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3" r:id="rId7"/>
    <p:sldId id="275" r:id="rId8"/>
    <p:sldId id="262" r:id="rId9"/>
    <p:sldId id="274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9" d="100"/>
          <a:sy n="79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14783-B315-4DF8-8ED2-DA93390266C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5532F3-CA54-4CF7-91C7-8EDC2C4D0961}">
      <dgm:prSet phldrT="[文本]"/>
      <dgm:spPr/>
      <dgm:t>
        <a:bodyPr/>
        <a:lstStyle/>
        <a:p>
          <a:r>
            <a:rPr lang="en-US" altLang="zh-CN" dirty="0" smtClean="0"/>
            <a:t>Multimedia data</a:t>
          </a:r>
          <a:endParaRPr lang="zh-CN" altLang="en-US" dirty="0"/>
        </a:p>
      </dgm:t>
    </dgm:pt>
    <dgm:pt modelId="{F1985906-1189-4134-9089-9CA356B31841}" type="parTrans" cxnId="{903D4124-B1E6-4F91-BA40-048B19038EFC}">
      <dgm:prSet/>
      <dgm:spPr/>
      <dgm:t>
        <a:bodyPr/>
        <a:lstStyle/>
        <a:p>
          <a:endParaRPr lang="zh-CN" altLang="en-US"/>
        </a:p>
      </dgm:t>
    </dgm:pt>
    <dgm:pt modelId="{A9ED1757-6EB5-4D8C-935C-BF21A95E5B3C}" type="sibTrans" cxnId="{903D4124-B1E6-4F91-BA40-048B19038EFC}">
      <dgm:prSet/>
      <dgm:spPr/>
      <dgm:t>
        <a:bodyPr/>
        <a:lstStyle/>
        <a:p>
          <a:endParaRPr lang="zh-CN" altLang="en-US"/>
        </a:p>
      </dgm:t>
    </dgm:pt>
    <dgm:pt modelId="{D81D0ED6-FAD4-4B73-9F26-FAF54AC820AE}">
      <dgm:prSet phldrT="[文本]"/>
      <dgm:spPr/>
      <dgm:t>
        <a:bodyPr/>
        <a:lstStyle/>
        <a:p>
          <a:r>
            <a:rPr lang="en-US" altLang="zh-CN" dirty="0" smtClean="0"/>
            <a:t>Image</a:t>
          </a:r>
          <a:endParaRPr lang="zh-CN" altLang="en-US" dirty="0"/>
        </a:p>
      </dgm:t>
    </dgm:pt>
    <dgm:pt modelId="{0AF55DCC-DBBA-4AA8-9E62-0C1DE375C29D}" type="parTrans" cxnId="{86C5DAC2-8B81-49BC-A36A-C634600F1348}">
      <dgm:prSet/>
      <dgm:spPr/>
      <dgm:t>
        <a:bodyPr/>
        <a:lstStyle/>
        <a:p>
          <a:endParaRPr lang="zh-CN" altLang="en-US"/>
        </a:p>
      </dgm:t>
    </dgm:pt>
    <dgm:pt modelId="{2EF353E8-2665-4379-8073-25BAADEEBFFB}" type="sibTrans" cxnId="{86C5DAC2-8B81-49BC-A36A-C634600F1348}">
      <dgm:prSet/>
      <dgm:spPr/>
      <dgm:t>
        <a:bodyPr/>
        <a:lstStyle/>
        <a:p>
          <a:endParaRPr lang="zh-CN" altLang="en-US"/>
        </a:p>
      </dgm:t>
    </dgm:pt>
    <dgm:pt modelId="{BF64C698-47AF-4789-A389-F241CC8937E2}">
      <dgm:prSet phldrT="[文本]"/>
      <dgm:spPr/>
      <dgm:t>
        <a:bodyPr/>
        <a:lstStyle/>
        <a:p>
          <a:r>
            <a:rPr lang="en-US" altLang="zh-CN" dirty="0" smtClean="0"/>
            <a:t>Text</a:t>
          </a:r>
          <a:endParaRPr lang="zh-CN" altLang="en-US" dirty="0"/>
        </a:p>
      </dgm:t>
    </dgm:pt>
    <dgm:pt modelId="{2D87C2ED-A106-4C22-A14E-672983BA77C1}" type="parTrans" cxnId="{F1FD1BEC-E48D-4403-B3A6-CC187DE709CC}">
      <dgm:prSet/>
      <dgm:spPr/>
      <dgm:t>
        <a:bodyPr/>
        <a:lstStyle/>
        <a:p>
          <a:endParaRPr lang="zh-CN" altLang="en-US"/>
        </a:p>
      </dgm:t>
    </dgm:pt>
    <dgm:pt modelId="{9D73D05D-D823-4332-9F43-00305565ED0C}" type="sibTrans" cxnId="{F1FD1BEC-E48D-4403-B3A6-CC187DE709CC}">
      <dgm:prSet/>
      <dgm:spPr/>
      <dgm:t>
        <a:bodyPr/>
        <a:lstStyle/>
        <a:p>
          <a:endParaRPr lang="zh-CN" altLang="en-US"/>
        </a:p>
      </dgm:t>
    </dgm:pt>
    <dgm:pt modelId="{C3DAB863-FC8B-4F15-B81A-2883B47543F1}">
      <dgm:prSet phldrT="[文本]" phldr="1"/>
      <dgm:spPr/>
      <dgm:t>
        <a:bodyPr/>
        <a:lstStyle/>
        <a:p>
          <a:endParaRPr lang="zh-CN" altLang="en-US" dirty="0"/>
        </a:p>
      </dgm:t>
    </dgm:pt>
    <dgm:pt modelId="{88151D56-16C7-4609-8A4C-74C30A07F2F7}" type="parTrans" cxnId="{5E841FB5-8F3A-4ADC-BF41-8B9F980CC25E}">
      <dgm:prSet/>
      <dgm:spPr/>
      <dgm:t>
        <a:bodyPr/>
        <a:lstStyle/>
        <a:p>
          <a:endParaRPr lang="zh-CN" altLang="en-US"/>
        </a:p>
      </dgm:t>
    </dgm:pt>
    <dgm:pt modelId="{E3B83447-AD81-4FA0-ABA9-ECEFFCF73CB3}" type="sibTrans" cxnId="{5E841FB5-8F3A-4ADC-BF41-8B9F980CC25E}">
      <dgm:prSet/>
      <dgm:spPr/>
      <dgm:t>
        <a:bodyPr/>
        <a:lstStyle/>
        <a:p>
          <a:endParaRPr lang="zh-CN" altLang="en-US"/>
        </a:p>
      </dgm:t>
    </dgm:pt>
    <dgm:pt modelId="{9EE3BCBA-26A5-4157-964D-44A31B20C778}">
      <dgm:prSet phldrT="[文本]" phldr="1"/>
      <dgm:spPr/>
      <dgm:t>
        <a:bodyPr/>
        <a:lstStyle/>
        <a:p>
          <a:endParaRPr lang="zh-CN" altLang="en-US"/>
        </a:p>
      </dgm:t>
    </dgm:pt>
    <dgm:pt modelId="{EAE4F291-112E-4827-9AFF-F7DBEBF45CBF}" type="parTrans" cxnId="{3E687059-81B7-4469-B53C-E8196738215E}">
      <dgm:prSet/>
      <dgm:spPr/>
      <dgm:t>
        <a:bodyPr/>
        <a:lstStyle/>
        <a:p>
          <a:endParaRPr lang="zh-CN" altLang="en-US"/>
        </a:p>
      </dgm:t>
    </dgm:pt>
    <dgm:pt modelId="{2EA81905-AA09-4B5C-940E-3895ED5B5277}" type="sibTrans" cxnId="{3E687059-81B7-4469-B53C-E8196738215E}">
      <dgm:prSet/>
      <dgm:spPr/>
      <dgm:t>
        <a:bodyPr/>
        <a:lstStyle/>
        <a:p>
          <a:endParaRPr lang="zh-CN" altLang="en-US"/>
        </a:p>
      </dgm:t>
    </dgm:pt>
    <dgm:pt modelId="{D3EC72CA-14AA-4555-BF93-5CD5BD07B134}">
      <dgm:prSet phldrT="[文本]" phldr="1"/>
      <dgm:spPr/>
      <dgm:t>
        <a:bodyPr/>
        <a:lstStyle/>
        <a:p>
          <a:endParaRPr lang="zh-CN" altLang="en-US"/>
        </a:p>
      </dgm:t>
    </dgm:pt>
    <dgm:pt modelId="{88ADDB87-F16C-458A-A751-3C10B73D977F}" type="parTrans" cxnId="{EA7EC3D9-D09E-41CD-A36E-0D53A0DB5493}">
      <dgm:prSet/>
      <dgm:spPr/>
      <dgm:t>
        <a:bodyPr/>
        <a:lstStyle/>
        <a:p>
          <a:endParaRPr lang="zh-CN" altLang="en-US"/>
        </a:p>
      </dgm:t>
    </dgm:pt>
    <dgm:pt modelId="{C553C96F-FFAF-4149-BFF4-98F6FB3DEC9E}" type="sibTrans" cxnId="{EA7EC3D9-D09E-41CD-A36E-0D53A0DB5493}">
      <dgm:prSet/>
      <dgm:spPr/>
      <dgm:t>
        <a:bodyPr/>
        <a:lstStyle/>
        <a:p>
          <a:endParaRPr lang="zh-CN" altLang="en-US"/>
        </a:p>
      </dgm:t>
    </dgm:pt>
    <dgm:pt modelId="{01A70A17-7505-4B1A-A6F7-6D19B3D9FDF7}">
      <dgm:prSet phldrT="[文本]" phldr="1"/>
      <dgm:spPr/>
      <dgm:t>
        <a:bodyPr/>
        <a:lstStyle/>
        <a:p>
          <a:endParaRPr lang="zh-CN" altLang="en-US"/>
        </a:p>
      </dgm:t>
    </dgm:pt>
    <dgm:pt modelId="{C4893A55-B474-4EC3-935A-4B0761F16312}" type="parTrans" cxnId="{72102B9F-58F2-4EB2-B60D-121190EE4B5A}">
      <dgm:prSet/>
      <dgm:spPr/>
      <dgm:t>
        <a:bodyPr/>
        <a:lstStyle/>
        <a:p>
          <a:endParaRPr lang="zh-CN" altLang="en-US"/>
        </a:p>
      </dgm:t>
    </dgm:pt>
    <dgm:pt modelId="{2292F8A7-DC5A-4C9E-9D1C-E8CE9DDFE2FB}" type="sibTrans" cxnId="{72102B9F-58F2-4EB2-B60D-121190EE4B5A}">
      <dgm:prSet/>
      <dgm:spPr/>
      <dgm:t>
        <a:bodyPr/>
        <a:lstStyle/>
        <a:p>
          <a:endParaRPr lang="zh-CN" altLang="en-US"/>
        </a:p>
      </dgm:t>
    </dgm:pt>
    <dgm:pt modelId="{80640796-88EF-4C04-AE88-338A6E8D883B}">
      <dgm:prSet phldrT="[文本]" phldr="1"/>
      <dgm:spPr/>
      <dgm:t>
        <a:bodyPr/>
        <a:lstStyle/>
        <a:p>
          <a:endParaRPr lang="zh-CN" altLang="en-US"/>
        </a:p>
      </dgm:t>
    </dgm:pt>
    <dgm:pt modelId="{8E4E9E0E-5DC6-432D-8B25-C689491B7918}" type="parTrans" cxnId="{8EB273B4-AC09-448B-901B-67416961D95E}">
      <dgm:prSet/>
      <dgm:spPr/>
      <dgm:t>
        <a:bodyPr/>
        <a:lstStyle/>
        <a:p>
          <a:endParaRPr lang="zh-CN" altLang="en-US"/>
        </a:p>
      </dgm:t>
    </dgm:pt>
    <dgm:pt modelId="{55E2E9F9-0D50-4E12-95F3-D8A987540833}" type="sibTrans" cxnId="{8EB273B4-AC09-448B-901B-67416961D95E}">
      <dgm:prSet/>
      <dgm:spPr/>
      <dgm:t>
        <a:bodyPr/>
        <a:lstStyle/>
        <a:p>
          <a:endParaRPr lang="zh-CN" altLang="en-US"/>
        </a:p>
      </dgm:t>
    </dgm:pt>
    <dgm:pt modelId="{CF8811FB-D718-4571-96FE-0919788C497B}">
      <dgm:prSet phldrT="[文本]" phldr="1"/>
      <dgm:spPr/>
      <dgm:t>
        <a:bodyPr/>
        <a:lstStyle/>
        <a:p>
          <a:endParaRPr lang="zh-CN" altLang="en-US"/>
        </a:p>
      </dgm:t>
    </dgm:pt>
    <dgm:pt modelId="{980EF5F7-46DD-443F-B14C-2573F41DA6FC}" type="parTrans" cxnId="{F8CD8EE9-7EBD-4672-A28C-378BAD0D98DE}">
      <dgm:prSet/>
      <dgm:spPr/>
      <dgm:t>
        <a:bodyPr/>
        <a:lstStyle/>
        <a:p>
          <a:endParaRPr lang="zh-CN" altLang="en-US"/>
        </a:p>
      </dgm:t>
    </dgm:pt>
    <dgm:pt modelId="{FFCDC1FF-2ADB-49E7-B548-DFB752063223}" type="sibTrans" cxnId="{F8CD8EE9-7EBD-4672-A28C-378BAD0D98DE}">
      <dgm:prSet/>
      <dgm:spPr/>
      <dgm:t>
        <a:bodyPr/>
        <a:lstStyle/>
        <a:p>
          <a:endParaRPr lang="zh-CN" altLang="en-US"/>
        </a:p>
      </dgm:t>
    </dgm:pt>
    <dgm:pt modelId="{C663E168-2F4A-4E0A-A6D6-751667A99E18}">
      <dgm:prSet phldrT="[文本]"/>
      <dgm:spPr/>
      <dgm:t>
        <a:bodyPr/>
        <a:lstStyle/>
        <a:p>
          <a:r>
            <a:rPr lang="en-US" altLang="zh-CN" dirty="0" smtClean="0"/>
            <a:t>Video</a:t>
          </a:r>
          <a:endParaRPr lang="zh-CN" altLang="en-US" dirty="0"/>
        </a:p>
      </dgm:t>
    </dgm:pt>
    <dgm:pt modelId="{E4189EA9-00A4-43E5-BBA2-22F4AA3669A5}" type="parTrans" cxnId="{283EDB95-4D4F-4EE9-935D-A95D6EFBD601}">
      <dgm:prSet/>
      <dgm:spPr/>
      <dgm:t>
        <a:bodyPr/>
        <a:lstStyle/>
        <a:p>
          <a:endParaRPr lang="zh-CN" altLang="en-US"/>
        </a:p>
      </dgm:t>
    </dgm:pt>
    <dgm:pt modelId="{48367ABF-9DDC-4F12-A91D-CD2F374083D9}" type="sibTrans" cxnId="{283EDB95-4D4F-4EE9-935D-A95D6EFBD601}">
      <dgm:prSet/>
      <dgm:spPr/>
      <dgm:t>
        <a:bodyPr/>
        <a:lstStyle/>
        <a:p>
          <a:endParaRPr lang="zh-CN" altLang="en-US"/>
        </a:p>
      </dgm:t>
    </dgm:pt>
    <dgm:pt modelId="{58620B18-FEB7-49AD-BD7A-AA6D33B66268}">
      <dgm:prSet phldrT="[文本]"/>
      <dgm:spPr/>
      <dgm:t>
        <a:bodyPr/>
        <a:lstStyle/>
        <a:p>
          <a:r>
            <a:rPr lang="en-US" altLang="zh-CN" dirty="0" smtClean="0"/>
            <a:t>Audio</a:t>
          </a:r>
        </a:p>
      </dgm:t>
    </dgm:pt>
    <dgm:pt modelId="{077375F7-91D2-4F0A-B029-2A418FC5897E}" type="parTrans" cxnId="{2A9E26A5-3547-4E25-BB7E-F9717A99CD74}">
      <dgm:prSet/>
      <dgm:spPr/>
      <dgm:t>
        <a:bodyPr/>
        <a:lstStyle/>
        <a:p>
          <a:endParaRPr lang="zh-CN" altLang="en-US"/>
        </a:p>
      </dgm:t>
    </dgm:pt>
    <dgm:pt modelId="{3EAF64CD-0000-4BC3-B663-FC8544E8A927}" type="sibTrans" cxnId="{2A9E26A5-3547-4E25-BB7E-F9717A99CD74}">
      <dgm:prSet/>
      <dgm:spPr/>
      <dgm:t>
        <a:bodyPr/>
        <a:lstStyle/>
        <a:p>
          <a:endParaRPr lang="zh-CN" altLang="en-US"/>
        </a:p>
      </dgm:t>
    </dgm:pt>
    <dgm:pt modelId="{1F358251-F1F6-4685-90B0-116D95BE0EB7}">
      <dgm:prSet phldrT="[文本]"/>
      <dgm:spPr/>
      <dgm:t>
        <a:bodyPr/>
        <a:lstStyle/>
        <a:p>
          <a:r>
            <a:rPr lang="en-US" altLang="zh-CN" dirty="0" smtClean="0"/>
            <a:t>Graphic</a:t>
          </a:r>
          <a:endParaRPr lang="zh-CN" altLang="en-US" dirty="0"/>
        </a:p>
      </dgm:t>
    </dgm:pt>
    <dgm:pt modelId="{08534754-BA59-4EFB-8EFF-E00254010AD5}" type="parTrans" cxnId="{F4482C32-914B-42A9-8F16-02E12B4F4037}">
      <dgm:prSet/>
      <dgm:spPr/>
      <dgm:t>
        <a:bodyPr/>
        <a:lstStyle/>
        <a:p>
          <a:endParaRPr lang="zh-CN" altLang="en-US"/>
        </a:p>
      </dgm:t>
    </dgm:pt>
    <dgm:pt modelId="{D6CFCEE8-2122-4997-A765-6AC6EDB65A2D}" type="sibTrans" cxnId="{F4482C32-914B-42A9-8F16-02E12B4F4037}">
      <dgm:prSet/>
      <dgm:spPr/>
      <dgm:t>
        <a:bodyPr/>
        <a:lstStyle/>
        <a:p>
          <a:endParaRPr lang="zh-CN" altLang="en-US"/>
        </a:p>
      </dgm:t>
    </dgm:pt>
    <dgm:pt modelId="{DF14FEF8-6ED5-4B05-BF1D-9238D14A6502}" type="pres">
      <dgm:prSet presAssocID="{04714783-B315-4DF8-8ED2-DA93390266C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DC3B85-5E3E-487A-B550-58948C52D334}" type="pres">
      <dgm:prSet presAssocID="{D15532F3-CA54-4CF7-91C7-8EDC2C4D096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769A458-27E5-4C09-BBCF-74472E3CB49C}" type="pres">
      <dgm:prSet presAssocID="{D81D0ED6-FAD4-4B73-9F26-FAF54AC820A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7FD9F6-E0CB-4BD6-9303-49A5BC0DBA4F}" type="pres">
      <dgm:prSet presAssocID="{D81D0ED6-FAD4-4B73-9F26-FAF54AC820AE}" presName="dummy" presStyleCnt="0"/>
      <dgm:spPr/>
    </dgm:pt>
    <dgm:pt modelId="{619D2AFA-E597-409D-9A23-8DC460A06F29}" type="pres">
      <dgm:prSet presAssocID="{2EF353E8-2665-4379-8073-25BAADEEBFF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DC12C7B-EDAA-4253-B7CE-88AA4DC01ED0}" type="pres">
      <dgm:prSet presAssocID="{BF64C698-47AF-4789-A389-F241CC8937E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EDEAC4-E4A9-4CA6-89A2-05E3D4F8A5B5}" type="pres">
      <dgm:prSet presAssocID="{BF64C698-47AF-4789-A389-F241CC8937E2}" presName="dummy" presStyleCnt="0"/>
      <dgm:spPr/>
    </dgm:pt>
    <dgm:pt modelId="{0C681BA9-B946-487D-9C5D-44F55BFC4E3C}" type="pres">
      <dgm:prSet presAssocID="{9D73D05D-D823-4332-9F43-00305565ED0C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E2A99725-8990-4605-9354-A1BA890E4D63}" type="pres">
      <dgm:prSet presAssocID="{1F358251-F1F6-4685-90B0-116D95BE0EB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F047DE-0BA0-40EA-B6DA-98E13822E287}" type="pres">
      <dgm:prSet presAssocID="{1F358251-F1F6-4685-90B0-116D95BE0EB7}" presName="dummy" presStyleCnt="0"/>
      <dgm:spPr/>
    </dgm:pt>
    <dgm:pt modelId="{557298BF-4683-4767-B02C-020238217BB1}" type="pres">
      <dgm:prSet presAssocID="{D6CFCEE8-2122-4997-A765-6AC6EDB65A2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A6ACE51E-D809-4BBE-BE3A-A621D98CAB2D}" type="pres">
      <dgm:prSet presAssocID="{C663E168-2F4A-4E0A-A6D6-751667A99E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B46FD-FEA8-4CD3-BA21-8C1A18983F04}" type="pres">
      <dgm:prSet presAssocID="{C663E168-2F4A-4E0A-A6D6-751667A99E18}" presName="dummy" presStyleCnt="0"/>
      <dgm:spPr/>
    </dgm:pt>
    <dgm:pt modelId="{6CC6FC5E-7138-4410-8224-14A6E2128B07}" type="pres">
      <dgm:prSet presAssocID="{48367ABF-9DDC-4F12-A91D-CD2F374083D9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C6FE11E-5D26-4826-AEEB-F1E669D6983B}" type="pres">
      <dgm:prSet presAssocID="{58620B18-FEB7-49AD-BD7A-AA6D33B6626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21597-7FBC-47C3-897D-D769276BAE4B}" type="pres">
      <dgm:prSet presAssocID="{58620B18-FEB7-49AD-BD7A-AA6D33B66268}" presName="dummy" presStyleCnt="0"/>
      <dgm:spPr/>
    </dgm:pt>
    <dgm:pt modelId="{9E20FF07-D127-42C5-B810-B24255FE9957}" type="pres">
      <dgm:prSet presAssocID="{3EAF64CD-0000-4BC3-B663-FC8544E8A927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E687059-81B7-4469-B53C-E8196738215E}" srcId="{C3DAB863-FC8B-4F15-B81A-2883B47543F1}" destId="{9EE3BCBA-26A5-4157-964D-44A31B20C778}" srcOrd="0" destOrd="0" parTransId="{EAE4F291-112E-4827-9AFF-F7DBEBF45CBF}" sibTransId="{2EA81905-AA09-4B5C-940E-3895ED5B5277}"/>
    <dgm:cxn modelId="{FC1082C4-98E5-42B9-AC3C-0528807BF68C}" type="presOf" srcId="{D6CFCEE8-2122-4997-A765-6AC6EDB65A2D}" destId="{557298BF-4683-4767-B02C-020238217BB1}" srcOrd="0" destOrd="0" presId="urn:microsoft.com/office/officeart/2005/8/layout/radial6"/>
    <dgm:cxn modelId="{EA7EC3D9-D09E-41CD-A36E-0D53A0DB5493}" srcId="{C3DAB863-FC8B-4F15-B81A-2883B47543F1}" destId="{D3EC72CA-14AA-4555-BF93-5CD5BD07B134}" srcOrd="1" destOrd="0" parTransId="{88ADDB87-F16C-458A-A751-3C10B73D977F}" sibTransId="{C553C96F-FFAF-4149-BFF4-98F6FB3DEC9E}"/>
    <dgm:cxn modelId="{BEB5E3E5-10DA-48AB-BF39-BA8252AC944F}" type="presOf" srcId="{C663E168-2F4A-4E0A-A6D6-751667A99E18}" destId="{A6ACE51E-D809-4BBE-BE3A-A621D98CAB2D}" srcOrd="0" destOrd="0" presId="urn:microsoft.com/office/officeart/2005/8/layout/radial6"/>
    <dgm:cxn modelId="{F8E1DFA7-0F05-4366-9B71-0717E402A40D}" type="presOf" srcId="{2EF353E8-2665-4379-8073-25BAADEEBFFB}" destId="{619D2AFA-E597-409D-9A23-8DC460A06F29}" srcOrd="0" destOrd="0" presId="urn:microsoft.com/office/officeart/2005/8/layout/radial6"/>
    <dgm:cxn modelId="{AEECF080-91AD-4C09-8368-EEE1DF1B928B}" type="presOf" srcId="{D81D0ED6-FAD4-4B73-9F26-FAF54AC820AE}" destId="{3769A458-27E5-4C09-BBCF-74472E3CB49C}" srcOrd="0" destOrd="0" presId="urn:microsoft.com/office/officeart/2005/8/layout/radial6"/>
    <dgm:cxn modelId="{F4482C32-914B-42A9-8F16-02E12B4F4037}" srcId="{D15532F3-CA54-4CF7-91C7-8EDC2C4D0961}" destId="{1F358251-F1F6-4685-90B0-116D95BE0EB7}" srcOrd="2" destOrd="0" parTransId="{08534754-BA59-4EFB-8EFF-E00254010AD5}" sibTransId="{D6CFCEE8-2122-4997-A765-6AC6EDB65A2D}"/>
    <dgm:cxn modelId="{2D6873EE-CE42-4750-A502-32035B9293D4}" type="presOf" srcId="{9D73D05D-D823-4332-9F43-00305565ED0C}" destId="{0C681BA9-B946-487D-9C5D-44F55BFC4E3C}" srcOrd="0" destOrd="0" presId="urn:microsoft.com/office/officeart/2005/8/layout/radial6"/>
    <dgm:cxn modelId="{5DAA40D6-0ACB-4DCE-949F-AB389469D931}" type="presOf" srcId="{58620B18-FEB7-49AD-BD7A-AA6D33B66268}" destId="{FC6FE11E-5D26-4826-AEEB-F1E669D6983B}" srcOrd="0" destOrd="0" presId="urn:microsoft.com/office/officeart/2005/8/layout/radial6"/>
    <dgm:cxn modelId="{5E841FB5-8F3A-4ADC-BF41-8B9F980CC25E}" srcId="{04714783-B315-4DF8-8ED2-DA93390266C7}" destId="{C3DAB863-FC8B-4F15-B81A-2883B47543F1}" srcOrd="1" destOrd="0" parTransId="{88151D56-16C7-4609-8A4C-74C30A07F2F7}" sibTransId="{E3B83447-AD81-4FA0-ABA9-ECEFFCF73CB3}"/>
    <dgm:cxn modelId="{283EDB95-4D4F-4EE9-935D-A95D6EFBD601}" srcId="{D15532F3-CA54-4CF7-91C7-8EDC2C4D0961}" destId="{C663E168-2F4A-4E0A-A6D6-751667A99E18}" srcOrd="3" destOrd="0" parTransId="{E4189EA9-00A4-43E5-BBA2-22F4AA3669A5}" sibTransId="{48367ABF-9DDC-4F12-A91D-CD2F374083D9}"/>
    <dgm:cxn modelId="{1EBD78E0-EB53-4D37-8291-E2DD6FEF8C4D}" type="presOf" srcId="{04714783-B315-4DF8-8ED2-DA93390266C7}" destId="{DF14FEF8-6ED5-4B05-BF1D-9238D14A6502}" srcOrd="0" destOrd="0" presId="urn:microsoft.com/office/officeart/2005/8/layout/radial6"/>
    <dgm:cxn modelId="{9743BD62-D8A0-43BD-8592-5D45B60D43B5}" type="presOf" srcId="{1F358251-F1F6-4685-90B0-116D95BE0EB7}" destId="{E2A99725-8990-4605-9354-A1BA890E4D63}" srcOrd="0" destOrd="0" presId="urn:microsoft.com/office/officeart/2005/8/layout/radial6"/>
    <dgm:cxn modelId="{903D4124-B1E6-4F91-BA40-048B19038EFC}" srcId="{04714783-B315-4DF8-8ED2-DA93390266C7}" destId="{D15532F3-CA54-4CF7-91C7-8EDC2C4D0961}" srcOrd="0" destOrd="0" parTransId="{F1985906-1189-4134-9089-9CA356B31841}" sibTransId="{A9ED1757-6EB5-4D8C-935C-BF21A95E5B3C}"/>
    <dgm:cxn modelId="{F8CD8EE9-7EBD-4672-A28C-378BAD0D98DE}" srcId="{01A70A17-7505-4B1A-A6F7-6D19B3D9FDF7}" destId="{CF8811FB-D718-4571-96FE-0919788C497B}" srcOrd="1" destOrd="0" parTransId="{980EF5F7-46DD-443F-B14C-2573F41DA6FC}" sibTransId="{FFCDC1FF-2ADB-49E7-B548-DFB752063223}"/>
    <dgm:cxn modelId="{86C5DAC2-8B81-49BC-A36A-C634600F1348}" srcId="{D15532F3-CA54-4CF7-91C7-8EDC2C4D0961}" destId="{D81D0ED6-FAD4-4B73-9F26-FAF54AC820AE}" srcOrd="0" destOrd="0" parTransId="{0AF55DCC-DBBA-4AA8-9E62-0C1DE375C29D}" sibTransId="{2EF353E8-2665-4379-8073-25BAADEEBFFB}"/>
    <dgm:cxn modelId="{3B89C055-BE43-476D-890C-2D79C791F713}" type="presOf" srcId="{3EAF64CD-0000-4BC3-B663-FC8544E8A927}" destId="{9E20FF07-D127-42C5-B810-B24255FE9957}" srcOrd="0" destOrd="0" presId="urn:microsoft.com/office/officeart/2005/8/layout/radial6"/>
    <dgm:cxn modelId="{6ABD72E4-C815-4996-A9D2-F3D56978CC45}" type="presOf" srcId="{BF64C698-47AF-4789-A389-F241CC8937E2}" destId="{ADC12C7B-EDAA-4253-B7CE-88AA4DC01ED0}" srcOrd="0" destOrd="0" presId="urn:microsoft.com/office/officeart/2005/8/layout/radial6"/>
    <dgm:cxn modelId="{0BBEEC0A-994C-441F-9334-BB3D9C260375}" type="presOf" srcId="{48367ABF-9DDC-4F12-A91D-CD2F374083D9}" destId="{6CC6FC5E-7138-4410-8224-14A6E2128B07}" srcOrd="0" destOrd="0" presId="urn:microsoft.com/office/officeart/2005/8/layout/radial6"/>
    <dgm:cxn modelId="{E70FE1AA-0C46-4BEF-A512-E7ADE012A717}" type="presOf" srcId="{D15532F3-CA54-4CF7-91C7-8EDC2C4D0961}" destId="{88DC3B85-5E3E-487A-B550-58948C52D334}" srcOrd="0" destOrd="0" presId="urn:microsoft.com/office/officeart/2005/8/layout/radial6"/>
    <dgm:cxn modelId="{F1FD1BEC-E48D-4403-B3A6-CC187DE709CC}" srcId="{D15532F3-CA54-4CF7-91C7-8EDC2C4D0961}" destId="{BF64C698-47AF-4789-A389-F241CC8937E2}" srcOrd="1" destOrd="0" parTransId="{2D87C2ED-A106-4C22-A14E-672983BA77C1}" sibTransId="{9D73D05D-D823-4332-9F43-00305565ED0C}"/>
    <dgm:cxn modelId="{2A9E26A5-3547-4E25-BB7E-F9717A99CD74}" srcId="{D15532F3-CA54-4CF7-91C7-8EDC2C4D0961}" destId="{58620B18-FEB7-49AD-BD7A-AA6D33B66268}" srcOrd="4" destOrd="0" parTransId="{077375F7-91D2-4F0A-B029-2A418FC5897E}" sibTransId="{3EAF64CD-0000-4BC3-B663-FC8544E8A927}"/>
    <dgm:cxn modelId="{72102B9F-58F2-4EB2-B60D-121190EE4B5A}" srcId="{04714783-B315-4DF8-8ED2-DA93390266C7}" destId="{01A70A17-7505-4B1A-A6F7-6D19B3D9FDF7}" srcOrd="2" destOrd="0" parTransId="{C4893A55-B474-4EC3-935A-4B0761F16312}" sibTransId="{2292F8A7-DC5A-4C9E-9D1C-E8CE9DDFE2FB}"/>
    <dgm:cxn modelId="{8EB273B4-AC09-448B-901B-67416961D95E}" srcId="{01A70A17-7505-4B1A-A6F7-6D19B3D9FDF7}" destId="{80640796-88EF-4C04-AE88-338A6E8D883B}" srcOrd="0" destOrd="0" parTransId="{8E4E9E0E-5DC6-432D-8B25-C689491B7918}" sibTransId="{55E2E9F9-0D50-4E12-95F3-D8A987540833}"/>
    <dgm:cxn modelId="{970F6FB8-809F-4467-91E8-3846EF85C180}" type="presParOf" srcId="{DF14FEF8-6ED5-4B05-BF1D-9238D14A6502}" destId="{88DC3B85-5E3E-487A-B550-58948C52D334}" srcOrd="0" destOrd="0" presId="urn:microsoft.com/office/officeart/2005/8/layout/radial6"/>
    <dgm:cxn modelId="{2146241E-B8B8-40AE-A0BE-B5F010AB4016}" type="presParOf" srcId="{DF14FEF8-6ED5-4B05-BF1D-9238D14A6502}" destId="{3769A458-27E5-4C09-BBCF-74472E3CB49C}" srcOrd="1" destOrd="0" presId="urn:microsoft.com/office/officeart/2005/8/layout/radial6"/>
    <dgm:cxn modelId="{951AFFE0-B240-4250-8340-3708301B635D}" type="presParOf" srcId="{DF14FEF8-6ED5-4B05-BF1D-9238D14A6502}" destId="{337FD9F6-E0CB-4BD6-9303-49A5BC0DBA4F}" srcOrd="2" destOrd="0" presId="urn:microsoft.com/office/officeart/2005/8/layout/radial6"/>
    <dgm:cxn modelId="{6B2ABBEF-587D-44EF-8F1D-B11B9038F5E3}" type="presParOf" srcId="{DF14FEF8-6ED5-4B05-BF1D-9238D14A6502}" destId="{619D2AFA-E597-409D-9A23-8DC460A06F29}" srcOrd="3" destOrd="0" presId="urn:microsoft.com/office/officeart/2005/8/layout/radial6"/>
    <dgm:cxn modelId="{17DDF95C-BBCE-42A9-9440-58FD692EEB00}" type="presParOf" srcId="{DF14FEF8-6ED5-4B05-BF1D-9238D14A6502}" destId="{ADC12C7B-EDAA-4253-B7CE-88AA4DC01ED0}" srcOrd="4" destOrd="0" presId="urn:microsoft.com/office/officeart/2005/8/layout/radial6"/>
    <dgm:cxn modelId="{5CF0E2C3-38FA-4912-B5A0-02C66EA4F0EE}" type="presParOf" srcId="{DF14FEF8-6ED5-4B05-BF1D-9238D14A6502}" destId="{69EDEAC4-E4A9-4CA6-89A2-05E3D4F8A5B5}" srcOrd="5" destOrd="0" presId="urn:microsoft.com/office/officeart/2005/8/layout/radial6"/>
    <dgm:cxn modelId="{1286B3E1-6C09-4067-8335-CBE3C55DB070}" type="presParOf" srcId="{DF14FEF8-6ED5-4B05-BF1D-9238D14A6502}" destId="{0C681BA9-B946-487D-9C5D-44F55BFC4E3C}" srcOrd="6" destOrd="0" presId="urn:microsoft.com/office/officeart/2005/8/layout/radial6"/>
    <dgm:cxn modelId="{10C169A2-FEF7-4AFA-A032-2E727A8BB196}" type="presParOf" srcId="{DF14FEF8-6ED5-4B05-BF1D-9238D14A6502}" destId="{E2A99725-8990-4605-9354-A1BA890E4D63}" srcOrd="7" destOrd="0" presId="urn:microsoft.com/office/officeart/2005/8/layout/radial6"/>
    <dgm:cxn modelId="{DD4DBE06-4A72-4308-AFD2-0C6CA593BFD5}" type="presParOf" srcId="{DF14FEF8-6ED5-4B05-BF1D-9238D14A6502}" destId="{70F047DE-0BA0-40EA-B6DA-98E13822E287}" srcOrd="8" destOrd="0" presId="urn:microsoft.com/office/officeart/2005/8/layout/radial6"/>
    <dgm:cxn modelId="{07D501EB-DEF1-4BE6-AE3C-035B6C4D0D48}" type="presParOf" srcId="{DF14FEF8-6ED5-4B05-BF1D-9238D14A6502}" destId="{557298BF-4683-4767-B02C-020238217BB1}" srcOrd="9" destOrd="0" presId="urn:microsoft.com/office/officeart/2005/8/layout/radial6"/>
    <dgm:cxn modelId="{3230B34A-0C7F-44FD-8A97-BEF67F39F368}" type="presParOf" srcId="{DF14FEF8-6ED5-4B05-BF1D-9238D14A6502}" destId="{A6ACE51E-D809-4BBE-BE3A-A621D98CAB2D}" srcOrd="10" destOrd="0" presId="urn:microsoft.com/office/officeart/2005/8/layout/radial6"/>
    <dgm:cxn modelId="{B6C48AC4-A509-4CAF-9F30-57B9C49CE413}" type="presParOf" srcId="{DF14FEF8-6ED5-4B05-BF1D-9238D14A6502}" destId="{605B46FD-FEA8-4CD3-BA21-8C1A18983F04}" srcOrd="11" destOrd="0" presId="urn:microsoft.com/office/officeart/2005/8/layout/radial6"/>
    <dgm:cxn modelId="{DE05E0DC-7343-40AE-9D72-27BBA15B44DC}" type="presParOf" srcId="{DF14FEF8-6ED5-4B05-BF1D-9238D14A6502}" destId="{6CC6FC5E-7138-4410-8224-14A6E2128B07}" srcOrd="12" destOrd="0" presId="urn:microsoft.com/office/officeart/2005/8/layout/radial6"/>
    <dgm:cxn modelId="{D92B7993-B2DE-4A07-BA8D-CCA4987CC59F}" type="presParOf" srcId="{DF14FEF8-6ED5-4B05-BF1D-9238D14A6502}" destId="{FC6FE11E-5D26-4826-AEEB-F1E669D6983B}" srcOrd="13" destOrd="0" presId="urn:microsoft.com/office/officeart/2005/8/layout/radial6"/>
    <dgm:cxn modelId="{571164E0-938F-4654-A7D1-952393AFAE03}" type="presParOf" srcId="{DF14FEF8-6ED5-4B05-BF1D-9238D14A6502}" destId="{32921597-7FBC-47C3-897D-D769276BAE4B}" srcOrd="14" destOrd="0" presId="urn:microsoft.com/office/officeart/2005/8/layout/radial6"/>
    <dgm:cxn modelId="{9AB24AEC-77E9-4BC5-8C55-5D1475187F6D}" type="presParOf" srcId="{DF14FEF8-6ED5-4B05-BF1D-9238D14A6502}" destId="{9E20FF07-D127-42C5-B810-B24255FE995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B951D-AF2B-4D11-81F0-6EE02B551B89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DC87369-D527-4DCF-8307-FE8B5F47E2BB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accent2"/>
              </a:solidFill>
            </a:rPr>
            <a:t>Multimedia Data</a:t>
          </a:r>
          <a:endParaRPr lang="zh-CN" sz="1600" dirty="0">
            <a:solidFill>
              <a:schemeClr val="accent2"/>
            </a:solidFill>
          </a:endParaRPr>
        </a:p>
      </dgm:t>
    </dgm:pt>
    <dgm:pt modelId="{77F1AEB9-2A45-4FDE-B839-8F0675F966AB}" type="parTrans" cxnId="{1468487A-F71F-4719-996C-C101141B499D}">
      <dgm:prSet/>
      <dgm:spPr/>
      <dgm:t>
        <a:bodyPr/>
        <a:lstStyle/>
        <a:p>
          <a:endParaRPr lang="zh-CN" altLang="en-US" sz="1100"/>
        </a:p>
      </dgm:t>
    </dgm:pt>
    <dgm:pt modelId="{30D022AA-1A7C-4767-ADE4-DDF0920B7EEF}" type="sibTrans" cxnId="{1468487A-F71F-4719-996C-C101141B499D}">
      <dgm:prSet/>
      <dgm:spPr/>
      <dgm:t>
        <a:bodyPr/>
        <a:lstStyle/>
        <a:p>
          <a:endParaRPr lang="zh-CN" altLang="en-US" sz="1100"/>
        </a:p>
      </dgm:t>
    </dgm:pt>
    <dgm:pt modelId="{5D6808F3-26B4-404B-8B3F-BE8A1F79ECE2}">
      <dgm:prSet custT="1"/>
      <dgm:spPr/>
      <dgm:t>
        <a:bodyPr/>
        <a:lstStyle/>
        <a:p>
          <a:pPr rtl="0"/>
          <a:r>
            <a:rPr lang="en-US" altLang="zh-CN" sz="1600" dirty="0" smtClean="0">
              <a:solidFill>
                <a:schemeClr val="tx2"/>
              </a:solidFill>
            </a:rPr>
            <a:t>Raw Data</a:t>
          </a:r>
        </a:p>
        <a:p>
          <a:pPr rtl="0"/>
          <a:r>
            <a:rPr lang="en-US" altLang="zh-CN" sz="1600" dirty="0" smtClean="0">
              <a:solidFill>
                <a:schemeClr val="accent1"/>
              </a:solidFill>
            </a:rPr>
            <a:t>(unformatted information content)</a:t>
          </a:r>
          <a:endParaRPr lang="zh-CN" sz="1600" dirty="0">
            <a:solidFill>
              <a:schemeClr val="accent1"/>
            </a:solidFill>
          </a:endParaRPr>
        </a:p>
      </dgm:t>
    </dgm:pt>
    <dgm:pt modelId="{DFFDE4B3-B008-4ED2-8F77-651481F9ED56}" type="parTrans" cxnId="{E5816E1A-CB03-4830-96C1-28FC94A4EAA9}">
      <dgm:prSet/>
      <dgm:spPr/>
      <dgm:t>
        <a:bodyPr/>
        <a:lstStyle/>
        <a:p>
          <a:endParaRPr lang="zh-CN" altLang="en-US" sz="1100"/>
        </a:p>
      </dgm:t>
    </dgm:pt>
    <dgm:pt modelId="{6965C318-16CE-4DF1-9A22-C3A426B10FD9}" type="sibTrans" cxnId="{E5816E1A-CB03-4830-96C1-28FC94A4EAA9}">
      <dgm:prSet/>
      <dgm:spPr/>
      <dgm:t>
        <a:bodyPr/>
        <a:lstStyle/>
        <a:p>
          <a:endParaRPr lang="zh-CN" altLang="en-US" sz="1100"/>
        </a:p>
      </dgm:t>
    </dgm:pt>
    <dgm:pt modelId="{4397133B-3141-46CF-8562-6355784EB2EA}">
      <dgm:prSet custT="1"/>
      <dgm:spPr/>
      <dgm:t>
        <a:bodyPr/>
        <a:lstStyle/>
        <a:p>
          <a:pPr rtl="0"/>
          <a:r>
            <a:rPr lang="en-US" altLang="zh-CN" sz="1600" dirty="0" smtClean="0">
              <a:solidFill>
                <a:schemeClr val="tx2"/>
              </a:solidFill>
            </a:rPr>
            <a:t>Registering Data</a:t>
          </a:r>
        </a:p>
        <a:p>
          <a:pPr rtl="0"/>
          <a:r>
            <a:rPr lang="en-US" altLang="zh-CN" sz="1600" dirty="0" smtClean="0">
              <a:solidFill>
                <a:schemeClr val="accent1"/>
              </a:solidFill>
            </a:rPr>
            <a:t>(data necessary for interpretation and identification)</a:t>
          </a:r>
          <a:endParaRPr lang="zh-CN" sz="1600" dirty="0">
            <a:solidFill>
              <a:schemeClr val="accent1"/>
            </a:solidFill>
          </a:endParaRPr>
        </a:p>
      </dgm:t>
    </dgm:pt>
    <dgm:pt modelId="{203DBA83-6F33-46EC-8725-3BA415279719}" type="parTrans" cxnId="{E3B4C7D5-A387-41E5-8274-BB01419367C0}">
      <dgm:prSet/>
      <dgm:spPr/>
      <dgm:t>
        <a:bodyPr/>
        <a:lstStyle/>
        <a:p>
          <a:endParaRPr lang="zh-CN" altLang="en-US" sz="1100"/>
        </a:p>
      </dgm:t>
    </dgm:pt>
    <dgm:pt modelId="{E4A99BAB-B55E-4627-8AA8-582E7AB56D3F}" type="sibTrans" cxnId="{E3B4C7D5-A387-41E5-8274-BB01419367C0}">
      <dgm:prSet/>
      <dgm:spPr/>
      <dgm:t>
        <a:bodyPr/>
        <a:lstStyle/>
        <a:p>
          <a:endParaRPr lang="zh-CN" altLang="en-US" sz="1100"/>
        </a:p>
      </dgm:t>
    </dgm:pt>
    <dgm:pt modelId="{6C608F03-27C1-4DF9-BF05-3A7640506A7D}">
      <dgm:prSet custT="1"/>
      <dgm:spPr/>
      <dgm:t>
        <a:bodyPr/>
        <a:lstStyle/>
        <a:p>
          <a:pPr rtl="0"/>
          <a:r>
            <a:rPr lang="en-US" altLang="zh-CN" sz="1600" dirty="0" smtClean="0">
              <a:solidFill>
                <a:schemeClr val="tx2"/>
              </a:solidFill>
            </a:rPr>
            <a:t>Descriptive Data</a:t>
          </a:r>
        </a:p>
        <a:p>
          <a:pPr rtl="0"/>
          <a:r>
            <a:rPr lang="en-US" altLang="zh-CN" sz="1600" dirty="0" smtClean="0">
              <a:solidFill>
                <a:schemeClr val="accent1"/>
              </a:solidFill>
            </a:rPr>
            <a:t>(information about content </a:t>
          </a:r>
        </a:p>
        <a:p>
          <a:pPr rtl="0"/>
          <a:r>
            <a:rPr lang="en-US" altLang="zh-CN" sz="1600" dirty="0" smtClean="0">
              <a:solidFill>
                <a:schemeClr val="accent1"/>
              </a:solidFill>
            </a:rPr>
            <a:t>and structure)</a:t>
          </a:r>
          <a:endParaRPr lang="zh-CN" sz="1600" dirty="0">
            <a:solidFill>
              <a:schemeClr val="accent1"/>
            </a:solidFill>
          </a:endParaRPr>
        </a:p>
      </dgm:t>
    </dgm:pt>
    <dgm:pt modelId="{F53362FC-AEB7-459D-A697-2790C5EF2710}" type="parTrans" cxnId="{F64A3F89-EAEA-4683-9CC2-89AA3ECB626D}">
      <dgm:prSet/>
      <dgm:spPr/>
      <dgm:t>
        <a:bodyPr/>
        <a:lstStyle/>
        <a:p>
          <a:endParaRPr lang="zh-CN" altLang="en-US" sz="1100"/>
        </a:p>
      </dgm:t>
    </dgm:pt>
    <dgm:pt modelId="{17EF6834-B3BF-4A5C-AA9E-D958E57CF538}" type="sibTrans" cxnId="{F64A3F89-EAEA-4683-9CC2-89AA3ECB626D}">
      <dgm:prSet/>
      <dgm:spPr/>
      <dgm:t>
        <a:bodyPr/>
        <a:lstStyle/>
        <a:p>
          <a:endParaRPr lang="zh-CN" altLang="en-US" sz="1100"/>
        </a:p>
      </dgm:t>
    </dgm:pt>
    <dgm:pt modelId="{B10599DD-DE1C-4510-99D8-A631D742F9C2}" type="pres">
      <dgm:prSet presAssocID="{878B951D-AF2B-4D11-81F0-6EE02B551B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B96E75-D085-431C-B787-253C91282421}" type="pres">
      <dgm:prSet presAssocID="{6DC87369-D527-4DCF-8307-FE8B5F47E2BB}" presName="hierRoot1" presStyleCnt="0">
        <dgm:presLayoutVars>
          <dgm:hierBranch val="init"/>
        </dgm:presLayoutVars>
      </dgm:prSet>
      <dgm:spPr/>
    </dgm:pt>
    <dgm:pt modelId="{CF6A4EB3-CB7B-44E9-9369-8AE9E6FB4BD7}" type="pres">
      <dgm:prSet presAssocID="{6DC87369-D527-4DCF-8307-FE8B5F47E2BB}" presName="rootComposite1" presStyleCnt="0"/>
      <dgm:spPr/>
    </dgm:pt>
    <dgm:pt modelId="{A370B17B-7E7F-4AFE-8B9B-746292ED7A83}" type="pres">
      <dgm:prSet presAssocID="{6DC87369-D527-4DCF-8307-FE8B5F47E2B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EF521-A9FF-4E66-B5CF-00CEE4EE02D5}" type="pres">
      <dgm:prSet presAssocID="{6DC87369-D527-4DCF-8307-FE8B5F47E2B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2562B85-544F-45DD-9F12-867BF3AA9777}" type="pres">
      <dgm:prSet presAssocID="{6DC87369-D527-4DCF-8307-FE8B5F47E2BB}" presName="hierChild2" presStyleCnt="0"/>
      <dgm:spPr/>
    </dgm:pt>
    <dgm:pt modelId="{219C542D-A0D2-4ECA-8FFE-CB1AE5CD8B5E}" type="pres">
      <dgm:prSet presAssocID="{DFFDE4B3-B008-4ED2-8F77-651481F9ED56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FC368D3E-71F5-4BFF-9375-833D62AC7D9F}" type="pres">
      <dgm:prSet presAssocID="{5D6808F3-26B4-404B-8B3F-BE8A1F79ECE2}" presName="hierRoot2" presStyleCnt="0">
        <dgm:presLayoutVars>
          <dgm:hierBranch val="init"/>
        </dgm:presLayoutVars>
      </dgm:prSet>
      <dgm:spPr/>
    </dgm:pt>
    <dgm:pt modelId="{FE39F1F5-4A9F-4626-A04C-0363F1AE3A73}" type="pres">
      <dgm:prSet presAssocID="{5D6808F3-26B4-404B-8B3F-BE8A1F79ECE2}" presName="rootComposite" presStyleCnt="0"/>
      <dgm:spPr/>
    </dgm:pt>
    <dgm:pt modelId="{63F850E0-C303-414C-BADF-0DB80BED5FA5}" type="pres">
      <dgm:prSet presAssocID="{5D6808F3-26B4-404B-8B3F-BE8A1F79ECE2}" presName="rootText" presStyleLbl="node2" presStyleIdx="0" presStyleCnt="3" custScaleX="1207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0292E2-A759-4DA6-96A6-C952C2468AB0}" type="pres">
      <dgm:prSet presAssocID="{5D6808F3-26B4-404B-8B3F-BE8A1F79ECE2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D139534-329C-42DD-8BE4-DF3193BFACBD}" type="pres">
      <dgm:prSet presAssocID="{5D6808F3-26B4-404B-8B3F-BE8A1F79ECE2}" presName="hierChild4" presStyleCnt="0"/>
      <dgm:spPr/>
    </dgm:pt>
    <dgm:pt modelId="{9B6C9D64-F2FF-4E4F-8779-5744CEADBFB2}" type="pres">
      <dgm:prSet presAssocID="{5D6808F3-26B4-404B-8B3F-BE8A1F79ECE2}" presName="hierChild5" presStyleCnt="0"/>
      <dgm:spPr/>
    </dgm:pt>
    <dgm:pt modelId="{F6EB5EA2-D09D-4251-8616-29DEB416189B}" type="pres">
      <dgm:prSet presAssocID="{203DBA83-6F33-46EC-8725-3BA415279719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08C10997-3E0E-4A63-A8C8-8195D5F76DDF}" type="pres">
      <dgm:prSet presAssocID="{4397133B-3141-46CF-8562-6355784EB2EA}" presName="hierRoot2" presStyleCnt="0">
        <dgm:presLayoutVars>
          <dgm:hierBranch val="init"/>
        </dgm:presLayoutVars>
      </dgm:prSet>
      <dgm:spPr/>
    </dgm:pt>
    <dgm:pt modelId="{46879B01-0CF7-49D6-856A-C94077F1FA7B}" type="pres">
      <dgm:prSet presAssocID="{4397133B-3141-46CF-8562-6355784EB2EA}" presName="rootComposite" presStyleCnt="0"/>
      <dgm:spPr/>
    </dgm:pt>
    <dgm:pt modelId="{CB444777-AEF1-4B8A-85CC-FE1B17DC27E3}" type="pres">
      <dgm:prSet presAssocID="{4397133B-3141-46CF-8562-6355784EB2EA}" presName="rootText" presStyleLbl="node2" presStyleIdx="1" presStyleCnt="3" custScaleX="1207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680CE-DF86-4DE3-ADEE-BDB353C5101B}" type="pres">
      <dgm:prSet presAssocID="{4397133B-3141-46CF-8562-6355784EB2EA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7212E64-906E-4E83-B80D-053691157858}" type="pres">
      <dgm:prSet presAssocID="{4397133B-3141-46CF-8562-6355784EB2EA}" presName="hierChild4" presStyleCnt="0"/>
      <dgm:spPr/>
    </dgm:pt>
    <dgm:pt modelId="{9F68EF8B-BD29-4DFF-9906-6422E15ABDE8}" type="pres">
      <dgm:prSet presAssocID="{4397133B-3141-46CF-8562-6355784EB2EA}" presName="hierChild5" presStyleCnt="0"/>
      <dgm:spPr/>
    </dgm:pt>
    <dgm:pt modelId="{1335F995-BBB6-4966-9AED-60C0D9AD738D}" type="pres">
      <dgm:prSet presAssocID="{F53362FC-AEB7-459D-A697-2790C5EF2710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1EA25088-4B12-40A4-9472-A99FE0BCAC7F}" type="pres">
      <dgm:prSet presAssocID="{6C608F03-27C1-4DF9-BF05-3A7640506A7D}" presName="hierRoot2" presStyleCnt="0">
        <dgm:presLayoutVars>
          <dgm:hierBranch val="init"/>
        </dgm:presLayoutVars>
      </dgm:prSet>
      <dgm:spPr/>
    </dgm:pt>
    <dgm:pt modelId="{20071408-C636-4086-9C20-87A1F3C627A5}" type="pres">
      <dgm:prSet presAssocID="{6C608F03-27C1-4DF9-BF05-3A7640506A7D}" presName="rootComposite" presStyleCnt="0"/>
      <dgm:spPr/>
    </dgm:pt>
    <dgm:pt modelId="{AD6E2CE5-950C-44E4-B396-8E28C3792828}" type="pres">
      <dgm:prSet presAssocID="{6C608F03-27C1-4DF9-BF05-3A7640506A7D}" presName="rootText" presStyleLbl="node2" presStyleIdx="2" presStyleCnt="3" custScaleX="1207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2F59BF-6CF8-49E5-8CD9-44AF0B8E84FC}" type="pres">
      <dgm:prSet presAssocID="{6C608F03-27C1-4DF9-BF05-3A7640506A7D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B5B7F14B-314D-4F14-82C5-A25C34B79343}" type="pres">
      <dgm:prSet presAssocID="{6C608F03-27C1-4DF9-BF05-3A7640506A7D}" presName="hierChild4" presStyleCnt="0"/>
      <dgm:spPr/>
    </dgm:pt>
    <dgm:pt modelId="{B18108CD-B6ED-4278-A438-DEB134EA7700}" type="pres">
      <dgm:prSet presAssocID="{6C608F03-27C1-4DF9-BF05-3A7640506A7D}" presName="hierChild5" presStyleCnt="0"/>
      <dgm:spPr/>
    </dgm:pt>
    <dgm:pt modelId="{E83E7CD3-7500-4EE7-8EBE-0FBEB417D549}" type="pres">
      <dgm:prSet presAssocID="{6DC87369-D527-4DCF-8307-FE8B5F47E2BB}" presName="hierChild3" presStyleCnt="0"/>
      <dgm:spPr/>
    </dgm:pt>
  </dgm:ptLst>
  <dgm:cxnLst>
    <dgm:cxn modelId="{AE693B3C-EB7A-4087-A290-A3D17DA158FF}" type="presOf" srcId="{6C608F03-27C1-4DF9-BF05-3A7640506A7D}" destId="{AD6E2CE5-950C-44E4-B396-8E28C3792828}" srcOrd="0" destOrd="0" presId="urn:microsoft.com/office/officeart/2009/3/layout/HorizontalOrganizationChart"/>
    <dgm:cxn modelId="{31DCC8AC-DB82-4105-8F27-E83223C595E5}" type="presOf" srcId="{5D6808F3-26B4-404B-8B3F-BE8A1F79ECE2}" destId="{63F850E0-C303-414C-BADF-0DB80BED5FA5}" srcOrd="0" destOrd="0" presId="urn:microsoft.com/office/officeart/2009/3/layout/HorizontalOrganizationChart"/>
    <dgm:cxn modelId="{E3B4C7D5-A387-41E5-8274-BB01419367C0}" srcId="{6DC87369-D527-4DCF-8307-FE8B5F47E2BB}" destId="{4397133B-3141-46CF-8562-6355784EB2EA}" srcOrd="1" destOrd="0" parTransId="{203DBA83-6F33-46EC-8725-3BA415279719}" sibTransId="{E4A99BAB-B55E-4627-8AA8-582E7AB56D3F}"/>
    <dgm:cxn modelId="{547C3578-1C09-4930-B088-403722F01038}" type="presOf" srcId="{F53362FC-AEB7-459D-A697-2790C5EF2710}" destId="{1335F995-BBB6-4966-9AED-60C0D9AD738D}" srcOrd="0" destOrd="0" presId="urn:microsoft.com/office/officeart/2009/3/layout/HorizontalOrganizationChart"/>
    <dgm:cxn modelId="{D46A45D9-7746-48B9-ADD9-80D7922486E8}" type="presOf" srcId="{6DC87369-D527-4DCF-8307-FE8B5F47E2BB}" destId="{A370B17B-7E7F-4AFE-8B9B-746292ED7A83}" srcOrd="0" destOrd="0" presId="urn:microsoft.com/office/officeart/2009/3/layout/HorizontalOrganizationChart"/>
    <dgm:cxn modelId="{0D9F2D03-0868-4ED4-AAD1-AC3AEB91FCAA}" type="presOf" srcId="{4397133B-3141-46CF-8562-6355784EB2EA}" destId="{D7B680CE-DF86-4DE3-ADEE-BDB353C5101B}" srcOrd="1" destOrd="0" presId="urn:microsoft.com/office/officeart/2009/3/layout/HorizontalOrganizationChart"/>
    <dgm:cxn modelId="{F64A3F89-EAEA-4683-9CC2-89AA3ECB626D}" srcId="{6DC87369-D527-4DCF-8307-FE8B5F47E2BB}" destId="{6C608F03-27C1-4DF9-BF05-3A7640506A7D}" srcOrd="2" destOrd="0" parTransId="{F53362FC-AEB7-459D-A697-2790C5EF2710}" sibTransId="{17EF6834-B3BF-4A5C-AA9E-D958E57CF538}"/>
    <dgm:cxn modelId="{1468487A-F71F-4719-996C-C101141B499D}" srcId="{878B951D-AF2B-4D11-81F0-6EE02B551B89}" destId="{6DC87369-D527-4DCF-8307-FE8B5F47E2BB}" srcOrd="0" destOrd="0" parTransId="{77F1AEB9-2A45-4FDE-B839-8F0675F966AB}" sibTransId="{30D022AA-1A7C-4767-ADE4-DDF0920B7EEF}"/>
    <dgm:cxn modelId="{ABD938CE-8056-4AF3-B832-76299D8C9FF1}" type="presOf" srcId="{878B951D-AF2B-4D11-81F0-6EE02B551B89}" destId="{B10599DD-DE1C-4510-99D8-A631D742F9C2}" srcOrd="0" destOrd="0" presId="urn:microsoft.com/office/officeart/2009/3/layout/HorizontalOrganizationChart"/>
    <dgm:cxn modelId="{B6EFF978-35D3-47B8-BBF1-264781321240}" type="presOf" srcId="{4397133B-3141-46CF-8562-6355784EB2EA}" destId="{CB444777-AEF1-4B8A-85CC-FE1B17DC27E3}" srcOrd="0" destOrd="0" presId="urn:microsoft.com/office/officeart/2009/3/layout/HorizontalOrganizationChart"/>
    <dgm:cxn modelId="{EACCB197-C576-4131-9AA6-634C6B565731}" type="presOf" srcId="{203DBA83-6F33-46EC-8725-3BA415279719}" destId="{F6EB5EA2-D09D-4251-8616-29DEB416189B}" srcOrd="0" destOrd="0" presId="urn:microsoft.com/office/officeart/2009/3/layout/HorizontalOrganizationChart"/>
    <dgm:cxn modelId="{0125CA7C-0C02-4124-B276-30BF49390F80}" type="presOf" srcId="{6DC87369-D527-4DCF-8307-FE8B5F47E2BB}" destId="{B59EF521-A9FF-4E66-B5CF-00CEE4EE02D5}" srcOrd="1" destOrd="0" presId="urn:microsoft.com/office/officeart/2009/3/layout/HorizontalOrganizationChart"/>
    <dgm:cxn modelId="{709A099F-063B-400E-BC1C-B0663815E499}" type="presOf" srcId="{6C608F03-27C1-4DF9-BF05-3A7640506A7D}" destId="{DE2F59BF-6CF8-49E5-8CD9-44AF0B8E84FC}" srcOrd="1" destOrd="0" presId="urn:microsoft.com/office/officeart/2009/3/layout/HorizontalOrganizationChart"/>
    <dgm:cxn modelId="{34EF4ACA-2E58-4E18-8CDE-C4B3DF03957D}" type="presOf" srcId="{DFFDE4B3-B008-4ED2-8F77-651481F9ED56}" destId="{219C542D-A0D2-4ECA-8FFE-CB1AE5CD8B5E}" srcOrd="0" destOrd="0" presId="urn:microsoft.com/office/officeart/2009/3/layout/HorizontalOrganizationChart"/>
    <dgm:cxn modelId="{C2AAE77A-D427-416E-AF3C-1CB7E8181949}" type="presOf" srcId="{5D6808F3-26B4-404B-8B3F-BE8A1F79ECE2}" destId="{F60292E2-A759-4DA6-96A6-C952C2468AB0}" srcOrd="1" destOrd="0" presId="urn:microsoft.com/office/officeart/2009/3/layout/HorizontalOrganizationChart"/>
    <dgm:cxn modelId="{E5816E1A-CB03-4830-96C1-28FC94A4EAA9}" srcId="{6DC87369-D527-4DCF-8307-FE8B5F47E2BB}" destId="{5D6808F3-26B4-404B-8B3F-BE8A1F79ECE2}" srcOrd="0" destOrd="0" parTransId="{DFFDE4B3-B008-4ED2-8F77-651481F9ED56}" sibTransId="{6965C318-16CE-4DF1-9A22-C3A426B10FD9}"/>
    <dgm:cxn modelId="{1112C7B4-49C2-4E66-9DA9-711FDB818F99}" type="presParOf" srcId="{B10599DD-DE1C-4510-99D8-A631D742F9C2}" destId="{EBB96E75-D085-431C-B787-253C91282421}" srcOrd="0" destOrd="0" presId="urn:microsoft.com/office/officeart/2009/3/layout/HorizontalOrganizationChart"/>
    <dgm:cxn modelId="{0BC16C77-F994-4697-B578-57658B68FD5F}" type="presParOf" srcId="{EBB96E75-D085-431C-B787-253C91282421}" destId="{CF6A4EB3-CB7B-44E9-9369-8AE9E6FB4BD7}" srcOrd="0" destOrd="0" presId="urn:microsoft.com/office/officeart/2009/3/layout/HorizontalOrganizationChart"/>
    <dgm:cxn modelId="{F883912D-7E4E-4B5C-8B02-46D976509BB9}" type="presParOf" srcId="{CF6A4EB3-CB7B-44E9-9369-8AE9E6FB4BD7}" destId="{A370B17B-7E7F-4AFE-8B9B-746292ED7A83}" srcOrd="0" destOrd="0" presId="urn:microsoft.com/office/officeart/2009/3/layout/HorizontalOrganizationChart"/>
    <dgm:cxn modelId="{176AC1E9-110A-45EB-9385-1C7B9BA3A6A5}" type="presParOf" srcId="{CF6A4EB3-CB7B-44E9-9369-8AE9E6FB4BD7}" destId="{B59EF521-A9FF-4E66-B5CF-00CEE4EE02D5}" srcOrd="1" destOrd="0" presId="urn:microsoft.com/office/officeart/2009/3/layout/HorizontalOrganizationChart"/>
    <dgm:cxn modelId="{811EF31E-34BF-4A4E-BDF7-971573DD7A1C}" type="presParOf" srcId="{EBB96E75-D085-431C-B787-253C91282421}" destId="{52562B85-544F-45DD-9F12-867BF3AA9777}" srcOrd="1" destOrd="0" presId="urn:microsoft.com/office/officeart/2009/3/layout/HorizontalOrganizationChart"/>
    <dgm:cxn modelId="{6085B929-DB3F-4743-8FC7-923068C7A7B1}" type="presParOf" srcId="{52562B85-544F-45DD-9F12-867BF3AA9777}" destId="{219C542D-A0D2-4ECA-8FFE-CB1AE5CD8B5E}" srcOrd="0" destOrd="0" presId="urn:microsoft.com/office/officeart/2009/3/layout/HorizontalOrganizationChart"/>
    <dgm:cxn modelId="{E52290B6-662F-4F6F-B16F-5318BA371CD1}" type="presParOf" srcId="{52562B85-544F-45DD-9F12-867BF3AA9777}" destId="{FC368D3E-71F5-4BFF-9375-833D62AC7D9F}" srcOrd="1" destOrd="0" presId="urn:microsoft.com/office/officeart/2009/3/layout/HorizontalOrganizationChart"/>
    <dgm:cxn modelId="{D08C0EC9-EFF2-4B0C-9EE2-3A92EF9CB857}" type="presParOf" srcId="{FC368D3E-71F5-4BFF-9375-833D62AC7D9F}" destId="{FE39F1F5-4A9F-4626-A04C-0363F1AE3A73}" srcOrd="0" destOrd="0" presId="urn:microsoft.com/office/officeart/2009/3/layout/HorizontalOrganizationChart"/>
    <dgm:cxn modelId="{E92385B6-B636-42A1-B870-BBEB425DBBB4}" type="presParOf" srcId="{FE39F1F5-4A9F-4626-A04C-0363F1AE3A73}" destId="{63F850E0-C303-414C-BADF-0DB80BED5FA5}" srcOrd="0" destOrd="0" presId="urn:microsoft.com/office/officeart/2009/3/layout/HorizontalOrganizationChart"/>
    <dgm:cxn modelId="{28A5F135-01AA-434C-9C6D-FAFE91DE0D4C}" type="presParOf" srcId="{FE39F1F5-4A9F-4626-A04C-0363F1AE3A73}" destId="{F60292E2-A759-4DA6-96A6-C952C2468AB0}" srcOrd="1" destOrd="0" presId="urn:microsoft.com/office/officeart/2009/3/layout/HorizontalOrganizationChart"/>
    <dgm:cxn modelId="{3648E5C8-90F5-4E4D-A5A4-25ECA12C5955}" type="presParOf" srcId="{FC368D3E-71F5-4BFF-9375-833D62AC7D9F}" destId="{5D139534-329C-42DD-8BE4-DF3193BFACBD}" srcOrd="1" destOrd="0" presId="urn:microsoft.com/office/officeart/2009/3/layout/HorizontalOrganizationChart"/>
    <dgm:cxn modelId="{7DD47C7E-4951-48E1-AFF7-5B59BC8BE354}" type="presParOf" srcId="{FC368D3E-71F5-4BFF-9375-833D62AC7D9F}" destId="{9B6C9D64-F2FF-4E4F-8779-5744CEADBFB2}" srcOrd="2" destOrd="0" presId="urn:microsoft.com/office/officeart/2009/3/layout/HorizontalOrganizationChart"/>
    <dgm:cxn modelId="{D59EFA6A-DFE1-41BD-8DC9-84B953D9C593}" type="presParOf" srcId="{52562B85-544F-45DD-9F12-867BF3AA9777}" destId="{F6EB5EA2-D09D-4251-8616-29DEB416189B}" srcOrd="2" destOrd="0" presId="urn:microsoft.com/office/officeart/2009/3/layout/HorizontalOrganizationChart"/>
    <dgm:cxn modelId="{3A8FEB20-5600-4BBA-B5D4-EA8F1F44983C}" type="presParOf" srcId="{52562B85-544F-45DD-9F12-867BF3AA9777}" destId="{08C10997-3E0E-4A63-A8C8-8195D5F76DDF}" srcOrd="3" destOrd="0" presId="urn:microsoft.com/office/officeart/2009/3/layout/HorizontalOrganizationChart"/>
    <dgm:cxn modelId="{11272BD0-6180-466B-B256-27926C180C23}" type="presParOf" srcId="{08C10997-3E0E-4A63-A8C8-8195D5F76DDF}" destId="{46879B01-0CF7-49D6-856A-C94077F1FA7B}" srcOrd="0" destOrd="0" presId="urn:microsoft.com/office/officeart/2009/3/layout/HorizontalOrganizationChart"/>
    <dgm:cxn modelId="{6A109716-4AE3-44D6-8408-B201420333A5}" type="presParOf" srcId="{46879B01-0CF7-49D6-856A-C94077F1FA7B}" destId="{CB444777-AEF1-4B8A-85CC-FE1B17DC27E3}" srcOrd="0" destOrd="0" presId="urn:microsoft.com/office/officeart/2009/3/layout/HorizontalOrganizationChart"/>
    <dgm:cxn modelId="{8764978F-8B85-4EDF-8984-183BE38CFE75}" type="presParOf" srcId="{46879B01-0CF7-49D6-856A-C94077F1FA7B}" destId="{D7B680CE-DF86-4DE3-ADEE-BDB353C5101B}" srcOrd="1" destOrd="0" presId="urn:microsoft.com/office/officeart/2009/3/layout/HorizontalOrganizationChart"/>
    <dgm:cxn modelId="{99808C43-39C5-4330-A296-10681FFACFF3}" type="presParOf" srcId="{08C10997-3E0E-4A63-A8C8-8195D5F76DDF}" destId="{37212E64-906E-4E83-B80D-053691157858}" srcOrd="1" destOrd="0" presId="urn:microsoft.com/office/officeart/2009/3/layout/HorizontalOrganizationChart"/>
    <dgm:cxn modelId="{3994B662-ADA5-48A9-96AC-311E4F89686B}" type="presParOf" srcId="{08C10997-3E0E-4A63-A8C8-8195D5F76DDF}" destId="{9F68EF8B-BD29-4DFF-9906-6422E15ABDE8}" srcOrd="2" destOrd="0" presId="urn:microsoft.com/office/officeart/2009/3/layout/HorizontalOrganizationChart"/>
    <dgm:cxn modelId="{317D3AE9-C2F9-44C7-8172-90BC62E6E1D7}" type="presParOf" srcId="{52562B85-544F-45DD-9F12-867BF3AA9777}" destId="{1335F995-BBB6-4966-9AED-60C0D9AD738D}" srcOrd="4" destOrd="0" presId="urn:microsoft.com/office/officeart/2009/3/layout/HorizontalOrganizationChart"/>
    <dgm:cxn modelId="{A2E59111-4DE7-48F7-A5A4-E7413F543BF5}" type="presParOf" srcId="{52562B85-544F-45DD-9F12-867BF3AA9777}" destId="{1EA25088-4B12-40A4-9472-A99FE0BCAC7F}" srcOrd="5" destOrd="0" presId="urn:microsoft.com/office/officeart/2009/3/layout/HorizontalOrganizationChart"/>
    <dgm:cxn modelId="{9A26476E-5636-4B1D-B700-D1F95EC83EBF}" type="presParOf" srcId="{1EA25088-4B12-40A4-9472-A99FE0BCAC7F}" destId="{20071408-C636-4086-9C20-87A1F3C627A5}" srcOrd="0" destOrd="0" presId="urn:microsoft.com/office/officeart/2009/3/layout/HorizontalOrganizationChart"/>
    <dgm:cxn modelId="{8E41FD35-3798-4E01-977E-DD33CBDDCD24}" type="presParOf" srcId="{20071408-C636-4086-9C20-87A1F3C627A5}" destId="{AD6E2CE5-950C-44E4-B396-8E28C3792828}" srcOrd="0" destOrd="0" presId="urn:microsoft.com/office/officeart/2009/3/layout/HorizontalOrganizationChart"/>
    <dgm:cxn modelId="{1A018965-274C-4B42-A2CE-282B25D8E3E7}" type="presParOf" srcId="{20071408-C636-4086-9C20-87A1F3C627A5}" destId="{DE2F59BF-6CF8-49E5-8CD9-44AF0B8E84FC}" srcOrd="1" destOrd="0" presId="urn:microsoft.com/office/officeart/2009/3/layout/HorizontalOrganizationChart"/>
    <dgm:cxn modelId="{F3564385-B7E6-4ACF-99F8-41E5B3F807CA}" type="presParOf" srcId="{1EA25088-4B12-40A4-9472-A99FE0BCAC7F}" destId="{B5B7F14B-314D-4F14-82C5-A25C34B79343}" srcOrd="1" destOrd="0" presId="urn:microsoft.com/office/officeart/2009/3/layout/HorizontalOrganizationChart"/>
    <dgm:cxn modelId="{84AEC70A-4801-4BD5-9E71-31DAB96F0615}" type="presParOf" srcId="{1EA25088-4B12-40A4-9472-A99FE0BCAC7F}" destId="{B18108CD-B6ED-4278-A438-DEB134EA7700}" srcOrd="2" destOrd="0" presId="urn:microsoft.com/office/officeart/2009/3/layout/HorizontalOrganizationChart"/>
    <dgm:cxn modelId="{56782272-30F0-4A62-91CB-5873C1A5D68F}" type="presParOf" srcId="{EBB96E75-D085-431C-B787-253C91282421}" destId="{E83E7CD3-7500-4EE7-8EBE-0FBEB417D54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0FF07-D127-42C5-B810-B24255FE9957}">
      <dsp:nvSpPr>
        <dsp:cNvPr id="0" name=""/>
        <dsp:cNvSpPr/>
      </dsp:nvSpPr>
      <dsp:spPr>
        <a:xfrm>
          <a:off x="1270879" y="417664"/>
          <a:ext cx="2786832" cy="2786832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6FC5E-7138-4410-8224-14A6E2128B07}">
      <dsp:nvSpPr>
        <dsp:cNvPr id="0" name=""/>
        <dsp:cNvSpPr/>
      </dsp:nvSpPr>
      <dsp:spPr>
        <a:xfrm>
          <a:off x="1270879" y="417664"/>
          <a:ext cx="2786832" cy="2786832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298BF-4683-4767-B02C-020238217BB1}">
      <dsp:nvSpPr>
        <dsp:cNvPr id="0" name=""/>
        <dsp:cNvSpPr/>
      </dsp:nvSpPr>
      <dsp:spPr>
        <a:xfrm>
          <a:off x="1270879" y="417664"/>
          <a:ext cx="2786832" cy="2786832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81BA9-B946-487D-9C5D-44F55BFC4E3C}">
      <dsp:nvSpPr>
        <dsp:cNvPr id="0" name=""/>
        <dsp:cNvSpPr/>
      </dsp:nvSpPr>
      <dsp:spPr>
        <a:xfrm>
          <a:off x="1270879" y="417664"/>
          <a:ext cx="2786832" cy="2786832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D2AFA-E597-409D-9A23-8DC460A06F29}">
      <dsp:nvSpPr>
        <dsp:cNvPr id="0" name=""/>
        <dsp:cNvSpPr/>
      </dsp:nvSpPr>
      <dsp:spPr>
        <a:xfrm>
          <a:off x="1270879" y="417664"/>
          <a:ext cx="2786832" cy="2786832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3B85-5E3E-487A-B550-58948C52D334}">
      <dsp:nvSpPr>
        <dsp:cNvPr id="0" name=""/>
        <dsp:cNvSpPr/>
      </dsp:nvSpPr>
      <dsp:spPr>
        <a:xfrm>
          <a:off x="2022939" y="1169724"/>
          <a:ext cx="1282712" cy="1282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Multimedia data</a:t>
          </a:r>
          <a:endParaRPr lang="zh-CN" altLang="en-US" sz="1200" kern="1200" dirty="0"/>
        </a:p>
      </dsp:txBody>
      <dsp:txXfrm>
        <a:off x="2210788" y="1357573"/>
        <a:ext cx="907014" cy="907014"/>
      </dsp:txXfrm>
    </dsp:sp>
    <dsp:sp modelId="{3769A458-27E5-4C09-BBCF-74472E3CB49C}">
      <dsp:nvSpPr>
        <dsp:cNvPr id="0" name=""/>
        <dsp:cNvSpPr/>
      </dsp:nvSpPr>
      <dsp:spPr>
        <a:xfrm>
          <a:off x="2215346" y="1039"/>
          <a:ext cx="897898" cy="897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Image</a:t>
          </a:r>
          <a:endParaRPr lang="zh-CN" altLang="en-US" sz="1100" kern="1200" dirty="0"/>
        </a:p>
      </dsp:txBody>
      <dsp:txXfrm>
        <a:off x="2346840" y="132533"/>
        <a:ext cx="634910" cy="634910"/>
      </dsp:txXfrm>
    </dsp:sp>
    <dsp:sp modelId="{ADC12C7B-EDAA-4253-B7CE-88AA4DC01ED0}">
      <dsp:nvSpPr>
        <dsp:cNvPr id="0" name=""/>
        <dsp:cNvSpPr/>
      </dsp:nvSpPr>
      <dsp:spPr>
        <a:xfrm>
          <a:off x="3509821" y="941531"/>
          <a:ext cx="897898" cy="897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Text</a:t>
          </a:r>
          <a:endParaRPr lang="zh-CN" altLang="en-US" sz="1100" kern="1200" dirty="0"/>
        </a:p>
      </dsp:txBody>
      <dsp:txXfrm>
        <a:off x="3641315" y="1073025"/>
        <a:ext cx="634910" cy="634910"/>
      </dsp:txXfrm>
    </dsp:sp>
    <dsp:sp modelId="{E2A99725-8990-4605-9354-A1BA890E4D63}">
      <dsp:nvSpPr>
        <dsp:cNvPr id="0" name=""/>
        <dsp:cNvSpPr/>
      </dsp:nvSpPr>
      <dsp:spPr>
        <a:xfrm>
          <a:off x="3015376" y="2463278"/>
          <a:ext cx="897898" cy="897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Graphic</a:t>
          </a:r>
          <a:endParaRPr lang="zh-CN" altLang="en-US" sz="1100" kern="1200" dirty="0"/>
        </a:p>
      </dsp:txBody>
      <dsp:txXfrm>
        <a:off x="3146870" y="2594772"/>
        <a:ext cx="634910" cy="634910"/>
      </dsp:txXfrm>
    </dsp:sp>
    <dsp:sp modelId="{A6ACE51E-D809-4BBE-BE3A-A621D98CAB2D}">
      <dsp:nvSpPr>
        <dsp:cNvPr id="0" name=""/>
        <dsp:cNvSpPr/>
      </dsp:nvSpPr>
      <dsp:spPr>
        <a:xfrm>
          <a:off x="1415316" y="2463278"/>
          <a:ext cx="897898" cy="897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Video</a:t>
          </a:r>
          <a:endParaRPr lang="zh-CN" altLang="en-US" sz="1100" kern="1200" dirty="0"/>
        </a:p>
      </dsp:txBody>
      <dsp:txXfrm>
        <a:off x="1546810" y="2594772"/>
        <a:ext cx="634910" cy="634910"/>
      </dsp:txXfrm>
    </dsp:sp>
    <dsp:sp modelId="{FC6FE11E-5D26-4826-AEEB-F1E669D6983B}">
      <dsp:nvSpPr>
        <dsp:cNvPr id="0" name=""/>
        <dsp:cNvSpPr/>
      </dsp:nvSpPr>
      <dsp:spPr>
        <a:xfrm>
          <a:off x="920871" y="941531"/>
          <a:ext cx="897898" cy="897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Audio</a:t>
          </a:r>
        </a:p>
      </dsp:txBody>
      <dsp:txXfrm>
        <a:off x="1052365" y="1073025"/>
        <a:ext cx="634910" cy="63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5F995-BBB6-4966-9AED-60C0D9AD738D}">
      <dsp:nvSpPr>
        <dsp:cNvPr id="0" name=""/>
        <dsp:cNvSpPr/>
      </dsp:nvSpPr>
      <dsp:spPr>
        <a:xfrm>
          <a:off x="3093088" y="1656184"/>
          <a:ext cx="568434" cy="1222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217" y="0"/>
              </a:lnTo>
              <a:lnTo>
                <a:pt x="284217" y="1222133"/>
              </a:lnTo>
              <a:lnTo>
                <a:pt x="568434" y="12221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B5EA2-D09D-4251-8616-29DEB416189B}">
      <dsp:nvSpPr>
        <dsp:cNvPr id="0" name=""/>
        <dsp:cNvSpPr/>
      </dsp:nvSpPr>
      <dsp:spPr>
        <a:xfrm>
          <a:off x="3093088" y="1610464"/>
          <a:ext cx="568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34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C542D-A0D2-4ECA-8FFE-CB1AE5CD8B5E}">
      <dsp:nvSpPr>
        <dsp:cNvPr id="0" name=""/>
        <dsp:cNvSpPr/>
      </dsp:nvSpPr>
      <dsp:spPr>
        <a:xfrm>
          <a:off x="3093088" y="434050"/>
          <a:ext cx="568434" cy="1222133"/>
        </a:xfrm>
        <a:custGeom>
          <a:avLst/>
          <a:gdLst/>
          <a:ahLst/>
          <a:cxnLst/>
          <a:rect l="0" t="0" r="0" b="0"/>
          <a:pathLst>
            <a:path>
              <a:moveTo>
                <a:pt x="0" y="1222133"/>
              </a:moveTo>
              <a:lnTo>
                <a:pt x="284217" y="1222133"/>
              </a:lnTo>
              <a:lnTo>
                <a:pt x="284217" y="0"/>
              </a:lnTo>
              <a:lnTo>
                <a:pt x="56843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0B17B-7E7F-4AFE-8B9B-746292ED7A83}">
      <dsp:nvSpPr>
        <dsp:cNvPr id="0" name=""/>
        <dsp:cNvSpPr/>
      </dsp:nvSpPr>
      <dsp:spPr>
        <a:xfrm>
          <a:off x="250917" y="1222752"/>
          <a:ext cx="2842171" cy="866862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/>
              </a:solidFill>
            </a:rPr>
            <a:t>Multimedia Data</a:t>
          </a:r>
          <a:endParaRPr lang="zh-CN" sz="1600" kern="1200" dirty="0">
            <a:solidFill>
              <a:schemeClr val="accent2"/>
            </a:solidFill>
          </a:endParaRPr>
        </a:p>
      </dsp:txBody>
      <dsp:txXfrm>
        <a:off x="250917" y="1222752"/>
        <a:ext cx="2842171" cy="866862"/>
      </dsp:txXfrm>
    </dsp:sp>
    <dsp:sp modelId="{63F850E0-C303-414C-BADF-0DB80BED5FA5}">
      <dsp:nvSpPr>
        <dsp:cNvPr id="0" name=""/>
        <dsp:cNvSpPr/>
      </dsp:nvSpPr>
      <dsp:spPr>
        <a:xfrm>
          <a:off x="3661522" y="619"/>
          <a:ext cx="3432376" cy="8668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2"/>
              </a:solidFill>
            </a:rPr>
            <a:t>Raw Data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1"/>
              </a:solidFill>
            </a:rPr>
            <a:t>(unformatted information content)</a:t>
          </a:r>
          <a:endParaRPr lang="zh-CN" sz="1600" kern="1200" dirty="0">
            <a:solidFill>
              <a:schemeClr val="accent1"/>
            </a:solidFill>
          </a:endParaRPr>
        </a:p>
      </dsp:txBody>
      <dsp:txXfrm>
        <a:off x="3661522" y="619"/>
        <a:ext cx="3432376" cy="866862"/>
      </dsp:txXfrm>
    </dsp:sp>
    <dsp:sp modelId="{CB444777-AEF1-4B8A-85CC-FE1B17DC27E3}">
      <dsp:nvSpPr>
        <dsp:cNvPr id="0" name=""/>
        <dsp:cNvSpPr/>
      </dsp:nvSpPr>
      <dsp:spPr>
        <a:xfrm>
          <a:off x="3661522" y="1222752"/>
          <a:ext cx="3432376" cy="8668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2"/>
              </a:solidFill>
            </a:rPr>
            <a:t>Registering Data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1"/>
              </a:solidFill>
            </a:rPr>
            <a:t>(data necessary for interpretation and identification)</a:t>
          </a:r>
          <a:endParaRPr lang="zh-CN" sz="1600" kern="1200" dirty="0">
            <a:solidFill>
              <a:schemeClr val="accent1"/>
            </a:solidFill>
          </a:endParaRPr>
        </a:p>
      </dsp:txBody>
      <dsp:txXfrm>
        <a:off x="3661522" y="1222752"/>
        <a:ext cx="3432376" cy="866862"/>
      </dsp:txXfrm>
    </dsp:sp>
    <dsp:sp modelId="{AD6E2CE5-950C-44E4-B396-8E28C3792828}">
      <dsp:nvSpPr>
        <dsp:cNvPr id="0" name=""/>
        <dsp:cNvSpPr/>
      </dsp:nvSpPr>
      <dsp:spPr>
        <a:xfrm>
          <a:off x="3661522" y="2444886"/>
          <a:ext cx="3432376" cy="8668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2"/>
              </a:solidFill>
            </a:rPr>
            <a:t>Descriptive Data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1"/>
              </a:solidFill>
            </a:rPr>
            <a:t>(information about content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1"/>
              </a:solidFill>
            </a:rPr>
            <a:t>and structure)</a:t>
          </a:r>
          <a:endParaRPr lang="zh-CN" sz="1600" kern="1200" dirty="0">
            <a:solidFill>
              <a:schemeClr val="accent1"/>
            </a:solidFill>
          </a:endParaRPr>
        </a:p>
      </dsp:txBody>
      <dsp:txXfrm>
        <a:off x="3661522" y="2444886"/>
        <a:ext cx="3432376" cy="86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654DB-D919-4B41-B0EB-A7099B3157BF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7C8CA-B1B7-4423-A122-A5C054DF3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4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7C8CA-B1B7-4423-A122-A5C054DF35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1729E0-1FB6-4D65-9A04-8602D0B6D35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29FE42D-96E7-470E-9285-68B0A6563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Multimedia Database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Mohammed </a:t>
            </a:r>
            <a:r>
              <a:rPr lang="en-US" altLang="zh-CN" dirty="0" err="1"/>
              <a:t>Farees</a:t>
            </a:r>
            <a:r>
              <a:rPr lang="en-US" altLang="zh-CN" dirty="0"/>
              <a:t> Patel</a:t>
            </a:r>
          </a:p>
          <a:p>
            <a:r>
              <a:rPr lang="en-US" altLang="zh-CN" dirty="0" smtClean="0"/>
              <a:t>Xiao Song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3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477968"/>
          </a:xfrm>
        </p:spPr>
        <p:txBody>
          <a:bodyPr anchor="t">
            <a:normAutofit fontScale="90000"/>
          </a:bodyPr>
          <a:lstStyle/>
          <a:p>
            <a:r>
              <a:rPr lang="en-US" altLang="zh-CN" dirty="0" smtClean="0"/>
              <a:t>Architecture of </a:t>
            </a:r>
            <a:br>
              <a:rPr lang="en-US" altLang="zh-CN" dirty="0" smtClean="0"/>
            </a:br>
            <a:r>
              <a:rPr lang="en-US" altLang="zh-CN" dirty="0" smtClean="0"/>
              <a:t>MMDB Management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348880"/>
            <a:ext cx="6777317" cy="3508977"/>
          </a:xfrm>
        </p:spPr>
        <p:txBody>
          <a:bodyPr/>
          <a:lstStyle/>
          <a:p>
            <a:r>
              <a:rPr lang="en-US" altLang="zh-CN" dirty="0" smtClean="0"/>
              <a:t>Three layers: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8938"/>
              </p:ext>
            </p:extLst>
          </p:nvPr>
        </p:nvGraphicFramePr>
        <p:xfrm>
          <a:off x="1187624" y="3212976"/>
          <a:ext cx="6984776" cy="2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accent2"/>
                          </a:solidFill>
                        </a:rPr>
                        <a:t>Interface</a:t>
                      </a:r>
                      <a:endParaRPr lang="zh-CN" altLang="en-US" sz="20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accent1"/>
                          </a:solidFill>
                        </a:rPr>
                        <a:t>(object browsing, query, compose,</a:t>
                      </a:r>
                      <a:r>
                        <a:rPr lang="en-US" altLang="zh-CN" sz="1800" b="0" baseline="0" dirty="0" smtClean="0">
                          <a:solidFill>
                            <a:schemeClr val="accent1"/>
                          </a:solidFill>
                        </a:rPr>
                        <a:t> and decompose)</a:t>
                      </a:r>
                      <a:endParaRPr lang="zh-CN" altLang="en-US" sz="18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accent2"/>
                          </a:solidFill>
                        </a:rPr>
                        <a:t>Object Composition</a:t>
                      </a:r>
                      <a:endParaRPr lang="zh-CN" altLang="en-US" sz="20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(manage</a:t>
                      </a:r>
                      <a:r>
                        <a:rPr lang="en-US" altLang="zh-CN" sz="1800" b="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multimedia objects</a:t>
                      </a:r>
                      <a:r>
                        <a:rPr lang="en-US" altLang="zh-CN" sz="1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accent2"/>
                          </a:solidFill>
                        </a:rPr>
                        <a:t>Storage</a:t>
                      </a:r>
                      <a:endParaRPr lang="zh-CN" altLang="en-US" sz="20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(clustering and indexing)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1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Linked </a:t>
            </a:r>
            <a:r>
              <a:rPr lang="en-US" altLang="zh-CN" dirty="0"/>
              <a:t>Multimedia </a:t>
            </a:r>
            <a:r>
              <a:rPr lang="en-US" altLang="zh-CN" dirty="0" smtClean="0"/>
              <a:t>Database </a:t>
            </a:r>
            <a:r>
              <a:rPr lang="en-US" altLang="zh-CN" dirty="0"/>
              <a:t>and Embedded Multimedia </a:t>
            </a:r>
            <a:r>
              <a:rPr lang="en-US" altLang="zh-CN" dirty="0" smtClean="0"/>
              <a:t>Database</a:t>
            </a:r>
          </a:p>
          <a:p>
            <a:endParaRPr lang="en-US" altLang="zh-CN" dirty="0"/>
          </a:p>
          <a:p>
            <a:r>
              <a:rPr lang="en-US" altLang="zh-CN" dirty="0" smtClean="0"/>
              <a:t>Linked </a:t>
            </a:r>
            <a:r>
              <a:rPr lang="en-US" altLang="zh-CN" dirty="0"/>
              <a:t>multimedia </a:t>
            </a:r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/>
              <a:t>Multimedia database can be organized as a database of metadata. This metadata links to the actual </a:t>
            </a:r>
            <a:r>
              <a:rPr lang="en-US" altLang="zh-CN" dirty="0" smtClean="0"/>
              <a:t>data. All </a:t>
            </a:r>
            <a:r>
              <a:rPr lang="en-US" altLang="zh-CN" dirty="0"/>
              <a:t>data may be stored either </a:t>
            </a:r>
            <a:r>
              <a:rPr lang="en-US" altLang="zh-CN" dirty="0" smtClean="0"/>
              <a:t>online or offline.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20080"/>
          </a:xfrm>
        </p:spPr>
        <p:txBody>
          <a:bodyPr anchor="t">
            <a:normAutofit/>
          </a:bodyPr>
          <a:lstStyle/>
          <a:p>
            <a:r>
              <a:rPr lang="en-US" altLang="zh-CN" sz="3600" dirty="0" smtClean="0"/>
              <a:t>Types of MMDB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91815"/>
              </p:ext>
            </p:extLst>
          </p:nvPr>
        </p:nvGraphicFramePr>
        <p:xfrm>
          <a:off x="1187624" y="4869160"/>
          <a:ext cx="691276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Media path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c:\media\pic.jpg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Embedded multimedia </a:t>
            </a:r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/>
              <a:t>The database </a:t>
            </a:r>
            <a:r>
              <a:rPr lang="en-US" altLang="zh-CN" dirty="0"/>
              <a:t>itself contains the multimedia </a:t>
            </a:r>
            <a:r>
              <a:rPr lang="en-US" altLang="zh-CN" dirty="0" smtClean="0"/>
              <a:t>objects </a:t>
            </a:r>
            <a:r>
              <a:rPr lang="en-US" altLang="zh-CN" dirty="0"/>
              <a:t>in the binary form </a:t>
            </a:r>
            <a:r>
              <a:rPr lang="en-US" altLang="zh-CN" dirty="0" smtClean="0"/>
              <a:t>in </a:t>
            </a:r>
            <a:r>
              <a:rPr lang="en-US" altLang="zh-CN" dirty="0"/>
              <a:t>the database.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CN" sz="3600" dirty="0" smtClean="0"/>
              <a:t>Types of MMDB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5140"/>
              </p:ext>
            </p:extLst>
          </p:nvPr>
        </p:nvGraphicFramePr>
        <p:xfrm>
          <a:off x="1043608" y="4221088"/>
          <a:ext cx="720080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8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</a:t>
                      </a:r>
                      <a:r>
                        <a:rPr lang="en-US" altLang="zh-CN" baseline="0" dirty="0" smtClean="0"/>
                        <a:t>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&lt;Binary</a:t>
                      </a:r>
                      <a:r>
                        <a:rPr lang="en-US" altLang="zh-CN" baseline="0" dirty="0" smtClean="0"/>
                        <a:t> data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560958" cy="1143000"/>
          </a:xfrm>
        </p:spPr>
        <p:txBody>
          <a:bodyPr anchor="t">
            <a:normAutofit fontScale="90000"/>
          </a:bodyPr>
          <a:lstStyle/>
          <a:p>
            <a:r>
              <a:rPr lang="en-US" altLang="zh-CN" dirty="0" smtClean="0"/>
              <a:t>How to create a simple MMDB?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1. collect multimedia elements</a:t>
            </a:r>
          </a:p>
          <a:p>
            <a:r>
              <a:rPr lang="en-US" altLang="zh-CN" dirty="0" smtClean="0"/>
              <a:t>2. digitize multimedia materials</a:t>
            </a:r>
          </a:p>
          <a:p>
            <a:r>
              <a:rPr lang="en-US" altLang="zh-CN" dirty="0" smtClean="0"/>
              <a:t>3. classify, catalog and index the digitized multimedia elements</a:t>
            </a:r>
          </a:p>
          <a:p>
            <a:r>
              <a:rPr lang="en-US" altLang="zh-CN" dirty="0" smtClean="0"/>
              <a:t>4. </a:t>
            </a:r>
            <a:r>
              <a:rPr lang="en-US" altLang="zh-CN" dirty="0"/>
              <a:t>s</a:t>
            </a:r>
            <a:r>
              <a:rPr lang="en-US" altLang="zh-CN" dirty="0" smtClean="0"/>
              <a:t>tore </a:t>
            </a:r>
            <a:r>
              <a:rPr lang="en-US" altLang="zh-CN" dirty="0"/>
              <a:t>the digitized multimedia into </a:t>
            </a:r>
            <a:r>
              <a:rPr lang="en-US" altLang="zh-CN" dirty="0" smtClean="0"/>
              <a:t>the DBMS </a:t>
            </a:r>
            <a:r>
              <a:rPr lang="en-US" altLang="zh-CN" dirty="0"/>
              <a:t>in either linked or </a:t>
            </a:r>
            <a:r>
              <a:rPr lang="en-US" altLang="zh-CN" dirty="0" smtClean="0"/>
              <a:t>embedded form</a:t>
            </a:r>
            <a:endParaRPr lang="en-US" altLang="zh-CN" dirty="0"/>
          </a:p>
          <a:p>
            <a:r>
              <a:rPr lang="en-US" altLang="zh-CN" dirty="0" smtClean="0"/>
              <a:t>5. input descriptive text pertaining </a:t>
            </a:r>
            <a:r>
              <a:rPr lang="en-US" altLang="zh-CN" dirty="0"/>
              <a:t>to </a:t>
            </a:r>
            <a:r>
              <a:rPr lang="en-US" altLang="zh-CN" dirty="0" smtClean="0"/>
              <a:t>the multimedia </a:t>
            </a:r>
            <a:r>
              <a:rPr lang="en-US" altLang="zh-CN" dirty="0"/>
              <a:t>data into </a:t>
            </a:r>
            <a:r>
              <a:rPr lang="en-US" altLang="zh-CN" dirty="0" smtClean="0"/>
              <a:t>the DBMS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6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Thank you!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9856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is multimedia database?</a:t>
            </a:r>
          </a:p>
          <a:p>
            <a:r>
              <a:rPr lang="en-US" altLang="zh-CN" dirty="0"/>
              <a:t>Characteristics of </a:t>
            </a:r>
            <a:r>
              <a:rPr lang="en-US" altLang="zh-CN" dirty="0" smtClean="0"/>
              <a:t>MMDB</a:t>
            </a:r>
          </a:p>
          <a:p>
            <a:r>
              <a:rPr lang="en-US" altLang="zh-CN" dirty="0"/>
              <a:t>Advantages of </a:t>
            </a:r>
            <a:r>
              <a:rPr lang="en-US" altLang="zh-CN" dirty="0" smtClean="0"/>
              <a:t>MMDB</a:t>
            </a:r>
          </a:p>
          <a:p>
            <a:r>
              <a:rPr lang="en-US" altLang="zh-CN" dirty="0"/>
              <a:t>How data are stored in MMDB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Architecture </a:t>
            </a:r>
            <a:r>
              <a:rPr lang="en-US" altLang="zh-CN" dirty="0" smtClean="0"/>
              <a:t>of MMDB Management System</a:t>
            </a:r>
          </a:p>
          <a:p>
            <a:r>
              <a:rPr lang="en-US" altLang="zh-CN" dirty="0"/>
              <a:t>Types of </a:t>
            </a:r>
            <a:r>
              <a:rPr lang="en-US" altLang="zh-CN" dirty="0" smtClean="0"/>
              <a:t>MMDB</a:t>
            </a:r>
          </a:p>
          <a:p>
            <a:r>
              <a:rPr lang="en-US" altLang="zh-CN" dirty="0"/>
              <a:t>How to create a simple MMDB</a:t>
            </a:r>
            <a:r>
              <a:rPr lang="en-US" altLang="zh-CN" dirty="0" smtClean="0"/>
              <a:t>?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04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/>
              <a:t>What is multimedia database?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12961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Multimedia data:</a:t>
            </a:r>
          </a:p>
          <a:p>
            <a:pPr lvl="1"/>
            <a:r>
              <a:rPr lang="en-US" altLang="zh-CN" dirty="0" smtClean="0"/>
              <a:t>Different kinds of media – images, video, audio, graphics, and other data types.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13133043"/>
              </p:ext>
            </p:extLst>
          </p:nvPr>
        </p:nvGraphicFramePr>
        <p:xfrm>
          <a:off x="1691680" y="2996952"/>
          <a:ext cx="532859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2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43000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/>
              <a:t>What is multimedia database?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848872" cy="4896544"/>
          </a:xfrm>
        </p:spPr>
        <p:txBody>
          <a:bodyPr>
            <a:normAutofit/>
          </a:bodyPr>
          <a:lstStyle/>
          <a:p>
            <a:r>
              <a:rPr lang="en-US" altLang="zh-CN" dirty="0"/>
              <a:t>Multimedia object:</a:t>
            </a:r>
          </a:p>
          <a:p>
            <a:pPr lvl="1"/>
            <a:r>
              <a:rPr lang="en-US" altLang="zh-CN" dirty="0"/>
              <a:t>A multimedia document or presentation containing one or more multimedia data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Multimedia </a:t>
            </a:r>
            <a:r>
              <a:rPr lang="en-US" altLang="zh-CN" dirty="0" smtClean="0"/>
              <a:t>database</a:t>
            </a:r>
            <a:r>
              <a:rPr lang="en-US" altLang="zh-CN" dirty="0"/>
              <a:t> </a:t>
            </a:r>
            <a:r>
              <a:rPr lang="en-US" altLang="zh-CN" dirty="0" smtClean="0"/>
              <a:t>(MMDB):</a:t>
            </a:r>
            <a:endParaRPr lang="en-US" altLang="zh-CN" dirty="0"/>
          </a:p>
          <a:p>
            <a:pPr lvl="1"/>
            <a:r>
              <a:rPr lang="en-US" altLang="zh-CN" dirty="0"/>
              <a:t>A database contains one or more multimedia objects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Multimedia database management system:</a:t>
            </a:r>
          </a:p>
          <a:p>
            <a:pPr lvl="1"/>
            <a:r>
              <a:rPr lang="en-US" altLang="zh-CN" dirty="0" smtClean="0"/>
              <a:t>A framework that manages different types of multimedia </a:t>
            </a:r>
            <a:r>
              <a:rPr lang="en-US" altLang="zh-CN" dirty="0" smtClean="0"/>
              <a:t>objects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344934" cy="140596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Characteristics of </a:t>
            </a:r>
            <a:r>
              <a:rPr lang="en-US" altLang="zh-CN" dirty="0" smtClean="0"/>
              <a:t>MMDB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Large object size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arge storage</a:t>
            </a:r>
            <a:r>
              <a:rPr lang="en-US" altLang="zh-CN" dirty="0"/>
              <a:t> </a:t>
            </a:r>
            <a:r>
              <a:rPr lang="en-US" altLang="zh-CN" dirty="0" smtClean="0"/>
              <a:t>space</a:t>
            </a:r>
          </a:p>
          <a:p>
            <a:r>
              <a:rPr lang="en-US" altLang="zh-CN" dirty="0" smtClean="0"/>
              <a:t>Synchronous delivery of multimedia objects</a:t>
            </a:r>
          </a:p>
          <a:p>
            <a:r>
              <a:rPr lang="en-US" altLang="zh-CN" dirty="0" smtClean="0"/>
              <a:t>Queries are not text or numeric based, but content based</a:t>
            </a:r>
          </a:p>
          <a:p>
            <a:r>
              <a:rPr lang="en-US" altLang="zh-CN" dirty="0" smtClean="0"/>
              <a:t>Most </a:t>
            </a:r>
            <a:r>
              <a:rPr lang="en-US" altLang="zh-CN" dirty="0"/>
              <a:t>multimedia transactions are long and require processing and retrieval </a:t>
            </a:r>
            <a:r>
              <a:rPr lang="en-US" altLang="zh-CN" dirty="0" smtClean="0"/>
              <a:t>time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9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024744" cy="792088"/>
          </a:xfrm>
        </p:spPr>
        <p:txBody>
          <a:bodyPr anchor="t"/>
          <a:lstStyle/>
          <a:p>
            <a:r>
              <a:rPr lang="en-US" altLang="zh-CN" dirty="0"/>
              <a:t>Advantages of MMDB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060848"/>
            <a:ext cx="7272808" cy="377178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apable </a:t>
            </a:r>
            <a:r>
              <a:rPr lang="en-US" dirty="0"/>
              <a:t>of </a:t>
            </a:r>
            <a:r>
              <a:rPr lang="en-US" dirty="0" smtClean="0"/>
              <a:t>handling </a:t>
            </a:r>
            <a:r>
              <a:rPr lang="en-US" dirty="0"/>
              <a:t>huge volume of multimedia </a:t>
            </a:r>
            <a:r>
              <a:rPr lang="en-US" dirty="0" smtClean="0"/>
              <a:t>objects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hared </a:t>
            </a:r>
            <a:r>
              <a:rPr lang="en-US" altLang="zh-CN" dirty="0"/>
              <a:t>script and data structure</a:t>
            </a:r>
          </a:p>
          <a:p>
            <a:r>
              <a:rPr lang="en-US" altLang="zh-CN" dirty="0"/>
              <a:t>Reuse of multimedia </a:t>
            </a:r>
            <a:r>
              <a:rPr lang="en-US" altLang="zh-CN" dirty="0" smtClean="0"/>
              <a:t>objects</a:t>
            </a:r>
          </a:p>
          <a:p>
            <a:r>
              <a:rPr lang="en-US" altLang="zh-CN" dirty="0" smtClean="0"/>
              <a:t>Reduce </a:t>
            </a:r>
            <a:r>
              <a:rPr lang="en-US" altLang="zh-CN" dirty="0"/>
              <a:t>data </a:t>
            </a:r>
            <a:r>
              <a:rPr lang="en-US" altLang="zh-CN" dirty="0" smtClean="0"/>
              <a:t>redundancy</a:t>
            </a:r>
          </a:p>
          <a:p>
            <a:r>
              <a:rPr lang="en-US" altLang="zh-CN" dirty="0"/>
              <a:t>Optimized storage</a:t>
            </a:r>
          </a:p>
          <a:p>
            <a:r>
              <a:rPr lang="en-US" dirty="0" smtClean="0"/>
              <a:t>Multimedia </a:t>
            </a:r>
            <a:r>
              <a:rPr lang="en-US" dirty="0"/>
              <a:t>Database will </a:t>
            </a:r>
            <a:r>
              <a:rPr lang="en-US" dirty="0" smtClean="0"/>
              <a:t>help create a virtual museum.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1359024"/>
          </a:xfrm>
        </p:spPr>
        <p:txBody>
          <a:bodyPr>
            <a:normAutofit/>
          </a:bodyPr>
          <a:lstStyle/>
          <a:p>
            <a:r>
              <a:rPr lang="en-US" altLang="zh-CN" dirty="0"/>
              <a:t>Advantages of </a:t>
            </a:r>
            <a:r>
              <a:rPr lang="en-US" altLang="zh-CN" dirty="0" smtClean="0"/>
              <a:t>MMDB</a:t>
            </a:r>
            <a:br>
              <a:rPr lang="en-US" altLang="zh-CN" dirty="0" smtClean="0"/>
            </a:br>
            <a:r>
              <a:rPr lang="en-US" altLang="zh-CN" dirty="0" smtClean="0"/>
              <a:t>- Application Areas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will also help to develop multimedia applications in various fields</a:t>
            </a:r>
            <a:r>
              <a:rPr lang="en-US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Digital </a:t>
            </a:r>
            <a:r>
              <a:rPr lang="en-US" altLang="zh-CN" dirty="0"/>
              <a:t>Libraries</a:t>
            </a:r>
          </a:p>
          <a:p>
            <a:pPr lvl="1"/>
            <a:r>
              <a:rPr lang="en-US" altLang="zh-CN" dirty="0" smtClean="0"/>
              <a:t>News-On-Demand System</a:t>
            </a:r>
            <a:endParaRPr lang="en-US" altLang="zh-CN" dirty="0"/>
          </a:p>
          <a:p>
            <a:pPr lvl="1"/>
            <a:r>
              <a:rPr lang="en-US" altLang="zh-CN" dirty="0" smtClean="0"/>
              <a:t>Video-On-Demand System</a:t>
            </a:r>
            <a:endParaRPr lang="en-US" altLang="zh-CN" dirty="0"/>
          </a:p>
          <a:p>
            <a:pPr lvl="1"/>
            <a:r>
              <a:rPr lang="en-US" altLang="zh-CN" dirty="0"/>
              <a:t>Music Database</a:t>
            </a:r>
          </a:p>
          <a:p>
            <a:pPr lvl="1"/>
            <a:r>
              <a:rPr lang="en-US" altLang="zh-CN" dirty="0"/>
              <a:t>GIS</a:t>
            </a:r>
          </a:p>
          <a:p>
            <a:pPr lvl="1"/>
            <a:r>
              <a:rPr lang="en-US" altLang="zh-CN" dirty="0"/>
              <a:t>GPS </a:t>
            </a:r>
            <a:r>
              <a:rPr lang="en-US" altLang="zh-CN" dirty="0" smtClean="0"/>
              <a:t>Maps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3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>
            <a:normAutofit fontScale="90000"/>
          </a:bodyPr>
          <a:lstStyle/>
          <a:p>
            <a:r>
              <a:rPr lang="en-US" altLang="zh-CN" dirty="0"/>
              <a:t>How data </a:t>
            </a:r>
            <a:r>
              <a:rPr lang="en-US" altLang="zh-CN" dirty="0" smtClean="0"/>
              <a:t>are </a:t>
            </a:r>
            <a:r>
              <a:rPr lang="en-US" altLang="zh-CN" dirty="0"/>
              <a:t>stored </a:t>
            </a:r>
            <a:r>
              <a:rPr lang="en-US" altLang="zh-CN" dirty="0" smtClean="0"/>
              <a:t>in MMDB?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844825"/>
            <a:ext cx="6777317" cy="1080120"/>
          </a:xfrm>
        </p:spPr>
        <p:txBody>
          <a:bodyPr/>
          <a:lstStyle/>
          <a:p>
            <a:r>
              <a:rPr lang="en-US" altLang="zh-CN" dirty="0" smtClean="0"/>
              <a:t>Multimedia data can be stored as raw, registering, and descriptive data.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96097974"/>
              </p:ext>
            </p:extLst>
          </p:nvPr>
        </p:nvGraphicFramePr>
        <p:xfrm>
          <a:off x="1043608" y="2780928"/>
          <a:ext cx="734481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0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024744" cy="817160"/>
          </a:xfrm>
        </p:spPr>
        <p:txBody>
          <a:bodyPr anchor="t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776864" cy="5040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Text</a:t>
            </a:r>
          </a:p>
          <a:p>
            <a:pPr lvl="1"/>
            <a:r>
              <a:rPr lang="en-US" dirty="0" smtClean="0"/>
              <a:t>Raw data: </a:t>
            </a:r>
            <a:r>
              <a:rPr lang="en-US" dirty="0"/>
              <a:t>characters</a:t>
            </a:r>
            <a:endParaRPr lang="en-US" dirty="0" smtClean="0"/>
          </a:p>
          <a:p>
            <a:pPr lvl="1"/>
            <a:r>
              <a:rPr lang="en-US" dirty="0" smtClean="0"/>
              <a:t>Registering data: </a:t>
            </a:r>
            <a:r>
              <a:rPr lang="en-US" dirty="0"/>
              <a:t>would describe the coding such as ASCII. </a:t>
            </a:r>
            <a:endParaRPr lang="en-US" dirty="0" smtClean="0"/>
          </a:p>
          <a:p>
            <a:pPr lvl="1"/>
            <a:r>
              <a:rPr lang="en-US" dirty="0" smtClean="0"/>
              <a:t>Descriptive data: may </a:t>
            </a:r>
            <a:r>
              <a:rPr lang="en-US" dirty="0"/>
              <a:t>include information for layout and logical structuring of the text or keywords. 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Video sequence</a:t>
            </a:r>
          </a:p>
          <a:p>
            <a:pPr lvl="1"/>
            <a:r>
              <a:rPr lang="en-US" dirty="0"/>
              <a:t>Raw data: </a:t>
            </a:r>
            <a:r>
              <a:rPr lang="en-US" dirty="0" smtClean="0"/>
              <a:t>pixel matrices</a:t>
            </a:r>
            <a:endParaRPr lang="en-US" dirty="0"/>
          </a:p>
          <a:p>
            <a:pPr lvl="1"/>
            <a:r>
              <a:rPr lang="en-US" dirty="0"/>
              <a:t>Registering </a:t>
            </a:r>
            <a:r>
              <a:rPr lang="en-US" dirty="0" smtClean="0"/>
              <a:t>data: provides the number of images per second</a:t>
            </a:r>
          </a:p>
          <a:p>
            <a:pPr lvl="1"/>
            <a:r>
              <a:rPr lang="en-US" dirty="0" smtClean="0"/>
              <a:t>Descriptive data: provide a scene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418</TotalTime>
  <Words>494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Calibri</vt:lpstr>
      <vt:lpstr>Century Gothic</vt:lpstr>
      <vt:lpstr>Wingdings 2</vt:lpstr>
      <vt:lpstr>幼圆</vt:lpstr>
      <vt:lpstr>奥斯汀</vt:lpstr>
      <vt:lpstr>Multimedia Database</vt:lpstr>
      <vt:lpstr>Agenda</vt:lpstr>
      <vt:lpstr>What is multimedia database?</vt:lpstr>
      <vt:lpstr>What is multimedia database?</vt:lpstr>
      <vt:lpstr>Characteristics of MMDB</vt:lpstr>
      <vt:lpstr>Advantages of MMDB</vt:lpstr>
      <vt:lpstr>Advantages of MMDB - Application Areas</vt:lpstr>
      <vt:lpstr>How data are stored in MMDB?</vt:lpstr>
      <vt:lpstr>Examples</vt:lpstr>
      <vt:lpstr>Architecture of  MMDB Management System</vt:lpstr>
      <vt:lpstr>Types of MMDB</vt:lpstr>
      <vt:lpstr>Types of MMDB</vt:lpstr>
      <vt:lpstr>How to create a simple MMDB?</vt:lpstr>
      <vt:lpstr>Thank you!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Song</dc:creator>
  <cp:lastModifiedBy>farees patel</cp:lastModifiedBy>
  <cp:revision>50</cp:revision>
  <dcterms:created xsi:type="dcterms:W3CDTF">2016-09-24T01:37:16Z</dcterms:created>
  <dcterms:modified xsi:type="dcterms:W3CDTF">2016-09-27T19:14:35Z</dcterms:modified>
</cp:coreProperties>
</file>