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01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Pratyush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Pratyush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9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Fareez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38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Fareez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07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Fareez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Jake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Jake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91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Jake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6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88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08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05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12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Pratyush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17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7" y="-4763"/>
              <a:ext cx="1063624" cy="2782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49" cy="2673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3986" cy="42751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1" cy="416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761" cy="4170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23860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940312" y="946195"/>
            <a:ext cx="9144000" cy="2111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5400" b="0" i="0" u="none" strike="noStrike" cap="none" dirty="0" err="1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>Infibeam</a:t>
            </a:r>
            <a: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> Business Intelligence Implementation </a:t>
            </a:r>
            <a:br>
              <a:rPr lang="en-US" sz="5400" b="0" i="0" u="none" strike="noStrike" cap="none" dirty="0">
                <a:solidFill>
                  <a:schemeClr val="accent3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</a:br>
            <a:endParaRPr lang="en-US" sz="5400" b="0" i="0" u="none" strike="noStrike" cap="none" dirty="0">
              <a:solidFill>
                <a:schemeClr val="accent3">
                  <a:lumMod val="75000"/>
                </a:schemeClr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1524000" y="3849557"/>
            <a:ext cx="9144000" cy="1735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en-US" dirty="0"/>
              <a:t>26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April 2017</a:t>
            </a:r>
          </a:p>
          <a:p>
            <a:pPr marL="0" marR="0" lvl="0" indent="0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en-US" sz="21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Deeksha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Jake, Mohammed, Pratyush, &amp;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Sanchit</a:t>
            </a:r>
            <a:endParaRPr lang="en-US" sz="21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028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708114" y="-86982"/>
            <a:ext cx="8990012" cy="8249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Target Demographic (Gender-based)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2288827" y="5712603"/>
            <a:ext cx="3535503" cy="136237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25-37 year old age demographic is being identified as early technology adopters</a:t>
            </a: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37967"/>
            <a:ext cx="6546160" cy="4960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217" y="6105730"/>
            <a:ext cx="2128373" cy="75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75" y="737966"/>
            <a:ext cx="5654363" cy="4960927"/>
          </a:xfrm>
          <a:prstGeom prst="rect">
            <a:avLst/>
          </a:prstGeom>
        </p:spPr>
      </p:pic>
      <p:sp>
        <p:nvSpPr>
          <p:cNvPr id="17" name="Text Placeholder 8"/>
          <p:cNvSpPr txBox="1">
            <a:spLocks/>
          </p:cNvSpPr>
          <p:nvPr/>
        </p:nvSpPr>
        <p:spPr>
          <a:xfrm>
            <a:off x="6529113" y="5671353"/>
            <a:ext cx="3231113" cy="1362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>
                <a:latin typeface="Calibri" panose="020F0502020204030204" pitchFamily="34" charset="0"/>
              </a:rPr>
              <a:t>Females in that demographic purchase more as compared to men</a:t>
            </a:r>
          </a:p>
        </p:txBody>
      </p:sp>
    </p:spTree>
    <p:extLst>
      <p:ext uri="{BB962C8B-B14F-4D97-AF65-F5344CB8AC3E}">
        <p14:creationId xmlns:p14="http://schemas.microsoft.com/office/powerpoint/2010/main" val="26742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Target Cities for Marketing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1320"/>
            <a:ext cx="12192000" cy="69793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648497" y="5030363"/>
            <a:ext cx="2326523" cy="1559623"/>
          </a:xfrm>
        </p:spPr>
        <p:txBody>
          <a:bodyPr/>
          <a:lstStyle/>
          <a:p>
            <a:r>
              <a:rPr lang="en-US" dirty="0"/>
              <a:t>We Found that coastal areas are early adopters to new technology products</a:t>
            </a:r>
          </a:p>
        </p:txBody>
      </p:sp>
    </p:spTree>
    <p:extLst>
      <p:ext uri="{BB962C8B-B14F-4D97-AF65-F5344CB8AC3E}">
        <p14:creationId xmlns:p14="http://schemas.microsoft.com/office/powerpoint/2010/main" val="23918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41574" y="467140"/>
            <a:ext cx="3389244" cy="3548269"/>
          </a:xfrm>
        </p:spPr>
        <p:txBody>
          <a:bodyPr/>
          <a:lstStyle/>
          <a:p>
            <a:r>
              <a:rPr lang="en-US" dirty="0"/>
              <a:t>We Found that Males are willing to spend more money on mobile and smart products as compared to Females.</a:t>
            </a:r>
          </a:p>
          <a:p>
            <a:r>
              <a:rPr lang="en-US" dirty="0"/>
              <a:t>Thereby, from product launch point – a new smart product’s price must be in $400-$500 range if it’s targeted at Female demographic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9083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29" y="11150"/>
            <a:ext cx="4048172" cy="48105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86192" y="4979530"/>
            <a:ext cx="33097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We also found that NLP technology and AR/VR technology is going to be one of the fastest adopted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904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10355766" cy="64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Business Questions - Operational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834969"/>
            <a:ext cx="4112633" cy="4482466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958628" y="1181767"/>
            <a:ext cx="6057781" cy="1730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of a product – Categorized by Each State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10355766" cy="64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Business Questions - Operational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834969"/>
            <a:ext cx="4112633" cy="4482466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898993" y="1788054"/>
            <a:ext cx="6057781" cy="1730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find out verified customers who give the product rating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of a KPI, which could enable customer satisfaction teams to reach out to verified dissatisfied customers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10355766" cy="64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Business Questions - Operational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834969"/>
            <a:ext cx="4112633" cy="4482466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698271" y="834969"/>
            <a:ext cx="6057781" cy="1730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find out verified customers who give the product rating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484310" y="591015"/>
            <a:ext cx="10358285" cy="8363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Our Organization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92859" y="1594624"/>
            <a:ext cx="7761248" cy="3601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</a:t>
            </a:r>
            <a:r>
              <a:rPr lang="en-US" dirty="0" err="1"/>
              <a:t>Infibeam</a:t>
            </a:r>
            <a:r>
              <a:rPr lang="en-US" dirty="0"/>
              <a:t> e-Commerce” is an online </a:t>
            </a:r>
            <a:r>
              <a:rPr lang="en-US" b="1" dirty="0"/>
              <a:t>electronic</a:t>
            </a:r>
            <a:r>
              <a:rPr lang="en-US" dirty="0"/>
              <a:t> e-commerce website founded in January 2017, that focuses on selling Mobile Phones, Smart Devices.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 Backed-up by Google ventures, co-founded by Pratyush Kulwal, </a:t>
            </a:r>
            <a:r>
              <a:rPr lang="en-US" dirty="0" err="1"/>
              <a:t>Sanchit</a:t>
            </a:r>
            <a:r>
              <a:rPr lang="en-US" dirty="0"/>
              <a:t> </a:t>
            </a:r>
            <a:r>
              <a:rPr lang="en-US" dirty="0" err="1"/>
              <a:t>Mehra</a:t>
            </a:r>
            <a:r>
              <a:rPr lang="en-US" dirty="0"/>
              <a:t>, </a:t>
            </a:r>
            <a:r>
              <a:rPr lang="en-US" dirty="0" err="1"/>
              <a:t>Deeksha</a:t>
            </a:r>
            <a:r>
              <a:rPr lang="en-US" dirty="0"/>
              <a:t> </a:t>
            </a:r>
            <a:r>
              <a:rPr lang="en-US" dirty="0" err="1"/>
              <a:t>Paliwal</a:t>
            </a:r>
            <a:r>
              <a:rPr lang="en-US" dirty="0"/>
              <a:t>, Jake </a:t>
            </a:r>
            <a:r>
              <a:rPr lang="en-US" dirty="0" err="1"/>
              <a:t>Fabrizio</a:t>
            </a:r>
            <a:r>
              <a:rPr lang="en-US" dirty="0"/>
              <a:t> and </a:t>
            </a:r>
            <a:r>
              <a:rPr lang="en-US" dirty="0" err="1"/>
              <a:t>Farees</a:t>
            </a:r>
            <a:r>
              <a:rPr lang="en-US" dirty="0"/>
              <a:t> Patel.</a:t>
            </a:r>
            <a:endParaRPr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1" y="1233683"/>
            <a:ext cx="2229047" cy="2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685031" y="401459"/>
            <a:ext cx="10358285" cy="83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Business Intelligence Group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092879" y="1543683"/>
            <a:ext cx="7761248" cy="3418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critical business unit of the organization, which operates at an intersection of ecommerce, marketing and business strategy.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Supports all the operational and strategy reporting for the organization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create MAGIC !</a:t>
            </a:r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1" y="1326665"/>
            <a:ext cx="2229047" cy="2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685031" y="401459"/>
            <a:ext cx="10358285" cy="83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Why Business Intelligence is Needed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282068" y="1679350"/>
            <a:ext cx="7761248" cy="27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achieve competitive advantage against all competitors.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know the customer pain-points and resolve them in timely manner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create a business strategy based on current and future market trends for new products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 support daily operations and to be as lean as possible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1" y="1326665"/>
            <a:ext cx="2229047" cy="2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932449" y="211890"/>
            <a:ext cx="4371278" cy="8474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02" y="776389"/>
            <a:ext cx="4094749" cy="4112771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932449" y="1122077"/>
            <a:ext cx="5988206" cy="20295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According to Gartner and Deloitte reports, the adoption of </a:t>
            </a:r>
            <a:r>
              <a:rPr lang="en-US" dirty="0" err="1"/>
              <a:t>IoT</a:t>
            </a:r>
            <a:r>
              <a:rPr lang="en-US" dirty="0"/>
              <a:t> (Internet of Things), smart devices and sensor based devices is going to increase exponentially </a:t>
            </a:r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498" y="3010958"/>
            <a:ext cx="3337615" cy="23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55795" y="211890"/>
            <a:ext cx="8764860" cy="8474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Business Questions – Strategy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42" y="1059366"/>
            <a:ext cx="4094749" cy="4112771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891720" y="2625505"/>
            <a:ext cx="5988206" cy="20295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will be the target age demographic for adoption of </a:t>
            </a:r>
            <a:r>
              <a:rPr lang="en-US" dirty="0" err="1"/>
              <a:t>IoT</a:t>
            </a:r>
            <a:r>
              <a:rPr lang="en-US" dirty="0"/>
              <a:t>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should be the marketing strategy for targeting these customers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current cell-phone adoption and how much a consumer is willing to spend for latest </a:t>
            </a:r>
            <a:r>
              <a:rPr lang="en-US" dirty="0" err="1"/>
              <a:t>IoT</a:t>
            </a:r>
            <a:r>
              <a:rPr lang="en-US" dirty="0"/>
              <a:t> based device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8519532" cy="784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did we answer these questions 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42" y="1059366"/>
            <a:ext cx="4094749" cy="4112771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958628" y="1181767"/>
            <a:ext cx="5988206" cy="20295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Identified and collected the sales data and created a fact to answer the above questions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10355766" cy="784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Lets walk through the whole process (Sales Fact)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42" y="1059366"/>
            <a:ext cx="4094749" cy="4112771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958628" y="1181767"/>
            <a:ext cx="6233372" cy="20295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Database Server used : SQL Server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ETL : Microsoft SSIS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Analysis: Microsoft SSAS and Tableau Server</a:t>
            </a:r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36234" y="90476"/>
            <a:ext cx="10355766" cy="64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Target Demographic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834969"/>
            <a:ext cx="4112633" cy="4482466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958628" y="1181767"/>
            <a:ext cx="6233372" cy="20295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1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6321" y="5612029"/>
            <a:ext cx="1222663" cy="121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6"/>
          <p:cNvSpPr/>
          <p:nvPr/>
        </p:nvSpPr>
        <p:spPr>
          <a:xfrm>
            <a:off x="0" y="5612028"/>
            <a:ext cx="8185759" cy="1219567"/>
          </a:xfrm>
          <a:prstGeom prst="rect">
            <a:avLst/>
          </a:prstGeom>
          <a:solidFill>
            <a:srgbClr val="C452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Shape 147"/>
          <p:cNvCxnSpPr/>
          <p:nvPr/>
        </p:nvCxnSpPr>
        <p:spPr>
          <a:xfrm>
            <a:off x="0" y="5623917"/>
            <a:ext cx="12192000" cy="1451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251" y="5701143"/>
            <a:ext cx="1130453" cy="113045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15" name="Picture 4" descr="https://lh4.googleusercontent.com/zwKg3hfPUo-bshUM_qGnKYR8jSl-If5jQQWHdcAYWSX3v8t6Z2JlLN861EfwZJsOkabSOaM5wybOF59Sdlqpi3BCLQ1YlUNRcuAYQetY4AZyqvW_gE8SqRmX_MXNaQLZCXaRoC39AR-ZRqU1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85" y="5585627"/>
            <a:ext cx="1353015" cy="12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563" y="737473"/>
            <a:ext cx="6598437" cy="46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461</Words>
  <Application>Microsoft Office PowerPoint</Application>
  <PresentationFormat>Widescreen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Corbel</vt:lpstr>
      <vt:lpstr>Arial</vt:lpstr>
      <vt:lpstr>Calibri</vt:lpstr>
      <vt:lpstr>Parallax</vt:lpstr>
      <vt:lpstr>   Infibeam Business Intelligence Implementation  </vt:lpstr>
      <vt:lpstr>Our Organization</vt:lpstr>
      <vt:lpstr>Business Intelligence Group</vt:lpstr>
      <vt:lpstr>Why Business Intelligence is Needed</vt:lpstr>
      <vt:lpstr>Hypothesis</vt:lpstr>
      <vt:lpstr>Business Questions – Strategy Level</vt:lpstr>
      <vt:lpstr>How did we answer these questions ? </vt:lpstr>
      <vt:lpstr>Lets walk through the whole process (Sales Fact)</vt:lpstr>
      <vt:lpstr>Target Demographic</vt:lpstr>
      <vt:lpstr>Target Demographic (Gender-based)</vt:lpstr>
      <vt:lpstr>Target Cities for Marketing</vt:lpstr>
      <vt:lpstr>PowerPoint Presentation</vt:lpstr>
      <vt:lpstr>Business Questions - Operational Level</vt:lpstr>
      <vt:lpstr>Business Questions - Operational Level</vt:lpstr>
      <vt:lpstr>Business Questions - Operational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Infibeam Business Intelligence Implementation  </dc:title>
  <cp:lastModifiedBy>Pratyush Kulwal</cp:lastModifiedBy>
  <cp:revision>29</cp:revision>
  <dcterms:modified xsi:type="dcterms:W3CDTF">2017-04-26T20:07:22Z</dcterms:modified>
</cp:coreProperties>
</file>