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8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645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61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9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5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3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4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9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2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8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D5FDA2-20F4-4928-8EF7-592DAAD61DB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5BAEF-710B-498D-A9DC-ED0ABF57D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20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myndstechschool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952A9-E282-F441-D80A-F340E0DD9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2 </a:t>
            </a:r>
            <a:r>
              <a:rPr lang="pt-BR" dirty="0" err="1"/>
              <a:t>Robotica</a:t>
            </a:r>
            <a:r>
              <a:rPr lang="pt-BR" dirty="0"/>
              <a:t> Starter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332FBF-0AD8-1F15-7BE0-88BC814D9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fabio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5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7BA38-3165-0CDE-4DD3-868A1822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de hoje veremos.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867993-3AE5-0AD3-D5F3-1F38C259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Funcionamento do potenciômetro</a:t>
            </a:r>
          </a:p>
          <a:p>
            <a:r>
              <a:rPr lang="pt-BR" dirty="0"/>
              <a:t>Uso de bibliotecas</a:t>
            </a:r>
          </a:p>
          <a:p>
            <a:r>
              <a:rPr lang="pt-BR" dirty="0"/>
              <a:t>Controlando o led através do potenciômetro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26351B-506F-AEE7-6226-847FB2833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0988" y="2428137"/>
            <a:ext cx="5153232" cy="5153232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Modelo 3D 6" descr="Livros Na Prateleira">
                <a:extLst>
                  <a:ext uri="{FF2B5EF4-FFF2-40B4-BE49-F238E27FC236}">
                    <a16:creationId xmlns:a16="http://schemas.microsoft.com/office/drawing/2014/main" id="{951A170E-0824-E02D-A063-30A141C37E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9191594"/>
                  </p:ext>
                </p:extLst>
              </p:nvPr>
            </p:nvGraphicFramePr>
            <p:xfrm>
              <a:off x="5348472" y="3821505"/>
              <a:ext cx="4779699" cy="242689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779699" cy="2426894"/>
                    </a:xfrm>
                    <a:prstGeom prst="rect">
                      <a:avLst/>
                    </a:prstGeom>
                  </am3d:spPr>
                  <am3d:camera>
                    <am3d:pos x="0" y="0" z="5465830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0614" d="1000000"/>
                    <am3d:preTrans dx="0" dy="-9187968" dz="-536238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39016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Modelo 3D 6" descr="Livros Na Prateleira">
                <a:extLst>
                  <a:ext uri="{FF2B5EF4-FFF2-40B4-BE49-F238E27FC236}">
                    <a16:creationId xmlns:a16="http://schemas.microsoft.com/office/drawing/2014/main" id="{951A170E-0824-E02D-A063-30A141C37E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8472" y="3821505"/>
                <a:ext cx="4779699" cy="24268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44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8D805-672F-8E56-3D9A-ECFC7BD3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começar entendendo o potenciômetro.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8633F-833A-2428-5421-2F2FE4B96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2918"/>
            <a:ext cx="4873418" cy="4805082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001D35"/>
                </a:solidFill>
                <a:effectLst/>
                <a:latin typeface="Google Sans"/>
              </a:rPr>
              <a:t>Um potenciômetro é um componente eletrônico que permite controlar a resistência elétrica de um circuito. Também conhecido como resistor variável, é um dispositivo com três terminais, sendo um central e dois externos</a:t>
            </a:r>
          </a:p>
          <a:p>
            <a:r>
              <a:rPr lang="pt-BR" sz="2400" dirty="0">
                <a:solidFill>
                  <a:srgbClr val="001D35"/>
                </a:solidFill>
                <a:latin typeface="Google Sans"/>
              </a:rPr>
              <a:t>Veremos como conectamos um potenciômetro ao </a:t>
            </a:r>
            <a:r>
              <a:rPr lang="pt-BR" sz="2400" dirty="0" err="1">
                <a:solidFill>
                  <a:srgbClr val="001D35"/>
                </a:solidFill>
                <a:latin typeface="Google Sans"/>
              </a:rPr>
              <a:t>arduio</a:t>
            </a:r>
            <a:endParaRPr lang="en-US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1F20B-FF17-210E-F77A-2C1B4E87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772" y="1853248"/>
            <a:ext cx="71247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9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B4270E-AD63-733D-8605-0144C2358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131" y="191167"/>
            <a:ext cx="7845286" cy="6475665"/>
          </a:xfrm>
        </p:spPr>
      </p:pic>
    </p:spTree>
    <p:extLst>
      <p:ext uri="{BB962C8B-B14F-4D97-AF65-F5344CB8AC3E}">
        <p14:creationId xmlns:p14="http://schemas.microsoft.com/office/powerpoint/2010/main" val="302084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63ACF-33A7-28E6-029C-C1DF596A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ligaremos um led para controla-lo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96C1F0-3524-EF14-1708-A8812261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67" y="1756840"/>
            <a:ext cx="7613581" cy="496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8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35672E-6518-98A9-91A9-C68C768D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9" y="709612"/>
            <a:ext cx="90868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6E29E1D-8773-16CC-3121-5B84E6D0A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04" y="971550"/>
            <a:ext cx="8763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8829186-3EA0-5028-5B24-92D577C4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3E86450-43BB-D88F-36D8-792073BF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Quicksand"/>
              </a:rPr>
              <a:t>Pesquisar utilização prática dos sinais analógicos. Montar uma breve apresentação e encaminhar para o e-mail </a:t>
            </a:r>
            <a:r>
              <a:rPr lang="pt-BR" sz="2800" b="0" i="0" u="sng" strike="noStrike" dirty="0">
                <a:solidFill>
                  <a:srgbClr val="1155CC"/>
                </a:solidFill>
                <a:effectLst/>
                <a:latin typeface="Quicksand"/>
                <a:hlinkClick r:id="rId2"/>
              </a:rPr>
              <a:t>myndstechschool@gmail.com</a:t>
            </a: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Quicksand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1766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102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Google Sans</vt:lpstr>
      <vt:lpstr>Quicksand</vt:lpstr>
      <vt:lpstr>Wingdings 3</vt:lpstr>
      <vt:lpstr>Íon</vt:lpstr>
      <vt:lpstr>Aula 2 Robotica Starter</vt:lpstr>
      <vt:lpstr>Na aula de hoje veremos.</vt:lpstr>
      <vt:lpstr>Vamos começar entendendo o potenciômetro.</vt:lpstr>
      <vt:lpstr>Apresentação do PowerPoint</vt:lpstr>
      <vt:lpstr>Agora ligaremos um led para controla-lo</vt:lpstr>
      <vt:lpstr>Apresentação do PowerPoint</vt:lpstr>
      <vt:lpstr>Apresentação do PowerPoint</vt:lpstr>
      <vt:lpstr>Tarefa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Mynds TechSchool</dc:creator>
  <cp:lastModifiedBy>Mynds TechSchool</cp:lastModifiedBy>
  <cp:revision>1</cp:revision>
  <dcterms:created xsi:type="dcterms:W3CDTF">2025-01-13T14:30:07Z</dcterms:created>
  <dcterms:modified xsi:type="dcterms:W3CDTF">2025-01-13T15:14:44Z</dcterms:modified>
</cp:coreProperties>
</file>