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8" d="100"/>
          <a:sy n="68" d="100"/>
        </p:scale>
        <p:origin x="81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0B33F85E-6191-4997-ACA0-C9BB6F4820B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3C2FBCF3-E6B3-4AA3-84B3-3BCA3F40E2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7102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F85E-6191-4997-ACA0-C9BB6F4820B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BCF3-E6B3-4AA3-84B3-3BCA3F40E2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616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F85E-6191-4997-ACA0-C9BB6F4820B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BCF3-E6B3-4AA3-84B3-3BCA3F40E2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9852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F85E-6191-4997-ACA0-C9BB6F4820B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BCF3-E6B3-4AA3-84B3-3BCA3F40E2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15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F85E-6191-4997-ACA0-C9BB6F4820B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BCF3-E6B3-4AA3-84B3-3BCA3F40E2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174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F85E-6191-4997-ACA0-C9BB6F4820B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BCF3-E6B3-4AA3-84B3-3BCA3F40E2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0594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F85E-6191-4997-ACA0-C9BB6F4820B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BCF3-E6B3-4AA3-84B3-3BCA3F40E2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1918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F85E-6191-4997-ACA0-C9BB6F4820B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BCF3-E6B3-4AA3-84B3-3BCA3F40E2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25379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F85E-6191-4997-ACA0-C9BB6F4820B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BCF3-E6B3-4AA3-84B3-3BCA3F40E2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610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F85E-6191-4997-ACA0-C9BB6F4820B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BCF3-E6B3-4AA3-84B3-3BCA3F40E2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2760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F85E-6191-4997-ACA0-C9BB6F4820B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BCF3-E6B3-4AA3-84B3-3BCA3F40E2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490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F85E-6191-4997-ACA0-C9BB6F4820B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BCF3-E6B3-4AA3-84B3-3BCA3F40E2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483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F85E-6191-4997-ACA0-C9BB6F4820B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BCF3-E6B3-4AA3-84B3-3BCA3F40E2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0978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F85E-6191-4997-ACA0-C9BB6F4820B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BCF3-E6B3-4AA3-84B3-3BCA3F40E2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566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F85E-6191-4997-ACA0-C9BB6F4820B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BCF3-E6B3-4AA3-84B3-3BCA3F40E2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242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F85E-6191-4997-ACA0-C9BB6F4820B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BCF3-E6B3-4AA3-84B3-3BCA3F40E2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0197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33F85E-6191-4997-ACA0-C9BB6F4820B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2FBCF3-E6B3-4AA3-84B3-3BCA3F40E2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7438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B33F85E-6191-4997-ACA0-C9BB6F4820B4}" type="datetimeFigureOut">
              <a:rPr lang="en-US" smtClean="0"/>
              <a:t>1/16/2025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C2FBCF3-E6B3-4AA3-84B3-3BCA3F40E2F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3016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  <p:sldLayoutId id="2147483744" r:id="rId12"/>
    <p:sldLayoutId id="2147483745" r:id="rId13"/>
    <p:sldLayoutId id="2147483746" r:id="rId14"/>
    <p:sldLayoutId id="2147483747" r:id="rId15"/>
    <p:sldLayoutId id="2147483748" r:id="rId16"/>
    <p:sldLayoutId id="214748374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1B8D01-A4B2-2F2A-DBEB-7E174B3AFF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Aula 17 ROBOTICA STARTER</a:t>
            </a:r>
            <a:endParaRPr lang="en-US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FB5E76-1D3E-A1B2-8143-28A9CA8862B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Prof. Fabio reis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29153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6E08E9D1-AE5A-64AF-0CD0-28C4137F9A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38894" y="959461"/>
            <a:ext cx="12470224" cy="55679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06029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58473749-672F-1E74-1A2D-70274C65E0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100" y="1100137"/>
            <a:ext cx="9829800" cy="4657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72548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08836E7-07E9-84CB-78BB-5313437F3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Para montagem.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30F404E-5C47-10E4-B533-B7D9023AB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8540" y="1617125"/>
            <a:ext cx="8201025" cy="511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87759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C31B7D-E2E7-C97A-AF5D-CA920ADD8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Sensor de som</a:t>
            </a:r>
            <a:endParaRPr lang="en-US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E8AFF4-1EED-B1E5-3FCA-5A9C994B12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3928402" cy="3649133"/>
          </a:xfrm>
        </p:spPr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FF0000"/>
                </a:solidFill>
                <a:effectLst/>
                <a:latin typeface="Readex Pro"/>
              </a:rPr>
              <a:t>Conecte o pino de saída analógica do sensor (marcado como “AO”) a uma porta analógica do Arduino (por exemplo, A0).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FF0000"/>
                </a:solidFill>
                <a:effectLst/>
                <a:latin typeface="Readex Pro"/>
              </a:rPr>
              <a:t>Conecte o pino de alimentação do sensor (marcado como “+”) ao pino 5V do Arduino.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FF0000"/>
                </a:solidFill>
                <a:effectLst/>
                <a:latin typeface="Readex Pro"/>
              </a:rPr>
              <a:t>Conecte o pino de terra do sensor (marcado como “-“) ao pino GND do Arduino.</a:t>
            </a:r>
          </a:p>
          <a:p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9F9B879B-D6A2-D955-89B6-88442B9C51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14205" y="86899"/>
            <a:ext cx="6891994" cy="6510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98340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D750A20-90AD-B0D3-2FD1-067D8A7F2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62983"/>
            <a:ext cx="10131425" cy="1456267"/>
          </a:xfrm>
        </p:spPr>
        <p:txBody>
          <a:bodyPr/>
          <a:lstStyle/>
          <a:p>
            <a:r>
              <a:rPr lang="pt-BR" dirty="0"/>
              <a:t>E no código?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04DAFDD1-B94F-F0D5-79EB-9D2D4AAC89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467" y="1239421"/>
            <a:ext cx="10559415" cy="5387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52387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ED76D6-FFE3-6C12-A5E4-634749C32F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No setup.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77EEC45B-9567-474D-9A0B-D616F31BD1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731" y="266700"/>
            <a:ext cx="7181850" cy="6324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018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1BB56B5-7A60-E9F4-9FD6-7C09477DF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229773"/>
            <a:ext cx="10131425" cy="1456267"/>
          </a:xfrm>
        </p:spPr>
        <p:txBody>
          <a:bodyPr/>
          <a:lstStyle/>
          <a:p>
            <a:r>
              <a:rPr lang="pt-BR" dirty="0"/>
              <a:t>Inicio do loop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1E3C5E1-22E3-A582-886B-46ADF226B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65867"/>
            <a:ext cx="12192000" cy="47714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3257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A8BEB5-92C6-5892-9597-B96BE9D74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Definindo o sinal</a:t>
            </a:r>
            <a:endParaRPr lang="en-US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48A83AFE-92AE-51AD-D8AB-8FB215C2E2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225838"/>
            <a:ext cx="12192000" cy="4291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79123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A4BF078-F16B-BDFF-5B22-992D3A0DE0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649" y="832119"/>
            <a:ext cx="12192000" cy="51937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0529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1B29A187-F87E-5C15-A969-9279E3B44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550"/>
            <a:ext cx="5410200" cy="324802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92C827D9-5A99-8D9F-B365-3D61B44B87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0200" y="10550"/>
            <a:ext cx="6781800" cy="5191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168922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99</TotalTime>
  <Words>87</Words>
  <Application>Microsoft Office PowerPoint</Application>
  <PresentationFormat>Widescreen</PresentationFormat>
  <Paragraphs>11</Paragraphs>
  <Slides>11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11</vt:i4>
      </vt:variant>
    </vt:vector>
  </HeadingPairs>
  <TitlesOfParts>
    <vt:vector size="16" baseType="lpstr">
      <vt:lpstr>Arial</vt:lpstr>
      <vt:lpstr>Calibri</vt:lpstr>
      <vt:lpstr>Calibri Light</vt:lpstr>
      <vt:lpstr>Readex Pro</vt:lpstr>
      <vt:lpstr>Celestial</vt:lpstr>
      <vt:lpstr>Aula 17 ROBOTICA STARTER</vt:lpstr>
      <vt:lpstr>Para montagem.</vt:lpstr>
      <vt:lpstr>Sensor de som</vt:lpstr>
      <vt:lpstr>E no código?</vt:lpstr>
      <vt:lpstr>No setup.</vt:lpstr>
      <vt:lpstr>Inicio do loop</vt:lpstr>
      <vt:lpstr>Definindo o sinal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Mynds TechSchool</dc:creator>
  <cp:lastModifiedBy>Mynds TechSchool</cp:lastModifiedBy>
  <cp:revision>2</cp:revision>
  <dcterms:created xsi:type="dcterms:W3CDTF">2025-01-16T12:38:41Z</dcterms:created>
  <dcterms:modified xsi:type="dcterms:W3CDTF">2025-01-16T17:55:22Z</dcterms:modified>
</cp:coreProperties>
</file>