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CC1-CEA0-41BB-8213-E48167AFEE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004F67C-F6A8-4B01-A739-B2147BEA7B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9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CC1-CEA0-41BB-8213-E48167AFEE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004F67C-F6A8-4B01-A739-B2147BEA7B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7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CC1-CEA0-41BB-8213-E48167AFEE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004F67C-F6A8-4B01-A739-B2147BEA7B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49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CC1-CEA0-41BB-8213-E48167AFEE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004F67C-F6A8-4B01-A739-B2147BEA7B0D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914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CC1-CEA0-41BB-8213-E48167AFEE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004F67C-F6A8-4B01-A739-B2147BEA7B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74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CC1-CEA0-41BB-8213-E48167AFEE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F67C-F6A8-4B01-A739-B2147BEA7B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99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CC1-CEA0-41BB-8213-E48167AFEE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F67C-F6A8-4B01-A739-B2147BEA7B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54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CC1-CEA0-41BB-8213-E48167AFEE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F67C-F6A8-4B01-A739-B2147BEA7B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01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FBFBCC1-CEA0-41BB-8213-E48167AFEE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004F67C-F6A8-4B01-A739-B2147BEA7B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8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CC1-CEA0-41BB-8213-E48167AFEE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F67C-F6A8-4B01-A739-B2147BEA7B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3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CC1-CEA0-41BB-8213-E48167AFEE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004F67C-F6A8-4B01-A739-B2147BEA7B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4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CC1-CEA0-41BB-8213-E48167AFEE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F67C-F6A8-4B01-A739-B2147BEA7B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CC1-CEA0-41BB-8213-E48167AFEE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F67C-F6A8-4B01-A739-B2147BEA7B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7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CC1-CEA0-41BB-8213-E48167AFEE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F67C-F6A8-4B01-A739-B2147BEA7B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1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CC1-CEA0-41BB-8213-E48167AFEE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F67C-F6A8-4B01-A739-B2147BEA7B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6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CC1-CEA0-41BB-8213-E48167AFEE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F67C-F6A8-4B01-A739-B2147BEA7B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3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CC1-CEA0-41BB-8213-E48167AFEE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4F67C-F6A8-4B01-A739-B2147BEA7B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1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FBCC1-CEA0-41BB-8213-E48167AFEE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4F67C-F6A8-4B01-A739-B2147BEA7B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69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30C21-0E7E-954C-FF85-C89CB3956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18 ROBOTICA STARTER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678520-739F-1720-B654-E0DEF7666B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Prof.Fabio</a:t>
            </a:r>
            <a:r>
              <a:rPr lang="pt-BR" dirty="0"/>
              <a:t> Reis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4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56978-E028-D506-5D58-464EB92A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Sensor de humidade de solo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DE8BBB-3C26-5127-3716-997205277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073365" cy="4190536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rgbClr val="E8E8E8"/>
                </a:solidFill>
                <a:effectLst/>
                <a:latin typeface="Google Sans"/>
              </a:rPr>
              <a:t>Um </a:t>
            </a:r>
            <a:r>
              <a:rPr lang="pt-BR" b="0" i="0" dirty="0">
                <a:solidFill>
                  <a:srgbClr val="FFFFFF"/>
                </a:solidFill>
                <a:effectLst/>
                <a:latin typeface="Google Sans"/>
              </a:rPr>
              <a:t>Sensor de Umidade</a:t>
            </a:r>
            <a:r>
              <a:rPr lang="pt-BR" b="0" i="0" dirty="0">
                <a:solidFill>
                  <a:srgbClr val="E8E8E8"/>
                </a:solidFill>
                <a:effectLst/>
                <a:latin typeface="Google Sans"/>
              </a:rPr>
              <a:t> do Solo é um módulo detector da resistividade da terra, ou seja, são </a:t>
            </a:r>
            <a:r>
              <a:rPr lang="pt-BR" b="0" i="0" dirty="0">
                <a:solidFill>
                  <a:srgbClr val="FFFFFF"/>
                </a:solidFill>
                <a:effectLst/>
                <a:latin typeface="Google Sans"/>
              </a:rPr>
              <a:t>sensores</a:t>
            </a:r>
            <a:r>
              <a:rPr lang="pt-BR" b="0" i="0" dirty="0">
                <a:solidFill>
                  <a:srgbClr val="E8E8E8"/>
                </a:solidFill>
                <a:effectLst/>
                <a:latin typeface="Google Sans"/>
              </a:rPr>
              <a:t> que medem as variações de </a:t>
            </a:r>
            <a:r>
              <a:rPr lang="pt-BR" b="0" i="0" dirty="0">
                <a:solidFill>
                  <a:srgbClr val="FFFFFF"/>
                </a:solidFill>
                <a:effectLst/>
                <a:latin typeface="Google Sans"/>
              </a:rPr>
              <a:t>umidade</a:t>
            </a:r>
            <a:r>
              <a:rPr lang="pt-BR" b="0" i="0" dirty="0">
                <a:solidFill>
                  <a:srgbClr val="E8E8E8"/>
                </a:solidFill>
                <a:effectLst/>
                <a:latin typeface="Google Sans"/>
              </a:rPr>
              <a:t> da terra. O higrômetro é um </a:t>
            </a:r>
            <a:r>
              <a:rPr lang="pt-BR" b="0" i="0" dirty="0">
                <a:solidFill>
                  <a:srgbClr val="FFFFFF"/>
                </a:solidFill>
                <a:effectLst/>
                <a:latin typeface="Google Sans"/>
              </a:rPr>
              <a:t>sensor</a:t>
            </a:r>
            <a:r>
              <a:rPr lang="pt-BR" b="0" i="0" dirty="0">
                <a:solidFill>
                  <a:srgbClr val="E8E8E8"/>
                </a:solidFill>
                <a:effectLst/>
                <a:latin typeface="Google Sans"/>
              </a:rPr>
              <a:t> para medição da </a:t>
            </a:r>
            <a:r>
              <a:rPr lang="pt-BR" b="0" i="0" dirty="0">
                <a:solidFill>
                  <a:srgbClr val="FFFFFF"/>
                </a:solidFill>
                <a:effectLst/>
                <a:latin typeface="Google Sans"/>
              </a:rPr>
              <a:t>umidade</a:t>
            </a:r>
            <a:r>
              <a:rPr lang="pt-BR" b="0" i="0" dirty="0">
                <a:solidFill>
                  <a:srgbClr val="E8E8E8"/>
                </a:solidFill>
                <a:effectLst/>
                <a:latin typeface="Google Sans"/>
              </a:rPr>
              <a:t> do solo ou do ar. O </a:t>
            </a:r>
            <a:r>
              <a:rPr lang="pt-BR" b="0" i="0" dirty="0">
                <a:solidFill>
                  <a:srgbClr val="FFFFFF"/>
                </a:solidFill>
                <a:effectLst/>
                <a:latin typeface="Google Sans"/>
              </a:rPr>
              <a:t>Sensor de Umidade</a:t>
            </a:r>
            <a:r>
              <a:rPr lang="pt-BR" b="0" i="0" dirty="0">
                <a:solidFill>
                  <a:srgbClr val="E8E8E8"/>
                </a:solidFill>
                <a:effectLst/>
                <a:latin typeface="Google Sans"/>
              </a:rPr>
              <a:t> no Solo deve ser enterrado no solo para medição da </a:t>
            </a:r>
            <a:r>
              <a:rPr lang="pt-BR" b="0" i="0" dirty="0">
                <a:solidFill>
                  <a:srgbClr val="FFFFFF"/>
                </a:solidFill>
                <a:effectLst/>
                <a:latin typeface="Google Sans"/>
              </a:rPr>
              <a:t>umidade</a:t>
            </a:r>
            <a:r>
              <a:rPr lang="pt-BR" b="0" i="0" dirty="0">
                <a:solidFill>
                  <a:srgbClr val="E8E8E8"/>
                </a:solidFill>
                <a:effectLst/>
                <a:latin typeface="Google Sans"/>
              </a:rPr>
              <a:t> da terra.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5550509-AFB2-6116-A6B1-BE290163D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1624819"/>
            <a:ext cx="5233181" cy="52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6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010B3-E4F9-F9EB-5040-7F0FFE9D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90" y="471875"/>
            <a:ext cx="9613861" cy="1080938"/>
          </a:xfrm>
        </p:spPr>
        <p:txBody>
          <a:bodyPr/>
          <a:lstStyle/>
          <a:p>
            <a:r>
              <a:rPr lang="pt-BR" dirty="0"/>
              <a:t>Montagem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B9FF88-5C38-C613-970D-C2AC44034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99" y="1293697"/>
            <a:ext cx="8783276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9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D1589-1832-0E26-9ABD-E1C26F35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3228"/>
            <a:ext cx="9613861" cy="1080938"/>
          </a:xfrm>
        </p:spPr>
        <p:txBody>
          <a:bodyPr/>
          <a:lstStyle/>
          <a:p>
            <a:r>
              <a:rPr lang="pt-BR" dirty="0" err="1"/>
              <a:t>Codigo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8827BF-F950-C3FD-96F6-14FFED0A1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93" y="753228"/>
            <a:ext cx="10139045" cy="61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6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6ACCC-A6BC-2854-D79F-FB5FDEEF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OUTPUT SERIAL: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E7B56B-99B8-50F8-B33D-79DA5FB37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82" y="2377440"/>
            <a:ext cx="9175105" cy="420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8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B9426-8C09-C63E-0DF8-15D1959E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Projetos reais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423B73-F38F-172B-46DA-675A6E5EB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2" y="2202692"/>
            <a:ext cx="2821143" cy="282114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E577BAE-14F8-765D-CA24-DC2185CB9205}"/>
              </a:ext>
            </a:extLst>
          </p:cNvPr>
          <p:cNvSpPr txBox="1"/>
          <p:nvPr/>
        </p:nvSpPr>
        <p:spPr>
          <a:xfrm>
            <a:off x="379828" y="5556738"/>
            <a:ext cx="258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Estação </a:t>
            </a:r>
            <a:r>
              <a:rPr lang="pt-BR" dirty="0" err="1"/>
              <a:t>metereologica</a:t>
            </a:r>
            <a:endParaRPr lang="en-US" dirty="0"/>
          </a:p>
        </p:txBody>
      </p:sp>
      <p:pic>
        <p:nvPicPr>
          <p:cNvPr id="2054" name="Picture 6" descr="Sistema de irrigação automático: o que ...">
            <a:extLst>
              <a:ext uri="{FF2B5EF4-FFF2-40B4-BE49-F238E27FC236}">
                <a16:creationId xmlns:a16="http://schemas.microsoft.com/office/drawing/2014/main" id="{15C4A1AA-4B71-B2BF-FD57-6339B8C65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35" y="2202692"/>
            <a:ext cx="4595048" cy="176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1F3CD28-2699-9448-F642-620ADA9A50BE}"/>
              </a:ext>
            </a:extLst>
          </p:cNvPr>
          <p:cNvSpPr txBox="1"/>
          <p:nvPr/>
        </p:nvSpPr>
        <p:spPr>
          <a:xfrm>
            <a:off x="3277772" y="4262511"/>
            <a:ext cx="443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Controle de irrigação</a:t>
            </a:r>
            <a:endParaRPr lang="en-US" dirty="0"/>
          </a:p>
        </p:txBody>
      </p:sp>
      <p:pic>
        <p:nvPicPr>
          <p:cNvPr id="2056" name="Picture 8" descr="Difusor Umidificador De Cristal ...">
            <a:extLst>
              <a:ext uri="{FF2B5EF4-FFF2-40B4-BE49-F238E27FC236}">
                <a16:creationId xmlns:a16="http://schemas.microsoft.com/office/drawing/2014/main" id="{D9F2C7E8-507C-5871-2ACB-8B6204398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465" y="1985830"/>
            <a:ext cx="2537257" cy="325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0D51EA1-FD40-9962-2C02-00CD2C965EA1}"/>
              </a:ext>
            </a:extLst>
          </p:cNvPr>
          <p:cNvSpPr txBox="1"/>
          <p:nvPr/>
        </p:nvSpPr>
        <p:spPr>
          <a:xfrm>
            <a:off x="8145194" y="5741404"/>
            <a:ext cx="258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Humidificador inteligente.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7506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48</TotalTime>
  <Words>91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Google Sans</vt:lpstr>
      <vt:lpstr>Trebuchet MS</vt:lpstr>
      <vt:lpstr>Berlim</vt:lpstr>
      <vt:lpstr>AULA 18 ROBOTICA STARTER</vt:lpstr>
      <vt:lpstr>Sensor de humidade de solo</vt:lpstr>
      <vt:lpstr>Montagem</vt:lpstr>
      <vt:lpstr>Codigo</vt:lpstr>
      <vt:lpstr>O OUTPUT SERIAL:</vt:lpstr>
      <vt:lpstr>Projetos reais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Mynds TechSchool</dc:creator>
  <cp:lastModifiedBy>Mynds TechSchool</cp:lastModifiedBy>
  <cp:revision>1</cp:revision>
  <dcterms:created xsi:type="dcterms:W3CDTF">2025-01-16T18:50:57Z</dcterms:created>
  <dcterms:modified xsi:type="dcterms:W3CDTF">2025-01-16T19:39:17Z</dcterms:modified>
</cp:coreProperties>
</file>