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43" r:id="rId2"/>
    <p:sldId id="256" r:id="rId3"/>
    <p:sldId id="328" r:id="rId4"/>
    <p:sldId id="344" r:id="rId5"/>
    <p:sldId id="271" r:id="rId6"/>
    <p:sldId id="348" r:id="rId7"/>
    <p:sldId id="345" r:id="rId8"/>
    <p:sldId id="346" r:id="rId9"/>
    <p:sldId id="349" r:id="rId10"/>
    <p:sldId id="350" r:id="rId11"/>
    <p:sldId id="351" r:id="rId12"/>
    <p:sldId id="353" r:id="rId13"/>
    <p:sldId id="354" r:id="rId14"/>
    <p:sldId id="355" r:id="rId15"/>
    <p:sldId id="352" r:id="rId16"/>
    <p:sldId id="356" r:id="rId17"/>
    <p:sldId id="359" r:id="rId18"/>
    <p:sldId id="358" r:id="rId19"/>
    <p:sldId id="357" r:id="rId20"/>
    <p:sldId id="340" r:id="rId21"/>
    <p:sldId id="329" r:id="rId2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9DF201-6199-42E6-A671-05AB2103705F}">
          <p14:sldIdLst>
            <p14:sldId id="343"/>
            <p14:sldId id="256"/>
            <p14:sldId id="328"/>
            <p14:sldId id="344"/>
            <p14:sldId id="271"/>
            <p14:sldId id="348"/>
            <p14:sldId id="345"/>
            <p14:sldId id="346"/>
            <p14:sldId id="349"/>
            <p14:sldId id="350"/>
            <p14:sldId id="351"/>
            <p14:sldId id="353"/>
            <p14:sldId id="354"/>
            <p14:sldId id="355"/>
            <p14:sldId id="352"/>
            <p14:sldId id="356"/>
            <p14:sldId id="359"/>
            <p14:sldId id="358"/>
            <p14:sldId id="357"/>
          </p14:sldIdLst>
        </p14:section>
        <p14:section name="Untitled Section" id="{D5571FF8-C511-4685-81F7-3B4887415045}">
          <p14:sldIdLst>
            <p14:sldId id="34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42E2"/>
    <a:srgbClr val="56A8E1"/>
    <a:srgbClr val="13C5A3"/>
    <a:srgbClr val="CCCCCC"/>
    <a:srgbClr val="181B3D"/>
    <a:srgbClr val="131B3E"/>
    <a:srgbClr val="33B4FF"/>
    <a:srgbClr val="5B9BD5"/>
    <a:srgbClr val="F44336"/>
    <a:srgbClr val="50E0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snapToGrid="0">
      <p:cViewPr varScale="1">
        <p:scale>
          <a:sx n="68" d="100"/>
          <a:sy n="68"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E4692-2390-42E1-8645-EBEED2E3D589}" type="datetimeFigureOut">
              <a:rPr lang="id-ID" smtClean="0"/>
              <a:t>22/10/2019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002F-A9E5-486E-9FDE-D9A775EFB93D}" type="slidenum">
              <a:rPr lang="id-ID" smtClean="0"/>
              <a:t>‹#›</a:t>
            </a:fld>
            <a:endParaRPr lang="id-ID"/>
          </a:p>
        </p:txBody>
      </p:sp>
    </p:spTree>
    <p:extLst>
      <p:ext uri="{BB962C8B-B14F-4D97-AF65-F5344CB8AC3E}">
        <p14:creationId xmlns:p14="http://schemas.microsoft.com/office/powerpoint/2010/main" val="31264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Our idea is PU Shuttle Bus Application, based on the problem it is very difficult to know the bus schedule. When we want to go to campus by bus, we don't know where it is now and if we want to go to the hostel by bus, we also don't know exactly where the bus is. If we know the bus schedule and position, we can get ready first, no need to wait long and don't have to worry about missing the bus. Next is the availability of seats. If we see a bus, we have to know how many seats are available. Because we don't have many buses and the buses we have are not big enough to carry all the people who want to go to campus. Sometimes the bus is very crowded, it makes the situation uncomfortable. Sometimes the bus is late, which makes students use other ways to go to campus such as using online transportation or using their motorcycle, it will create additional costs. Another problem is when the bus is late, we cannot be sure what caused the bus to be late. When the bus is late they will use other transportation as I said before. When they use their own motorbikes, which can create more pollution, and that will make the vehicles on the road more piling up which can create more pollution again and again. Therefore we want to make it easier to find out seat schedules and slots using the application on a mobile phone, which can make it easier for all President University students to do activities using buses.</a:t>
            </a:r>
            <a:endParaRPr lang="en-US" dirty="0"/>
          </a:p>
        </p:txBody>
      </p:sp>
      <p:sp>
        <p:nvSpPr>
          <p:cNvPr id="4" name="Slide Number Placeholder 3"/>
          <p:cNvSpPr>
            <a:spLocks noGrp="1"/>
          </p:cNvSpPr>
          <p:nvPr>
            <p:ph type="sldNum" sz="quarter" idx="5"/>
          </p:nvPr>
        </p:nvSpPr>
        <p:spPr/>
        <p:txBody>
          <a:bodyPr/>
          <a:lstStyle/>
          <a:p>
            <a:fld id="{3CE8002F-A9E5-486E-9FDE-D9A775EFB93D}" type="slidenum">
              <a:rPr lang="id-ID" smtClean="0"/>
              <a:t>10</a:t>
            </a:fld>
            <a:endParaRPr lang="id-ID"/>
          </a:p>
        </p:txBody>
      </p:sp>
    </p:spTree>
    <p:extLst>
      <p:ext uri="{BB962C8B-B14F-4D97-AF65-F5344CB8AC3E}">
        <p14:creationId xmlns:p14="http://schemas.microsoft.com/office/powerpoint/2010/main" val="270501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E8002F-A9E5-486E-9FDE-D9A775EFB93D}" type="slidenum">
              <a:rPr lang="id-ID" smtClean="0"/>
              <a:t>12</a:t>
            </a:fld>
            <a:endParaRPr lang="id-ID"/>
          </a:p>
        </p:txBody>
      </p:sp>
    </p:spTree>
    <p:extLst>
      <p:ext uri="{BB962C8B-B14F-4D97-AF65-F5344CB8AC3E}">
        <p14:creationId xmlns:p14="http://schemas.microsoft.com/office/powerpoint/2010/main" val="1294363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6C5655B6-E71A-42F7-9C56-173ECD775422}" type="datetimeFigureOut">
              <a:rPr lang="id-ID" smtClean="0"/>
              <a:t>22/10/2019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357077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6C5655B6-E71A-42F7-9C56-173ECD775422}" type="datetimeFigureOut">
              <a:rPr lang="id-ID" smtClean="0"/>
              <a:t>22/10/2019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256233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6C5655B6-E71A-42F7-9C56-173ECD775422}" type="datetimeFigureOut">
              <a:rPr lang="id-ID" smtClean="0"/>
              <a:t>22/10/2019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345021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6C5655B6-E71A-42F7-9C56-173ECD775422}" type="datetimeFigureOut">
              <a:rPr lang="id-ID" smtClean="0"/>
              <a:t>22/10/2019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362652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5655B6-E71A-42F7-9C56-173ECD775422}" type="datetimeFigureOut">
              <a:rPr lang="id-ID" smtClean="0"/>
              <a:t>22/10/2019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130177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6C5655B6-E71A-42F7-9C56-173ECD775422}" type="datetimeFigureOut">
              <a:rPr lang="id-ID" smtClean="0"/>
              <a:t>22/10/2019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122017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6C5655B6-E71A-42F7-9C56-173ECD775422}" type="datetimeFigureOut">
              <a:rPr lang="id-ID" smtClean="0"/>
              <a:t>22/10/2019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16851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6C5655B6-E71A-42F7-9C56-173ECD775422}" type="datetimeFigureOut">
              <a:rPr lang="id-ID" smtClean="0"/>
              <a:t>22/10/2019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64730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655B6-E71A-42F7-9C56-173ECD775422}" type="datetimeFigureOut">
              <a:rPr lang="id-ID" smtClean="0"/>
              <a:t>22/10/2019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316509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5655B6-E71A-42F7-9C56-173ECD775422}" type="datetimeFigureOut">
              <a:rPr lang="id-ID" smtClean="0"/>
              <a:t>22/10/2019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181346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5655B6-E71A-42F7-9C56-173ECD775422}" type="datetimeFigureOut">
              <a:rPr lang="id-ID" smtClean="0"/>
              <a:t>22/10/2019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D177EFC-826F-4291-8C57-3408278512E6}" type="slidenum">
              <a:rPr lang="id-ID" smtClean="0"/>
              <a:t>‹#›</a:t>
            </a:fld>
            <a:endParaRPr lang="id-ID"/>
          </a:p>
        </p:txBody>
      </p:sp>
    </p:spTree>
    <p:extLst>
      <p:ext uri="{BB962C8B-B14F-4D97-AF65-F5344CB8AC3E}">
        <p14:creationId xmlns:p14="http://schemas.microsoft.com/office/powerpoint/2010/main" val="331141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655B6-E71A-42F7-9C56-173ECD775422}" type="datetimeFigureOut">
              <a:rPr lang="id-ID" smtClean="0"/>
              <a:t>22/10/2019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77EFC-826F-4291-8C57-3408278512E6}" type="slidenum">
              <a:rPr lang="id-ID" smtClean="0"/>
              <a:t>‹#›</a:t>
            </a:fld>
            <a:endParaRPr lang="id-ID"/>
          </a:p>
        </p:txBody>
      </p:sp>
    </p:spTree>
    <p:extLst>
      <p:ext uri="{BB962C8B-B14F-4D97-AF65-F5344CB8AC3E}">
        <p14:creationId xmlns:p14="http://schemas.microsoft.com/office/powerpoint/2010/main" val="268089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97B6E2-D5D2-40E6-BE03-8D94B0F82452}"/>
              </a:ext>
            </a:extLst>
          </p:cNvPr>
          <p:cNvSpPr/>
          <p:nvPr/>
        </p:nvSpPr>
        <p:spPr>
          <a:xfrm>
            <a:off x="716416" y="3984172"/>
            <a:ext cx="8166328" cy="2312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3600" dirty="0">
                <a:solidFill>
                  <a:srgbClr val="7030A0"/>
                </a:solidFill>
                <a:latin typeface="Consolas" panose="020B0609020204030204" pitchFamily="49" charset="0"/>
              </a:rPr>
              <a:t>fun</a:t>
            </a:r>
            <a:r>
              <a:rPr lang="en-US" sz="3600" dirty="0">
                <a:solidFill>
                  <a:schemeClr val="tx1"/>
                </a:solidFill>
                <a:latin typeface="Consolas" panose="020B0609020204030204" pitchFamily="49" charset="0"/>
              </a:rPr>
              <a:t> main() {</a:t>
            </a:r>
          </a:p>
          <a:p>
            <a:r>
              <a:rPr lang="en-US" sz="3600" dirty="0">
                <a:solidFill>
                  <a:schemeClr val="tx1"/>
                </a:solidFill>
                <a:latin typeface="Consolas" panose="020B0609020204030204" pitchFamily="49" charset="0"/>
              </a:rPr>
              <a:t>	</a:t>
            </a:r>
            <a:r>
              <a:rPr lang="en-US" sz="3600" dirty="0" err="1">
                <a:solidFill>
                  <a:schemeClr val="tx1"/>
                </a:solidFill>
                <a:latin typeface="Consolas" panose="020B0609020204030204" pitchFamily="49" charset="0"/>
              </a:rPr>
              <a:t>println</a:t>
            </a:r>
            <a:r>
              <a:rPr lang="en-US" sz="3600" dirty="0">
                <a:solidFill>
                  <a:schemeClr val="tx1"/>
                </a:solidFill>
                <a:latin typeface="Consolas" panose="020B0609020204030204" pitchFamily="49" charset="0"/>
              </a:rPr>
              <a:t>(</a:t>
            </a:r>
            <a:r>
              <a:rPr lang="en-US" sz="3600" dirty="0">
                <a:solidFill>
                  <a:srgbClr val="92D050"/>
                </a:solidFill>
                <a:latin typeface="Consolas" panose="020B0609020204030204" pitchFamily="49" charset="0"/>
              </a:rPr>
              <a:t>“Hello Everyone!!”</a:t>
            </a:r>
            <a:r>
              <a:rPr lang="en-US" sz="3600" dirty="0">
                <a:solidFill>
                  <a:schemeClr val="tx1"/>
                </a:solidFill>
                <a:latin typeface="Consolas" panose="020B0609020204030204" pitchFamily="49" charset="0"/>
              </a:rPr>
              <a:t>)</a:t>
            </a:r>
          </a:p>
          <a:p>
            <a:r>
              <a:rPr lang="en-US" sz="3600" dirty="0">
                <a:solidFill>
                  <a:schemeClr val="tx1"/>
                </a:solidFill>
                <a:latin typeface="Consolas" panose="020B0609020204030204" pitchFamily="49" charset="0"/>
              </a:rPr>
              <a:t>}</a:t>
            </a:r>
            <a:endParaRPr lang="id-ID" sz="3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50345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2117289" y="733630"/>
            <a:ext cx="7957421" cy="5793922"/>
            <a:chOff x="4478797" y="1062388"/>
            <a:chExt cx="2990084" cy="4946526"/>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800" b="0" u="sng" dirty="0">
                  <a:latin typeface="Product Sans" panose="020B0403030502040203" pitchFamily="34" charset="0"/>
                  <a:ea typeface="Roboto Light" charset="0"/>
                  <a:cs typeface="Roboto Light" charset="0"/>
                </a:rPr>
                <a:t>Insight</a:t>
              </a:r>
              <a:endParaRPr lang="en-US" sz="110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319715"/>
              <a:ext cx="2602705" cy="3344985"/>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Too few buses</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Incorrect arrival and departure schedules</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Not knowing the whereabouts of the bus</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There is easier but expensive transportation</a:t>
              </a: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317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1+#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443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ounded Rectangle 3"/>
          <p:cNvSpPr/>
          <p:nvPr/>
        </p:nvSpPr>
        <p:spPr>
          <a:xfrm>
            <a:off x="1728083" y="2046515"/>
            <a:ext cx="8735833" cy="3139124"/>
          </a:xfrm>
          <a:prstGeom prst="roundRect">
            <a:avLst>
              <a:gd name="adj" fmla="val 1894"/>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txBox="1">
            <a:spLocks/>
          </p:cNvSpPr>
          <p:nvPr/>
        </p:nvSpPr>
        <p:spPr>
          <a:xfrm>
            <a:off x="3746954" y="2343727"/>
            <a:ext cx="9144000" cy="2170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400" dirty="0">
                <a:solidFill>
                  <a:schemeClr val="bg1"/>
                </a:solidFill>
                <a:latin typeface="Product Sans" panose="020B0403030502040203" pitchFamily="34" charset="0"/>
                <a:ea typeface="Roboto" panose="02000000000000000000" pitchFamily="2" charset="0"/>
              </a:rPr>
              <a:t>All in one app</a:t>
            </a:r>
          </a:p>
        </p:txBody>
      </p:sp>
      <p:sp>
        <p:nvSpPr>
          <p:cNvPr id="8" name="Subtitle 2"/>
          <p:cNvSpPr txBox="1">
            <a:spLocks/>
          </p:cNvSpPr>
          <p:nvPr/>
        </p:nvSpPr>
        <p:spPr>
          <a:xfrm>
            <a:off x="3994604" y="3674657"/>
            <a:ext cx="5652979" cy="1510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100" dirty="0">
              <a:solidFill>
                <a:schemeClr val="bg1"/>
              </a:solidFill>
              <a:latin typeface="Product Sans" panose="020B0403030502040203" pitchFamily="34" charset="0"/>
              <a:ea typeface="Roboto" panose="02000000000000000000" pitchFamily="2" charset="0"/>
            </a:endParaRPr>
          </a:p>
        </p:txBody>
      </p:sp>
      <p:cxnSp>
        <p:nvCxnSpPr>
          <p:cNvPr id="9" name="Straight Connector 8"/>
          <p:cNvCxnSpPr/>
          <p:nvPr/>
        </p:nvCxnSpPr>
        <p:spPr>
          <a:xfrm>
            <a:off x="3746954" y="3828004"/>
            <a:ext cx="4819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04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40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decel="67000" fill="hold" grpId="1" nodeType="clickEffect">
                                  <p:stCondLst>
                                    <p:cond delay="0"/>
                                  </p:stCondLst>
                                  <p:childTnLst>
                                    <p:animScale>
                                      <p:cBhvr>
                                        <p:cTn id="24" dur="1000" fill="hold"/>
                                        <p:tgtEl>
                                          <p:spTgt spid="6"/>
                                        </p:tgtEl>
                                      </p:cBhvr>
                                      <p:by x="100000" y="300000"/>
                                    </p:animScale>
                                  </p:childTnLst>
                                </p:cTn>
                              </p:par>
                              <p:par>
                                <p:cTn id="25" presetID="6" presetClass="emph" presetSubtype="0" decel="100000" fill="hold" grpId="2" nodeType="withEffect">
                                  <p:stCondLst>
                                    <p:cond delay="0"/>
                                  </p:stCondLst>
                                  <p:childTnLst>
                                    <p:animScale>
                                      <p:cBhvr>
                                        <p:cTn id="26" dur="1000" fill="hold"/>
                                        <p:tgtEl>
                                          <p:spTgt spid="6"/>
                                        </p:tgtEl>
                                      </p:cBhvr>
                                      <p:by x="150000" y="100000"/>
                                    </p:animScale>
                                  </p:childTnLst>
                                </p:cTn>
                              </p:par>
                              <p:par>
                                <p:cTn id="27" presetID="2" presetClass="exit" presetSubtype="4" fill="hold" grpId="1" nodeType="withEffect" nodePh="1">
                                  <p:stCondLst>
                                    <p:cond delay="500"/>
                                  </p:stCondLst>
                                  <p:endCondLst>
                                    <p:cond evt="begin" delay="0">
                                      <p:tn val="27"/>
                                    </p:cond>
                                  </p:endCondLst>
                                  <p:childTnLst>
                                    <p:anim calcmode="lin" valueType="num">
                                      <p:cBhvr additive="base">
                                        <p:cTn id="28" dur="2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9" dur="200"/>
                                        <p:tgtEl>
                                          <p:spTgt spid="8">
                                            <p:txEl>
                                              <p:pRg st="0" end="0"/>
                                            </p:txEl>
                                          </p:spTgt>
                                        </p:tgtEl>
                                        <p:attrNameLst>
                                          <p:attrName>ppt_y</p:attrName>
                                        </p:attrNameLst>
                                      </p:cBhvr>
                                      <p:tavLst>
                                        <p:tav tm="0">
                                          <p:val>
                                            <p:strVal val="ppt_y"/>
                                          </p:val>
                                        </p:tav>
                                        <p:tav tm="100000">
                                          <p:val>
                                            <p:strVal val="1+ppt_h/2"/>
                                          </p:val>
                                        </p:tav>
                                      </p:tavLst>
                                    </p:anim>
                                    <p:set>
                                      <p:cBhvr>
                                        <p:cTn id="30" dur="1" fill="hold">
                                          <p:stCondLst>
                                            <p:cond delay="199"/>
                                          </p:stCondLst>
                                        </p:cTn>
                                        <p:tgtEl>
                                          <p:spTgt spid="8">
                                            <p:txEl>
                                              <p:pRg st="0" end="0"/>
                                            </p:txEl>
                                          </p:spTgt>
                                        </p:tgtEl>
                                        <p:attrNameLst>
                                          <p:attrName>style.visibility</p:attrName>
                                        </p:attrNameLst>
                                      </p:cBhvr>
                                      <p:to>
                                        <p:strVal val="hidden"/>
                                      </p:to>
                                    </p:set>
                                  </p:childTnLst>
                                </p:cTn>
                              </p:par>
                              <p:par>
                                <p:cTn id="31" presetID="2" presetClass="exit" presetSubtype="4" fill="hold" nodeType="withEffect">
                                  <p:stCondLst>
                                    <p:cond delay="500"/>
                                  </p:stCondLst>
                                  <p:childTnLst>
                                    <p:anim calcmode="lin" valueType="num">
                                      <p:cBhvr additive="base">
                                        <p:cTn id="32" dur="300"/>
                                        <p:tgtEl>
                                          <p:spTgt spid="9"/>
                                        </p:tgtEl>
                                        <p:attrNameLst>
                                          <p:attrName>ppt_x</p:attrName>
                                        </p:attrNameLst>
                                      </p:cBhvr>
                                      <p:tavLst>
                                        <p:tav tm="0">
                                          <p:val>
                                            <p:strVal val="ppt_x"/>
                                          </p:val>
                                        </p:tav>
                                        <p:tav tm="100000">
                                          <p:val>
                                            <p:strVal val="ppt_x"/>
                                          </p:val>
                                        </p:tav>
                                      </p:tavLst>
                                    </p:anim>
                                    <p:anim calcmode="lin" valueType="num">
                                      <p:cBhvr additive="base">
                                        <p:cTn id="33" dur="300"/>
                                        <p:tgtEl>
                                          <p:spTgt spid="9"/>
                                        </p:tgtEl>
                                        <p:attrNameLst>
                                          <p:attrName>ppt_y</p:attrName>
                                        </p:attrNameLst>
                                      </p:cBhvr>
                                      <p:tavLst>
                                        <p:tav tm="0">
                                          <p:val>
                                            <p:strVal val="ppt_y"/>
                                          </p:val>
                                        </p:tav>
                                        <p:tav tm="100000">
                                          <p:val>
                                            <p:strVal val="1+ppt_h/2"/>
                                          </p:val>
                                        </p:tav>
                                      </p:tavLst>
                                    </p:anim>
                                    <p:set>
                                      <p:cBhvr>
                                        <p:cTn id="34" dur="1" fill="hold">
                                          <p:stCondLst>
                                            <p:cond delay="299"/>
                                          </p:stCondLst>
                                        </p:cTn>
                                        <p:tgtEl>
                                          <p:spTgt spid="9"/>
                                        </p:tgtEl>
                                        <p:attrNameLst>
                                          <p:attrName>style.visibility</p:attrName>
                                        </p:attrNameLst>
                                      </p:cBhvr>
                                      <p:to>
                                        <p:strVal val="hidden"/>
                                      </p:to>
                                    </p:set>
                                  </p:childTnLst>
                                </p:cTn>
                              </p:par>
                              <p:par>
                                <p:cTn id="35" presetID="2" presetClass="exit" presetSubtype="4" fill="hold" grpId="1" nodeType="withEffect">
                                  <p:stCondLst>
                                    <p:cond delay="500"/>
                                  </p:stCondLst>
                                  <p:childTnLst>
                                    <p:anim calcmode="lin" valueType="num">
                                      <p:cBhvr additive="base">
                                        <p:cTn id="36" dur="300"/>
                                        <p:tgtEl>
                                          <p:spTgt spid="7"/>
                                        </p:tgtEl>
                                        <p:attrNameLst>
                                          <p:attrName>ppt_x</p:attrName>
                                        </p:attrNameLst>
                                      </p:cBhvr>
                                      <p:tavLst>
                                        <p:tav tm="0">
                                          <p:val>
                                            <p:strVal val="ppt_x"/>
                                          </p:val>
                                        </p:tav>
                                        <p:tav tm="100000">
                                          <p:val>
                                            <p:strVal val="ppt_x"/>
                                          </p:val>
                                        </p:tav>
                                      </p:tavLst>
                                    </p:anim>
                                    <p:anim calcmode="lin" valueType="num">
                                      <p:cBhvr additive="base">
                                        <p:cTn id="37" dur="300"/>
                                        <p:tgtEl>
                                          <p:spTgt spid="7"/>
                                        </p:tgtEl>
                                        <p:attrNameLst>
                                          <p:attrName>ppt_y</p:attrName>
                                        </p:attrNameLst>
                                      </p:cBhvr>
                                      <p:tavLst>
                                        <p:tav tm="0">
                                          <p:val>
                                            <p:strVal val="ppt_y"/>
                                          </p:val>
                                        </p:tav>
                                        <p:tav tm="100000">
                                          <p:val>
                                            <p:strVal val="1+ppt_h/2"/>
                                          </p:val>
                                        </p:tav>
                                      </p:tavLst>
                                    </p:anim>
                                    <p:set>
                                      <p:cBhvr>
                                        <p:cTn id="38" dur="1" fill="hold">
                                          <p:stCondLst>
                                            <p:cond delay="2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p:bldP spid="7" grpId="1"/>
      <p:bldP spid="8" grpId="0" build="p"/>
      <p:bldP spid="8"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2117289" y="733630"/>
            <a:ext cx="7957421" cy="5793922"/>
            <a:chOff x="4478797" y="1062388"/>
            <a:chExt cx="2990084" cy="4946526"/>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b="0" dirty="0">
                  <a:latin typeface="Product Sans" panose="020B0403030502040203" pitchFamily="34" charset="0"/>
                  <a:ea typeface="Roboto Light" charset="0"/>
                  <a:cs typeface="Roboto Light" charset="0"/>
                </a:rPr>
                <a:t>User Friendly</a:t>
              </a:r>
              <a:endParaRPr lang="en-US" sz="1400" b="0" dirty="0">
                <a:latin typeface="Product Sans" panose="020B0403030502040203" pitchFamily="34" charset="0"/>
                <a:ea typeface="Roboto Light" charset="0"/>
                <a:cs typeface="Roboto Light" charset="0"/>
              </a:endParaRP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93DFC438-8C3A-437C-9560-A572D5F6122C}"/>
              </a:ext>
            </a:extLst>
          </p:cNvPr>
          <p:cNvGrpSpPr/>
          <p:nvPr/>
        </p:nvGrpSpPr>
        <p:grpSpPr>
          <a:xfrm>
            <a:off x="2811955" y="2072933"/>
            <a:ext cx="6568086" cy="4027862"/>
            <a:chOff x="2750537" y="2096508"/>
            <a:chExt cx="6866031" cy="4210576"/>
          </a:xfrm>
        </p:grpSpPr>
        <p:grpSp>
          <p:nvGrpSpPr>
            <p:cNvPr id="18" name="Group 17">
              <a:extLst>
                <a:ext uri="{FF2B5EF4-FFF2-40B4-BE49-F238E27FC236}">
                  <a16:creationId xmlns:a16="http://schemas.microsoft.com/office/drawing/2014/main" id="{A25126F4-9215-4500-BD0B-B6C7B7173A16}"/>
                </a:ext>
              </a:extLst>
            </p:cNvPr>
            <p:cNvGrpSpPr/>
            <p:nvPr/>
          </p:nvGrpSpPr>
          <p:grpSpPr>
            <a:xfrm>
              <a:off x="2750537" y="2744388"/>
              <a:ext cx="5127622" cy="3562696"/>
              <a:chOff x="2750537" y="2744388"/>
              <a:chExt cx="5127622" cy="3562696"/>
            </a:xfrm>
          </p:grpSpPr>
          <p:pic>
            <p:nvPicPr>
              <p:cNvPr id="5" name="Picture 4">
                <a:extLst>
                  <a:ext uri="{FF2B5EF4-FFF2-40B4-BE49-F238E27FC236}">
                    <a16:creationId xmlns:a16="http://schemas.microsoft.com/office/drawing/2014/main" id="{F662F9DA-F7DC-446A-A372-B62183C0E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146" y="2784059"/>
                <a:ext cx="1627013" cy="35230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F0B2E5D-2C23-4F0F-8154-A00D14476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0537" y="2744388"/>
                <a:ext cx="1627013" cy="3523025"/>
              </a:xfrm>
              <a:prstGeom prst="rect">
                <a:avLst/>
              </a:prstGeom>
              <a:ln>
                <a:noFill/>
              </a:ln>
              <a:effectLst>
                <a:outerShdw blurRad="292100" dist="139700" dir="2700000" algn="tl" rotWithShape="0">
                  <a:srgbClr val="333333">
                    <a:alpha val="65000"/>
                  </a:srgbClr>
                </a:outerShdw>
              </a:effectLst>
            </p:spPr>
          </p:pic>
        </p:grpSp>
        <p:grpSp>
          <p:nvGrpSpPr>
            <p:cNvPr id="15" name="Group 14">
              <a:extLst>
                <a:ext uri="{FF2B5EF4-FFF2-40B4-BE49-F238E27FC236}">
                  <a16:creationId xmlns:a16="http://schemas.microsoft.com/office/drawing/2014/main" id="{4AA94AD4-D094-4AFD-B69C-8C5E89E42716}"/>
                </a:ext>
              </a:extLst>
            </p:cNvPr>
            <p:cNvGrpSpPr/>
            <p:nvPr/>
          </p:nvGrpSpPr>
          <p:grpSpPr>
            <a:xfrm>
              <a:off x="4488946" y="2096508"/>
              <a:ext cx="5127622" cy="3523025"/>
              <a:chOff x="4488946" y="2096508"/>
              <a:chExt cx="5127622" cy="3523025"/>
            </a:xfrm>
          </p:grpSpPr>
          <p:pic>
            <p:nvPicPr>
              <p:cNvPr id="3" name="Picture 2">
                <a:extLst>
                  <a:ext uri="{FF2B5EF4-FFF2-40B4-BE49-F238E27FC236}">
                    <a16:creationId xmlns:a16="http://schemas.microsoft.com/office/drawing/2014/main" id="{F4929D55-8AA3-4DB1-9459-070F6B03D9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8946" y="2096508"/>
                <a:ext cx="1627013" cy="3523025"/>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80E8B236-B180-42C1-99C4-BE639C9715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9555" y="2096508"/>
                <a:ext cx="1627013" cy="3523025"/>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218083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750" fill="hold"/>
                                        <p:tgtEl>
                                          <p:spTgt spid="12"/>
                                        </p:tgtEl>
                                        <p:attrNameLst>
                                          <p:attrName>ppt_x</p:attrName>
                                        </p:attrNameLst>
                                      </p:cBhvr>
                                      <p:tavLst>
                                        <p:tav tm="0">
                                          <p:val>
                                            <p:strVal val="1+#ppt_w/2"/>
                                          </p:val>
                                        </p:tav>
                                        <p:tav tm="100000">
                                          <p:val>
                                            <p:strVal val="#ppt_x"/>
                                          </p:val>
                                        </p:tav>
                                      </p:tavLst>
                                    </p:anim>
                                    <p:anim calcmode="lin" valueType="num">
                                      <p:cBhvr additive="base">
                                        <p:cTn id="8" dur="1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ID="10"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932167" y="733630"/>
            <a:ext cx="3457579" cy="5793922"/>
            <a:chOff x="4478797" y="1062388"/>
            <a:chExt cx="2990084" cy="4946526"/>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800" b="0" u="sng" dirty="0">
                  <a:latin typeface="Product Sans" panose="020B0403030502040203" pitchFamily="34" charset="0"/>
                  <a:ea typeface="Roboto Light" charset="0"/>
                  <a:cs typeface="Roboto Light" charset="0"/>
                </a:rPr>
                <a:t>The Information</a:t>
              </a:r>
              <a:endParaRPr lang="en-US" sz="110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439454"/>
              <a:ext cx="2602705" cy="2932435"/>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spcBef>
                  <a:spcPts val="1200"/>
                </a:spcBef>
                <a:buClr>
                  <a:schemeClr val="accent1"/>
                </a:buClr>
                <a:buSzPct val="150000"/>
              </a:pPr>
              <a:r>
                <a:rPr lang="en-US" sz="2400" b="0" dirty="0">
                  <a:solidFill>
                    <a:schemeClr val="tx1">
                      <a:alpha val="70000"/>
                    </a:schemeClr>
                  </a:solidFill>
                  <a:latin typeface="Product Sans" panose="020B0403030502040203" pitchFamily="34" charset="0"/>
                  <a:ea typeface="Roboto Light" charset="0"/>
                  <a:cs typeface="Roboto Light" charset="0"/>
                </a:rPr>
                <a:t>This feature will inform you about whereabouts of your bus. So, don’t worry if you are afraid of being late because you don’t know the information about bus</a:t>
              </a: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322FECB6-4FB6-46E1-96E6-2DC915D4D052}"/>
              </a:ext>
            </a:extLst>
          </p:cNvPr>
          <p:cNvGrpSpPr/>
          <p:nvPr/>
        </p:nvGrpSpPr>
        <p:grpSpPr>
          <a:xfrm>
            <a:off x="6895319" y="733630"/>
            <a:ext cx="3772681" cy="5793922"/>
            <a:chOff x="6895319" y="733630"/>
            <a:chExt cx="3772681" cy="5793922"/>
          </a:xfrm>
        </p:grpSpPr>
        <p:grpSp>
          <p:nvGrpSpPr>
            <p:cNvPr id="18" name="Group 17"/>
            <p:cNvGrpSpPr/>
            <p:nvPr/>
          </p:nvGrpSpPr>
          <p:grpSpPr>
            <a:xfrm>
              <a:off x="6895319" y="733630"/>
              <a:ext cx="3772681" cy="5793922"/>
              <a:chOff x="4478798" y="1062388"/>
              <a:chExt cx="2990083" cy="4946526"/>
            </a:xfrm>
          </p:grpSpPr>
          <p:sp>
            <p:nvSpPr>
              <p:cNvPr id="19" name="Rounded Rectangle 17"/>
              <p:cNvSpPr/>
              <p:nvPr/>
            </p:nvSpPr>
            <p:spPr>
              <a:xfrm>
                <a:off x="4478798"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4C84313-7F50-4E9C-AA0C-5CD082518B68}"/>
                </a:ext>
              </a:extLst>
            </p:cNvPr>
            <p:cNvPicPr>
              <a:picLocks noChangeAspect="1"/>
            </p:cNvPicPr>
            <p:nvPr/>
          </p:nvPicPr>
          <p:blipFill rotWithShape="1">
            <a:blip r:embed="rId2">
              <a:extLst>
                <a:ext uri="{28A0092B-C50C-407E-A947-70E740481C1C}">
                  <a14:useLocalDpi xmlns:a14="http://schemas.microsoft.com/office/drawing/2010/main" val="0"/>
                </a:ext>
              </a:extLst>
            </a:blip>
            <a:srcRect l="-822" t="17608" r="-534" b="65344"/>
            <a:stretch/>
          </p:blipFill>
          <p:spPr>
            <a:xfrm>
              <a:off x="7088159" y="2833914"/>
              <a:ext cx="3377421" cy="1230086"/>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3386990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200" fill="hold"/>
                                        <p:tgtEl>
                                          <p:spTgt spid="12"/>
                                        </p:tgtEl>
                                        <p:attrNameLst>
                                          <p:attrName>ppt_x</p:attrName>
                                        </p:attrNameLst>
                                      </p:cBhvr>
                                      <p:tavLst>
                                        <p:tav tm="0">
                                          <p:val>
                                            <p:strVal val="1+#ppt_w/2"/>
                                          </p:val>
                                        </p:tav>
                                        <p:tav tm="100000">
                                          <p:val>
                                            <p:strVal val="#ppt_x"/>
                                          </p:val>
                                        </p:tav>
                                      </p:tavLst>
                                    </p:anim>
                                    <p:anim calcmode="lin" valueType="num">
                                      <p:cBhvr additive="base">
                                        <p:cTn id="8" dur="22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7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2100"/>
                                        <p:tgtEl>
                                          <p:spTgt spid="12"/>
                                        </p:tgtEl>
                                        <p:attrNameLst>
                                          <p:attrName>ppt_x</p:attrName>
                                        </p:attrNameLst>
                                      </p:cBhvr>
                                      <p:tavLst>
                                        <p:tav tm="0">
                                          <p:val>
                                            <p:strVal val="ppt_x"/>
                                          </p:val>
                                        </p:tav>
                                        <p:tav tm="100000">
                                          <p:val>
                                            <p:strVal val="0-ppt_w/2"/>
                                          </p:val>
                                        </p:tav>
                                      </p:tavLst>
                                    </p:anim>
                                    <p:anim calcmode="lin" valueType="num">
                                      <p:cBhvr additive="base">
                                        <p:cTn id="17" dur="2100"/>
                                        <p:tgtEl>
                                          <p:spTgt spid="12"/>
                                        </p:tgtEl>
                                        <p:attrNameLst>
                                          <p:attrName>ppt_y</p:attrName>
                                        </p:attrNameLst>
                                      </p:cBhvr>
                                      <p:tavLst>
                                        <p:tav tm="0">
                                          <p:val>
                                            <p:strVal val="ppt_y"/>
                                          </p:val>
                                        </p:tav>
                                        <p:tav tm="100000">
                                          <p:val>
                                            <p:strVal val="ppt_y"/>
                                          </p:val>
                                        </p:tav>
                                      </p:tavLst>
                                    </p:anim>
                                    <p:set>
                                      <p:cBhvr>
                                        <p:cTn id="18" dur="1" fill="hold">
                                          <p:stCondLst>
                                            <p:cond delay="2099"/>
                                          </p:stCondLst>
                                        </p:cTn>
                                        <p:tgtEl>
                                          <p:spTgt spid="12"/>
                                        </p:tgtEl>
                                        <p:attrNameLst>
                                          <p:attrName>style.visibility</p:attrName>
                                        </p:attrNameLst>
                                      </p:cBhvr>
                                      <p:to>
                                        <p:strVal val="hidden"/>
                                      </p:to>
                                    </p:set>
                                  </p:childTnLst>
                                </p:cTn>
                              </p:par>
                              <p:par>
                                <p:cTn id="19" presetID="2" presetClass="exit" presetSubtype="8" fill="hold" nodeType="withEffect">
                                  <p:stCondLst>
                                    <p:cond delay="700"/>
                                  </p:stCondLst>
                                  <p:childTnLst>
                                    <p:anim calcmode="lin" valueType="num">
                                      <p:cBhvr additive="base">
                                        <p:cTn id="20" dur="1500"/>
                                        <p:tgtEl>
                                          <p:spTgt spid="4"/>
                                        </p:tgtEl>
                                        <p:attrNameLst>
                                          <p:attrName>ppt_x</p:attrName>
                                        </p:attrNameLst>
                                      </p:cBhvr>
                                      <p:tavLst>
                                        <p:tav tm="0">
                                          <p:val>
                                            <p:strVal val="ppt_x"/>
                                          </p:val>
                                        </p:tav>
                                        <p:tav tm="100000">
                                          <p:val>
                                            <p:strVal val="0-ppt_w/2"/>
                                          </p:val>
                                        </p:tav>
                                      </p:tavLst>
                                    </p:anim>
                                    <p:anim calcmode="lin" valueType="num">
                                      <p:cBhvr additive="base">
                                        <p:cTn id="21" dur="1500"/>
                                        <p:tgtEl>
                                          <p:spTgt spid="4"/>
                                        </p:tgtEl>
                                        <p:attrNameLst>
                                          <p:attrName>ppt_y</p:attrName>
                                        </p:attrNameLst>
                                      </p:cBhvr>
                                      <p:tavLst>
                                        <p:tav tm="0">
                                          <p:val>
                                            <p:strVal val="ppt_y"/>
                                          </p:val>
                                        </p:tav>
                                        <p:tav tm="100000">
                                          <p:val>
                                            <p:strVal val="ppt_y"/>
                                          </p:val>
                                        </p:tav>
                                      </p:tavLst>
                                    </p:anim>
                                    <p:set>
                                      <p:cBhvr>
                                        <p:cTn id="22"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932167" y="733630"/>
            <a:ext cx="3457579" cy="5793922"/>
            <a:chOff x="4478797" y="1062388"/>
            <a:chExt cx="2990084" cy="4946526"/>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800" b="0" u="sng" dirty="0">
                  <a:latin typeface="Product Sans" panose="020B0403030502040203" pitchFamily="34" charset="0"/>
                  <a:ea typeface="Roboto Light" charset="0"/>
                  <a:cs typeface="Roboto Light" charset="0"/>
                </a:rPr>
                <a:t>Passenger </a:t>
              </a:r>
              <a:r>
                <a:rPr lang="en-US" sz="2800" b="0" u="sng" dirty="0" err="1">
                  <a:latin typeface="Product Sans" panose="020B0403030502040203" pitchFamily="34" charset="0"/>
                  <a:ea typeface="Roboto Light" charset="0"/>
                  <a:cs typeface="Roboto Light" charset="0"/>
                </a:rPr>
                <a:t>capasity</a:t>
              </a:r>
              <a:endParaRPr lang="en-US" sz="110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652710"/>
              <a:ext cx="2602705" cy="2932435"/>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spcBef>
                  <a:spcPts val="1200"/>
                </a:spcBef>
                <a:buClr>
                  <a:schemeClr val="accent1"/>
                </a:buClr>
                <a:buSzPct val="150000"/>
              </a:pPr>
              <a:r>
                <a:rPr lang="en-US" sz="2400" b="0" dirty="0">
                  <a:solidFill>
                    <a:schemeClr val="tx1">
                      <a:alpha val="70000"/>
                    </a:schemeClr>
                  </a:solidFill>
                  <a:latin typeface="Product Sans" panose="020B0403030502040203" pitchFamily="34" charset="0"/>
                  <a:ea typeface="Roboto Light" charset="0"/>
                  <a:cs typeface="Roboto Light" charset="0"/>
                </a:rPr>
                <a:t>You don’t need to worry about passenger capacity issues. Because we will display what percentage of passenger capacity.</a:t>
              </a: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322FECB6-4FB6-46E1-96E6-2DC915D4D052}"/>
              </a:ext>
            </a:extLst>
          </p:cNvPr>
          <p:cNvGrpSpPr/>
          <p:nvPr/>
        </p:nvGrpSpPr>
        <p:grpSpPr>
          <a:xfrm>
            <a:off x="6895319" y="733630"/>
            <a:ext cx="3772681" cy="5793922"/>
            <a:chOff x="6895319" y="733630"/>
            <a:chExt cx="3772681" cy="5793922"/>
          </a:xfrm>
        </p:grpSpPr>
        <p:grpSp>
          <p:nvGrpSpPr>
            <p:cNvPr id="18" name="Group 17"/>
            <p:cNvGrpSpPr/>
            <p:nvPr/>
          </p:nvGrpSpPr>
          <p:grpSpPr>
            <a:xfrm>
              <a:off x="6895319" y="733630"/>
              <a:ext cx="3772681" cy="5793922"/>
              <a:chOff x="4478798" y="1062388"/>
              <a:chExt cx="2990083" cy="4946526"/>
            </a:xfrm>
          </p:grpSpPr>
          <p:sp>
            <p:nvSpPr>
              <p:cNvPr id="19" name="Rounded Rectangle 17"/>
              <p:cNvSpPr/>
              <p:nvPr/>
            </p:nvSpPr>
            <p:spPr>
              <a:xfrm>
                <a:off x="4478798"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4C84313-7F50-4E9C-AA0C-5CD082518B68}"/>
                </a:ext>
              </a:extLst>
            </p:cNvPr>
            <p:cNvPicPr>
              <a:picLocks noChangeAspect="1"/>
            </p:cNvPicPr>
            <p:nvPr/>
          </p:nvPicPr>
          <p:blipFill rotWithShape="1">
            <a:blip r:embed="rId2">
              <a:extLst>
                <a:ext uri="{28A0092B-C50C-407E-A947-70E740481C1C}">
                  <a14:useLocalDpi xmlns:a14="http://schemas.microsoft.com/office/drawing/2010/main" val="0"/>
                </a:ext>
              </a:extLst>
            </a:blip>
            <a:srcRect t="34304" r="-1356" b="49201"/>
            <a:stretch/>
          </p:blipFill>
          <p:spPr>
            <a:xfrm>
              <a:off x="7088159" y="2833914"/>
              <a:ext cx="3377421" cy="1190172"/>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499957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200" fill="hold"/>
                                        <p:tgtEl>
                                          <p:spTgt spid="12"/>
                                        </p:tgtEl>
                                        <p:attrNameLst>
                                          <p:attrName>ppt_x</p:attrName>
                                        </p:attrNameLst>
                                      </p:cBhvr>
                                      <p:tavLst>
                                        <p:tav tm="0">
                                          <p:val>
                                            <p:strVal val="1+#ppt_w/2"/>
                                          </p:val>
                                        </p:tav>
                                        <p:tav tm="100000">
                                          <p:val>
                                            <p:strVal val="#ppt_x"/>
                                          </p:val>
                                        </p:tav>
                                      </p:tavLst>
                                    </p:anim>
                                    <p:anim calcmode="lin" valueType="num">
                                      <p:cBhvr additive="base">
                                        <p:cTn id="8" dur="22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7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2100"/>
                                        <p:tgtEl>
                                          <p:spTgt spid="12"/>
                                        </p:tgtEl>
                                        <p:attrNameLst>
                                          <p:attrName>ppt_x</p:attrName>
                                        </p:attrNameLst>
                                      </p:cBhvr>
                                      <p:tavLst>
                                        <p:tav tm="0">
                                          <p:val>
                                            <p:strVal val="ppt_x"/>
                                          </p:val>
                                        </p:tav>
                                        <p:tav tm="100000">
                                          <p:val>
                                            <p:strVal val="0-ppt_w/2"/>
                                          </p:val>
                                        </p:tav>
                                      </p:tavLst>
                                    </p:anim>
                                    <p:anim calcmode="lin" valueType="num">
                                      <p:cBhvr additive="base">
                                        <p:cTn id="17" dur="2100"/>
                                        <p:tgtEl>
                                          <p:spTgt spid="12"/>
                                        </p:tgtEl>
                                        <p:attrNameLst>
                                          <p:attrName>ppt_y</p:attrName>
                                        </p:attrNameLst>
                                      </p:cBhvr>
                                      <p:tavLst>
                                        <p:tav tm="0">
                                          <p:val>
                                            <p:strVal val="ppt_y"/>
                                          </p:val>
                                        </p:tav>
                                        <p:tav tm="100000">
                                          <p:val>
                                            <p:strVal val="ppt_y"/>
                                          </p:val>
                                        </p:tav>
                                      </p:tavLst>
                                    </p:anim>
                                    <p:set>
                                      <p:cBhvr>
                                        <p:cTn id="18" dur="1" fill="hold">
                                          <p:stCondLst>
                                            <p:cond delay="2099"/>
                                          </p:stCondLst>
                                        </p:cTn>
                                        <p:tgtEl>
                                          <p:spTgt spid="12"/>
                                        </p:tgtEl>
                                        <p:attrNameLst>
                                          <p:attrName>style.visibility</p:attrName>
                                        </p:attrNameLst>
                                      </p:cBhvr>
                                      <p:to>
                                        <p:strVal val="hidden"/>
                                      </p:to>
                                    </p:set>
                                  </p:childTnLst>
                                </p:cTn>
                              </p:par>
                              <p:par>
                                <p:cTn id="19" presetID="2" presetClass="exit" presetSubtype="8" fill="hold" nodeType="withEffect">
                                  <p:stCondLst>
                                    <p:cond delay="700"/>
                                  </p:stCondLst>
                                  <p:childTnLst>
                                    <p:anim calcmode="lin" valueType="num">
                                      <p:cBhvr additive="base">
                                        <p:cTn id="20" dur="1500"/>
                                        <p:tgtEl>
                                          <p:spTgt spid="4"/>
                                        </p:tgtEl>
                                        <p:attrNameLst>
                                          <p:attrName>ppt_x</p:attrName>
                                        </p:attrNameLst>
                                      </p:cBhvr>
                                      <p:tavLst>
                                        <p:tav tm="0">
                                          <p:val>
                                            <p:strVal val="ppt_x"/>
                                          </p:val>
                                        </p:tav>
                                        <p:tav tm="100000">
                                          <p:val>
                                            <p:strVal val="0-ppt_w/2"/>
                                          </p:val>
                                        </p:tav>
                                      </p:tavLst>
                                    </p:anim>
                                    <p:anim calcmode="lin" valueType="num">
                                      <p:cBhvr additive="base">
                                        <p:cTn id="21" dur="1500"/>
                                        <p:tgtEl>
                                          <p:spTgt spid="4"/>
                                        </p:tgtEl>
                                        <p:attrNameLst>
                                          <p:attrName>ppt_y</p:attrName>
                                        </p:attrNameLst>
                                      </p:cBhvr>
                                      <p:tavLst>
                                        <p:tav tm="0">
                                          <p:val>
                                            <p:strVal val="ppt_y"/>
                                          </p:val>
                                        </p:tav>
                                        <p:tav tm="100000">
                                          <p:val>
                                            <p:strVal val="ppt_y"/>
                                          </p:val>
                                        </p:tav>
                                      </p:tavLst>
                                    </p:anim>
                                    <p:set>
                                      <p:cBhvr>
                                        <p:cTn id="22"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932167" y="733630"/>
            <a:ext cx="3457579" cy="5793922"/>
            <a:chOff x="4478797" y="1062388"/>
            <a:chExt cx="2990084" cy="4946526"/>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800" b="0" u="sng" dirty="0">
                  <a:latin typeface="Product Sans" panose="020B0403030502040203" pitchFamily="34" charset="0"/>
                  <a:ea typeface="Roboto Light" charset="0"/>
                  <a:cs typeface="Roboto Light" charset="0"/>
                </a:rPr>
                <a:t>The Schedule</a:t>
              </a:r>
              <a:endParaRPr lang="en-US" sz="110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652710"/>
              <a:ext cx="2602705" cy="2932435"/>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spcBef>
                  <a:spcPts val="1200"/>
                </a:spcBef>
                <a:buClr>
                  <a:schemeClr val="accent1"/>
                </a:buClr>
                <a:buSzPct val="150000"/>
              </a:pPr>
              <a:r>
                <a:rPr lang="en-US" sz="2400" b="0" dirty="0">
                  <a:solidFill>
                    <a:schemeClr val="tx1">
                      <a:alpha val="70000"/>
                    </a:schemeClr>
                  </a:solidFill>
                  <a:latin typeface="Product Sans" panose="020B0403030502040203" pitchFamily="34" charset="0"/>
                  <a:ea typeface="Roboto Light" charset="0"/>
                  <a:cs typeface="Roboto Light" charset="0"/>
                </a:rPr>
                <a:t>Now you can see bus arrivals and departures. So, don’t worry about confusion looking for a schedule</a:t>
              </a: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322FECB6-4FB6-46E1-96E6-2DC915D4D052}"/>
              </a:ext>
            </a:extLst>
          </p:cNvPr>
          <p:cNvGrpSpPr/>
          <p:nvPr/>
        </p:nvGrpSpPr>
        <p:grpSpPr>
          <a:xfrm>
            <a:off x="6895319" y="733630"/>
            <a:ext cx="3772681" cy="5793922"/>
            <a:chOff x="6895319" y="733630"/>
            <a:chExt cx="3772681" cy="5793922"/>
          </a:xfrm>
        </p:grpSpPr>
        <p:grpSp>
          <p:nvGrpSpPr>
            <p:cNvPr id="18" name="Group 17"/>
            <p:cNvGrpSpPr/>
            <p:nvPr/>
          </p:nvGrpSpPr>
          <p:grpSpPr>
            <a:xfrm>
              <a:off x="6895319" y="733630"/>
              <a:ext cx="3772681" cy="5793922"/>
              <a:chOff x="4478798" y="1062388"/>
              <a:chExt cx="2990083" cy="4946526"/>
            </a:xfrm>
          </p:grpSpPr>
          <p:sp>
            <p:nvSpPr>
              <p:cNvPr id="19" name="Rounded Rectangle 17"/>
              <p:cNvSpPr/>
              <p:nvPr/>
            </p:nvSpPr>
            <p:spPr>
              <a:xfrm>
                <a:off x="4478798"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4C84313-7F50-4E9C-AA0C-5CD082518B68}"/>
                </a:ext>
              </a:extLst>
            </p:cNvPr>
            <p:cNvPicPr>
              <a:picLocks noChangeAspect="1"/>
            </p:cNvPicPr>
            <p:nvPr/>
          </p:nvPicPr>
          <p:blipFill rotWithShape="1">
            <a:blip r:embed="rId2">
              <a:extLst>
                <a:ext uri="{28A0092B-C50C-407E-A947-70E740481C1C}">
                  <a14:useLocalDpi xmlns:a14="http://schemas.microsoft.com/office/drawing/2010/main" val="0"/>
                </a:ext>
              </a:extLst>
            </a:blip>
            <a:srcRect t="50258" r="-1356" b="17563"/>
            <a:stretch/>
          </p:blipFill>
          <p:spPr>
            <a:xfrm>
              <a:off x="6975270" y="2388787"/>
              <a:ext cx="3612778" cy="2483608"/>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9363072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200" fill="hold"/>
                                        <p:tgtEl>
                                          <p:spTgt spid="12"/>
                                        </p:tgtEl>
                                        <p:attrNameLst>
                                          <p:attrName>ppt_x</p:attrName>
                                        </p:attrNameLst>
                                      </p:cBhvr>
                                      <p:tavLst>
                                        <p:tav tm="0">
                                          <p:val>
                                            <p:strVal val="1+#ppt_w/2"/>
                                          </p:val>
                                        </p:tav>
                                        <p:tav tm="100000">
                                          <p:val>
                                            <p:strVal val="#ppt_x"/>
                                          </p:val>
                                        </p:tav>
                                      </p:tavLst>
                                    </p:anim>
                                    <p:anim calcmode="lin" valueType="num">
                                      <p:cBhvr additive="base">
                                        <p:cTn id="8" dur="22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7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2100"/>
                                        <p:tgtEl>
                                          <p:spTgt spid="12"/>
                                        </p:tgtEl>
                                        <p:attrNameLst>
                                          <p:attrName>ppt_x</p:attrName>
                                        </p:attrNameLst>
                                      </p:cBhvr>
                                      <p:tavLst>
                                        <p:tav tm="0">
                                          <p:val>
                                            <p:strVal val="ppt_x"/>
                                          </p:val>
                                        </p:tav>
                                        <p:tav tm="100000">
                                          <p:val>
                                            <p:strVal val="0-ppt_w/2"/>
                                          </p:val>
                                        </p:tav>
                                      </p:tavLst>
                                    </p:anim>
                                    <p:anim calcmode="lin" valueType="num">
                                      <p:cBhvr additive="base">
                                        <p:cTn id="17" dur="2100"/>
                                        <p:tgtEl>
                                          <p:spTgt spid="12"/>
                                        </p:tgtEl>
                                        <p:attrNameLst>
                                          <p:attrName>ppt_y</p:attrName>
                                        </p:attrNameLst>
                                      </p:cBhvr>
                                      <p:tavLst>
                                        <p:tav tm="0">
                                          <p:val>
                                            <p:strVal val="ppt_y"/>
                                          </p:val>
                                        </p:tav>
                                        <p:tav tm="100000">
                                          <p:val>
                                            <p:strVal val="ppt_y"/>
                                          </p:val>
                                        </p:tav>
                                      </p:tavLst>
                                    </p:anim>
                                    <p:set>
                                      <p:cBhvr>
                                        <p:cTn id="18" dur="1" fill="hold">
                                          <p:stCondLst>
                                            <p:cond delay="2099"/>
                                          </p:stCondLst>
                                        </p:cTn>
                                        <p:tgtEl>
                                          <p:spTgt spid="12"/>
                                        </p:tgtEl>
                                        <p:attrNameLst>
                                          <p:attrName>style.visibility</p:attrName>
                                        </p:attrNameLst>
                                      </p:cBhvr>
                                      <p:to>
                                        <p:strVal val="hidden"/>
                                      </p:to>
                                    </p:set>
                                  </p:childTnLst>
                                </p:cTn>
                              </p:par>
                              <p:par>
                                <p:cTn id="19" presetID="2" presetClass="exit" presetSubtype="8" fill="hold" nodeType="withEffect">
                                  <p:stCondLst>
                                    <p:cond delay="700"/>
                                  </p:stCondLst>
                                  <p:childTnLst>
                                    <p:anim calcmode="lin" valueType="num">
                                      <p:cBhvr additive="base">
                                        <p:cTn id="20" dur="1500"/>
                                        <p:tgtEl>
                                          <p:spTgt spid="4"/>
                                        </p:tgtEl>
                                        <p:attrNameLst>
                                          <p:attrName>ppt_x</p:attrName>
                                        </p:attrNameLst>
                                      </p:cBhvr>
                                      <p:tavLst>
                                        <p:tav tm="0">
                                          <p:val>
                                            <p:strVal val="ppt_x"/>
                                          </p:val>
                                        </p:tav>
                                        <p:tav tm="100000">
                                          <p:val>
                                            <p:strVal val="0-ppt_w/2"/>
                                          </p:val>
                                        </p:tav>
                                      </p:tavLst>
                                    </p:anim>
                                    <p:anim calcmode="lin" valueType="num">
                                      <p:cBhvr additive="base">
                                        <p:cTn id="21" dur="1500"/>
                                        <p:tgtEl>
                                          <p:spTgt spid="4"/>
                                        </p:tgtEl>
                                        <p:attrNameLst>
                                          <p:attrName>ppt_y</p:attrName>
                                        </p:attrNameLst>
                                      </p:cBhvr>
                                      <p:tavLst>
                                        <p:tav tm="0">
                                          <p:val>
                                            <p:strVal val="ppt_y"/>
                                          </p:val>
                                        </p:tav>
                                        <p:tav tm="100000">
                                          <p:val>
                                            <p:strVal val="ppt_y"/>
                                          </p:val>
                                        </p:tav>
                                      </p:tavLst>
                                    </p:anim>
                                    <p:set>
                                      <p:cBhvr>
                                        <p:cTn id="22"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932167" y="733630"/>
            <a:ext cx="3457579" cy="5793922"/>
            <a:chOff x="4478797" y="1062388"/>
            <a:chExt cx="2990084" cy="4946526"/>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800" b="0" u="sng" dirty="0">
                  <a:latin typeface="Product Sans" panose="020B0403030502040203" pitchFamily="34" charset="0"/>
                  <a:ea typeface="Roboto Light" charset="0"/>
                  <a:cs typeface="Roboto Light" charset="0"/>
                </a:rPr>
                <a:t>Secure App</a:t>
              </a:r>
              <a:endParaRPr lang="en-US" sz="110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651288"/>
              <a:ext cx="2602705" cy="2932435"/>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spcBef>
                  <a:spcPts val="1200"/>
                </a:spcBef>
                <a:buClr>
                  <a:schemeClr val="accent1"/>
                </a:buClr>
                <a:buSzPct val="150000"/>
              </a:pPr>
              <a:r>
                <a:rPr lang="en-US" sz="2400" b="0" dirty="0">
                  <a:solidFill>
                    <a:schemeClr val="tx1">
                      <a:alpha val="70000"/>
                    </a:schemeClr>
                  </a:solidFill>
                  <a:latin typeface="Product Sans" panose="020B0403030502040203" pitchFamily="34" charset="0"/>
                  <a:ea typeface="Roboto Light" charset="0"/>
                  <a:cs typeface="Roboto Light" charset="0"/>
                </a:rPr>
                <a:t>This application is very safe and guarantees all confidentiality of your personal data.</a:t>
              </a: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322FECB6-4FB6-46E1-96E6-2DC915D4D052}"/>
              </a:ext>
            </a:extLst>
          </p:cNvPr>
          <p:cNvGrpSpPr/>
          <p:nvPr/>
        </p:nvGrpSpPr>
        <p:grpSpPr>
          <a:xfrm>
            <a:off x="6895319" y="733630"/>
            <a:ext cx="3772681" cy="5793922"/>
            <a:chOff x="6895319" y="733630"/>
            <a:chExt cx="3772681" cy="5793922"/>
          </a:xfrm>
        </p:grpSpPr>
        <p:grpSp>
          <p:nvGrpSpPr>
            <p:cNvPr id="18" name="Group 17"/>
            <p:cNvGrpSpPr/>
            <p:nvPr/>
          </p:nvGrpSpPr>
          <p:grpSpPr>
            <a:xfrm>
              <a:off x="6895319" y="733630"/>
              <a:ext cx="3772681" cy="5793922"/>
              <a:chOff x="4478798" y="1062388"/>
              <a:chExt cx="2990083" cy="4946526"/>
            </a:xfrm>
          </p:grpSpPr>
          <p:sp>
            <p:nvSpPr>
              <p:cNvPr id="19" name="Rounded Rectangle 17"/>
              <p:cNvSpPr/>
              <p:nvPr/>
            </p:nvSpPr>
            <p:spPr>
              <a:xfrm>
                <a:off x="4478798"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4C84313-7F50-4E9C-AA0C-5CD082518B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53427" y="988975"/>
              <a:ext cx="2446200" cy="5296840"/>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17234644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200" fill="hold"/>
                                        <p:tgtEl>
                                          <p:spTgt spid="12"/>
                                        </p:tgtEl>
                                        <p:attrNameLst>
                                          <p:attrName>ppt_x</p:attrName>
                                        </p:attrNameLst>
                                      </p:cBhvr>
                                      <p:tavLst>
                                        <p:tav tm="0">
                                          <p:val>
                                            <p:strVal val="1+#ppt_w/2"/>
                                          </p:val>
                                        </p:tav>
                                        <p:tav tm="100000">
                                          <p:val>
                                            <p:strVal val="#ppt_x"/>
                                          </p:val>
                                        </p:tav>
                                      </p:tavLst>
                                    </p:anim>
                                    <p:anim calcmode="lin" valueType="num">
                                      <p:cBhvr additive="base">
                                        <p:cTn id="8" dur="22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7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2100"/>
                                        <p:tgtEl>
                                          <p:spTgt spid="12"/>
                                        </p:tgtEl>
                                        <p:attrNameLst>
                                          <p:attrName>ppt_x</p:attrName>
                                        </p:attrNameLst>
                                      </p:cBhvr>
                                      <p:tavLst>
                                        <p:tav tm="0">
                                          <p:val>
                                            <p:strVal val="ppt_x"/>
                                          </p:val>
                                        </p:tav>
                                        <p:tav tm="100000">
                                          <p:val>
                                            <p:strVal val="0-ppt_w/2"/>
                                          </p:val>
                                        </p:tav>
                                      </p:tavLst>
                                    </p:anim>
                                    <p:anim calcmode="lin" valueType="num">
                                      <p:cBhvr additive="base">
                                        <p:cTn id="17" dur="2100"/>
                                        <p:tgtEl>
                                          <p:spTgt spid="12"/>
                                        </p:tgtEl>
                                        <p:attrNameLst>
                                          <p:attrName>ppt_y</p:attrName>
                                        </p:attrNameLst>
                                      </p:cBhvr>
                                      <p:tavLst>
                                        <p:tav tm="0">
                                          <p:val>
                                            <p:strVal val="ppt_y"/>
                                          </p:val>
                                        </p:tav>
                                        <p:tav tm="100000">
                                          <p:val>
                                            <p:strVal val="ppt_y"/>
                                          </p:val>
                                        </p:tav>
                                      </p:tavLst>
                                    </p:anim>
                                    <p:set>
                                      <p:cBhvr>
                                        <p:cTn id="18" dur="1" fill="hold">
                                          <p:stCondLst>
                                            <p:cond delay="2099"/>
                                          </p:stCondLst>
                                        </p:cTn>
                                        <p:tgtEl>
                                          <p:spTgt spid="12"/>
                                        </p:tgtEl>
                                        <p:attrNameLst>
                                          <p:attrName>style.visibility</p:attrName>
                                        </p:attrNameLst>
                                      </p:cBhvr>
                                      <p:to>
                                        <p:strVal val="hidden"/>
                                      </p:to>
                                    </p:set>
                                  </p:childTnLst>
                                </p:cTn>
                              </p:par>
                              <p:par>
                                <p:cTn id="19" presetID="2" presetClass="exit" presetSubtype="8" fill="hold" nodeType="withEffect">
                                  <p:stCondLst>
                                    <p:cond delay="700"/>
                                  </p:stCondLst>
                                  <p:childTnLst>
                                    <p:anim calcmode="lin" valueType="num">
                                      <p:cBhvr additive="base">
                                        <p:cTn id="20" dur="1500"/>
                                        <p:tgtEl>
                                          <p:spTgt spid="4"/>
                                        </p:tgtEl>
                                        <p:attrNameLst>
                                          <p:attrName>ppt_x</p:attrName>
                                        </p:attrNameLst>
                                      </p:cBhvr>
                                      <p:tavLst>
                                        <p:tav tm="0">
                                          <p:val>
                                            <p:strVal val="ppt_x"/>
                                          </p:val>
                                        </p:tav>
                                        <p:tav tm="100000">
                                          <p:val>
                                            <p:strVal val="0-ppt_w/2"/>
                                          </p:val>
                                        </p:tav>
                                      </p:tavLst>
                                    </p:anim>
                                    <p:anim calcmode="lin" valueType="num">
                                      <p:cBhvr additive="base">
                                        <p:cTn id="21" dur="1500"/>
                                        <p:tgtEl>
                                          <p:spTgt spid="4"/>
                                        </p:tgtEl>
                                        <p:attrNameLst>
                                          <p:attrName>ppt_y</p:attrName>
                                        </p:attrNameLst>
                                      </p:cBhvr>
                                      <p:tavLst>
                                        <p:tav tm="0">
                                          <p:val>
                                            <p:strVal val="ppt_y"/>
                                          </p:val>
                                        </p:tav>
                                        <p:tav tm="100000">
                                          <p:val>
                                            <p:strVal val="ppt_y"/>
                                          </p:val>
                                        </p:tav>
                                      </p:tavLst>
                                    </p:anim>
                                    <p:set>
                                      <p:cBhvr>
                                        <p:cTn id="22"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932167" y="733630"/>
            <a:ext cx="3457579" cy="5793922"/>
            <a:chOff x="4478797" y="1062388"/>
            <a:chExt cx="2990084" cy="4946526"/>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800" b="0" u="sng" dirty="0">
                  <a:latin typeface="Product Sans" panose="020B0403030502040203" pitchFamily="34" charset="0"/>
                  <a:ea typeface="Roboto Light" charset="0"/>
                  <a:cs typeface="Roboto Light" charset="0"/>
                </a:rPr>
                <a:t>Seat Reservation</a:t>
              </a:r>
              <a:endParaRPr lang="en-US" sz="110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651288"/>
              <a:ext cx="2602705" cy="2932435"/>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spcBef>
                  <a:spcPts val="1200"/>
                </a:spcBef>
                <a:buClr>
                  <a:schemeClr val="accent1"/>
                </a:buClr>
                <a:buSzPct val="150000"/>
              </a:pPr>
              <a:r>
                <a:rPr lang="en-US" sz="2400" b="0" dirty="0">
                  <a:solidFill>
                    <a:schemeClr val="tx1">
                      <a:alpha val="70000"/>
                    </a:schemeClr>
                  </a:solidFill>
                  <a:latin typeface="Product Sans" panose="020B0403030502040203" pitchFamily="34" charset="0"/>
                  <a:ea typeface="Roboto Light" charset="0"/>
                  <a:cs typeface="Roboto Light" charset="0"/>
                </a:rPr>
                <a:t>Say no to the fullness of the seat !!</a:t>
              </a:r>
            </a:p>
            <a:p>
              <a:pPr>
                <a:lnSpc>
                  <a:spcPct val="100000"/>
                </a:lnSpc>
                <a:spcBef>
                  <a:spcPts val="1200"/>
                </a:spcBef>
                <a:buClr>
                  <a:schemeClr val="accent1"/>
                </a:buClr>
                <a:buSzPct val="150000"/>
              </a:pPr>
              <a:r>
                <a:rPr lang="en-US" sz="2400" b="0" dirty="0">
                  <a:solidFill>
                    <a:schemeClr val="tx1">
                      <a:alpha val="70000"/>
                    </a:schemeClr>
                  </a:solidFill>
                  <a:latin typeface="Product Sans" panose="020B0403030502040203" pitchFamily="34" charset="0"/>
                  <a:ea typeface="Roboto Light" charset="0"/>
                  <a:cs typeface="Roboto Light" charset="0"/>
                </a:rPr>
                <a:t>Now, you can book a seat, and you can find out witch seats are empty and not empty.</a:t>
              </a: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322FECB6-4FB6-46E1-96E6-2DC915D4D052}"/>
              </a:ext>
            </a:extLst>
          </p:cNvPr>
          <p:cNvGrpSpPr/>
          <p:nvPr/>
        </p:nvGrpSpPr>
        <p:grpSpPr>
          <a:xfrm>
            <a:off x="6895319" y="733630"/>
            <a:ext cx="3772681" cy="5793922"/>
            <a:chOff x="6895319" y="733630"/>
            <a:chExt cx="3772681" cy="5793922"/>
          </a:xfrm>
        </p:grpSpPr>
        <p:grpSp>
          <p:nvGrpSpPr>
            <p:cNvPr id="18" name="Group 17"/>
            <p:cNvGrpSpPr/>
            <p:nvPr/>
          </p:nvGrpSpPr>
          <p:grpSpPr>
            <a:xfrm>
              <a:off x="6895319" y="733630"/>
              <a:ext cx="3772681" cy="5793922"/>
              <a:chOff x="4478798" y="1062388"/>
              <a:chExt cx="2990083" cy="4946526"/>
            </a:xfrm>
          </p:grpSpPr>
          <p:sp>
            <p:nvSpPr>
              <p:cNvPr id="19" name="Rounded Rectangle 17"/>
              <p:cNvSpPr/>
              <p:nvPr/>
            </p:nvSpPr>
            <p:spPr>
              <a:xfrm>
                <a:off x="4478798"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4C84313-7F50-4E9C-AA0C-5CD082518B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72411" y="988975"/>
              <a:ext cx="2446193" cy="5296826"/>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2723031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200" fill="hold"/>
                                        <p:tgtEl>
                                          <p:spTgt spid="12"/>
                                        </p:tgtEl>
                                        <p:attrNameLst>
                                          <p:attrName>ppt_x</p:attrName>
                                        </p:attrNameLst>
                                      </p:cBhvr>
                                      <p:tavLst>
                                        <p:tav tm="0">
                                          <p:val>
                                            <p:strVal val="1+#ppt_w/2"/>
                                          </p:val>
                                        </p:tav>
                                        <p:tav tm="100000">
                                          <p:val>
                                            <p:strVal val="#ppt_x"/>
                                          </p:val>
                                        </p:tav>
                                      </p:tavLst>
                                    </p:anim>
                                    <p:anim calcmode="lin" valueType="num">
                                      <p:cBhvr additive="base">
                                        <p:cTn id="8" dur="22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7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2100"/>
                                        <p:tgtEl>
                                          <p:spTgt spid="12"/>
                                        </p:tgtEl>
                                        <p:attrNameLst>
                                          <p:attrName>ppt_x</p:attrName>
                                        </p:attrNameLst>
                                      </p:cBhvr>
                                      <p:tavLst>
                                        <p:tav tm="0">
                                          <p:val>
                                            <p:strVal val="ppt_x"/>
                                          </p:val>
                                        </p:tav>
                                        <p:tav tm="100000">
                                          <p:val>
                                            <p:strVal val="0-ppt_w/2"/>
                                          </p:val>
                                        </p:tav>
                                      </p:tavLst>
                                    </p:anim>
                                    <p:anim calcmode="lin" valueType="num">
                                      <p:cBhvr additive="base">
                                        <p:cTn id="17" dur="2100"/>
                                        <p:tgtEl>
                                          <p:spTgt spid="12"/>
                                        </p:tgtEl>
                                        <p:attrNameLst>
                                          <p:attrName>ppt_y</p:attrName>
                                        </p:attrNameLst>
                                      </p:cBhvr>
                                      <p:tavLst>
                                        <p:tav tm="0">
                                          <p:val>
                                            <p:strVal val="ppt_y"/>
                                          </p:val>
                                        </p:tav>
                                        <p:tav tm="100000">
                                          <p:val>
                                            <p:strVal val="ppt_y"/>
                                          </p:val>
                                        </p:tav>
                                      </p:tavLst>
                                    </p:anim>
                                    <p:set>
                                      <p:cBhvr>
                                        <p:cTn id="18" dur="1" fill="hold">
                                          <p:stCondLst>
                                            <p:cond delay="2099"/>
                                          </p:stCondLst>
                                        </p:cTn>
                                        <p:tgtEl>
                                          <p:spTgt spid="12"/>
                                        </p:tgtEl>
                                        <p:attrNameLst>
                                          <p:attrName>style.visibility</p:attrName>
                                        </p:attrNameLst>
                                      </p:cBhvr>
                                      <p:to>
                                        <p:strVal val="hidden"/>
                                      </p:to>
                                    </p:set>
                                  </p:childTnLst>
                                </p:cTn>
                              </p:par>
                              <p:par>
                                <p:cTn id="19" presetID="2" presetClass="exit" presetSubtype="8" fill="hold" nodeType="withEffect">
                                  <p:stCondLst>
                                    <p:cond delay="700"/>
                                  </p:stCondLst>
                                  <p:childTnLst>
                                    <p:anim calcmode="lin" valueType="num">
                                      <p:cBhvr additive="base">
                                        <p:cTn id="20" dur="1500"/>
                                        <p:tgtEl>
                                          <p:spTgt spid="4"/>
                                        </p:tgtEl>
                                        <p:attrNameLst>
                                          <p:attrName>ppt_x</p:attrName>
                                        </p:attrNameLst>
                                      </p:cBhvr>
                                      <p:tavLst>
                                        <p:tav tm="0">
                                          <p:val>
                                            <p:strVal val="ppt_x"/>
                                          </p:val>
                                        </p:tav>
                                        <p:tav tm="100000">
                                          <p:val>
                                            <p:strVal val="0-ppt_w/2"/>
                                          </p:val>
                                        </p:tav>
                                      </p:tavLst>
                                    </p:anim>
                                    <p:anim calcmode="lin" valueType="num">
                                      <p:cBhvr additive="base">
                                        <p:cTn id="21" dur="1500"/>
                                        <p:tgtEl>
                                          <p:spTgt spid="4"/>
                                        </p:tgtEl>
                                        <p:attrNameLst>
                                          <p:attrName>ppt_y</p:attrName>
                                        </p:attrNameLst>
                                      </p:cBhvr>
                                      <p:tavLst>
                                        <p:tav tm="0">
                                          <p:val>
                                            <p:strVal val="ppt_y"/>
                                          </p:val>
                                        </p:tav>
                                        <p:tav tm="100000">
                                          <p:val>
                                            <p:strVal val="ppt_y"/>
                                          </p:val>
                                        </p:tav>
                                      </p:tavLst>
                                    </p:anim>
                                    <p:set>
                                      <p:cBhvr>
                                        <p:cTn id="22"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932167" y="733630"/>
            <a:ext cx="3457579" cy="5793922"/>
            <a:chOff x="4478797" y="1062388"/>
            <a:chExt cx="2990084" cy="4946526"/>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400" b="0" u="sng" dirty="0">
                  <a:latin typeface="Product Sans" panose="020B0403030502040203" pitchFamily="34" charset="0"/>
                  <a:ea typeface="Roboto Light" charset="0"/>
                  <a:cs typeface="Roboto Light" charset="0"/>
                </a:rPr>
                <a:t>Confirmation Ticket</a:t>
              </a:r>
              <a:endParaRPr lang="en-US" sz="105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651288"/>
              <a:ext cx="2602705" cy="2932435"/>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spcBef>
                  <a:spcPts val="1200"/>
                </a:spcBef>
                <a:buClr>
                  <a:schemeClr val="accent1"/>
                </a:buClr>
                <a:buSzPct val="150000"/>
              </a:pPr>
              <a:r>
                <a:rPr lang="en-US" sz="2400" b="0" dirty="0">
                  <a:solidFill>
                    <a:schemeClr val="tx1">
                      <a:alpha val="70000"/>
                    </a:schemeClr>
                  </a:solidFill>
                  <a:latin typeface="Product Sans" panose="020B0403030502040203" pitchFamily="34" charset="0"/>
                  <a:ea typeface="Roboto Light" charset="0"/>
                  <a:cs typeface="Roboto Light" charset="0"/>
                </a:rPr>
                <a:t>We use PUIS for passenger confirmation. So, there are no more stowaways as long as they get on the bus. </a:t>
              </a: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322FECB6-4FB6-46E1-96E6-2DC915D4D052}"/>
              </a:ext>
            </a:extLst>
          </p:cNvPr>
          <p:cNvGrpSpPr/>
          <p:nvPr/>
        </p:nvGrpSpPr>
        <p:grpSpPr>
          <a:xfrm>
            <a:off x="6895319" y="733630"/>
            <a:ext cx="3772681" cy="5793922"/>
            <a:chOff x="6895319" y="733630"/>
            <a:chExt cx="3772681" cy="5793922"/>
          </a:xfrm>
        </p:grpSpPr>
        <p:grpSp>
          <p:nvGrpSpPr>
            <p:cNvPr id="18" name="Group 17"/>
            <p:cNvGrpSpPr/>
            <p:nvPr/>
          </p:nvGrpSpPr>
          <p:grpSpPr>
            <a:xfrm>
              <a:off x="6895319" y="733630"/>
              <a:ext cx="3772681" cy="5793922"/>
              <a:chOff x="4478798" y="1062388"/>
              <a:chExt cx="2990083" cy="4946526"/>
            </a:xfrm>
          </p:grpSpPr>
          <p:sp>
            <p:nvSpPr>
              <p:cNvPr id="19" name="Rounded Rectangle 17"/>
              <p:cNvSpPr/>
              <p:nvPr/>
            </p:nvSpPr>
            <p:spPr>
              <a:xfrm>
                <a:off x="4478798"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4C84313-7F50-4E9C-AA0C-5CD082518B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72411" y="988976"/>
              <a:ext cx="2446193" cy="5296823"/>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24996880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200" fill="hold"/>
                                        <p:tgtEl>
                                          <p:spTgt spid="12"/>
                                        </p:tgtEl>
                                        <p:attrNameLst>
                                          <p:attrName>ppt_x</p:attrName>
                                        </p:attrNameLst>
                                      </p:cBhvr>
                                      <p:tavLst>
                                        <p:tav tm="0">
                                          <p:val>
                                            <p:strVal val="1+#ppt_w/2"/>
                                          </p:val>
                                        </p:tav>
                                        <p:tav tm="100000">
                                          <p:val>
                                            <p:strVal val="#ppt_x"/>
                                          </p:val>
                                        </p:tav>
                                      </p:tavLst>
                                    </p:anim>
                                    <p:anim calcmode="lin" valueType="num">
                                      <p:cBhvr additive="base">
                                        <p:cTn id="8" dur="22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7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2100"/>
                                        <p:tgtEl>
                                          <p:spTgt spid="12"/>
                                        </p:tgtEl>
                                        <p:attrNameLst>
                                          <p:attrName>ppt_x</p:attrName>
                                        </p:attrNameLst>
                                      </p:cBhvr>
                                      <p:tavLst>
                                        <p:tav tm="0">
                                          <p:val>
                                            <p:strVal val="ppt_x"/>
                                          </p:val>
                                        </p:tav>
                                        <p:tav tm="100000">
                                          <p:val>
                                            <p:strVal val="0-ppt_w/2"/>
                                          </p:val>
                                        </p:tav>
                                      </p:tavLst>
                                    </p:anim>
                                    <p:anim calcmode="lin" valueType="num">
                                      <p:cBhvr additive="base">
                                        <p:cTn id="17" dur="2100"/>
                                        <p:tgtEl>
                                          <p:spTgt spid="12"/>
                                        </p:tgtEl>
                                        <p:attrNameLst>
                                          <p:attrName>ppt_y</p:attrName>
                                        </p:attrNameLst>
                                      </p:cBhvr>
                                      <p:tavLst>
                                        <p:tav tm="0">
                                          <p:val>
                                            <p:strVal val="ppt_y"/>
                                          </p:val>
                                        </p:tav>
                                        <p:tav tm="100000">
                                          <p:val>
                                            <p:strVal val="ppt_y"/>
                                          </p:val>
                                        </p:tav>
                                      </p:tavLst>
                                    </p:anim>
                                    <p:set>
                                      <p:cBhvr>
                                        <p:cTn id="18" dur="1" fill="hold">
                                          <p:stCondLst>
                                            <p:cond delay="2099"/>
                                          </p:stCondLst>
                                        </p:cTn>
                                        <p:tgtEl>
                                          <p:spTgt spid="12"/>
                                        </p:tgtEl>
                                        <p:attrNameLst>
                                          <p:attrName>style.visibility</p:attrName>
                                        </p:attrNameLst>
                                      </p:cBhvr>
                                      <p:to>
                                        <p:strVal val="hidden"/>
                                      </p:to>
                                    </p:set>
                                  </p:childTnLst>
                                </p:cTn>
                              </p:par>
                              <p:par>
                                <p:cTn id="19" presetID="2" presetClass="exit" presetSubtype="8" fill="hold" nodeType="withEffect">
                                  <p:stCondLst>
                                    <p:cond delay="700"/>
                                  </p:stCondLst>
                                  <p:childTnLst>
                                    <p:anim calcmode="lin" valueType="num">
                                      <p:cBhvr additive="base">
                                        <p:cTn id="20" dur="1500"/>
                                        <p:tgtEl>
                                          <p:spTgt spid="4"/>
                                        </p:tgtEl>
                                        <p:attrNameLst>
                                          <p:attrName>ppt_x</p:attrName>
                                        </p:attrNameLst>
                                      </p:cBhvr>
                                      <p:tavLst>
                                        <p:tav tm="0">
                                          <p:val>
                                            <p:strVal val="ppt_x"/>
                                          </p:val>
                                        </p:tav>
                                        <p:tav tm="100000">
                                          <p:val>
                                            <p:strVal val="0-ppt_w/2"/>
                                          </p:val>
                                        </p:tav>
                                      </p:tavLst>
                                    </p:anim>
                                    <p:anim calcmode="lin" valueType="num">
                                      <p:cBhvr additive="base">
                                        <p:cTn id="21" dur="1500"/>
                                        <p:tgtEl>
                                          <p:spTgt spid="4"/>
                                        </p:tgtEl>
                                        <p:attrNameLst>
                                          <p:attrName>ppt_y</p:attrName>
                                        </p:attrNameLst>
                                      </p:cBhvr>
                                      <p:tavLst>
                                        <p:tav tm="0">
                                          <p:val>
                                            <p:strVal val="ppt_y"/>
                                          </p:val>
                                        </p:tav>
                                        <p:tav tm="100000">
                                          <p:val>
                                            <p:strVal val="ppt_y"/>
                                          </p:val>
                                        </p:tav>
                                      </p:tavLst>
                                    </p:anim>
                                    <p:set>
                                      <p:cBhvr>
                                        <p:cTn id="22"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932167" y="733630"/>
            <a:ext cx="3457579" cy="5793922"/>
            <a:chOff x="4478797" y="1062388"/>
            <a:chExt cx="2990084" cy="4946526"/>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800" b="0" u="sng" dirty="0">
                  <a:latin typeface="Product Sans" panose="020B0403030502040203" pitchFamily="34" charset="0"/>
                  <a:ea typeface="Roboto Light" charset="0"/>
                  <a:cs typeface="Roboto Light" charset="0"/>
                </a:rPr>
                <a:t>Bus Tracking</a:t>
              </a:r>
              <a:endParaRPr lang="en-US" sz="110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376930"/>
              <a:ext cx="2602705" cy="2932435"/>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spcBef>
                  <a:spcPts val="1200"/>
                </a:spcBef>
                <a:buClr>
                  <a:schemeClr val="accent1"/>
                </a:buClr>
                <a:buSzPct val="150000"/>
              </a:pPr>
              <a:r>
                <a:rPr lang="en-US" sz="2400" b="0" dirty="0">
                  <a:solidFill>
                    <a:schemeClr val="tx1">
                      <a:alpha val="70000"/>
                    </a:schemeClr>
                  </a:solidFill>
                  <a:latin typeface="Product Sans" panose="020B0403030502040203" pitchFamily="34" charset="0"/>
                  <a:ea typeface="Roboto Light" charset="0"/>
                  <a:cs typeface="Roboto Light" charset="0"/>
                </a:rPr>
                <a:t>Are you afraid to miss the bus ?</a:t>
              </a:r>
            </a:p>
            <a:p>
              <a:pPr>
                <a:lnSpc>
                  <a:spcPct val="100000"/>
                </a:lnSpc>
                <a:spcBef>
                  <a:spcPts val="1200"/>
                </a:spcBef>
                <a:buClr>
                  <a:schemeClr val="accent1"/>
                </a:buClr>
                <a:buSzPct val="150000"/>
              </a:pPr>
              <a:r>
                <a:rPr lang="en-US" sz="2400" b="0" dirty="0">
                  <a:solidFill>
                    <a:schemeClr val="tx1">
                      <a:alpha val="70000"/>
                    </a:schemeClr>
                  </a:solidFill>
                  <a:latin typeface="Product Sans" panose="020B0403030502040203" pitchFamily="34" charset="0"/>
                  <a:ea typeface="Roboto Light" charset="0"/>
                  <a:cs typeface="Roboto Light" charset="0"/>
                </a:rPr>
                <a:t>Now don’t worry, because we provide the bus tracking feature. So, you can find out the whereabouts of the bus.</a:t>
              </a: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322FECB6-4FB6-46E1-96E6-2DC915D4D052}"/>
              </a:ext>
            </a:extLst>
          </p:cNvPr>
          <p:cNvGrpSpPr/>
          <p:nvPr/>
        </p:nvGrpSpPr>
        <p:grpSpPr>
          <a:xfrm>
            <a:off x="6895319" y="733630"/>
            <a:ext cx="3772681" cy="5793922"/>
            <a:chOff x="6895319" y="733630"/>
            <a:chExt cx="3772681" cy="5793922"/>
          </a:xfrm>
        </p:grpSpPr>
        <p:grpSp>
          <p:nvGrpSpPr>
            <p:cNvPr id="18" name="Group 17"/>
            <p:cNvGrpSpPr/>
            <p:nvPr/>
          </p:nvGrpSpPr>
          <p:grpSpPr>
            <a:xfrm>
              <a:off x="6895319" y="733630"/>
              <a:ext cx="3772681" cy="5793922"/>
              <a:chOff x="4478798" y="1062388"/>
              <a:chExt cx="2990083" cy="4946526"/>
            </a:xfrm>
          </p:grpSpPr>
          <p:sp>
            <p:nvSpPr>
              <p:cNvPr id="19" name="Rounded Rectangle 17"/>
              <p:cNvSpPr/>
              <p:nvPr/>
            </p:nvSpPr>
            <p:spPr>
              <a:xfrm>
                <a:off x="4478798"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4C84313-7F50-4E9C-AA0C-5CD082518B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72411" y="988976"/>
              <a:ext cx="2446193" cy="5296823"/>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2192843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200" fill="hold"/>
                                        <p:tgtEl>
                                          <p:spTgt spid="12"/>
                                        </p:tgtEl>
                                        <p:attrNameLst>
                                          <p:attrName>ppt_x</p:attrName>
                                        </p:attrNameLst>
                                      </p:cBhvr>
                                      <p:tavLst>
                                        <p:tav tm="0">
                                          <p:val>
                                            <p:strVal val="1+#ppt_w/2"/>
                                          </p:val>
                                        </p:tav>
                                        <p:tav tm="100000">
                                          <p:val>
                                            <p:strVal val="#ppt_x"/>
                                          </p:val>
                                        </p:tav>
                                      </p:tavLst>
                                    </p:anim>
                                    <p:anim calcmode="lin" valueType="num">
                                      <p:cBhvr additive="base">
                                        <p:cTn id="8" dur="22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7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2100"/>
                                        <p:tgtEl>
                                          <p:spTgt spid="12"/>
                                        </p:tgtEl>
                                        <p:attrNameLst>
                                          <p:attrName>ppt_x</p:attrName>
                                        </p:attrNameLst>
                                      </p:cBhvr>
                                      <p:tavLst>
                                        <p:tav tm="0">
                                          <p:val>
                                            <p:strVal val="ppt_x"/>
                                          </p:val>
                                        </p:tav>
                                        <p:tav tm="100000">
                                          <p:val>
                                            <p:strVal val="0-ppt_w/2"/>
                                          </p:val>
                                        </p:tav>
                                      </p:tavLst>
                                    </p:anim>
                                    <p:anim calcmode="lin" valueType="num">
                                      <p:cBhvr additive="base">
                                        <p:cTn id="17" dur="2100"/>
                                        <p:tgtEl>
                                          <p:spTgt spid="12"/>
                                        </p:tgtEl>
                                        <p:attrNameLst>
                                          <p:attrName>ppt_y</p:attrName>
                                        </p:attrNameLst>
                                      </p:cBhvr>
                                      <p:tavLst>
                                        <p:tav tm="0">
                                          <p:val>
                                            <p:strVal val="ppt_y"/>
                                          </p:val>
                                        </p:tav>
                                        <p:tav tm="100000">
                                          <p:val>
                                            <p:strVal val="ppt_y"/>
                                          </p:val>
                                        </p:tav>
                                      </p:tavLst>
                                    </p:anim>
                                    <p:set>
                                      <p:cBhvr>
                                        <p:cTn id="18" dur="1" fill="hold">
                                          <p:stCondLst>
                                            <p:cond delay="2099"/>
                                          </p:stCondLst>
                                        </p:cTn>
                                        <p:tgtEl>
                                          <p:spTgt spid="12"/>
                                        </p:tgtEl>
                                        <p:attrNameLst>
                                          <p:attrName>style.visibility</p:attrName>
                                        </p:attrNameLst>
                                      </p:cBhvr>
                                      <p:to>
                                        <p:strVal val="hidden"/>
                                      </p:to>
                                    </p:set>
                                  </p:childTnLst>
                                </p:cTn>
                              </p:par>
                              <p:par>
                                <p:cTn id="19" presetID="2" presetClass="exit" presetSubtype="8" fill="hold" nodeType="withEffect">
                                  <p:stCondLst>
                                    <p:cond delay="700"/>
                                  </p:stCondLst>
                                  <p:childTnLst>
                                    <p:anim calcmode="lin" valueType="num">
                                      <p:cBhvr additive="base">
                                        <p:cTn id="20" dur="1500"/>
                                        <p:tgtEl>
                                          <p:spTgt spid="4"/>
                                        </p:tgtEl>
                                        <p:attrNameLst>
                                          <p:attrName>ppt_x</p:attrName>
                                        </p:attrNameLst>
                                      </p:cBhvr>
                                      <p:tavLst>
                                        <p:tav tm="0">
                                          <p:val>
                                            <p:strVal val="ppt_x"/>
                                          </p:val>
                                        </p:tav>
                                        <p:tav tm="100000">
                                          <p:val>
                                            <p:strVal val="0-ppt_w/2"/>
                                          </p:val>
                                        </p:tav>
                                      </p:tavLst>
                                    </p:anim>
                                    <p:anim calcmode="lin" valueType="num">
                                      <p:cBhvr additive="base">
                                        <p:cTn id="21" dur="1500"/>
                                        <p:tgtEl>
                                          <p:spTgt spid="4"/>
                                        </p:tgtEl>
                                        <p:attrNameLst>
                                          <p:attrName>ppt_y</p:attrName>
                                        </p:attrNameLst>
                                      </p:cBhvr>
                                      <p:tavLst>
                                        <p:tav tm="0">
                                          <p:val>
                                            <p:strVal val="ppt_y"/>
                                          </p:val>
                                        </p:tav>
                                        <p:tav tm="100000">
                                          <p:val>
                                            <p:strVal val="ppt_y"/>
                                          </p:val>
                                        </p:tav>
                                      </p:tavLst>
                                    </p:anim>
                                    <p:set>
                                      <p:cBhvr>
                                        <p:cTn id="22"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Freeform 12"/>
          <p:cNvSpPr/>
          <p:nvPr/>
        </p:nvSpPr>
        <p:spPr>
          <a:xfrm rot="18899881" flipH="1">
            <a:off x="-2616357" y="103431"/>
            <a:ext cx="7219260" cy="5336346"/>
          </a:xfrm>
          <a:custGeom>
            <a:avLst/>
            <a:gdLst>
              <a:gd name="connsiteX0" fmla="*/ 0 w 4106584"/>
              <a:gd name="connsiteY0" fmla="*/ 0 h 4106584"/>
              <a:gd name="connsiteX1" fmla="*/ 4106584 w 4106584"/>
              <a:gd name="connsiteY1" fmla="*/ 4106584 h 4106584"/>
              <a:gd name="connsiteX2" fmla="*/ 0 w 4106584"/>
              <a:gd name="connsiteY2" fmla="*/ 4106584 h 4106584"/>
              <a:gd name="connsiteX0" fmla="*/ 0 w 4106584"/>
              <a:gd name="connsiteY0" fmla="*/ 0 h 7046782"/>
              <a:gd name="connsiteX1" fmla="*/ 4106584 w 4106584"/>
              <a:gd name="connsiteY1" fmla="*/ 4106584 h 7046782"/>
              <a:gd name="connsiteX2" fmla="*/ 1247161 w 4106584"/>
              <a:gd name="connsiteY2" fmla="*/ 7046782 h 7046782"/>
              <a:gd name="connsiteX3" fmla="*/ 0 w 4106584"/>
              <a:gd name="connsiteY3" fmla="*/ 0 h 7046782"/>
              <a:gd name="connsiteX0" fmla="*/ 0 w 4106584"/>
              <a:gd name="connsiteY0" fmla="*/ 0 h 7040320"/>
              <a:gd name="connsiteX1" fmla="*/ 4106584 w 4106584"/>
              <a:gd name="connsiteY1" fmla="*/ 4106584 h 7040320"/>
              <a:gd name="connsiteX2" fmla="*/ 1214851 w 4106584"/>
              <a:gd name="connsiteY2" fmla="*/ 7040320 h 7040320"/>
              <a:gd name="connsiteX3" fmla="*/ 0 w 4106584"/>
              <a:gd name="connsiteY3" fmla="*/ 0 h 7040320"/>
              <a:gd name="connsiteX0" fmla="*/ 0 w 5188965"/>
              <a:gd name="connsiteY0" fmla="*/ 0 h 7040320"/>
              <a:gd name="connsiteX1" fmla="*/ 5188965 w 5188965"/>
              <a:gd name="connsiteY1" fmla="*/ 5176041 h 7040320"/>
              <a:gd name="connsiteX2" fmla="*/ 1214851 w 5188965"/>
              <a:gd name="connsiteY2" fmla="*/ 7040320 h 7040320"/>
              <a:gd name="connsiteX3" fmla="*/ 0 w 5188965"/>
              <a:gd name="connsiteY3" fmla="*/ 0 h 7040320"/>
              <a:gd name="connsiteX0" fmla="*/ 0 w 5188965"/>
              <a:gd name="connsiteY0" fmla="*/ 0 h 7040320"/>
              <a:gd name="connsiteX1" fmla="*/ 5188965 w 5188965"/>
              <a:gd name="connsiteY1" fmla="*/ 5176041 h 7040320"/>
              <a:gd name="connsiteX2" fmla="*/ 2829510 w 5188965"/>
              <a:gd name="connsiteY2" fmla="*/ 6273742 h 7040320"/>
              <a:gd name="connsiteX3" fmla="*/ 1214851 w 5188965"/>
              <a:gd name="connsiteY3" fmla="*/ 7040320 h 7040320"/>
              <a:gd name="connsiteX4" fmla="*/ 0 w 5188965"/>
              <a:gd name="connsiteY4" fmla="*/ 0 h 7040320"/>
              <a:gd name="connsiteX0" fmla="*/ 0 w 5188965"/>
              <a:gd name="connsiteY0" fmla="*/ 0 h 8099248"/>
              <a:gd name="connsiteX1" fmla="*/ 5188965 w 5188965"/>
              <a:gd name="connsiteY1" fmla="*/ 5176041 h 8099248"/>
              <a:gd name="connsiteX2" fmla="*/ 2264088 w 5188965"/>
              <a:gd name="connsiteY2" fmla="*/ 8099248 h 8099248"/>
              <a:gd name="connsiteX3" fmla="*/ 1214851 w 5188965"/>
              <a:gd name="connsiteY3" fmla="*/ 7040320 h 8099248"/>
              <a:gd name="connsiteX4" fmla="*/ 0 w 5188965"/>
              <a:gd name="connsiteY4" fmla="*/ 0 h 8099248"/>
              <a:gd name="connsiteX0" fmla="*/ 0 w 5188965"/>
              <a:gd name="connsiteY0" fmla="*/ 0 h 8099248"/>
              <a:gd name="connsiteX1" fmla="*/ 5188965 w 5188965"/>
              <a:gd name="connsiteY1" fmla="*/ 5176041 h 8099248"/>
              <a:gd name="connsiteX2" fmla="*/ 2264088 w 5188965"/>
              <a:gd name="connsiteY2" fmla="*/ 8099248 h 8099248"/>
              <a:gd name="connsiteX3" fmla="*/ 1269683 w 5188965"/>
              <a:gd name="connsiteY3" fmla="*/ 7095152 h 8099248"/>
              <a:gd name="connsiteX0" fmla="*/ 0 w 6763287"/>
              <a:gd name="connsiteY0" fmla="*/ 0 h 8099248"/>
              <a:gd name="connsiteX1" fmla="*/ 6763288 w 6763287"/>
              <a:gd name="connsiteY1" fmla="*/ 6765245 h 8099248"/>
              <a:gd name="connsiteX2" fmla="*/ 2264088 w 6763287"/>
              <a:gd name="connsiteY2" fmla="*/ 8099248 h 8099248"/>
              <a:gd name="connsiteX3" fmla="*/ 1269683 w 6763287"/>
              <a:gd name="connsiteY3" fmla="*/ 7095152 h 8099248"/>
              <a:gd name="connsiteX0" fmla="*/ 1871536 w 8634825"/>
              <a:gd name="connsiteY0" fmla="*/ 0 h 8099248"/>
              <a:gd name="connsiteX1" fmla="*/ 8634824 w 8634825"/>
              <a:gd name="connsiteY1" fmla="*/ 6765245 h 8099248"/>
              <a:gd name="connsiteX2" fmla="*/ 4135624 w 8634825"/>
              <a:gd name="connsiteY2" fmla="*/ 8099248 h 8099248"/>
              <a:gd name="connsiteX3" fmla="*/ 0 w 8634825"/>
              <a:gd name="connsiteY3" fmla="*/ 1885187 h 8099248"/>
              <a:gd name="connsiteX0" fmla="*/ 1871536 w 8634824"/>
              <a:gd name="connsiteY0" fmla="*/ 0 h 7237011"/>
              <a:gd name="connsiteX1" fmla="*/ 8634824 w 8634824"/>
              <a:gd name="connsiteY1" fmla="*/ 6765245 h 7237011"/>
              <a:gd name="connsiteX2" fmla="*/ 8146228 w 8634824"/>
              <a:gd name="connsiteY2" fmla="*/ 7237011 h 7237011"/>
              <a:gd name="connsiteX3" fmla="*/ 0 w 8634824"/>
              <a:gd name="connsiteY3" fmla="*/ 1885187 h 7237011"/>
              <a:gd name="connsiteX0" fmla="*/ 3280831 w 10044119"/>
              <a:gd name="connsiteY0" fmla="*/ 0 h 7237011"/>
              <a:gd name="connsiteX1" fmla="*/ 10044119 w 10044119"/>
              <a:gd name="connsiteY1" fmla="*/ 6765245 h 7237011"/>
              <a:gd name="connsiteX2" fmla="*/ 9555523 w 10044119"/>
              <a:gd name="connsiteY2" fmla="*/ 7237011 h 7237011"/>
              <a:gd name="connsiteX3" fmla="*/ 0 w 10044119"/>
              <a:gd name="connsiteY3" fmla="*/ 3279587 h 7237011"/>
              <a:gd name="connsiteX0" fmla="*/ 3280831 w 10044119"/>
              <a:gd name="connsiteY0" fmla="*/ 0 h 7424430"/>
              <a:gd name="connsiteX1" fmla="*/ 10044119 w 10044119"/>
              <a:gd name="connsiteY1" fmla="*/ 6765245 h 7424430"/>
              <a:gd name="connsiteX2" fmla="*/ 9368117 w 10044119"/>
              <a:gd name="connsiteY2" fmla="*/ 7424429 h 7424430"/>
              <a:gd name="connsiteX3" fmla="*/ 0 w 10044119"/>
              <a:gd name="connsiteY3" fmla="*/ 3279587 h 7424430"/>
            </a:gdLst>
            <a:ahLst/>
            <a:cxnLst>
              <a:cxn ang="0">
                <a:pos x="connsiteX0" y="connsiteY0"/>
              </a:cxn>
              <a:cxn ang="0">
                <a:pos x="connsiteX1" y="connsiteY1"/>
              </a:cxn>
              <a:cxn ang="0">
                <a:pos x="connsiteX2" y="connsiteY2"/>
              </a:cxn>
              <a:cxn ang="0">
                <a:pos x="connsiteX3" y="connsiteY3"/>
              </a:cxn>
            </a:cxnLst>
            <a:rect l="l" t="t" r="r" b="b"/>
            <a:pathLst>
              <a:path w="10044119" h="7424430">
                <a:moveTo>
                  <a:pt x="3280831" y="0"/>
                </a:moveTo>
                <a:lnTo>
                  <a:pt x="10044119" y="6765245"/>
                </a:lnTo>
                <a:lnTo>
                  <a:pt x="9368117" y="7424429"/>
                </a:lnTo>
                <a:lnTo>
                  <a:pt x="0" y="3279587"/>
                </a:lnTo>
              </a:path>
            </a:pathLst>
          </a:custGeom>
          <a:solidFill>
            <a:srgbClr val="0080C9"/>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p:nvPr/>
        </p:nvSpPr>
        <p:spPr>
          <a:xfrm rot="18900000">
            <a:off x="3342042" y="2217752"/>
            <a:ext cx="10034213" cy="7019345"/>
          </a:xfrm>
          <a:custGeom>
            <a:avLst/>
            <a:gdLst>
              <a:gd name="connsiteX0" fmla="*/ 3778408 w 3778408"/>
              <a:gd name="connsiteY0" fmla="*/ 0 h 3635585"/>
              <a:gd name="connsiteX1" fmla="*/ 3778408 w 3778408"/>
              <a:gd name="connsiteY1" fmla="*/ 3492762 h 3635585"/>
              <a:gd name="connsiteX2" fmla="*/ 3635585 w 3778408"/>
              <a:gd name="connsiteY2" fmla="*/ 3635585 h 3635585"/>
              <a:gd name="connsiteX3" fmla="*/ 0 w 3778408"/>
              <a:gd name="connsiteY3" fmla="*/ 0 h 3635585"/>
              <a:gd name="connsiteX0" fmla="*/ 6224629 w 6224629"/>
              <a:gd name="connsiteY0" fmla="*/ 0 h 7245648"/>
              <a:gd name="connsiteX1" fmla="*/ 3778408 w 6224629"/>
              <a:gd name="connsiteY1" fmla="*/ 7102825 h 7245648"/>
              <a:gd name="connsiteX2" fmla="*/ 3635585 w 6224629"/>
              <a:gd name="connsiteY2" fmla="*/ 7245648 h 7245648"/>
              <a:gd name="connsiteX3" fmla="*/ 0 w 6224629"/>
              <a:gd name="connsiteY3" fmla="*/ 3610063 h 7245648"/>
              <a:gd name="connsiteX4" fmla="*/ 6224629 w 6224629"/>
              <a:gd name="connsiteY4" fmla="*/ 0 h 7245648"/>
              <a:gd name="connsiteX0" fmla="*/ 6224629 w 6741893"/>
              <a:gd name="connsiteY0" fmla="*/ 0 h 7245648"/>
              <a:gd name="connsiteX1" fmla="*/ 6741893 w 6741893"/>
              <a:gd name="connsiteY1" fmla="*/ 4171670 h 7245648"/>
              <a:gd name="connsiteX2" fmla="*/ 3635585 w 6741893"/>
              <a:gd name="connsiteY2" fmla="*/ 7245648 h 7245648"/>
              <a:gd name="connsiteX3" fmla="*/ 0 w 6741893"/>
              <a:gd name="connsiteY3" fmla="*/ 3610063 h 7245648"/>
              <a:gd name="connsiteX4" fmla="*/ 6224629 w 6741893"/>
              <a:gd name="connsiteY4" fmla="*/ 0 h 7245648"/>
              <a:gd name="connsiteX0" fmla="*/ 6133189 w 6650453"/>
              <a:gd name="connsiteY0" fmla="*/ 0 h 7245648"/>
              <a:gd name="connsiteX1" fmla="*/ 6650453 w 6650453"/>
              <a:gd name="connsiteY1" fmla="*/ 4171670 h 7245648"/>
              <a:gd name="connsiteX2" fmla="*/ 3544145 w 6650453"/>
              <a:gd name="connsiteY2" fmla="*/ 7245648 h 7245648"/>
              <a:gd name="connsiteX3" fmla="*/ 0 w 6650453"/>
              <a:gd name="connsiteY3" fmla="*/ 3701503 h 7245648"/>
              <a:gd name="connsiteX0" fmla="*/ 9516949 w 10034213"/>
              <a:gd name="connsiteY0" fmla="*/ 0 h 7245648"/>
              <a:gd name="connsiteX1" fmla="*/ 10034213 w 10034213"/>
              <a:gd name="connsiteY1" fmla="*/ 4171670 h 7245648"/>
              <a:gd name="connsiteX2" fmla="*/ 6927905 w 10034213"/>
              <a:gd name="connsiteY2" fmla="*/ 7245648 h 7245648"/>
              <a:gd name="connsiteX3" fmla="*/ 0 w 10034213"/>
              <a:gd name="connsiteY3" fmla="*/ 339295 h 7245648"/>
              <a:gd name="connsiteX0" fmla="*/ 9624712 w 10034213"/>
              <a:gd name="connsiteY0" fmla="*/ 0 h 7019345"/>
              <a:gd name="connsiteX1" fmla="*/ 10034213 w 10034213"/>
              <a:gd name="connsiteY1" fmla="*/ 3945367 h 7019345"/>
              <a:gd name="connsiteX2" fmla="*/ 6927905 w 10034213"/>
              <a:gd name="connsiteY2" fmla="*/ 7019345 h 7019345"/>
              <a:gd name="connsiteX3" fmla="*/ 0 w 10034213"/>
              <a:gd name="connsiteY3" fmla="*/ 112992 h 7019345"/>
            </a:gdLst>
            <a:ahLst/>
            <a:cxnLst>
              <a:cxn ang="0">
                <a:pos x="connsiteX0" y="connsiteY0"/>
              </a:cxn>
              <a:cxn ang="0">
                <a:pos x="connsiteX1" y="connsiteY1"/>
              </a:cxn>
              <a:cxn ang="0">
                <a:pos x="connsiteX2" y="connsiteY2"/>
              </a:cxn>
              <a:cxn ang="0">
                <a:pos x="connsiteX3" y="connsiteY3"/>
              </a:cxn>
            </a:cxnLst>
            <a:rect l="l" t="t" r="r" b="b"/>
            <a:pathLst>
              <a:path w="10034213" h="7019345">
                <a:moveTo>
                  <a:pt x="9624712" y="0"/>
                </a:moveTo>
                <a:lnTo>
                  <a:pt x="10034213" y="3945367"/>
                </a:lnTo>
                <a:lnTo>
                  <a:pt x="6927905" y="7019345"/>
                </a:lnTo>
                <a:lnTo>
                  <a:pt x="0" y="112992"/>
                </a:lnTo>
              </a:path>
            </a:pathLst>
          </a:custGeom>
          <a:solidFill>
            <a:srgbClr val="0080C9"/>
          </a:solidFill>
          <a:ln>
            <a:noFill/>
          </a:ln>
          <a:effectLst>
            <a:outerShdw blurRad="38100" dist="25400" dir="12480000" algn="t" rotWithShape="0">
              <a:prstClr val="black">
                <a:alpha val="1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2"/>
          <p:cNvSpPr/>
          <p:nvPr/>
        </p:nvSpPr>
        <p:spPr>
          <a:xfrm rot="18900000">
            <a:off x="3508083" y="-5283630"/>
            <a:ext cx="8653376" cy="13506710"/>
          </a:xfrm>
          <a:custGeom>
            <a:avLst/>
            <a:gdLst>
              <a:gd name="connsiteX0" fmla="*/ 0 w 4106584"/>
              <a:gd name="connsiteY0" fmla="*/ 0 h 4106584"/>
              <a:gd name="connsiteX1" fmla="*/ 4106584 w 4106584"/>
              <a:gd name="connsiteY1" fmla="*/ 4106584 h 4106584"/>
              <a:gd name="connsiteX2" fmla="*/ 0 w 4106584"/>
              <a:gd name="connsiteY2" fmla="*/ 4106584 h 4106584"/>
              <a:gd name="connsiteX0" fmla="*/ 0 w 4106584"/>
              <a:gd name="connsiteY0" fmla="*/ 0 h 7046782"/>
              <a:gd name="connsiteX1" fmla="*/ 4106584 w 4106584"/>
              <a:gd name="connsiteY1" fmla="*/ 4106584 h 7046782"/>
              <a:gd name="connsiteX2" fmla="*/ 1247161 w 4106584"/>
              <a:gd name="connsiteY2" fmla="*/ 7046782 h 7046782"/>
              <a:gd name="connsiteX3" fmla="*/ 0 w 4106584"/>
              <a:gd name="connsiteY3" fmla="*/ 0 h 7046782"/>
              <a:gd name="connsiteX0" fmla="*/ 0 w 4106584"/>
              <a:gd name="connsiteY0" fmla="*/ 0 h 7040320"/>
              <a:gd name="connsiteX1" fmla="*/ 4106584 w 4106584"/>
              <a:gd name="connsiteY1" fmla="*/ 4106584 h 7040320"/>
              <a:gd name="connsiteX2" fmla="*/ 1214851 w 4106584"/>
              <a:gd name="connsiteY2" fmla="*/ 7040320 h 7040320"/>
              <a:gd name="connsiteX3" fmla="*/ 0 w 4106584"/>
              <a:gd name="connsiteY3" fmla="*/ 0 h 7040320"/>
              <a:gd name="connsiteX0" fmla="*/ 0 w 5188965"/>
              <a:gd name="connsiteY0" fmla="*/ 0 h 7040320"/>
              <a:gd name="connsiteX1" fmla="*/ 5188965 w 5188965"/>
              <a:gd name="connsiteY1" fmla="*/ 5176041 h 7040320"/>
              <a:gd name="connsiteX2" fmla="*/ 1214851 w 5188965"/>
              <a:gd name="connsiteY2" fmla="*/ 7040320 h 7040320"/>
              <a:gd name="connsiteX3" fmla="*/ 0 w 5188965"/>
              <a:gd name="connsiteY3" fmla="*/ 0 h 7040320"/>
              <a:gd name="connsiteX0" fmla="*/ 0 w 5188965"/>
              <a:gd name="connsiteY0" fmla="*/ 0 h 7040320"/>
              <a:gd name="connsiteX1" fmla="*/ 5188965 w 5188965"/>
              <a:gd name="connsiteY1" fmla="*/ 5176041 h 7040320"/>
              <a:gd name="connsiteX2" fmla="*/ 2829510 w 5188965"/>
              <a:gd name="connsiteY2" fmla="*/ 6273742 h 7040320"/>
              <a:gd name="connsiteX3" fmla="*/ 1214851 w 5188965"/>
              <a:gd name="connsiteY3" fmla="*/ 7040320 h 7040320"/>
              <a:gd name="connsiteX4" fmla="*/ 0 w 5188965"/>
              <a:gd name="connsiteY4" fmla="*/ 0 h 7040320"/>
              <a:gd name="connsiteX0" fmla="*/ 0 w 5188965"/>
              <a:gd name="connsiteY0" fmla="*/ 0 h 8099248"/>
              <a:gd name="connsiteX1" fmla="*/ 5188965 w 5188965"/>
              <a:gd name="connsiteY1" fmla="*/ 5176041 h 8099248"/>
              <a:gd name="connsiteX2" fmla="*/ 2264088 w 5188965"/>
              <a:gd name="connsiteY2" fmla="*/ 8099248 h 8099248"/>
              <a:gd name="connsiteX3" fmla="*/ 1214851 w 5188965"/>
              <a:gd name="connsiteY3" fmla="*/ 7040320 h 8099248"/>
              <a:gd name="connsiteX4" fmla="*/ 0 w 5188965"/>
              <a:gd name="connsiteY4" fmla="*/ 0 h 8099248"/>
              <a:gd name="connsiteX0" fmla="*/ 0 w 5188965"/>
              <a:gd name="connsiteY0" fmla="*/ 0 h 8099248"/>
              <a:gd name="connsiteX1" fmla="*/ 5188965 w 5188965"/>
              <a:gd name="connsiteY1" fmla="*/ 5176041 h 8099248"/>
              <a:gd name="connsiteX2" fmla="*/ 2264088 w 5188965"/>
              <a:gd name="connsiteY2" fmla="*/ 8099248 h 8099248"/>
              <a:gd name="connsiteX3" fmla="*/ 1269683 w 5188965"/>
              <a:gd name="connsiteY3" fmla="*/ 7095152 h 8099248"/>
            </a:gdLst>
            <a:ahLst/>
            <a:cxnLst>
              <a:cxn ang="0">
                <a:pos x="connsiteX0" y="connsiteY0"/>
              </a:cxn>
              <a:cxn ang="0">
                <a:pos x="connsiteX1" y="connsiteY1"/>
              </a:cxn>
              <a:cxn ang="0">
                <a:pos x="connsiteX2" y="connsiteY2"/>
              </a:cxn>
              <a:cxn ang="0">
                <a:pos x="connsiteX3" y="connsiteY3"/>
              </a:cxn>
            </a:cxnLst>
            <a:rect l="l" t="t" r="r" b="b"/>
            <a:pathLst>
              <a:path w="5188965" h="8099248">
                <a:moveTo>
                  <a:pt x="0" y="0"/>
                </a:moveTo>
                <a:lnTo>
                  <a:pt x="5188965" y="5176041"/>
                </a:lnTo>
                <a:lnTo>
                  <a:pt x="2264088" y="8099248"/>
                </a:lnTo>
                <a:lnTo>
                  <a:pt x="1269683" y="7095152"/>
                </a:lnTo>
              </a:path>
            </a:pathLst>
          </a:custGeom>
          <a:solidFill>
            <a:srgbClr val="0092D8"/>
          </a:solidFill>
          <a:ln>
            <a:noFill/>
          </a:ln>
          <a:effectLst>
            <a:outerShdw blurRad="127000" dist="508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1"/>
          <p:cNvSpPr/>
          <p:nvPr/>
        </p:nvSpPr>
        <p:spPr>
          <a:xfrm rot="18899881" flipH="1">
            <a:off x="-2515632" y="481300"/>
            <a:ext cx="6206322" cy="5201638"/>
          </a:xfrm>
          <a:custGeom>
            <a:avLst/>
            <a:gdLst>
              <a:gd name="connsiteX0" fmla="*/ 0 w 4106584"/>
              <a:gd name="connsiteY0" fmla="*/ 0 h 4106584"/>
              <a:gd name="connsiteX1" fmla="*/ 4106584 w 4106584"/>
              <a:gd name="connsiteY1" fmla="*/ 4106584 h 4106584"/>
              <a:gd name="connsiteX2" fmla="*/ 0 w 4106584"/>
              <a:gd name="connsiteY2" fmla="*/ 4106584 h 4106584"/>
              <a:gd name="connsiteX0" fmla="*/ 0 w 4106584"/>
              <a:gd name="connsiteY0" fmla="*/ 0 h 7046782"/>
              <a:gd name="connsiteX1" fmla="*/ 4106584 w 4106584"/>
              <a:gd name="connsiteY1" fmla="*/ 4106584 h 7046782"/>
              <a:gd name="connsiteX2" fmla="*/ 1247161 w 4106584"/>
              <a:gd name="connsiteY2" fmla="*/ 7046782 h 7046782"/>
              <a:gd name="connsiteX3" fmla="*/ 0 w 4106584"/>
              <a:gd name="connsiteY3" fmla="*/ 0 h 7046782"/>
              <a:gd name="connsiteX0" fmla="*/ 0 w 4106584"/>
              <a:gd name="connsiteY0" fmla="*/ 0 h 7040320"/>
              <a:gd name="connsiteX1" fmla="*/ 4106584 w 4106584"/>
              <a:gd name="connsiteY1" fmla="*/ 4106584 h 7040320"/>
              <a:gd name="connsiteX2" fmla="*/ 1214851 w 4106584"/>
              <a:gd name="connsiteY2" fmla="*/ 7040320 h 7040320"/>
              <a:gd name="connsiteX3" fmla="*/ 0 w 4106584"/>
              <a:gd name="connsiteY3" fmla="*/ 0 h 7040320"/>
              <a:gd name="connsiteX0" fmla="*/ 0 w 5188965"/>
              <a:gd name="connsiteY0" fmla="*/ 0 h 7040320"/>
              <a:gd name="connsiteX1" fmla="*/ 5188965 w 5188965"/>
              <a:gd name="connsiteY1" fmla="*/ 5176041 h 7040320"/>
              <a:gd name="connsiteX2" fmla="*/ 1214851 w 5188965"/>
              <a:gd name="connsiteY2" fmla="*/ 7040320 h 7040320"/>
              <a:gd name="connsiteX3" fmla="*/ 0 w 5188965"/>
              <a:gd name="connsiteY3" fmla="*/ 0 h 7040320"/>
              <a:gd name="connsiteX0" fmla="*/ 0 w 5188965"/>
              <a:gd name="connsiteY0" fmla="*/ 0 h 7040320"/>
              <a:gd name="connsiteX1" fmla="*/ 5188965 w 5188965"/>
              <a:gd name="connsiteY1" fmla="*/ 5176041 h 7040320"/>
              <a:gd name="connsiteX2" fmla="*/ 2829510 w 5188965"/>
              <a:gd name="connsiteY2" fmla="*/ 6273742 h 7040320"/>
              <a:gd name="connsiteX3" fmla="*/ 1214851 w 5188965"/>
              <a:gd name="connsiteY3" fmla="*/ 7040320 h 7040320"/>
              <a:gd name="connsiteX4" fmla="*/ 0 w 5188965"/>
              <a:gd name="connsiteY4" fmla="*/ 0 h 7040320"/>
              <a:gd name="connsiteX0" fmla="*/ 0 w 5188965"/>
              <a:gd name="connsiteY0" fmla="*/ 0 h 8099248"/>
              <a:gd name="connsiteX1" fmla="*/ 5188965 w 5188965"/>
              <a:gd name="connsiteY1" fmla="*/ 5176041 h 8099248"/>
              <a:gd name="connsiteX2" fmla="*/ 2264088 w 5188965"/>
              <a:gd name="connsiteY2" fmla="*/ 8099248 h 8099248"/>
              <a:gd name="connsiteX3" fmla="*/ 1214851 w 5188965"/>
              <a:gd name="connsiteY3" fmla="*/ 7040320 h 8099248"/>
              <a:gd name="connsiteX4" fmla="*/ 0 w 5188965"/>
              <a:gd name="connsiteY4" fmla="*/ 0 h 8099248"/>
              <a:gd name="connsiteX0" fmla="*/ 0 w 5188965"/>
              <a:gd name="connsiteY0" fmla="*/ 0 h 8099248"/>
              <a:gd name="connsiteX1" fmla="*/ 5188965 w 5188965"/>
              <a:gd name="connsiteY1" fmla="*/ 5176041 h 8099248"/>
              <a:gd name="connsiteX2" fmla="*/ 2264088 w 5188965"/>
              <a:gd name="connsiteY2" fmla="*/ 8099248 h 8099248"/>
              <a:gd name="connsiteX3" fmla="*/ 1269683 w 5188965"/>
              <a:gd name="connsiteY3" fmla="*/ 7095152 h 8099248"/>
              <a:gd name="connsiteX0" fmla="*/ 0 w 6763287"/>
              <a:gd name="connsiteY0" fmla="*/ 0 h 8099248"/>
              <a:gd name="connsiteX1" fmla="*/ 6763288 w 6763287"/>
              <a:gd name="connsiteY1" fmla="*/ 6765245 h 8099248"/>
              <a:gd name="connsiteX2" fmla="*/ 2264088 w 6763287"/>
              <a:gd name="connsiteY2" fmla="*/ 8099248 h 8099248"/>
              <a:gd name="connsiteX3" fmla="*/ 1269683 w 6763287"/>
              <a:gd name="connsiteY3" fmla="*/ 7095152 h 8099248"/>
              <a:gd name="connsiteX0" fmla="*/ 1871536 w 8634825"/>
              <a:gd name="connsiteY0" fmla="*/ 0 h 8099248"/>
              <a:gd name="connsiteX1" fmla="*/ 8634824 w 8634825"/>
              <a:gd name="connsiteY1" fmla="*/ 6765245 h 8099248"/>
              <a:gd name="connsiteX2" fmla="*/ 4135624 w 8634825"/>
              <a:gd name="connsiteY2" fmla="*/ 8099248 h 8099248"/>
              <a:gd name="connsiteX3" fmla="*/ 0 w 8634825"/>
              <a:gd name="connsiteY3" fmla="*/ 1885187 h 8099248"/>
              <a:gd name="connsiteX0" fmla="*/ 1871536 w 8634824"/>
              <a:gd name="connsiteY0" fmla="*/ 0 h 7237011"/>
              <a:gd name="connsiteX1" fmla="*/ 8634824 w 8634824"/>
              <a:gd name="connsiteY1" fmla="*/ 6765245 h 7237011"/>
              <a:gd name="connsiteX2" fmla="*/ 8146228 w 8634824"/>
              <a:gd name="connsiteY2" fmla="*/ 7237011 h 7237011"/>
              <a:gd name="connsiteX3" fmla="*/ 0 w 8634824"/>
              <a:gd name="connsiteY3" fmla="*/ 1885187 h 7237011"/>
            </a:gdLst>
            <a:ahLst/>
            <a:cxnLst>
              <a:cxn ang="0">
                <a:pos x="connsiteX0" y="connsiteY0"/>
              </a:cxn>
              <a:cxn ang="0">
                <a:pos x="connsiteX1" y="connsiteY1"/>
              </a:cxn>
              <a:cxn ang="0">
                <a:pos x="connsiteX2" y="connsiteY2"/>
              </a:cxn>
              <a:cxn ang="0">
                <a:pos x="connsiteX3" y="connsiteY3"/>
              </a:cxn>
            </a:cxnLst>
            <a:rect l="l" t="t" r="r" b="b"/>
            <a:pathLst>
              <a:path w="8634824" h="7237011">
                <a:moveTo>
                  <a:pt x="1871536" y="0"/>
                </a:moveTo>
                <a:lnTo>
                  <a:pt x="8634824" y="6765245"/>
                </a:lnTo>
                <a:lnTo>
                  <a:pt x="8146228" y="7237011"/>
                </a:lnTo>
                <a:lnTo>
                  <a:pt x="0" y="1885187"/>
                </a:lnTo>
              </a:path>
            </a:pathLst>
          </a:custGeom>
          <a:solidFill>
            <a:srgbClr val="0287D1"/>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667021" y="2424531"/>
            <a:ext cx="8857957" cy="122388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latin typeface="Product Sans" panose="020B0403030502040203" pitchFamily="34" charset="0"/>
              </a:rPr>
              <a:t>President University</a:t>
            </a:r>
          </a:p>
          <a:p>
            <a:pPr algn="ctr"/>
            <a:r>
              <a:rPr lang="en-US" sz="5400" dirty="0">
                <a:solidFill>
                  <a:schemeClr val="bg1"/>
                </a:solidFill>
                <a:latin typeface="Product Sans" panose="020B0403030502040203" pitchFamily="34" charset="0"/>
              </a:rPr>
              <a:t>Shuttle Bus App</a:t>
            </a:r>
            <a:endParaRPr lang="id-ID" sz="5400" dirty="0">
              <a:solidFill>
                <a:schemeClr val="bg1"/>
              </a:solidFill>
              <a:latin typeface="Product Sans" panose="020B0403030502040203" pitchFamily="34" charset="0"/>
            </a:endParaRPr>
          </a:p>
        </p:txBody>
      </p:sp>
      <p:sp>
        <p:nvSpPr>
          <p:cNvPr id="13" name="Rectangle 12">
            <a:extLst>
              <a:ext uri="{FF2B5EF4-FFF2-40B4-BE49-F238E27FC236}">
                <a16:creationId xmlns:a16="http://schemas.microsoft.com/office/drawing/2014/main" id="{78121FB4-E517-42EE-96BB-F4A167C3C687}"/>
              </a:ext>
            </a:extLst>
          </p:cNvPr>
          <p:cNvSpPr/>
          <p:nvPr/>
        </p:nvSpPr>
        <p:spPr>
          <a:xfrm>
            <a:off x="5589597" y="3648420"/>
            <a:ext cx="3019504" cy="4215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a:solidFill>
                  <a:schemeClr val="bg1"/>
                </a:solidFill>
                <a:latin typeface="Product Sans" panose="020B0403030502040203" pitchFamily="34" charset="0"/>
              </a:rPr>
              <a:t>Lambe</a:t>
            </a:r>
            <a:r>
              <a:rPr lang="en-US" sz="2000" dirty="0">
                <a:solidFill>
                  <a:schemeClr val="bg1"/>
                </a:solidFill>
                <a:latin typeface="Product Sans" panose="020B0403030502040203" pitchFamily="34" charset="0"/>
              </a:rPr>
              <a:t> </a:t>
            </a:r>
            <a:r>
              <a:rPr lang="en-US" sz="2000" dirty="0" err="1">
                <a:solidFill>
                  <a:schemeClr val="bg1"/>
                </a:solidFill>
                <a:latin typeface="Product Sans" panose="020B0403030502040203" pitchFamily="34" charset="0"/>
              </a:rPr>
              <a:t>Turah</a:t>
            </a:r>
            <a:r>
              <a:rPr lang="en-US" sz="2000" dirty="0">
                <a:solidFill>
                  <a:schemeClr val="bg1"/>
                </a:solidFill>
                <a:latin typeface="Product Sans" panose="020B0403030502040203" pitchFamily="34" charset="0"/>
              </a:rPr>
              <a:t> Company</a:t>
            </a:r>
            <a:endParaRPr lang="id-ID" sz="2000" dirty="0">
              <a:solidFill>
                <a:schemeClr val="bg1"/>
              </a:solidFill>
              <a:latin typeface="Product Sans" panose="020B0403030502040203" pitchFamily="34" charset="0"/>
            </a:endParaRPr>
          </a:p>
        </p:txBody>
      </p:sp>
      <p:sp>
        <p:nvSpPr>
          <p:cNvPr id="16" name="Rectangle 15">
            <a:extLst>
              <a:ext uri="{FF2B5EF4-FFF2-40B4-BE49-F238E27FC236}">
                <a16:creationId xmlns:a16="http://schemas.microsoft.com/office/drawing/2014/main" id="{120037FA-818D-4BC5-BA09-DC7DAEDD60C0}"/>
              </a:ext>
            </a:extLst>
          </p:cNvPr>
          <p:cNvSpPr/>
          <p:nvPr/>
        </p:nvSpPr>
        <p:spPr>
          <a:xfrm>
            <a:off x="9556976" y="6240182"/>
            <a:ext cx="2813443" cy="4215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latin typeface="Product Sans" panose="020B0403030502040203" pitchFamily="34" charset="0"/>
              </a:rPr>
              <a:t>Copyright © 2019 Designed by </a:t>
            </a:r>
            <a:r>
              <a:rPr lang="en-US" sz="900" dirty="0" err="1">
                <a:solidFill>
                  <a:schemeClr val="bg1"/>
                </a:solidFill>
                <a:latin typeface="Product Sans" panose="020B0403030502040203" pitchFamily="34" charset="0"/>
              </a:rPr>
              <a:t>Hafizh</a:t>
            </a:r>
            <a:r>
              <a:rPr lang="en-US" sz="900" dirty="0">
                <a:solidFill>
                  <a:schemeClr val="bg1"/>
                </a:solidFill>
                <a:latin typeface="Product Sans" panose="020B0403030502040203" pitchFamily="34" charset="0"/>
              </a:rPr>
              <a:t> Hakim</a:t>
            </a:r>
            <a:endParaRPr lang="id-ID" sz="900"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2260622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2000" fill="hold"/>
                                        <p:tgtEl>
                                          <p:spTgt spid="33"/>
                                        </p:tgtEl>
                                        <p:attrNameLst>
                                          <p:attrName>ppt_x</p:attrName>
                                        </p:attrNameLst>
                                      </p:cBhvr>
                                      <p:tavLst>
                                        <p:tav tm="0">
                                          <p:val>
                                            <p:strVal val="#ppt_x"/>
                                          </p:val>
                                        </p:tav>
                                        <p:tav tm="100000">
                                          <p:val>
                                            <p:strVal val="#ppt_x"/>
                                          </p:val>
                                        </p:tav>
                                      </p:tavLst>
                                    </p:anim>
                                    <p:anim calcmode="lin" valueType="num">
                                      <p:cBhvr additive="base">
                                        <p:cTn id="8" dur="20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8" decel="50000" fill="hold" grpId="0" nodeType="withEffect">
                                  <p:stCondLst>
                                    <p:cond delay="50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2000" fill="hold"/>
                                        <p:tgtEl>
                                          <p:spTgt spid="32"/>
                                        </p:tgtEl>
                                        <p:attrNameLst>
                                          <p:attrName>ppt_x</p:attrName>
                                        </p:attrNameLst>
                                      </p:cBhvr>
                                      <p:tavLst>
                                        <p:tav tm="0">
                                          <p:val>
                                            <p:strVal val="0-#ppt_w/2"/>
                                          </p:val>
                                        </p:tav>
                                        <p:tav tm="100000">
                                          <p:val>
                                            <p:strVal val="#ppt_x"/>
                                          </p:val>
                                        </p:tav>
                                      </p:tavLst>
                                    </p:anim>
                                    <p:anim calcmode="lin" valueType="num">
                                      <p:cBhvr additive="base">
                                        <p:cTn id="12" dur="20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1" decel="50000" fill="hold" grpId="0" nodeType="withEffect">
                                  <p:stCondLst>
                                    <p:cond delay="10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2000" fill="hold"/>
                                        <p:tgtEl>
                                          <p:spTgt spid="34"/>
                                        </p:tgtEl>
                                        <p:attrNameLst>
                                          <p:attrName>ppt_x</p:attrName>
                                        </p:attrNameLst>
                                      </p:cBhvr>
                                      <p:tavLst>
                                        <p:tav tm="0">
                                          <p:val>
                                            <p:strVal val="#ppt_x"/>
                                          </p:val>
                                        </p:tav>
                                        <p:tav tm="100000">
                                          <p:val>
                                            <p:strVal val="#ppt_x"/>
                                          </p:val>
                                        </p:tav>
                                      </p:tavLst>
                                    </p:anim>
                                    <p:anim calcmode="lin" valueType="num">
                                      <p:cBhvr additive="base">
                                        <p:cTn id="16" dur="200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8" decel="50000" fill="hold" grpId="0" nodeType="withEffect">
                                  <p:stCondLst>
                                    <p:cond delay="150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2000" fill="hold"/>
                                        <p:tgtEl>
                                          <p:spTgt spid="35"/>
                                        </p:tgtEl>
                                        <p:attrNameLst>
                                          <p:attrName>ppt_x</p:attrName>
                                        </p:attrNameLst>
                                      </p:cBhvr>
                                      <p:tavLst>
                                        <p:tav tm="0">
                                          <p:val>
                                            <p:strVal val="0-#ppt_w/2"/>
                                          </p:val>
                                        </p:tav>
                                        <p:tav tm="100000">
                                          <p:val>
                                            <p:strVal val="#ppt_x"/>
                                          </p:val>
                                        </p:tav>
                                      </p:tavLst>
                                    </p:anim>
                                    <p:anim calcmode="lin" valueType="num">
                                      <p:cBhvr additive="base">
                                        <p:cTn id="20" dur="2000" fill="hold"/>
                                        <p:tgtEl>
                                          <p:spTgt spid="35"/>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150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1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150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8" grpId="0"/>
      <p:bldP spid="13"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itle 1"/>
          <p:cNvSpPr txBox="1">
            <a:spLocks/>
          </p:cNvSpPr>
          <p:nvPr/>
        </p:nvSpPr>
        <p:spPr>
          <a:xfrm>
            <a:off x="1224465" y="2937965"/>
            <a:ext cx="9699902" cy="979830"/>
          </a:xfrm>
          <a:prstGeom prst="rect">
            <a:avLst/>
          </a:prstGeom>
        </p:spPr>
        <p:txBody>
          <a:bodyPr/>
          <a:lstStyle>
            <a:lvl1pPr algn="ctr"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r>
              <a:rPr lang="en-US" sz="6600" dirty="0">
                <a:solidFill>
                  <a:srgbClr val="FFFFFF"/>
                </a:solidFill>
                <a:latin typeface="Product Sans" panose="020B0403030502040203" pitchFamily="34" charset="0"/>
              </a:rPr>
              <a:t>Any Question ?</a:t>
            </a:r>
          </a:p>
        </p:txBody>
      </p:sp>
      <p:sp>
        <p:nvSpPr>
          <p:cNvPr id="20" name="TextBox 19"/>
          <p:cNvSpPr txBox="1"/>
          <p:nvPr/>
        </p:nvSpPr>
        <p:spPr>
          <a:xfrm>
            <a:off x="3368287" y="4040567"/>
            <a:ext cx="5619596" cy="293607"/>
          </a:xfrm>
          <a:prstGeom prst="rect">
            <a:avLst/>
          </a:prstGeom>
          <a:noFill/>
        </p:spPr>
        <p:txBody>
          <a:bodyPr wrap="square" rtlCol="0">
            <a:spAutoFit/>
          </a:bodyPr>
          <a:lstStyle/>
          <a:p>
            <a:pPr algn="ctr">
              <a:lnSpc>
                <a:spcPct val="120000"/>
              </a:lnSpc>
            </a:pPr>
            <a:endParaRPr lang="en-US" sz="1200" dirty="0">
              <a:solidFill>
                <a:srgbClr val="FFFFFF">
                  <a:alpha val="70000"/>
                </a:srgbClr>
              </a:solidFill>
              <a:latin typeface="Roboto Medium" charset="0"/>
              <a:ea typeface="Roboto Medium" charset="0"/>
              <a:cs typeface="Roboto Medium" charset="0"/>
            </a:endParaRPr>
          </a:p>
        </p:txBody>
      </p:sp>
    </p:spTree>
    <p:extLst>
      <p:ext uri="{BB962C8B-B14F-4D97-AF65-F5344CB8AC3E}">
        <p14:creationId xmlns:p14="http://schemas.microsoft.com/office/powerpoint/2010/main" val="314032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ounded Rectangle 16"/>
          <p:cNvSpPr/>
          <p:nvPr/>
        </p:nvSpPr>
        <p:spPr>
          <a:xfrm>
            <a:off x="2498961" y="3179252"/>
            <a:ext cx="745750" cy="1109760"/>
          </a:xfrm>
          <a:prstGeom prst="roundRect">
            <a:avLst>
              <a:gd name="adj" fmla="val 50000"/>
            </a:avLst>
          </a:prstGeom>
          <a:pattFill prst="zigZag">
            <a:fgClr>
              <a:schemeClr val="accent1">
                <a:lumMod val="75000"/>
              </a:schemeClr>
            </a:fgClr>
            <a:bgClr>
              <a:schemeClr val="accent1"/>
            </a:bgClr>
          </a:pattFill>
          <a:ln>
            <a:noFill/>
          </a:ln>
          <a:effectLst>
            <a:outerShdw blurRad="368300" dist="203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7"/>
          <p:cNvSpPr/>
          <p:nvPr/>
        </p:nvSpPr>
        <p:spPr>
          <a:xfrm>
            <a:off x="3650564" y="2544914"/>
            <a:ext cx="745750" cy="4299820"/>
          </a:xfrm>
          <a:prstGeom prst="roundRect">
            <a:avLst>
              <a:gd name="adj" fmla="val 50000"/>
            </a:avLst>
          </a:prstGeom>
          <a:pattFill prst="zigZag">
            <a:fgClr>
              <a:schemeClr val="accent1">
                <a:lumMod val="75000"/>
              </a:schemeClr>
            </a:fgClr>
            <a:bgClr>
              <a:schemeClr val="accent1"/>
            </a:bgClr>
          </a:pattFill>
          <a:ln>
            <a:noFill/>
          </a:ln>
          <a:effectLst>
            <a:outerShdw blurRad="368300" dist="203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8"/>
          <p:cNvSpPr/>
          <p:nvPr/>
        </p:nvSpPr>
        <p:spPr>
          <a:xfrm>
            <a:off x="4802167" y="786099"/>
            <a:ext cx="745750" cy="4978386"/>
          </a:xfrm>
          <a:prstGeom prst="roundRect">
            <a:avLst>
              <a:gd name="adj" fmla="val 50000"/>
            </a:avLst>
          </a:prstGeom>
          <a:pattFill prst="zigZag">
            <a:fgClr>
              <a:schemeClr val="accent1">
                <a:lumMod val="75000"/>
              </a:schemeClr>
            </a:fgClr>
            <a:bgClr>
              <a:schemeClr val="accent1"/>
            </a:bgClr>
          </a:pattFill>
          <a:ln>
            <a:noFill/>
          </a:ln>
          <a:effectLst>
            <a:outerShdw blurRad="368300" dist="203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9"/>
          <p:cNvSpPr/>
          <p:nvPr/>
        </p:nvSpPr>
        <p:spPr>
          <a:xfrm>
            <a:off x="5953770" y="-59961"/>
            <a:ext cx="745750" cy="5321028"/>
          </a:xfrm>
          <a:prstGeom prst="roundRect">
            <a:avLst>
              <a:gd name="adj" fmla="val 50000"/>
            </a:avLst>
          </a:prstGeom>
          <a:pattFill prst="zigZag">
            <a:fgClr>
              <a:schemeClr val="accent1">
                <a:lumMod val="75000"/>
              </a:schemeClr>
            </a:fgClr>
            <a:bgClr>
              <a:schemeClr val="accent1"/>
            </a:bgClr>
          </a:pattFill>
          <a:ln>
            <a:noFill/>
          </a:ln>
          <a:effectLst>
            <a:outerShdw blurRad="368300" dist="203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0"/>
          <p:cNvSpPr/>
          <p:nvPr/>
        </p:nvSpPr>
        <p:spPr>
          <a:xfrm>
            <a:off x="7105373" y="1083846"/>
            <a:ext cx="745750" cy="4581996"/>
          </a:xfrm>
          <a:prstGeom prst="roundRect">
            <a:avLst>
              <a:gd name="adj" fmla="val 50000"/>
            </a:avLst>
          </a:prstGeom>
          <a:pattFill prst="zigZag">
            <a:fgClr>
              <a:schemeClr val="accent1">
                <a:lumMod val="75000"/>
              </a:schemeClr>
            </a:fgClr>
            <a:bgClr>
              <a:schemeClr val="accent1"/>
            </a:bgClr>
          </a:pattFill>
          <a:ln>
            <a:noFill/>
          </a:ln>
          <a:effectLst>
            <a:outerShdw blurRad="368300" dist="203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1"/>
          <p:cNvSpPr/>
          <p:nvPr/>
        </p:nvSpPr>
        <p:spPr>
          <a:xfrm>
            <a:off x="8256976" y="1728970"/>
            <a:ext cx="745750" cy="1361760"/>
          </a:xfrm>
          <a:prstGeom prst="roundRect">
            <a:avLst>
              <a:gd name="adj" fmla="val 50000"/>
            </a:avLst>
          </a:prstGeom>
          <a:pattFill prst="zigZag">
            <a:fgClr>
              <a:schemeClr val="accent1">
                <a:lumMod val="75000"/>
              </a:schemeClr>
            </a:fgClr>
            <a:bgClr>
              <a:schemeClr val="accent1"/>
            </a:bgClr>
          </a:pattFill>
          <a:ln>
            <a:noFill/>
          </a:ln>
          <a:effectLst>
            <a:outerShdw blurRad="368300" dist="203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1224465" y="2937965"/>
            <a:ext cx="9699902" cy="979830"/>
          </a:xfrm>
          <a:prstGeom prst="rect">
            <a:avLst/>
          </a:prstGeom>
        </p:spPr>
        <p:txBody>
          <a:bodyPr/>
          <a:lstStyle>
            <a:lvl1pPr algn="ctr"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r>
              <a:rPr lang="en-US" sz="7200" dirty="0">
                <a:solidFill>
                  <a:srgbClr val="FFFFFF"/>
                </a:solidFill>
                <a:latin typeface="Product Sans" panose="020B0403030502040203" pitchFamily="34" charset="0"/>
              </a:rPr>
              <a:t>Thanks</a:t>
            </a:r>
          </a:p>
        </p:txBody>
      </p:sp>
      <p:sp>
        <p:nvSpPr>
          <p:cNvPr id="20" name="TextBox 19"/>
          <p:cNvSpPr txBox="1"/>
          <p:nvPr/>
        </p:nvSpPr>
        <p:spPr>
          <a:xfrm>
            <a:off x="3368287" y="4040567"/>
            <a:ext cx="5619596" cy="293607"/>
          </a:xfrm>
          <a:prstGeom prst="rect">
            <a:avLst/>
          </a:prstGeom>
          <a:noFill/>
        </p:spPr>
        <p:txBody>
          <a:bodyPr wrap="square" rtlCol="0">
            <a:spAutoFit/>
          </a:bodyPr>
          <a:lstStyle/>
          <a:p>
            <a:pPr algn="ctr">
              <a:lnSpc>
                <a:spcPct val="120000"/>
              </a:lnSpc>
            </a:pPr>
            <a:endParaRPr lang="en-US" sz="1200" dirty="0">
              <a:solidFill>
                <a:srgbClr val="FFFFFF">
                  <a:alpha val="70000"/>
                </a:srgbClr>
              </a:solidFill>
              <a:latin typeface="Roboto Medium" charset="0"/>
              <a:ea typeface="Roboto Medium" charset="0"/>
              <a:cs typeface="Roboto Medium" charset="0"/>
            </a:endParaRPr>
          </a:p>
        </p:txBody>
      </p:sp>
    </p:spTree>
    <p:extLst>
      <p:ext uri="{BB962C8B-B14F-4D97-AF65-F5344CB8AC3E}">
        <p14:creationId xmlns:p14="http://schemas.microsoft.com/office/powerpoint/2010/main" val="1771813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ppt_x"/>
                                          </p:val>
                                        </p:tav>
                                        <p:tav tm="100000">
                                          <p:val>
                                            <p:strVal val="#ppt_x"/>
                                          </p:val>
                                        </p:tav>
                                      </p:tavLst>
                                    </p:anim>
                                    <p:anim calcmode="lin" valueType="num">
                                      <p:cBhvr additive="base">
                                        <p:cTn id="8" dur="20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4" decel="50000" fill="hold" grpId="0" nodeType="withEffect">
                                  <p:stCondLst>
                                    <p:cond delay="3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2000" fill="hold"/>
                                        <p:tgtEl>
                                          <p:spTgt spid="14"/>
                                        </p:tgtEl>
                                        <p:attrNameLst>
                                          <p:attrName>ppt_x</p:attrName>
                                        </p:attrNameLst>
                                      </p:cBhvr>
                                      <p:tavLst>
                                        <p:tav tm="0">
                                          <p:val>
                                            <p:strVal val="#ppt_x"/>
                                          </p:val>
                                        </p:tav>
                                        <p:tav tm="100000">
                                          <p:val>
                                            <p:strVal val="#ppt_x"/>
                                          </p:val>
                                        </p:tav>
                                      </p:tavLst>
                                    </p:anim>
                                    <p:anim calcmode="lin" valueType="num">
                                      <p:cBhvr additive="base">
                                        <p:cTn id="12" dur="20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1" decel="50000" fill="hold" grpId="0" nodeType="withEffect">
                                  <p:stCondLst>
                                    <p:cond delay="6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2000" fill="hold"/>
                                        <p:tgtEl>
                                          <p:spTgt spid="15"/>
                                        </p:tgtEl>
                                        <p:attrNameLst>
                                          <p:attrName>ppt_x</p:attrName>
                                        </p:attrNameLst>
                                      </p:cBhvr>
                                      <p:tavLst>
                                        <p:tav tm="0">
                                          <p:val>
                                            <p:strVal val="#ppt_x"/>
                                          </p:val>
                                        </p:tav>
                                        <p:tav tm="100000">
                                          <p:val>
                                            <p:strVal val="#ppt_x"/>
                                          </p:val>
                                        </p:tav>
                                      </p:tavLst>
                                    </p:anim>
                                    <p:anim calcmode="lin" valueType="num">
                                      <p:cBhvr additive="base">
                                        <p:cTn id="16" dur="20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4" decel="50000" fill="hold" grpId="0" nodeType="withEffect">
                                  <p:stCondLst>
                                    <p:cond delay="9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000" fill="hold"/>
                                        <p:tgtEl>
                                          <p:spTgt spid="16"/>
                                        </p:tgtEl>
                                        <p:attrNameLst>
                                          <p:attrName>ppt_x</p:attrName>
                                        </p:attrNameLst>
                                      </p:cBhvr>
                                      <p:tavLst>
                                        <p:tav tm="0">
                                          <p:val>
                                            <p:strVal val="#ppt_x"/>
                                          </p:val>
                                        </p:tav>
                                        <p:tav tm="100000">
                                          <p:val>
                                            <p:strVal val="#ppt_x"/>
                                          </p:val>
                                        </p:tav>
                                      </p:tavLst>
                                    </p:anim>
                                    <p:anim calcmode="lin" valueType="num">
                                      <p:cBhvr additive="base">
                                        <p:cTn id="20" dur="20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1" decel="50000" fill="hold" grpId="0" nodeType="withEffect">
                                  <p:stCondLst>
                                    <p:cond delay="12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2000" fill="hold"/>
                                        <p:tgtEl>
                                          <p:spTgt spid="17"/>
                                        </p:tgtEl>
                                        <p:attrNameLst>
                                          <p:attrName>ppt_x</p:attrName>
                                        </p:attrNameLst>
                                      </p:cBhvr>
                                      <p:tavLst>
                                        <p:tav tm="0">
                                          <p:val>
                                            <p:strVal val="#ppt_x"/>
                                          </p:val>
                                        </p:tav>
                                        <p:tav tm="100000">
                                          <p:val>
                                            <p:strVal val="#ppt_x"/>
                                          </p:val>
                                        </p:tav>
                                      </p:tavLst>
                                    </p:anim>
                                    <p:anim calcmode="lin" valueType="num">
                                      <p:cBhvr additive="base">
                                        <p:cTn id="24" dur="20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4" decel="50000" fill="hold" grpId="0" nodeType="withEffect">
                                  <p:stCondLst>
                                    <p:cond delay="15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2000" fill="hold"/>
                                        <p:tgtEl>
                                          <p:spTgt spid="18"/>
                                        </p:tgtEl>
                                        <p:attrNameLst>
                                          <p:attrName>ppt_x</p:attrName>
                                        </p:attrNameLst>
                                      </p:cBhvr>
                                      <p:tavLst>
                                        <p:tav tm="0">
                                          <p:val>
                                            <p:strVal val="#ppt_x"/>
                                          </p:val>
                                        </p:tav>
                                        <p:tav tm="100000">
                                          <p:val>
                                            <p:strVal val="#ppt_x"/>
                                          </p:val>
                                        </p:tav>
                                      </p:tavLst>
                                    </p:anim>
                                    <p:anim calcmode="lin" valueType="num">
                                      <p:cBhvr additive="base">
                                        <p:cTn id="28" dur="2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CBE905FD-A49E-4A5A-9EC8-C066CBF697C7}"/>
              </a:ext>
            </a:extLst>
          </p:cNvPr>
          <p:cNvSpPr/>
          <p:nvPr/>
        </p:nvSpPr>
        <p:spPr>
          <a:xfrm rot="17281695">
            <a:off x="-6205117" y="-13393678"/>
            <a:ext cx="26475790" cy="22670649"/>
          </a:xfrm>
          <a:custGeom>
            <a:avLst/>
            <a:gdLst>
              <a:gd name="connsiteX0" fmla="*/ 0 w 4106584"/>
              <a:gd name="connsiteY0" fmla="*/ 0 h 4106584"/>
              <a:gd name="connsiteX1" fmla="*/ 4106584 w 4106584"/>
              <a:gd name="connsiteY1" fmla="*/ 4106584 h 4106584"/>
              <a:gd name="connsiteX2" fmla="*/ 0 w 4106584"/>
              <a:gd name="connsiteY2" fmla="*/ 4106584 h 4106584"/>
              <a:gd name="connsiteX0" fmla="*/ 0 w 4106584"/>
              <a:gd name="connsiteY0" fmla="*/ 0 h 7046782"/>
              <a:gd name="connsiteX1" fmla="*/ 4106584 w 4106584"/>
              <a:gd name="connsiteY1" fmla="*/ 4106584 h 7046782"/>
              <a:gd name="connsiteX2" fmla="*/ 1247161 w 4106584"/>
              <a:gd name="connsiteY2" fmla="*/ 7046782 h 7046782"/>
              <a:gd name="connsiteX3" fmla="*/ 0 w 4106584"/>
              <a:gd name="connsiteY3" fmla="*/ 0 h 7046782"/>
              <a:gd name="connsiteX0" fmla="*/ 0 w 4106584"/>
              <a:gd name="connsiteY0" fmla="*/ 0 h 7040320"/>
              <a:gd name="connsiteX1" fmla="*/ 4106584 w 4106584"/>
              <a:gd name="connsiteY1" fmla="*/ 4106584 h 7040320"/>
              <a:gd name="connsiteX2" fmla="*/ 1214851 w 4106584"/>
              <a:gd name="connsiteY2" fmla="*/ 7040320 h 7040320"/>
              <a:gd name="connsiteX3" fmla="*/ 0 w 4106584"/>
              <a:gd name="connsiteY3" fmla="*/ 0 h 7040320"/>
              <a:gd name="connsiteX0" fmla="*/ 0 w 5188965"/>
              <a:gd name="connsiteY0" fmla="*/ 0 h 7040320"/>
              <a:gd name="connsiteX1" fmla="*/ 5188965 w 5188965"/>
              <a:gd name="connsiteY1" fmla="*/ 5176041 h 7040320"/>
              <a:gd name="connsiteX2" fmla="*/ 1214851 w 5188965"/>
              <a:gd name="connsiteY2" fmla="*/ 7040320 h 7040320"/>
              <a:gd name="connsiteX3" fmla="*/ 0 w 5188965"/>
              <a:gd name="connsiteY3" fmla="*/ 0 h 7040320"/>
              <a:gd name="connsiteX0" fmla="*/ 0 w 5188965"/>
              <a:gd name="connsiteY0" fmla="*/ 0 h 7040320"/>
              <a:gd name="connsiteX1" fmla="*/ 5188965 w 5188965"/>
              <a:gd name="connsiteY1" fmla="*/ 5176041 h 7040320"/>
              <a:gd name="connsiteX2" fmla="*/ 2829510 w 5188965"/>
              <a:gd name="connsiteY2" fmla="*/ 6273742 h 7040320"/>
              <a:gd name="connsiteX3" fmla="*/ 1214851 w 5188965"/>
              <a:gd name="connsiteY3" fmla="*/ 7040320 h 7040320"/>
              <a:gd name="connsiteX4" fmla="*/ 0 w 5188965"/>
              <a:gd name="connsiteY4" fmla="*/ 0 h 7040320"/>
              <a:gd name="connsiteX0" fmla="*/ 0 w 5188965"/>
              <a:gd name="connsiteY0" fmla="*/ 0 h 8099248"/>
              <a:gd name="connsiteX1" fmla="*/ 5188965 w 5188965"/>
              <a:gd name="connsiteY1" fmla="*/ 5176041 h 8099248"/>
              <a:gd name="connsiteX2" fmla="*/ 2264088 w 5188965"/>
              <a:gd name="connsiteY2" fmla="*/ 8099248 h 8099248"/>
              <a:gd name="connsiteX3" fmla="*/ 1214851 w 5188965"/>
              <a:gd name="connsiteY3" fmla="*/ 7040320 h 8099248"/>
              <a:gd name="connsiteX4" fmla="*/ 0 w 5188965"/>
              <a:gd name="connsiteY4" fmla="*/ 0 h 8099248"/>
              <a:gd name="connsiteX0" fmla="*/ 0 w 5188965"/>
              <a:gd name="connsiteY0" fmla="*/ 0 h 8099248"/>
              <a:gd name="connsiteX1" fmla="*/ 5188965 w 5188965"/>
              <a:gd name="connsiteY1" fmla="*/ 5176041 h 8099248"/>
              <a:gd name="connsiteX2" fmla="*/ 2264088 w 5188965"/>
              <a:gd name="connsiteY2" fmla="*/ 8099248 h 8099248"/>
              <a:gd name="connsiteX3" fmla="*/ 1269683 w 5188965"/>
              <a:gd name="connsiteY3" fmla="*/ 7095152 h 8099248"/>
            </a:gdLst>
            <a:ahLst/>
            <a:cxnLst>
              <a:cxn ang="0">
                <a:pos x="connsiteX0" y="connsiteY0"/>
              </a:cxn>
              <a:cxn ang="0">
                <a:pos x="connsiteX1" y="connsiteY1"/>
              </a:cxn>
              <a:cxn ang="0">
                <a:pos x="connsiteX2" y="connsiteY2"/>
              </a:cxn>
              <a:cxn ang="0">
                <a:pos x="connsiteX3" y="connsiteY3"/>
              </a:cxn>
            </a:cxnLst>
            <a:rect l="l" t="t" r="r" b="b"/>
            <a:pathLst>
              <a:path w="5188965" h="8099248">
                <a:moveTo>
                  <a:pt x="0" y="0"/>
                </a:moveTo>
                <a:lnTo>
                  <a:pt x="5188965" y="5176041"/>
                </a:lnTo>
                <a:lnTo>
                  <a:pt x="2264088" y="8099248"/>
                </a:lnTo>
                <a:lnTo>
                  <a:pt x="1269683" y="7095152"/>
                </a:lnTo>
              </a:path>
            </a:pathLst>
          </a:custGeom>
          <a:solidFill>
            <a:srgbClr val="0092D8"/>
          </a:solidFill>
          <a:ln>
            <a:noFill/>
          </a:ln>
          <a:effectLst>
            <a:outerShdw blurRad="127000" dist="508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03A17F3-68E3-4BA1-9F4D-05FD07896B2F}"/>
              </a:ext>
            </a:extLst>
          </p:cNvPr>
          <p:cNvSpPr/>
          <p:nvPr/>
        </p:nvSpPr>
        <p:spPr>
          <a:xfrm>
            <a:off x="454680" y="8704"/>
            <a:ext cx="11493651" cy="66775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4000" dirty="0" err="1">
                <a:solidFill>
                  <a:schemeClr val="bg1"/>
                </a:solidFill>
                <a:latin typeface="Product Sans" panose="020B0403030502040203" pitchFamily="34" charset="0"/>
              </a:rPr>
              <a:t>Lambe</a:t>
            </a:r>
            <a:r>
              <a:rPr lang="en-US" sz="4000" dirty="0">
                <a:solidFill>
                  <a:schemeClr val="bg1"/>
                </a:solidFill>
                <a:latin typeface="Product Sans" panose="020B0403030502040203" pitchFamily="34" charset="0"/>
              </a:rPr>
              <a:t> </a:t>
            </a:r>
            <a:r>
              <a:rPr lang="en-US" sz="4000" dirty="0" err="1">
                <a:solidFill>
                  <a:schemeClr val="bg1"/>
                </a:solidFill>
                <a:latin typeface="Product Sans" panose="020B0403030502040203" pitchFamily="34" charset="0"/>
              </a:rPr>
              <a:t>Turah</a:t>
            </a:r>
            <a:r>
              <a:rPr lang="en-US" sz="4000" dirty="0">
                <a:solidFill>
                  <a:schemeClr val="bg1"/>
                </a:solidFill>
                <a:latin typeface="Product Sans" panose="020B0403030502040203" pitchFamily="34" charset="0"/>
              </a:rPr>
              <a:t> Company</a:t>
            </a:r>
          </a:p>
          <a:p>
            <a:endParaRPr lang="en-US" sz="4000" dirty="0">
              <a:solidFill>
                <a:schemeClr val="bg1"/>
              </a:solidFill>
              <a:latin typeface="Product Sans" panose="020B0403030502040203" pitchFamily="34" charset="0"/>
            </a:endParaRPr>
          </a:p>
          <a:p>
            <a:pPr marL="571500" indent="-571500">
              <a:buFont typeface="Arial" panose="020B0604020202020204" pitchFamily="34" charset="0"/>
              <a:buChar char="•"/>
            </a:pPr>
            <a:r>
              <a:rPr lang="en-US" sz="4000" dirty="0">
                <a:solidFill>
                  <a:schemeClr val="bg1"/>
                </a:solidFill>
                <a:latin typeface="Product Sans" panose="020B0403030502040203" pitchFamily="34" charset="0"/>
              </a:rPr>
              <a:t>Director : </a:t>
            </a:r>
            <a:r>
              <a:rPr lang="en-US" sz="4000" dirty="0" err="1">
                <a:solidFill>
                  <a:schemeClr val="bg1"/>
                </a:solidFill>
                <a:latin typeface="Product Sans" panose="020B0403030502040203" pitchFamily="34" charset="0"/>
              </a:rPr>
              <a:t>Egi</a:t>
            </a:r>
            <a:endParaRPr lang="en-US" sz="4000" dirty="0">
              <a:solidFill>
                <a:schemeClr val="bg1"/>
              </a:solidFill>
              <a:latin typeface="Product Sans" panose="020B0403030502040203" pitchFamily="34" charset="0"/>
            </a:endParaRPr>
          </a:p>
          <a:p>
            <a:pPr marL="571500" indent="-571500">
              <a:buFont typeface="Arial" panose="020B0604020202020204" pitchFamily="34" charset="0"/>
              <a:buChar char="•"/>
            </a:pPr>
            <a:r>
              <a:rPr lang="en-US" sz="4000" dirty="0">
                <a:solidFill>
                  <a:schemeClr val="bg1"/>
                </a:solidFill>
                <a:latin typeface="Product Sans" panose="020B0403030502040203" pitchFamily="34" charset="0"/>
              </a:rPr>
              <a:t>Designer : Hafiz</a:t>
            </a:r>
          </a:p>
          <a:p>
            <a:pPr marL="571500" indent="-571500">
              <a:buFont typeface="Arial" panose="020B0604020202020204" pitchFamily="34" charset="0"/>
              <a:buChar char="•"/>
            </a:pPr>
            <a:r>
              <a:rPr lang="en-US" sz="4000" dirty="0">
                <a:solidFill>
                  <a:schemeClr val="bg1"/>
                </a:solidFill>
                <a:latin typeface="Product Sans" panose="020B0403030502040203" pitchFamily="34" charset="0"/>
              </a:rPr>
              <a:t>Idea team : Dimas and </a:t>
            </a:r>
            <a:r>
              <a:rPr lang="en-US" sz="4000" dirty="0" err="1">
                <a:solidFill>
                  <a:schemeClr val="bg1"/>
                </a:solidFill>
                <a:latin typeface="Product Sans" panose="020B0403030502040203" pitchFamily="34" charset="0"/>
              </a:rPr>
              <a:t>Anggi</a:t>
            </a:r>
            <a:endParaRPr lang="en-US" sz="4000" dirty="0">
              <a:solidFill>
                <a:schemeClr val="bg1"/>
              </a:solidFill>
              <a:latin typeface="Product Sans" panose="020B0403030502040203" pitchFamily="34" charset="0"/>
            </a:endParaRPr>
          </a:p>
          <a:p>
            <a:pPr marL="571500" indent="-571500">
              <a:buFont typeface="Arial" panose="020B0604020202020204" pitchFamily="34" charset="0"/>
              <a:buChar char="•"/>
            </a:pPr>
            <a:r>
              <a:rPr lang="en-US" sz="4000" dirty="0">
                <a:solidFill>
                  <a:schemeClr val="bg1"/>
                </a:solidFill>
                <a:latin typeface="Product Sans" panose="020B0403030502040203" pitchFamily="34" charset="0"/>
              </a:rPr>
              <a:t>Name Thinker : </a:t>
            </a:r>
            <a:r>
              <a:rPr lang="en-US" sz="4000" dirty="0" err="1">
                <a:solidFill>
                  <a:schemeClr val="bg1"/>
                </a:solidFill>
                <a:latin typeface="Product Sans" panose="020B0403030502040203" pitchFamily="34" charset="0"/>
              </a:rPr>
              <a:t>Bahar</a:t>
            </a:r>
            <a:r>
              <a:rPr lang="en-US" sz="4000" dirty="0">
                <a:solidFill>
                  <a:schemeClr val="bg1"/>
                </a:solidFill>
                <a:latin typeface="Product Sans" panose="020B0403030502040203" pitchFamily="34" charset="0"/>
              </a:rPr>
              <a:t>  </a:t>
            </a:r>
          </a:p>
        </p:txBody>
      </p:sp>
    </p:spTree>
    <p:extLst>
      <p:ext uri="{BB962C8B-B14F-4D97-AF65-F5344CB8AC3E}">
        <p14:creationId xmlns:p14="http://schemas.microsoft.com/office/powerpoint/2010/main" val="63540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1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CBE905FD-A49E-4A5A-9EC8-C066CBF697C7}"/>
              </a:ext>
            </a:extLst>
          </p:cNvPr>
          <p:cNvSpPr/>
          <p:nvPr/>
        </p:nvSpPr>
        <p:spPr>
          <a:xfrm rot="17281695">
            <a:off x="-6205117" y="-13393678"/>
            <a:ext cx="26475790" cy="22670649"/>
          </a:xfrm>
          <a:custGeom>
            <a:avLst/>
            <a:gdLst>
              <a:gd name="connsiteX0" fmla="*/ 0 w 4106584"/>
              <a:gd name="connsiteY0" fmla="*/ 0 h 4106584"/>
              <a:gd name="connsiteX1" fmla="*/ 4106584 w 4106584"/>
              <a:gd name="connsiteY1" fmla="*/ 4106584 h 4106584"/>
              <a:gd name="connsiteX2" fmla="*/ 0 w 4106584"/>
              <a:gd name="connsiteY2" fmla="*/ 4106584 h 4106584"/>
              <a:gd name="connsiteX0" fmla="*/ 0 w 4106584"/>
              <a:gd name="connsiteY0" fmla="*/ 0 h 7046782"/>
              <a:gd name="connsiteX1" fmla="*/ 4106584 w 4106584"/>
              <a:gd name="connsiteY1" fmla="*/ 4106584 h 7046782"/>
              <a:gd name="connsiteX2" fmla="*/ 1247161 w 4106584"/>
              <a:gd name="connsiteY2" fmla="*/ 7046782 h 7046782"/>
              <a:gd name="connsiteX3" fmla="*/ 0 w 4106584"/>
              <a:gd name="connsiteY3" fmla="*/ 0 h 7046782"/>
              <a:gd name="connsiteX0" fmla="*/ 0 w 4106584"/>
              <a:gd name="connsiteY0" fmla="*/ 0 h 7040320"/>
              <a:gd name="connsiteX1" fmla="*/ 4106584 w 4106584"/>
              <a:gd name="connsiteY1" fmla="*/ 4106584 h 7040320"/>
              <a:gd name="connsiteX2" fmla="*/ 1214851 w 4106584"/>
              <a:gd name="connsiteY2" fmla="*/ 7040320 h 7040320"/>
              <a:gd name="connsiteX3" fmla="*/ 0 w 4106584"/>
              <a:gd name="connsiteY3" fmla="*/ 0 h 7040320"/>
              <a:gd name="connsiteX0" fmla="*/ 0 w 5188965"/>
              <a:gd name="connsiteY0" fmla="*/ 0 h 7040320"/>
              <a:gd name="connsiteX1" fmla="*/ 5188965 w 5188965"/>
              <a:gd name="connsiteY1" fmla="*/ 5176041 h 7040320"/>
              <a:gd name="connsiteX2" fmla="*/ 1214851 w 5188965"/>
              <a:gd name="connsiteY2" fmla="*/ 7040320 h 7040320"/>
              <a:gd name="connsiteX3" fmla="*/ 0 w 5188965"/>
              <a:gd name="connsiteY3" fmla="*/ 0 h 7040320"/>
              <a:gd name="connsiteX0" fmla="*/ 0 w 5188965"/>
              <a:gd name="connsiteY0" fmla="*/ 0 h 7040320"/>
              <a:gd name="connsiteX1" fmla="*/ 5188965 w 5188965"/>
              <a:gd name="connsiteY1" fmla="*/ 5176041 h 7040320"/>
              <a:gd name="connsiteX2" fmla="*/ 2829510 w 5188965"/>
              <a:gd name="connsiteY2" fmla="*/ 6273742 h 7040320"/>
              <a:gd name="connsiteX3" fmla="*/ 1214851 w 5188965"/>
              <a:gd name="connsiteY3" fmla="*/ 7040320 h 7040320"/>
              <a:gd name="connsiteX4" fmla="*/ 0 w 5188965"/>
              <a:gd name="connsiteY4" fmla="*/ 0 h 7040320"/>
              <a:gd name="connsiteX0" fmla="*/ 0 w 5188965"/>
              <a:gd name="connsiteY0" fmla="*/ 0 h 8099248"/>
              <a:gd name="connsiteX1" fmla="*/ 5188965 w 5188965"/>
              <a:gd name="connsiteY1" fmla="*/ 5176041 h 8099248"/>
              <a:gd name="connsiteX2" fmla="*/ 2264088 w 5188965"/>
              <a:gd name="connsiteY2" fmla="*/ 8099248 h 8099248"/>
              <a:gd name="connsiteX3" fmla="*/ 1214851 w 5188965"/>
              <a:gd name="connsiteY3" fmla="*/ 7040320 h 8099248"/>
              <a:gd name="connsiteX4" fmla="*/ 0 w 5188965"/>
              <a:gd name="connsiteY4" fmla="*/ 0 h 8099248"/>
              <a:gd name="connsiteX0" fmla="*/ 0 w 5188965"/>
              <a:gd name="connsiteY0" fmla="*/ 0 h 8099248"/>
              <a:gd name="connsiteX1" fmla="*/ 5188965 w 5188965"/>
              <a:gd name="connsiteY1" fmla="*/ 5176041 h 8099248"/>
              <a:gd name="connsiteX2" fmla="*/ 2264088 w 5188965"/>
              <a:gd name="connsiteY2" fmla="*/ 8099248 h 8099248"/>
              <a:gd name="connsiteX3" fmla="*/ 1269683 w 5188965"/>
              <a:gd name="connsiteY3" fmla="*/ 7095152 h 8099248"/>
            </a:gdLst>
            <a:ahLst/>
            <a:cxnLst>
              <a:cxn ang="0">
                <a:pos x="connsiteX0" y="connsiteY0"/>
              </a:cxn>
              <a:cxn ang="0">
                <a:pos x="connsiteX1" y="connsiteY1"/>
              </a:cxn>
              <a:cxn ang="0">
                <a:pos x="connsiteX2" y="connsiteY2"/>
              </a:cxn>
              <a:cxn ang="0">
                <a:pos x="connsiteX3" y="connsiteY3"/>
              </a:cxn>
            </a:cxnLst>
            <a:rect l="l" t="t" r="r" b="b"/>
            <a:pathLst>
              <a:path w="5188965" h="8099248">
                <a:moveTo>
                  <a:pt x="0" y="0"/>
                </a:moveTo>
                <a:lnTo>
                  <a:pt x="5188965" y="5176041"/>
                </a:lnTo>
                <a:lnTo>
                  <a:pt x="2264088" y="8099248"/>
                </a:lnTo>
                <a:lnTo>
                  <a:pt x="1269683" y="7095152"/>
                </a:lnTo>
              </a:path>
            </a:pathLst>
          </a:custGeom>
          <a:solidFill>
            <a:srgbClr val="0092D8"/>
          </a:solidFill>
          <a:ln>
            <a:noFill/>
          </a:ln>
          <a:effectLst>
            <a:outerShdw blurRad="127000" dist="508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03A17F3-68E3-4BA1-9F4D-05FD07896B2F}"/>
              </a:ext>
            </a:extLst>
          </p:cNvPr>
          <p:cNvSpPr/>
          <p:nvPr/>
        </p:nvSpPr>
        <p:spPr>
          <a:xfrm>
            <a:off x="454680" y="8704"/>
            <a:ext cx="11493651" cy="66775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4000" dirty="0">
                <a:solidFill>
                  <a:schemeClr val="bg1"/>
                </a:solidFill>
                <a:latin typeface="Product Sans" panose="020B0403030502040203" pitchFamily="34" charset="0"/>
              </a:rPr>
              <a:t>Agenda :</a:t>
            </a:r>
          </a:p>
          <a:p>
            <a:endParaRPr lang="en-US" sz="4000" dirty="0">
              <a:solidFill>
                <a:schemeClr val="bg1"/>
              </a:solidFill>
              <a:latin typeface="Product Sans" panose="020B0403030502040203" pitchFamily="34" charset="0"/>
            </a:endParaRPr>
          </a:p>
          <a:p>
            <a:pPr marL="685800" indent="-685800">
              <a:buFontTx/>
              <a:buChar char="-"/>
            </a:pPr>
            <a:r>
              <a:rPr lang="en-US" sz="4000" dirty="0">
                <a:solidFill>
                  <a:schemeClr val="bg1"/>
                </a:solidFill>
                <a:latin typeface="Product Sans" panose="020B0403030502040203" pitchFamily="34" charset="0"/>
              </a:rPr>
              <a:t>Problem</a:t>
            </a:r>
          </a:p>
          <a:p>
            <a:pPr marL="685800" indent="-685800">
              <a:buFontTx/>
              <a:buChar char="-"/>
            </a:pPr>
            <a:r>
              <a:rPr lang="en-US" sz="4000" dirty="0">
                <a:solidFill>
                  <a:schemeClr val="bg1"/>
                </a:solidFill>
                <a:latin typeface="Product Sans" panose="020B0403030502040203" pitchFamily="34" charset="0"/>
              </a:rPr>
              <a:t>Opportunity</a:t>
            </a:r>
          </a:p>
          <a:p>
            <a:pPr marL="685800" indent="-685800">
              <a:buFontTx/>
              <a:buChar char="-"/>
            </a:pPr>
            <a:r>
              <a:rPr lang="en-US" sz="4000" dirty="0">
                <a:solidFill>
                  <a:schemeClr val="bg1"/>
                </a:solidFill>
                <a:latin typeface="Product Sans" panose="020B0403030502040203" pitchFamily="34" charset="0"/>
              </a:rPr>
              <a:t>Insight</a:t>
            </a:r>
          </a:p>
          <a:p>
            <a:pPr marL="685800" indent="-685800">
              <a:buFontTx/>
              <a:buChar char="-"/>
            </a:pPr>
            <a:r>
              <a:rPr lang="en-US" sz="4000" dirty="0">
                <a:solidFill>
                  <a:schemeClr val="bg1"/>
                </a:solidFill>
                <a:latin typeface="Product Sans" panose="020B0403030502040203" pitchFamily="34" charset="0"/>
              </a:rPr>
              <a:t>Solution </a:t>
            </a:r>
          </a:p>
          <a:p>
            <a:pPr marL="685800" indent="-685800">
              <a:buFontTx/>
              <a:buChar char="-"/>
            </a:pPr>
            <a:r>
              <a:rPr lang="en-US" sz="4000" dirty="0">
                <a:solidFill>
                  <a:schemeClr val="bg1"/>
                </a:solidFill>
                <a:latin typeface="Product Sans" panose="020B0403030502040203" pitchFamily="34" charset="0"/>
              </a:rPr>
              <a:t>All in One</a:t>
            </a:r>
          </a:p>
          <a:p>
            <a:pPr marL="685800" indent="-685800">
              <a:buFontTx/>
              <a:buChar char="-"/>
            </a:pPr>
            <a:endParaRPr lang="en-US" sz="4000"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2485636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1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443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ounded Rectangle 3"/>
          <p:cNvSpPr/>
          <p:nvPr/>
        </p:nvSpPr>
        <p:spPr>
          <a:xfrm>
            <a:off x="1728083" y="2046515"/>
            <a:ext cx="8735833" cy="3139124"/>
          </a:xfrm>
          <a:prstGeom prst="roundRect">
            <a:avLst>
              <a:gd name="adj" fmla="val 1894"/>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txBox="1">
            <a:spLocks/>
          </p:cNvSpPr>
          <p:nvPr/>
        </p:nvSpPr>
        <p:spPr>
          <a:xfrm>
            <a:off x="3746954" y="2343727"/>
            <a:ext cx="9144000" cy="2170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solidFill>
                  <a:schemeClr val="bg1"/>
                </a:solidFill>
                <a:latin typeface="Product Sans" panose="020B0403030502040203" pitchFamily="34" charset="0"/>
                <a:ea typeface="Roboto" panose="02000000000000000000" pitchFamily="2" charset="0"/>
              </a:rPr>
              <a:t>Problem</a:t>
            </a:r>
          </a:p>
        </p:txBody>
      </p:sp>
      <p:sp>
        <p:nvSpPr>
          <p:cNvPr id="8" name="Subtitle 2"/>
          <p:cNvSpPr txBox="1">
            <a:spLocks/>
          </p:cNvSpPr>
          <p:nvPr/>
        </p:nvSpPr>
        <p:spPr>
          <a:xfrm>
            <a:off x="3994604" y="3674657"/>
            <a:ext cx="5652979" cy="1510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100" dirty="0">
              <a:solidFill>
                <a:schemeClr val="bg1"/>
              </a:solidFill>
              <a:latin typeface="Product Sans" panose="020B0403030502040203" pitchFamily="34" charset="0"/>
              <a:ea typeface="Roboto" panose="02000000000000000000" pitchFamily="2" charset="0"/>
            </a:endParaRPr>
          </a:p>
        </p:txBody>
      </p:sp>
      <p:cxnSp>
        <p:nvCxnSpPr>
          <p:cNvPr id="9" name="Straight Connector 8"/>
          <p:cNvCxnSpPr/>
          <p:nvPr/>
        </p:nvCxnSpPr>
        <p:spPr>
          <a:xfrm>
            <a:off x="3746954" y="3828004"/>
            <a:ext cx="4819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62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40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decel="67000" fill="hold" grpId="1" nodeType="clickEffect">
                                  <p:stCondLst>
                                    <p:cond delay="0"/>
                                  </p:stCondLst>
                                  <p:childTnLst>
                                    <p:animScale>
                                      <p:cBhvr>
                                        <p:cTn id="24" dur="1000" fill="hold"/>
                                        <p:tgtEl>
                                          <p:spTgt spid="6"/>
                                        </p:tgtEl>
                                      </p:cBhvr>
                                      <p:by x="100000" y="300000"/>
                                    </p:animScale>
                                  </p:childTnLst>
                                </p:cTn>
                              </p:par>
                              <p:par>
                                <p:cTn id="25" presetID="6" presetClass="emph" presetSubtype="0" decel="100000" fill="hold" grpId="2" nodeType="withEffect">
                                  <p:stCondLst>
                                    <p:cond delay="0"/>
                                  </p:stCondLst>
                                  <p:childTnLst>
                                    <p:animScale>
                                      <p:cBhvr>
                                        <p:cTn id="26" dur="1000" fill="hold"/>
                                        <p:tgtEl>
                                          <p:spTgt spid="6"/>
                                        </p:tgtEl>
                                      </p:cBhvr>
                                      <p:by x="150000" y="100000"/>
                                    </p:animScale>
                                  </p:childTnLst>
                                </p:cTn>
                              </p:par>
                              <p:par>
                                <p:cTn id="27" presetID="2" presetClass="exit" presetSubtype="4" fill="hold" grpId="1" nodeType="withEffect" nodePh="1">
                                  <p:stCondLst>
                                    <p:cond delay="500"/>
                                  </p:stCondLst>
                                  <p:endCondLst>
                                    <p:cond evt="begin" delay="0">
                                      <p:tn val="27"/>
                                    </p:cond>
                                  </p:endCondLst>
                                  <p:childTnLst>
                                    <p:anim calcmode="lin" valueType="num">
                                      <p:cBhvr additive="base">
                                        <p:cTn id="28" dur="2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9" dur="200"/>
                                        <p:tgtEl>
                                          <p:spTgt spid="8">
                                            <p:txEl>
                                              <p:pRg st="0" end="0"/>
                                            </p:txEl>
                                          </p:spTgt>
                                        </p:tgtEl>
                                        <p:attrNameLst>
                                          <p:attrName>ppt_y</p:attrName>
                                        </p:attrNameLst>
                                      </p:cBhvr>
                                      <p:tavLst>
                                        <p:tav tm="0">
                                          <p:val>
                                            <p:strVal val="ppt_y"/>
                                          </p:val>
                                        </p:tav>
                                        <p:tav tm="100000">
                                          <p:val>
                                            <p:strVal val="1+ppt_h/2"/>
                                          </p:val>
                                        </p:tav>
                                      </p:tavLst>
                                    </p:anim>
                                    <p:set>
                                      <p:cBhvr>
                                        <p:cTn id="30" dur="1" fill="hold">
                                          <p:stCondLst>
                                            <p:cond delay="199"/>
                                          </p:stCondLst>
                                        </p:cTn>
                                        <p:tgtEl>
                                          <p:spTgt spid="8">
                                            <p:txEl>
                                              <p:pRg st="0" end="0"/>
                                            </p:txEl>
                                          </p:spTgt>
                                        </p:tgtEl>
                                        <p:attrNameLst>
                                          <p:attrName>style.visibility</p:attrName>
                                        </p:attrNameLst>
                                      </p:cBhvr>
                                      <p:to>
                                        <p:strVal val="hidden"/>
                                      </p:to>
                                    </p:set>
                                  </p:childTnLst>
                                </p:cTn>
                              </p:par>
                              <p:par>
                                <p:cTn id="31" presetID="2" presetClass="exit" presetSubtype="4" fill="hold" nodeType="withEffect">
                                  <p:stCondLst>
                                    <p:cond delay="500"/>
                                  </p:stCondLst>
                                  <p:childTnLst>
                                    <p:anim calcmode="lin" valueType="num">
                                      <p:cBhvr additive="base">
                                        <p:cTn id="32" dur="300"/>
                                        <p:tgtEl>
                                          <p:spTgt spid="9"/>
                                        </p:tgtEl>
                                        <p:attrNameLst>
                                          <p:attrName>ppt_x</p:attrName>
                                        </p:attrNameLst>
                                      </p:cBhvr>
                                      <p:tavLst>
                                        <p:tav tm="0">
                                          <p:val>
                                            <p:strVal val="ppt_x"/>
                                          </p:val>
                                        </p:tav>
                                        <p:tav tm="100000">
                                          <p:val>
                                            <p:strVal val="ppt_x"/>
                                          </p:val>
                                        </p:tav>
                                      </p:tavLst>
                                    </p:anim>
                                    <p:anim calcmode="lin" valueType="num">
                                      <p:cBhvr additive="base">
                                        <p:cTn id="33" dur="300"/>
                                        <p:tgtEl>
                                          <p:spTgt spid="9"/>
                                        </p:tgtEl>
                                        <p:attrNameLst>
                                          <p:attrName>ppt_y</p:attrName>
                                        </p:attrNameLst>
                                      </p:cBhvr>
                                      <p:tavLst>
                                        <p:tav tm="0">
                                          <p:val>
                                            <p:strVal val="ppt_y"/>
                                          </p:val>
                                        </p:tav>
                                        <p:tav tm="100000">
                                          <p:val>
                                            <p:strVal val="1+ppt_h/2"/>
                                          </p:val>
                                        </p:tav>
                                      </p:tavLst>
                                    </p:anim>
                                    <p:set>
                                      <p:cBhvr>
                                        <p:cTn id="34" dur="1" fill="hold">
                                          <p:stCondLst>
                                            <p:cond delay="299"/>
                                          </p:stCondLst>
                                        </p:cTn>
                                        <p:tgtEl>
                                          <p:spTgt spid="9"/>
                                        </p:tgtEl>
                                        <p:attrNameLst>
                                          <p:attrName>style.visibility</p:attrName>
                                        </p:attrNameLst>
                                      </p:cBhvr>
                                      <p:to>
                                        <p:strVal val="hidden"/>
                                      </p:to>
                                    </p:set>
                                  </p:childTnLst>
                                </p:cTn>
                              </p:par>
                              <p:par>
                                <p:cTn id="35" presetID="2" presetClass="exit" presetSubtype="4" fill="hold" grpId="1" nodeType="withEffect">
                                  <p:stCondLst>
                                    <p:cond delay="500"/>
                                  </p:stCondLst>
                                  <p:childTnLst>
                                    <p:anim calcmode="lin" valueType="num">
                                      <p:cBhvr additive="base">
                                        <p:cTn id="36" dur="300"/>
                                        <p:tgtEl>
                                          <p:spTgt spid="7"/>
                                        </p:tgtEl>
                                        <p:attrNameLst>
                                          <p:attrName>ppt_x</p:attrName>
                                        </p:attrNameLst>
                                      </p:cBhvr>
                                      <p:tavLst>
                                        <p:tav tm="0">
                                          <p:val>
                                            <p:strVal val="ppt_x"/>
                                          </p:val>
                                        </p:tav>
                                        <p:tav tm="100000">
                                          <p:val>
                                            <p:strVal val="ppt_x"/>
                                          </p:val>
                                        </p:tav>
                                      </p:tavLst>
                                    </p:anim>
                                    <p:anim calcmode="lin" valueType="num">
                                      <p:cBhvr additive="base">
                                        <p:cTn id="37" dur="300"/>
                                        <p:tgtEl>
                                          <p:spTgt spid="7"/>
                                        </p:tgtEl>
                                        <p:attrNameLst>
                                          <p:attrName>ppt_y</p:attrName>
                                        </p:attrNameLst>
                                      </p:cBhvr>
                                      <p:tavLst>
                                        <p:tav tm="0">
                                          <p:val>
                                            <p:strVal val="ppt_y"/>
                                          </p:val>
                                        </p:tav>
                                        <p:tav tm="100000">
                                          <p:val>
                                            <p:strVal val="1+ppt_h/2"/>
                                          </p:val>
                                        </p:tav>
                                      </p:tavLst>
                                    </p:anim>
                                    <p:set>
                                      <p:cBhvr>
                                        <p:cTn id="38" dur="1" fill="hold">
                                          <p:stCondLst>
                                            <p:cond delay="2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p:bldP spid="7" grpId="1"/>
      <p:bldP spid="8" grpId="0" build="p"/>
      <p:bldP spid="8"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2117289" y="733630"/>
            <a:ext cx="7957421" cy="6006672"/>
            <a:chOff x="4478797" y="1062388"/>
            <a:chExt cx="2990084" cy="5128160"/>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800" b="0" u="sng" dirty="0">
                  <a:latin typeface="Product Sans" panose="020B0403030502040203" pitchFamily="34" charset="0"/>
                  <a:ea typeface="Roboto Light" charset="0"/>
                  <a:cs typeface="Roboto Light" charset="0"/>
                </a:rPr>
                <a:t>Problem</a:t>
              </a:r>
              <a:endParaRPr lang="en-US" sz="110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319715"/>
              <a:ext cx="2602705" cy="387083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A lot of Pollution</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Many student are lazy to use public transportation</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Too few buses</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Incorrect arrival and departure schedules</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Not knowing the whereabouts of the bus</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There is easier but expensive transportation</a:t>
              </a:r>
            </a:p>
            <a:p>
              <a:pPr marL="171450" indent="-171450">
                <a:lnSpc>
                  <a:spcPct val="100000"/>
                </a:lnSpc>
                <a:spcBef>
                  <a:spcPts val="1200"/>
                </a:spcBef>
                <a:buClr>
                  <a:schemeClr val="accent1"/>
                </a:buClr>
                <a:buSzPct val="150000"/>
                <a:buFont typeface="Courier New" charset="0"/>
                <a:buChar char="o"/>
              </a:pPr>
              <a:endParaRPr lang="en-US" sz="2400" b="0" dirty="0">
                <a:solidFill>
                  <a:schemeClr val="tx1">
                    <a:alpha val="70000"/>
                  </a:schemeClr>
                </a:solidFill>
                <a:latin typeface="Product Sans" panose="020B0403030502040203" pitchFamily="34" charset="0"/>
                <a:ea typeface="Roboto Light" charset="0"/>
                <a:cs typeface="Roboto Light" charset="0"/>
              </a:endParaRP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636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1+#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443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ounded Rectangle 3"/>
          <p:cNvSpPr/>
          <p:nvPr/>
        </p:nvSpPr>
        <p:spPr>
          <a:xfrm>
            <a:off x="1728083" y="2046515"/>
            <a:ext cx="8735833" cy="3139124"/>
          </a:xfrm>
          <a:prstGeom prst="roundRect">
            <a:avLst>
              <a:gd name="adj" fmla="val 1894"/>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txBox="1">
            <a:spLocks/>
          </p:cNvSpPr>
          <p:nvPr/>
        </p:nvSpPr>
        <p:spPr>
          <a:xfrm>
            <a:off x="3746954" y="2343727"/>
            <a:ext cx="9144000" cy="2170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solidFill>
                  <a:schemeClr val="bg1"/>
                </a:solidFill>
                <a:latin typeface="Product Sans" panose="020B0403030502040203" pitchFamily="34" charset="0"/>
                <a:ea typeface="Roboto" panose="02000000000000000000" pitchFamily="2" charset="0"/>
              </a:rPr>
              <a:t>Opportunity</a:t>
            </a:r>
          </a:p>
        </p:txBody>
      </p:sp>
      <p:sp>
        <p:nvSpPr>
          <p:cNvPr id="8" name="Subtitle 2"/>
          <p:cNvSpPr txBox="1">
            <a:spLocks/>
          </p:cNvSpPr>
          <p:nvPr/>
        </p:nvSpPr>
        <p:spPr>
          <a:xfrm>
            <a:off x="3994604" y="3674657"/>
            <a:ext cx="5652979" cy="1510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100" dirty="0">
              <a:solidFill>
                <a:schemeClr val="bg1"/>
              </a:solidFill>
              <a:latin typeface="Product Sans" panose="020B0403030502040203" pitchFamily="34" charset="0"/>
              <a:ea typeface="Roboto" panose="02000000000000000000" pitchFamily="2" charset="0"/>
            </a:endParaRPr>
          </a:p>
        </p:txBody>
      </p:sp>
      <p:cxnSp>
        <p:nvCxnSpPr>
          <p:cNvPr id="9" name="Straight Connector 8"/>
          <p:cNvCxnSpPr/>
          <p:nvPr/>
        </p:nvCxnSpPr>
        <p:spPr>
          <a:xfrm>
            <a:off x="3746954" y="3828004"/>
            <a:ext cx="4819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49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40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decel="67000" fill="hold" grpId="1" nodeType="clickEffect">
                                  <p:stCondLst>
                                    <p:cond delay="0"/>
                                  </p:stCondLst>
                                  <p:childTnLst>
                                    <p:animScale>
                                      <p:cBhvr>
                                        <p:cTn id="24" dur="1000" fill="hold"/>
                                        <p:tgtEl>
                                          <p:spTgt spid="6"/>
                                        </p:tgtEl>
                                      </p:cBhvr>
                                      <p:by x="100000" y="300000"/>
                                    </p:animScale>
                                  </p:childTnLst>
                                </p:cTn>
                              </p:par>
                              <p:par>
                                <p:cTn id="25" presetID="6" presetClass="emph" presetSubtype="0" decel="100000" fill="hold" grpId="2" nodeType="withEffect">
                                  <p:stCondLst>
                                    <p:cond delay="0"/>
                                  </p:stCondLst>
                                  <p:childTnLst>
                                    <p:animScale>
                                      <p:cBhvr>
                                        <p:cTn id="26" dur="1000" fill="hold"/>
                                        <p:tgtEl>
                                          <p:spTgt spid="6"/>
                                        </p:tgtEl>
                                      </p:cBhvr>
                                      <p:by x="150000" y="100000"/>
                                    </p:animScale>
                                  </p:childTnLst>
                                </p:cTn>
                              </p:par>
                              <p:par>
                                <p:cTn id="27" presetID="2" presetClass="exit" presetSubtype="4" fill="hold" grpId="1" nodeType="withEffect" nodePh="1">
                                  <p:stCondLst>
                                    <p:cond delay="500"/>
                                  </p:stCondLst>
                                  <p:endCondLst>
                                    <p:cond evt="begin" delay="0">
                                      <p:tn val="27"/>
                                    </p:cond>
                                  </p:endCondLst>
                                  <p:childTnLst>
                                    <p:anim calcmode="lin" valueType="num">
                                      <p:cBhvr additive="base">
                                        <p:cTn id="28" dur="2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9" dur="200"/>
                                        <p:tgtEl>
                                          <p:spTgt spid="8">
                                            <p:txEl>
                                              <p:pRg st="0" end="0"/>
                                            </p:txEl>
                                          </p:spTgt>
                                        </p:tgtEl>
                                        <p:attrNameLst>
                                          <p:attrName>ppt_y</p:attrName>
                                        </p:attrNameLst>
                                      </p:cBhvr>
                                      <p:tavLst>
                                        <p:tav tm="0">
                                          <p:val>
                                            <p:strVal val="ppt_y"/>
                                          </p:val>
                                        </p:tav>
                                        <p:tav tm="100000">
                                          <p:val>
                                            <p:strVal val="1+ppt_h/2"/>
                                          </p:val>
                                        </p:tav>
                                      </p:tavLst>
                                    </p:anim>
                                    <p:set>
                                      <p:cBhvr>
                                        <p:cTn id="30" dur="1" fill="hold">
                                          <p:stCondLst>
                                            <p:cond delay="199"/>
                                          </p:stCondLst>
                                        </p:cTn>
                                        <p:tgtEl>
                                          <p:spTgt spid="8">
                                            <p:txEl>
                                              <p:pRg st="0" end="0"/>
                                            </p:txEl>
                                          </p:spTgt>
                                        </p:tgtEl>
                                        <p:attrNameLst>
                                          <p:attrName>style.visibility</p:attrName>
                                        </p:attrNameLst>
                                      </p:cBhvr>
                                      <p:to>
                                        <p:strVal val="hidden"/>
                                      </p:to>
                                    </p:set>
                                  </p:childTnLst>
                                </p:cTn>
                              </p:par>
                              <p:par>
                                <p:cTn id="31" presetID="2" presetClass="exit" presetSubtype="4" fill="hold" nodeType="withEffect">
                                  <p:stCondLst>
                                    <p:cond delay="500"/>
                                  </p:stCondLst>
                                  <p:childTnLst>
                                    <p:anim calcmode="lin" valueType="num">
                                      <p:cBhvr additive="base">
                                        <p:cTn id="32" dur="300"/>
                                        <p:tgtEl>
                                          <p:spTgt spid="9"/>
                                        </p:tgtEl>
                                        <p:attrNameLst>
                                          <p:attrName>ppt_x</p:attrName>
                                        </p:attrNameLst>
                                      </p:cBhvr>
                                      <p:tavLst>
                                        <p:tav tm="0">
                                          <p:val>
                                            <p:strVal val="ppt_x"/>
                                          </p:val>
                                        </p:tav>
                                        <p:tav tm="100000">
                                          <p:val>
                                            <p:strVal val="ppt_x"/>
                                          </p:val>
                                        </p:tav>
                                      </p:tavLst>
                                    </p:anim>
                                    <p:anim calcmode="lin" valueType="num">
                                      <p:cBhvr additive="base">
                                        <p:cTn id="33" dur="300"/>
                                        <p:tgtEl>
                                          <p:spTgt spid="9"/>
                                        </p:tgtEl>
                                        <p:attrNameLst>
                                          <p:attrName>ppt_y</p:attrName>
                                        </p:attrNameLst>
                                      </p:cBhvr>
                                      <p:tavLst>
                                        <p:tav tm="0">
                                          <p:val>
                                            <p:strVal val="ppt_y"/>
                                          </p:val>
                                        </p:tav>
                                        <p:tav tm="100000">
                                          <p:val>
                                            <p:strVal val="1+ppt_h/2"/>
                                          </p:val>
                                        </p:tav>
                                      </p:tavLst>
                                    </p:anim>
                                    <p:set>
                                      <p:cBhvr>
                                        <p:cTn id="34" dur="1" fill="hold">
                                          <p:stCondLst>
                                            <p:cond delay="299"/>
                                          </p:stCondLst>
                                        </p:cTn>
                                        <p:tgtEl>
                                          <p:spTgt spid="9"/>
                                        </p:tgtEl>
                                        <p:attrNameLst>
                                          <p:attrName>style.visibility</p:attrName>
                                        </p:attrNameLst>
                                      </p:cBhvr>
                                      <p:to>
                                        <p:strVal val="hidden"/>
                                      </p:to>
                                    </p:set>
                                  </p:childTnLst>
                                </p:cTn>
                              </p:par>
                              <p:par>
                                <p:cTn id="35" presetID="2" presetClass="exit" presetSubtype="4" fill="hold" grpId="1" nodeType="withEffect">
                                  <p:stCondLst>
                                    <p:cond delay="500"/>
                                  </p:stCondLst>
                                  <p:childTnLst>
                                    <p:anim calcmode="lin" valueType="num">
                                      <p:cBhvr additive="base">
                                        <p:cTn id="36" dur="300"/>
                                        <p:tgtEl>
                                          <p:spTgt spid="7"/>
                                        </p:tgtEl>
                                        <p:attrNameLst>
                                          <p:attrName>ppt_x</p:attrName>
                                        </p:attrNameLst>
                                      </p:cBhvr>
                                      <p:tavLst>
                                        <p:tav tm="0">
                                          <p:val>
                                            <p:strVal val="ppt_x"/>
                                          </p:val>
                                        </p:tav>
                                        <p:tav tm="100000">
                                          <p:val>
                                            <p:strVal val="ppt_x"/>
                                          </p:val>
                                        </p:tav>
                                      </p:tavLst>
                                    </p:anim>
                                    <p:anim calcmode="lin" valueType="num">
                                      <p:cBhvr additive="base">
                                        <p:cTn id="37" dur="300"/>
                                        <p:tgtEl>
                                          <p:spTgt spid="7"/>
                                        </p:tgtEl>
                                        <p:attrNameLst>
                                          <p:attrName>ppt_y</p:attrName>
                                        </p:attrNameLst>
                                      </p:cBhvr>
                                      <p:tavLst>
                                        <p:tav tm="0">
                                          <p:val>
                                            <p:strVal val="ppt_y"/>
                                          </p:val>
                                        </p:tav>
                                        <p:tav tm="100000">
                                          <p:val>
                                            <p:strVal val="1+ppt_h/2"/>
                                          </p:val>
                                        </p:tav>
                                      </p:tavLst>
                                    </p:anim>
                                    <p:set>
                                      <p:cBhvr>
                                        <p:cTn id="38" dur="1" fill="hold">
                                          <p:stCondLst>
                                            <p:cond delay="2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p:bldP spid="7" grpId="1"/>
      <p:bldP spid="8" grpId="0" build="p"/>
      <p:bldP spid="8"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1" y="0"/>
            <a:ext cx="12192000" cy="6857999"/>
          </a:xfrm>
          <a:prstGeom prst="roundRect">
            <a:avLst>
              <a:gd name="adj" fmla="val 0"/>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2117289" y="733630"/>
            <a:ext cx="7957421" cy="6006672"/>
            <a:chOff x="4478797" y="1062388"/>
            <a:chExt cx="2990084" cy="5128160"/>
          </a:xfrm>
        </p:grpSpPr>
        <p:sp>
          <p:nvSpPr>
            <p:cNvPr id="13" name="Rounded Rectangle 6"/>
            <p:cNvSpPr/>
            <p:nvPr/>
          </p:nvSpPr>
          <p:spPr>
            <a:xfrm>
              <a:off x="4478797" y="1062388"/>
              <a:ext cx="2990083" cy="4946526"/>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4650949" y="1646377"/>
              <a:ext cx="2817932"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800" b="0" u="sng" dirty="0">
                  <a:latin typeface="Product Sans" panose="020B0403030502040203" pitchFamily="34" charset="0"/>
                  <a:ea typeface="Roboto Light" charset="0"/>
                  <a:cs typeface="Roboto Light" charset="0"/>
                </a:rPr>
                <a:t>Opportunity</a:t>
              </a:r>
              <a:endParaRPr lang="en-US" sz="1100" b="0" u="sng" dirty="0">
                <a:latin typeface="Product Sans" panose="020B0403030502040203" pitchFamily="34" charset="0"/>
                <a:ea typeface="Roboto Light" charset="0"/>
                <a:cs typeface="Roboto Light" charset="0"/>
              </a:endParaRPr>
            </a:p>
          </p:txBody>
        </p:sp>
        <p:sp>
          <p:nvSpPr>
            <p:cNvPr id="16" name="Title 3"/>
            <p:cNvSpPr txBox="1">
              <a:spLocks/>
            </p:cNvSpPr>
            <p:nvPr/>
          </p:nvSpPr>
          <p:spPr>
            <a:xfrm>
              <a:off x="4650949" y="2319715"/>
              <a:ext cx="2602705" cy="387083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Make it easy for students to see bus departures and arrivals.</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Make it easy for students to track the whereabouts of the bus.</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Make it easy for students to find out which benches have been filled.</a:t>
              </a:r>
            </a:p>
            <a:p>
              <a:pPr marL="171450" indent="-171450">
                <a:lnSpc>
                  <a:spcPct val="100000"/>
                </a:lnSpc>
                <a:spcBef>
                  <a:spcPts val="1200"/>
                </a:spcBef>
                <a:buClr>
                  <a:schemeClr val="accent1"/>
                </a:buClr>
                <a:buSzPct val="150000"/>
                <a:buFont typeface="Courier New" charset="0"/>
                <a:buChar char="o"/>
              </a:pPr>
              <a:r>
                <a:rPr lang="en-US" sz="2400" b="0" dirty="0">
                  <a:solidFill>
                    <a:schemeClr val="tx1">
                      <a:alpha val="70000"/>
                    </a:schemeClr>
                  </a:solidFill>
                  <a:latin typeface="Product Sans" panose="020B0403030502040203" pitchFamily="34" charset="0"/>
                  <a:ea typeface="Roboto Light" charset="0"/>
                  <a:cs typeface="Roboto Light" charset="0"/>
                </a:rPr>
                <a:t>Make it easy for students to book a seat.</a:t>
              </a:r>
            </a:p>
          </p:txBody>
        </p:sp>
        <p:cxnSp>
          <p:nvCxnSpPr>
            <p:cNvPr id="17" name="Straight Connector 16"/>
            <p:cNvCxnSpPr/>
            <p:nvPr/>
          </p:nvCxnSpPr>
          <p:spPr>
            <a:xfrm>
              <a:off x="4791555" y="1062388"/>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30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1+#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443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ounded Rectangle 3"/>
          <p:cNvSpPr/>
          <p:nvPr/>
        </p:nvSpPr>
        <p:spPr>
          <a:xfrm>
            <a:off x="1728083" y="2046515"/>
            <a:ext cx="8735833" cy="3139124"/>
          </a:xfrm>
          <a:prstGeom prst="roundRect">
            <a:avLst>
              <a:gd name="adj" fmla="val 1894"/>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txBox="1">
            <a:spLocks/>
          </p:cNvSpPr>
          <p:nvPr/>
        </p:nvSpPr>
        <p:spPr>
          <a:xfrm>
            <a:off x="3746954" y="2343727"/>
            <a:ext cx="9144000" cy="2170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solidFill>
                  <a:schemeClr val="bg1"/>
                </a:solidFill>
                <a:latin typeface="Product Sans" panose="020B0403030502040203" pitchFamily="34" charset="0"/>
                <a:ea typeface="Roboto" panose="02000000000000000000" pitchFamily="2" charset="0"/>
              </a:rPr>
              <a:t>Insight</a:t>
            </a:r>
          </a:p>
        </p:txBody>
      </p:sp>
      <p:sp>
        <p:nvSpPr>
          <p:cNvPr id="8" name="Subtitle 2"/>
          <p:cNvSpPr txBox="1">
            <a:spLocks/>
          </p:cNvSpPr>
          <p:nvPr/>
        </p:nvSpPr>
        <p:spPr>
          <a:xfrm>
            <a:off x="3994604" y="3674657"/>
            <a:ext cx="5652979" cy="1510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100" dirty="0">
              <a:solidFill>
                <a:schemeClr val="bg1"/>
              </a:solidFill>
              <a:latin typeface="Product Sans" panose="020B0403030502040203" pitchFamily="34" charset="0"/>
              <a:ea typeface="Roboto" panose="02000000000000000000" pitchFamily="2" charset="0"/>
            </a:endParaRPr>
          </a:p>
        </p:txBody>
      </p:sp>
      <p:cxnSp>
        <p:nvCxnSpPr>
          <p:cNvPr id="9" name="Straight Connector 8"/>
          <p:cNvCxnSpPr/>
          <p:nvPr/>
        </p:nvCxnSpPr>
        <p:spPr>
          <a:xfrm>
            <a:off x="3746954" y="3828004"/>
            <a:ext cx="4819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68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40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decel="67000" fill="hold" grpId="1" nodeType="clickEffect">
                                  <p:stCondLst>
                                    <p:cond delay="0"/>
                                  </p:stCondLst>
                                  <p:childTnLst>
                                    <p:animScale>
                                      <p:cBhvr>
                                        <p:cTn id="24" dur="1000" fill="hold"/>
                                        <p:tgtEl>
                                          <p:spTgt spid="6"/>
                                        </p:tgtEl>
                                      </p:cBhvr>
                                      <p:by x="100000" y="300000"/>
                                    </p:animScale>
                                  </p:childTnLst>
                                </p:cTn>
                              </p:par>
                              <p:par>
                                <p:cTn id="25" presetID="6" presetClass="emph" presetSubtype="0" decel="100000" fill="hold" grpId="2" nodeType="withEffect">
                                  <p:stCondLst>
                                    <p:cond delay="0"/>
                                  </p:stCondLst>
                                  <p:childTnLst>
                                    <p:animScale>
                                      <p:cBhvr>
                                        <p:cTn id="26" dur="1000" fill="hold"/>
                                        <p:tgtEl>
                                          <p:spTgt spid="6"/>
                                        </p:tgtEl>
                                      </p:cBhvr>
                                      <p:by x="150000" y="100000"/>
                                    </p:animScale>
                                  </p:childTnLst>
                                </p:cTn>
                              </p:par>
                              <p:par>
                                <p:cTn id="27" presetID="2" presetClass="exit" presetSubtype="4" fill="hold" grpId="1" nodeType="withEffect" nodePh="1">
                                  <p:stCondLst>
                                    <p:cond delay="500"/>
                                  </p:stCondLst>
                                  <p:endCondLst>
                                    <p:cond evt="begin" delay="0">
                                      <p:tn val="27"/>
                                    </p:cond>
                                  </p:endCondLst>
                                  <p:childTnLst>
                                    <p:anim calcmode="lin" valueType="num">
                                      <p:cBhvr additive="base">
                                        <p:cTn id="28" dur="2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9" dur="200"/>
                                        <p:tgtEl>
                                          <p:spTgt spid="8">
                                            <p:txEl>
                                              <p:pRg st="0" end="0"/>
                                            </p:txEl>
                                          </p:spTgt>
                                        </p:tgtEl>
                                        <p:attrNameLst>
                                          <p:attrName>ppt_y</p:attrName>
                                        </p:attrNameLst>
                                      </p:cBhvr>
                                      <p:tavLst>
                                        <p:tav tm="0">
                                          <p:val>
                                            <p:strVal val="ppt_y"/>
                                          </p:val>
                                        </p:tav>
                                        <p:tav tm="100000">
                                          <p:val>
                                            <p:strVal val="1+ppt_h/2"/>
                                          </p:val>
                                        </p:tav>
                                      </p:tavLst>
                                    </p:anim>
                                    <p:set>
                                      <p:cBhvr>
                                        <p:cTn id="30" dur="1" fill="hold">
                                          <p:stCondLst>
                                            <p:cond delay="199"/>
                                          </p:stCondLst>
                                        </p:cTn>
                                        <p:tgtEl>
                                          <p:spTgt spid="8">
                                            <p:txEl>
                                              <p:pRg st="0" end="0"/>
                                            </p:txEl>
                                          </p:spTgt>
                                        </p:tgtEl>
                                        <p:attrNameLst>
                                          <p:attrName>style.visibility</p:attrName>
                                        </p:attrNameLst>
                                      </p:cBhvr>
                                      <p:to>
                                        <p:strVal val="hidden"/>
                                      </p:to>
                                    </p:set>
                                  </p:childTnLst>
                                </p:cTn>
                              </p:par>
                              <p:par>
                                <p:cTn id="31" presetID="2" presetClass="exit" presetSubtype="4" fill="hold" nodeType="withEffect">
                                  <p:stCondLst>
                                    <p:cond delay="500"/>
                                  </p:stCondLst>
                                  <p:childTnLst>
                                    <p:anim calcmode="lin" valueType="num">
                                      <p:cBhvr additive="base">
                                        <p:cTn id="32" dur="300"/>
                                        <p:tgtEl>
                                          <p:spTgt spid="9"/>
                                        </p:tgtEl>
                                        <p:attrNameLst>
                                          <p:attrName>ppt_x</p:attrName>
                                        </p:attrNameLst>
                                      </p:cBhvr>
                                      <p:tavLst>
                                        <p:tav tm="0">
                                          <p:val>
                                            <p:strVal val="ppt_x"/>
                                          </p:val>
                                        </p:tav>
                                        <p:tav tm="100000">
                                          <p:val>
                                            <p:strVal val="ppt_x"/>
                                          </p:val>
                                        </p:tav>
                                      </p:tavLst>
                                    </p:anim>
                                    <p:anim calcmode="lin" valueType="num">
                                      <p:cBhvr additive="base">
                                        <p:cTn id="33" dur="300"/>
                                        <p:tgtEl>
                                          <p:spTgt spid="9"/>
                                        </p:tgtEl>
                                        <p:attrNameLst>
                                          <p:attrName>ppt_y</p:attrName>
                                        </p:attrNameLst>
                                      </p:cBhvr>
                                      <p:tavLst>
                                        <p:tav tm="0">
                                          <p:val>
                                            <p:strVal val="ppt_y"/>
                                          </p:val>
                                        </p:tav>
                                        <p:tav tm="100000">
                                          <p:val>
                                            <p:strVal val="1+ppt_h/2"/>
                                          </p:val>
                                        </p:tav>
                                      </p:tavLst>
                                    </p:anim>
                                    <p:set>
                                      <p:cBhvr>
                                        <p:cTn id="34" dur="1" fill="hold">
                                          <p:stCondLst>
                                            <p:cond delay="299"/>
                                          </p:stCondLst>
                                        </p:cTn>
                                        <p:tgtEl>
                                          <p:spTgt spid="9"/>
                                        </p:tgtEl>
                                        <p:attrNameLst>
                                          <p:attrName>style.visibility</p:attrName>
                                        </p:attrNameLst>
                                      </p:cBhvr>
                                      <p:to>
                                        <p:strVal val="hidden"/>
                                      </p:to>
                                    </p:set>
                                  </p:childTnLst>
                                </p:cTn>
                              </p:par>
                              <p:par>
                                <p:cTn id="35" presetID="2" presetClass="exit" presetSubtype="4" fill="hold" grpId="1" nodeType="withEffect">
                                  <p:stCondLst>
                                    <p:cond delay="500"/>
                                  </p:stCondLst>
                                  <p:childTnLst>
                                    <p:anim calcmode="lin" valueType="num">
                                      <p:cBhvr additive="base">
                                        <p:cTn id="36" dur="300"/>
                                        <p:tgtEl>
                                          <p:spTgt spid="7"/>
                                        </p:tgtEl>
                                        <p:attrNameLst>
                                          <p:attrName>ppt_x</p:attrName>
                                        </p:attrNameLst>
                                      </p:cBhvr>
                                      <p:tavLst>
                                        <p:tav tm="0">
                                          <p:val>
                                            <p:strVal val="ppt_x"/>
                                          </p:val>
                                        </p:tav>
                                        <p:tav tm="100000">
                                          <p:val>
                                            <p:strVal val="ppt_x"/>
                                          </p:val>
                                        </p:tav>
                                      </p:tavLst>
                                    </p:anim>
                                    <p:anim calcmode="lin" valueType="num">
                                      <p:cBhvr additive="base">
                                        <p:cTn id="37" dur="300"/>
                                        <p:tgtEl>
                                          <p:spTgt spid="7"/>
                                        </p:tgtEl>
                                        <p:attrNameLst>
                                          <p:attrName>ppt_y</p:attrName>
                                        </p:attrNameLst>
                                      </p:cBhvr>
                                      <p:tavLst>
                                        <p:tav tm="0">
                                          <p:val>
                                            <p:strVal val="ppt_y"/>
                                          </p:val>
                                        </p:tav>
                                        <p:tav tm="100000">
                                          <p:val>
                                            <p:strVal val="1+ppt_h/2"/>
                                          </p:val>
                                        </p:tav>
                                      </p:tavLst>
                                    </p:anim>
                                    <p:set>
                                      <p:cBhvr>
                                        <p:cTn id="38" dur="1" fill="hold">
                                          <p:stCondLst>
                                            <p:cond delay="2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p:bldP spid="7" grpId="1"/>
      <p:bldP spid="8" grpId="0" build="p"/>
      <p:bldP spid="8" grpI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8182</TotalTime>
  <Words>651</Words>
  <Application>Microsoft Office PowerPoint</Application>
  <PresentationFormat>Widescreen</PresentationFormat>
  <Paragraphs>63</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Consolas</vt:lpstr>
      <vt:lpstr>Courier New</vt:lpstr>
      <vt:lpstr>Product Sans</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Taufiq Hidayah</dc:creator>
  <cp:lastModifiedBy>Hakim</cp:lastModifiedBy>
  <cp:revision>208</cp:revision>
  <dcterms:created xsi:type="dcterms:W3CDTF">2016-09-14T02:11:58Z</dcterms:created>
  <dcterms:modified xsi:type="dcterms:W3CDTF">2019-10-22T07:45:31Z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