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9" r:id="rId5"/>
    <p:sldId id="260" r:id="rId6"/>
    <p:sldId id="261" r:id="rId7"/>
    <p:sldId id="262" r:id="rId8"/>
    <p:sldId id="263" r:id="rId9"/>
    <p:sldId id="264" r:id="rId10"/>
    <p:sldId id="265" r:id="rId11"/>
    <p:sldId id="266" r:id="rId12"/>
    <p:sldId id="267" r:id="rId13"/>
    <p:sldId id="268" r:id="rId14"/>
    <p:sldId id="25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093A94-4E23-4447-AD7D-7FC3487F2FFE}" type="datetimeFigureOut">
              <a:rPr lang="en-US" smtClean="0"/>
              <a:t>25/03/2019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5D845-392D-4374-8CD1-737761FBA030}" type="slidenum">
              <a:rPr lang="en-US" smtClean="0"/>
              <a:t>‹#›</a:t>
            </a:fld>
            <a:endParaRPr lang="en-US"/>
          </a:p>
        </p:txBody>
      </p:sp>
    </p:spTree>
    <p:extLst>
      <p:ext uri="{BB962C8B-B14F-4D97-AF65-F5344CB8AC3E}">
        <p14:creationId xmlns:p14="http://schemas.microsoft.com/office/powerpoint/2010/main" val="2329130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093A94-4E23-4447-AD7D-7FC3487F2FFE}" type="datetimeFigureOut">
              <a:rPr lang="en-US" smtClean="0"/>
              <a:t>25/03/2019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5D845-392D-4374-8CD1-737761FBA030}" type="slidenum">
              <a:rPr lang="en-US" smtClean="0"/>
              <a:t>‹#›</a:t>
            </a:fld>
            <a:endParaRPr lang="en-US"/>
          </a:p>
        </p:txBody>
      </p:sp>
    </p:spTree>
    <p:extLst>
      <p:ext uri="{BB962C8B-B14F-4D97-AF65-F5344CB8AC3E}">
        <p14:creationId xmlns:p14="http://schemas.microsoft.com/office/powerpoint/2010/main" val="3852373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093A94-4E23-4447-AD7D-7FC3487F2FFE}" type="datetimeFigureOut">
              <a:rPr lang="en-US" smtClean="0"/>
              <a:t>25/03/2019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5D845-392D-4374-8CD1-737761FBA030}" type="slidenum">
              <a:rPr lang="en-US" smtClean="0"/>
              <a:t>‹#›</a:t>
            </a:fld>
            <a:endParaRPr lang="en-US"/>
          </a:p>
        </p:txBody>
      </p:sp>
    </p:spTree>
    <p:extLst>
      <p:ext uri="{BB962C8B-B14F-4D97-AF65-F5344CB8AC3E}">
        <p14:creationId xmlns:p14="http://schemas.microsoft.com/office/powerpoint/2010/main" val="2401832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8B8DDD-53B8-4FE0-A62D-33D4FCD168AA}" type="datetimeFigureOut">
              <a:rPr lang="en-US" smtClean="0">
                <a:solidFill>
                  <a:prstClr val="black">
                    <a:tint val="75000"/>
                  </a:prstClr>
                </a:solidFill>
              </a:rPr>
              <a:pPr/>
              <a:t>25/03/2019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83E95B-270A-4E1D-BAFC-C34C3D9105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83353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8B8DDD-53B8-4FE0-A62D-33D4FCD168AA}" type="datetimeFigureOut">
              <a:rPr lang="en-US" smtClean="0">
                <a:solidFill>
                  <a:prstClr val="black">
                    <a:tint val="75000"/>
                  </a:prstClr>
                </a:solidFill>
              </a:rPr>
              <a:pPr/>
              <a:t>25/03/2019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83E95B-270A-4E1D-BAFC-C34C3D9105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07183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8B8DDD-53B8-4FE0-A62D-33D4FCD168AA}" type="datetimeFigureOut">
              <a:rPr lang="en-US" smtClean="0">
                <a:solidFill>
                  <a:prstClr val="black">
                    <a:tint val="75000"/>
                  </a:prstClr>
                </a:solidFill>
              </a:rPr>
              <a:pPr/>
              <a:t>25/03/2019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83E95B-270A-4E1D-BAFC-C34C3D9105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283062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8B8DDD-53B8-4FE0-A62D-33D4FCD168AA}" type="datetimeFigureOut">
              <a:rPr lang="en-US" smtClean="0">
                <a:solidFill>
                  <a:prstClr val="black">
                    <a:tint val="75000"/>
                  </a:prstClr>
                </a:solidFill>
              </a:rPr>
              <a:pPr/>
              <a:t>25/03/2019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83E95B-270A-4E1D-BAFC-C34C3D9105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66871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8B8DDD-53B8-4FE0-A62D-33D4FCD168AA}" type="datetimeFigureOut">
              <a:rPr lang="en-US" smtClean="0">
                <a:solidFill>
                  <a:prstClr val="black">
                    <a:tint val="75000"/>
                  </a:prstClr>
                </a:solidFill>
              </a:rPr>
              <a:pPr/>
              <a:t>25/03/2019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383E95B-270A-4E1D-BAFC-C34C3D9105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898346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8B8DDD-53B8-4FE0-A62D-33D4FCD168AA}" type="datetimeFigureOut">
              <a:rPr lang="en-US" smtClean="0">
                <a:solidFill>
                  <a:prstClr val="black">
                    <a:tint val="75000"/>
                  </a:prstClr>
                </a:solidFill>
              </a:rPr>
              <a:pPr/>
              <a:t>25/03/2019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383E95B-270A-4E1D-BAFC-C34C3D9105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601033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8B8DDD-53B8-4FE0-A62D-33D4FCD168AA}" type="datetimeFigureOut">
              <a:rPr lang="en-US" smtClean="0">
                <a:solidFill>
                  <a:prstClr val="black">
                    <a:tint val="75000"/>
                  </a:prstClr>
                </a:solidFill>
              </a:rPr>
              <a:pPr/>
              <a:t>25/03/2019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383E95B-270A-4E1D-BAFC-C34C3D9105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595673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8B8DDD-53B8-4FE0-A62D-33D4FCD168AA}" type="datetimeFigureOut">
              <a:rPr lang="en-US" smtClean="0">
                <a:solidFill>
                  <a:prstClr val="black">
                    <a:tint val="75000"/>
                  </a:prstClr>
                </a:solidFill>
              </a:rPr>
              <a:pPr/>
              <a:t>25/03/2019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83E95B-270A-4E1D-BAFC-C34C3D9105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43888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093A94-4E23-4447-AD7D-7FC3487F2FFE}" type="datetimeFigureOut">
              <a:rPr lang="en-US" smtClean="0"/>
              <a:t>25/03/2019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5D845-392D-4374-8CD1-737761FBA030}" type="slidenum">
              <a:rPr lang="en-US" smtClean="0"/>
              <a:t>‹#›</a:t>
            </a:fld>
            <a:endParaRPr lang="en-US"/>
          </a:p>
        </p:txBody>
      </p:sp>
    </p:spTree>
    <p:extLst>
      <p:ext uri="{BB962C8B-B14F-4D97-AF65-F5344CB8AC3E}">
        <p14:creationId xmlns:p14="http://schemas.microsoft.com/office/powerpoint/2010/main" val="2315366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8B8DDD-53B8-4FE0-A62D-33D4FCD168AA}" type="datetimeFigureOut">
              <a:rPr lang="en-US" smtClean="0">
                <a:solidFill>
                  <a:prstClr val="black">
                    <a:tint val="75000"/>
                  </a:prstClr>
                </a:solidFill>
              </a:rPr>
              <a:pPr/>
              <a:t>25/03/2019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83E95B-270A-4E1D-BAFC-C34C3D9105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888005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8B8DDD-53B8-4FE0-A62D-33D4FCD168AA}" type="datetimeFigureOut">
              <a:rPr lang="en-US" smtClean="0">
                <a:solidFill>
                  <a:prstClr val="black">
                    <a:tint val="75000"/>
                  </a:prstClr>
                </a:solidFill>
              </a:rPr>
              <a:pPr/>
              <a:t>25/03/2019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83E95B-270A-4E1D-BAFC-C34C3D9105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73865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8B8DDD-53B8-4FE0-A62D-33D4FCD168AA}" type="datetimeFigureOut">
              <a:rPr lang="en-US" smtClean="0">
                <a:solidFill>
                  <a:prstClr val="black">
                    <a:tint val="75000"/>
                  </a:prstClr>
                </a:solidFill>
              </a:rPr>
              <a:pPr/>
              <a:t>25/03/2019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83E95B-270A-4E1D-BAFC-C34C3D9105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1680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093A94-4E23-4447-AD7D-7FC3487F2FFE}" type="datetimeFigureOut">
              <a:rPr lang="en-US" smtClean="0"/>
              <a:t>25/03/2019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5D845-392D-4374-8CD1-737761FBA030}" type="slidenum">
              <a:rPr lang="en-US" smtClean="0"/>
              <a:t>‹#›</a:t>
            </a:fld>
            <a:endParaRPr lang="en-US"/>
          </a:p>
        </p:txBody>
      </p:sp>
    </p:spTree>
    <p:extLst>
      <p:ext uri="{BB962C8B-B14F-4D97-AF65-F5344CB8AC3E}">
        <p14:creationId xmlns:p14="http://schemas.microsoft.com/office/powerpoint/2010/main" val="9699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093A94-4E23-4447-AD7D-7FC3487F2FFE}" type="datetimeFigureOut">
              <a:rPr lang="en-US" smtClean="0"/>
              <a:t>25/03/2019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45D845-392D-4374-8CD1-737761FBA030}" type="slidenum">
              <a:rPr lang="en-US" smtClean="0"/>
              <a:t>‹#›</a:t>
            </a:fld>
            <a:endParaRPr lang="en-US"/>
          </a:p>
        </p:txBody>
      </p:sp>
    </p:spTree>
    <p:extLst>
      <p:ext uri="{BB962C8B-B14F-4D97-AF65-F5344CB8AC3E}">
        <p14:creationId xmlns:p14="http://schemas.microsoft.com/office/powerpoint/2010/main" val="63316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093A94-4E23-4447-AD7D-7FC3487F2FFE}" type="datetimeFigureOut">
              <a:rPr lang="en-US" smtClean="0"/>
              <a:t>25/03/2019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45D845-392D-4374-8CD1-737761FBA030}" type="slidenum">
              <a:rPr lang="en-US" smtClean="0"/>
              <a:t>‹#›</a:t>
            </a:fld>
            <a:endParaRPr lang="en-US"/>
          </a:p>
        </p:txBody>
      </p:sp>
    </p:spTree>
    <p:extLst>
      <p:ext uri="{BB962C8B-B14F-4D97-AF65-F5344CB8AC3E}">
        <p14:creationId xmlns:p14="http://schemas.microsoft.com/office/powerpoint/2010/main" val="622551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093A94-4E23-4447-AD7D-7FC3487F2FFE}" type="datetimeFigureOut">
              <a:rPr lang="en-US" smtClean="0"/>
              <a:t>25/03/2019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45D845-392D-4374-8CD1-737761FBA030}" type="slidenum">
              <a:rPr lang="en-US" smtClean="0"/>
              <a:t>‹#›</a:t>
            </a:fld>
            <a:endParaRPr lang="en-US"/>
          </a:p>
        </p:txBody>
      </p:sp>
    </p:spTree>
    <p:extLst>
      <p:ext uri="{BB962C8B-B14F-4D97-AF65-F5344CB8AC3E}">
        <p14:creationId xmlns:p14="http://schemas.microsoft.com/office/powerpoint/2010/main" val="53603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093A94-4E23-4447-AD7D-7FC3487F2FFE}" type="datetimeFigureOut">
              <a:rPr lang="en-US" smtClean="0"/>
              <a:t>25/03/2019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45D845-392D-4374-8CD1-737761FBA030}" type="slidenum">
              <a:rPr lang="en-US" smtClean="0"/>
              <a:t>‹#›</a:t>
            </a:fld>
            <a:endParaRPr lang="en-US"/>
          </a:p>
        </p:txBody>
      </p:sp>
    </p:spTree>
    <p:extLst>
      <p:ext uri="{BB962C8B-B14F-4D97-AF65-F5344CB8AC3E}">
        <p14:creationId xmlns:p14="http://schemas.microsoft.com/office/powerpoint/2010/main" val="1838171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093A94-4E23-4447-AD7D-7FC3487F2FFE}" type="datetimeFigureOut">
              <a:rPr lang="en-US" smtClean="0"/>
              <a:t>25/03/2019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45D845-392D-4374-8CD1-737761FBA030}" type="slidenum">
              <a:rPr lang="en-US" smtClean="0"/>
              <a:t>‹#›</a:t>
            </a:fld>
            <a:endParaRPr lang="en-US"/>
          </a:p>
        </p:txBody>
      </p:sp>
    </p:spTree>
    <p:extLst>
      <p:ext uri="{BB962C8B-B14F-4D97-AF65-F5344CB8AC3E}">
        <p14:creationId xmlns:p14="http://schemas.microsoft.com/office/powerpoint/2010/main" val="3914367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093A94-4E23-4447-AD7D-7FC3487F2FFE}" type="datetimeFigureOut">
              <a:rPr lang="en-US" smtClean="0"/>
              <a:t>25/03/2019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45D845-392D-4374-8CD1-737761FBA030}" type="slidenum">
              <a:rPr lang="en-US" smtClean="0"/>
              <a:t>‹#›</a:t>
            </a:fld>
            <a:endParaRPr lang="en-US"/>
          </a:p>
        </p:txBody>
      </p:sp>
    </p:spTree>
    <p:extLst>
      <p:ext uri="{BB962C8B-B14F-4D97-AF65-F5344CB8AC3E}">
        <p14:creationId xmlns:p14="http://schemas.microsoft.com/office/powerpoint/2010/main" val="1224604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093A94-4E23-4447-AD7D-7FC3487F2FFE}" type="datetimeFigureOut">
              <a:rPr lang="en-US" smtClean="0"/>
              <a:t>25/03/2019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45D845-392D-4374-8CD1-737761FBA030}" type="slidenum">
              <a:rPr lang="en-US" smtClean="0"/>
              <a:t>‹#›</a:t>
            </a:fld>
            <a:endParaRPr lang="en-US"/>
          </a:p>
        </p:txBody>
      </p:sp>
    </p:spTree>
    <p:extLst>
      <p:ext uri="{BB962C8B-B14F-4D97-AF65-F5344CB8AC3E}">
        <p14:creationId xmlns:p14="http://schemas.microsoft.com/office/powerpoint/2010/main" val="273953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8B8DDD-53B8-4FE0-A62D-33D4FCD168AA}" type="datetimeFigureOut">
              <a:rPr lang="en-US" smtClean="0">
                <a:solidFill>
                  <a:prstClr val="black">
                    <a:tint val="75000"/>
                  </a:prstClr>
                </a:solidFill>
              </a:rPr>
              <a:pPr/>
              <a:t>25/03/2019</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3E95B-270A-4E1D-BAFC-C34C3D9105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06242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891293"/>
          </a:xfrm>
        </p:spPr>
        <p:txBody>
          <a:bodyPr/>
          <a:lstStyle/>
          <a:p>
            <a:r>
              <a:rPr lang="en-US" dirty="0" smtClean="0"/>
              <a:t>Class 10</a:t>
            </a:r>
            <a:endParaRPr lang="en-US" dirty="0"/>
          </a:p>
        </p:txBody>
      </p:sp>
      <p:sp>
        <p:nvSpPr>
          <p:cNvPr id="3" name="Subtitle 2"/>
          <p:cNvSpPr>
            <a:spLocks noGrp="1"/>
          </p:cNvSpPr>
          <p:nvPr>
            <p:ph type="subTitle" idx="1"/>
          </p:nvPr>
        </p:nvSpPr>
        <p:spPr>
          <a:xfrm>
            <a:off x="1524000" y="3309870"/>
            <a:ext cx="9144000" cy="2633730"/>
          </a:xfrm>
        </p:spPr>
        <p:txBody>
          <a:bodyPr>
            <a:normAutofit/>
          </a:bodyPr>
          <a:lstStyle/>
          <a:p>
            <a:r>
              <a:rPr lang="en-US" sz="3600" dirty="0" smtClean="0"/>
              <a:t>Client Side Programming</a:t>
            </a:r>
          </a:p>
          <a:p>
            <a:r>
              <a:rPr lang="en-US" sz="4000" dirty="0" smtClean="0"/>
              <a:t>Failure is the key to success;</a:t>
            </a:r>
          </a:p>
          <a:p>
            <a:r>
              <a:rPr lang="en-US" sz="4000" dirty="0" smtClean="0"/>
              <a:t>Each mistake teaches us something</a:t>
            </a:r>
          </a:p>
        </p:txBody>
      </p:sp>
    </p:spTree>
    <p:extLst>
      <p:ext uri="{BB962C8B-B14F-4D97-AF65-F5344CB8AC3E}">
        <p14:creationId xmlns:p14="http://schemas.microsoft.com/office/powerpoint/2010/main" val="6389445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FORM</a:t>
            </a:r>
            <a:endParaRPr lang="en-US" dirty="0"/>
          </a:p>
        </p:txBody>
      </p:sp>
      <p:sp>
        <p:nvSpPr>
          <p:cNvPr id="3" name="Content Placeholder 2"/>
          <p:cNvSpPr>
            <a:spLocks noGrp="1"/>
          </p:cNvSpPr>
          <p:nvPr>
            <p:ph idx="1"/>
          </p:nvPr>
        </p:nvSpPr>
        <p:spPr/>
        <p:txBody>
          <a:bodyPr>
            <a:normAutofit fontScale="92500" lnSpcReduction="20000"/>
          </a:bodyPr>
          <a:lstStyle/>
          <a:p>
            <a:r>
              <a:rPr lang="en-US" dirty="0"/>
              <a:t>HTML Forms are one of the main points of interaction between a user and a web site or application. They allow users to send data to the web site. Most of the time that data is sent to the web server, but the web page can also intercept it to use it on its own.</a:t>
            </a:r>
          </a:p>
          <a:p>
            <a:r>
              <a:rPr lang="en-US" dirty="0"/>
              <a:t>An HTML Form is made of one or more widgets. Those widgets can be text fields (single line or multiline), select boxes, buttons, checkboxes, or radio buttons. Most of the time those widgets are paired with a label that describes their purpose — properly implemented labels are able to clearly instruct both sighted and blind users on what to enter into a form input.</a:t>
            </a:r>
          </a:p>
          <a:p>
            <a:r>
              <a:rPr lang="en-US" dirty="0"/>
              <a:t>The main difference between a HTML form and a regular HTML document is that most of the time, the data collected by the form is sent to a web server. In that case, you need to set up a web server to receive and process the data. How to set up such a server is beyond the scope of this article, but if you want to know more, see Sending form data later in the module.</a:t>
            </a:r>
          </a:p>
          <a:p>
            <a:pPr marL="0" indent="0">
              <a:buNone/>
            </a:pPr>
            <a:endParaRPr lang="en-US" dirty="0"/>
          </a:p>
        </p:txBody>
      </p:sp>
    </p:spTree>
    <p:extLst>
      <p:ext uri="{BB962C8B-B14F-4D97-AF65-F5344CB8AC3E}">
        <p14:creationId xmlns:p14="http://schemas.microsoft.com/office/powerpoint/2010/main" val="34467464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4851"/>
            <a:ext cx="10515600" cy="5842112"/>
          </a:xfrm>
        </p:spPr>
        <p:txBody>
          <a:bodyPr>
            <a:normAutofit fontScale="47500" lnSpcReduction="20000"/>
          </a:bodyPr>
          <a:lstStyle/>
          <a:p>
            <a:pPr marL="0" indent="0">
              <a:lnSpc>
                <a:spcPct val="120000"/>
              </a:lnSpc>
              <a:spcBef>
                <a:spcPts val="0"/>
              </a:spcBef>
              <a:buNone/>
            </a:pPr>
            <a:r>
              <a:rPr lang="en-US" dirty="0"/>
              <a:t>&lt;html&gt;</a:t>
            </a:r>
          </a:p>
          <a:p>
            <a:pPr marL="0" indent="0">
              <a:lnSpc>
                <a:spcPct val="120000"/>
              </a:lnSpc>
              <a:spcBef>
                <a:spcPts val="0"/>
              </a:spcBef>
              <a:buNone/>
            </a:pPr>
            <a:r>
              <a:rPr lang="en-US" dirty="0"/>
              <a:t>  &lt;head&gt;&lt;title&gt;An HTML Form&lt;/title&gt;&lt;/head&gt;</a:t>
            </a:r>
          </a:p>
          <a:p>
            <a:pPr marL="0" indent="0">
              <a:lnSpc>
                <a:spcPct val="120000"/>
              </a:lnSpc>
              <a:spcBef>
                <a:spcPts val="0"/>
              </a:spcBef>
              <a:buNone/>
            </a:pPr>
            <a:r>
              <a:rPr lang="en-US" dirty="0"/>
              <a:t>  &lt;body&gt;</a:t>
            </a:r>
          </a:p>
          <a:p>
            <a:pPr marL="0" indent="0">
              <a:lnSpc>
                <a:spcPct val="120000"/>
              </a:lnSpc>
              <a:spcBef>
                <a:spcPts val="0"/>
              </a:spcBef>
              <a:buNone/>
            </a:pPr>
            <a:r>
              <a:rPr lang="en-US" dirty="0"/>
              <a:t>    &lt;big&gt;</a:t>
            </a:r>
          </a:p>
          <a:p>
            <a:pPr marL="0" indent="0">
              <a:lnSpc>
                <a:spcPct val="120000"/>
              </a:lnSpc>
              <a:spcBef>
                <a:spcPts val="0"/>
              </a:spcBef>
              <a:buNone/>
            </a:pPr>
            <a:r>
              <a:rPr lang="en-US" dirty="0"/>
              <a:t>    &lt;form name="form1" id="form1"</a:t>
            </a:r>
          </a:p>
          <a:p>
            <a:pPr marL="0" indent="0">
              <a:lnSpc>
                <a:spcPct val="120000"/>
              </a:lnSpc>
              <a:spcBef>
                <a:spcPts val="0"/>
              </a:spcBef>
              <a:buNone/>
            </a:pPr>
            <a:r>
              <a:rPr lang="en-US" dirty="0"/>
              <a:t>          action="test10.php" method="GET"&gt;</a:t>
            </a:r>
          </a:p>
          <a:p>
            <a:pPr marL="0" indent="0">
              <a:lnSpc>
                <a:spcPct val="120000"/>
              </a:lnSpc>
              <a:spcBef>
                <a:spcPts val="0"/>
              </a:spcBef>
              <a:buNone/>
            </a:pPr>
            <a:r>
              <a:rPr lang="en-US" dirty="0"/>
              <a:t>      &lt;p&gt;&lt;</a:t>
            </a:r>
            <a:r>
              <a:rPr lang="en-US" dirty="0" err="1"/>
              <a:t>fieldset</a:t>
            </a:r>
            <a:r>
              <a:rPr lang="en-US" dirty="0"/>
              <a:t>&gt;&lt;legend&gt;All About Me&lt;/legend&gt;&lt;/p&gt;</a:t>
            </a:r>
          </a:p>
          <a:p>
            <a:pPr marL="0" indent="0">
              <a:lnSpc>
                <a:spcPct val="120000"/>
              </a:lnSpc>
              <a:spcBef>
                <a:spcPts val="0"/>
              </a:spcBef>
              <a:buNone/>
            </a:pPr>
            <a:r>
              <a:rPr lang="en-US" dirty="0"/>
              <a:t>      Your Name:</a:t>
            </a:r>
          </a:p>
          <a:p>
            <a:pPr marL="0" indent="0">
              <a:lnSpc>
                <a:spcPct val="120000"/>
              </a:lnSpc>
              <a:spcBef>
                <a:spcPts val="0"/>
              </a:spcBef>
              <a:buNone/>
            </a:pPr>
            <a:r>
              <a:rPr lang="en-US" dirty="0"/>
              <a:t>      &lt;input type="text" name="name1_you" size="50" /&gt;</a:t>
            </a:r>
          </a:p>
          <a:p>
            <a:pPr marL="0" indent="0">
              <a:lnSpc>
                <a:spcPct val="120000"/>
              </a:lnSpc>
              <a:spcBef>
                <a:spcPts val="0"/>
              </a:spcBef>
              <a:buNone/>
            </a:pPr>
            <a:r>
              <a:rPr lang="en-US" dirty="0"/>
              <a:t>      &lt;p&gt;</a:t>
            </a:r>
          </a:p>
          <a:p>
            <a:pPr marL="0" indent="0">
              <a:lnSpc>
                <a:spcPct val="120000"/>
              </a:lnSpc>
              <a:spcBef>
                <a:spcPts val="0"/>
              </a:spcBef>
              <a:buNone/>
            </a:pPr>
            <a:r>
              <a:rPr lang="en-US" dirty="0"/>
              <a:t>      About You:&lt;</a:t>
            </a:r>
            <a:r>
              <a:rPr lang="en-US" dirty="0" err="1"/>
              <a:t>br</a:t>
            </a:r>
            <a:r>
              <a:rPr lang="en-US" dirty="0"/>
              <a:t> /&gt;</a:t>
            </a:r>
          </a:p>
          <a:p>
            <a:pPr marL="0" indent="0">
              <a:lnSpc>
                <a:spcPct val="120000"/>
              </a:lnSpc>
              <a:spcBef>
                <a:spcPts val="0"/>
              </a:spcBef>
              <a:buNone/>
            </a:pPr>
            <a:r>
              <a:rPr lang="en-US" dirty="0"/>
              <a:t>      &lt;</a:t>
            </a:r>
            <a:r>
              <a:rPr lang="en-US" dirty="0" err="1"/>
              <a:t>textarea</a:t>
            </a:r>
            <a:r>
              <a:rPr lang="en-US" dirty="0"/>
              <a:t> name="comment" id="comment"</a:t>
            </a:r>
          </a:p>
          <a:p>
            <a:pPr marL="0" indent="0">
              <a:lnSpc>
                <a:spcPct val="120000"/>
              </a:lnSpc>
              <a:spcBef>
                <a:spcPts val="0"/>
              </a:spcBef>
              <a:buNone/>
            </a:pPr>
            <a:r>
              <a:rPr lang="en-US" dirty="0"/>
              <a:t>                align="left" rows="5" cols="50"&gt;I was born on....</a:t>
            </a:r>
          </a:p>
          <a:p>
            <a:pPr marL="0" indent="0">
              <a:lnSpc>
                <a:spcPct val="120000"/>
              </a:lnSpc>
              <a:spcBef>
                <a:spcPts val="0"/>
              </a:spcBef>
              <a:buNone/>
            </a:pPr>
            <a:r>
              <a:rPr lang="en-US" dirty="0"/>
              <a:t>      &lt;/</a:t>
            </a:r>
            <a:r>
              <a:rPr lang="en-US" dirty="0" err="1"/>
              <a:t>textarea</a:t>
            </a:r>
            <a:r>
              <a:rPr lang="en-US" dirty="0"/>
              <a:t>&gt;</a:t>
            </a:r>
          </a:p>
          <a:p>
            <a:pPr marL="0" indent="0">
              <a:lnSpc>
                <a:spcPct val="120000"/>
              </a:lnSpc>
              <a:spcBef>
                <a:spcPts val="0"/>
              </a:spcBef>
              <a:buNone/>
            </a:pPr>
            <a:r>
              <a:rPr lang="en-US" dirty="0"/>
              <a:t>      &lt;/p&gt;</a:t>
            </a:r>
          </a:p>
          <a:p>
            <a:pPr marL="0" indent="0">
              <a:lnSpc>
                <a:spcPct val="120000"/>
              </a:lnSpc>
              <a:spcBef>
                <a:spcPts val="0"/>
              </a:spcBef>
              <a:buNone/>
            </a:pPr>
            <a:r>
              <a:rPr lang="en-US" dirty="0"/>
              <a:t>      &lt;p&gt;Your </a:t>
            </a:r>
            <a:r>
              <a:rPr lang="en-US" dirty="0" err="1"/>
              <a:t>Favorit</a:t>
            </a:r>
            <a:r>
              <a:rPr lang="en-US" dirty="0"/>
              <a:t> food:</a:t>
            </a:r>
          </a:p>
          <a:p>
            <a:pPr marL="0" indent="0">
              <a:lnSpc>
                <a:spcPct val="120000"/>
              </a:lnSpc>
              <a:spcBef>
                <a:spcPts val="0"/>
              </a:spcBef>
              <a:buNone/>
            </a:pPr>
            <a:r>
              <a:rPr lang="en-US" dirty="0"/>
              <a:t>      &lt;strong&gt;</a:t>
            </a:r>
          </a:p>
          <a:p>
            <a:pPr marL="0" indent="0">
              <a:lnSpc>
                <a:spcPct val="120000"/>
              </a:lnSpc>
              <a:spcBef>
                <a:spcPts val="0"/>
              </a:spcBef>
              <a:buNone/>
            </a:pPr>
            <a:r>
              <a:rPr lang="en-US" dirty="0"/>
              <a:t>        &lt;input type="radio" name="choice" id="choice1"</a:t>
            </a:r>
          </a:p>
          <a:p>
            <a:pPr marL="0" indent="0">
              <a:lnSpc>
                <a:spcPct val="120000"/>
              </a:lnSpc>
              <a:spcBef>
                <a:spcPts val="0"/>
              </a:spcBef>
              <a:buNone/>
            </a:pPr>
            <a:r>
              <a:rPr lang="en-US" dirty="0"/>
              <a:t>               value="</a:t>
            </a:r>
            <a:r>
              <a:rPr lang="en-US" dirty="0" err="1"/>
              <a:t>pecel</a:t>
            </a:r>
            <a:r>
              <a:rPr lang="en-US" dirty="0"/>
              <a:t>"/&gt;</a:t>
            </a:r>
            <a:r>
              <a:rPr lang="en-US" dirty="0" err="1"/>
              <a:t>Pecel</a:t>
            </a:r>
            <a:endParaRPr lang="en-US" dirty="0"/>
          </a:p>
          <a:p>
            <a:pPr marL="0" indent="0">
              <a:lnSpc>
                <a:spcPct val="120000"/>
              </a:lnSpc>
              <a:spcBef>
                <a:spcPts val="0"/>
              </a:spcBef>
              <a:buNone/>
            </a:pPr>
            <a:r>
              <a:rPr lang="en-US" dirty="0"/>
              <a:t>        &lt;input type="radio" name="choice" id="choice2"</a:t>
            </a:r>
          </a:p>
          <a:p>
            <a:pPr marL="0" indent="0">
              <a:lnSpc>
                <a:spcPct val="120000"/>
              </a:lnSpc>
              <a:spcBef>
                <a:spcPts val="0"/>
              </a:spcBef>
              <a:buNone/>
            </a:pPr>
            <a:r>
              <a:rPr lang="en-US" dirty="0"/>
              <a:t>               value</a:t>
            </a:r>
            <a:r>
              <a:rPr lang="en-US" dirty="0" smtClean="0"/>
              <a:t>=“pizza"/&gt;</a:t>
            </a:r>
            <a:r>
              <a:rPr lang="en-US" dirty="0"/>
              <a:t>Pizza</a:t>
            </a:r>
          </a:p>
          <a:p>
            <a:pPr marL="0" indent="0">
              <a:lnSpc>
                <a:spcPct val="120000"/>
              </a:lnSpc>
              <a:spcBef>
                <a:spcPts val="0"/>
              </a:spcBef>
              <a:buNone/>
            </a:pPr>
            <a:r>
              <a:rPr lang="en-US" dirty="0"/>
              <a:t>        &lt;input type="radio" name="choice" id="choice3"</a:t>
            </a:r>
          </a:p>
          <a:p>
            <a:pPr marL="0" indent="0">
              <a:lnSpc>
                <a:spcPct val="120000"/>
              </a:lnSpc>
              <a:spcBef>
                <a:spcPts val="0"/>
              </a:spcBef>
              <a:buNone/>
            </a:pPr>
            <a:r>
              <a:rPr lang="en-US" dirty="0"/>
              <a:t>               value</a:t>
            </a:r>
            <a:r>
              <a:rPr lang="en-US" dirty="0" smtClean="0"/>
              <a:t>=“</a:t>
            </a:r>
            <a:r>
              <a:rPr lang="en-US" dirty="0" err="1" smtClean="0"/>
              <a:t>spagheti</a:t>
            </a:r>
            <a:r>
              <a:rPr lang="en-US" dirty="0" smtClean="0"/>
              <a:t>"/&gt;</a:t>
            </a:r>
            <a:r>
              <a:rPr lang="en-US" dirty="0" err="1"/>
              <a:t>Spagheti</a:t>
            </a:r>
            <a:endParaRPr lang="en-US" dirty="0"/>
          </a:p>
          <a:p>
            <a:pPr marL="0" indent="0">
              <a:lnSpc>
                <a:spcPct val="120000"/>
              </a:lnSpc>
              <a:spcBef>
                <a:spcPts val="0"/>
              </a:spcBef>
              <a:buNone/>
            </a:pPr>
            <a:r>
              <a:rPr lang="en-US" dirty="0"/>
              <a:t>        &lt;input type="radio" name="choice" id="choice4"</a:t>
            </a:r>
          </a:p>
          <a:p>
            <a:pPr marL="0" indent="0">
              <a:lnSpc>
                <a:spcPct val="120000"/>
              </a:lnSpc>
              <a:spcBef>
                <a:spcPts val="0"/>
              </a:spcBef>
              <a:buNone/>
            </a:pPr>
            <a:r>
              <a:rPr lang="en-US" dirty="0"/>
              <a:t>               value</a:t>
            </a:r>
            <a:r>
              <a:rPr lang="en-US" dirty="0" smtClean="0"/>
              <a:t>=“hamburger"/&gt;Hamburger</a:t>
            </a:r>
            <a:endParaRPr lang="en-US" dirty="0"/>
          </a:p>
          <a:p>
            <a:pPr marL="0" indent="0">
              <a:lnSpc>
                <a:spcPct val="120000"/>
              </a:lnSpc>
              <a:spcBef>
                <a:spcPts val="0"/>
              </a:spcBef>
              <a:buNone/>
            </a:pPr>
            <a:r>
              <a:rPr lang="en-US" dirty="0"/>
              <a:t>      &lt;/p&gt;</a:t>
            </a:r>
          </a:p>
          <a:p>
            <a:pPr marL="0" indent="0">
              <a:lnSpc>
                <a:spcPct val="120000"/>
              </a:lnSpc>
              <a:spcBef>
                <a:spcPts val="0"/>
              </a:spcBef>
              <a:buNone/>
            </a:pPr>
            <a:endParaRPr lang="en-US" dirty="0"/>
          </a:p>
        </p:txBody>
      </p:sp>
    </p:spTree>
    <p:extLst>
      <p:ext uri="{BB962C8B-B14F-4D97-AF65-F5344CB8AC3E}">
        <p14:creationId xmlns:p14="http://schemas.microsoft.com/office/powerpoint/2010/main" val="13353963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3335"/>
            <a:ext cx="10515600" cy="5893628"/>
          </a:xfrm>
        </p:spPr>
        <p:txBody>
          <a:bodyPr>
            <a:noAutofit/>
          </a:bodyPr>
          <a:lstStyle/>
          <a:p>
            <a:pPr marL="0" indent="0">
              <a:lnSpc>
                <a:spcPct val="100000"/>
              </a:lnSpc>
              <a:spcBef>
                <a:spcPts val="0"/>
              </a:spcBef>
              <a:buNone/>
            </a:pPr>
            <a:r>
              <a:rPr lang="en-US" sz="1600" dirty="0"/>
              <a:t> &lt;p&gt;Your City:&lt;</a:t>
            </a:r>
            <a:r>
              <a:rPr lang="en-US" sz="1600" dirty="0" err="1"/>
              <a:t>br</a:t>
            </a:r>
            <a:r>
              <a:rPr lang="en-US" sz="1600" dirty="0"/>
              <a:t> /&gt;</a:t>
            </a:r>
          </a:p>
          <a:p>
            <a:pPr marL="0" indent="0">
              <a:lnSpc>
                <a:spcPct val="100000"/>
              </a:lnSpc>
              <a:spcBef>
                <a:spcPts val="0"/>
              </a:spcBef>
              <a:buNone/>
            </a:pPr>
            <a:r>
              <a:rPr lang="en-US" sz="1600" dirty="0"/>
              <a:t>        &lt;input type="checkbox" name="location" id="location1"</a:t>
            </a:r>
          </a:p>
          <a:p>
            <a:pPr marL="0" indent="0">
              <a:lnSpc>
                <a:spcPct val="100000"/>
              </a:lnSpc>
              <a:spcBef>
                <a:spcPts val="0"/>
              </a:spcBef>
              <a:buNone/>
            </a:pPr>
            <a:r>
              <a:rPr lang="en-US" sz="1600" dirty="0"/>
              <a:t>               value="JKT"/&gt;Jakarta&lt;</a:t>
            </a:r>
            <a:r>
              <a:rPr lang="en-US" sz="1600" dirty="0" err="1"/>
              <a:t>br</a:t>
            </a:r>
            <a:r>
              <a:rPr lang="en-US" sz="1600" dirty="0"/>
              <a:t> /&gt;</a:t>
            </a:r>
          </a:p>
          <a:p>
            <a:pPr marL="0" indent="0">
              <a:lnSpc>
                <a:spcPct val="100000"/>
              </a:lnSpc>
              <a:spcBef>
                <a:spcPts val="0"/>
              </a:spcBef>
              <a:buNone/>
            </a:pPr>
            <a:r>
              <a:rPr lang="en-US" sz="1600" dirty="0"/>
              <a:t>        &lt;input type="checkbox" name="location" id="location2"</a:t>
            </a:r>
          </a:p>
          <a:p>
            <a:pPr marL="0" indent="0">
              <a:lnSpc>
                <a:spcPct val="100000"/>
              </a:lnSpc>
              <a:spcBef>
                <a:spcPts val="0"/>
              </a:spcBef>
              <a:buNone/>
            </a:pPr>
            <a:r>
              <a:rPr lang="en-US" sz="1600" dirty="0"/>
              <a:t>               value="MDN"/&gt;Medan&lt;</a:t>
            </a:r>
            <a:r>
              <a:rPr lang="en-US" sz="1600" dirty="0" err="1"/>
              <a:t>br</a:t>
            </a:r>
            <a:r>
              <a:rPr lang="en-US" sz="1600" dirty="0"/>
              <a:t> /&gt;</a:t>
            </a:r>
          </a:p>
          <a:p>
            <a:pPr marL="0" indent="0">
              <a:lnSpc>
                <a:spcPct val="100000"/>
              </a:lnSpc>
              <a:spcBef>
                <a:spcPts val="0"/>
              </a:spcBef>
              <a:buNone/>
            </a:pPr>
            <a:r>
              <a:rPr lang="en-US" sz="1600" dirty="0"/>
              <a:t>        &lt;input type="checkbox" name="location" id="location3"</a:t>
            </a:r>
          </a:p>
          <a:p>
            <a:pPr marL="0" indent="0">
              <a:lnSpc>
                <a:spcPct val="100000"/>
              </a:lnSpc>
              <a:spcBef>
                <a:spcPts val="0"/>
              </a:spcBef>
              <a:buNone/>
            </a:pPr>
            <a:r>
              <a:rPr lang="en-US" sz="1600" dirty="0"/>
              <a:t>               value="BDG" checked /&gt;Bandung</a:t>
            </a:r>
          </a:p>
          <a:p>
            <a:pPr marL="0" indent="0">
              <a:lnSpc>
                <a:spcPct val="100000"/>
              </a:lnSpc>
              <a:spcBef>
                <a:spcPts val="0"/>
              </a:spcBef>
              <a:buNone/>
            </a:pPr>
            <a:r>
              <a:rPr lang="en-US" sz="1600" dirty="0"/>
              <a:t>      &lt;/p&gt;</a:t>
            </a:r>
          </a:p>
          <a:p>
            <a:pPr marL="0" indent="0">
              <a:lnSpc>
                <a:spcPct val="100000"/>
              </a:lnSpc>
              <a:spcBef>
                <a:spcPts val="0"/>
              </a:spcBef>
              <a:buNone/>
            </a:pPr>
            <a:r>
              <a:rPr lang="en-US" sz="1600" dirty="0"/>
              <a:t>      &lt;p&gt;&lt;b&gt;</a:t>
            </a:r>
            <a:r>
              <a:rPr lang="en-US" sz="1600" dirty="0" err="1"/>
              <a:t>Favorit</a:t>
            </a:r>
            <a:r>
              <a:rPr lang="en-US" sz="1600" dirty="0"/>
              <a:t> Place:&lt;/b&gt;&lt;</a:t>
            </a:r>
            <a:r>
              <a:rPr lang="en-US" sz="1600" dirty="0" err="1"/>
              <a:t>br</a:t>
            </a:r>
            <a:r>
              <a:rPr lang="en-US" sz="1600" dirty="0"/>
              <a:t> /&gt;</a:t>
            </a:r>
          </a:p>
          <a:p>
            <a:pPr marL="0" indent="0">
              <a:lnSpc>
                <a:spcPct val="100000"/>
              </a:lnSpc>
              <a:spcBef>
                <a:spcPts val="0"/>
              </a:spcBef>
              <a:buNone/>
            </a:pPr>
            <a:r>
              <a:rPr lang="en-US" sz="1600" dirty="0"/>
              <a:t>        &lt;select multiple name</a:t>
            </a:r>
            <a:r>
              <a:rPr lang="en-US" sz="1600" dirty="0" smtClean="0"/>
              <a:t>="place" </a:t>
            </a:r>
            <a:r>
              <a:rPr lang="en-US" sz="1600" dirty="0"/>
              <a:t>id</a:t>
            </a:r>
            <a:r>
              <a:rPr lang="en-US" sz="1600" dirty="0" smtClean="0"/>
              <a:t>="place"&gt;</a:t>
            </a:r>
            <a:endParaRPr lang="en-US" sz="1600" dirty="0"/>
          </a:p>
          <a:p>
            <a:pPr marL="0" indent="0">
              <a:lnSpc>
                <a:spcPct val="100000"/>
              </a:lnSpc>
              <a:spcBef>
                <a:spcPts val="0"/>
              </a:spcBef>
              <a:buNone/>
            </a:pPr>
            <a:r>
              <a:rPr lang="en-US" sz="1600" dirty="0"/>
              <a:t>          &lt;option selected value="</a:t>
            </a:r>
            <a:r>
              <a:rPr lang="en-US" sz="1600" dirty="0" err="1"/>
              <a:t>toba</a:t>
            </a:r>
            <a:r>
              <a:rPr lang="en-US" sz="1600" dirty="0"/>
              <a:t>"&gt;Toba &lt;/option&gt;</a:t>
            </a:r>
          </a:p>
          <a:p>
            <a:pPr marL="0" indent="0">
              <a:lnSpc>
                <a:spcPct val="100000"/>
              </a:lnSpc>
              <a:spcBef>
                <a:spcPts val="0"/>
              </a:spcBef>
              <a:buNone/>
            </a:pPr>
            <a:r>
              <a:rPr lang="en-US" sz="1600" dirty="0"/>
              <a:t>          &lt;option value="</a:t>
            </a:r>
            <a:r>
              <a:rPr lang="en-US" sz="1600" dirty="0" err="1"/>
              <a:t>bali</a:t>
            </a:r>
            <a:r>
              <a:rPr lang="en-US" sz="1600" dirty="0"/>
              <a:t>"&gt;Bali &lt;/option&gt;</a:t>
            </a:r>
          </a:p>
          <a:p>
            <a:pPr marL="0" indent="0">
              <a:lnSpc>
                <a:spcPct val="100000"/>
              </a:lnSpc>
              <a:spcBef>
                <a:spcPts val="0"/>
              </a:spcBef>
              <a:buNone/>
            </a:pPr>
            <a:r>
              <a:rPr lang="en-US" sz="1600" dirty="0"/>
              <a:t>          &lt;option value="</a:t>
            </a:r>
            <a:r>
              <a:rPr lang="en-US" sz="1600" dirty="0" err="1"/>
              <a:t>senggigi</a:t>
            </a:r>
            <a:r>
              <a:rPr lang="en-US" sz="1600" dirty="0"/>
              <a:t>"&gt;</a:t>
            </a:r>
            <a:r>
              <a:rPr lang="en-US" sz="1600" dirty="0" err="1"/>
              <a:t>Senggigi</a:t>
            </a:r>
            <a:r>
              <a:rPr lang="en-US" sz="1600" dirty="0"/>
              <a:t> &lt;/option&gt;</a:t>
            </a:r>
          </a:p>
          <a:p>
            <a:pPr marL="0" indent="0">
              <a:lnSpc>
                <a:spcPct val="100000"/>
              </a:lnSpc>
              <a:spcBef>
                <a:spcPts val="0"/>
              </a:spcBef>
              <a:buNone/>
            </a:pPr>
            <a:r>
              <a:rPr lang="en-US" sz="1600" dirty="0"/>
              <a:t>          &lt;option value="raja"&gt;Raja </a:t>
            </a:r>
            <a:r>
              <a:rPr lang="en-US" sz="1600" dirty="0" err="1"/>
              <a:t>Ampat</a:t>
            </a:r>
            <a:r>
              <a:rPr lang="en-US" sz="1600" dirty="0"/>
              <a:t> &lt;/option&gt;</a:t>
            </a:r>
          </a:p>
          <a:p>
            <a:pPr marL="0" indent="0">
              <a:lnSpc>
                <a:spcPct val="100000"/>
              </a:lnSpc>
              <a:spcBef>
                <a:spcPts val="0"/>
              </a:spcBef>
              <a:buNone/>
            </a:pPr>
            <a:r>
              <a:rPr lang="en-US" sz="1600" dirty="0"/>
              <a:t>        &lt;/select&gt;</a:t>
            </a:r>
          </a:p>
          <a:p>
            <a:pPr marL="0" indent="0">
              <a:lnSpc>
                <a:spcPct val="100000"/>
              </a:lnSpc>
              <a:spcBef>
                <a:spcPts val="0"/>
              </a:spcBef>
              <a:buNone/>
            </a:pPr>
            <a:r>
              <a:rPr lang="en-US" sz="1600" dirty="0"/>
              <a:t>      &lt;/p&gt;</a:t>
            </a:r>
          </a:p>
          <a:p>
            <a:pPr marL="0" indent="0">
              <a:lnSpc>
                <a:spcPct val="100000"/>
              </a:lnSpc>
              <a:spcBef>
                <a:spcPts val="0"/>
              </a:spcBef>
              <a:buNone/>
            </a:pPr>
            <a:r>
              <a:rPr lang="en-US" sz="1600" dirty="0"/>
              <a:t>      &lt;p&gt;&lt;/</a:t>
            </a:r>
            <a:r>
              <a:rPr lang="en-US" sz="1600" dirty="0" err="1"/>
              <a:t>fieldset</a:t>
            </a:r>
            <a:r>
              <a:rPr lang="en-US" sz="1600" dirty="0"/>
              <a:t>&gt;&lt;/p&gt;</a:t>
            </a:r>
          </a:p>
          <a:p>
            <a:pPr marL="0" indent="0">
              <a:lnSpc>
                <a:spcPct val="100000"/>
              </a:lnSpc>
              <a:spcBef>
                <a:spcPts val="0"/>
              </a:spcBef>
              <a:buNone/>
            </a:pPr>
            <a:r>
              <a:rPr lang="en-US" sz="1600" dirty="0"/>
              <a:t>      &lt;input type="submit" value="Submit"/&gt;</a:t>
            </a:r>
          </a:p>
          <a:p>
            <a:pPr marL="0" indent="0">
              <a:lnSpc>
                <a:spcPct val="100000"/>
              </a:lnSpc>
              <a:spcBef>
                <a:spcPts val="0"/>
              </a:spcBef>
              <a:buNone/>
            </a:pPr>
            <a:r>
              <a:rPr lang="en-US" sz="1600" dirty="0"/>
              <a:t>      &lt;input type="reset" value="Clear"/&gt;</a:t>
            </a:r>
          </a:p>
          <a:p>
            <a:pPr marL="0" indent="0">
              <a:lnSpc>
                <a:spcPct val="100000"/>
              </a:lnSpc>
              <a:spcBef>
                <a:spcPts val="0"/>
              </a:spcBef>
              <a:buNone/>
            </a:pPr>
            <a:r>
              <a:rPr lang="en-US" sz="1600" dirty="0"/>
              <a:t>      &lt;/strong&gt;</a:t>
            </a:r>
          </a:p>
          <a:p>
            <a:pPr marL="0" indent="0">
              <a:lnSpc>
                <a:spcPct val="100000"/>
              </a:lnSpc>
              <a:spcBef>
                <a:spcPts val="0"/>
              </a:spcBef>
              <a:buNone/>
            </a:pPr>
            <a:r>
              <a:rPr lang="en-US" sz="1600" dirty="0"/>
              <a:t>    &lt;/form&gt;</a:t>
            </a:r>
          </a:p>
          <a:p>
            <a:pPr marL="0" indent="0">
              <a:lnSpc>
                <a:spcPct val="100000"/>
              </a:lnSpc>
              <a:spcBef>
                <a:spcPts val="0"/>
              </a:spcBef>
              <a:buNone/>
            </a:pPr>
            <a:r>
              <a:rPr lang="en-US" sz="1600" dirty="0"/>
              <a:t>    &lt;/big&gt;</a:t>
            </a:r>
          </a:p>
          <a:p>
            <a:pPr marL="0" indent="0">
              <a:lnSpc>
                <a:spcPct val="100000"/>
              </a:lnSpc>
              <a:spcBef>
                <a:spcPts val="0"/>
              </a:spcBef>
              <a:buNone/>
            </a:pPr>
            <a:r>
              <a:rPr lang="en-US" sz="1600" dirty="0"/>
              <a:t>  &lt;/body&gt;</a:t>
            </a:r>
          </a:p>
          <a:p>
            <a:pPr marL="0" indent="0">
              <a:lnSpc>
                <a:spcPct val="100000"/>
              </a:lnSpc>
              <a:spcBef>
                <a:spcPts val="0"/>
              </a:spcBef>
              <a:buNone/>
            </a:pPr>
            <a:r>
              <a:rPr lang="en-US" sz="1600" dirty="0"/>
              <a:t>&lt;/html&gt;</a:t>
            </a:r>
          </a:p>
        </p:txBody>
      </p:sp>
    </p:spTree>
    <p:extLst>
      <p:ext uri="{BB962C8B-B14F-4D97-AF65-F5344CB8AC3E}">
        <p14:creationId xmlns:p14="http://schemas.microsoft.com/office/powerpoint/2010/main" val="21525051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yourname18</a:t>
            </a:r>
            <a:r>
              <a:rPr lang="en-US" dirty="0" smtClean="0"/>
              <a:t>.php</a:t>
            </a:r>
            <a:endParaRPr lang="en-US" dirty="0"/>
          </a:p>
        </p:txBody>
      </p:sp>
      <p:sp>
        <p:nvSpPr>
          <p:cNvPr id="3" name="Content Placeholder 2"/>
          <p:cNvSpPr>
            <a:spLocks noGrp="1"/>
          </p:cNvSpPr>
          <p:nvPr>
            <p:ph idx="1"/>
          </p:nvPr>
        </p:nvSpPr>
        <p:spPr/>
        <p:txBody>
          <a:bodyPr/>
          <a:lstStyle/>
          <a:p>
            <a:pPr marL="0" indent="0">
              <a:buNone/>
            </a:pPr>
            <a:r>
              <a:rPr lang="en-US" dirty="0"/>
              <a:t>&lt;?</a:t>
            </a:r>
            <a:r>
              <a:rPr lang="en-US" dirty="0" err="1"/>
              <a:t>php</a:t>
            </a:r>
            <a:r>
              <a:rPr lang="en-US" dirty="0"/>
              <a:t> echo </a:t>
            </a:r>
            <a:r>
              <a:rPr lang="en-US" dirty="0" smtClean="0"/>
              <a:t>$_GET[</a:t>
            </a:r>
            <a:r>
              <a:rPr lang="en-US" dirty="0"/>
              <a:t>'</a:t>
            </a:r>
            <a:r>
              <a:rPr lang="en-US" dirty="0" smtClean="0"/>
              <a:t>location'] </a:t>
            </a:r>
            <a:r>
              <a:rPr lang="en-US" dirty="0"/>
              <a:t>?&gt;</a:t>
            </a:r>
            <a:endParaRPr lang="en-US" dirty="0" smtClean="0"/>
          </a:p>
          <a:p>
            <a:pPr marL="0" indent="0">
              <a:buNone/>
            </a:pPr>
            <a:endParaRPr lang="en-US" dirty="0"/>
          </a:p>
        </p:txBody>
      </p:sp>
    </p:spTree>
    <p:extLst>
      <p:ext uri="{BB962C8B-B14F-4D97-AF65-F5344CB8AC3E}">
        <p14:creationId xmlns:p14="http://schemas.microsoft.com/office/powerpoint/2010/main" val="22673715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a:t>
            </a:r>
            <a:r>
              <a:rPr lang="en-US" dirty="0" smtClean="0"/>
              <a:t>ourname18.html</a:t>
            </a:r>
            <a:endParaRPr lang="en-US" dirty="0"/>
          </a:p>
        </p:txBody>
      </p:sp>
      <p:sp>
        <p:nvSpPr>
          <p:cNvPr id="3" name="Content Placeholder 2"/>
          <p:cNvSpPr>
            <a:spLocks noGrp="1"/>
          </p:cNvSpPr>
          <p:nvPr>
            <p:ph idx="1"/>
          </p:nvPr>
        </p:nvSpPr>
        <p:spPr/>
        <p:txBody>
          <a:bodyPr/>
          <a:lstStyle/>
          <a:p>
            <a:r>
              <a:rPr lang="en-US" dirty="0" smtClean="0"/>
              <a:t>Install XAMPP</a:t>
            </a:r>
          </a:p>
          <a:p>
            <a:r>
              <a:rPr lang="en-US" dirty="0" smtClean="0"/>
              <a:t>Copy page 11,12 </a:t>
            </a:r>
            <a:r>
              <a:rPr lang="en-US" dirty="0" smtClean="0">
                <a:sym typeface="Wingdings" panose="05000000000000000000" pitchFamily="2" charset="2"/>
              </a:rPr>
              <a:t> yourname18.html</a:t>
            </a:r>
            <a:endParaRPr lang="en-US" dirty="0" smtClean="0"/>
          </a:p>
          <a:p>
            <a:r>
              <a:rPr lang="en-US" dirty="0" smtClean="0"/>
              <a:t>Modify page 13 so that it will show all of the data</a:t>
            </a:r>
          </a:p>
          <a:p>
            <a:r>
              <a:rPr lang="en-US" dirty="0" smtClean="0"/>
              <a:t>Create Directory </a:t>
            </a:r>
            <a:r>
              <a:rPr lang="en-US" dirty="0" err="1" smtClean="0"/>
              <a:t>htdocs</a:t>
            </a:r>
            <a:r>
              <a:rPr lang="en-US" dirty="0" smtClean="0"/>
              <a:t>/</a:t>
            </a:r>
            <a:r>
              <a:rPr lang="en-US" dirty="0" err="1" smtClean="0"/>
              <a:t>yourname</a:t>
            </a:r>
            <a:endParaRPr lang="en-US" dirty="0" smtClean="0"/>
          </a:p>
          <a:p>
            <a:r>
              <a:rPr lang="en-US" dirty="0" smtClean="0"/>
              <a:t>Copy to directory </a:t>
            </a:r>
            <a:r>
              <a:rPr lang="en-US" dirty="0" err="1" smtClean="0"/>
              <a:t>htdocs</a:t>
            </a:r>
            <a:r>
              <a:rPr lang="en-US" dirty="0" smtClean="0"/>
              <a:t>/</a:t>
            </a:r>
            <a:r>
              <a:rPr lang="en-US" dirty="0" err="1" smtClean="0"/>
              <a:t>yourname</a:t>
            </a:r>
            <a:endParaRPr lang="en-US" dirty="0" smtClean="0"/>
          </a:p>
          <a:p>
            <a:r>
              <a:rPr lang="en-US" dirty="0" smtClean="0"/>
              <a:t>Start XAMPP</a:t>
            </a:r>
          </a:p>
          <a:p>
            <a:r>
              <a:rPr lang="en-US" dirty="0" smtClean="0"/>
              <a:t>http://localhost/yourname/yourname18.html</a:t>
            </a:r>
          </a:p>
          <a:p>
            <a:pPr marL="0" indent="0">
              <a:buNone/>
            </a:pPr>
            <a:endParaRPr lang="en-US" dirty="0" smtClean="0"/>
          </a:p>
          <a:p>
            <a:endParaRPr lang="en-US" dirty="0"/>
          </a:p>
        </p:txBody>
      </p:sp>
    </p:spTree>
    <p:extLst>
      <p:ext uri="{BB962C8B-B14F-4D97-AF65-F5344CB8AC3E}">
        <p14:creationId xmlns:p14="http://schemas.microsoft.com/office/powerpoint/2010/main" val="21488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Yourname19.html</a:t>
            </a:r>
            <a:endParaRPr lang="en-US" dirty="0"/>
          </a:p>
        </p:txBody>
      </p:sp>
      <p:sp>
        <p:nvSpPr>
          <p:cNvPr id="3" name="Content Placeholder 2"/>
          <p:cNvSpPr>
            <a:spLocks noGrp="1"/>
          </p:cNvSpPr>
          <p:nvPr>
            <p:ph idx="1"/>
          </p:nvPr>
        </p:nvSpPr>
        <p:spPr/>
        <p:txBody>
          <a:bodyPr/>
          <a:lstStyle/>
          <a:p>
            <a:pPr>
              <a:buFontTx/>
              <a:buChar char="-"/>
            </a:pPr>
            <a:r>
              <a:rPr lang="en-US" dirty="0" smtClean="0"/>
              <a:t>Copy page 5 </a:t>
            </a:r>
            <a:r>
              <a:rPr lang="en-US" dirty="0" smtClean="0">
                <a:sym typeface="Wingdings" panose="05000000000000000000" pitchFamily="2" charset="2"/>
              </a:rPr>
              <a:t> yourname19a.html</a:t>
            </a:r>
            <a:endParaRPr lang="en-US" dirty="0" smtClean="0"/>
          </a:p>
          <a:p>
            <a:pPr>
              <a:buFontTx/>
              <a:buChar char="-"/>
            </a:pPr>
            <a:r>
              <a:rPr lang="en-US" dirty="0"/>
              <a:t>Copy page </a:t>
            </a:r>
            <a:r>
              <a:rPr lang="en-US" dirty="0" smtClean="0"/>
              <a:t>7 </a:t>
            </a:r>
            <a:r>
              <a:rPr lang="en-US" dirty="0">
                <a:sym typeface="Wingdings" panose="05000000000000000000" pitchFamily="2" charset="2"/>
              </a:rPr>
              <a:t> </a:t>
            </a:r>
            <a:r>
              <a:rPr lang="en-US" dirty="0" smtClean="0">
                <a:sym typeface="Wingdings" panose="05000000000000000000" pitchFamily="2" charset="2"/>
              </a:rPr>
              <a:t>yourname19b.html</a:t>
            </a:r>
            <a:endParaRPr lang="en-US" dirty="0" smtClean="0"/>
          </a:p>
          <a:p>
            <a:pPr>
              <a:buFontTx/>
              <a:buChar char="-"/>
            </a:pPr>
            <a:r>
              <a:rPr lang="en-US" dirty="0"/>
              <a:t>Copy page </a:t>
            </a:r>
            <a:r>
              <a:rPr lang="en-US" dirty="0" smtClean="0"/>
              <a:t>9 </a:t>
            </a:r>
            <a:r>
              <a:rPr lang="en-US" dirty="0">
                <a:sym typeface="Wingdings" panose="05000000000000000000" pitchFamily="2" charset="2"/>
              </a:rPr>
              <a:t> </a:t>
            </a:r>
            <a:r>
              <a:rPr lang="en-US" dirty="0" smtClean="0">
                <a:sym typeface="Wingdings" panose="05000000000000000000" pitchFamily="2" charset="2"/>
              </a:rPr>
              <a:t>yourname19c.html</a:t>
            </a:r>
            <a:endParaRPr lang="en-US" dirty="0" smtClean="0"/>
          </a:p>
          <a:p>
            <a:pPr>
              <a:buFontTx/>
              <a:buChar char="-"/>
            </a:pPr>
            <a:endParaRPr lang="en-US" dirty="0"/>
          </a:p>
        </p:txBody>
      </p:sp>
    </p:spTree>
    <p:extLst>
      <p:ext uri="{BB962C8B-B14F-4D97-AF65-F5344CB8AC3E}">
        <p14:creationId xmlns:p14="http://schemas.microsoft.com/office/powerpoint/2010/main" val="1893752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t>
            </a:r>
            <a:endParaRPr lang="en-US" dirty="0"/>
          </a:p>
        </p:txBody>
      </p:sp>
      <p:sp>
        <p:nvSpPr>
          <p:cNvPr id="3" name="Content Placeholder 2"/>
          <p:cNvSpPr>
            <a:spLocks noGrp="1"/>
          </p:cNvSpPr>
          <p:nvPr>
            <p:ph idx="1"/>
          </p:nvPr>
        </p:nvSpPr>
        <p:spPr/>
        <p:txBody>
          <a:bodyPr/>
          <a:lstStyle/>
          <a:p>
            <a:r>
              <a:rPr lang="en-US" b="1" dirty="0"/>
              <a:t>What is DOM in JavaScript?</a:t>
            </a:r>
          </a:p>
          <a:p>
            <a:r>
              <a:rPr lang="en-US" dirty="0"/>
              <a:t>JavaScript can access all the elements in a webpage making use of Document Object Model (DOM). In fact, the web browser creates a DOM of the webpage when the page is loaded. The DOM model is created as a tree of objects like this:</a:t>
            </a:r>
          </a:p>
          <a:p>
            <a:pPr marL="0" indent="0">
              <a:buNone/>
            </a:pPr>
            <a:endParaRPr lang="en-US" dirty="0"/>
          </a:p>
        </p:txBody>
      </p:sp>
    </p:spTree>
    <p:extLst>
      <p:ext uri="{BB962C8B-B14F-4D97-AF65-F5344CB8AC3E}">
        <p14:creationId xmlns:p14="http://schemas.microsoft.com/office/powerpoint/2010/main" val="20348270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use DOM and Events in JavaScrip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71825" y="1069383"/>
            <a:ext cx="6450412" cy="5439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5960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How to use DOM and Events</a:t>
            </a:r>
          </a:p>
          <a:p>
            <a:pPr marL="0" indent="0">
              <a:buNone/>
            </a:pPr>
            <a:r>
              <a:rPr lang="en-US" dirty="0" smtClean="0"/>
              <a:t>  	Using </a:t>
            </a:r>
            <a:r>
              <a:rPr lang="en-US" dirty="0"/>
              <a:t>DOM, JavaScript can perform multiple tasks. It can create new elements and attributes, change the existing elements and attributes and even remove existing elements and attributes. JavaScript can also react to existing events and create new events in the page.</a:t>
            </a:r>
          </a:p>
          <a:p>
            <a:pPr marL="0" indent="0">
              <a:buNone/>
            </a:pPr>
            <a:r>
              <a:rPr lang="en-US" b="1" dirty="0" err="1"/>
              <a:t>getElementById</a:t>
            </a:r>
            <a:r>
              <a:rPr lang="en-US" b="1" dirty="0"/>
              <a:t>, </a:t>
            </a:r>
            <a:r>
              <a:rPr lang="en-US" b="1" dirty="0" err="1"/>
              <a:t>innerHTML</a:t>
            </a:r>
            <a:r>
              <a:rPr lang="en-US" b="1" dirty="0"/>
              <a:t> Example</a:t>
            </a:r>
          </a:p>
          <a:p>
            <a:r>
              <a:rPr lang="en-US" dirty="0"/>
              <a:t> </a:t>
            </a:r>
            <a:r>
              <a:rPr lang="en-US" dirty="0" err="1"/>
              <a:t>getElementById</a:t>
            </a:r>
            <a:r>
              <a:rPr lang="en-US" dirty="0"/>
              <a:t>:  To access elements and attributes whose id is set.</a:t>
            </a:r>
          </a:p>
          <a:p>
            <a:r>
              <a:rPr lang="en-US" dirty="0"/>
              <a:t> </a:t>
            </a:r>
            <a:r>
              <a:rPr lang="en-US" dirty="0" err="1"/>
              <a:t>innerHTML</a:t>
            </a:r>
            <a:r>
              <a:rPr lang="en-US" dirty="0"/>
              <a:t>: To access the content of an element.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046556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6670"/>
            <a:ext cx="10515600" cy="5610293"/>
          </a:xfrm>
        </p:spPr>
        <p:txBody>
          <a:bodyPr>
            <a:normAutofit fontScale="77500" lnSpcReduction="20000"/>
          </a:bodyPr>
          <a:lstStyle/>
          <a:p>
            <a:pPr marL="0" indent="0">
              <a:buNone/>
            </a:pPr>
            <a:r>
              <a:rPr lang="en-US" dirty="0"/>
              <a:t>&lt;html&gt;</a:t>
            </a:r>
          </a:p>
          <a:p>
            <a:pPr marL="0" indent="0">
              <a:buNone/>
            </a:pPr>
            <a:r>
              <a:rPr lang="en-US" dirty="0"/>
              <a:t>&lt;head&gt;</a:t>
            </a:r>
          </a:p>
          <a:p>
            <a:pPr marL="0" indent="0">
              <a:buNone/>
            </a:pPr>
            <a:r>
              <a:rPr lang="en-US" dirty="0"/>
              <a:t>	&lt;title&gt;DOM!!!&lt;/title&gt;</a:t>
            </a:r>
          </a:p>
          <a:p>
            <a:pPr marL="0" indent="0">
              <a:buNone/>
            </a:pPr>
            <a:r>
              <a:rPr lang="en-US" dirty="0"/>
              <a:t>&lt;/head&gt;</a:t>
            </a:r>
          </a:p>
          <a:p>
            <a:pPr marL="0" indent="0">
              <a:buNone/>
            </a:pPr>
            <a:r>
              <a:rPr lang="en-US" dirty="0"/>
              <a:t>&lt;body&gt;</a:t>
            </a:r>
          </a:p>
          <a:p>
            <a:pPr marL="0" indent="0">
              <a:buNone/>
            </a:pPr>
            <a:r>
              <a:rPr lang="en-US" dirty="0"/>
              <a:t>  &lt;h1 id="one"&gt;Welcome&lt;/h1&gt;</a:t>
            </a:r>
          </a:p>
          <a:p>
            <a:pPr marL="0" indent="0">
              <a:buNone/>
            </a:pPr>
            <a:r>
              <a:rPr lang="en-US" dirty="0"/>
              <a:t>  &lt;p&gt;This is the welcome message.&lt;/p&gt;</a:t>
            </a:r>
          </a:p>
          <a:p>
            <a:pPr marL="0" indent="0">
              <a:buNone/>
            </a:pPr>
            <a:r>
              <a:rPr lang="en-US" dirty="0"/>
              <a:t>  &lt;h2&gt;Technology&lt;/h2&gt;</a:t>
            </a:r>
          </a:p>
          <a:p>
            <a:pPr marL="0" indent="0">
              <a:buNone/>
            </a:pPr>
            <a:r>
              <a:rPr lang="en-US" dirty="0"/>
              <a:t>  &lt;p&gt;This is the technology section.&lt;/p&gt;</a:t>
            </a:r>
          </a:p>
          <a:p>
            <a:pPr marL="0" indent="0">
              <a:buNone/>
            </a:pPr>
            <a:r>
              <a:rPr lang="en-US" dirty="0"/>
              <a:t>  &lt;script type="text/</a:t>
            </a:r>
            <a:r>
              <a:rPr lang="en-US" dirty="0" err="1"/>
              <a:t>javascript</a:t>
            </a:r>
            <a:r>
              <a:rPr lang="en-US" dirty="0"/>
              <a:t>"&gt;</a:t>
            </a:r>
          </a:p>
          <a:p>
            <a:pPr marL="0" indent="0">
              <a:buNone/>
            </a:pPr>
            <a:r>
              <a:rPr lang="en-US" dirty="0"/>
              <a:t>		</a:t>
            </a:r>
            <a:r>
              <a:rPr lang="en-US" dirty="0" err="1"/>
              <a:t>var</a:t>
            </a:r>
            <a:r>
              <a:rPr lang="en-US" dirty="0"/>
              <a:t> text = </a:t>
            </a:r>
            <a:r>
              <a:rPr lang="en-US" dirty="0" err="1"/>
              <a:t>document.getElementById</a:t>
            </a:r>
            <a:r>
              <a:rPr lang="en-US" dirty="0"/>
              <a:t>("one").</a:t>
            </a:r>
            <a:r>
              <a:rPr lang="en-US" dirty="0" err="1"/>
              <a:t>innerHTML</a:t>
            </a:r>
            <a:r>
              <a:rPr lang="en-US" dirty="0"/>
              <a:t>;</a:t>
            </a:r>
          </a:p>
          <a:p>
            <a:pPr marL="0" indent="0">
              <a:buNone/>
            </a:pPr>
            <a:r>
              <a:rPr lang="en-US" dirty="0"/>
              <a:t>		alert("The first heading is " + text);</a:t>
            </a:r>
          </a:p>
          <a:p>
            <a:pPr marL="0" indent="0">
              <a:buNone/>
            </a:pPr>
            <a:r>
              <a:rPr lang="en-US" dirty="0"/>
              <a:t>  &lt;/script&gt;</a:t>
            </a:r>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5641545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err="1"/>
              <a:t>getElementsByTagName</a:t>
            </a:r>
            <a:r>
              <a:rPr lang="en-US" b="1" dirty="0"/>
              <a:t> Example</a:t>
            </a:r>
          </a:p>
          <a:p>
            <a:r>
              <a:rPr lang="en-US" dirty="0" err="1"/>
              <a:t>getElementsByTagName</a:t>
            </a:r>
            <a:r>
              <a:rPr lang="en-US" dirty="0"/>
              <a:t>: To access elements and attributes using tag name. This method will return an array of all the items with the same tag name.</a:t>
            </a:r>
          </a:p>
          <a:p>
            <a:pPr marL="0" indent="0">
              <a:buNone/>
            </a:pPr>
            <a:endParaRPr lang="en-US" dirty="0"/>
          </a:p>
        </p:txBody>
      </p:sp>
    </p:spTree>
    <p:extLst>
      <p:ext uri="{BB962C8B-B14F-4D97-AF65-F5344CB8AC3E}">
        <p14:creationId xmlns:p14="http://schemas.microsoft.com/office/powerpoint/2010/main" val="26403188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8420"/>
            <a:ext cx="10515600" cy="5464041"/>
          </a:xfrm>
        </p:spPr>
        <p:txBody>
          <a:bodyPr>
            <a:normAutofit fontScale="70000" lnSpcReduction="20000"/>
          </a:bodyPr>
          <a:lstStyle/>
          <a:p>
            <a:pPr marL="0" indent="0">
              <a:buNone/>
            </a:pPr>
            <a:r>
              <a:rPr lang="en-US" dirty="0"/>
              <a:t>&lt;html&gt;</a:t>
            </a:r>
          </a:p>
          <a:p>
            <a:pPr marL="0" indent="0">
              <a:buNone/>
            </a:pPr>
            <a:r>
              <a:rPr lang="en-US" dirty="0"/>
              <a:t>&lt;head&gt;</a:t>
            </a:r>
          </a:p>
          <a:p>
            <a:pPr marL="0" indent="0">
              <a:buNone/>
            </a:pPr>
            <a:r>
              <a:rPr lang="en-US" dirty="0"/>
              <a:t>	&lt;title&gt;DOM!!!&lt;/title&gt;</a:t>
            </a:r>
          </a:p>
          <a:p>
            <a:pPr marL="0" indent="0">
              <a:buNone/>
            </a:pPr>
            <a:r>
              <a:rPr lang="en-US" dirty="0"/>
              <a:t>&lt;/head&gt;</a:t>
            </a:r>
          </a:p>
          <a:p>
            <a:pPr marL="0" indent="0">
              <a:buNone/>
            </a:pPr>
            <a:r>
              <a:rPr lang="en-US" dirty="0"/>
              <a:t>&lt;body&gt;</a:t>
            </a:r>
          </a:p>
          <a:p>
            <a:pPr marL="0" indent="0">
              <a:buNone/>
            </a:pPr>
            <a:r>
              <a:rPr lang="en-US" dirty="0"/>
              <a:t>  &lt;h1&gt;Welcome&lt;/h1&gt;</a:t>
            </a:r>
          </a:p>
          <a:p>
            <a:pPr marL="0" indent="0">
              <a:buNone/>
            </a:pPr>
            <a:r>
              <a:rPr lang="en-US" dirty="0"/>
              <a:t>  &lt;p&gt;This is the welcome message.&lt;/p&gt;</a:t>
            </a:r>
          </a:p>
          <a:p>
            <a:pPr marL="0" indent="0">
              <a:buNone/>
            </a:pPr>
            <a:r>
              <a:rPr lang="en-US" dirty="0"/>
              <a:t>  &lt;h2&gt;Technology&lt;/h2&gt;</a:t>
            </a:r>
          </a:p>
          <a:p>
            <a:pPr marL="0" indent="0">
              <a:buNone/>
            </a:pPr>
            <a:r>
              <a:rPr lang="en-US" dirty="0"/>
              <a:t>  &lt;p id="second"&gt;This is the technology section.&lt;/p&gt;</a:t>
            </a:r>
          </a:p>
          <a:p>
            <a:pPr marL="0" indent="0">
              <a:buNone/>
            </a:pPr>
            <a:r>
              <a:rPr lang="en-US" dirty="0"/>
              <a:t>  &lt;script type="text/</a:t>
            </a:r>
            <a:r>
              <a:rPr lang="en-US" dirty="0" err="1"/>
              <a:t>javascript</a:t>
            </a:r>
            <a:r>
              <a:rPr lang="en-US" dirty="0"/>
              <a:t>"&gt;</a:t>
            </a:r>
          </a:p>
          <a:p>
            <a:pPr marL="0" indent="0">
              <a:buNone/>
            </a:pPr>
            <a:r>
              <a:rPr lang="en-US" dirty="0"/>
              <a:t>	</a:t>
            </a:r>
            <a:r>
              <a:rPr lang="en-US" dirty="0" err="1"/>
              <a:t>var</a:t>
            </a:r>
            <a:r>
              <a:rPr lang="en-US" dirty="0"/>
              <a:t> paragraphs = </a:t>
            </a:r>
            <a:r>
              <a:rPr lang="en-US" dirty="0" err="1"/>
              <a:t>document.getElementsByTagName</a:t>
            </a:r>
            <a:r>
              <a:rPr lang="en-US" dirty="0"/>
              <a:t>("p");</a:t>
            </a:r>
          </a:p>
          <a:p>
            <a:pPr marL="0" indent="0">
              <a:buNone/>
            </a:pPr>
            <a:r>
              <a:rPr lang="en-US" dirty="0"/>
              <a:t>    alert("Content in the second paragraph is " + paragraphs[1].</a:t>
            </a:r>
            <a:r>
              <a:rPr lang="en-US" dirty="0" err="1"/>
              <a:t>innerHTML</a:t>
            </a:r>
            <a:r>
              <a:rPr lang="en-US" dirty="0"/>
              <a:t>);</a:t>
            </a:r>
          </a:p>
          <a:p>
            <a:pPr marL="0" indent="0">
              <a:buNone/>
            </a:pPr>
            <a:r>
              <a:rPr lang="en-US" dirty="0"/>
              <a:t>    </a:t>
            </a:r>
            <a:r>
              <a:rPr lang="en-US" dirty="0" err="1"/>
              <a:t>document.getElementById</a:t>
            </a:r>
            <a:r>
              <a:rPr lang="en-US" dirty="0"/>
              <a:t>("second").</a:t>
            </a:r>
            <a:r>
              <a:rPr lang="en-US" dirty="0" err="1"/>
              <a:t>innerHTML</a:t>
            </a:r>
            <a:r>
              <a:rPr lang="en-US" dirty="0"/>
              <a:t> = "The </a:t>
            </a:r>
            <a:r>
              <a:rPr lang="en-US" dirty="0" err="1"/>
              <a:t>orginal</a:t>
            </a:r>
            <a:r>
              <a:rPr lang="en-US" dirty="0"/>
              <a:t> message is changed.";</a:t>
            </a:r>
          </a:p>
          <a:p>
            <a:pPr marL="0" indent="0">
              <a:buNone/>
            </a:pPr>
            <a:r>
              <a:rPr lang="en-US" dirty="0"/>
              <a:t>  &lt;/script&gt;</a:t>
            </a:r>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14372929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https://www.w3schools.com/js/js_htmldom_document.asp</a:t>
            </a:r>
          </a:p>
        </p:txBody>
      </p:sp>
    </p:spTree>
    <p:extLst>
      <p:ext uri="{BB962C8B-B14F-4D97-AF65-F5344CB8AC3E}">
        <p14:creationId xmlns:p14="http://schemas.microsoft.com/office/powerpoint/2010/main" val="26734616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5910"/>
            <a:ext cx="10515600" cy="6259132"/>
          </a:xfrm>
        </p:spPr>
        <p:txBody>
          <a:bodyPr>
            <a:normAutofit fontScale="62500" lnSpcReduction="20000"/>
          </a:bodyPr>
          <a:lstStyle/>
          <a:p>
            <a:pPr marL="0" indent="0">
              <a:lnSpc>
                <a:spcPct val="120000"/>
              </a:lnSpc>
              <a:spcBef>
                <a:spcPts val="0"/>
              </a:spcBef>
              <a:buNone/>
            </a:pPr>
            <a:r>
              <a:rPr lang="en-US" dirty="0"/>
              <a:t>&lt;body </a:t>
            </a:r>
            <a:r>
              <a:rPr lang="en-US" dirty="0" err="1"/>
              <a:t>bgcolor</a:t>
            </a:r>
            <a:r>
              <a:rPr lang="en-US" dirty="0"/>
              <a:t>="silver" text="</a:t>
            </a:r>
            <a:r>
              <a:rPr lang="en-US" dirty="0" err="1"/>
              <a:t>forestgreen</a:t>
            </a:r>
            <a:r>
              <a:rPr lang="en-US" dirty="0"/>
              <a:t>" link="blue"</a:t>
            </a:r>
          </a:p>
          <a:p>
            <a:pPr marL="0" indent="0">
              <a:lnSpc>
                <a:spcPct val="120000"/>
              </a:lnSpc>
              <a:spcBef>
                <a:spcPts val="0"/>
              </a:spcBef>
              <a:buNone/>
            </a:pPr>
            <a:r>
              <a:rPr lang="en-US" dirty="0"/>
              <a:t>    </a:t>
            </a:r>
            <a:r>
              <a:rPr lang="en-US" dirty="0" err="1"/>
              <a:t>vlink</a:t>
            </a:r>
            <a:r>
              <a:rPr lang="en-US" dirty="0"/>
              <a:t>="purple"&gt;</a:t>
            </a:r>
          </a:p>
          <a:p>
            <a:pPr marL="0" indent="0">
              <a:lnSpc>
                <a:spcPct val="120000"/>
              </a:lnSpc>
              <a:spcBef>
                <a:spcPts val="0"/>
              </a:spcBef>
              <a:buNone/>
            </a:pPr>
            <a:r>
              <a:rPr lang="en-US" dirty="0"/>
              <a:t>    &lt;font face="</a:t>
            </a:r>
            <a:r>
              <a:rPr lang="en-US" dirty="0" err="1"/>
              <a:t>arial</a:t>
            </a:r>
            <a:r>
              <a:rPr lang="en-US" dirty="0"/>
              <a:t>" size="+2"&gt;</a:t>
            </a:r>
          </a:p>
          <a:p>
            <a:pPr marL="0" indent="0">
              <a:lnSpc>
                <a:spcPct val="120000"/>
              </a:lnSpc>
              <a:spcBef>
                <a:spcPts val="0"/>
              </a:spcBef>
              <a:buNone/>
            </a:pPr>
            <a:r>
              <a:rPr lang="en-US" dirty="0"/>
              <a:t>    &lt;script type="text/</a:t>
            </a:r>
            <a:r>
              <a:rPr lang="en-US" dirty="0" err="1"/>
              <a:t>javascript</a:t>
            </a:r>
            <a:r>
              <a:rPr lang="en-US" dirty="0"/>
              <a:t>"&gt;</a:t>
            </a:r>
          </a:p>
          <a:p>
            <a:pPr marL="0" indent="0">
              <a:lnSpc>
                <a:spcPct val="120000"/>
              </a:lnSpc>
              <a:spcBef>
                <a:spcPts val="0"/>
              </a:spcBef>
              <a:buNone/>
            </a:pPr>
            <a:r>
              <a:rPr lang="en-US" dirty="0"/>
              <a:t>      </a:t>
            </a:r>
            <a:r>
              <a:rPr lang="en-US" dirty="0" err="1"/>
              <a:t>var</a:t>
            </a:r>
            <a:r>
              <a:rPr lang="en-US" dirty="0"/>
              <a:t> </a:t>
            </a:r>
            <a:r>
              <a:rPr lang="en-US" dirty="0" err="1"/>
              <a:t>tag_begin</a:t>
            </a:r>
            <a:r>
              <a:rPr lang="en-US" dirty="0"/>
              <a:t>="&lt;</a:t>
            </a:r>
            <a:r>
              <a:rPr lang="en-US" dirty="0" err="1"/>
              <a:t>em</a:t>
            </a:r>
            <a:r>
              <a:rPr lang="en-US" dirty="0"/>
              <a:t>&gt;"; </a:t>
            </a:r>
            <a:r>
              <a:rPr lang="en-US" dirty="0" err="1"/>
              <a:t>tag_end</a:t>
            </a:r>
            <a:r>
              <a:rPr lang="en-US" dirty="0"/>
              <a:t>="&lt;/</a:t>
            </a:r>
            <a:r>
              <a:rPr lang="en-US" dirty="0" err="1"/>
              <a:t>em</a:t>
            </a:r>
            <a:r>
              <a:rPr lang="en-US" dirty="0"/>
              <a:t>&gt;&lt;</a:t>
            </a:r>
            <a:r>
              <a:rPr lang="en-US" dirty="0" err="1"/>
              <a:t>br</a:t>
            </a:r>
            <a:r>
              <a:rPr lang="en-US" dirty="0"/>
              <a:t> /&gt;";</a:t>
            </a:r>
          </a:p>
          <a:p>
            <a:pPr marL="0" indent="0">
              <a:lnSpc>
                <a:spcPct val="120000"/>
              </a:lnSpc>
              <a:spcBef>
                <a:spcPts val="0"/>
              </a:spcBef>
              <a:buNone/>
            </a:pPr>
            <a:r>
              <a:rPr lang="en-US" dirty="0"/>
              <a:t>      </a:t>
            </a:r>
            <a:r>
              <a:rPr lang="en-US" dirty="0" err="1" smtClean="0"/>
              <a:t>document.write</a:t>
            </a:r>
            <a:r>
              <a:rPr lang="en-US" dirty="0"/>
              <a:t>("Location: "+ </a:t>
            </a:r>
            <a:r>
              <a:rPr lang="en-US" dirty="0" err="1"/>
              <a:t>tag_begin</a:t>
            </a:r>
            <a:r>
              <a:rPr lang="en-US" dirty="0"/>
              <a:t> +</a:t>
            </a:r>
          </a:p>
          <a:p>
            <a:pPr marL="0" indent="0">
              <a:lnSpc>
                <a:spcPct val="120000"/>
              </a:lnSpc>
              <a:spcBef>
                <a:spcPts val="0"/>
              </a:spcBef>
              <a:buNone/>
            </a:pPr>
            <a:r>
              <a:rPr lang="en-US" dirty="0"/>
              <a:t>      </a:t>
            </a:r>
            <a:r>
              <a:rPr lang="en-US" dirty="0" err="1"/>
              <a:t>document.location</a:t>
            </a:r>
            <a:r>
              <a:rPr lang="en-US" dirty="0"/>
              <a:t> + </a:t>
            </a:r>
            <a:r>
              <a:rPr lang="en-US" dirty="0" err="1"/>
              <a:t>tag_end</a:t>
            </a:r>
            <a:r>
              <a:rPr lang="en-US" dirty="0"/>
              <a:t>);</a:t>
            </a:r>
          </a:p>
          <a:p>
            <a:pPr marL="0" indent="0">
              <a:lnSpc>
                <a:spcPct val="120000"/>
              </a:lnSpc>
              <a:spcBef>
                <a:spcPts val="0"/>
              </a:spcBef>
              <a:buNone/>
            </a:pPr>
            <a:r>
              <a:rPr lang="en-US" dirty="0"/>
              <a:t>      </a:t>
            </a:r>
            <a:r>
              <a:rPr lang="en-US" dirty="0" err="1"/>
              <a:t>document.write</a:t>
            </a:r>
            <a:r>
              <a:rPr lang="en-US" dirty="0"/>
              <a:t>("Title: "+ </a:t>
            </a:r>
            <a:r>
              <a:rPr lang="en-US" dirty="0" err="1"/>
              <a:t>tag_begin</a:t>
            </a:r>
            <a:r>
              <a:rPr lang="en-US" dirty="0"/>
              <a:t>+</a:t>
            </a:r>
          </a:p>
          <a:p>
            <a:pPr marL="0" indent="0">
              <a:lnSpc>
                <a:spcPct val="120000"/>
              </a:lnSpc>
              <a:spcBef>
                <a:spcPts val="0"/>
              </a:spcBef>
              <a:buNone/>
            </a:pPr>
            <a:r>
              <a:rPr lang="en-US" dirty="0"/>
              <a:t>      </a:t>
            </a:r>
            <a:r>
              <a:rPr lang="en-US" dirty="0" err="1"/>
              <a:t>document.title</a:t>
            </a:r>
            <a:r>
              <a:rPr lang="en-US" dirty="0"/>
              <a:t> + </a:t>
            </a:r>
            <a:r>
              <a:rPr lang="en-US" dirty="0" err="1"/>
              <a:t>tag_end</a:t>
            </a:r>
            <a:r>
              <a:rPr lang="en-US" dirty="0"/>
              <a:t>);</a:t>
            </a:r>
          </a:p>
          <a:p>
            <a:pPr marL="0" indent="0">
              <a:lnSpc>
                <a:spcPct val="120000"/>
              </a:lnSpc>
              <a:spcBef>
                <a:spcPts val="0"/>
              </a:spcBef>
              <a:buNone/>
            </a:pPr>
            <a:r>
              <a:rPr lang="en-US" dirty="0"/>
              <a:t>      </a:t>
            </a:r>
            <a:r>
              <a:rPr lang="en-US" dirty="0" err="1"/>
              <a:t>document.write</a:t>
            </a:r>
            <a:r>
              <a:rPr lang="en-US" dirty="0"/>
              <a:t>("Back Ground: "+ </a:t>
            </a:r>
            <a:r>
              <a:rPr lang="en-US" dirty="0" err="1"/>
              <a:t>tag_begin</a:t>
            </a:r>
            <a:r>
              <a:rPr lang="en-US" dirty="0"/>
              <a:t>+</a:t>
            </a:r>
          </a:p>
          <a:p>
            <a:pPr marL="0" indent="0">
              <a:lnSpc>
                <a:spcPct val="120000"/>
              </a:lnSpc>
              <a:spcBef>
                <a:spcPts val="0"/>
              </a:spcBef>
              <a:buNone/>
            </a:pPr>
            <a:r>
              <a:rPr lang="en-US" dirty="0"/>
              <a:t>      </a:t>
            </a:r>
            <a:r>
              <a:rPr lang="en-US" dirty="0" err="1"/>
              <a:t>document.bgColor</a:t>
            </a:r>
            <a:r>
              <a:rPr lang="en-US" dirty="0"/>
              <a:t> + </a:t>
            </a:r>
            <a:r>
              <a:rPr lang="en-US" dirty="0" err="1"/>
              <a:t>tag_end</a:t>
            </a:r>
            <a:r>
              <a:rPr lang="en-US" dirty="0"/>
              <a:t>);</a:t>
            </a:r>
          </a:p>
          <a:p>
            <a:pPr marL="0" indent="0">
              <a:lnSpc>
                <a:spcPct val="120000"/>
              </a:lnSpc>
              <a:spcBef>
                <a:spcPts val="0"/>
              </a:spcBef>
              <a:buNone/>
            </a:pPr>
            <a:r>
              <a:rPr lang="en-US" dirty="0"/>
              <a:t>      </a:t>
            </a:r>
            <a:r>
              <a:rPr lang="en-US" dirty="0" err="1"/>
              <a:t>document.write</a:t>
            </a:r>
            <a:r>
              <a:rPr lang="en-US" dirty="0"/>
              <a:t>("Link color: "+ </a:t>
            </a:r>
            <a:r>
              <a:rPr lang="en-US" dirty="0" err="1"/>
              <a:t>tag_begin</a:t>
            </a:r>
            <a:r>
              <a:rPr lang="en-US" dirty="0"/>
              <a:t>+</a:t>
            </a:r>
          </a:p>
          <a:p>
            <a:pPr marL="0" indent="0">
              <a:lnSpc>
                <a:spcPct val="120000"/>
              </a:lnSpc>
              <a:spcBef>
                <a:spcPts val="0"/>
              </a:spcBef>
              <a:buNone/>
            </a:pPr>
            <a:r>
              <a:rPr lang="en-US" dirty="0"/>
              <a:t>      </a:t>
            </a:r>
            <a:r>
              <a:rPr lang="en-US" dirty="0" err="1"/>
              <a:t>document.linkColor</a:t>
            </a:r>
            <a:r>
              <a:rPr lang="en-US" dirty="0"/>
              <a:t> + </a:t>
            </a:r>
            <a:r>
              <a:rPr lang="en-US" dirty="0" err="1"/>
              <a:t>tag_end</a:t>
            </a:r>
            <a:r>
              <a:rPr lang="en-US" dirty="0"/>
              <a:t>);</a:t>
            </a:r>
          </a:p>
          <a:p>
            <a:pPr marL="0" indent="0">
              <a:lnSpc>
                <a:spcPct val="120000"/>
              </a:lnSpc>
              <a:spcBef>
                <a:spcPts val="0"/>
              </a:spcBef>
              <a:buNone/>
            </a:pPr>
            <a:r>
              <a:rPr lang="en-US" dirty="0"/>
              <a:t>      </a:t>
            </a:r>
            <a:r>
              <a:rPr lang="en-US" dirty="0" err="1"/>
              <a:t>document.write</a:t>
            </a:r>
            <a:r>
              <a:rPr lang="en-US" dirty="0"/>
              <a:t>("Text Color: "+ </a:t>
            </a:r>
            <a:r>
              <a:rPr lang="en-US" dirty="0" err="1"/>
              <a:t>tag_begin</a:t>
            </a:r>
            <a:r>
              <a:rPr lang="en-US" dirty="0"/>
              <a:t>+</a:t>
            </a:r>
          </a:p>
          <a:p>
            <a:pPr marL="0" indent="0">
              <a:lnSpc>
                <a:spcPct val="120000"/>
              </a:lnSpc>
              <a:spcBef>
                <a:spcPts val="0"/>
              </a:spcBef>
              <a:buNone/>
            </a:pPr>
            <a:r>
              <a:rPr lang="en-US" dirty="0"/>
              <a:t>      </a:t>
            </a:r>
            <a:r>
              <a:rPr lang="en-US" dirty="0" err="1"/>
              <a:t>document.fgColor</a:t>
            </a:r>
            <a:r>
              <a:rPr lang="en-US" dirty="0"/>
              <a:t> + </a:t>
            </a:r>
            <a:r>
              <a:rPr lang="en-US" dirty="0" err="1"/>
              <a:t>tag_end</a:t>
            </a:r>
            <a:r>
              <a:rPr lang="en-US" dirty="0"/>
              <a:t>);</a:t>
            </a:r>
          </a:p>
          <a:p>
            <a:pPr marL="0" indent="0">
              <a:lnSpc>
                <a:spcPct val="120000"/>
              </a:lnSpc>
              <a:spcBef>
                <a:spcPts val="0"/>
              </a:spcBef>
              <a:buNone/>
            </a:pPr>
            <a:r>
              <a:rPr lang="en-US" dirty="0"/>
              <a:t>      </a:t>
            </a:r>
            <a:r>
              <a:rPr lang="en-US" dirty="0" err="1"/>
              <a:t>document.write</a:t>
            </a:r>
            <a:r>
              <a:rPr lang="en-US" dirty="0"/>
              <a:t>("Last Modifier: "+ </a:t>
            </a:r>
            <a:r>
              <a:rPr lang="en-US" dirty="0" err="1"/>
              <a:t>tag_begin</a:t>
            </a:r>
            <a:r>
              <a:rPr lang="en-US" dirty="0"/>
              <a:t> +</a:t>
            </a:r>
          </a:p>
          <a:p>
            <a:pPr marL="0" indent="0">
              <a:lnSpc>
                <a:spcPct val="120000"/>
              </a:lnSpc>
              <a:spcBef>
                <a:spcPts val="0"/>
              </a:spcBef>
              <a:buNone/>
            </a:pPr>
            <a:r>
              <a:rPr lang="en-US" dirty="0"/>
              <a:t>      </a:t>
            </a:r>
            <a:r>
              <a:rPr lang="en-US" dirty="0" err="1"/>
              <a:t>document.lastModified</a:t>
            </a:r>
            <a:r>
              <a:rPr lang="en-US" dirty="0"/>
              <a:t> + </a:t>
            </a:r>
            <a:r>
              <a:rPr lang="en-US" dirty="0" err="1"/>
              <a:t>tag_end</a:t>
            </a:r>
            <a:r>
              <a:rPr lang="en-US" dirty="0"/>
              <a:t>);</a:t>
            </a:r>
          </a:p>
          <a:p>
            <a:pPr marL="0" indent="0">
              <a:lnSpc>
                <a:spcPct val="120000"/>
              </a:lnSpc>
              <a:spcBef>
                <a:spcPts val="0"/>
              </a:spcBef>
              <a:buNone/>
            </a:pPr>
            <a:r>
              <a:rPr lang="en-US" dirty="0"/>
              <a:t>    &lt;/script&gt;</a:t>
            </a:r>
          </a:p>
          <a:p>
            <a:pPr marL="0" indent="0">
              <a:lnSpc>
                <a:spcPct val="120000"/>
              </a:lnSpc>
              <a:spcBef>
                <a:spcPts val="0"/>
              </a:spcBef>
              <a:buNone/>
            </a:pPr>
            <a:r>
              <a:rPr lang="en-US" dirty="0"/>
              <a:t>    &lt;a </a:t>
            </a:r>
            <a:r>
              <a:rPr lang="en-US" dirty="0" err="1"/>
              <a:t>href</a:t>
            </a:r>
            <a:r>
              <a:rPr lang="en-US" dirty="0" smtClean="0"/>
              <a:t>=“</a:t>
            </a:r>
            <a:r>
              <a:rPr lang="en-US" dirty="0" smtClean="0"/>
              <a:t>thanks</a:t>
            </a:r>
            <a:r>
              <a:rPr lang="en-US" dirty="0" smtClean="0"/>
              <a:t>.html</a:t>
            </a:r>
            <a:r>
              <a:rPr lang="en-US" dirty="0"/>
              <a:t>"&gt;</a:t>
            </a:r>
            <a:r>
              <a:rPr lang="en-US" dirty="0" smtClean="0"/>
              <a:t>Thanks!&lt;/</a:t>
            </a:r>
            <a:r>
              <a:rPr lang="en-US" dirty="0"/>
              <a:t>a&gt;</a:t>
            </a:r>
          </a:p>
          <a:p>
            <a:pPr marL="0" indent="0">
              <a:lnSpc>
                <a:spcPct val="120000"/>
              </a:lnSpc>
              <a:spcBef>
                <a:spcPts val="0"/>
              </a:spcBef>
              <a:buNone/>
            </a:pPr>
            <a:r>
              <a:rPr lang="en-US" dirty="0"/>
              <a:t>    &lt;/font</a:t>
            </a:r>
          </a:p>
          <a:p>
            <a:pPr marL="0" indent="0">
              <a:lnSpc>
                <a:spcPct val="120000"/>
              </a:lnSpc>
              <a:spcBef>
                <a:spcPts val="0"/>
              </a:spcBef>
              <a:buNone/>
            </a:pPr>
            <a:r>
              <a:rPr lang="en-US" dirty="0"/>
              <a:t>  &lt;/body&gt;</a:t>
            </a:r>
          </a:p>
        </p:txBody>
      </p:sp>
    </p:spTree>
    <p:extLst>
      <p:ext uri="{BB962C8B-B14F-4D97-AF65-F5344CB8AC3E}">
        <p14:creationId xmlns:p14="http://schemas.microsoft.com/office/powerpoint/2010/main" val="2862379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3551</TotalTime>
  <Words>968</Words>
  <Application>Microsoft Office PowerPoint</Application>
  <PresentationFormat>Widescreen</PresentationFormat>
  <Paragraphs>135</Paragraphs>
  <Slides>15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Arial</vt:lpstr>
      <vt:lpstr>Calibri</vt:lpstr>
      <vt:lpstr>Calibri Light</vt:lpstr>
      <vt:lpstr>Wingdings</vt:lpstr>
      <vt:lpstr>Office Theme</vt:lpstr>
      <vt:lpstr>1_Office Theme</vt:lpstr>
      <vt:lpstr>Class 10</vt:lpstr>
      <vt:lpstr>DOM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FORM</vt:lpstr>
      <vt:lpstr>PowerPoint Presentation</vt:lpstr>
      <vt:lpstr>PowerPoint Presentation</vt:lpstr>
      <vt:lpstr>yourname18.php</vt:lpstr>
      <vt:lpstr>yourname18.html</vt:lpstr>
      <vt:lpstr>Yourname19.html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5</dc:title>
  <dc:creator>RENB-01</dc:creator>
  <cp:lastModifiedBy>RENB-01</cp:lastModifiedBy>
  <cp:revision>69</cp:revision>
  <dcterms:created xsi:type="dcterms:W3CDTF">2019-02-03T04:48:05Z</dcterms:created>
  <dcterms:modified xsi:type="dcterms:W3CDTF">2019-03-25T04:34:39Z</dcterms:modified>
</cp:coreProperties>
</file>