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5396-0486-40AB-99B4-926C03FF4DF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6DBF-3F1E-47F1-B896-C5F57D57A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1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5396-0486-40AB-99B4-926C03FF4DF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6DBF-3F1E-47F1-B896-C5F57D57A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2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5396-0486-40AB-99B4-926C03FF4DF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6DBF-3F1E-47F1-B896-C5F57D57A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0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5396-0486-40AB-99B4-926C03FF4DF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6DBF-3F1E-47F1-B896-C5F57D57A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4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5396-0486-40AB-99B4-926C03FF4DF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6DBF-3F1E-47F1-B896-C5F57D57A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6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5396-0486-40AB-99B4-926C03FF4DF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6DBF-3F1E-47F1-B896-C5F57D57A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2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5396-0486-40AB-99B4-926C03FF4DF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6DBF-3F1E-47F1-B896-C5F57D57A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9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5396-0486-40AB-99B4-926C03FF4DF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6DBF-3F1E-47F1-B896-C5F57D57A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6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5396-0486-40AB-99B4-926C03FF4DF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6DBF-3F1E-47F1-B896-C5F57D57A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6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5396-0486-40AB-99B4-926C03FF4DF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6DBF-3F1E-47F1-B896-C5F57D57A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1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5396-0486-40AB-99B4-926C03FF4DF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6DBF-3F1E-47F1-B896-C5F57D57A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1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C5396-0486-40AB-99B4-926C03FF4DF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F6DBF-3F1E-47F1-B896-C5F57D57A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2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FE7E-DCB7-445A-9D81-F14847DE0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85F29-DA05-408A-86C9-9ED667AB23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9 AWESOME HIKES IN APPENZELL, SWITZERLAND - Journey Era">
            <a:extLst>
              <a:ext uri="{FF2B5EF4-FFF2-40B4-BE49-F238E27FC236}">
                <a16:creationId xmlns:a16="http://schemas.microsoft.com/office/drawing/2014/main" id="{C153F215-9F3A-46F2-8A3D-91C0F8F12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5ADF68-248E-4940-94CF-F94F0A4612CC}"/>
              </a:ext>
            </a:extLst>
          </p:cNvPr>
          <p:cNvSpPr/>
          <p:nvPr/>
        </p:nvSpPr>
        <p:spPr>
          <a:xfrm>
            <a:off x="5550024" y="1828761"/>
            <a:ext cx="4758431" cy="2707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3A820-9264-44F9-9597-A56B65D27573}"/>
              </a:ext>
            </a:extLst>
          </p:cNvPr>
          <p:cNvSpPr txBox="1"/>
          <p:nvPr/>
        </p:nvSpPr>
        <p:spPr>
          <a:xfrm>
            <a:off x="2386614" y="2557024"/>
            <a:ext cx="86823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LEMON MILK" panose="00000500000000000000" pitchFamily="50" charset="0"/>
              </a:rPr>
              <a:t>AMBITION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00BF33-DFDC-4BB2-A48D-D1052CD8078A}"/>
              </a:ext>
            </a:extLst>
          </p:cNvPr>
          <p:cNvSpPr txBox="1"/>
          <p:nvPr/>
        </p:nvSpPr>
        <p:spPr>
          <a:xfrm>
            <a:off x="4350059" y="3808347"/>
            <a:ext cx="2579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From </a:t>
            </a:r>
            <a:r>
              <a:rPr lang="en-US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Nehemia</a:t>
            </a:r>
            <a:endParaRPr lang="en-US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725106-4C1D-4ACD-8CFD-46131859F76B}"/>
              </a:ext>
            </a:extLst>
          </p:cNvPr>
          <p:cNvSpPr/>
          <p:nvPr/>
        </p:nvSpPr>
        <p:spPr>
          <a:xfrm>
            <a:off x="2805344" y="2464948"/>
            <a:ext cx="2636668" cy="92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25A857-D498-4768-8901-AF0B36FC2FFA}"/>
              </a:ext>
            </a:extLst>
          </p:cNvPr>
          <p:cNvSpPr/>
          <p:nvPr/>
        </p:nvSpPr>
        <p:spPr>
          <a:xfrm>
            <a:off x="2553811" y="3991684"/>
            <a:ext cx="1796248" cy="103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96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FE7E-DCB7-445A-9D81-F14847DE0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85F29-DA05-408A-86C9-9ED667AB23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9 AWESOME HIKES IN APPENZELL, SWITZERLAND - Journey Era">
            <a:extLst>
              <a:ext uri="{FF2B5EF4-FFF2-40B4-BE49-F238E27FC236}">
                <a16:creationId xmlns:a16="http://schemas.microsoft.com/office/drawing/2014/main" id="{C153F215-9F3A-46F2-8A3D-91C0F8F12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5ADF68-248E-4940-94CF-F94F0A4612CC}"/>
              </a:ext>
            </a:extLst>
          </p:cNvPr>
          <p:cNvSpPr/>
          <p:nvPr/>
        </p:nvSpPr>
        <p:spPr>
          <a:xfrm>
            <a:off x="2874899" y="1878989"/>
            <a:ext cx="5855327" cy="2707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3A820-9264-44F9-9597-A56B65D27573}"/>
              </a:ext>
            </a:extLst>
          </p:cNvPr>
          <p:cNvSpPr txBox="1"/>
          <p:nvPr/>
        </p:nvSpPr>
        <p:spPr>
          <a:xfrm>
            <a:off x="3053208" y="2135811"/>
            <a:ext cx="8682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EMON MILK" panose="00000500000000000000" pitchFamily="50" charset="0"/>
              </a:rPr>
              <a:t>AMBITION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5AEC2-8D6D-42C9-8CEF-12AA8D4788DA}"/>
              </a:ext>
            </a:extLst>
          </p:cNvPr>
          <p:cNvSpPr txBox="1"/>
          <p:nvPr/>
        </p:nvSpPr>
        <p:spPr>
          <a:xfrm>
            <a:off x="3053208" y="2977408"/>
            <a:ext cx="533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(n) a strong desire to do or to achieve something, 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 typically requiring determination and hard work.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FF0F83-967F-421D-85F6-5AC0936119CE}"/>
              </a:ext>
            </a:extLst>
          </p:cNvPr>
          <p:cNvSpPr txBox="1"/>
          <p:nvPr/>
        </p:nvSpPr>
        <p:spPr>
          <a:xfrm>
            <a:off x="3053208" y="3809322"/>
            <a:ext cx="521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(n) desire and determination to achieve success.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19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FE7E-DCB7-445A-9D81-F14847DE0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85F29-DA05-408A-86C9-9ED667AB23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9 AWESOME HIKES IN APPENZELL, SWITZERLAND - Journey Era">
            <a:extLst>
              <a:ext uri="{FF2B5EF4-FFF2-40B4-BE49-F238E27FC236}">
                <a16:creationId xmlns:a16="http://schemas.microsoft.com/office/drawing/2014/main" id="{C153F215-9F3A-46F2-8A3D-91C0F8F12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5ADF68-248E-4940-94CF-F94F0A4612CC}"/>
              </a:ext>
            </a:extLst>
          </p:cNvPr>
          <p:cNvSpPr/>
          <p:nvPr/>
        </p:nvSpPr>
        <p:spPr>
          <a:xfrm>
            <a:off x="2874899" y="1878989"/>
            <a:ext cx="5855327" cy="2707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Desire + Determination </a:t>
            </a:r>
            <a:r>
              <a:rPr lang="en-US" sz="2800" dirty="0">
                <a:sym typeface="Wingdings" panose="05000000000000000000" pitchFamily="2" charset="2"/>
              </a:rPr>
              <a:t>= Success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3A820-9264-44F9-9597-A56B65D27573}"/>
              </a:ext>
            </a:extLst>
          </p:cNvPr>
          <p:cNvSpPr txBox="1"/>
          <p:nvPr/>
        </p:nvSpPr>
        <p:spPr>
          <a:xfrm>
            <a:off x="3053208" y="2135811"/>
            <a:ext cx="8682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EMON MILK" panose="00000500000000000000" pitchFamily="50" charset="0"/>
              </a:rPr>
              <a:t>AMBITION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E6D876-EAEC-48D3-99F0-604909B22BE0}"/>
                  </a:ext>
                </a:extLst>
              </p:cNvPr>
              <p:cNvSpPr txBox="1"/>
              <p:nvPr/>
            </p:nvSpPr>
            <p:spPr>
              <a:xfrm rot="16200000">
                <a:off x="4201129" y="2468368"/>
                <a:ext cx="1349214" cy="1853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5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5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E6D876-EAEC-48D3-99F0-604909B22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201129" y="2468368"/>
                <a:ext cx="1349214" cy="18536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32ADF36-3482-4414-B31C-FC35EC655C3F}"/>
              </a:ext>
            </a:extLst>
          </p:cNvPr>
          <p:cNvSpPr txBox="1"/>
          <p:nvPr/>
        </p:nvSpPr>
        <p:spPr>
          <a:xfrm>
            <a:off x="4267779" y="3882140"/>
            <a:ext cx="15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Ambition</a:t>
            </a:r>
          </a:p>
        </p:txBody>
      </p:sp>
    </p:spTree>
    <p:extLst>
      <p:ext uri="{BB962C8B-B14F-4D97-AF65-F5344CB8AC3E}">
        <p14:creationId xmlns:p14="http://schemas.microsoft.com/office/powerpoint/2010/main" val="412246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FE7E-DCB7-445A-9D81-F14847DE0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85F29-DA05-408A-86C9-9ED667AB23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9 AWESOME HIKES IN APPENZELL, SWITZERLAND - Journey Era">
            <a:extLst>
              <a:ext uri="{FF2B5EF4-FFF2-40B4-BE49-F238E27FC236}">
                <a16:creationId xmlns:a16="http://schemas.microsoft.com/office/drawing/2014/main" id="{C153F215-9F3A-46F2-8A3D-91C0F8F12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5ADF68-248E-4940-94CF-F94F0A4612CC}"/>
              </a:ext>
            </a:extLst>
          </p:cNvPr>
          <p:cNvSpPr/>
          <p:nvPr/>
        </p:nvSpPr>
        <p:spPr>
          <a:xfrm>
            <a:off x="2874899" y="1878989"/>
            <a:ext cx="5855327" cy="2707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3A820-9264-44F9-9597-A56B65D27573}"/>
              </a:ext>
            </a:extLst>
          </p:cNvPr>
          <p:cNvSpPr txBox="1"/>
          <p:nvPr/>
        </p:nvSpPr>
        <p:spPr>
          <a:xfrm>
            <a:off x="3852198" y="2794297"/>
            <a:ext cx="8682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EMON MILK" panose="00000500000000000000" pitchFamily="50" charset="0"/>
              </a:rPr>
              <a:t>Nehemiah</a:t>
            </a:r>
          </a:p>
        </p:txBody>
      </p:sp>
    </p:spTree>
    <p:extLst>
      <p:ext uri="{BB962C8B-B14F-4D97-AF65-F5344CB8AC3E}">
        <p14:creationId xmlns:p14="http://schemas.microsoft.com/office/powerpoint/2010/main" val="225276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FE7E-DCB7-445A-9D81-F14847DE0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85F29-DA05-408A-86C9-9ED667AB23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9 AWESOME HIKES IN APPENZELL, SWITZERLAND - Journey Era">
            <a:extLst>
              <a:ext uri="{FF2B5EF4-FFF2-40B4-BE49-F238E27FC236}">
                <a16:creationId xmlns:a16="http://schemas.microsoft.com/office/drawing/2014/main" id="{C153F215-9F3A-46F2-8A3D-91C0F8F12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5ADF68-248E-4940-94CF-F94F0A4612CC}"/>
              </a:ext>
            </a:extLst>
          </p:cNvPr>
          <p:cNvSpPr/>
          <p:nvPr/>
        </p:nvSpPr>
        <p:spPr>
          <a:xfrm>
            <a:off x="2874899" y="1878989"/>
            <a:ext cx="5855327" cy="2707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3A820-9264-44F9-9597-A56B65D27573}"/>
              </a:ext>
            </a:extLst>
          </p:cNvPr>
          <p:cNvSpPr txBox="1"/>
          <p:nvPr/>
        </p:nvSpPr>
        <p:spPr>
          <a:xfrm>
            <a:off x="3932097" y="2922194"/>
            <a:ext cx="8682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EMON MILK" panose="00000500000000000000" pitchFamily="50" charset="0"/>
              </a:rPr>
              <a:t>Nehemiah</a:t>
            </a:r>
          </a:p>
        </p:txBody>
      </p:sp>
    </p:spTree>
    <p:extLst>
      <p:ext uri="{BB962C8B-B14F-4D97-AF65-F5344CB8AC3E}">
        <p14:creationId xmlns:p14="http://schemas.microsoft.com/office/powerpoint/2010/main" val="671653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45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Cambria Math</vt:lpstr>
      <vt:lpstr>LEMON MILK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Farel Arden</dc:creator>
  <cp:lastModifiedBy>Farel Arden</cp:lastModifiedBy>
  <cp:revision>5</cp:revision>
  <dcterms:created xsi:type="dcterms:W3CDTF">2020-11-12T12:39:57Z</dcterms:created>
  <dcterms:modified xsi:type="dcterms:W3CDTF">2020-11-12T15:36:58Z</dcterms:modified>
</cp:coreProperties>
</file>