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90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89" r:id="rId12"/>
    <p:sldId id="270" r:id="rId13"/>
    <p:sldId id="271" r:id="rId14"/>
    <p:sldId id="272" r:id="rId15"/>
    <p:sldId id="276" r:id="rId16"/>
    <p:sldId id="274" r:id="rId17"/>
    <p:sldId id="277" r:id="rId18"/>
    <p:sldId id="278" r:id="rId19"/>
    <p:sldId id="291" r:id="rId20"/>
    <p:sldId id="285" r:id="rId21"/>
    <p:sldId id="286" r:id="rId22"/>
    <p:sldId id="287" r:id="rId23"/>
    <p:sldId id="288" r:id="rId24"/>
    <p:sldId id="281" r:id="rId25"/>
    <p:sldId id="282" r:id="rId26"/>
    <p:sldId id="279" r:id="rId27"/>
    <p:sldId id="292" r:id="rId28"/>
    <p:sldId id="297" r:id="rId29"/>
    <p:sldId id="298" r:id="rId30"/>
    <p:sldId id="295" r:id="rId31"/>
    <p:sldId id="296" r:id="rId32"/>
    <p:sldId id="293" r:id="rId33"/>
    <p:sldId id="294" r:id="rId34"/>
    <p:sldId id="275" r:id="rId35"/>
    <p:sldId id="25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89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3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41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9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7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4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04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55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84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5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5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807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0BCE06-2CF7-4A31-83E7-1080E4B254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903C2B-1FD1-4F10-976A-C7DC3697E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5400" dirty="0"/>
              <a:t>Database ERD System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D12BF-371C-4515-82E0-67347669E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1269" y="2495444"/>
            <a:ext cx="10225530" cy="59032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Presidential election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C89EBD-19E6-49B6-94ED-76CE82529B5D}"/>
              </a:ext>
            </a:extLst>
          </p:cNvPr>
          <p:cNvSpPr/>
          <p:nvPr/>
        </p:nvSpPr>
        <p:spPr>
          <a:xfrm>
            <a:off x="4385322" y="2732232"/>
            <a:ext cx="393305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BCFFB9-5FC6-4A8A-A3F3-E4FCF0A4C602}"/>
              </a:ext>
            </a:extLst>
          </p:cNvPr>
          <p:cNvSpPr txBox="1"/>
          <p:nvPr/>
        </p:nvSpPr>
        <p:spPr>
          <a:xfrm>
            <a:off x="1001269" y="3592547"/>
            <a:ext cx="339127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Group 5 :</a:t>
            </a:r>
          </a:p>
          <a:p>
            <a:pPr marL="342900" indent="-342900">
              <a:buAutoNum type="arabicPeriod"/>
            </a:pPr>
            <a:r>
              <a:rPr lang="en-US" sz="2400" dirty="0"/>
              <a:t>Farel</a:t>
            </a:r>
          </a:p>
          <a:p>
            <a:pPr marL="342900" indent="-342900">
              <a:buAutoNum type="arabicPeriod"/>
            </a:pPr>
            <a:r>
              <a:rPr lang="en-US" sz="2400" dirty="0"/>
              <a:t>Deni</a:t>
            </a:r>
          </a:p>
          <a:p>
            <a:pPr marL="342900" indent="-342900">
              <a:buAutoNum type="arabicPeriod"/>
            </a:pPr>
            <a:r>
              <a:rPr lang="en-US" sz="2400" dirty="0"/>
              <a:t>Petra</a:t>
            </a:r>
          </a:p>
          <a:p>
            <a:pPr marL="342900" indent="-342900">
              <a:buAutoNum type="arabicPeriod"/>
            </a:pPr>
            <a:r>
              <a:rPr lang="en-US" sz="2400" dirty="0"/>
              <a:t>Daniel</a:t>
            </a:r>
          </a:p>
          <a:p>
            <a:pPr marL="342900" indent="-342900">
              <a:buAutoNum type="arabicPeriod"/>
            </a:pPr>
            <a:r>
              <a:rPr lang="en-US" sz="2400" dirty="0"/>
              <a:t>Wilbert</a:t>
            </a:r>
          </a:p>
          <a:p>
            <a:pPr marL="342900" indent="-342900">
              <a:buAutoNum type="arabicPeriod"/>
            </a:pPr>
            <a:r>
              <a:rPr lang="en-US" sz="2400" dirty="0"/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1674536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203667" y="48780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solidFill>
                  <a:schemeClr val="bg1"/>
                </a:solidFill>
              </a:rPr>
              <a:t>1NF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DE5AB4-1035-4853-86B7-3929A639B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9050"/>
            <a:ext cx="12192000" cy="184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86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4410556" y="283464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dirty="0">
                <a:solidFill>
                  <a:schemeClr val="bg1"/>
                </a:solidFill>
              </a:rPr>
              <a:t>2NF</a:t>
            </a:r>
          </a:p>
        </p:txBody>
      </p:sp>
    </p:spTree>
    <p:extLst>
      <p:ext uri="{BB962C8B-B14F-4D97-AF65-F5344CB8AC3E}">
        <p14:creationId xmlns:p14="http://schemas.microsoft.com/office/powerpoint/2010/main" val="380788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203667" y="48780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solidFill>
                  <a:schemeClr val="bg1"/>
                </a:solidFill>
              </a:rPr>
              <a:t>2NF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6E0408-A866-4F38-A751-7E730EE97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760"/>
            <a:ext cx="12192000" cy="21250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C1E254-3DB0-4A26-A0F0-ADB84CC31ECB}"/>
              </a:ext>
            </a:extLst>
          </p:cNvPr>
          <p:cNvSpPr txBox="1"/>
          <p:nvPr/>
        </p:nvSpPr>
        <p:spPr>
          <a:xfrm>
            <a:off x="0" y="1484182"/>
            <a:ext cx="3249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Table Name: Voters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24068F-2DCB-4B0E-8B61-E7E159B33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602" y="4343594"/>
            <a:ext cx="8427720" cy="223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71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203667" y="48780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solidFill>
                  <a:schemeClr val="bg1"/>
                </a:solidFill>
              </a:rPr>
              <a:t>2NF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C1E254-3DB0-4A26-A0F0-ADB84CC31ECB}"/>
              </a:ext>
            </a:extLst>
          </p:cNvPr>
          <p:cNvSpPr txBox="1"/>
          <p:nvPr/>
        </p:nvSpPr>
        <p:spPr>
          <a:xfrm>
            <a:off x="88776" y="1613655"/>
            <a:ext cx="3249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Table Name: Candidate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6B021E-1591-42B4-A277-7B2A75807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9623"/>
            <a:ext cx="12192000" cy="21010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688501-DEFB-4BAC-85A3-6E2A50C94B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54" y="4490310"/>
            <a:ext cx="6720840" cy="2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10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203667" y="48780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solidFill>
                  <a:schemeClr val="bg1"/>
                </a:solidFill>
              </a:rPr>
              <a:t>2NF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2AA9F5-D37D-4577-AB14-035201ACA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7071"/>
            <a:ext cx="12192000" cy="21141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AA9B60A-F578-4819-AEE7-5C16E667A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" y="4468411"/>
            <a:ext cx="12192000" cy="204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58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203667" y="48780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solidFill>
                  <a:schemeClr val="bg1"/>
                </a:solidFill>
              </a:rPr>
              <a:t>2NF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4CE138-3255-4707-9F33-C93A89DAC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93" y="2164310"/>
            <a:ext cx="6774180" cy="223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38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203667" y="48780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solidFill>
                  <a:schemeClr val="bg1"/>
                </a:solidFill>
              </a:rPr>
              <a:t>2NF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3C6CBC-A5BE-4D25-97D0-3AA81B76C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495" y="2256472"/>
            <a:ext cx="9250454" cy="23450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6960C9-8678-411B-A8E3-CAA58966EFAA}"/>
              </a:ext>
            </a:extLst>
          </p:cNvPr>
          <p:cNvSpPr txBox="1"/>
          <p:nvPr/>
        </p:nvSpPr>
        <p:spPr>
          <a:xfrm>
            <a:off x="88776" y="1613655"/>
            <a:ext cx="3249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Table Name: Committee</a:t>
            </a:r>
          </a:p>
        </p:txBody>
      </p:sp>
    </p:spTree>
    <p:extLst>
      <p:ext uri="{BB962C8B-B14F-4D97-AF65-F5344CB8AC3E}">
        <p14:creationId xmlns:p14="http://schemas.microsoft.com/office/powerpoint/2010/main" val="548292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203667" y="48780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solidFill>
                  <a:schemeClr val="bg1"/>
                </a:solidFill>
              </a:rPr>
              <a:t>2NF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EC7CB7-F61D-4FC2-A2AA-D840AD7C4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0604"/>
            <a:ext cx="12192000" cy="16994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9A1419-8763-4164-A0D9-AFBA8AA87B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675" y="3921182"/>
            <a:ext cx="5181600" cy="193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09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203667" y="48780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solidFill>
                  <a:schemeClr val="bg1"/>
                </a:solidFill>
              </a:rPr>
              <a:t>2NF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BCF62-B699-443B-9756-E9737B00F014}"/>
              </a:ext>
            </a:extLst>
          </p:cNvPr>
          <p:cNvSpPr txBox="1"/>
          <p:nvPr/>
        </p:nvSpPr>
        <p:spPr>
          <a:xfrm>
            <a:off x="69726" y="1724265"/>
            <a:ext cx="3902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Table Name: Election Place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BEA97-D138-4902-904A-B00AA0865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9434"/>
            <a:ext cx="12192000" cy="18865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F7AEEB-9B93-41E5-9564-3F25F0F18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" y="4529476"/>
            <a:ext cx="12192000" cy="184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2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4410556" y="283464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dirty="0">
                <a:solidFill>
                  <a:schemeClr val="bg1"/>
                </a:solidFill>
              </a:rPr>
              <a:t>3NF</a:t>
            </a:r>
          </a:p>
        </p:txBody>
      </p:sp>
    </p:spTree>
    <p:extLst>
      <p:ext uri="{BB962C8B-B14F-4D97-AF65-F5344CB8AC3E}">
        <p14:creationId xmlns:p14="http://schemas.microsoft.com/office/powerpoint/2010/main" val="279872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Party</a:t>
            </a:r>
          </a:p>
          <a:p>
            <a:pPr marL="342900" indent="-342900">
              <a:buFont typeface="Wingdings 2" panose="05020102010507070707" pitchFamily="18" charset="2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Voters</a:t>
            </a:r>
          </a:p>
          <a:p>
            <a:pPr marL="342900" indent="-342900">
              <a:buFont typeface="Wingdings 2" panose="05020102010507070707" pitchFamily="18" charset="2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Candidate</a:t>
            </a:r>
          </a:p>
          <a:p>
            <a:pPr marL="342900" indent="-342900">
              <a:buFont typeface="Wingdings 2" panose="05020102010507070707" pitchFamily="18" charset="2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Election Place</a:t>
            </a:r>
          </a:p>
          <a:p>
            <a:pPr marL="342900" indent="-342900">
              <a:buFont typeface="Wingdings 2" panose="05020102010507070707" pitchFamily="18" charset="2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Committee</a:t>
            </a:r>
          </a:p>
          <a:p>
            <a:pPr marL="342900" indent="-342900">
              <a:buFont typeface="Wingdings 2" panose="05020102010507070707" pitchFamily="18" charset="2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733591" y="652277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solidFill>
                  <a:schemeClr val="bg1"/>
                </a:solidFill>
              </a:rPr>
              <a:t>Entities</a:t>
            </a:r>
          </a:p>
        </p:txBody>
      </p:sp>
    </p:spTree>
    <p:extLst>
      <p:ext uri="{BB962C8B-B14F-4D97-AF65-F5344CB8AC3E}">
        <p14:creationId xmlns:p14="http://schemas.microsoft.com/office/powerpoint/2010/main" val="1808068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203667" y="48780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solidFill>
                  <a:schemeClr val="bg1"/>
                </a:solidFill>
              </a:rPr>
              <a:t>3NF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6E0408-A866-4F38-A751-7E730EE97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760"/>
            <a:ext cx="12192000" cy="21250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C1E254-3DB0-4A26-A0F0-ADB84CC31ECB}"/>
              </a:ext>
            </a:extLst>
          </p:cNvPr>
          <p:cNvSpPr txBox="1"/>
          <p:nvPr/>
        </p:nvSpPr>
        <p:spPr>
          <a:xfrm>
            <a:off x="0" y="1484182"/>
            <a:ext cx="3249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Table Name: Voters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24068F-2DCB-4B0E-8B61-E7E159B33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93" y="4343594"/>
            <a:ext cx="8427720" cy="22326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987F23-D295-4E4A-AEC9-434DD0D15E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287" y="4343594"/>
            <a:ext cx="1187091" cy="222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33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203667" y="48780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solidFill>
                  <a:schemeClr val="bg1"/>
                </a:solidFill>
              </a:rPr>
              <a:t>3NF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C1E254-3DB0-4A26-A0F0-ADB84CC31ECB}"/>
              </a:ext>
            </a:extLst>
          </p:cNvPr>
          <p:cNvSpPr txBox="1"/>
          <p:nvPr/>
        </p:nvSpPr>
        <p:spPr>
          <a:xfrm>
            <a:off x="88776" y="1613655"/>
            <a:ext cx="3249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Table Name: Party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6B021E-1591-42B4-A277-7B2A75807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9623"/>
            <a:ext cx="12192000" cy="21010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688501-DEFB-4BAC-85A3-6E2A50C94B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54" y="4490310"/>
            <a:ext cx="6720840" cy="2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95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203667" y="48780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solidFill>
                  <a:schemeClr val="bg1"/>
                </a:solidFill>
              </a:rPr>
              <a:t>3NF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2AA9F5-D37D-4577-AB14-035201ACA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7071"/>
            <a:ext cx="12192000" cy="21141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AA9B60A-F578-4819-AEE7-5C16E667A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" y="4468411"/>
            <a:ext cx="12192000" cy="20423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1EF739-B536-4828-B81D-BC8F1B22C33C}"/>
              </a:ext>
            </a:extLst>
          </p:cNvPr>
          <p:cNvSpPr txBox="1"/>
          <p:nvPr/>
        </p:nvSpPr>
        <p:spPr>
          <a:xfrm>
            <a:off x="0" y="1484182"/>
            <a:ext cx="3249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Table Name: Candidate</a:t>
            </a:r>
          </a:p>
        </p:txBody>
      </p:sp>
    </p:spTree>
    <p:extLst>
      <p:ext uri="{BB962C8B-B14F-4D97-AF65-F5344CB8AC3E}">
        <p14:creationId xmlns:p14="http://schemas.microsoft.com/office/powerpoint/2010/main" val="1419516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203667" y="48780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solidFill>
                  <a:schemeClr val="bg1"/>
                </a:solidFill>
              </a:rPr>
              <a:t>3NF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4CE138-3255-4707-9F33-C93A89DAC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93" y="2164310"/>
            <a:ext cx="6774180" cy="223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45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203667" y="48780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solidFill>
                  <a:schemeClr val="bg1"/>
                </a:solidFill>
              </a:rPr>
              <a:t>3NF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EC7CB7-F61D-4FC2-A2AA-D840AD7C4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" y="2551029"/>
            <a:ext cx="12192000" cy="16994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9A1419-8763-4164-A0D9-AFBA8AA87B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900" y="4495814"/>
            <a:ext cx="5181600" cy="19354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D82C47-C53D-4A2F-8CB1-3A4C399FBEF1}"/>
              </a:ext>
            </a:extLst>
          </p:cNvPr>
          <p:cNvSpPr txBox="1"/>
          <p:nvPr/>
        </p:nvSpPr>
        <p:spPr>
          <a:xfrm>
            <a:off x="69726" y="1724265"/>
            <a:ext cx="4721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Table Name: Committee Member</a:t>
            </a:r>
          </a:p>
        </p:txBody>
      </p:sp>
    </p:spTree>
    <p:extLst>
      <p:ext uri="{BB962C8B-B14F-4D97-AF65-F5344CB8AC3E}">
        <p14:creationId xmlns:p14="http://schemas.microsoft.com/office/powerpoint/2010/main" val="141677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203667" y="48780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solidFill>
                  <a:schemeClr val="bg1"/>
                </a:solidFill>
              </a:rPr>
              <a:t>3NF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3C6CBC-A5BE-4D25-97D0-3AA81B76C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495" y="2256472"/>
            <a:ext cx="9250454" cy="23450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6960C9-8678-411B-A8E3-CAA58966EFAA}"/>
              </a:ext>
            </a:extLst>
          </p:cNvPr>
          <p:cNvSpPr txBox="1"/>
          <p:nvPr/>
        </p:nvSpPr>
        <p:spPr>
          <a:xfrm>
            <a:off x="88776" y="1613655"/>
            <a:ext cx="3249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Table Name: Committee</a:t>
            </a:r>
          </a:p>
        </p:txBody>
      </p:sp>
    </p:spTree>
    <p:extLst>
      <p:ext uri="{BB962C8B-B14F-4D97-AF65-F5344CB8AC3E}">
        <p14:creationId xmlns:p14="http://schemas.microsoft.com/office/powerpoint/2010/main" val="2439207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203667" y="48780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solidFill>
                  <a:schemeClr val="bg1"/>
                </a:solidFill>
              </a:rPr>
              <a:t>3NF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BCF62-B699-443B-9756-E9737B00F014}"/>
              </a:ext>
            </a:extLst>
          </p:cNvPr>
          <p:cNvSpPr txBox="1"/>
          <p:nvPr/>
        </p:nvSpPr>
        <p:spPr>
          <a:xfrm>
            <a:off x="69726" y="1724265"/>
            <a:ext cx="3902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Table Name: Election Place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BEA97-D138-4902-904A-B00AA0865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9434"/>
            <a:ext cx="12192000" cy="1886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CC0F81-2088-46E1-8A3B-4A5706EF07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9"/>
          <a:stretch/>
        </p:blipFill>
        <p:spPr>
          <a:xfrm>
            <a:off x="733592" y="4611650"/>
            <a:ext cx="10807083" cy="184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94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226954" y="1855433"/>
            <a:ext cx="11029616" cy="2454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dirty="0">
                <a:solidFill>
                  <a:schemeClr val="bg1"/>
                </a:solidFill>
              </a:rPr>
              <a:t>SQL Server management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</a:rPr>
              <a:t>Studio 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</a:rPr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3690305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69726" y="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>
                <a:solidFill>
                  <a:schemeClr val="bg1"/>
                </a:solidFill>
              </a:rPr>
              <a:t>SQL Server management Studio tables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BCF62-B699-443B-9756-E9737B00F014}"/>
              </a:ext>
            </a:extLst>
          </p:cNvPr>
          <p:cNvSpPr txBox="1"/>
          <p:nvPr/>
        </p:nvSpPr>
        <p:spPr>
          <a:xfrm>
            <a:off x="300545" y="1188720"/>
            <a:ext cx="3902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Table Name: Voters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73C0EE-B3C2-44DD-B742-74A9150E6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545" y="1885217"/>
            <a:ext cx="8140656" cy="379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64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69726" y="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>
                <a:solidFill>
                  <a:schemeClr val="bg1"/>
                </a:solidFill>
              </a:rPr>
              <a:t>SQL Server management Studio tables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BCF62-B699-443B-9756-E9737B00F014}"/>
              </a:ext>
            </a:extLst>
          </p:cNvPr>
          <p:cNvSpPr txBox="1"/>
          <p:nvPr/>
        </p:nvSpPr>
        <p:spPr>
          <a:xfrm>
            <a:off x="300545" y="1188720"/>
            <a:ext cx="3902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Table Name:  Voters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73C0EE-B3C2-44DD-B742-74A9150E6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123" y="2140382"/>
            <a:ext cx="11641753" cy="290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7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4410556" y="283464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dirty="0">
                <a:solidFill>
                  <a:schemeClr val="bg1"/>
                </a:solidFill>
              </a:rPr>
              <a:t>1NF</a:t>
            </a:r>
          </a:p>
        </p:txBody>
      </p:sp>
    </p:spTree>
    <p:extLst>
      <p:ext uri="{BB962C8B-B14F-4D97-AF65-F5344CB8AC3E}">
        <p14:creationId xmlns:p14="http://schemas.microsoft.com/office/powerpoint/2010/main" val="2297698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69726" y="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>
                <a:solidFill>
                  <a:schemeClr val="bg1"/>
                </a:solidFill>
              </a:rPr>
              <a:t>SQL Server management Studio tables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BCF62-B699-443B-9756-E9737B00F014}"/>
              </a:ext>
            </a:extLst>
          </p:cNvPr>
          <p:cNvSpPr txBox="1"/>
          <p:nvPr/>
        </p:nvSpPr>
        <p:spPr>
          <a:xfrm>
            <a:off x="300545" y="1188720"/>
            <a:ext cx="3902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Table Name: Party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73C0EE-B3C2-44DD-B742-74A9150E6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545" y="1826417"/>
            <a:ext cx="8036367" cy="416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1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69726" y="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>
                <a:solidFill>
                  <a:schemeClr val="bg1"/>
                </a:solidFill>
              </a:rPr>
              <a:t>SQL Server management Studio tables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BCF62-B699-443B-9756-E9737B00F014}"/>
              </a:ext>
            </a:extLst>
          </p:cNvPr>
          <p:cNvSpPr txBox="1"/>
          <p:nvPr/>
        </p:nvSpPr>
        <p:spPr>
          <a:xfrm>
            <a:off x="300545" y="1188720"/>
            <a:ext cx="3902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Table Name</a:t>
            </a:r>
            <a:r>
              <a:rPr lang="en-US" sz="2800" b="1">
                <a:solidFill>
                  <a:schemeClr val="bg1"/>
                </a:solidFill>
                <a:latin typeface="Bahnschrift Light Condensed" panose="020B0502040204020203" pitchFamily="34" charset="0"/>
              </a:rPr>
              <a:t>: Party</a:t>
            </a:r>
            <a:endParaRPr lang="en-US" sz="28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73C0EE-B3C2-44DD-B742-74A9150E6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545" y="2242987"/>
            <a:ext cx="11710942" cy="303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35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69726" y="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>
                <a:solidFill>
                  <a:schemeClr val="bg1"/>
                </a:solidFill>
              </a:rPr>
              <a:t>SQL Server management Studio tables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BCF62-B699-443B-9756-E9737B00F014}"/>
              </a:ext>
            </a:extLst>
          </p:cNvPr>
          <p:cNvSpPr txBox="1"/>
          <p:nvPr/>
        </p:nvSpPr>
        <p:spPr>
          <a:xfrm>
            <a:off x="300545" y="1188720"/>
            <a:ext cx="3902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Table Name: Election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73C0EE-B3C2-44DD-B742-74A9150E6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45" y="1911361"/>
            <a:ext cx="7056716" cy="450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6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69726" y="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>
                <a:solidFill>
                  <a:schemeClr val="bg1"/>
                </a:solidFill>
              </a:rPr>
              <a:t>SQL Server management Studio tables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BCF62-B699-443B-9756-E9737B00F014}"/>
              </a:ext>
            </a:extLst>
          </p:cNvPr>
          <p:cNvSpPr txBox="1"/>
          <p:nvPr/>
        </p:nvSpPr>
        <p:spPr>
          <a:xfrm>
            <a:off x="300545" y="1188720"/>
            <a:ext cx="3902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Table Name: Election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73C0EE-B3C2-44DD-B742-74A9150E6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212" y="2083870"/>
            <a:ext cx="11737576" cy="335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510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203667" y="48780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solidFill>
                  <a:schemeClr val="bg1"/>
                </a:solidFill>
              </a:rPr>
              <a:t>2NF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7714A9-BEC1-4A97-B5B1-9BCD10B05F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D14371-2373-4FD5-BA48-77DC42636E10}"/>
              </a:ext>
            </a:extLst>
          </p:cNvPr>
          <p:cNvCxnSpPr>
            <a:cxnSpLocks/>
          </p:cNvCxnSpPr>
          <p:nvPr/>
        </p:nvCxnSpPr>
        <p:spPr>
          <a:xfrm>
            <a:off x="2769834" y="4048216"/>
            <a:ext cx="4261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FC4D89-7C49-4BAA-BA2F-42AD1A41FE17}"/>
              </a:ext>
            </a:extLst>
          </p:cNvPr>
          <p:cNvCxnSpPr>
            <a:cxnSpLocks/>
          </p:cNvCxnSpPr>
          <p:nvPr/>
        </p:nvCxnSpPr>
        <p:spPr>
          <a:xfrm>
            <a:off x="6029419" y="1501805"/>
            <a:ext cx="4261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6807BD-10D1-4511-A0E7-FA6FBBA360CD}"/>
              </a:ext>
            </a:extLst>
          </p:cNvPr>
          <p:cNvCxnSpPr>
            <a:cxnSpLocks/>
          </p:cNvCxnSpPr>
          <p:nvPr/>
        </p:nvCxnSpPr>
        <p:spPr>
          <a:xfrm>
            <a:off x="5693548" y="4546845"/>
            <a:ext cx="4261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50543D-9651-4CA2-9B23-FED78CAD986F}"/>
              </a:ext>
            </a:extLst>
          </p:cNvPr>
          <p:cNvCxnSpPr>
            <a:cxnSpLocks/>
          </p:cNvCxnSpPr>
          <p:nvPr/>
        </p:nvCxnSpPr>
        <p:spPr>
          <a:xfrm>
            <a:off x="9246096" y="881847"/>
            <a:ext cx="4261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FC4581-4553-4494-9FAC-267C3F5078DB}"/>
              </a:ext>
            </a:extLst>
          </p:cNvPr>
          <p:cNvCxnSpPr>
            <a:cxnSpLocks/>
          </p:cNvCxnSpPr>
          <p:nvPr/>
        </p:nvCxnSpPr>
        <p:spPr>
          <a:xfrm>
            <a:off x="9459160" y="2657381"/>
            <a:ext cx="4261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996210-297F-4DAC-80A9-60FE5EC3582A}"/>
              </a:ext>
            </a:extLst>
          </p:cNvPr>
          <p:cNvCxnSpPr>
            <a:cxnSpLocks/>
          </p:cNvCxnSpPr>
          <p:nvPr/>
        </p:nvCxnSpPr>
        <p:spPr>
          <a:xfrm>
            <a:off x="8518127" y="5595889"/>
            <a:ext cx="4261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D649EAB-8C02-4268-8544-DF926015A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146" y="-7196"/>
            <a:ext cx="9343920" cy="722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55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BBDD32-B024-4F2A-BA5F-E5E006AB12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7F459DB-1161-4E1B-AFC0-6B1687077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742" y="2578581"/>
            <a:ext cx="11029616" cy="118872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A1AE1E-9EA3-41AC-AF5C-0AC52E93EE62}"/>
              </a:ext>
            </a:extLst>
          </p:cNvPr>
          <p:cNvSpPr/>
          <p:nvPr/>
        </p:nvSpPr>
        <p:spPr>
          <a:xfrm>
            <a:off x="895350" y="3705225"/>
            <a:ext cx="10401300" cy="47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1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203667" y="48780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solidFill>
                  <a:schemeClr val="bg1"/>
                </a:solidFill>
              </a:rPr>
              <a:t>1NF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721C93-CA64-4E45-AF26-D9431EA18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" y="2119307"/>
            <a:ext cx="12192000" cy="2114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8023A3-C74B-4490-AB81-A5976BF1FB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7" y="4423002"/>
            <a:ext cx="11559540" cy="22555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FF0A28-9C64-4869-A190-06077727AE0D}"/>
              </a:ext>
            </a:extLst>
          </p:cNvPr>
          <p:cNvSpPr txBox="1"/>
          <p:nvPr/>
        </p:nvSpPr>
        <p:spPr>
          <a:xfrm>
            <a:off x="88776" y="1613655"/>
            <a:ext cx="3249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Table Name: Election</a:t>
            </a:r>
          </a:p>
        </p:txBody>
      </p:sp>
    </p:spTree>
    <p:extLst>
      <p:ext uri="{BB962C8B-B14F-4D97-AF65-F5344CB8AC3E}">
        <p14:creationId xmlns:p14="http://schemas.microsoft.com/office/powerpoint/2010/main" val="2515850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203667" y="48780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solidFill>
                  <a:schemeClr val="bg1"/>
                </a:solidFill>
              </a:rPr>
              <a:t>1NF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0903F2-64B1-497B-BC07-AEB040EB8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520"/>
            <a:ext cx="12192000" cy="20423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8997CD-EC8B-4258-95CF-AE62916B9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127" y="3917382"/>
            <a:ext cx="6774180" cy="223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59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203667" y="48780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solidFill>
                  <a:schemeClr val="bg1"/>
                </a:solidFill>
              </a:rPr>
              <a:t>1NF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1593F-5BC5-404D-A989-4AF955AB8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3936"/>
            <a:ext cx="7604760" cy="19278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D223F7-4A34-4438-9382-9A6035D3D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3798"/>
            <a:ext cx="12192000" cy="252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7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203667" y="48780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solidFill>
                  <a:schemeClr val="bg1"/>
                </a:solidFill>
              </a:rPr>
              <a:t>1NF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550A3F-D51D-4C98-8501-4C64931A0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4" y="1625412"/>
            <a:ext cx="4320540" cy="1905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B3BFBA-A2EF-48A4-992B-AC8CA1099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0721"/>
            <a:ext cx="12192000" cy="188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33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203667" y="48780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solidFill>
                  <a:schemeClr val="bg1"/>
                </a:solidFill>
              </a:rPr>
              <a:t>1NF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40236D-AA14-43B9-98EF-40B19BC8A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520"/>
            <a:ext cx="12192000" cy="21010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CB1D46-68C8-42C2-98FE-F4D6A759F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9920"/>
            <a:ext cx="6720840" cy="2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86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4568E-70AD-408D-A994-F5A969B39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8AAA59-D2BE-4649-99FE-A04A4E131B07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35CECA-0956-40A9-BE37-0E87D47E7275}"/>
              </a:ext>
            </a:extLst>
          </p:cNvPr>
          <p:cNvSpPr txBox="1">
            <a:spLocks/>
          </p:cNvSpPr>
          <p:nvPr/>
        </p:nvSpPr>
        <p:spPr>
          <a:xfrm>
            <a:off x="203667" y="48780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solidFill>
                  <a:schemeClr val="bg1"/>
                </a:solidFill>
              </a:rPr>
              <a:t>1NF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9CB55-1210-4F4D-B1FB-A4E2A283A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520"/>
            <a:ext cx="12192000" cy="21250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D8729E-EC63-422E-AF61-4C29CA54E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7540"/>
            <a:ext cx="8427720" cy="223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3466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_2SEEDS">
      <a:dk1>
        <a:srgbClr val="000000"/>
      </a:dk1>
      <a:lt1>
        <a:srgbClr val="FFFFFF"/>
      </a:lt1>
      <a:dk2>
        <a:srgbClr val="243441"/>
      </a:dk2>
      <a:lt2>
        <a:srgbClr val="E2E2E8"/>
      </a:lt2>
      <a:accent1>
        <a:srgbClr val="C3994D"/>
      </a:accent1>
      <a:accent2>
        <a:srgbClr val="A0A737"/>
      </a:accent2>
      <a:accent3>
        <a:srgbClr val="7BAD44"/>
      </a:accent3>
      <a:accent4>
        <a:srgbClr val="3B92B1"/>
      </a:accent4>
      <a:accent5>
        <a:srgbClr val="4D73C3"/>
      </a:accent5>
      <a:accent6>
        <a:srgbClr val="5C52BA"/>
      </a:accent6>
      <a:hlink>
        <a:srgbClr val="756FCF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155</Words>
  <Application>Microsoft Office PowerPoint</Application>
  <PresentationFormat>Widescreen</PresentationFormat>
  <Paragraphs>68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Bahnschrift Light Condensed</vt:lpstr>
      <vt:lpstr>Franklin Gothic Book</vt:lpstr>
      <vt:lpstr>Franklin Gothic Demi</vt:lpstr>
      <vt:lpstr>Wingdings 2</vt:lpstr>
      <vt:lpstr>DividendVTI</vt:lpstr>
      <vt:lpstr>Database ERD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ERD System</dc:title>
  <dc:creator>Farel Arden</dc:creator>
  <cp:lastModifiedBy>Farel Arden</cp:lastModifiedBy>
  <cp:revision>12</cp:revision>
  <dcterms:created xsi:type="dcterms:W3CDTF">2020-02-10T04:31:08Z</dcterms:created>
  <dcterms:modified xsi:type="dcterms:W3CDTF">2020-03-07T15:57:57Z</dcterms:modified>
</cp:coreProperties>
</file>