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91" r:id="rId4"/>
    <p:sldId id="285" r:id="rId5"/>
    <p:sldId id="305" r:id="rId6"/>
    <p:sldId id="286" r:id="rId7"/>
    <p:sldId id="287" r:id="rId8"/>
    <p:sldId id="288" r:id="rId9"/>
    <p:sldId id="281" r:id="rId10"/>
    <p:sldId id="282" r:id="rId11"/>
    <p:sldId id="279" r:id="rId12"/>
    <p:sldId id="292" r:id="rId13"/>
    <p:sldId id="297" r:id="rId14"/>
    <p:sldId id="298" r:id="rId15"/>
    <p:sldId id="295" r:id="rId16"/>
    <p:sldId id="296" r:id="rId17"/>
    <p:sldId id="293" r:id="rId18"/>
    <p:sldId id="294" r:id="rId19"/>
    <p:sldId id="299" r:id="rId20"/>
    <p:sldId id="300" r:id="rId21"/>
    <p:sldId id="301" r:id="rId22"/>
    <p:sldId id="302" r:id="rId23"/>
    <p:sldId id="303" r:id="rId24"/>
    <p:sldId id="304" r:id="rId25"/>
    <p:sldId id="275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9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3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1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7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4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5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5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5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07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BCE06-2CF7-4A31-83E7-1080E4B25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03C2B-1FD1-4F10-976A-C7DC3697E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5400" dirty="0"/>
              <a:t>Database ERD System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12BF-371C-4515-82E0-67347669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269" y="2495444"/>
            <a:ext cx="10225530" cy="5903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Presidential 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89EBD-19E6-49B6-94ED-76CE82529B5D}"/>
              </a:ext>
            </a:extLst>
          </p:cNvPr>
          <p:cNvSpPr/>
          <p:nvPr/>
        </p:nvSpPr>
        <p:spPr>
          <a:xfrm>
            <a:off x="4385322" y="2732232"/>
            <a:ext cx="393305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CFFB9-5FC6-4A8A-A3F3-E4FCF0A4C602}"/>
              </a:ext>
            </a:extLst>
          </p:cNvPr>
          <p:cNvSpPr txBox="1"/>
          <p:nvPr/>
        </p:nvSpPr>
        <p:spPr>
          <a:xfrm>
            <a:off x="1001269" y="3592547"/>
            <a:ext cx="33912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Group 5 :</a:t>
            </a:r>
          </a:p>
          <a:p>
            <a:pPr marL="342900" indent="-342900">
              <a:buAutoNum type="arabicPeriod"/>
            </a:pPr>
            <a:r>
              <a:rPr lang="en-US" sz="2400" dirty="0"/>
              <a:t>Farel</a:t>
            </a:r>
          </a:p>
          <a:p>
            <a:pPr marL="342900" indent="-342900">
              <a:buAutoNum type="arabicPeriod"/>
            </a:pPr>
            <a:r>
              <a:rPr lang="en-US" sz="2400" dirty="0"/>
              <a:t>Deni</a:t>
            </a:r>
          </a:p>
          <a:p>
            <a:pPr marL="342900" indent="-342900">
              <a:buAutoNum type="arabicPeriod"/>
            </a:pPr>
            <a:r>
              <a:rPr lang="en-US" sz="2400" dirty="0"/>
              <a:t>Petra</a:t>
            </a:r>
          </a:p>
          <a:p>
            <a:pPr marL="342900" indent="-342900">
              <a:buAutoNum type="arabicPeriod"/>
            </a:pPr>
            <a:r>
              <a:rPr lang="en-US" sz="2400" dirty="0"/>
              <a:t>Daniel</a:t>
            </a:r>
          </a:p>
          <a:p>
            <a:pPr marL="342900" indent="-342900">
              <a:buAutoNum type="arabicPeriod"/>
            </a:pPr>
            <a:r>
              <a:rPr lang="en-US" sz="2400" dirty="0"/>
              <a:t>Wilbert</a:t>
            </a:r>
          </a:p>
          <a:p>
            <a:pPr marL="342900" indent="-342900">
              <a:buAutoNum type="arabicPeriod"/>
            </a:pPr>
            <a:r>
              <a:rPr lang="en-US" sz="2400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67453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3C6CBC-A5BE-4D25-97D0-3AA81B76C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95" y="2256472"/>
            <a:ext cx="9250454" cy="2345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6960C9-8678-411B-A8E3-CAA58966EFAA}"/>
              </a:ext>
            </a:extLst>
          </p:cNvPr>
          <p:cNvSpPr txBox="1"/>
          <p:nvPr/>
        </p:nvSpPr>
        <p:spPr>
          <a:xfrm>
            <a:off x="88776" y="1613655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Committee</a:t>
            </a:r>
          </a:p>
        </p:txBody>
      </p:sp>
    </p:spTree>
    <p:extLst>
      <p:ext uri="{BB962C8B-B14F-4D97-AF65-F5344CB8AC3E}">
        <p14:creationId xmlns:p14="http://schemas.microsoft.com/office/powerpoint/2010/main" val="243920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69726" y="1724265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Election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BEA97-D138-4902-904A-B00AA086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434"/>
            <a:ext cx="12192000" cy="1886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C0F81-2088-46E1-8A3B-4A5706EF07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/>
          <a:stretch/>
        </p:blipFill>
        <p:spPr>
          <a:xfrm>
            <a:off x="733592" y="4611650"/>
            <a:ext cx="10807083" cy="18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26954" y="1855433"/>
            <a:ext cx="11029616" cy="245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SQL Server management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Studio 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369030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Voters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545" y="1885217"/>
            <a:ext cx="8140656" cy="379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 Voters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23" y="2140382"/>
            <a:ext cx="11641753" cy="29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Party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545" y="1826417"/>
            <a:ext cx="8036367" cy="41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</a:t>
            </a:r>
            <a:r>
              <a:rPr lang="en-US" sz="2800" b="1">
                <a:solidFill>
                  <a:schemeClr val="bg1"/>
                </a:solidFill>
                <a:latin typeface="Bahnschrift Light Condensed" panose="020B0502040204020203" pitchFamily="34" charset="0"/>
              </a:rPr>
              <a:t>: Party</a:t>
            </a:r>
            <a:endParaRPr lang="en-US" sz="28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545" y="2242987"/>
            <a:ext cx="11710942" cy="30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3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5" y="1911361"/>
            <a:ext cx="7056716" cy="45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212" y="2083870"/>
            <a:ext cx="11737576" cy="33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5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Candidate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5" y="1841463"/>
            <a:ext cx="7681321" cy="45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Party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Voters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Candidate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Election Place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Committee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733591" y="652277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180806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Candidate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" y="2153134"/>
            <a:ext cx="12010421" cy="25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0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</a:t>
            </a:r>
            <a:r>
              <a:rPr lang="en-US" sz="28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Commitee</a:t>
            </a:r>
            <a:endParaRPr lang="en-US" sz="28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61" y="1837978"/>
            <a:ext cx="9998224" cy="38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</a:t>
            </a:r>
            <a:r>
              <a:rPr lang="en-US" sz="2800" b="1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Commitee</a:t>
            </a:r>
            <a:endParaRPr lang="en-US" sz="28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" y="1867744"/>
            <a:ext cx="8475488" cy="46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1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405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Committee Member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2" y="1793999"/>
            <a:ext cx="7681321" cy="32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48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407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Committee Member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3" y="2045671"/>
            <a:ext cx="11138100" cy="21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3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2NF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714A9-BEC1-4A97-B5B1-9BCD10B05F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D14371-2373-4FD5-BA48-77DC42636E10}"/>
              </a:ext>
            </a:extLst>
          </p:cNvPr>
          <p:cNvCxnSpPr>
            <a:cxnSpLocks/>
          </p:cNvCxnSpPr>
          <p:nvPr/>
        </p:nvCxnSpPr>
        <p:spPr>
          <a:xfrm>
            <a:off x="2769834" y="4048216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FC4D89-7C49-4BAA-BA2F-42AD1A41FE17}"/>
              </a:ext>
            </a:extLst>
          </p:cNvPr>
          <p:cNvCxnSpPr>
            <a:cxnSpLocks/>
          </p:cNvCxnSpPr>
          <p:nvPr/>
        </p:nvCxnSpPr>
        <p:spPr>
          <a:xfrm>
            <a:off x="6029419" y="1501805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6807BD-10D1-4511-A0E7-FA6FBBA360CD}"/>
              </a:ext>
            </a:extLst>
          </p:cNvPr>
          <p:cNvCxnSpPr>
            <a:cxnSpLocks/>
          </p:cNvCxnSpPr>
          <p:nvPr/>
        </p:nvCxnSpPr>
        <p:spPr>
          <a:xfrm>
            <a:off x="5693548" y="4546845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543D-9651-4CA2-9B23-FED78CAD986F}"/>
              </a:ext>
            </a:extLst>
          </p:cNvPr>
          <p:cNvCxnSpPr>
            <a:cxnSpLocks/>
          </p:cNvCxnSpPr>
          <p:nvPr/>
        </p:nvCxnSpPr>
        <p:spPr>
          <a:xfrm>
            <a:off x="9246096" y="881847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FC4581-4553-4494-9FAC-267C3F5078DB}"/>
              </a:ext>
            </a:extLst>
          </p:cNvPr>
          <p:cNvCxnSpPr>
            <a:cxnSpLocks/>
          </p:cNvCxnSpPr>
          <p:nvPr/>
        </p:nvCxnSpPr>
        <p:spPr>
          <a:xfrm>
            <a:off x="9459160" y="2657381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996210-297F-4DAC-80A9-60FE5EC3582A}"/>
              </a:ext>
            </a:extLst>
          </p:cNvPr>
          <p:cNvCxnSpPr>
            <a:cxnSpLocks/>
          </p:cNvCxnSpPr>
          <p:nvPr/>
        </p:nvCxnSpPr>
        <p:spPr>
          <a:xfrm>
            <a:off x="8518127" y="5595889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D649EAB-8C02-4268-8544-DF926015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46" y="-7196"/>
            <a:ext cx="9343920" cy="72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5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BDD32-B024-4F2A-BA5F-E5E006AB1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F459DB-1161-4E1B-AFC0-6B168707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42" y="2578581"/>
            <a:ext cx="11029616" cy="118872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1AE1E-9EA3-41AC-AF5C-0AC52E93EE62}"/>
              </a:ext>
            </a:extLst>
          </p:cNvPr>
          <p:cNvSpPr/>
          <p:nvPr/>
        </p:nvSpPr>
        <p:spPr>
          <a:xfrm>
            <a:off x="895350" y="3705225"/>
            <a:ext cx="10401300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4410556" y="283464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>
                <a:solidFill>
                  <a:schemeClr val="bg1"/>
                </a:solidFill>
              </a:rPr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279872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581202" y="-20873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3NF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02" y="979990"/>
            <a:ext cx="11029616" cy="57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3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E0408-A866-4F38-A751-7E730EE97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60"/>
            <a:ext cx="12192000" cy="2125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1E254-3DB0-4A26-A0F0-ADB84CC31ECB}"/>
              </a:ext>
            </a:extLst>
          </p:cNvPr>
          <p:cNvSpPr txBox="1"/>
          <p:nvPr/>
        </p:nvSpPr>
        <p:spPr>
          <a:xfrm>
            <a:off x="0" y="1484182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Voters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4068F-2DCB-4B0E-8B61-E7E159B33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3" y="4343594"/>
            <a:ext cx="8427720" cy="22326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87F23-D295-4E4A-AEC9-434DD0D15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87" y="4343594"/>
            <a:ext cx="1187091" cy="22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1E254-3DB0-4A26-A0F0-ADB84CC31ECB}"/>
              </a:ext>
            </a:extLst>
          </p:cNvPr>
          <p:cNvSpPr txBox="1"/>
          <p:nvPr/>
        </p:nvSpPr>
        <p:spPr>
          <a:xfrm>
            <a:off x="88776" y="1613655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Party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B021E-1591-42B4-A277-7B2A7580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9623"/>
            <a:ext cx="12192000" cy="2101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688501-DEFB-4BAC-85A3-6E2A50C94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54" y="4490310"/>
            <a:ext cx="6720840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A9F5-D37D-4577-AB14-035201ACA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071"/>
            <a:ext cx="12192000" cy="2114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A9B60A-F578-4819-AEE7-5C16E667A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4468411"/>
            <a:ext cx="12192000" cy="2042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EF739-B536-4828-B81D-BC8F1B22C33C}"/>
              </a:ext>
            </a:extLst>
          </p:cNvPr>
          <p:cNvSpPr txBox="1"/>
          <p:nvPr/>
        </p:nvSpPr>
        <p:spPr>
          <a:xfrm>
            <a:off x="0" y="1484182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Candidate</a:t>
            </a:r>
          </a:p>
        </p:txBody>
      </p:sp>
    </p:spTree>
    <p:extLst>
      <p:ext uri="{BB962C8B-B14F-4D97-AF65-F5344CB8AC3E}">
        <p14:creationId xmlns:p14="http://schemas.microsoft.com/office/powerpoint/2010/main" val="141951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CE138-3255-4707-9F33-C93A89DA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3" y="2164310"/>
            <a:ext cx="677418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4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C7CB7-F61D-4FC2-A2AA-D840AD7C4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3" y="2551029"/>
            <a:ext cx="11997793" cy="2189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A1419-8763-4164-A0D9-AFBA8AA87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0" y="4798504"/>
            <a:ext cx="5181600" cy="1935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D82C47-C53D-4A2F-8CB1-3A4C399FBEF1}"/>
              </a:ext>
            </a:extLst>
          </p:cNvPr>
          <p:cNvSpPr txBox="1"/>
          <p:nvPr/>
        </p:nvSpPr>
        <p:spPr>
          <a:xfrm>
            <a:off x="69726" y="1724265"/>
            <a:ext cx="472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Committee Member</a:t>
            </a:r>
          </a:p>
        </p:txBody>
      </p:sp>
    </p:spTree>
    <p:extLst>
      <p:ext uri="{BB962C8B-B14F-4D97-AF65-F5344CB8AC3E}">
        <p14:creationId xmlns:p14="http://schemas.microsoft.com/office/powerpoint/2010/main" val="1416779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3441"/>
      </a:dk2>
      <a:lt2>
        <a:srgbClr val="E2E2E8"/>
      </a:lt2>
      <a:accent1>
        <a:srgbClr val="C3994D"/>
      </a:accent1>
      <a:accent2>
        <a:srgbClr val="A0A737"/>
      </a:accent2>
      <a:accent3>
        <a:srgbClr val="7BAD44"/>
      </a:accent3>
      <a:accent4>
        <a:srgbClr val="3B92B1"/>
      </a:accent4>
      <a:accent5>
        <a:srgbClr val="4D73C3"/>
      </a:accent5>
      <a:accent6>
        <a:srgbClr val="5C52BA"/>
      </a:accent6>
      <a:hlink>
        <a:srgbClr val="756FCF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176</Words>
  <Application>Microsoft Office PowerPoint</Application>
  <PresentationFormat>Widescreen</PresentationFormat>
  <Paragraphs>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Bahnschrift Light Condensed</vt:lpstr>
      <vt:lpstr>Franklin Gothic Book</vt:lpstr>
      <vt:lpstr>Franklin Gothic Demi</vt:lpstr>
      <vt:lpstr>Wingdings 2</vt:lpstr>
      <vt:lpstr>DividendVTI</vt:lpstr>
      <vt:lpstr>Database ERD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ERD System</dc:title>
  <dc:creator>Farel Arden</dc:creator>
  <cp:lastModifiedBy>Farel Arden</cp:lastModifiedBy>
  <cp:revision>18</cp:revision>
  <dcterms:created xsi:type="dcterms:W3CDTF">2020-02-10T04:31:08Z</dcterms:created>
  <dcterms:modified xsi:type="dcterms:W3CDTF">2020-03-16T07:56:41Z</dcterms:modified>
</cp:coreProperties>
</file>