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0472-ED99-A040-9DCC-2A91784E823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021E-18B0-E642-8810-B0F5CB26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8908"/>
            <a:ext cx="6400800" cy="108989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6364" y="173182"/>
            <a:ext cx="8111836" cy="623454"/>
            <a:chOff x="346364" y="173182"/>
            <a:chExt cx="8111836" cy="623454"/>
          </a:xfrm>
        </p:grpSpPr>
        <p:sp>
          <p:nvSpPr>
            <p:cNvPr id="4" name="Rectangle 3"/>
            <p:cNvSpPr/>
            <p:nvPr/>
          </p:nvSpPr>
          <p:spPr>
            <a:xfrm>
              <a:off x="346364" y="173182"/>
              <a:ext cx="1025236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Kinder Spanish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0" y="173182"/>
              <a:ext cx="1018309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Why do this?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89910" y="173182"/>
              <a:ext cx="842818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Tips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32728" y="173182"/>
              <a:ext cx="1189182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Started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21910" y="173182"/>
              <a:ext cx="877454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About us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99364" y="173182"/>
              <a:ext cx="914400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13764" y="173182"/>
              <a:ext cx="1177636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Search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29582" y="381000"/>
              <a:ext cx="381000" cy="27709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173182"/>
              <a:ext cx="1066800" cy="623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Continue Learning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27546" y="1604818"/>
            <a:ext cx="6788728" cy="2713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Carousel of 3 pictures</a:t>
            </a:r>
            <a:endParaRPr lang="en-US" sz="7200" dirty="0"/>
          </a:p>
        </p:txBody>
      </p:sp>
      <p:sp>
        <p:nvSpPr>
          <p:cNvPr id="20" name="Rectangle 19"/>
          <p:cNvSpPr/>
          <p:nvPr/>
        </p:nvSpPr>
        <p:spPr>
          <a:xfrm>
            <a:off x="808182" y="4548908"/>
            <a:ext cx="7008092" cy="1089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Explaining what the site is all about and</a:t>
            </a:r>
          </a:p>
          <a:p>
            <a:pPr algn="ctr"/>
            <a:r>
              <a:rPr lang="en-US" dirty="0" smtClean="0"/>
              <a:t>Sign up </a:t>
            </a:r>
          </a:p>
        </p:txBody>
      </p:sp>
    </p:spTree>
    <p:extLst>
      <p:ext uri="{BB962C8B-B14F-4D97-AF65-F5344CB8AC3E}">
        <p14:creationId xmlns:p14="http://schemas.microsoft.com/office/powerpoint/2010/main" val="26395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65992" y="484909"/>
            <a:ext cx="8111836" cy="1688091"/>
            <a:chOff x="365992" y="484909"/>
            <a:chExt cx="8111836" cy="1688091"/>
          </a:xfrm>
        </p:grpSpPr>
        <p:grpSp>
          <p:nvGrpSpPr>
            <p:cNvPr id="4" name="Group 3"/>
            <p:cNvGrpSpPr/>
            <p:nvPr/>
          </p:nvGrpSpPr>
          <p:grpSpPr>
            <a:xfrm>
              <a:off x="365992" y="484909"/>
              <a:ext cx="8111836" cy="623454"/>
              <a:chOff x="346364" y="173182"/>
              <a:chExt cx="8111836" cy="62345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6364" y="173182"/>
                <a:ext cx="10252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Kinder Spanish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73182"/>
                <a:ext cx="1018309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Why do this?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9910" y="173182"/>
                <a:ext cx="842818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Tips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32728" y="173182"/>
                <a:ext cx="1189182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Get Started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21910" y="173182"/>
                <a:ext cx="877454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 us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99364" y="173182"/>
                <a:ext cx="9144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 in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13764" y="173182"/>
                <a:ext cx="11776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Search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29582" y="381000"/>
                <a:ext cx="381000" cy="277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91400" y="173182"/>
                <a:ext cx="10668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Continue Learning</a:t>
                </a:r>
                <a:endParaRPr lang="en-US" dirty="0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225636" y="969818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17455" y="1417638"/>
              <a:ext cx="1024083" cy="362816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See what you know</a:t>
              </a:r>
              <a:endParaRPr lang="en-US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7455" y="1780454"/>
              <a:ext cx="1024083" cy="392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Form the Beginning</a:t>
              </a:r>
              <a:endParaRPr lang="en-US" sz="10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261926" y="1059729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11028" y="1417638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Santillana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11028" y="1780454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Viaquenti</a:t>
              </a:r>
              <a:endParaRPr lang="en-US" sz="1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74487" y="2447636"/>
            <a:ext cx="4664466" cy="3336147"/>
            <a:chOff x="1308760" y="2805545"/>
            <a:chExt cx="4664466" cy="333614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1308760" y="2805545"/>
              <a:ext cx="1838965" cy="14773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Quiz:</a:t>
              </a:r>
            </a:p>
            <a:p>
              <a:pPr marL="342900" indent="-342900" algn="ctr">
                <a:buAutoNum type="arabicPeriod"/>
              </a:pPr>
              <a:r>
                <a:rPr lang="en-US" dirty="0" smtClean="0"/>
                <a:t>Question one.</a:t>
              </a:r>
            </a:p>
            <a:p>
              <a:pPr algn="ctr"/>
              <a:r>
                <a:rPr lang="en-US" dirty="0" smtClean="0"/>
                <a:t>A. Answer A</a:t>
              </a:r>
            </a:p>
            <a:p>
              <a:pPr algn="ctr"/>
              <a:r>
                <a:rPr lang="en-US" dirty="0" smtClean="0"/>
                <a:t>B. Answer B</a:t>
              </a:r>
            </a:p>
            <a:p>
              <a:pPr algn="ctr"/>
              <a:r>
                <a:rPr lang="en-US" dirty="0" smtClean="0"/>
                <a:t>C. Answer C</a:t>
              </a: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7398" y="4572000"/>
              <a:ext cx="1681695" cy="14773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2. Question two</a:t>
              </a:r>
            </a:p>
            <a:p>
              <a:pPr algn="ctr"/>
              <a:r>
                <a:rPr lang="en-US" dirty="0" smtClean="0"/>
                <a:t>A. Answer A</a:t>
              </a:r>
            </a:p>
            <a:p>
              <a:pPr algn="ctr"/>
              <a:r>
                <a:rPr lang="en-US" dirty="0" smtClean="0"/>
                <a:t>B. Answer B</a:t>
              </a:r>
            </a:p>
            <a:p>
              <a:pPr algn="ctr"/>
              <a:r>
                <a:rPr lang="en-US" dirty="0" smtClean="0"/>
                <a:t>C. Answer C</a:t>
              </a:r>
            </a:p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4780" y="3094672"/>
              <a:ext cx="1826416" cy="14773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3.</a:t>
              </a:r>
              <a:r>
                <a:rPr lang="en-US" dirty="0" smtClean="0"/>
                <a:t> Question three</a:t>
              </a:r>
            </a:p>
            <a:p>
              <a:pPr algn="ctr"/>
              <a:r>
                <a:rPr lang="en-US" dirty="0" smtClean="0"/>
                <a:t>A. Answer A</a:t>
              </a:r>
            </a:p>
            <a:p>
              <a:pPr algn="ctr"/>
              <a:r>
                <a:rPr lang="en-US" dirty="0" smtClean="0"/>
                <a:t>B. Answer B</a:t>
              </a:r>
            </a:p>
            <a:p>
              <a:pPr algn="ctr"/>
              <a:r>
                <a:rPr lang="en-US" dirty="0" smtClean="0"/>
                <a:t>C. Answer C</a:t>
              </a:r>
            </a:p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61662" y="4664364"/>
              <a:ext cx="1711564" cy="14773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4.</a:t>
              </a:r>
              <a:r>
                <a:rPr lang="en-US" dirty="0" smtClean="0"/>
                <a:t> Question four</a:t>
              </a:r>
            </a:p>
            <a:p>
              <a:pPr algn="ctr"/>
              <a:r>
                <a:rPr lang="en-US" dirty="0" smtClean="0"/>
                <a:t>A. Answer A</a:t>
              </a:r>
            </a:p>
            <a:p>
              <a:pPr algn="ctr"/>
              <a:r>
                <a:rPr lang="en-US" dirty="0" smtClean="0"/>
                <a:t>B. Answer B</a:t>
              </a:r>
            </a:p>
            <a:p>
              <a:pPr algn="ctr"/>
              <a:r>
                <a:rPr lang="en-US" dirty="0" smtClean="0"/>
                <a:t>C. Answer C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0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5992" y="484909"/>
            <a:ext cx="8111836" cy="1688091"/>
            <a:chOff x="365992" y="484909"/>
            <a:chExt cx="8111836" cy="1688091"/>
          </a:xfrm>
        </p:grpSpPr>
        <p:grpSp>
          <p:nvGrpSpPr>
            <p:cNvPr id="15" name="Group 14"/>
            <p:cNvGrpSpPr/>
            <p:nvPr/>
          </p:nvGrpSpPr>
          <p:grpSpPr>
            <a:xfrm>
              <a:off x="365992" y="484909"/>
              <a:ext cx="8111836" cy="623454"/>
              <a:chOff x="346364" y="173182"/>
              <a:chExt cx="8111836" cy="6234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46364" y="173182"/>
                <a:ext cx="10252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Kinder Spanish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1600" y="173182"/>
                <a:ext cx="1018309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Why do this?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89910" y="173182"/>
                <a:ext cx="842818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Tips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32728" y="173182"/>
                <a:ext cx="1189182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Get Started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21910" y="173182"/>
                <a:ext cx="877454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 us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99364" y="173182"/>
                <a:ext cx="9144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 in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213764" y="173182"/>
                <a:ext cx="11776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Search 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29582" y="381000"/>
                <a:ext cx="381000" cy="277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173182"/>
                <a:ext cx="10668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Continue Learning</a:t>
                </a:r>
                <a:endParaRPr lang="en-US" dirty="0"/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4225636" y="969818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7455" y="1417638"/>
              <a:ext cx="1024083" cy="3628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See what you know</a:t>
              </a:r>
              <a:endParaRPr lang="en-US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17455" y="1780454"/>
              <a:ext cx="1024083" cy="3925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Form the Beginning</a:t>
              </a:r>
              <a:endParaRPr lang="en-US" sz="10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261926" y="1059729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11028" y="1417638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Santillana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11028" y="1780454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Viaquenti</a:t>
              </a:r>
              <a:endParaRPr lang="en-US" sz="10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92727" y="2528456"/>
            <a:ext cx="698500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8182" y="1962727"/>
            <a:ext cx="141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Lessons Page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2727" y="3209636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Video Lesson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2727" y="3973945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 Audio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2727" y="4701308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Assessment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2727" y="5394036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Recap information and Interactive Audio</a:t>
            </a:r>
            <a:endParaRPr lang="en-US" dirty="0"/>
          </a:p>
        </p:txBody>
      </p:sp>
      <p:sp>
        <p:nvSpPr>
          <p:cNvPr id="38" name="Action Button: Sound 37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5738091" y="3987800"/>
            <a:ext cx="646545" cy="415637"/>
          </a:xfrm>
          <a:prstGeom prst="actionButtonSou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Sound 38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6478155" y="5421746"/>
            <a:ext cx="646545" cy="415637"/>
          </a:xfrm>
          <a:prstGeom prst="actionButtonSou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Movie 39">
            <a:hlinkClick r:id="" action="ppaction://noaction" highlightClick="1"/>
          </p:cNvPr>
          <p:cNvSpPr/>
          <p:nvPr/>
        </p:nvSpPr>
        <p:spPr>
          <a:xfrm>
            <a:off x="5738091" y="3209635"/>
            <a:ext cx="740064" cy="461819"/>
          </a:xfrm>
          <a:prstGeom prst="actionButtonMov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882"/>
              </p:ext>
            </p:extLst>
          </p:nvPr>
        </p:nvGraphicFramePr>
        <p:xfrm>
          <a:off x="365991" y="1512455"/>
          <a:ext cx="3051464" cy="323272"/>
        </p:xfrm>
        <a:graphic>
          <a:graphicData uri="http://schemas.openxmlformats.org/drawingml/2006/table">
            <a:tbl>
              <a:tblPr/>
              <a:tblGrid>
                <a:gridCol w="762866"/>
                <a:gridCol w="762866"/>
                <a:gridCol w="762866"/>
                <a:gridCol w="762866"/>
              </a:tblGrid>
              <a:tr h="3232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Lesson1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Lesson2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Lesson3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Lesson4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8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5992" y="484909"/>
            <a:ext cx="8111836" cy="1688091"/>
            <a:chOff x="365992" y="484909"/>
            <a:chExt cx="8111836" cy="1688091"/>
          </a:xfrm>
        </p:grpSpPr>
        <p:grpSp>
          <p:nvGrpSpPr>
            <p:cNvPr id="15" name="Group 14"/>
            <p:cNvGrpSpPr/>
            <p:nvPr/>
          </p:nvGrpSpPr>
          <p:grpSpPr>
            <a:xfrm>
              <a:off x="365992" y="484909"/>
              <a:ext cx="8111836" cy="623454"/>
              <a:chOff x="346364" y="173182"/>
              <a:chExt cx="8111836" cy="6234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46364" y="173182"/>
                <a:ext cx="10252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Kinder Spanish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1600" y="173182"/>
                <a:ext cx="1018309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Why do this?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89910" y="173182"/>
                <a:ext cx="842818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Tips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32728" y="173182"/>
                <a:ext cx="1189182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Get Started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21910" y="173182"/>
                <a:ext cx="877454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 us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99364" y="173182"/>
                <a:ext cx="9144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 in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213764" y="173182"/>
                <a:ext cx="11776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Search 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29582" y="381000"/>
                <a:ext cx="381000" cy="277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173182"/>
                <a:ext cx="10668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Continue Learning</a:t>
                </a:r>
                <a:endParaRPr lang="en-US" dirty="0"/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4225636" y="969818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7455" y="1417638"/>
              <a:ext cx="1024083" cy="3628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See what you know</a:t>
              </a:r>
              <a:endParaRPr lang="en-US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17455" y="1780454"/>
              <a:ext cx="1024083" cy="3925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Form the Beginning</a:t>
              </a:r>
              <a:endParaRPr lang="en-US" sz="10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261926" y="1059729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11028" y="1417638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Santillana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11028" y="1780454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Viaquenti</a:t>
              </a:r>
              <a:endParaRPr lang="en-US" sz="10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92727" y="2528456"/>
            <a:ext cx="698500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8182" y="1962727"/>
            <a:ext cx="268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Lessons Page(Final Lesson)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2727" y="3209636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Video Lesson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2727" y="3973945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 Audio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2727" y="4701308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Assessment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2727" y="5394036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Recap information and Interactive Audio</a:t>
            </a:r>
            <a:endParaRPr lang="en-US" dirty="0"/>
          </a:p>
        </p:txBody>
      </p:sp>
      <p:sp>
        <p:nvSpPr>
          <p:cNvPr id="38" name="Action Button: Sound 37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5738091" y="3987800"/>
            <a:ext cx="646545" cy="415637"/>
          </a:xfrm>
          <a:prstGeom prst="actionButtonSou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Sound 38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6478155" y="5421746"/>
            <a:ext cx="646545" cy="415637"/>
          </a:xfrm>
          <a:prstGeom prst="actionButtonSou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Movie 39">
            <a:hlinkClick r:id="" action="ppaction://noaction" highlightClick="1"/>
          </p:cNvPr>
          <p:cNvSpPr/>
          <p:nvPr/>
        </p:nvSpPr>
        <p:spPr>
          <a:xfrm>
            <a:off x="5738091" y="3209635"/>
            <a:ext cx="740064" cy="461819"/>
          </a:xfrm>
          <a:prstGeom prst="actionButtonMov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2727" y="6019799"/>
            <a:ext cx="6985000" cy="461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</a:t>
            </a:r>
            <a:r>
              <a:rPr lang="en-US" dirty="0" smtClean="0"/>
              <a:t>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4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992" y="484909"/>
            <a:ext cx="8111836" cy="1688091"/>
            <a:chOff x="365992" y="484909"/>
            <a:chExt cx="8111836" cy="1688091"/>
          </a:xfrm>
        </p:grpSpPr>
        <p:grpSp>
          <p:nvGrpSpPr>
            <p:cNvPr id="5" name="Group 4"/>
            <p:cNvGrpSpPr/>
            <p:nvPr/>
          </p:nvGrpSpPr>
          <p:grpSpPr>
            <a:xfrm>
              <a:off x="365992" y="484909"/>
              <a:ext cx="8111836" cy="623454"/>
              <a:chOff x="346364" y="173182"/>
              <a:chExt cx="8111836" cy="6234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6364" y="173182"/>
                <a:ext cx="10252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Kinder Spanish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71600" y="173182"/>
                <a:ext cx="1018309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Why do this?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89910" y="173182"/>
                <a:ext cx="842818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Tips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32728" y="173182"/>
                <a:ext cx="1189182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Get Started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21910" y="173182"/>
                <a:ext cx="877454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About us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99364" y="173182"/>
                <a:ext cx="914400" cy="6234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Sign in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13764" y="173182"/>
                <a:ext cx="1177636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Search 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29582" y="381000"/>
                <a:ext cx="381000" cy="277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73182"/>
                <a:ext cx="1066800" cy="6234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Continue Learning</a:t>
                </a:r>
                <a:endParaRPr lang="en-US" dirty="0"/>
              </a:p>
            </p:txBody>
          </p:sp>
        </p:grpSp>
        <p:sp>
          <p:nvSpPr>
            <p:cNvPr id="6" name="Down Arrow 5"/>
            <p:cNvSpPr/>
            <p:nvPr/>
          </p:nvSpPr>
          <p:spPr>
            <a:xfrm>
              <a:off x="4225636" y="969818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7455" y="1417638"/>
              <a:ext cx="1024083" cy="3628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See what you know</a:t>
              </a:r>
              <a:endParaRPr lang="en-US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7455" y="1780454"/>
              <a:ext cx="1024083" cy="392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Form the Beginning</a:t>
              </a:r>
              <a:endParaRPr lang="en-US" sz="1000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261926" y="1059729"/>
              <a:ext cx="215902" cy="35790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11028" y="1417638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Santillana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11028" y="1780454"/>
              <a:ext cx="1066800" cy="3628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Viaquenti</a:t>
              </a:r>
              <a:endParaRPr lang="en-US" sz="10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4516"/>
              </p:ext>
            </p:extLst>
          </p:nvPr>
        </p:nvGraphicFramePr>
        <p:xfrm>
          <a:off x="1393538" y="244763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 Up!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Enter Name: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Enter Email: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Confirm</a:t>
                      </a:r>
                      <a:r>
                        <a:rPr lang="en-US" baseline="0" dirty="0" smtClean="0"/>
                        <a:t> Email: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Message: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250</Words>
  <Application>Microsoft Macintosh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12</cp:revision>
  <dcterms:created xsi:type="dcterms:W3CDTF">2017-03-30T11:32:40Z</dcterms:created>
  <dcterms:modified xsi:type="dcterms:W3CDTF">2017-04-01T11:15:56Z</dcterms:modified>
</cp:coreProperties>
</file>