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1" r:id="rId4"/>
    <p:sldId id="257" r:id="rId5"/>
    <p:sldId id="258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ran Jaspal" userId="d74b38d48d7aafd1" providerId="LiveId" clId="{0CA6DD81-B85D-4065-93CA-4DA0F302CB4A}"/>
    <pc:docChg chg="modSld">
      <pc:chgData name="Simran Jaspal" userId="d74b38d48d7aafd1" providerId="LiveId" clId="{0CA6DD81-B85D-4065-93CA-4DA0F302CB4A}" dt="2019-12-03T15:12:05.991" v="15" actId="20577"/>
      <pc:docMkLst>
        <pc:docMk/>
      </pc:docMkLst>
      <pc:sldChg chg="modSp">
        <pc:chgData name="Simran Jaspal" userId="d74b38d48d7aafd1" providerId="LiveId" clId="{0CA6DD81-B85D-4065-93CA-4DA0F302CB4A}" dt="2019-12-03T15:12:05.991" v="15" actId="20577"/>
        <pc:sldMkLst>
          <pc:docMk/>
          <pc:sldMk cId="311361836" sldId="258"/>
        </pc:sldMkLst>
        <pc:spChg chg="mod">
          <ac:chgData name="Simran Jaspal" userId="d74b38d48d7aafd1" providerId="LiveId" clId="{0CA6DD81-B85D-4065-93CA-4DA0F302CB4A}" dt="2019-12-03T15:12:05.991" v="15" actId="20577"/>
          <ac:spMkLst>
            <pc:docMk/>
            <pc:sldMk cId="311361836" sldId="258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7FA9-5C39-4C97-B800-41D9DD23C89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9037-1546-4E87-9CF5-AD0891F83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1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7FA9-5C39-4C97-B800-41D9DD23C89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9037-1546-4E87-9CF5-AD0891F83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7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7FA9-5C39-4C97-B800-41D9DD23C89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9037-1546-4E87-9CF5-AD0891F83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8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7FA9-5C39-4C97-B800-41D9DD23C89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9037-1546-4E87-9CF5-AD0891F83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1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7FA9-5C39-4C97-B800-41D9DD23C89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9037-1546-4E87-9CF5-AD0891F83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8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7FA9-5C39-4C97-B800-41D9DD23C89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9037-1546-4E87-9CF5-AD0891F83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05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7FA9-5C39-4C97-B800-41D9DD23C89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9037-1546-4E87-9CF5-AD0891F83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1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7FA9-5C39-4C97-B800-41D9DD23C89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9037-1546-4E87-9CF5-AD0891F83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3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7FA9-5C39-4C97-B800-41D9DD23C89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9037-1546-4E87-9CF5-AD0891F83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0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7FA9-5C39-4C97-B800-41D9DD23C89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9037-1546-4E87-9CF5-AD0891F83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4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7FA9-5C39-4C97-B800-41D9DD23C89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09037-1546-4E87-9CF5-AD0891F83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4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47FA9-5C39-4C97-B800-41D9DD23C89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09037-1546-4E87-9CF5-AD0891F83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8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8150" y="2501835"/>
            <a:ext cx="1578429" cy="1734263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28023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02"/>
          <a:stretch/>
        </p:blipFill>
        <p:spPr>
          <a:xfrm>
            <a:off x="401216" y="167951"/>
            <a:ext cx="11076809" cy="669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2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8150" y="2501835"/>
            <a:ext cx="1578429" cy="1734263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01512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850" t="11745" r="5459" b="7076"/>
          <a:stretch/>
        </p:blipFill>
        <p:spPr>
          <a:xfrm>
            <a:off x="933061" y="186613"/>
            <a:ext cx="10284559" cy="658741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548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3" y="998376"/>
            <a:ext cx="100210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Would you like to hear advice from your financial advisor?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85279" y="3864468"/>
            <a:ext cx="5935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1=Y                     2=N</a:t>
            </a:r>
          </a:p>
        </p:txBody>
      </p:sp>
    </p:spTree>
    <p:extLst>
      <p:ext uri="{BB962C8B-B14F-4D97-AF65-F5344CB8AC3E}">
        <p14:creationId xmlns:p14="http://schemas.microsoft.com/office/powerpoint/2010/main" val="311361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850" t="11745" r="5459" b="7076"/>
          <a:stretch/>
        </p:blipFill>
        <p:spPr>
          <a:xfrm>
            <a:off x="933061" y="186613"/>
            <a:ext cx="10284559" cy="658741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3070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1" t="5991" r="15769" b="4707"/>
          <a:stretch/>
        </p:blipFill>
        <p:spPr>
          <a:xfrm>
            <a:off x="877078" y="419878"/>
            <a:ext cx="8836089" cy="5840964"/>
          </a:xfrm>
        </p:spPr>
      </p:pic>
    </p:spTree>
    <p:extLst>
      <p:ext uri="{BB962C8B-B14F-4D97-AF65-F5344CB8AC3E}">
        <p14:creationId xmlns:p14="http://schemas.microsoft.com/office/powerpoint/2010/main" val="197185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8150" y="2501835"/>
            <a:ext cx="1578429" cy="1734263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4582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+</vt:lpstr>
      <vt:lpstr>PowerPoint Presentation</vt:lpstr>
      <vt:lpstr>+</vt:lpstr>
      <vt:lpstr>PowerPoint Presentation</vt:lpstr>
      <vt:lpstr>PowerPoint Presentation</vt:lpstr>
      <vt:lpstr>PowerPoint Presentation</vt:lpstr>
      <vt:lpstr>PowerPoint Presentation</vt:lpstr>
      <vt:lpstr>+</vt:lpstr>
    </vt:vector>
  </TitlesOfParts>
  <Company>Adelphi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Adelphi User</dc:creator>
  <cp:lastModifiedBy>Simran Jaspal</cp:lastModifiedBy>
  <cp:revision>5</cp:revision>
  <dcterms:created xsi:type="dcterms:W3CDTF">2019-07-17T19:05:01Z</dcterms:created>
  <dcterms:modified xsi:type="dcterms:W3CDTF">2019-12-03T15:12:14Z</dcterms:modified>
</cp:coreProperties>
</file>