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7FA9-5C39-4C97-B800-41D9DD23C891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2"/>
          <a:stretch/>
        </p:blipFill>
        <p:spPr>
          <a:xfrm>
            <a:off x="401216" y="167951"/>
            <a:ext cx="11076809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4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3" y="998376"/>
            <a:ext cx="10021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Would you like to hear advice from your financial advisor?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5279" y="3864468"/>
            <a:ext cx="59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Y                               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0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5991" r="15769" b="4707"/>
          <a:stretch/>
        </p:blipFill>
        <p:spPr>
          <a:xfrm>
            <a:off x="877078" y="419878"/>
            <a:ext cx="8836089" cy="5840964"/>
          </a:xfrm>
        </p:spPr>
      </p:pic>
    </p:spTree>
    <p:extLst>
      <p:ext uri="{BB962C8B-B14F-4D97-AF65-F5344CB8AC3E}">
        <p14:creationId xmlns:p14="http://schemas.microsoft.com/office/powerpoint/2010/main" val="19718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+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+</vt:lpstr>
      <vt:lpstr>PowerPoint Presentation</vt:lpstr>
      <vt:lpstr>+</vt:lpstr>
      <vt:lpstr>PowerPoint Presentation</vt:lpstr>
      <vt:lpstr>PowerPoint Presentation</vt:lpstr>
      <vt:lpstr>PowerPoint Presentation</vt:lpstr>
      <vt:lpstr>PowerPoint Presentation</vt:lpstr>
      <vt:lpstr>+</vt:lpstr>
    </vt:vector>
  </TitlesOfParts>
  <Company>Adelphi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Adelphi User</dc:creator>
  <cp:lastModifiedBy>Adelphi User</cp:lastModifiedBy>
  <cp:revision>5</cp:revision>
  <dcterms:created xsi:type="dcterms:W3CDTF">2019-07-17T19:05:01Z</dcterms:created>
  <dcterms:modified xsi:type="dcterms:W3CDTF">2019-07-22T17:47:09Z</dcterms:modified>
</cp:coreProperties>
</file>