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4"/>
  </p:normalViewPr>
  <p:slideViewPr>
    <p:cSldViewPr snapToGrid="0">
      <p:cViewPr varScale="1">
        <p:scale>
          <a:sx n="88" d="100"/>
          <a:sy n="88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8C41-5D10-F4E0-5671-0B0FBA851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C946A-F23C-7A03-E3B3-3581ECC2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8437-479F-0757-FDFE-CACE57F6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C660B-2CC8-91AC-CD7F-D95AB03A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962C-BCB9-6311-05BC-5D070BAD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0486-24E0-2CCD-66F0-8D43ECD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12DC0-E975-5B9E-2F35-E353DC139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3B40-55D4-D968-80FA-DD3CE304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FEDB-4F09-377B-2894-589007DE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65E1-81DB-AE4C-DE7E-FA59E6D7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74A33-2B13-A1F6-D9F2-D748AA79D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2ED4E-34B6-0C99-A90A-912147EF2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0822-F125-09E3-B3D6-5AC934F1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F0F9C-E579-7F66-89FD-853B386F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24293-E052-483B-749B-9F42ACC1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C7C0-C200-D8F4-2022-3833E849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62C5-90CA-6906-05FF-11F7CD2F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A5E6-2612-5CC5-D77B-3AF0836F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EA-1B8D-B6A6-7289-DBF35F1B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8AF9-449D-99A0-A8BC-A58644AA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40D3-E2D4-7CAE-244F-7A6CB76F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37FF5-CF9A-CFE4-D6F6-FEEE13F63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F73E-B64F-709D-E333-E61E22A4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92E3-DA94-1859-CFDC-002F1819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4F87B-86A3-A57B-99C8-D75A3158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C541-BAC7-F83B-1999-7658A9E1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3874-69B3-D434-7695-3990D68B0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E66C2-D25E-84B3-FDC6-33B012BE1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F874-A4A6-6EBC-A136-8C0733A4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289EA-855B-B853-01DB-B83B65FC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1E674-5577-E049-265F-6A99A62D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AEB5-D913-41F7-F912-0C3C266A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7C93C-8BDB-D789-9D75-B08B2F00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7CDBB-6037-5303-471A-D6E6BB05C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2883F-D2AE-80B2-5E42-F153CCD63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DB8D3-6C75-34AE-02BD-015F77E2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9DB20-8D11-CC8B-A7FC-2644FF91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1E5E2-09AA-76FD-4A12-064685A7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0E296-9ED1-9840-7F91-1AA18226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F7FD-2D44-8357-6FD9-5802C1D6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A9107-1535-EA41-B148-DF648C06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A6C5D-549F-1091-130C-3C63C17E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F7AF4-ADCE-C78D-2293-AB7CB331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E3EEE-2A01-D191-A84F-D0842BE8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C5F1B-966F-5A7A-CFBE-BEA41CC7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A1BE1-2B28-4E49-2A42-CC25773E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568A-B96F-E8F9-BD44-34925253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88DE-7634-FCF4-DC25-15EB6F4A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B8820-D8E5-14F7-9274-73CE1310C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5E274-3945-FEBE-94DA-6A62128A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589C2-B9B7-68A7-9039-80C9140A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0077A-3B53-5B95-EC93-25A2F677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D034-A926-D068-C55A-855D516A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4CE67-2D0C-08DB-A8E4-8A3B8572D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16DA-A3F3-7B6C-849D-04470CF54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7C881-D62B-4302-0FAE-2A6A31DE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BE39C-6616-300B-F3B2-5C8F10A7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62ECF-A08A-6212-C8A9-7A74025A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0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9C89A-6CEF-FEF5-E3C1-18739F11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1200-F2EE-EBCC-2AE4-A4A679EB9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2455-0923-FF1D-F82D-EC4735500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9C52D-3E77-DE42-8780-9AE0E8EF7D89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A505-219A-62DD-4F27-507A2392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B113-9AA9-F1DE-D02C-03EA00A2B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79AE7-748A-804F-8CB9-4577EDBC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8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EFC940E-1F34-6E74-2520-E8F20D89AD01}"/>
              </a:ext>
            </a:extLst>
          </p:cNvPr>
          <p:cNvGrpSpPr/>
          <p:nvPr/>
        </p:nvGrpSpPr>
        <p:grpSpPr>
          <a:xfrm>
            <a:off x="1295348" y="320040"/>
            <a:ext cx="8730779" cy="6217920"/>
            <a:chOff x="1295348" y="320040"/>
            <a:chExt cx="8730779" cy="621792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BE95227-8883-110E-6F6E-48A41C9E58B6}"/>
                </a:ext>
              </a:extLst>
            </p:cNvPr>
            <p:cNvGrpSpPr/>
            <p:nvPr/>
          </p:nvGrpSpPr>
          <p:grpSpPr>
            <a:xfrm>
              <a:off x="1295348" y="320040"/>
              <a:ext cx="8730779" cy="6217920"/>
              <a:chOff x="1295348" y="320040"/>
              <a:chExt cx="8730779" cy="6217920"/>
            </a:xfrm>
          </p:grpSpPr>
          <p:pic>
            <p:nvPicPr>
              <p:cNvPr id="5" name="Picture 4" descr="A screenshot of a graph&#10;&#10;AI-generated content may be incorrect.">
                <a:extLst>
                  <a:ext uri="{FF2B5EF4-FFF2-40B4-BE49-F238E27FC236}">
                    <a16:creationId xmlns:a16="http://schemas.microsoft.com/office/drawing/2014/main" id="{1A89BA2D-C847-E220-083C-F34ED0881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4903" y="320040"/>
                <a:ext cx="7772400" cy="6217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4BFBCD-141B-87FE-2955-71FB1C3EA6A7}"/>
                  </a:ext>
                </a:extLst>
              </p:cNvPr>
              <p:cNvSpPr/>
              <p:nvPr/>
            </p:nvSpPr>
            <p:spPr>
              <a:xfrm>
                <a:off x="2318262" y="1416254"/>
                <a:ext cx="362857" cy="3284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97D6C0-6BBD-5340-BAC1-8512764A156D}"/>
                  </a:ext>
                </a:extLst>
              </p:cNvPr>
              <p:cNvSpPr/>
              <p:nvPr/>
            </p:nvSpPr>
            <p:spPr>
              <a:xfrm rot="16200000">
                <a:off x="25129" y="2767236"/>
                <a:ext cx="3123314" cy="5828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Self-Reported Stress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0CAC6A-EA84-324E-2B2F-1FCFFAF6843D}"/>
                  </a:ext>
                </a:extLst>
              </p:cNvPr>
              <p:cNvSpPr/>
              <p:nvPr/>
            </p:nvSpPr>
            <p:spPr>
              <a:xfrm>
                <a:off x="2470662" y="1568654"/>
                <a:ext cx="362857" cy="3284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467115-25C0-B8DA-F4AA-E81EEE32E8A0}"/>
                  </a:ext>
                </a:extLst>
              </p:cNvPr>
              <p:cNvSpPr/>
              <p:nvPr/>
            </p:nvSpPr>
            <p:spPr>
              <a:xfrm>
                <a:off x="7659445" y="2151529"/>
                <a:ext cx="2366682" cy="20439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77B3161-9B0C-1266-36AE-0850B3ED71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4769" y="966226"/>
                <a:ext cx="0" cy="602428"/>
              </a:xfrm>
              <a:prstGeom prst="straightConnector1">
                <a:avLst/>
              </a:prstGeom>
              <a:ln>
                <a:noFil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7E4AB5-E1E0-CDF5-3CA6-F3B118B6CC14}"/>
                  </a:ext>
                </a:extLst>
              </p:cNvPr>
              <p:cNvSpPr txBox="1"/>
              <p:nvPr/>
            </p:nvSpPr>
            <p:spPr>
              <a:xfrm>
                <a:off x="1431523" y="548254"/>
                <a:ext cx="144151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Less Stress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0A0636F-ED96-C423-3C45-E9A69BF72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280" y="4399878"/>
                <a:ext cx="0" cy="602428"/>
              </a:xfrm>
              <a:prstGeom prst="straightConnector1">
                <a:avLst/>
              </a:prstGeom>
              <a:ln>
                <a:noFil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E34543-0054-4719-6CDA-128B2BEF4B42}"/>
                  </a:ext>
                </a:extLst>
              </p:cNvPr>
              <p:cNvSpPr txBox="1"/>
              <p:nvPr/>
            </p:nvSpPr>
            <p:spPr>
              <a:xfrm>
                <a:off x="1431523" y="5132925"/>
                <a:ext cx="144151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More Stress</a:t>
                </a:r>
              </a:p>
            </p:txBody>
          </p:sp>
        </p:grp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FA139549-A6BF-0E50-9BEB-A78D1F9372FB}"/>
                </a:ext>
              </a:extLst>
            </p:cNvPr>
            <p:cNvSpPr/>
            <p:nvPr/>
          </p:nvSpPr>
          <p:spPr>
            <a:xfrm rot="16200000">
              <a:off x="1930937" y="999644"/>
              <a:ext cx="442686" cy="40751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3E784FC3-B55E-1331-CA84-B282DB364A80}"/>
                </a:ext>
              </a:extLst>
            </p:cNvPr>
            <p:cNvSpPr/>
            <p:nvPr/>
          </p:nvSpPr>
          <p:spPr>
            <a:xfrm rot="5400000">
              <a:off x="1930937" y="4593772"/>
              <a:ext cx="442686" cy="40751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274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2595E17A-732B-3BCE-F535-6F0440646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03DBEF-342A-4FA3-7312-69042B7C8C1E}"/>
              </a:ext>
            </a:extLst>
          </p:cNvPr>
          <p:cNvSpPr/>
          <p:nvPr/>
        </p:nvSpPr>
        <p:spPr>
          <a:xfrm>
            <a:off x="7373257" y="3222171"/>
            <a:ext cx="1442329" cy="957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CBB9B2AE-23AA-13B0-714A-2714F2CD1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F115F0-BEA2-B876-7268-40F8D80C45AA}"/>
              </a:ext>
            </a:extLst>
          </p:cNvPr>
          <p:cNvSpPr/>
          <p:nvPr/>
        </p:nvSpPr>
        <p:spPr>
          <a:xfrm>
            <a:off x="7460343" y="3077029"/>
            <a:ext cx="1248228" cy="1074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0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Dejoie</dc:creator>
  <cp:lastModifiedBy>Jordan Dejoie</cp:lastModifiedBy>
  <cp:revision>1</cp:revision>
  <dcterms:created xsi:type="dcterms:W3CDTF">2025-09-03T14:11:01Z</dcterms:created>
  <dcterms:modified xsi:type="dcterms:W3CDTF">2025-09-03T14:38:48Z</dcterms:modified>
</cp:coreProperties>
</file>