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94"/>
  </p:normalViewPr>
  <p:slideViewPr>
    <p:cSldViewPr snapToGrid="0">
      <p:cViewPr varScale="1">
        <p:scale>
          <a:sx n="85" d="100"/>
          <a:sy n="85" d="100"/>
        </p:scale>
        <p:origin x="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12FE-D88D-2C4F-CAF2-616A587E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53DEE-F0C8-A0F1-74F8-C8E170936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0936-B9D1-822D-ABD2-97558DCE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BBBCF-EFC9-6A79-ADA1-C35E45F5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5EB3-B679-5858-C9F0-876D7FAC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17A9-15EC-BDFC-4ED7-7D3F21F7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81564-4190-F556-58EC-42A1D1CCB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710E-3258-99F1-9B79-6FCE8110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9E6D8-7F9D-1982-7E35-BF77FA16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0568-FFA6-2962-AAD1-43FE1478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0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D71F5-287F-FF8B-71D4-7752A1C15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0157F-EBB0-4552-03D8-A7C1C0B49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B911-1CF8-3E61-619F-2D98CE88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B08E-4061-E584-C432-FE7733EA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99D9E-55F3-6453-57C2-EC269645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77D3-CA2B-A4E2-852C-CE3B0625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2880-82B6-C179-706A-F32413E0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7CC5-004F-B93A-9D56-050C2FEE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1C54-4C9A-4C34-3E3E-657522DD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8CB6-43F6-8812-2320-46F53D37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CC05-C1B3-49AD-D705-147BD988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FC0CE-5BB9-EA96-600F-A26A3A829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A835-C48C-4FE4-B470-ADC97B16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49F2-E001-28BC-4956-989A3E9A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DE24-28F9-B61B-FA66-D11B2F9E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9C20-8F13-4E58-14DF-5C8DB70E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8786-72AC-A244-A093-4F1014A64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083B3-5AD2-39B6-D032-0F3038E9E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918E2-DFF4-A0FF-7A0C-7F0636C2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E30F3-18A4-F5A8-E80A-C194272A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CD57E-8ED0-F9DA-7215-EDFB4085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7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0689-C448-407B-5F9A-697F0F0A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E24BE-6942-AE78-FCCF-6E7CDFC7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D5753-EAD3-CE3B-E893-E5DD65400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D65D5-7885-3206-ABB5-EB610E39B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962E4-A9DB-228D-5B8A-236693F4D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4BF39-35EC-97CD-D68A-EB98205F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EBF0C-886E-6E3A-2D1A-169A45B5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471B5-4F5F-01E7-5613-B54A2084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8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4EAC-1225-84A0-4A05-DA8B0A68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1A0BF6-6779-78A4-8A9F-7EE6D834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8A588-76EC-0355-12FE-C1419F15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72E47-7CD3-81A4-21A0-4870A354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5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BF607-3D96-5A85-88FA-74763677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FE6B55-37FA-10C5-E215-4FA993A7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E7E3D-1026-AAC0-7426-712103C7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66F8-6AB9-1F93-75FF-8873C2D2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609B-CFBE-9D3D-7608-9DEBC0EE5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3BAF9-D038-4D38-2C02-6A2DA98EC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325C0-0AA8-DCF6-9F39-550CAF48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7E01-0D33-524B-0A81-33EFC197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8BFA5-E7BB-DECE-7F77-31D54B56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CAE4-1E8B-7167-69A4-594B532F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E6B84-E0AA-3D4C-D67B-3509E69CE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B3EF2-EAC5-B9B3-2AA8-42D4634F8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7064F-94BD-67EB-9CB3-2FBA4318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0087-9762-F140-9D8A-A7A7BD9BA19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91206-423A-0206-0B1A-9936662B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57A26-CEA6-7202-0E7E-F311E710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2D8AE-108D-1765-446A-29D758E3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91D26-CE64-E687-3341-19CB4849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4E11-1439-2CEA-6576-08C1B4527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B0087-9762-F140-9D8A-A7A7BD9BA196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C254-D1F6-1C0B-2910-575478D15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BF9EB-C3C8-39D9-708D-2E17FC2BA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45E26-7290-884D-9251-2BFF5AE37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C78475D2-A51B-1618-B8C1-BD3E0746D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0258"/>
            <a:ext cx="5291666" cy="4233331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403F6321-47EF-82D1-8049-68760D12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1150258"/>
            <a:ext cx="5291667" cy="4233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0FA595-92BB-7D45-B1C3-C093EF129E1C}"/>
              </a:ext>
            </a:extLst>
          </p:cNvPr>
          <p:cNvSpPr txBox="1"/>
          <p:nvPr/>
        </p:nvSpPr>
        <p:spPr>
          <a:xfrm>
            <a:off x="804333" y="566058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3E258-A4D4-2321-9199-3D1B09787844}"/>
              </a:ext>
            </a:extLst>
          </p:cNvPr>
          <p:cNvSpPr txBox="1"/>
          <p:nvPr/>
        </p:nvSpPr>
        <p:spPr>
          <a:xfrm>
            <a:off x="6096000" y="566058"/>
            <a:ext cx="126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91720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39D7651-15A1-92E8-CC44-18308AA4CF1B}"/>
              </a:ext>
            </a:extLst>
          </p:cNvPr>
          <p:cNvGrpSpPr/>
          <p:nvPr/>
        </p:nvGrpSpPr>
        <p:grpSpPr>
          <a:xfrm>
            <a:off x="804333" y="566058"/>
            <a:ext cx="11215128" cy="4817531"/>
            <a:chOff x="804333" y="566058"/>
            <a:chExt cx="11215128" cy="4817531"/>
          </a:xfrm>
        </p:grpSpPr>
        <p:pic>
          <p:nvPicPr>
            <p:cNvPr id="4" name="Picture 3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3AE96106-AB5E-B4DC-1F6D-E87DC743B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4333" y="1150258"/>
              <a:ext cx="5291667" cy="423333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5176B4-CE3F-3BE6-69C7-31C200BFA749}"/>
                </a:ext>
              </a:extLst>
            </p:cNvPr>
            <p:cNvSpPr txBox="1"/>
            <p:nvPr/>
          </p:nvSpPr>
          <p:spPr>
            <a:xfrm>
              <a:off x="804333" y="566058"/>
              <a:ext cx="1262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C34D58-FB70-9F47-FF59-98FE302E6415}"/>
                </a:ext>
              </a:extLst>
            </p:cNvPr>
            <p:cNvSpPr txBox="1"/>
            <p:nvPr/>
          </p:nvSpPr>
          <p:spPr>
            <a:xfrm>
              <a:off x="6096000" y="566058"/>
              <a:ext cx="1262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b)</a:t>
              </a:r>
            </a:p>
          </p:txBody>
        </p:sp>
        <p:pic>
          <p:nvPicPr>
            <p:cNvPr id="12" name="Picture 11" descr="A screen shot of a black background&#10;&#10;AI-generated content may be incorrect.">
              <a:extLst>
                <a:ext uri="{FF2B5EF4-FFF2-40B4-BE49-F238E27FC236}">
                  <a16:creationId xmlns:a16="http://schemas.microsoft.com/office/drawing/2014/main" id="{DC63F8D2-8046-5051-8A48-D9A5607AB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7371" y="1149917"/>
              <a:ext cx="5292090" cy="4233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244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07F9D1-2818-765A-EC7C-65E56A6B045E}"/>
              </a:ext>
            </a:extLst>
          </p:cNvPr>
          <p:cNvGrpSpPr/>
          <p:nvPr/>
        </p:nvGrpSpPr>
        <p:grpSpPr>
          <a:xfrm>
            <a:off x="551856" y="478972"/>
            <a:ext cx="11088289" cy="5651481"/>
            <a:chOff x="551856" y="478972"/>
            <a:chExt cx="11088289" cy="56514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574F6B-8600-B5B7-E299-724DDF8BEAC0}"/>
                </a:ext>
              </a:extLst>
            </p:cNvPr>
            <p:cNvGrpSpPr/>
            <p:nvPr/>
          </p:nvGrpSpPr>
          <p:grpSpPr>
            <a:xfrm>
              <a:off x="551856" y="478972"/>
              <a:ext cx="11088289" cy="5066864"/>
              <a:chOff x="551856" y="478972"/>
              <a:chExt cx="11088289" cy="5066864"/>
            </a:xfrm>
          </p:grpSpPr>
          <p:pic>
            <p:nvPicPr>
              <p:cNvPr id="7" name="Picture 6" descr="A graph of a normal distribution&#10;&#10;AI-generated content may be incorrect.">
                <a:extLst>
                  <a:ext uri="{FF2B5EF4-FFF2-40B4-BE49-F238E27FC236}">
                    <a16:creationId xmlns:a16="http://schemas.microsoft.com/office/drawing/2014/main" id="{C87C017B-DB64-0B0D-A75F-4D292C917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48055" y="1312164"/>
                <a:ext cx="5292090" cy="4233672"/>
              </a:xfrm>
              <a:prstGeom prst="rect">
                <a:avLst/>
              </a:prstGeom>
            </p:spPr>
          </p:pic>
          <p:pic>
            <p:nvPicPr>
              <p:cNvPr id="9" name="Picture 8" descr="A graph with a line&#10;&#10;AI-generated content may be incorrect.">
                <a:extLst>
                  <a:ext uri="{FF2B5EF4-FFF2-40B4-BE49-F238E27FC236}">
                    <a16:creationId xmlns:a16="http://schemas.microsoft.com/office/drawing/2014/main" id="{20F77772-A938-F3AB-DCCB-20851F6A3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856" y="1312164"/>
                <a:ext cx="5292091" cy="4233672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EF2F79-07AF-C36A-22ED-D653F62AE5C9}"/>
                  </a:ext>
                </a:extLst>
              </p:cNvPr>
              <p:cNvSpPr txBox="1"/>
              <p:nvPr/>
            </p:nvSpPr>
            <p:spPr>
              <a:xfrm>
                <a:off x="551856" y="478972"/>
                <a:ext cx="1262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65B76B-0635-26E9-4559-558BDE6CE3D4}"/>
                  </a:ext>
                </a:extLst>
              </p:cNvPr>
              <p:cNvSpPr txBox="1"/>
              <p:nvPr/>
            </p:nvSpPr>
            <p:spPr>
              <a:xfrm>
                <a:off x="6348055" y="576553"/>
                <a:ext cx="1262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b)</a:t>
                </a:r>
              </a:p>
            </p:txBody>
          </p:sp>
        </p:grp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F6245E53-F6F2-6271-49B1-E4DDD9B916EE}"/>
                </a:ext>
              </a:extLst>
            </p:cNvPr>
            <p:cNvSpPr/>
            <p:nvPr/>
          </p:nvSpPr>
          <p:spPr>
            <a:xfrm>
              <a:off x="3927423" y="5545836"/>
              <a:ext cx="4122295" cy="58461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Dollar Difference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87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C5FFF27-4591-2CBE-28D5-5A8FA7C92E49}"/>
              </a:ext>
            </a:extLst>
          </p:cNvPr>
          <p:cNvGrpSpPr/>
          <p:nvPr/>
        </p:nvGrpSpPr>
        <p:grpSpPr>
          <a:xfrm>
            <a:off x="551856" y="478972"/>
            <a:ext cx="11436876" cy="5069607"/>
            <a:chOff x="551856" y="478972"/>
            <a:chExt cx="11436876" cy="5069607"/>
          </a:xfrm>
        </p:grpSpPr>
        <p:pic>
          <p:nvPicPr>
            <p:cNvPr id="5" name="Picture 4" descr="A graph of a normal distribution&#10;&#10;AI-generated content may be incorrect.">
              <a:extLst>
                <a:ext uri="{FF2B5EF4-FFF2-40B4-BE49-F238E27FC236}">
                  <a16:creationId xmlns:a16="http://schemas.microsoft.com/office/drawing/2014/main" id="{24A7375D-FF83-39AE-7633-7CBAB7CA8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856" y="1313078"/>
              <a:ext cx="5294376" cy="4235501"/>
            </a:xfrm>
            <a:prstGeom prst="rect">
              <a:avLst/>
            </a:prstGeom>
          </p:spPr>
        </p:pic>
        <p:pic>
          <p:nvPicPr>
            <p:cNvPr id="7" name="Picture 6" descr="A graph of a normal distribution&#10;&#10;AI-generated content may be incorrect.">
              <a:extLst>
                <a:ext uri="{FF2B5EF4-FFF2-40B4-BE49-F238E27FC236}">
                  <a16:creationId xmlns:a16="http://schemas.microsoft.com/office/drawing/2014/main" id="{EE7C7745-7DF1-D068-1A33-ED870C1B7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6642" y="1313078"/>
              <a:ext cx="5292090" cy="423367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18FC2-AB10-6F50-9E0F-2D4FE9333B52}"/>
                </a:ext>
              </a:extLst>
            </p:cNvPr>
            <p:cNvSpPr txBox="1"/>
            <p:nvPr/>
          </p:nvSpPr>
          <p:spPr>
            <a:xfrm>
              <a:off x="551856" y="478972"/>
              <a:ext cx="1262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25B505-16BE-F868-E538-35EC03EB1C3A}"/>
                </a:ext>
              </a:extLst>
            </p:cNvPr>
            <p:cNvSpPr txBox="1"/>
            <p:nvPr/>
          </p:nvSpPr>
          <p:spPr>
            <a:xfrm>
              <a:off x="6348055" y="576553"/>
              <a:ext cx="1262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1E4FF04-0E57-8C8F-DC1F-0A36779834E4}"/>
              </a:ext>
            </a:extLst>
          </p:cNvPr>
          <p:cNvSpPr/>
          <p:nvPr/>
        </p:nvSpPr>
        <p:spPr>
          <a:xfrm>
            <a:off x="2158584" y="6265889"/>
            <a:ext cx="2893101" cy="3597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F9DABDFC-0835-893A-242F-BB7A3487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44" b="17094"/>
          <a:stretch>
            <a:fillRect/>
          </a:stretch>
        </p:blipFill>
        <p:spPr>
          <a:xfrm>
            <a:off x="3646714" y="668215"/>
            <a:ext cx="4898571" cy="501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3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18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Dejoie</dc:creator>
  <cp:lastModifiedBy>Jordan Dejoie</cp:lastModifiedBy>
  <cp:revision>3</cp:revision>
  <dcterms:created xsi:type="dcterms:W3CDTF">2025-08-06T12:35:41Z</dcterms:created>
  <dcterms:modified xsi:type="dcterms:W3CDTF">2025-08-22T17:58:30Z</dcterms:modified>
</cp:coreProperties>
</file>