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96" y="-1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A206-1E8F-49BD-9D58-D2A614D8EE60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6BB-25A0-449A-9047-19DAAD3E5AD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A206-1E8F-49BD-9D58-D2A614D8EE60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6BB-25A0-449A-9047-19DAAD3E5AD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A206-1E8F-49BD-9D58-D2A614D8EE60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6BB-25A0-449A-9047-19DAAD3E5AD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A206-1E8F-49BD-9D58-D2A614D8EE60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6BB-25A0-449A-9047-19DAAD3E5AD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A206-1E8F-49BD-9D58-D2A614D8EE60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6BB-25A0-449A-9047-19DAAD3E5AD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A206-1E8F-49BD-9D58-D2A614D8EE60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6BB-25A0-449A-9047-19DAAD3E5AD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A206-1E8F-49BD-9D58-D2A614D8EE60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6BB-25A0-449A-9047-19DAAD3E5AD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A206-1E8F-49BD-9D58-D2A614D8EE60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6BB-25A0-449A-9047-19DAAD3E5AD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A206-1E8F-49BD-9D58-D2A614D8EE60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6BB-25A0-449A-9047-19DAAD3E5AD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A206-1E8F-49BD-9D58-D2A614D8EE60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6BB-25A0-449A-9047-19DAAD3E5AD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AA206-1E8F-49BD-9D58-D2A614D8EE60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96BB-25A0-449A-9047-19DAAD3E5AD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AA206-1E8F-49BD-9D58-D2A614D8EE60}" type="datetimeFigureOut">
              <a:rPr kumimoji="1" lang="ja-JP" altLang="en-US" smtClean="0"/>
              <a:t>2011/10/13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96BB-25A0-449A-9047-19DAAD3E5AD1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3543" t="14700" r="53145" b="19501"/>
          <a:stretch>
            <a:fillRect/>
          </a:stretch>
        </p:blipFill>
        <p:spPr bwMode="auto">
          <a:xfrm>
            <a:off x="755576" y="89248"/>
            <a:ext cx="7920880" cy="676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Company>Sony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9004017286</dc:creator>
  <cp:lastModifiedBy>9004017286</cp:lastModifiedBy>
  <cp:revision>1</cp:revision>
  <dcterms:created xsi:type="dcterms:W3CDTF">2011-10-13T01:43:01Z</dcterms:created>
  <dcterms:modified xsi:type="dcterms:W3CDTF">2011-10-13T01:44:51Z</dcterms:modified>
</cp:coreProperties>
</file>