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186BD3-69EB-4384-B31B-2FCBEC9B3EB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DCF1FF-E40B-4ED5-B2FF-EE3D062C0B02}">
      <dgm:prSet/>
      <dgm:spPr/>
      <dgm:t>
        <a:bodyPr/>
        <a:lstStyle/>
        <a:p>
          <a:r>
            <a:rPr lang="en-US"/>
            <a:t>Christopher Meadows - 3289481</a:t>
          </a:r>
        </a:p>
      </dgm:t>
    </dgm:pt>
    <dgm:pt modelId="{95BB7A55-2204-40D6-A84E-6E126665DB60}" type="parTrans" cxnId="{725F77C7-F6D8-4609-BA6F-0E0CDC11B9D6}">
      <dgm:prSet/>
      <dgm:spPr/>
      <dgm:t>
        <a:bodyPr/>
        <a:lstStyle/>
        <a:p>
          <a:endParaRPr lang="en-US"/>
        </a:p>
      </dgm:t>
    </dgm:pt>
    <dgm:pt modelId="{8B5B4819-73C8-4AEF-A4EB-407783ACFE76}" type="sibTrans" cxnId="{725F77C7-F6D8-4609-BA6F-0E0CDC11B9D6}">
      <dgm:prSet/>
      <dgm:spPr/>
      <dgm:t>
        <a:bodyPr/>
        <a:lstStyle/>
        <a:p>
          <a:endParaRPr lang="en-US"/>
        </a:p>
      </dgm:t>
    </dgm:pt>
    <dgm:pt modelId="{F0471A64-DD3D-442B-89A6-BBEA61D9BDE0}">
      <dgm:prSet/>
      <dgm:spPr/>
      <dgm:t>
        <a:bodyPr/>
        <a:lstStyle/>
        <a:p>
          <a:r>
            <a:rPr lang="en-US"/>
            <a:t>Shree Majumder – 6240191</a:t>
          </a:r>
        </a:p>
      </dgm:t>
    </dgm:pt>
    <dgm:pt modelId="{B4DF007A-00E8-4DA8-9E45-AF1B4517D7FE}" type="parTrans" cxnId="{BF772A26-F1BA-4819-920D-8624EC18FD46}">
      <dgm:prSet/>
      <dgm:spPr/>
      <dgm:t>
        <a:bodyPr/>
        <a:lstStyle/>
        <a:p>
          <a:endParaRPr lang="en-US"/>
        </a:p>
      </dgm:t>
    </dgm:pt>
    <dgm:pt modelId="{DE814926-2264-4D37-B142-BE70190548B4}" type="sibTrans" cxnId="{BF772A26-F1BA-4819-920D-8624EC18FD46}">
      <dgm:prSet/>
      <dgm:spPr/>
      <dgm:t>
        <a:bodyPr/>
        <a:lstStyle/>
        <a:p>
          <a:endParaRPr lang="en-US"/>
        </a:p>
      </dgm:t>
    </dgm:pt>
    <dgm:pt modelId="{9C57A55C-A8EA-462F-BFBA-9E40975F7D12}">
      <dgm:prSet/>
      <dgm:spPr/>
      <dgm:t>
        <a:bodyPr/>
        <a:lstStyle/>
        <a:p>
          <a:r>
            <a:rPr lang="en-US"/>
            <a:t>Fares Amamou - 6209574</a:t>
          </a:r>
        </a:p>
      </dgm:t>
    </dgm:pt>
    <dgm:pt modelId="{3D244B38-DCE7-4D79-A1D7-5222B850BE4D}" type="parTrans" cxnId="{8EA36522-432E-409D-981B-E9FA27EADD67}">
      <dgm:prSet/>
      <dgm:spPr/>
      <dgm:t>
        <a:bodyPr/>
        <a:lstStyle/>
        <a:p>
          <a:endParaRPr lang="en-US"/>
        </a:p>
      </dgm:t>
    </dgm:pt>
    <dgm:pt modelId="{B5F6AE8C-5337-49F2-91B2-37EECC66C724}" type="sibTrans" cxnId="{8EA36522-432E-409D-981B-E9FA27EADD67}">
      <dgm:prSet/>
      <dgm:spPr/>
      <dgm:t>
        <a:bodyPr/>
        <a:lstStyle/>
        <a:p>
          <a:endParaRPr lang="en-US"/>
        </a:p>
      </dgm:t>
    </dgm:pt>
    <dgm:pt modelId="{F043625C-B24F-461C-B4A1-05F420270E65}">
      <dgm:prSet/>
      <dgm:spPr/>
      <dgm:t>
        <a:bodyPr/>
        <a:lstStyle/>
        <a:p>
          <a:r>
            <a:rPr lang="en-US" dirty="0"/>
            <a:t>Course: CIS 5370 </a:t>
          </a:r>
        </a:p>
      </dgm:t>
    </dgm:pt>
    <dgm:pt modelId="{E3DE6874-3F2D-479B-997A-A0C4E54AB70E}" type="parTrans" cxnId="{CDB1C407-9B18-4AB8-876D-D0318DC697A3}">
      <dgm:prSet/>
      <dgm:spPr/>
      <dgm:t>
        <a:bodyPr/>
        <a:lstStyle/>
        <a:p>
          <a:endParaRPr lang="en-US"/>
        </a:p>
      </dgm:t>
    </dgm:pt>
    <dgm:pt modelId="{7544374D-0775-4A4B-83D6-032D5C9B18C3}" type="sibTrans" cxnId="{CDB1C407-9B18-4AB8-876D-D0318DC697A3}">
      <dgm:prSet/>
      <dgm:spPr/>
      <dgm:t>
        <a:bodyPr/>
        <a:lstStyle/>
        <a:p>
          <a:endParaRPr lang="en-US"/>
        </a:p>
      </dgm:t>
    </dgm:pt>
    <dgm:pt modelId="{77B796FF-BFD8-424A-882E-EFCDF16ECD56}">
      <dgm:prSet/>
      <dgm:spPr/>
      <dgm:t>
        <a:bodyPr/>
        <a:lstStyle/>
        <a:p>
          <a:r>
            <a:rPr lang="en-US" dirty="0"/>
            <a:t>Semester Spring 2025</a:t>
          </a:r>
        </a:p>
      </dgm:t>
    </dgm:pt>
    <dgm:pt modelId="{19AABF32-7867-4530-8D8C-5D1025BF0CF2}" type="parTrans" cxnId="{4B8951FA-64E0-426F-B2BB-3A89A51F1CEF}">
      <dgm:prSet/>
      <dgm:spPr/>
      <dgm:t>
        <a:bodyPr/>
        <a:lstStyle/>
        <a:p>
          <a:endParaRPr lang="en-US"/>
        </a:p>
      </dgm:t>
    </dgm:pt>
    <dgm:pt modelId="{91DE3154-9570-4C7B-98FD-FFE88CE7E546}" type="sibTrans" cxnId="{4B8951FA-64E0-426F-B2BB-3A89A51F1CEF}">
      <dgm:prSet/>
      <dgm:spPr/>
      <dgm:t>
        <a:bodyPr/>
        <a:lstStyle/>
        <a:p>
          <a:endParaRPr lang="en-US"/>
        </a:p>
      </dgm:t>
    </dgm:pt>
    <dgm:pt modelId="{FD36D968-B4A6-4ADC-A98E-555A705007A6}">
      <dgm:prSet/>
      <dgm:spPr/>
      <dgm:t>
        <a:bodyPr/>
        <a:lstStyle/>
        <a:p>
          <a:r>
            <a:rPr lang="en-US"/>
            <a:t>Florida International University</a:t>
          </a:r>
        </a:p>
      </dgm:t>
    </dgm:pt>
    <dgm:pt modelId="{EDFF0098-9E0C-4530-AF58-1D29ED40CDF0}" type="parTrans" cxnId="{BF6832C4-4740-4FC5-BF2E-E4CFB2F39431}">
      <dgm:prSet/>
      <dgm:spPr/>
      <dgm:t>
        <a:bodyPr/>
        <a:lstStyle/>
        <a:p>
          <a:endParaRPr lang="en-US"/>
        </a:p>
      </dgm:t>
    </dgm:pt>
    <dgm:pt modelId="{B1203672-BDB1-407C-8B86-47FE72B6252C}" type="sibTrans" cxnId="{BF6832C4-4740-4FC5-BF2E-E4CFB2F39431}">
      <dgm:prSet/>
      <dgm:spPr/>
      <dgm:t>
        <a:bodyPr/>
        <a:lstStyle/>
        <a:p>
          <a:endParaRPr lang="en-US"/>
        </a:p>
      </dgm:t>
    </dgm:pt>
    <dgm:pt modelId="{F8AC5157-B2FD-4AD8-ADBF-CD0C727AC5BD}" type="pres">
      <dgm:prSet presAssocID="{B3186BD3-69EB-4384-B31B-2FCBEC9B3EBC}" presName="vert0" presStyleCnt="0">
        <dgm:presLayoutVars>
          <dgm:dir/>
          <dgm:animOne val="branch"/>
          <dgm:animLvl val="lvl"/>
        </dgm:presLayoutVars>
      </dgm:prSet>
      <dgm:spPr/>
    </dgm:pt>
    <dgm:pt modelId="{FB40FEBB-B8EB-4C5E-A91C-58953345F75A}" type="pres">
      <dgm:prSet presAssocID="{C4DCF1FF-E40B-4ED5-B2FF-EE3D062C0B02}" presName="thickLine" presStyleLbl="alignNode1" presStyleIdx="0" presStyleCnt="6"/>
      <dgm:spPr/>
    </dgm:pt>
    <dgm:pt modelId="{39D5F868-7D4C-4F51-B82D-8093CD06BC2D}" type="pres">
      <dgm:prSet presAssocID="{C4DCF1FF-E40B-4ED5-B2FF-EE3D062C0B02}" presName="horz1" presStyleCnt="0"/>
      <dgm:spPr/>
    </dgm:pt>
    <dgm:pt modelId="{DB2A756A-979A-4432-A8D4-8B64C5A65329}" type="pres">
      <dgm:prSet presAssocID="{C4DCF1FF-E40B-4ED5-B2FF-EE3D062C0B02}" presName="tx1" presStyleLbl="revTx" presStyleIdx="0" presStyleCnt="6"/>
      <dgm:spPr/>
    </dgm:pt>
    <dgm:pt modelId="{CA1BED10-B4B1-4145-A00F-42AB51451534}" type="pres">
      <dgm:prSet presAssocID="{C4DCF1FF-E40B-4ED5-B2FF-EE3D062C0B02}" presName="vert1" presStyleCnt="0"/>
      <dgm:spPr/>
    </dgm:pt>
    <dgm:pt modelId="{948DC35D-1FDA-4914-97B5-B03F77C42514}" type="pres">
      <dgm:prSet presAssocID="{F0471A64-DD3D-442B-89A6-BBEA61D9BDE0}" presName="thickLine" presStyleLbl="alignNode1" presStyleIdx="1" presStyleCnt="6"/>
      <dgm:spPr/>
    </dgm:pt>
    <dgm:pt modelId="{4C29A418-4566-49A4-8F8C-D1DD17A242EE}" type="pres">
      <dgm:prSet presAssocID="{F0471A64-DD3D-442B-89A6-BBEA61D9BDE0}" presName="horz1" presStyleCnt="0"/>
      <dgm:spPr/>
    </dgm:pt>
    <dgm:pt modelId="{B6CCCCEC-72B8-4D15-96F0-5DAEBA1C0BCE}" type="pres">
      <dgm:prSet presAssocID="{F0471A64-DD3D-442B-89A6-BBEA61D9BDE0}" presName="tx1" presStyleLbl="revTx" presStyleIdx="1" presStyleCnt="6"/>
      <dgm:spPr/>
    </dgm:pt>
    <dgm:pt modelId="{EFE1C87D-93BA-4BE7-948E-96D482AB5C6C}" type="pres">
      <dgm:prSet presAssocID="{F0471A64-DD3D-442B-89A6-BBEA61D9BDE0}" presName="vert1" presStyleCnt="0"/>
      <dgm:spPr/>
    </dgm:pt>
    <dgm:pt modelId="{C625C017-7E45-4CEF-8F7D-5666D2E5FA06}" type="pres">
      <dgm:prSet presAssocID="{9C57A55C-A8EA-462F-BFBA-9E40975F7D12}" presName="thickLine" presStyleLbl="alignNode1" presStyleIdx="2" presStyleCnt="6"/>
      <dgm:spPr/>
    </dgm:pt>
    <dgm:pt modelId="{7B99E13D-299F-480F-8F64-F3C0CE7C353E}" type="pres">
      <dgm:prSet presAssocID="{9C57A55C-A8EA-462F-BFBA-9E40975F7D12}" presName="horz1" presStyleCnt="0"/>
      <dgm:spPr/>
    </dgm:pt>
    <dgm:pt modelId="{9C26AB2D-3F2E-4C80-9DD8-3A707BDE7724}" type="pres">
      <dgm:prSet presAssocID="{9C57A55C-A8EA-462F-BFBA-9E40975F7D12}" presName="tx1" presStyleLbl="revTx" presStyleIdx="2" presStyleCnt="6"/>
      <dgm:spPr/>
    </dgm:pt>
    <dgm:pt modelId="{14D8D0A5-0C8C-47D1-B092-AD53660C6B66}" type="pres">
      <dgm:prSet presAssocID="{9C57A55C-A8EA-462F-BFBA-9E40975F7D12}" presName="vert1" presStyleCnt="0"/>
      <dgm:spPr/>
    </dgm:pt>
    <dgm:pt modelId="{BED2331D-DB75-4ADC-A255-69962907013F}" type="pres">
      <dgm:prSet presAssocID="{F043625C-B24F-461C-B4A1-05F420270E65}" presName="thickLine" presStyleLbl="alignNode1" presStyleIdx="3" presStyleCnt="6"/>
      <dgm:spPr/>
    </dgm:pt>
    <dgm:pt modelId="{5A8444C5-771E-4559-A394-46050D0C2239}" type="pres">
      <dgm:prSet presAssocID="{F043625C-B24F-461C-B4A1-05F420270E65}" presName="horz1" presStyleCnt="0"/>
      <dgm:spPr/>
    </dgm:pt>
    <dgm:pt modelId="{DCD929BD-3D31-4713-A120-7B3CB7F9FB75}" type="pres">
      <dgm:prSet presAssocID="{F043625C-B24F-461C-B4A1-05F420270E65}" presName="tx1" presStyleLbl="revTx" presStyleIdx="3" presStyleCnt="6"/>
      <dgm:spPr/>
    </dgm:pt>
    <dgm:pt modelId="{E7804DE4-7D0A-44E7-AE11-3E94AE0AF2DA}" type="pres">
      <dgm:prSet presAssocID="{F043625C-B24F-461C-B4A1-05F420270E65}" presName="vert1" presStyleCnt="0"/>
      <dgm:spPr/>
    </dgm:pt>
    <dgm:pt modelId="{FDFA3821-6D0C-4FE0-ABD5-7E0F578C5823}" type="pres">
      <dgm:prSet presAssocID="{77B796FF-BFD8-424A-882E-EFCDF16ECD56}" presName="thickLine" presStyleLbl="alignNode1" presStyleIdx="4" presStyleCnt="6"/>
      <dgm:spPr/>
    </dgm:pt>
    <dgm:pt modelId="{2B49C7B5-7F75-48BC-BED5-E58129F81623}" type="pres">
      <dgm:prSet presAssocID="{77B796FF-BFD8-424A-882E-EFCDF16ECD56}" presName="horz1" presStyleCnt="0"/>
      <dgm:spPr/>
    </dgm:pt>
    <dgm:pt modelId="{3F4C50F9-A62E-4342-8CCD-7629D41CF6F8}" type="pres">
      <dgm:prSet presAssocID="{77B796FF-BFD8-424A-882E-EFCDF16ECD56}" presName="tx1" presStyleLbl="revTx" presStyleIdx="4" presStyleCnt="6"/>
      <dgm:spPr/>
    </dgm:pt>
    <dgm:pt modelId="{035C1693-665F-4B8F-AD33-D3206FB24264}" type="pres">
      <dgm:prSet presAssocID="{77B796FF-BFD8-424A-882E-EFCDF16ECD56}" presName="vert1" presStyleCnt="0"/>
      <dgm:spPr/>
    </dgm:pt>
    <dgm:pt modelId="{BA337562-099B-4303-B3DE-D3F6DE18E5F3}" type="pres">
      <dgm:prSet presAssocID="{FD36D968-B4A6-4ADC-A98E-555A705007A6}" presName="thickLine" presStyleLbl="alignNode1" presStyleIdx="5" presStyleCnt="6"/>
      <dgm:spPr/>
    </dgm:pt>
    <dgm:pt modelId="{639B3C46-7B89-4AAD-9460-A5B0E31B9E11}" type="pres">
      <dgm:prSet presAssocID="{FD36D968-B4A6-4ADC-A98E-555A705007A6}" presName="horz1" presStyleCnt="0"/>
      <dgm:spPr/>
    </dgm:pt>
    <dgm:pt modelId="{71B6C9E1-F419-43A6-81FE-0CA2C879ED28}" type="pres">
      <dgm:prSet presAssocID="{FD36D968-B4A6-4ADC-A98E-555A705007A6}" presName="tx1" presStyleLbl="revTx" presStyleIdx="5" presStyleCnt="6"/>
      <dgm:spPr/>
    </dgm:pt>
    <dgm:pt modelId="{63A91D4F-EF43-46FE-9612-02D4F1147CA2}" type="pres">
      <dgm:prSet presAssocID="{FD36D968-B4A6-4ADC-A98E-555A705007A6}" presName="vert1" presStyleCnt="0"/>
      <dgm:spPr/>
    </dgm:pt>
  </dgm:ptLst>
  <dgm:cxnLst>
    <dgm:cxn modelId="{00E29D03-5D4A-451C-87E2-301641ADC9D1}" type="presOf" srcId="{9C57A55C-A8EA-462F-BFBA-9E40975F7D12}" destId="{9C26AB2D-3F2E-4C80-9DD8-3A707BDE7724}" srcOrd="0" destOrd="0" presId="urn:microsoft.com/office/officeart/2008/layout/LinedList"/>
    <dgm:cxn modelId="{CDB1C407-9B18-4AB8-876D-D0318DC697A3}" srcId="{B3186BD3-69EB-4384-B31B-2FCBEC9B3EBC}" destId="{F043625C-B24F-461C-B4A1-05F420270E65}" srcOrd="3" destOrd="0" parTransId="{E3DE6874-3F2D-479B-997A-A0C4E54AB70E}" sibTransId="{7544374D-0775-4A4B-83D6-032D5C9B18C3}"/>
    <dgm:cxn modelId="{98FC7F0B-9D01-4EA6-A859-6666CEA2B1F5}" type="presOf" srcId="{77B796FF-BFD8-424A-882E-EFCDF16ECD56}" destId="{3F4C50F9-A62E-4342-8CCD-7629D41CF6F8}" srcOrd="0" destOrd="0" presId="urn:microsoft.com/office/officeart/2008/layout/LinedList"/>
    <dgm:cxn modelId="{8939FC0D-C0D9-49B0-93B1-E9487D236E84}" type="presOf" srcId="{FD36D968-B4A6-4ADC-A98E-555A705007A6}" destId="{71B6C9E1-F419-43A6-81FE-0CA2C879ED28}" srcOrd="0" destOrd="0" presId="urn:microsoft.com/office/officeart/2008/layout/LinedList"/>
    <dgm:cxn modelId="{8EA36522-432E-409D-981B-E9FA27EADD67}" srcId="{B3186BD3-69EB-4384-B31B-2FCBEC9B3EBC}" destId="{9C57A55C-A8EA-462F-BFBA-9E40975F7D12}" srcOrd="2" destOrd="0" parTransId="{3D244B38-DCE7-4D79-A1D7-5222B850BE4D}" sibTransId="{B5F6AE8C-5337-49F2-91B2-37EECC66C724}"/>
    <dgm:cxn modelId="{BF772A26-F1BA-4819-920D-8624EC18FD46}" srcId="{B3186BD3-69EB-4384-B31B-2FCBEC9B3EBC}" destId="{F0471A64-DD3D-442B-89A6-BBEA61D9BDE0}" srcOrd="1" destOrd="0" parTransId="{B4DF007A-00E8-4DA8-9E45-AF1B4517D7FE}" sibTransId="{DE814926-2264-4D37-B142-BE70190548B4}"/>
    <dgm:cxn modelId="{A3BEB433-093F-4662-A62D-21C6B97A61DB}" type="presOf" srcId="{B3186BD3-69EB-4384-B31B-2FCBEC9B3EBC}" destId="{F8AC5157-B2FD-4AD8-ADBF-CD0C727AC5BD}" srcOrd="0" destOrd="0" presId="urn:microsoft.com/office/officeart/2008/layout/LinedList"/>
    <dgm:cxn modelId="{A026C1B5-A92B-4227-ACBC-6894FACCF425}" type="presOf" srcId="{F0471A64-DD3D-442B-89A6-BBEA61D9BDE0}" destId="{B6CCCCEC-72B8-4D15-96F0-5DAEBA1C0BCE}" srcOrd="0" destOrd="0" presId="urn:microsoft.com/office/officeart/2008/layout/LinedList"/>
    <dgm:cxn modelId="{BF6832C4-4740-4FC5-BF2E-E4CFB2F39431}" srcId="{B3186BD3-69EB-4384-B31B-2FCBEC9B3EBC}" destId="{FD36D968-B4A6-4ADC-A98E-555A705007A6}" srcOrd="5" destOrd="0" parTransId="{EDFF0098-9E0C-4530-AF58-1D29ED40CDF0}" sibTransId="{B1203672-BDB1-407C-8B86-47FE72B6252C}"/>
    <dgm:cxn modelId="{725F77C7-F6D8-4609-BA6F-0E0CDC11B9D6}" srcId="{B3186BD3-69EB-4384-B31B-2FCBEC9B3EBC}" destId="{C4DCF1FF-E40B-4ED5-B2FF-EE3D062C0B02}" srcOrd="0" destOrd="0" parTransId="{95BB7A55-2204-40D6-A84E-6E126665DB60}" sibTransId="{8B5B4819-73C8-4AEF-A4EB-407783ACFE76}"/>
    <dgm:cxn modelId="{D46C47E5-5626-4460-8522-BD6F44B23EC6}" type="presOf" srcId="{F043625C-B24F-461C-B4A1-05F420270E65}" destId="{DCD929BD-3D31-4713-A120-7B3CB7F9FB75}" srcOrd="0" destOrd="0" presId="urn:microsoft.com/office/officeart/2008/layout/LinedList"/>
    <dgm:cxn modelId="{5B3E4DF3-2C2D-4CBC-956B-C11D27875698}" type="presOf" srcId="{C4DCF1FF-E40B-4ED5-B2FF-EE3D062C0B02}" destId="{DB2A756A-979A-4432-A8D4-8B64C5A65329}" srcOrd="0" destOrd="0" presId="urn:microsoft.com/office/officeart/2008/layout/LinedList"/>
    <dgm:cxn modelId="{4B8951FA-64E0-426F-B2BB-3A89A51F1CEF}" srcId="{B3186BD3-69EB-4384-B31B-2FCBEC9B3EBC}" destId="{77B796FF-BFD8-424A-882E-EFCDF16ECD56}" srcOrd="4" destOrd="0" parTransId="{19AABF32-7867-4530-8D8C-5D1025BF0CF2}" sibTransId="{91DE3154-9570-4C7B-98FD-FFE88CE7E546}"/>
    <dgm:cxn modelId="{281DC76E-AB40-4FCA-97EB-1E5F8CC4C87D}" type="presParOf" srcId="{F8AC5157-B2FD-4AD8-ADBF-CD0C727AC5BD}" destId="{FB40FEBB-B8EB-4C5E-A91C-58953345F75A}" srcOrd="0" destOrd="0" presId="urn:microsoft.com/office/officeart/2008/layout/LinedList"/>
    <dgm:cxn modelId="{7967B48F-38EA-4207-8D6A-B529F8D909D7}" type="presParOf" srcId="{F8AC5157-B2FD-4AD8-ADBF-CD0C727AC5BD}" destId="{39D5F868-7D4C-4F51-B82D-8093CD06BC2D}" srcOrd="1" destOrd="0" presId="urn:microsoft.com/office/officeart/2008/layout/LinedList"/>
    <dgm:cxn modelId="{D63069D8-BA80-440A-97B9-850C3E139CC1}" type="presParOf" srcId="{39D5F868-7D4C-4F51-B82D-8093CD06BC2D}" destId="{DB2A756A-979A-4432-A8D4-8B64C5A65329}" srcOrd="0" destOrd="0" presId="urn:microsoft.com/office/officeart/2008/layout/LinedList"/>
    <dgm:cxn modelId="{75CA7804-01A7-4D21-B658-0B79167DD01D}" type="presParOf" srcId="{39D5F868-7D4C-4F51-B82D-8093CD06BC2D}" destId="{CA1BED10-B4B1-4145-A00F-42AB51451534}" srcOrd="1" destOrd="0" presId="urn:microsoft.com/office/officeart/2008/layout/LinedList"/>
    <dgm:cxn modelId="{681F4DC5-5171-4BF5-A3AC-7B54652998AB}" type="presParOf" srcId="{F8AC5157-B2FD-4AD8-ADBF-CD0C727AC5BD}" destId="{948DC35D-1FDA-4914-97B5-B03F77C42514}" srcOrd="2" destOrd="0" presId="urn:microsoft.com/office/officeart/2008/layout/LinedList"/>
    <dgm:cxn modelId="{39F38699-7CD8-43B5-8625-1BA6FF90433B}" type="presParOf" srcId="{F8AC5157-B2FD-4AD8-ADBF-CD0C727AC5BD}" destId="{4C29A418-4566-49A4-8F8C-D1DD17A242EE}" srcOrd="3" destOrd="0" presId="urn:microsoft.com/office/officeart/2008/layout/LinedList"/>
    <dgm:cxn modelId="{46DB459D-AFF6-435C-842E-B1D06A6EA170}" type="presParOf" srcId="{4C29A418-4566-49A4-8F8C-D1DD17A242EE}" destId="{B6CCCCEC-72B8-4D15-96F0-5DAEBA1C0BCE}" srcOrd="0" destOrd="0" presId="urn:microsoft.com/office/officeart/2008/layout/LinedList"/>
    <dgm:cxn modelId="{4C96ABEA-6A5A-4E63-8288-967508F29588}" type="presParOf" srcId="{4C29A418-4566-49A4-8F8C-D1DD17A242EE}" destId="{EFE1C87D-93BA-4BE7-948E-96D482AB5C6C}" srcOrd="1" destOrd="0" presId="urn:microsoft.com/office/officeart/2008/layout/LinedList"/>
    <dgm:cxn modelId="{4FC882A2-174F-4042-8E17-E7D19291512B}" type="presParOf" srcId="{F8AC5157-B2FD-4AD8-ADBF-CD0C727AC5BD}" destId="{C625C017-7E45-4CEF-8F7D-5666D2E5FA06}" srcOrd="4" destOrd="0" presId="urn:microsoft.com/office/officeart/2008/layout/LinedList"/>
    <dgm:cxn modelId="{E2A0B4EB-B4D3-4224-9E0F-4EF7E2ADD8B7}" type="presParOf" srcId="{F8AC5157-B2FD-4AD8-ADBF-CD0C727AC5BD}" destId="{7B99E13D-299F-480F-8F64-F3C0CE7C353E}" srcOrd="5" destOrd="0" presId="urn:microsoft.com/office/officeart/2008/layout/LinedList"/>
    <dgm:cxn modelId="{ADFA90E3-7658-4F34-BC97-23CEED03D3C2}" type="presParOf" srcId="{7B99E13D-299F-480F-8F64-F3C0CE7C353E}" destId="{9C26AB2D-3F2E-4C80-9DD8-3A707BDE7724}" srcOrd="0" destOrd="0" presId="urn:microsoft.com/office/officeart/2008/layout/LinedList"/>
    <dgm:cxn modelId="{FA3FC7DC-E1DD-40AC-A107-E5AA1A65C81E}" type="presParOf" srcId="{7B99E13D-299F-480F-8F64-F3C0CE7C353E}" destId="{14D8D0A5-0C8C-47D1-B092-AD53660C6B66}" srcOrd="1" destOrd="0" presId="urn:microsoft.com/office/officeart/2008/layout/LinedList"/>
    <dgm:cxn modelId="{8AAEF9A2-E1A7-4BD6-B519-6EC87BB55D92}" type="presParOf" srcId="{F8AC5157-B2FD-4AD8-ADBF-CD0C727AC5BD}" destId="{BED2331D-DB75-4ADC-A255-69962907013F}" srcOrd="6" destOrd="0" presId="urn:microsoft.com/office/officeart/2008/layout/LinedList"/>
    <dgm:cxn modelId="{1BA7CD0E-DE33-48FC-A7EC-CD311AB475CA}" type="presParOf" srcId="{F8AC5157-B2FD-4AD8-ADBF-CD0C727AC5BD}" destId="{5A8444C5-771E-4559-A394-46050D0C2239}" srcOrd="7" destOrd="0" presId="urn:microsoft.com/office/officeart/2008/layout/LinedList"/>
    <dgm:cxn modelId="{C4976FAA-7A74-4167-B619-1D84F5D08BF6}" type="presParOf" srcId="{5A8444C5-771E-4559-A394-46050D0C2239}" destId="{DCD929BD-3D31-4713-A120-7B3CB7F9FB75}" srcOrd="0" destOrd="0" presId="urn:microsoft.com/office/officeart/2008/layout/LinedList"/>
    <dgm:cxn modelId="{252838F8-3B19-4159-B819-7A06A98FFBA0}" type="presParOf" srcId="{5A8444C5-771E-4559-A394-46050D0C2239}" destId="{E7804DE4-7D0A-44E7-AE11-3E94AE0AF2DA}" srcOrd="1" destOrd="0" presId="urn:microsoft.com/office/officeart/2008/layout/LinedList"/>
    <dgm:cxn modelId="{87CE1629-57B4-45DA-B1A2-1E274902A5C6}" type="presParOf" srcId="{F8AC5157-B2FD-4AD8-ADBF-CD0C727AC5BD}" destId="{FDFA3821-6D0C-4FE0-ABD5-7E0F578C5823}" srcOrd="8" destOrd="0" presId="urn:microsoft.com/office/officeart/2008/layout/LinedList"/>
    <dgm:cxn modelId="{209745D4-95FC-4125-A6BA-FCE3F5C5F0AF}" type="presParOf" srcId="{F8AC5157-B2FD-4AD8-ADBF-CD0C727AC5BD}" destId="{2B49C7B5-7F75-48BC-BED5-E58129F81623}" srcOrd="9" destOrd="0" presId="urn:microsoft.com/office/officeart/2008/layout/LinedList"/>
    <dgm:cxn modelId="{B9DA1AF9-2489-481E-ACE5-4AE28B5F6874}" type="presParOf" srcId="{2B49C7B5-7F75-48BC-BED5-E58129F81623}" destId="{3F4C50F9-A62E-4342-8CCD-7629D41CF6F8}" srcOrd="0" destOrd="0" presId="urn:microsoft.com/office/officeart/2008/layout/LinedList"/>
    <dgm:cxn modelId="{AA230ED4-842D-49C3-87B1-B044B887CD05}" type="presParOf" srcId="{2B49C7B5-7F75-48BC-BED5-E58129F81623}" destId="{035C1693-665F-4B8F-AD33-D3206FB24264}" srcOrd="1" destOrd="0" presId="urn:microsoft.com/office/officeart/2008/layout/LinedList"/>
    <dgm:cxn modelId="{6B756DE9-F76C-4532-8E11-50CA869F2391}" type="presParOf" srcId="{F8AC5157-B2FD-4AD8-ADBF-CD0C727AC5BD}" destId="{BA337562-099B-4303-B3DE-D3F6DE18E5F3}" srcOrd="10" destOrd="0" presId="urn:microsoft.com/office/officeart/2008/layout/LinedList"/>
    <dgm:cxn modelId="{A8125914-C7F7-4017-9E06-79503D69268F}" type="presParOf" srcId="{F8AC5157-B2FD-4AD8-ADBF-CD0C727AC5BD}" destId="{639B3C46-7B89-4AAD-9460-A5B0E31B9E11}" srcOrd="11" destOrd="0" presId="urn:microsoft.com/office/officeart/2008/layout/LinedList"/>
    <dgm:cxn modelId="{5BED9C8F-D029-41A4-A0A8-6E7082D463EA}" type="presParOf" srcId="{639B3C46-7B89-4AAD-9460-A5B0E31B9E11}" destId="{71B6C9E1-F419-43A6-81FE-0CA2C879ED28}" srcOrd="0" destOrd="0" presId="urn:microsoft.com/office/officeart/2008/layout/LinedList"/>
    <dgm:cxn modelId="{99FC8FC9-B1C8-4A0E-A0CD-924A202BDBC1}" type="presParOf" srcId="{639B3C46-7B89-4AAD-9460-A5B0E31B9E11}" destId="{63A91D4F-EF43-46FE-9612-02D4F1147C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3CCA41-9697-4D65-8334-94522FCEC13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4BD06A6-4A0E-4DD5-B0D7-B548D62C07FC}">
      <dgm:prSet/>
      <dgm:spPr/>
      <dgm:t>
        <a:bodyPr/>
        <a:lstStyle/>
        <a:p>
          <a:r>
            <a:rPr lang="en-US"/>
            <a:t>Project Overview &amp; Objectives</a:t>
          </a:r>
        </a:p>
      </dgm:t>
    </dgm:pt>
    <dgm:pt modelId="{3E086704-E50C-4C12-8490-11F1151B9363}" type="parTrans" cxnId="{FB8DE5A7-34F9-4664-9B7A-5D08E2E47585}">
      <dgm:prSet/>
      <dgm:spPr/>
      <dgm:t>
        <a:bodyPr/>
        <a:lstStyle/>
        <a:p>
          <a:endParaRPr lang="en-US"/>
        </a:p>
      </dgm:t>
    </dgm:pt>
    <dgm:pt modelId="{C80CAAC8-A5CC-4A9A-9BA0-F949141F62CE}" type="sibTrans" cxnId="{FB8DE5A7-34F9-4664-9B7A-5D08E2E47585}">
      <dgm:prSet/>
      <dgm:spPr/>
      <dgm:t>
        <a:bodyPr/>
        <a:lstStyle/>
        <a:p>
          <a:endParaRPr lang="en-US"/>
        </a:p>
      </dgm:t>
    </dgm:pt>
    <dgm:pt modelId="{DFBC04A1-3873-4555-BB46-743570F73E78}">
      <dgm:prSet/>
      <dgm:spPr/>
      <dgm:t>
        <a:bodyPr/>
        <a:lstStyle/>
        <a:p>
          <a:r>
            <a:rPr lang="en-US"/>
            <a:t>Background &amp; Literature Review</a:t>
          </a:r>
        </a:p>
      </dgm:t>
    </dgm:pt>
    <dgm:pt modelId="{9FDFA1B6-0D40-4D46-9FE1-35A60A6A8D77}" type="parTrans" cxnId="{00B9EE37-F41B-48A1-A022-9812EAB38527}">
      <dgm:prSet/>
      <dgm:spPr/>
      <dgm:t>
        <a:bodyPr/>
        <a:lstStyle/>
        <a:p>
          <a:endParaRPr lang="en-US"/>
        </a:p>
      </dgm:t>
    </dgm:pt>
    <dgm:pt modelId="{5DBDB65C-A5DE-4E19-A712-6120546A5049}" type="sibTrans" cxnId="{00B9EE37-F41B-48A1-A022-9812EAB38527}">
      <dgm:prSet/>
      <dgm:spPr/>
      <dgm:t>
        <a:bodyPr/>
        <a:lstStyle/>
        <a:p>
          <a:endParaRPr lang="en-US"/>
        </a:p>
      </dgm:t>
    </dgm:pt>
    <dgm:pt modelId="{D2EEB50D-B161-42DC-AB25-488AF216BC57}">
      <dgm:prSet/>
      <dgm:spPr/>
      <dgm:t>
        <a:bodyPr/>
        <a:lstStyle/>
        <a:p>
          <a:r>
            <a:rPr lang="en-US"/>
            <a:t>System Architecture &amp; Methodology</a:t>
          </a:r>
        </a:p>
      </dgm:t>
    </dgm:pt>
    <dgm:pt modelId="{F4C89501-1FD6-4D07-96C4-9AAED383DBC8}" type="parTrans" cxnId="{63C4BB9C-08C8-4DF0-834C-38F603E6E798}">
      <dgm:prSet/>
      <dgm:spPr/>
      <dgm:t>
        <a:bodyPr/>
        <a:lstStyle/>
        <a:p>
          <a:endParaRPr lang="en-US"/>
        </a:p>
      </dgm:t>
    </dgm:pt>
    <dgm:pt modelId="{5F705853-F1CA-4583-B1AD-6ECFB9D594E2}" type="sibTrans" cxnId="{63C4BB9C-08C8-4DF0-834C-38F603E6E798}">
      <dgm:prSet/>
      <dgm:spPr/>
      <dgm:t>
        <a:bodyPr/>
        <a:lstStyle/>
        <a:p>
          <a:endParaRPr lang="en-US"/>
        </a:p>
      </dgm:t>
    </dgm:pt>
    <dgm:pt modelId="{A9290EEA-DB80-4CD9-B719-9FFC15849B37}">
      <dgm:prSet/>
      <dgm:spPr/>
      <dgm:t>
        <a:bodyPr/>
        <a:lstStyle/>
        <a:p>
          <a:r>
            <a:rPr lang="en-US"/>
            <a:t>Demonstration of RBAC Enforcement</a:t>
          </a:r>
        </a:p>
      </dgm:t>
    </dgm:pt>
    <dgm:pt modelId="{BC311A1E-1AE4-4597-9F48-4A754F044E5D}" type="parTrans" cxnId="{B3B1EC94-6AAD-47D7-85DA-0F65C8F05224}">
      <dgm:prSet/>
      <dgm:spPr/>
      <dgm:t>
        <a:bodyPr/>
        <a:lstStyle/>
        <a:p>
          <a:endParaRPr lang="en-US"/>
        </a:p>
      </dgm:t>
    </dgm:pt>
    <dgm:pt modelId="{EEFC484F-432E-405F-9B4B-0DC1DE3533E5}" type="sibTrans" cxnId="{B3B1EC94-6AAD-47D7-85DA-0F65C8F05224}">
      <dgm:prSet/>
      <dgm:spPr/>
      <dgm:t>
        <a:bodyPr/>
        <a:lstStyle/>
        <a:p>
          <a:endParaRPr lang="en-US"/>
        </a:p>
      </dgm:t>
    </dgm:pt>
    <dgm:pt modelId="{094FA679-6309-450E-B1FA-50E16177CC5B}">
      <dgm:prSet/>
      <dgm:spPr/>
      <dgm:t>
        <a:bodyPr/>
        <a:lstStyle/>
        <a:p>
          <a:r>
            <a:rPr lang="en-US"/>
            <a:t>Experimental Results</a:t>
          </a:r>
        </a:p>
      </dgm:t>
    </dgm:pt>
    <dgm:pt modelId="{79670C10-6502-46D8-BEEC-06CDC469850B}" type="parTrans" cxnId="{E7FCB60A-DE67-4F3D-97D1-8A0AE2C4D6EA}">
      <dgm:prSet/>
      <dgm:spPr/>
      <dgm:t>
        <a:bodyPr/>
        <a:lstStyle/>
        <a:p>
          <a:endParaRPr lang="en-US"/>
        </a:p>
      </dgm:t>
    </dgm:pt>
    <dgm:pt modelId="{A88BF7EE-72E5-4C7C-AC19-938BB72F3860}" type="sibTrans" cxnId="{E7FCB60A-DE67-4F3D-97D1-8A0AE2C4D6EA}">
      <dgm:prSet/>
      <dgm:spPr/>
      <dgm:t>
        <a:bodyPr/>
        <a:lstStyle/>
        <a:p>
          <a:endParaRPr lang="en-US"/>
        </a:p>
      </dgm:t>
    </dgm:pt>
    <dgm:pt modelId="{1C49089F-F2E3-4DFF-9F12-7790256DD4AB}">
      <dgm:prSet/>
      <dgm:spPr/>
      <dgm:t>
        <a:bodyPr/>
        <a:lstStyle/>
        <a:p>
          <a:r>
            <a:rPr lang="en-US"/>
            <a:t>Conclusions</a:t>
          </a:r>
        </a:p>
      </dgm:t>
    </dgm:pt>
    <dgm:pt modelId="{3BCD81C8-A036-4462-A4F4-A38AAA475374}" type="parTrans" cxnId="{2549D684-FFD5-4DEE-87FD-63261A8789DC}">
      <dgm:prSet/>
      <dgm:spPr/>
      <dgm:t>
        <a:bodyPr/>
        <a:lstStyle/>
        <a:p>
          <a:endParaRPr lang="en-US"/>
        </a:p>
      </dgm:t>
    </dgm:pt>
    <dgm:pt modelId="{E3311F7D-4472-4CF7-B1F9-B4B85C587053}" type="sibTrans" cxnId="{2549D684-FFD5-4DEE-87FD-63261A8789DC}">
      <dgm:prSet/>
      <dgm:spPr/>
      <dgm:t>
        <a:bodyPr/>
        <a:lstStyle/>
        <a:p>
          <a:endParaRPr lang="en-US"/>
        </a:p>
      </dgm:t>
    </dgm:pt>
    <dgm:pt modelId="{78DB1044-0A1E-45EA-A51E-86302E3B0E94}">
      <dgm:prSet/>
      <dgm:spPr/>
      <dgm:t>
        <a:bodyPr/>
        <a:lstStyle/>
        <a:p>
          <a:r>
            <a:rPr lang="en-US"/>
            <a:t>Future Work</a:t>
          </a:r>
        </a:p>
      </dgm:t>
    </dgm:pt>
    <dgm:pt modelId="{98A75C67-B3C8-449E-8FE1-81303E583B33}" type="parTrans" cxnId="{F2C61F15-61E7-4AE9-96B1-67668932E07D}">
      <dgm:prSet/>
      <dgm:spPr/>
      <dgm:t>
        <a:bodyPr/>
        <a:lstStyle/>
        <a:p>
          <a:endParaRPr lang="en-US"/>
        </a:p>
      </dgm:t>
    </dgm:pt>
    <dgm:pt modelId="{955D7039-396D-42B6-8A19-F1894D7612EE}" type="sibTrans" cxnId="{F2C61F15-61E7-4AE9-96B1-67668932E07D}">
      <dgm:prSet/>
      <dgm:spPr/>
      <dgm:t>
        <a:bodyPr/>
        <a:lstStyle/>
        <a:p>
          <a:endParaRPr lang="en-US"/>
        </a:p>
      </dgm:t>
    </dgm:pt>
    <dgm:pt modelId="{CDCB4AC8-5029-430E-AF2C-7344552D58F0}">
      <dgm:prSet/>
      <dgm:spPr/>
      <dgm:t>
        <a:bodyPr/>
        <a:lstStyle/>
        <a:p>
          <a:r>
            <a:rPr lang="en-US"/>
            <a:t>References</a:t>
          </a:r>
        </a:p>
      </dgm:t>
    </dgm:pt>
    <dgm:pt modelId="{009C85D5-AD49-482E-89E7-3CCD83022D49}" type="parTrans" cxnId="{7BD1490F-2BC3-4360-8DBE-4EFD3B8C6A18}">
      <dgm:prSet/>
      <dgm:spPr/>
      <dgm:t>
        <a:bodyPr/>
        <a:lstStyle/>
        <a:p>
          <a:endParaRPr lang="en-US"/>
        </a:p>
      </dgm:t>
    </dgm:pt>
    <dgm:pt modelId="{711AD3F9-0878-4E23-83F6-EAC875CE9613}" type="sibTrans" cxnId="{7BD1490F-2BC3-4360-8DBE-4EFD3B8C6A18}">
      <dgm:prSet/>
      <dgm:spPr/>
      <dgm:t>
        <a:bodyPr/>
        <a:lstStyle/>
        <a:p>
          <a:endParaRPr lang="en-US"/>
        </a:p>
      </dgm:t>
    </dgm:pt>
    <dgm:pt modelId="{1CDD02CC-9898-49EB-8280-23C2D06B4316}" type="pres">
      <dgm:prSet presAssocID="{053CCA41-9697-4D65-8334-94522FCEC132}" presName="root" presStyleCnt="0">
        <dgm:presLayoutVars>
          <dgm:dir/>
          <dgm:resizeHandles val="exact"/>
        </dgm:presLayoutVars>
      </dgm:prSet>
      <dgm:spPr/>
    </dgm:pt>
    <dgm:pt modelId="{D3ED1AEE-EDDE-472A-97DC-34A565F7F7CF}" type="pres">
      <dgm:prSet presAssocID="{F4BD06A6-4A0E-4DD5-B0D7-B548D62C07FC}" presName="compNode" presStyleCnt="0"/>
      <dgm:spPr/>
    </dgm:pt>
    <dgm:pt modelId="{B163D747-C12A-424E-B58C-D7F3186E0244}" type="pres">
      <dgm:prSet presAssocID="{F4BD06A6-4A0E-4DD5-B0D7-B548D62C07F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A09B91C-E9E2-4025-B1A0-3A1961110315}" type="pres">
      <dgm:prSet presAssocID="{F4BD06A6-4A0E-4DD5-B0D7-B548D62C07FC}" presName="spaceRect" presStyleCnt="0"/>
      <dgm:spPr/>
    </dgm:pt>
    <dgm:pt modelId="{E5760060-9035-4AA1-A3D9-EC8282DA22C4}" type="pres">
      <dgm:prSet presAssocID="{F4BD06A6-4A0E-4DD5-B0D7-B548D62C07FC}" presName="textRect" presStyleLbl="revTx" presStyleIdx="0" presStyleCnt="8">
        <dgm:presLayoutVars>
          <dgm:chMax val="1"/>
          <dgm:chPref val="1"/>
        </dgm:presLayoutVars>
      </dgm:prSet>
      <dgm:spPr/>
    </dgm:pt>
    <dgm:pt modelId="{68F8F456-970E-481D-A697-EF215B533E23}" type="pres">
      <dgm:prSet presAssocID="{C80CAAC8-A5CC-4A9A-9BA0-F949141F62CE}" presName="sibTrans" presStyleCnt="0"/>
      <dgm:spPr/>
    </dgm:pt>
    <dgm:pt modelId="{038D3A77-F3BB-4DDE-BF34-1ACAAA468F07}" type="pres">
      <dgm:prSet presAssocID="{DFBC04A1-3873-4555-BB46-743570F73E78}" presName="compNode" presStyleCnt="0"/>
      <dgm:spPr/>
    </dgm:pt>
    <dgm:pt modelId="{2F609AF2-13AC-41A7-AA3C-055B5B659868}" type="pres">
      <dgm:prSet presAssocID="{DFBC04A1-3873-4555-BB46-743570F73E7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14E12F8-0CAD-436B-85E0-E414440FB02B}" type="pres">
      <dgm:prSet presAssocID="{DFBC04A1-3873-4555-BB46-743570F73E78}" presName="spaceRect" presStyleCnt="0"/>
      <dgm:spPr/>
    </dgm:pt>
    <dgm:pt modelId="{A9560BEE-CACB-43FA-AA3D-296FC9219001}" type="pres">
      <dgm:prSet presAssocID="{DFBC04A1-3873-4555-BB46-743570F73E78}" presName="textRect" presStyleLbl="revTx" presStyleIdx="1" presStyleCnt="8">
        <dgm:presLayoutVars>
          <dgm:chMax val="1"/>
          <dgm:chPref val="1"/>
        </dgm:presLayoutVars>
      </dgm:prSet>
      <dgm:spPr/>
    </dgm:pt>
    <dgm:pt modelId="{F2B75132-70C2-4CCA-99C5-EDAECCA1FA65}" type="pres">
      <dgm:prSet presAssocID="{5DBDB65C-A5DE-4E19-A712-6120546A5049}" presName="sibTrans" presStyleCnt="0"/>
      <dgm:spPr/>
    </dgm:pt>
    <dgm:pt modelId="{171B2D33-7401-414A-8643-B3540B00AA29}" type="pres">
      <dgm:prSet presAssocID="{D2EEB50D-B161-42DC-AB25-488AF216BC57}" presName="compNode" presStyleCnt="0"/>
      <dgm:spPr/>
    </dgm:pt>
    <dgm:pt modelId="{D76F92B1-7823-44C2-8795-8ED48F281210}" type="pres">
      <dgm:prSet presAssocID="{D2EEB50D-B161-42DC-AB25-488AF216BC5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A79196-ADEC-436F-9227-FAAAA7AE1B7C}" type="pres">
      <dgm:prSet presAssocID="{D2EEB50D-B161-42DC-AB25-488AF216BC57}" presName="spaceRect" presStyleCnt="0"/>
      <dgm:spPr/>
    </dgm:pt>
    <dgm:pt modelId="{A4FE41F8-3DB5-4FF1-9CAB-4E21ECF7B8FA}" type="pres">
      <dgm:prSet presAssocID="{D2EEB50D-B161-42DC-AB25-488AF216BC57}" presName="textRect" presStyleLbl="revTx" presStyleIdx="2" presStyleCnt="8">
        <dgm:presLayoutVars>
          <dgm:chMax val="1"/>
          <dgm:chPref val="1"/>
        </dgm:presLayoutVars>
      </dgm:prSet>
      <dgm:spPr/>
    </dgm:pt>
    <dgm:pt modelId="{5D07A99F-7C6F-48C8-B74C-0EFA1A943C5F}" type="pres">
      <dgm:prSet presAssocID="{5F705853-F1CA-4583-B1AD-6ECFB9D594E2}" presName="sibTrans" presStyleCnt="0"/>
      <dgm:spPr/>
    </dgm:pt>
    <dgm:pt modelId="{3D66F64D-59FB-4D5D-A72D-6CE606E6C714}" type="pres">
      <dgm:prSet presAssocID="{A9290EEA-DB80-4CD9-B719-9FFC15849B37}" presName="compNode" presStyleCnt="0"/>
      <dgm:spPr/>
    </dgm:pt>
    <dgm:pt modelId="{6441479E-C806-444E-9878-3077D8C974BA}" type="pres">
      <dgm:prSet presAssocID="{A9290EEA-DB80-4CD9-B719-9FFC15849B3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B845BA69-D7D3-450F-85AF-C4CA1BAEF361}" type="pres">
      <dgm:prSet presAssocID="{A9290EEA-DB80-4CD9-B719-9FFC15849B37}" presName="spaceRect" presStyleCnt="0"/>
      <dgm:spPr/>
    </dgm:pt>
    <dgm:pt modelId="{88D2E4A0-81A7-4C15-8553-C122407A8E00}" type="pres">
      <dgm:prSet presAssocID="{A9290EEA-DB80-4CD9-B719-9FFC15849B37}" presName="textRect" presStyleLbl="revTx" presStyleIdx="3" presStyleCnt="8">
        <dgm:presLayoutVars>
          <dgm:chMax val="1"/>
          <dgm:chPref val="1"/>
        </dgm:presLayoutVars>
      </dgm:prSet>
      <dgm:spPr/>
    </dgm:pt>
    <dgm:pt modelId="{BD5F088E-06E0-4F00-B775-AB95091DF1F4}" type="pres">
      <dgm:prSet presAssocID="{EEFC484F-432E-405F-9B4B-0DC1DE3533E5}" presName="sibTrans" presStyleCnt="0"/>
      <dgm:spPr/>
    </dgm:pt>
    <dgm:pt modelId="{270FCB13-6052-4DCF-A3FD-41E317D15A20}" type="pres">
      <dgm:prSet presAssocID="{094FA679-6309-450E-B1FA-50E16177CC5B}" presName="compNode" presStyleCnt="0"/>
      <dgm:spPr/>
    </dgm:pt>
    <dgm:pt modelId="{FC618298-7650-4427-A42F-AD7C98A9F7EC}" type="pres">
      <dgm:prSet presAssocID="{094FA679-6309-450E-B1FA-50E16177CC5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773678-521F-4D1E-A67B-C770A550856A}" type="pres">
      <dgm:prSet presAssocID="{094FA679-6309-450E-B1FA-50E16177CC5B}" presName="spaceRect" presStyleCnt="0"/>
      <dgm:spPr/>
    </dgm:pt>
    <dgm:pt modelId="{553C987E-8678-47C9-92AF-31C6E8DDACAA}" type="pres">
      <dgm:prSet presAssocID="{094FA679-6309-450E-B1FA-50E16177CC5B}" presName="textRect" presStyleLbl="revTx" presStyleIdx="4" presStyleCnt="8">
        <dgm:presLayoutVars>
          <dgm:chMax val="1"/>
          <dgm:chPref val="1"/>
        </dgm:presLayoutVars>
      </dgm:prSet>
      <dgm:spPr/>
    </dgm:pt>
    <dgm:pt modelId="{E737436B-E24E-4097-8579-32BDECFEA00D}" type="pres">
      <dgm:prSet presAssocID="{A88BF7EE-72E5-4C7C-AC19-938BB72F3860}" presName="sibTrans" presStyleCnt="0"/>
      <dgm:spPr/>
    </dgm:pt>
    <dgm:pt modelId="{AFAD8482-E753-4D9C-B871-A7BEEE89ED76}" type="pres">
      <dgm:prSet presAssocID="{1C49089F-F2E3-4DFF-9F12-7790256DD4AB}" presName="compNode" presStyleCnt="0"/>
      <dgm:spPr/>
    </dgm:pt>
    <dgm:pt modelId="{98418406-15D5-40DA-925F-C70DACDE4FF3}" type="pres">
      <dgm:prSet presAssocID="{1C49089F-F2E3-4DFF-9F12-7790256DD4A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F93E8DD-CD04-4203-A42D-B4038D931B7B}" type="pres">
      <dgm:prSet presAssocID="{1C49089F-F2E3-4DFF-9F12-7790256DD4AB}" presName="spaceRect" presStyleCnt="0"/>
      <dgm:spPr/>
    </dgm:pt>
    <dgm:pt modelId="{B17D6E3A-814B-42EE-A73D-FB5B473BF444}" type="pres">
      <dgm:prSet presAssocID="{1C49089F-F2E3-4DFF-9F12-7790256DD4AB}" presName="textRect" presStyleLbl="revTx" presStyleIdx="5" presStyleCnt="8">
        <dgm:presLayoutVars>
          <dgm:chMax val="1"/>
          <dgm:chPref val="1"/>
        </dgm:presLayoutVars>
      </dgm:prSet>
      <dgm:spPr/>
    </dgm:pt>
    <dgm:pt modelId="{053A09D8-D8B2-4645-87B5-B11B21C6E33B}" type="pres">
      <dgm:prSet presAssocID="{E3311F7D-4472-4CF7-B1F9-B4B85C587053}" presName="sibTrans" presStyleCnt="0"/>
      <dgm:spPr/>
    </dgm:pt>
    <dgm:pt modelId="{C7BCCC3A-12AF-4F83-A2DF-E110187C0E80}" type="pres">
      <dgm:prSet presAssocID="{78DB1044-0A1E-45EA-A51E-86302E3B0E94}" presName="compNode" presStyleCnt="0"/>
      <dgm:spPr/>
    </dgm:pt>
    <dgm:pt modelId="{F393FE29-FB55-44C4-AB29-ADBCBD6A0FC3}" type="pres">
      <dgm:prSet presAssocID="{78DB1044-0A1E-45EA-A51E-86302E3B0E9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330A1E5-C2B6-4F5C-8E7C-F3F77FE0C65D}" type="pres">
      <dgm:prSet presAssocID="{78DB1044-0A1E-45EA-A51E-86302E3B0E94}" presName="spaceRect" presStyleCnt="0"/>
      <dgm:spPr/>
    </dgm:pt>
    <dgm:pt modelId="{5B3BD321-AB1E-4C43-AC2A-9A7B37E5B92A}" type="pres">
      <dgm:prSet presAssocID="{78DB1044-0A1E-45EA-A51E-86302E3B0E94}" presName="textRect" presStyleLbl="revTx" presStyleIdx="6" presStyleCnt="8">
        <dgm:presLayoutVars>
          <dgm:chMax val="1"/>
          <dgm:chPref val="1"/>
        </dgm:presLayoutVars>
      </dgm:prSet>
      <dgm:spPr/>
    </dgm:pt>
    <dgm:pt modelId="{1864D42C-5B75-440F-845E-554FBEDCF889}" type="pres">
      <dgm:prSet presAssocID="{955D7039-396D-42B6-8A19-F1894D7612EE}" presName="sibTrans" presStyleCnt="0"/>
      <dgm:spPr/>
    </dgm:pt>
    <dgm:pt modelId="{F2AD1FE1-823A-4EEA-ACED-C27B5DBF6A20}" type="pres">
      <dgm:prSet presAssocID="{CDCB4AC8-5029-430E-AF2C-7344552D58F0}" presName="compNode" presStyleCnt="0"/>
      <dgm:spPr/>
    </dgm:pt>
    <dgm:pt modelId="{E6F03983-CE75-42AD-B486-6047D593CF04}" type="pres">
      <dgm:prSet presAssocID="{CDCB4AC8-5029-430E-AF2C-7344552D58F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30B163B-1D28-42B4-B797-7BE92654FE03}" type="pres">
      <dgm:prSet presAssocID="{CDCB4AC8-5029-430E-AF2C-7344552D58F0}" presName="spaceRect" presStyleCnt="0"/>
      <dgm:spPr/>
    </dgm:pt>
    <dgm:pt modelId="{3A978D1C-8007-4017-B5A6-8C8E4B1453FC}" type="pres">
      <dgm:prSet presAssocID="{CDCB4AC8-5029-430E-AF2C-7344552D58F0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E7FCB60A-DE67-4F3D-97D1-8A0AE2C4D6EA}" srcId="{053CCA41-9697-4D65-8334-94522FCEC132}" destId="{094FA679-6309-450E-B1FA-50E16177CC5B}" srcOrd="4" destOrd="0" parTransId="{79670C10-6502-46D8-BEEC-06CDC469850B}" sibTransId="{A88BF7EE-72E5-4C7C-AC19-938BB72F3860}"/>
    <dgm:cxn modelId="{7BD1490F-2BC3-4360-8DBE-4EFD3B8C6A18}" srcId="{053CCA41-9697-4D65-8334-94522FCEC132}" destId="{CDCB4AC8-5029-430E-AF2C-7344552D58F0}" srcOrd="7" destOrd="0" parTransId="{009C85D5-AD49-482E-89E7-3CCD83022D49}" sibTransId="{711AD3F9-0878-4E23-83F6-EAC875CE9613}"/>
    <dgm:cxn modelId="{F2C61F15-61E7-4AE9-96B1-67668932E07D}" srcId="{053CCA41-9697-4D65-8334-94522FCEC132}" destId="{78DB1044-0A1E-45EA-A51E-86302E3B0E94}" srcOrd="6" destOrd="0" parTransId="{98A75C67-B3C8-449E-8FE1-81303E583B33}" sibTransId="{955D7039-396D-42B6-8A19-F1894D7612EE}"/>
    <dgm:cxn modelId="{00B9EE37-F41B-48A1-A022-9812EAB38527}" srcId="{053CCA41-9697-4D65-8334-94522FCEC132}" destId="{DFBC04A1-3873-4555-BB46-743570F73E78}" srcOrd="1" destOrd="0" parTransId="{9FDFA1B6-0D40-4D46-9FE1-35A60A6A8D77}" sibTransId="{5DBDB65C-A5DE-4E19-A712-6120546A5049}"/>
    <dgm:cxn modelId="{96A3DA60-17D1-4DA6-BC11-0C7386EB5FC8}" type="presOf" srcId="{094FA679-6309-450E-B1FA-50E16177CC5B}" destId="{553C987E-8678-47C9-92AF-31C6E8DDACAA}" srcOrd="0" destOrd="0" presId="urn:microsoft.com/office/officeart/2018/2/layout/IconLabelList"/>
    <dgm:cxn modelId="{4F25726C-E3C1-4DA7-84B9-03450917C57A}" type="presOf" srcId="{053CCA41-9697-4D65-8334-94522FCEC132}" destId="{1CDD02CC-9898-49EB-8280-23C2D06B4316}" srcOrd="0" destOrd="0" presId="urn:microsoft.com/office/officeart/2018/2/layout/IconLabelList"/>
    <dgm:cxn modelId="{BF62104D-271B-419F-BA40-5111BCDDE32A}" type="presOf" srcId="{1C49089F-F2E3-4DFF-9F12-7790256DD4AB}" destId="{B17D6E3A-814B-42EE-A73D-FB5B473BF444}" srcOrd="0" destOrd="0" presId="urn:microsoft.com/office/officeart/2018/2/layout/IconLabelList"/>
    <dgm:cxn modelId="{F610816D-9508-4AFB-9D7D-6DA97EFB05BE}" type="presOf" srcId="{78DB1044-0A1E-45EA-A51E-86302E3B0E94}" destId="{5B3BD321-AB1E-4C43-AC2A-9A7B37E5B92A}" srcOrd="0" destOrd="0" presId="urn:microsoft.com/office/officeart/2018/2/layout/IconLabelList"/>
    <dgm:cxn modelId="{A780F570-9453-4883-BB5D-CBDC1B55595B}" type="presOf" srcId="{CDCB4AC8-5029-430E-AF2C-7344552D58F0}" destId="{3A978D1C-8007-4017-B5A6-8C8E4B1453FC}" srcOrd="0" destOrd="0" presId="urn:microsoft.com/office/officeart/2018/2/layout/IconLabelList"/>
    <dgm:cxn modelId="{37AE517C-2C30-4107-9261-B62ACD40EB2E}" type="presOf" srcId="{F4BD06A6-4A0E-4DD5-B0D7-B548D62C07FC}" destId="{E5760060-9035-4AA1-A3D9-EC8282DA22C4}" srcOrd="0" destOrd="0" presId="urn:microsoft.com/office/officeart/2018/2/layout/IconLabelList"/>
    <dgm:cxn modelId="{D2035082-B31A-497D-8D61-7DBF5E6E33AD}" type="presOf" srcId="{A9290EEA-DB80-4CD9-B719-9FFC15849B37}" destId="{88D2E4A0-81A7-4C15-8553-C122407A8E00}" srcOrd="0" destOrd="0" presId="urn:microsoft.com/office/officeart/2018/2/layout/IconLabelList"/>
    <dgm:cxn modelId="{2549D684-FFD5-4DEE-87FD-63261A8789DC}" srcId="{053CCA41-9697-4D65-8334-94522FCEC132}" destId="{1C49089F-F2E3-4DFF-9F12-7790256DD4AB}" srcOrd="5" destOrd="0" parTransId="{3BCD81C8-A036-4462-A4F4-A38AAA475374}" sibTransId="{E3311F7D-4472-4CF7-B1F9-B4B85C587053}"/>
    <dgm:cxn modelId="{D007948D-C4B9-4216-AB65-F648FA324544}" type="presOf" srcId="{D2EEB50D-B161-42DC-AB25-488AF216BC57}" destId="{A4FE41F8-3DB5-4FF1-9CAB-4E21ECF7B8FA}" srcOrd="0" destOrd="0" presId="urn:microsoft.com/office/officeart/2018/2/layout/IconLabelList"/>
    <dgm:cxn modelId="{B3B1EC94-6AAD-47D7-85DA-0F65C8F05224}" srcId="{053CCA41-9697-4D65-8334-94522FCEC132}" destId="{A9290EEA-DB80-4CD9-B719-9FFC15849B37}" srcOrd="3" destOrd="0" parTransId="{BC311A1E-1AE4-4597-9F48-4A754F044E5D}" sibTransId="{EEFC484F-432E-405F-9B4B-0DC1DE3533E5}"/>
    <dgm:cxn modelId="{63C4BB9C-08C8-4DF0-834C-38F603E6E798}" srcId="{053CCA41-9697-4D65-8334-94522FCEC132}" destId="{D2EEB50D-B161-42DC-AB25-488AF216BC57}" srcOrd="2" destOrd="0" parTransId="{F4C89501-1FD6-4D07-96C4-9AAED383DBC8}" sibTransId="{5F705853-F1CA-4583-B1AD-6ECFB9D594E2}"/>
    <dgm:cxn modelId="{FB8DE5A7-34F9-4664-9B7A-5D08E2E47585}" srcId="{053CCA41-9697-4D65-8334-94522FCEC132}" destId="{F4BD06A6-4A0E-4DD5-B0D7-B548D62C07FC}" srcOrd="0" destOrd="0" parTransId="{3E086704-E50C-4C12-8490-11F1151B9363}" sibTransId="{C80CAAC8-A5CC-4A9A-9BA0-F949141F62CE}"/>
    <dgm:cxn modelId="{9FB1E1C1-40AF-44A0-BFC9-DDA974C9529B}" type="presOf" srcId="{DFBC04A1-3873-4555-BB46-743570F73E78}" destId="{A9560BEE-CACB-43FA-AA3D-296FC9219001}" srcOrd="0" destOrd="0" presId="urn:microsoft.com/office/officeart/2018/2/layout/IconLabelList"/>
    <dgm:cxn modelId="{7C63456C-C422-4816-A234-E8ACEE915E27}" type="presParOf" srcId="{1CDD02CC-9898-49EB-8280-23C2D06B4316}" destId="{D3ED1AEE-EDDE-472A-97DC-34A565F7F7CF}" srcOrd="0" destOrd="0" presId="urn:microsoft.com/office/officeart/2018/2/layout/IconLabelList"/>
    <dgm:cxn modelId="{0C5AE3A8-0135-4CD0-9AE5-7B92B5C1692A}" type="presParOf" srcId="{D3ED1AEE-EDDE-472A-97DC-34A565F7F7CF}" destId="{B163D747-C12A-424E-B58C-D7F3186E0244}" srcOrd="0" destOrd="0" presId="urn:microsoft.com/office/officeart/2018/2/layout/IconLabelList"/>
    <dgm:cxn modelId="{E260B2FB-739C-4B72-B0B8-74BF66BD74A6}" type="presParOf" srcId="{D3ED1AEE-EDDE-472A-97DC-34A565F7F7CF}" destId="{8A09B91C-E9E2-4025-B1A0-3A1961110315}" srcOrd="1" destOrd="0" presId="urn:microsoft.com/office/officeart/2018/2/layout/IconLabelList"/>
    <dgm:cxn modelId="{BD208D7F-4734-4C48-81A0-2A5C60A83E62}" type="presParOf" srcId="{D3ED1AEE-EDDE-472A-97DC-34A565F7F7CF}" destId="{E5760060-9035-4AA1-A3D9-EC8282DA22C4}" srcOrd="2" destOrd="0" presId="urn:microsoft.com/office/officeart/2018/2/layout/IconLabelList"/>
    <dgm:cxn modelId="{B9192E9B-91E7-4D2A-904B-48F74C14C18F}" type="presParOf" srcId="{1CDD02CC-9898-49EB-8280-23C2D06B4316}" destId="{68F8F456-970E-481D-A697-EF215B533E23}" srcOrd="1" destOrd="0" presId="urn:microsoft.com/office/officeart/2018/2/layout/IconLabelList"/>
    <dgm:cxn modelId="{1FA1067B-3F52-4BDE-9738-CB76965FD14D}" type="presParOf" srcId="{1CDD02CC-9898-49EB-8280-23C2D06B4316}" destId="{038D3A77-F3BB-4DDE-BF34-1ACAAA468F07}" srcOrd="2" destOrd="0" presId="urn:microsoft.com/office/officeart/2018/2/layout/IconLabelList"/>
    <dgm:cxn modelId="{CD7BA506-1598-45F1-AEE3-66FF556C8C5C}" type="presParOf" srcId="{038D3A77-F3BB-4DDE-BF34-1ACAAA468F07}" destId="{2F609AF2-13AC-41A7-AA3C-055B5B659868}" srcOrd="0" destOrd="0" presId="urn:microsoft.com/office/officeart/2018/2/layout/IconLabelList"/>
    <dgm:cxn modelId="{FD750446-A1A5-4701-931E-EB3DD20007A4}" type="presParOf" srcId="{038D3A77-F3BB-4DDE-BF34-1ACAAA468F07}" destId="{014E12F8-0CAD-436B-85E0-E414440FB02B}" srcOrd="1" destOrd="0" presId="urn:microsoft.com/office/officeart/2018/2/layout/IconLabelList"/>
    <dgm:cxn modelId="{E4AC1F61-FE7C-4441-8703-C0BFFB11670A}" type="presParOf" srcId="{038D3A77-F3BB-4DDE-BF34-1ACAAA468F07}" destId="{A9560BEE-CACB-43FA-AA3D-296FC9219001}" srcOrd="2" destOrd="0" presId="urn:microsoft.com/office/officeart/2018/2/layout/IconLabelList"/>
    <dgm:cxn modelId="{147866C5-20DC-4C4A-85DE-34FE33FDE6AD}" type="presParOf" srcId="{1CDD02CC-9898-49EB-8280-23C2D06B4316}" destId="{F2B75132-70C2-4CCA-99C5-EDAECCA1FA65}" srcOrd="3" destOrd="0" presId="urn:microsoft.com/office/officeart/2018/2/layout/IconLabelList"/>
    <dgm:cxn modelId="{78DF72FC-A551-452B-A406-A5BD2F3DE6B3}" type="presParOf" srcId="{1CDD02CC-9898-49EB-8280-23C2D06B4316}" destId="{171B2D33-7401-414A-8643-B3540B00AA29}" srcOrd="4" destOrd="0" presId="urn:microsoft.com/office/officeart/2018/2/layout/IconLabelList"/>
    <dgm:cxn modelId="{29ED8391-1154-4931-84F2-979C29D7FF02}" type="presParOf" srcId="{171B2D33-7401-414A-8643-B3540B00AA29}" destId="{D76F92B1-7823-44C2-8795-8ED48F281210}" srcOrd="0" destOrd="0" presId="urn:microsoft.com/office/officeart/2018/2/layout/IconLabelList"/>
    <dgm:cxn modelId="{56C95421-AA82-4FF3-AADE-25682FACC824}" type="presParOf" srcId="{171B2D33-7401-414A-8643-B3540B00AA29}" destId="{AAA79196-ADEC-436F-9227-FAAAA7AE1B7C}" srcOrd="1" destOrd="0" presId="urn:microsoft.com/office/officeart/2018/2/layout/IconLabelList"/>
    <dgm:cxn modelId="{33E0CC51-9D1F-4BC2-88D4-B8147AA48414}" type="presParOf" srcId="{171B2D33-7401-414A-8643-B3540B00AA29}" destId="{A4FE41F8-3DB5-4FF1-9CAB-4E21ECF7B8FA}" srcOrd="2" destOrd="0" presId="urn:microsoft.com/office/officeart/2018/2/layout/IconLabelList"/>
    <dgm:cxn modelId="{2C6238F3-0B0D-47BA-901E-3C69D25C0503}" type="presParOf" srcId="{1CDD02CC-9898-49EB-8280-23C2D06B4316}" destId="{5D07A99F-7C6F-48C8-B74C-0EFA1A943C5F}" srcOrd="5" destOrd="0" presId="urn:microsoft.com/office/officeart/2018/2/layout/IconLabelList"/>
    <dgm:cxn modelId="{6C43A56A-36FD-412A-870D-6D98E182B557}" type="presParOf" srcId="{1CDD02CC-9898-49EB-8280-23C2D06B4316}" destId="{3D66F64D-59FB-4D5D-A72D-6CE606E6C714}" srcOrd="6" destOrd="0" presId="urn:microsoft.com/office/officeart/2018/2/layout/IconLabelList"/>
    <dgm:cxn modelId="{7D56E0D2-9BA8-412D-90CA-8C88D26F1ECA}" type="presParOf" srcId="{3D66F64D-59FB-4D5D-A72D-6CE606E6C714}" destId="{6441479E-C806-444E-9878-3077D8C974BA}" srcOrd="0" destOrd="0" presId="urn:microsoft.com/office/officeart/2018/2/layout/IconLabelList"/>
    <dgm:cxn modelId="{85751F64-E0FF-423A-A2FB-9FB14BE60D26}" type="presParOf" srcId="{3D66F64D-59FB-4D5D-A72D-6CE606E6C714}" destId="{B845BA69-D7D3-450F-85AF-C4CA1BAEF361}" srcOrd="1" destOrd="0" presId="urn:microsoft.com/office/officeart/2018/2/layout/IconLabelList"/>
    <dgm:cxn modelId="{39F40BB3-36F6-4AE3-BE8D-B30E1199C3DE}" type="presParOf" srcId="{3D66F64D-59FB-4D5D-A72D-6CE606E6C714}" destId="{88D2E4A0-81A7-4C15-8553-C122407A8E00}" srcOrd="2" destOrd="0" presId="urn:microsoft.com/office/officeart/2018/2/layout/IconLabelList"/>
    <dgm:cxn modelId="{259E3FFC-4BBA-491C-A225-8C18C566A52B}" type="presParOf" srcId="{1CDD02CC-9898-49EB-8280-23C2D06B4316}" destId="{BD5F088E-06E0-4F00-B775-AB95091DF1F4}" srcOrd="7" destOrd="0" presId="urn:microsoft.com/office/officeart/2018/2/layout/IconLabelList"/>
    <dgm:cxn modelId="{9BB42719-2802-4AE7-8A74-542E1A9B5C66}" type="presParOf" srcId="{1CDD02CC-9898-49EB-8280-23C2D06B4316}" destId="{270FCB13-6052-4DCF-A3FD-41E317D15A20}" srcOrd="8" destOrd="0" presId="urn:microsoft.com/office/officeart/2018/2/layout/IconLabelList"/>
    <dgm:cxn modelId="{2F422A0D-8BF8-4FDF-9F5F-80DFF662A5D7}" type="presParOf" srcId="{270FCB13-6052-4DCF-A3FD-41E317D15A20}" destId="{FC618298-7650-4427-A42F-AD7C98A9F7EC}" srcOrd="0" destOrd="0" presId="urn:microsoft.com/office/officeart/2018/2/layout/IconLabelList"/>
    <dgm:cxn modelId="{DBE2FAC0-E42E-4A38-B71B-10FAE7E106D5}" type="presParOf" srcId="{270FCB13-6052-4DCF-A3FD-41E317D15A20}" destId="{AA773678-521F-4D1E-A67B-C770A550856A}" srcOrd="1" destOrd="0" presId="urn:microsoft.com/office/officeart/2018/2/layout/IconLabelList"/>
    <dgm:cxn modelId="{A218B3C7-6F30-424E-AE5A-BF18030D4CE2}" type="presParOf" srcId="{270FCB13-6052-4DCF-A3FD-41E317D15A20}" destId="{553C987E-8678-47C9-92AF-31C6E8DDACAA}" srcOrd="2" destOrd="0" presId="urn:microsoft.com/office/officeart/2018/2/layout/IconLabelList"/>
    <dgm:cxn modelId="{4B69D992-AE23-44E0-8244-0619FBA30F9F}" type="presParOf" srcId="{1CDD02CC-9898-49EB-8280-23C2D06B4316}" destId="{E737436B-E24E-4097-8579-32BDECFEA00D}" srcOrd="9" destOrd="0" presId="urn:microsoft.com/office/officeart/2018/2/layout/IconLabelList"/>
    <dgm:cxn modelId="{F54E0B27-8387-455F-81C6-374E722DF556}" type="presParOf" srcId="{1CDD02CC-9898-49EB-8280-23C2D06B4316}" destId="{AFAD8482-E753-4D9C-B871-A7BEEE89ED76}" srcOrd="10" destOrd="0" presId="urn:microsoft.com/office/officeart/2018/2/layout/IconLabelList"/>
    <dgm:cxn modelId="{4C37C204-3AFA-455D-8199-73C30B83B187}" type="presParOf" srcId="{AFAD8482-E753-4D9C-B871-A7BEEE89ED76}" destId="{98418406-15D5-40DA-925F-C70DACDE4FF3}" srcOrd="0" destOrd="0" presId="urn:microsoft.com/office/officeart/2018/2/layout/IconLabelList"/>
    <dgm:cxn modelId="{B2E5414C-3533-4A00-8163-504E696D3204}" type="presParOf" srcId="{AFAD8482-E753-4D9C-B871-A7BEEE89ED76}" destId="{6F93E8DD-CD04-4203-A42D-B4038D931B7B}" srcOrd="1" destOrd="0" presId="urn:microsoft.com/office/officeart/2018/2/layout/IconLabelList"/>
    <dgm:cxn modelId="{2EF6C6D1-9852-42A2-A3DF-C22F4D363F9C}" type="presParOf" srcId="{AFAD8482-E753-4D9C-B871-A7BEEE89ED76}" destId="{B17D6E3A-814B-42EE-A73D-FB5B473BF444}" srcOrd="2" destOrd="0" presId="urn:microsoft.com/office/officeart/2018/2/layout/IconLabelList"/>
    <dgm:cxn modelId="{F9DDDB35-3B68-4C6A-8A2F-CA59CDCDE802}" type="presParOf" srcId="{1CDD02CC-9898-49EB-8280-23C2D06B4316}" destId="{053A09D8-D8B2-4645-87B5-B11B21C6E33B}" srcOrd="11" destOrd="0" presId="urn:microsoft.com/office/officeart/2018/2/layout/IconLabelList"/>
    <dgm:cxn modelId="{2310B80D-7DAF-4E9C-A858-1FD981135060}" type="presParOf" srcId="{1CDD02CC-9898-49EB-8280-23C2D06B4316}" destId="{C7BCCC3A-12AF-4F83-A2DF-E110187C0E80}" srcOrd="12" destOrd="0" presId="urn:microsoft.com/office/officeart/2018/2/layout/IconLabelList"/>
    <dgm:cxn modelId="{FA76456C-9401-465E-AAE0-A7C4D36C6DA5}" type="presParOf" srcId="{C7BCCC3A-12AF-4F83-A2DF-E110187C0E80}" destId="{F393FE29-FB55-44C4-AB29-ADBCBD6A0FC3}" srcOrd="0" destOrd="0" presId="urn:microsoft.com/office/officeart/2018/2/layout/IconLabelList"/>
    <dgm:cxn modelId="{FDD793F2-A984-4336-BEB0-008CE167B7A9}" type="presParOf" srcId="{C7BCCC3A-12AF-4F83-A2DF-E110187C0E80}" destId="{2330A1E5-C2B6-4F5C-8E7C-F3F77FE0C65D}" srcOrd="1" destOrd="0" presId="urn:microsoft.com/office/officeart/2018/2/layout/IconLabelList"/>
    <dgm:cxn modelId="{D2BB31CA-44C3-48B5-9372-14DF66A38D48}" type="presParOf" srcId="{C7BCCC3A-12AF-4F83-A2DF-E110187C0E80}" destId="{5B3BD321-AB1E-4C43-AC2A-9A7B37E5B92A}" srcOrd="2" destOrd="0" presId="urn:microsoft.com/office/officeart/2018/2/layout/IconLabelList"/>
    <dgm:cxn modelId="{09A5B3C9-EE61-4E0D-96F7-8D1C846F9F07}" type="presParOf" srcId="{1CDD02CC-9898-49EB-8280-23C2D06B4316}" destId="{1864D42C-5B75-440F-845E-554FBEDCF889}" srcOrd="13" destOrd="0" presId="urn:microsoft.com/office/officeart/2018/2/layout/IconLabelList"/>
    <dgm:cxn modelId="{31ED75D0-24E7-4669-9CF5-6C9C092490B3}" type="presParOf" srcId="{1CDD02CC-9898-49EB-8280-23C2D06B4316}" destId="{F2AD1FE1-823A-4EEA-ACED-C27B5DBF6A20}" srcOrd="14" destOrd="0" presId="urn:microsoft.com/office/officeart/2018/2/layout/IconLabelList"/>
    <dgm:cxn modelId="{6C94943F-60A3-40A3-B5F9-5C55F2A2D66D}" type="presParOf" srcId="{F2AD1FE1-823A-4EEA-ACED-C27B5DBF6A20}" destId="{E6F03983-CE75-42AD-B486-6047D593CF04}" srcOrd="0" destOrd="0" presId="urn:microsoft.com/office/officeart/2018/2/layout/IconLabelList"/>
    <dgm:cxn modelId="{8549F6D9-C69F-4A6F-BB00-A2BC8EDB245C}" type="presParOf" srcId="{F2AD1FE1-823A-4EEA-ACED-C27B5DBF6A20}" destId="{730B163B-1D28-42B4-B797-7BE92654FE03}" srcOrd="1" destOrd="0" presId="urn:microsoft.com/office/officeart/2018/2/layout/IconLabelList"/>
    <dgm:cxn modelId="{F08F447D-EF88-4650-BE50-8E076C2FEC4F}" type="presParOf" srcId="{F2AD1FE1-823A-4EEA-ACED-C27B5DBF6A20}" destId="{3A978D1C-8007-4017-B5A6-8C8E4B1453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FA71BF-E71F-4781-965D-1D82FFD7158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5A8DB1-FF62-44CF-864D-A01C50D6535D}">
      <dgm:prSet/>
      <dgm:spPr/>
      <dgm:t>
        <a:bodyPr/>
        <a:lstStyle/>
        <a:p>
          <a:r>
            <a:rPr lang="en-US" b="1"/>
            <a:t>Alice (Admin):</a:t>
          </a:r>
          <a:r>
            <a:rPr lang="en-US"/>
            <a:t> Full visibility; can create users, dashboards, device creds.</a:t>
          </a:r>
        </a:p>
      </dgm:t>
    </dgm:pt>
    <dgm:pt modelId="{22F1E615-497D-4D29-89D0-0928A22BC8DC}" type="parTrans" cxnId="{AA77079C-3DD7-43D8-B568-33C11878D2CA}">
      <dgm:prSet/>
      <dgm:spPr/>
      <dgm:t>
        <a:bodyPr/>
        <a:lstStyle/>
        <a:p>
          <a:endParaRPr lang="en-US"/>
        </a:p>
      </dgm:t>
    </dgm:pt>
    <dgm:pt modelId="{F65FC929-20B0-40E0-89A8-0DD2D3ACCF9D}" type="sibTrans" cxnId="{AA77079C-3DD7-43D8-B568-33C11878D2CA}">
      <dgm:prSet/>
      <dgm:spPr/>
      <dgm:t>
        <a:bodyPr/>
        <a:lstStyle/>
        <a:p>
          <a:endParaRPr lang="en-US"/>
        </a:p>
      </dgm:t>
    </dgm:pt>
    <dgm:pt modelId="{A9F75185-14A6-40C7-B9CA-D37015C73045}">
      <dgm:prSet/>
      <dgm:spPr/>
      <dgm:t>
        <a:bodyPr/>
        <a:lstStyle/>
        <a:p>
          <a:r>
            <a:rPr lang="en-US" b="1"/>
            <a:t>Bob (Operator):</a:t>
          </a:r>
          <a:r>
            <a:rPr lang="en-US"/>
            <a:t> Read-only access to </a:t>
          </a:r>
          <a:r>
            <a:rPr lang="en-US" i="1"/>
            <a:t>Customer A</a:t>
          </a:r>
          <a:r>
            <a:rPr lang="en-US"/>
            <a:t> devices; config actions blocked.</a:t>
          </a:r>
        </a:p>
      </dgm:t>
    </dgm:pt>
    <dgm:pt modelId="{D50BAFBC-2F29-4520-BD79-7E784B1F0277}" type="parTrans" cxnId="{3528F6CE-7DA1-408B-A3C1-683D9DC4A331}">
      <dgm:prSet/>
      <dgm:spPr/>
      <dgm:t>
        <a:bodyPr/>
        <a:lstStyle/>
        <a:p>
          <a:endParaRPr lang="en-US"/>
        </a:p>
      </dgm:t>
    </dgm:pt>
    <dgm:pt modelId="{222D174B-05CE-46B9-A531-DFEBEBC3D8B6}" type="sibTrans" cxnId="{3528F6CE-7DA1-408B-A3C1-683D9DC4A331}">
      <dgm:prSet/>
      <dgm:spPr/>
      <dgm:t>
        <a:bodyPr/>
        <a:lstStyle/>
        <a:p>
          <a:endParaRPr lang="en-US"/>
        </a:p>
      </dgm:t>
    </dgm:pt>
    <dgm:pt modelId="{C69A8172-7851-4988-877E-642506D4CA11}">
      <dgm:prSet/>
      <dgm:spPr/>
      <dgm:t>
        <a:bodyPr/>
        <a:lstStyle/>
        <a:p>
          <a:r>
            <a:rPr lang="en-US" b="1"/>
            <a:t>Charlie (Viewer):</a:t>
          </a:r>
          <a:r>
            <a:rPr lang="en-US"/>
            <a:t> Auth succeeds, but zero resources visible—demonstrating denial by default.</a:t>
          </a:r>
        </a:p>
      </dgm:t>
    </dgm:pt>
    <dgm:pt modelId="{A90388C0-CAE1-44DC-9825-23D525453C73}" type="parTrans" cxnId="{3A528189-409E-424D-9F9D-37E37A76F4BF}">
      <dgm:prSet/>
      <dgm:spPr/>
      <dgm:t>
        <a:bodyPr/>
        <a:lstStyle/>
        <a:p>
          <a:endParaRPr lang="en-US"/>
        </a:p>
      </dgm:t>
    </dgm:pt>
    <dgm:pt modelId="{7C24F322-4F6A-49D7-8E05-61DE61B94351}" type="sibTrans" cxnId="{3A528189-409E-424D-9F9D-37E37A76F4BF}">
      <dgm:prSet/>
      <dgm:spPr/>
      <dgm:t>
        <a:bodyPr/>
        <a:lstStyle/>
        <a:p>
          <a:endParaRPr lang="en-US"/>
        </a:p>
      </dgm:t>
    </dgm:pt>
    <dgm:pt modelId="{04A710CA-5EBD-48AA-8C72-92733D04D48D}" type="pres">
      <dgm:prSet presAssocID="{58FA71BF-E71F-4781-965D-1D82FFD71585}" presName="vert0" presStyleCnt="0">
        <dgm:presLayoutVars>
          <dgm:dir/>
          <dgm:animOne val="branch"/>
          <dgm:animLvl val="lvl"/>
        </dgm:presLayoutVars>
      </dgm:prSet>
      <dgm:spPr/>
    </dgm:pt>
    <dgm:pt modelId="{43EDA1E2-7F04-4433-9810-11C2B6B0496C}" type="pres">
      <dgm:prSet presAssocID="{D45A8DB1-FF62-44CF-864D-A01C50D6535D}" presName="thickLine" presStyleLbl="alignNode1" presStyleIdx="0" presStyleCnt="3"/>
      <dgm:spPr/>
    </dgm:pt>
    <dgm:pt modelId="{4CF7B055-33A2-43A9-841E-F9FBF2566834}" type="pres">
      <dgm:prSet presAssocID="{D45A8DB1-FF62-44CF-864D-A01C50D6535D}" presName="horz1" presStyleCnt="0"/>
      <dgm:spPr/>
    </dgm:pt>
    <dgm:pt modelId="{B8FD2ABE-282A-48ED-8519-9087212B081D}" type="pres">
      <dgm:prSet presAssocID="{D45A8DB1-FF62-44CF-864D-A01C50D6535D}" presName="tx1" presStyleLbl="revTx" presStyleIdx="0" presStyleCnt="3"/>
      <dgm:spPr/>
    </dgm:pt>
    <dgm:pt modelId="{0A7DF416-45E0-46EC-A669-1AF0CE2B356C}" type="pres">
      <dgm:prSet presAssocID="{D45A8DB1-FF62-44CF-864D-A01C50D6535D}" presName="vert1" presStyleCnt="0"/>
      <dgm:spPr/>
    </dgm:pt>
    <dgm:pt modelId="{370F4B4C-D63F-4FEE-A594-6BBEAE473A71}" type="pres">
      <dgm:prSet presAssocID="{A9F75185-14A6-40C7-B9CA-D37015C73045}" presName="thickLine" presStyleLbl="alignNode1" presStyleIdx="1" presStyleCnt="3"/>
      <dgm:spPr/>
    </dgm:pt>
    <dgm:pt modelId="{CB4B5C5C-73FA-4CD6-98A6-E2EFB74F9D1C}" type="pres">
      <dgm:prSet presAssocID="{A9F75185-14A6-40C7-B9CA-D37015C73045}" presName="horz1" presStyleCnt="0"/>
      <dgm:spPr/>
    </dgm:pt>
    <dgm:pt modelId="{B45AD76B-4BF3-4831-9278-DB5AD118EE84}" type="pres">
      <dgm:prSet presAssocID="{A9F75185-14A6-40C7-B9CA-D37015C73045}" presName="tx1" presStyleLbl="revTx" presStyleIdx="1" presStyleCnt="3"/>
      <dgm:spPr/>
    </dgm:pt>
    <dgm:pt modelId="{BFC0BFFA-1411-49AB-B565-7EE732EC3D9D}" type="pres">
      <dgm:prSet presAssocID="{A9F75185-14A6-40C7-B9CA-D37015C73045}" presName="vert1" presStyleCnt="0"/>
      <dgm:spPr/>
    </dgm:pt>
    <dgm:pt modelId="{598A79F8-D6A3-43BB-8D72-8DD18353F2B4}" type="pres">
      <dgm:prSet presAssocID="{C69A8172-7851-4988-877E-642506D4CA11}" presName="thickLine" presStyleLbl="alignNode1" presStyleIdx="2" presStyleCnt="3"/>
      <dgm:spPr/>
    </dgm:pt>
    <dgm:pt modelId="{1C69CD0E-9D24-4E78-BC86-D368A989061F}" type="pres">
      <dgm:prSet presAssocID="{C69A8172-7851-4988-877E-642506D4CA11}" presName="horz1" presStyleCnt="0"/>
      <dgm:spPr/>
    </dgm:pt>
    <dgm:pt modelId="{DCE7B2F9-3185-4C77-A7B7-BC6BA5B4E070}" type="pres">
      <dgm:prSet presAssocID="{C69A8172-7851-4988-877E-642506D4CA11}" presName="tx1" presStyleLbl="revTx" presStyleIdx="2" presStyleCnt="3"/>
      <dgm:spPr/>
    </dgm:pt>
    <dgm:pt modelId="{EDF9493D-E59E-4299-830D-F5A4290C16D4}" type="pres">
      <dgm:prSet presAssocID="{C69A8172-7851-4988-877E-642506D4CA11}" presName="vert1" presStyleCnt="0"/>
      <dgm:spPr/>
    </dgm:pt>
  </dgm:ptLst>
  <dgm:cxnLst>
    <dgm:cxn modelId="{FD84C71B-71B1-49BC-9E67-ADAED8F9C8F8}" type="presOf" srcId="{58FA71BF-E71F-4781-965D-1D82FFD71585}" destId="{04A710CA-5EBD-48AA-8C72-92733D04D48D}" srcOrd="0" destOrd="0" presId="urn:microsoft.com/office/officeart/2008/layout/LinedList"/>
    <dgm:cxn modelId="{D75AD167-DB37-47B1-80A7-C02DBC9ADD4D}" type="presOf" srcId="{D45A8DB1-FF62-44CF-864D-A01C50D6535D}" destId="{B8FD2ABE-282A-48ED-8519-9087212B081D}" srcOrd="0" destOrd="0" presId="urn:microsoft.com/office/officeart/2008/layout/LinedList"/>
    <dgm:cxn modelId="{3A528189-409E-424D-9F9D-37E37A76F4BF}" srcId="{58FA71BF-E71F-4781-965D-1D82FFD71585}" destId="{C69A8172-7851-4988-877E-642506D4CA11}" srcOrd="2" destOrd="0" parTransId="{A90388C0-CAE1-44DC-9825-23D525453C73}" sibTransId="{7C24F322-4F6A-49D7-8E05-61DE61B94351}"/>
    <dgm:cxn modelId="{AA77079C-3DD7-43D8-B568-33C11878D2CA}" srcId="{58FA71BF-E71F-4781-965D-1D82FFD71585}" destId="{D45A8DB1-FF62-44CF-864D-A01C50D6535D}" srcOrd="0" destOrd="0" parTransId="{22F1E615-497D-4D29-89D0-0928A22BC8DC}" sibTransId="{F65FC929-20B0-40E0-89A8-0DD2D3ACCF9D}"/>
    <dgm:cxn modelId="{3528F6CE-7DA1-408B-A3C1-683D9DC4A331}" srcId="{58FA71BF-E71F-4781-965D-1D82FFD71585}" destId="{A9F75185-14A6-40C7-B9CA-D37015C73045}" srcOrd="1" destOrd="0" parTransId="{D50BAFBC-2F29-4520-BD79-7E784B1F0277}" sibTransId="{222D174B-05CE-46B9-A531-DFEBEBC3D8B6}"/>
    <dgm:cxn modelId="{DC8D68D1-6696-43E1-8FB5-2F8CFC29B859}" type="presOf" srcId="{C69A8172-7851-4988-877E-642506D4CA11}" destId="{DCE7B2F9-3185-4C77-A7B7-BC6BA5B4E070}" srcOrd="0" destOrd="0" presId="urn:microsoft.com/office/officeart/2008/layout/LinedList"/>
    <dgm:cxn modelId="{45AD89F6-DE32-4832-B1C4-641A79480B53}" type="presOf" srcId="{A9F75185-14A6-40C7-B9CA-D37015C73045}" destId="{B45AD76B-4BF3-4831-9278-DB5AD118EE84}" srcOrd="0" destOrd="0" presId="urn:microsoft.com/office/officeart/2008/layout/LinedList"/>
    <dgm:cxn modelId="{6E352B40-2B3C-4B5A-B5BB-B7280E4C010A}" type="presParOf" srcId="{04A710CA-5EBD-48AA-8C72-92733D04D48D}" destId="{43EDA1E2-7F04-4433-9810-11C2B6B0496C}" srcOrd="0" destOrd="0" presId="urn:microsoft.com/office/officeart/2008/layout/LinedList"/>
    <dgm:cxn modelId="{23A5BFAB-8601-4656-91E6-FD63B1D757F8}" type="presParOf" srcId="{04A710CA-5EBD-48AA-8C72-92733D04D48D}" destId="{4CF7B055-33A2-43A9-841E-F9FBF2566834}" srcOrd="1" destOrd="0" presId="urn:microsoft.com/office/officeart/2008/layout/LinedList"/>
    <dgm:cxn modelId="{EF0D84E1-917C-485B-B749-79790407FDD9}" type="presParOf" srcId="{4CF7B055-33A2-43A9-841E-F9FBF2566834}" destId="{B8FD2ABE-282A-48ED-8519-9087212B081D}" srcOrd="0" destOrd="0" presId="urn:microsoft.com/office/officeart/2008/layout/LinedList"/>
    <dgm:cxn modelId="{119E377F-9753-4237-BD3B-A4E77F8893DF}" type="presParOf" srcId="{4CF7B055-33A2-43A9-841E-F9FBF2566834}" destId="{0A7DF416-45E0-46EC-A669-1AF0CE2B356C}" srcOrd="1" destOrd="0" presId="urn:microsoft.com/office/officeart/2008/layout/LinedList"/>
    <dgm:cxn modelId="{931D4193-FB19-4AAD-83C8-987D440E2628}" type="presParOf" srcId="{04A710CA-5EBD-48AA-8C72-92733D04D48D}" destId="{370F4B4C-D63F-4FEE-A594-6BBEAE473A71}" srcOrd="2" destOrd="0" presId="urn:microsoft.com/office/officeart/2008/layout/LinedList"/>
    <dgm:cxn modelId="{9538EE84-70A5-452E-B697-93B5F3E684DF}" type="presParOf" srcId="{04A710CA-5EBD-48AA-8C72-92733D04D48D}" destId="{CB4B5C5C-73FA-4CD6-98A6-E2EFB74F9D1C}" srcOrd="3" destOrd="0" presId="urn:microsoft.com/office/officeart/2008/layout/LinedList"/>
    <dgm:cxn modelId="{65DB4ED2-2AB3-4446-8994-DF80AE43B3EB}" type="presParOf" srcId="{CB4B5C5C-73FA-4CD6-98A6-E2EFB74F9D1C}" destId="{B45AD76B-4BF3-4831-9278-DB5AD118EE84}" srcOrd="0" destOrd="0" presId="urn:microsoft.com/office/officeart/2008/layout/LinedList"/>
    <dgm:cxn modelId="{A4816DA1-38F5-4EB2-8D6E-F7441B241354}" type="presParOf" srcId="{CB4B5C5C-73FA-4CD6-98A6-E2EFB74F9D1C}" destId="{BFC0BFFA-1411-49AB-B565-7EE732EC3D9D}" srcOrd="1" destOrd="0" presId="urn:microsoft.com/office/officeart/2008/layout/LinedList"/>
    <dgm:cxn modelId="{43DC146C-F645-4B81-9B7F-76B51161C8F9}" type="presParOf" srcId="{04A710CA-5EBD-48AA-8C72-92733D04D48D}" destId="{598A79F8-D6A3-43BB-8D72-8DD18353F2B4}" srcOrd="4" destOrd="0" presId="urn:microsoft.com/office/officeart/2008/layout/LinedList"/>
    <dgm:cxn modelId="{0BE9E0BF-9B24-42A0-9556-018AB72EBDC2}" type="presParOf" srcId="{04A710CA-5EBD-48AA-8C72-92733D04D48D}" destId="{1C69CD0E-9D24-4E78-BC86-D368A989061F}" srcOrd="5" destOrd="0" presId="urn:microsoft.com/office/officeart/2008/layout/LinedList"/>
    <dgm:cxn modelId="{7AAB2C5B-1CF6-4ECD-9C62-0B23AF6C578D}" type="presParOf" srcId="{1C69CD0E-9D24-4E78-BC86-D368A989061F}" destId="{DCE7B2F9-3185-4C77-A7B7-BC6BA5B4E070}" srcOrd="0" destOrd="0" presId="urn:microsoft.com/office/officeart/2008/layout/LinedList"/>
    <dgm:cxn modelId="{3326EB08-C73F-4C3A-BE3F-51F9F9561FF2}" type="presParOf" srcId="{1C69CD0E-9D24-4E78-BC86-D368A989061F}" destId="{EDF9493D-E59E-4299-830D-F5A4290C16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048994-CDD2-4CFD-AA28-25B91B273E6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D75716-CDAD-4A3A-A43F-DFEE8C3DFFAB}">
      <dgm:prSet/>
      <dgm:spPr/>
      <dgm:t>
        <a:bodyPr/>
        <a:lstStyle/>
        <a:p>
          <a:r>
            <a:rPr lang="en-US" b="0" i="0" baseline="0"/>
            <a:t>ThingsBoard’s native RBAC reliably enforces hierarchical permissions.</a:t>
          </a:r>
        </a:p>
      </dgm:t>
    </dgm:pt>
    <dgm:pt modelId="{C22A039E-5599-43BA-830C-BEF729AF1D2A}" type="parTrans" cxnId="{1A3FF890-2263-4FAD-AB1F-141C70493F41}">
      <dgm:prSet/>
      <dgm:spPr/>
      <dgm:t>
        <a:bodyPr/>
        <a:lstStyle/>
        <a:p>
          <a:endParaRPr lang="en-US"/>
        </a:p>
      </dgm:t>
    </dgm:pt>
    <dgm:pt modelId="{52701990-5DFA-4AB0-A6FD-ABA944193E5D}" type="sibTrans" cxnId="{1A3FF890-2263-4FAD-AB1F-141C70493F41}">
      <dgm:prSet/>
      <dgm:spPr/>
      <dgm:t>
        <a:bodyPr/>
        <a:lstStyle/>
        <a:p>
          <a:endParaRPr lang="en-US"/>
        </a:p>
      </dgm:t>
    </dgm:pt>
    <dgm:pt modelId="{A77AB261-0D20-4A30-8DCA-2791CC30795D}">
      <dgm:prSet/>
      <dgm:spPr/>
      <dgm:t>
        <a:bodyPr/>
        <a:lstStyle/>
        <a:p>
          <a:r>
            <a:rPr lang="en-US" b="0" i="0" baseline="0"/>
            <a:t>Token-based telemetry endpoints respect user-device assignments.</a:t>
          </a:r>
          <a:endParaRPr lang="en-US"/>
        </a:p>
      </dgm:t>
    </dgm:pt>
    <dgm:pt modelId="{59383264-DCDF-490E-8BE3-63F73794E073}" type="parTrans" cxnId="{509ADF39-2B21-44E5-B54E-0867E8A9529D}">
      <dgm:prSet/>
      <dgm:spPr/>
      <dgm:t>
        <a:bodyPr/>
        <a:lstStyle/>
        <a:p>
          <a:endParaRPr lang="en-US"/>
        </a:p>
      </dgm:t>
    </dgm:pt>
    <dgm:pt modelId="{C20C6091-CF16-4D18-B2C5-7E5AE3F78346}" type="sibTrans" cxnId="{509ADF39-2B21-44E5-B54E-0867E8A9529D}">
      <dgm:prSet/>
      <dgm:spPr/>
      <dgm:t>
        <a:bodyPr/>
        <a:lstStyle/>
        <a:p>
          <a:endParaRPr lang="en-US"/>
        </a:p>
      </dgm:t>
    </dgm:pt>
    <dgm:pt modelId="{071C1244-24AB-4F32-A7A5-1DF57D2CB730}">
      <dgm:prSet/>
      <dgm:spPr/>
      <dgm:t>
        <a:bodyPr/>
        <a:lstStyle/>
        <a:p>
          <a:r>
            <a:rPr lang="en-US" b="0" i="0" baseline="0"/>
            <a:t>Open-source stack (Python + ThingsBoard) enables low-cost security prototyping.</a:t>
          </a:r>
          <a:endParaRPr lang="en-US"/>
        </a:p>
      </dgm:t>
    </dgm:pt>
    <dgm:pt modelId="{DC171488-0782-4999-8ADD-CC95C544F4F6}" type="parTrans" cxnId="{0507C56E-8416-4DDA-A8C3-1284AC060CF7}">
      <dgm:prSet/>
      <dgm:spPr/>
      <dgm:t>
        <a:bodyPr/>
        <a:lstStyle/>
        <a:p>
          <a:endParaRPr lang="en-US"/>
        </a:p>
      </dgm:t>
    </dgm:pt>
    <dgm:pt modelId="{89CA24FA-8874-4708-828A-C7B7DC088A54}" type="sibTrans" cxnId="{0507C56E-8416-4DDA-A8C3-1284AC060CF7}">
      <dgm:prSet/>
      <dgm:spPr/>
      <dgm:t>
        <a:bodyPr/>
        <a:lstStyle/>
        <a:p>
          <a:endParaRPr lang="en-US"/>
        </a:p>
      </dgm:t>
    </dgm:pt>
    <dgm:pt modelId="{2AB321DA-EA5C-4DF5-9BB3-E371BF099821}" type="pres">
      <dgm:prSet presAssocID="{73048994-CDD2-4CFD-AA28-25B91B273E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91856C-31F6-4301-92DC-814832253ECE}" type="pres">
      <dgm:prSet presAssocID="{6DD75716-CDAD-4A3A-A43F-DFEE8C3DFFAB}" presName="hierRoot1" presStyleCnt="0"/>
      <dgm:spPr/>
    </dgm:pt>
    <dgm:pt modelId="{4BC31475-89C5-4B5C-A217-1B24DB895A53}" type="pres">
      <dgm:prSet presAssocID="{6DD75716-CDAD-4A3A-A43F-DFEE8C3DFFAB}" presName="composite" presStyleCnt="0"/>
      <dgm:spPr/>
    </dgm:pt>
    <dgm:pt modelId="{2C23106E-BB22-4D80-A485-39BEAA63187A}" type="pres">
      <dgm:prSet presAssocID="{6DD75716-CDAD-4A3A-A43F-DFEE8C3DFFAB}" presName="background" presStyleLbl="node0" presStyleIdx="0" presStyleCnt="3"/>
      <dgm:spPr/>
    </dgm:pt>
    <dgm:pt modelId="{50EB9BC0-14C9-4D5F-80B7-3B8491A2875A}" type="pres">
      <dgm:prSet presAssocID="{6DD75716-CDAD-4A3A-A43F-DFEE8C3DFFAB}" presName="text" presStyleLbl="fgAcc0" presStyleIdx="0" presStyleCnt="3">
        <dgm:presLayoutVars>
          <dgm:chPref val="3"/>
        </dgm:presLayoutVars>
      </dgm:prSet>
      <dgm:spPr/>
    </dgm:pt>
    <dgm:pt modelId="{BA28557C-D9D3-424F-8C84-497C50AFBA9C}" type="pres">
      <dgm:prSet presAssocID="{6DD75716-CDAD-4A3A-A43F-DFEE8C3DFFAB}" presName="hierChild2" presStyleCnt="0"/>
      <dgm:spPr/>
    </dgm:pt>
    <dgm:pt modelId="{A887F6B9-3E7A-4694-818C-D7918A02650A}" type="pres">
      <dgm:prSet presAssocID="{A77AB261-0D20-4A30-8DCA-2791CC30795D}" presName="hierRoot1" presStyleCnt="0"/>
      <dgm:spPr/>
    </dgm:pt>
    <dgm:pt modelId="{2B4E7D52-A43F-433F-B014-242076234228}" type="pres">
      <dgm:prSet presAssocID="{A77AB261-0D20-4A30-8DCA-2791CC30795D}" presName="composite" presStyleCnt="0"/>
      <dgm:spPr/>
    </dgm:pt>
    <dgm:pt modelId="{D4D5646A-5437-40BF-B23C-8D2EC08806D7}" type="pres">
      <dgm:prSet presAssocID="{A77AB261-0D20-4A30-8DCA-2791CC30795D}" presName="background" presStyleLbl="node0" presStyleIdx="1" presStyleCnt="3"/>
      <dgm:spPr/>
    </dgm:pt>
    <dgm:pt modelId="{1EEA8239-DA3A-497C-8AD6-EB42280ADA40}" type="pres">
      <dgm:prSet presAssocID="{A77AB261-0D20-4A30-8DCA-2791CC30795D}" presName="text" presStyleLbl="fgAcc0" presStyleIdx="1" presStyleCnt="3">
        <dgm:presLayoutVars>
          <dgm:chPref val="3"/>
        </dgm:presLayoutVars>
      </dgm:prSet>
      <dgm:spPr/>
    </dgm:pt>
    <dgm:pt modelId="{FE400398-6094-4B04-A36C-A7E52BB1C301}" type="pres">
      <dgm:prSet presAssocID="{A77AB261-0D20-4A30-8DCA-2791CC30795D}" presName="hierChild2" presStyleCnt="0"/>
      <dgm:spPr/>
    </dgm:pt>
    <dgm:pt modelId="{94ED5C5B-8849-464A-BA97-4BDC08AA55EC}" type="pres">
      <dgm:prSet presAssocID="{071C1244-24AB-4F32-A7A5-1DF57D2CB730}" presName="hierRoot1" presStyleCnt="0"/>
      <dgm:spPr/>
    </dgm:pt>
    <dgm:pt modelId="{923E0D08-F7CC-4C5C-95CA-6E480A84866E}" type="pres">
      <dgm:prSet presAssocID="{071C1244-24AB-4F32-A7A5-1DF57D2CB730}" presName="composite" presStyleCnt="0"/>
      <dgm:spPr/>
    </dgm:pt>
    <dgm:pt modelId="{4C217AEA-C5FD-43DF-8020-E207C57E2E0E}" type="pres">
      <dgm:prSet presAssocID="{071C1244-24AB-4F32-A7A5-1DF57D2CB730}" presName="background" presStyleLbl="node0" presStyleIdx="2" presStyleCnt="3"/>
      <dgm:spPr/>
    </dgm:pt>
    <dgm:pt modelId="{70006F36-A4C1-43C9-AC80-39FFE8C41A91}" type="pres">
      <dgm:prSet presAssocID="{071C1244-24AB-4F32-A7A5-1DF57D2CB730}" presName="text" presStyleLbl="fgAcc0" presStyleIdx="2" presStyleCnt="3">
        <dgm:presLayoutVars>
          <dgm:chPref val="3"/>
        </dgm:presLayoutVars>
      </dgm:prSet>
      <dgm:spPr/>
    </dgm:pt>
    <dgm:pt modelId="{B1C9608C-D9A5-488A-AACA-E0E5D8D533FB}" type="pres">
      <dgm:prSet presAssocID="{071C1244-24AB-4F32-A7A5-1DF57D2CB730}" presName="hierChild2" presStyleCnt="0"/>
      <dgm:spPr/>
    </dgm:pt>
  </dgm:ptLst>
  <dgm:cxnLst>
    <dgm:cxn modelId="{509ADF39-2B21-44E5-B54E-0867E8A9529D}" srcId="{73048994-CDD2-4CFD-AA28-25B91B273E61}" destId="{A77AB261-0D20-4A30-8DCA-2791CC30795D}" srcOrd="1" destOrd="0" parTransId="{59383264-DCDF-490E-8BE3-63F73794E073}" sibTransId="{C20C6091-CF16-4D18-B2C5-7E5AE3F78346}"/>
    <dgm:cxn modelId="{0507C56E-8416-4DDA-A8C3-1284AC060CF7}" srcId="{73048994-CDD2-4CFD-AA28-25B91B273E61}" destId="{071C1244-24AB-4F32-A7A5-1DF57D2CB730}" srcOrd="2" destOrd="0" parTransId="{DC171488-0782-4999-8ADD-CC95C544F4F6}" sibTransId="{89CA24FA-8874-4708-828A-C7B7DC088A54}"/>
    <dgm:cxn modelId="{1A3FF890-2263-4FAD-AB1F-141C70493F41}" srcId="{73048994-CDD2-4CFD-AA28-25B91B273E61}" destId="{6DD75716-CDAD-4A3A-A43F-DFEE8C3DFFAB}" srcOrd="0" destOrd="0" parTransId="{C22A039E-5599-43BA-830C-BEF729AF1D2A}" sibTransId="{52701990-5DFA-4AB0-A6FD-ABA944193E5D}"/>
    <dgm:cxn modelId="{A9162BA1-7E42-46AD-974E-81CC57B14E1D}" type="presOf" srcId="{A77AB261-0D20-4A30-8DCA-2791CC30795D}" destId="{1EEA8239-DA3A-497C-8AD6-EB42280ADA40}" srcOrd="0" destOrd="0" presId="urn:microsoft.com/office/officeart/2005/8/layout/hierarchy1"/>
    <dgm:cxn modelId="{AE8CC0D0-148E-4CEB-99BD-8E26ACDBF4BD}" type="presOf" srcId="{071C1244-24AB-4F32-A7A5-1DF57D2CB730}" destId="{70006F36-A4C1-43C9-AC80-39FFE8C41A91}" srcOrd="0" destOrd="0" presId="urn:microsoft.com/office/officeart/2005/8/layout/hierarchy1"/>
    <dgm:cxn modelId="{0A5D47E3-ACF8-4215-8656-DD3C2B59BB64}" type="presOf" srcId="{6DD75716-CDAD-4A3A-A43F-DFEE8C3DFFAB}" destId="{50EB9BC0-14C9-4D5F-80B7-3B8491A2875A}" srcOrd="0" destOrd="0" presId="urn:microsoft.com/office/officeart/2005/8/layout/hierarchy1"/>
    <dgm:cxn modelId="{4CE4A1FA-0846-4A8A-9DCE-7738374B01BD}" type="presOf" srcId="{73048994-CDD2-4CFD-AA28-25B91B273E61}" destId="{2AB321DA-EA5C-4DF5-9BB3-E371BF099821}" srcOrd="0" destOrd="0" presId="urn:microsoft.com/office/officeart/2005/8/layout/hierarchy1"/>
    <dgm:cxn modelId="{B728E874-C821-4F96-B606-5921BF9EC8E9}" type="presParOf" srcId="{2AB321DA-EA5C-4DF5-9BB3-E371BF099821}" destId="{4891856C-31F6-4301-92DC-814832253ECE}" srcOrd="0" destOrd="0" presId="urn:microsoft.com/office/officeart/2005/8/layout/hierarchy1"/>
    <dgm:cxn modelId="{DAAFBD3C-D087-4770-9FE5-6779AAF966E5}" type="presParOf" srcId="{4891856C-31F6-4301-92DC-814832253ECE}" destId="{4BC31475-89C5-4B5C-A217-1B24DB895A53}" srcOrd="0" destOrd="0" presId="urn:microsoft.com/office/officeart/2005/8/layout/hierarchy1"/>
    <dgm:cxn modelId="{C4262162-7731-414E-9653-2B294F332A66}" type="presParOf" srcId="{4BC31475-89C5-4B5C-A217-1B24DB895A53}" destId="{2C23106E-BB22-4D80-A485-39BEAA63187A}" srcOrd="0" destOrd="0" presId="urn:microsoft.com/office/officeart/2005/8/layout/hierarchy1"/>
    <dgm:cxn modelId="{C8F4153E-E7AF-452F-8304-D4AD21AE80DC}" type="presParOf" srcId="{4BC31475-89C5-4B5C-A217-1B24DB895A53}" destId="{50EB9BC0-14C9-4D5F-80B7-3B8491A2875A}" srcOrd="1" destOrd="0" presId="urn:microsoft.com/office/officeart/2005/8/layout/hierarchy1"/>
    <dgm:cxn modelId="{28358437-2DE2-4629-8A44-B8B0A1785132}" type="presParOf" srcId="{4891856C-31F6-4301-92DC-814832253ECE}" destId="{BA28557C-D9D3-424F-8C84-497C50AFBA9C}" srcOrd="1" destOrd="0" presId="urn:microsoft.com/office/officeart/2005/8/layout/hierarchy1"/>
    <dgm:cxn modelId="{0ABC8152-174E-4DF5-92C4-C5AE50A9DD17}" type="presParOf" srcId="{2AB321DA-EA5C-4DF5-9BB3-E371BF099821}" destId="{A887F6B9-3E7A-4694-818C-D7918A02650A}" srcOrd="1" destOrd="0" presId="urn:microsoft.com/office/officeart/2005/8/layout/hierarchy1"/>
    <dgm:cxn modelId="{073A3765-6612-4CDF-9F72-10F7F5E9C65A}" type="presParOf" srcId="{A887F6B9-3E7A-4694-818C-D7918A02650A}" destId="{2B4E7D52-A43F-433F-B014-242076234228}" srcOrd="0" destOrd="0" presId="urn:microsoft.com/office/officeart/2005/8/layout/hierarchy1"/>
    <dgm:cxn modelId="{CE515407-D36A-487E-B733-FBE36142DBCB}" type="presParOf" srcId="{2B4E7D52-A43F-433F-B014-242076234228}" destId="{D4D5646A-5437-40BF-B23C-8D2EC08806D7}" srcOrd="0" destOrd="0" presId="urn:microsoft.com/office/officeart/2005/8/layout/hierarchy1"/>
    <dgm:cxn modelId="{0A4FBAA4-3B33-4F9E-8851-04469FE7EC05}" type="presParOf" srcId="{2B4E7D52-A43F-433F-B014-242076234228}" destId="{1EEA8239-DA3A-497C-8AD6-EB42280ADA40}" srcOrd="1" destOrd="0" presId="urn:microsoft.com/office/officeart/2005/8/layout/hierarchy1"/>
    <dgm:cxn modelId="{F4DEEEB5-ACE5-4BE4-9BAA-530CC94433D0}" type="presParOf" srcId="{A887F6B9-3E7A-4694-818C-D7918A02650A}" destId="{FE400398-6094-4B04-A36C-A7E52BB1C301}" srcOrd="1" destOrd="0" presId="urn:microsoft.com/office/officeart/2005/8/layout/hierarchy1"/>
    <dgm:cxn modelId="{AB52AAE1-3FB1-4429-8416-D58E3C54ADDC}" type="presParOf" srcId="{2AB321DA-EA5C-4DF5-9BB3-E371BF099821}" destId="{94ED5C5B-8849-464A-BA97-4BDC08AA55EC}" srcOrd="2" destOrd="0" presId="urn:microsoft.com/office/officeart/2005/8/layout/hierarchy1"/>
    <dgm:cxn modelId="{5D17E2D5-4001-4C69-BABE-A4FDF44F4AB5}" type="presParOf" srcId="{94ED5C5B-8849-464A-BA97-4BDC08AA55EC}" destId="{923E0D08-F7CC-4C5C-95CA-6E480A84866E}" srcOrd="0" destOrd="0" presId="urn:microsoft.com/office/officeart/2005/8/layout/hierarchy1"/>
    <dgm:cxn modelId="{7F36C786-A955-48FC-A1FA-6A55961E422C}" type="presParOf" srcId="{923E0D08-F7CC-4C5C-95CA-6E480A84866E}" destId="{4C217AEA-C5FD-43DF-8020-E207C57E2E0E}" srcOrd="0" destOrd="0" presId="urn:microsoft.com/office/officeart/2005/8/layout/hierarchy1"/>
    <dgm:cxn modelId="{D92E215A-22E8-4DE3-8043-C722DF92E705}" type="presParOf" srcId="{923E0D08-F7CC-4C5C-95CA-6E480A84866E}" destId="{70006F36-A4C1-43C9-AC80-39FFE8C41A91}" srcOrd="1" destOrd="0" presId="urn:microsoft.com/office/officeart/2005/8/layout/hierarchy1"/>
    <dgm:cxn modelId="{2F679F02-3BD4-4289-A148-FF4289FCF6FE}" type="presParOf" srcId="{94ED5C5B-8849-464A-BA97-4BDC08AA55EC}" destId="{B1C9608C-D9A5-488A-AACA-E0E5D8D533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11AADE-E5CE-4109-A571-B432111935A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3AFDB8-8ED5-4FD8-A540-5C2D7C803272}">
      <dgm:prSet/>
      <dgm:spPr/>
      <dgm:t>
        <a:bodyPr/>
        <a:lstStyle/>
        <a:p>
          <a:r>
            <a:rPr lang="en-US" b="0" i="0" baseline="0"/>
            <a:t>Integrate real hardware (Raspberry Pi, air-quality modules).</a:t>
          </a:r>
          <a:endParaRPr lang="en-US"/>
        </a:p>
      </dgm:t>
    </dgm:pt>
    <dgm:pt modelId="{1855EE5D-8E4D-484E-A103-2565CE7E47F1}" type="parTrans" cxnId="{4B04B9C1-A223-4E47-80EA-BF5BB87469A4}">
      <dgm:prSet/>
      <dgm:spPr/>
      <dgm:t>
        <a:bodyPr/>
        <a:lstStyle/>
        <a:p>
          <a:endParaRPr lang="en-US"/>
        </a:p>
      </dgm:t>
    </dgm:pt>
    <dgm:pt modelId="{C421BB73-8AE2-4B6E-877A-4B5464FD8C49}" type="sibTrans" cxnId="{4B04B9C1-A223-4E47-80EA-BF5BB87469A4}">
      <dgm:prSet/>
      <dgm:spPr/>
      <dgm:t>
        <a:bodyPr/>
        <a:lstStyle/>
        <a:p>
          <a:endParaRPr lang="en-US"/>
        </a:p>
      </dgm:t>
    </dgm:pt>
    <dgm:pt modelId="{893799F7-9A26-4076-8730-A50CD3D0108E}">
      <dgm:prSet/>
      <dgm:spPr/>
      <dgm:t>
        <a:bodyPr/>
        <a:lstStyle/>
        <a:p>
          <a:r>
            <a:rPr lang="en-US" b="0" i="0" baseline="0"/>
            <a:t>Add blockchain-backed audit logs for tamper-proof records.</a:t>
          </a:r>
          <a:endParaRPr lang="en-US"/>
        </a:p>
      </dgm:t>
    </dgm:pt>
    <dgm:pt modelId="{2D840D87-4D00-4E9F-8584-7810B7463DA0}" type="parTrans" cxnId="{19669767-CF3B-460C-9F21-F16D7E41E891}">
      <dgm:prSet/>
      <dgm:spPr/>
      <dgm:t>
        <a:bodyPr/>
        <a:lstStyle/>
        <a:p>
          <a:endParaRPr lang="en-US"/>
        </a:p>
      </dgm:t>
    </dgm:pt>
    <dgm:pt modelId="{E8C13365-2814-4AF8-A36C-E2D5031734F1}" type="sibTrans" cxnId="{19669767-CF3B-460C-9F21-F16D7E41E891}">
      <dgm:prSet/>
      <dgm:spPr/>
      <dgm:t>
        <a:bodyPr/>
        <a:lstStyle/>
        <a:p>
          <a:endParaRPr lang="en-US"/>
        </a:p>
      </dgm:t>
    </dgm:pt>
    <dgm:pt modelId="{BF838E17-1E42-4C33-99B3-DDBEBC3ED0D2}">
      <dgm:prSet/>
      <dgm:spPr/>
      <dgm:t>
        <a:bodyPr/>
        <a:lstStyle/>
        <a:p>
          <a:r>
            <a:rPr lang="en-US" b="0" i="0" baseline="0"/>
            <a:t>Implement dynamic ABAC overlays (contextual policies).</a:t>
          </a:r>
          <a:endParaRPr lang="en-US"/>
        </a:p>
      </dgm:t>
    </dgm:pt>
    <dgm:pt modelId="{1B035E6A-94A2-49FB-98A2-48A0B746DA88}" type="parTrans" cxnId="{7BE3E0DB-2CBA-4197-829E-29A89960E0B2}">
      <dgm:prSet/>
      <dgm:spPr/>
      <dgm:t>
        <a:bodyPr/>
        <a:lstStyle/>
        <a:p>
          <a:endParaRPr lang="en-US"/>
        </a:p>
      </dgm:t>
    </dgm:pt>
    <dgm:pt modelId="{BAEA0816-F9F4-4BDC-A4EC-DA04BBB886FD}" type="sibTrans" cxnId="{7BE3E0DB-2CBA-4197-829E-29A89960E0B2}">
      <dgm:prSet/>
      <dgm:spPr/>
      <dgm:t>
        <a:bodyPr/>
        <a:lstStyle/>
        <a:p>
          <a:endParaRPr lang="en-US"/>
        </a:p>
      </dgm:t>
    </dgm:pt>
    <dgm:pt modelId="{5AF3B84C-3741-4EC1-BDAA-DBA2E07EF67A}">
      <dgm:prSet/>
      <dgm:spPr/>
      <dgm:t>
        <a:bodyPr/>
        <a:lstStyle/>
        <a:p>
          <a:r>
            <a:rPr lang="en-US" b="0" i="0" baseline="0"/>
            <a:t>Build notification rules (email/SMS) for sensor thresholds.</a:t>
          </a:r>
          <a:endParaRPr lang="en-US"/>
        </a:p>
      </dgm:t>
    </dgm:pt>
    <dgm:pt modelId="{BF795E7E-0045-41BA-ADFB-B34DE9BC39D4}" type="parTrans" cxnId="{D44E9BBE-6EAD-4016-8578-0DB546BCD238}">
      <dgm:prSet/>
      <dgm:spPr/>
      <dgm:t>
        <a:bodyPr/>
        <a:lstStyle/>
        <a:p>
          <a:endParaRPr lang="en-US"/>
        </a:p>
      </dgm:t>
    </dgm:pt>
    <dgm:pt modelId="{7DC42522-0A16-40A8-ADE6-D7F8C6DD67C6}" type="sibTrans" cxnId="{D44E9BBE-6EAD-4016-8578-0DB546BCD238}">
      <dgm:prSet/>
      <dgm:spPr/>
      <dgm:t>
        <a:bodyPr/>
        <a:lstStyle/>
        <a:p>
          <a:endParaRPr lang="en-US"/>
        </a:p>
      </dgm:t>
    </dgm:pt>
    <dgm:pt modelId="{EE53A7F2-7029-4934-868F-8635143AB3A9}" type="pres">
      <dgm:prSet presAssocID="{2311AADE-E5CE-4109-A571-B432111935A2}" presName="root" presStyleCnt="0">
        <dgm:presLayoutVars>
          <dgm:dir/>
          <dgm:resizeHandles val="exact"/>
        </dgm:presLayoutVars>
      </dgm:prSet>
      <dgm:spPr/>
    </dgm:pt>
    <dgm:pt modelId="{66B9FBBC-AB68-4914-9E28-33A165C620BB}" type="pres">
      <dgm:prSet presAssocID="{123AFDB8-8ED5-4FD8-A540-5C2D7C803272}" presName="compNode" presStyleCnt="0"/>
      <dgm:spPr/>
    </dgm:pt>
    <dgm:pt modelId="{D88AF174-E28B-4AED-9F0C-4E2A2955DA35}" type="pres">
      <dgm:prSet presAssocID="{123AFDB8-8ED5-4FD8-A540-5C2D7C8032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72580B0-498C-44D4-8469-D4D37A28915C}" type="pres">
      <dgm:prSet presAssocID="{123AFDB8-8ED5-4FD8-A540-5C2D7C803272}" presName="spaceRect" presStyleCnt="0"/>
      <dgm:spPr/>
    </dgm:pt>
    <dgm:pt modelId="{25EC74AD-DE69-4A2D-AC99-74022DDC7464}" type="pres">
      <dgm:prSet presAssocID="{123AFDB8-8ED5-4FD8-A540-5C2D7C803272}" presName="textRect" presStyleLbl="revTx" presStyleIdx="0" presStyleCnt="4">
        <dgm:presLayoutVars>
          <dgm:chMax val="1"/>
          <dgm:chPref val="1"/>
        </dgm:presLayoutVars>
      </dgm:prSet>
      <dgm:spPr/>
    </dgm:pt>
    <dgm:pt modelId="{26DCC4F4-D860-4BAD-9A1D-FAFEDD01FBA6}" type="pres">
      <dgm:prSet presAssocID="{C421BB73-8AE2-4B6E-877A-4B5464FD8C49}" presName="sibTrans" presStyleCnt="0"/>
      <dgm:spPr/>
    </dgm:pt>
    <dgm:pt modelId="{8E51284D-8A5A-4B18-8F18-AAA65173FBFA}" type="pres">
      <dgm:prSet presAssocID="{893799F7-9A26-4076-8730-A50CD3D0108E}" presName="compNode" presStyleCnt="0"/>
      <dgm:spPr/>
    </dgm:pt>
    <dgm:pt modelId="{D87552F7-8E6D-4452-B340-6E7108AC91A2}" type="pres">
      <dgm:prSet presAssocID="{893799F7-9A26-4076-8730-A50CD3D010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45DAAF5A-95DD-43D7-8012-527E9AB6ADD0}" type="pres">
      <dgm:prSet presAssocID="{893799F7-9A26-4076-8730-A50CD3D0108E}" presName="spaceRect" presStyleCnt="0"/>
      <dgm:spPr/>
    </dgm:pt>
    <dgm:pt modelId="{43F08892-96BE-4E34-922B-D29ECBEAA205}" type="pres">
      <dgm:prSet presAssocID="{893799F7-9A26-4076-8730-A50CD3D0108E}" presName="textRect" presStyleLbl="revTx" presStyleIdx="1" presStyleCnt="4">
        <dgm:presLayoutVars>
          <dgm:chMax val="1"/>
          <dgm:chPref val="1"/>
        </dgm:presLayoutVars>
      </dgm:prSet>
      <dgm:spPr/>
    </dgm:pt>
    <dgm:pt modelId="{9DB919E5-F3B4-4B42-B977-23EDCE1C9962}" type="pres">
      <dgm:prSet presAssocID="{E8C13365-2814-4AF8-A36C-E2D5031734F1}" presName="sibTrans" presStyleCnt="0"/>
      <dgm:spPr/>
    </dgm:pt>
    <dgm:pt modelId="{251A028E-294F-4664-8BF6-1E19A856BB68}" type="pres">
      <dgm:prSet presAssocID="{BF838E17-1E42-4C33-99B3-DDBEBC3ED0D2}" presName="compNode" presStyleCnt="0"/>
      <dgm:spPr/>
    </dgm:pt>
    <dgm:pt modelId="{408AD3B4-19F9-48FB-905D-C73DD6A8E37E}" type="pres">
      <dgm:prSet presAssocID="{BF838E17-1E42-4C33-99B3-DDBEBC3ED0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A4171D94-00FE-47B5-B507-0E5459E76316}" type="pres">
      <dgm:prSet presAssocID="{BF838E17-1E42-4C33-99B3-DDBEBC3ED0D2}" presName="spaceRect" presStyleCnt="0"/>
      <dgm:spPr/>
    </dgm:pt>
    <dgm:pt modelId="{850A637B-5C04-406A-AD33-B50FB093776B}" type="pres">
      <dgm:prSet presAssocID="{BF838E17-1E42-4C33-99B3-DDBEBC3ED0D2}" presName="textRect" presStyleLbl="revTx" presStyleIdx="2" presStyleCnt="4">
        <dgm:presLayoutVars>
          <dgm:chMax val="1"/>
          <dgm:chPref val="1"/>
        </dgm:presLayoutVars>
      </dgm:prSet>
      <dgm:spPr/>
    </dgm:pt>
    <dgm:pt modelId="{42EB9B7D-B85E-466E-828F-56F5A4B43CB4}" type="pres">
      <dgm:prSet presAssocID="{BAEA0816-F9F4-4BDC-A4EC-DA04BBB886FD}" presName="sibTrans" presStyleCnt="0"/>
      <dgm:spPr/>
    </dgm:pt>
    <dgm:pt modelId="{5D65B893-886E-493D-8DE3-67B10CA79241}" type="pres">
      <dgm:prSet presAssocID="{5AF3B84C-3741-4EC1-BDAA-DBA2E07EF67A}" presName="compNode" presStyleCnt="0"/>
      <dgm:spPr/>
    </dgm:pt>
    <dgm:pt modelId="{DADCAFC7-4F0A-46C9-85E5-7C53C744F92D}" type="pres">
      <dgm:prSet presAssocID="{5AF3B84C-3741-4EC1-BDAA-DBA2E07EF6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F19C3B5-456F-45E6-A84A-455E663BCBDF}" type="pres">
      <dgm:prSet presAssocID="{5AF3B84C-3741-4EC1-BDAA-DBA2E07EF67A}" presName="spaceRect" presStyleCnt="0"/>
      <dgm:spPr/>
    </dgm:pt>
    <dgm:pt modelId="{F1A2C752-A308-4004-92D7-51FAB143B122}" type="pres">
      <dgm:prSet presAssocID="{5AF3B84C-3741-4EC1-BDAA-DBA2E07EF6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9669767-CF3B-460C-9F21-F16D7E41E891}" srcId="{2311AADE-E5CE-4109-A571-B432111935A2}" destId="{893799F7-9A26-4076-8730-A50CD3D0108E}" srcOrd="1" destOrd="0" parTransId="{2D840D87-4D00-4E9F-8584-7810B7463DA0}" sibTransId="{E8C13365-2814-4AF8-A36C-E2D5031734F1}"/>
    <dgm:cxn modelId="{ACCD8A51-3296-4552-8963-5DA636F39A76}" type="presOf" srcId="{5AF3B84C-3741-4EC1-BDAA-DBA2E07EF67A}" destId="{F1A2C752-A308-4004-92D7-51FAB143B122}" srcOrd="0" destOrd="0" presId="urn:microsoft.com/office/officeart/2018/2/layout/IconLabelList"/>
    <dgm:cxn modelId="{0BB43978-F7BE-4507-931F-C0BDEC090986}" type="presOf" srcId="{BF838E17-1E42-4C33-99B3-DDBEBC3ED0D2}" destId="{850A637B-5C04-406A-AD33-B50FB093776B}" srcOrd="0" destOrd="0" presId="urn:microsoft.com/office/officeart/2018/2/layout/IconLabelList"/>
    <dgm:cxn modelId="{2AF4F9A6-26D4-4363-855F-DB2FEB741BD8}" type="presOf" srcId="{123AFDB8-8ED5-4FD8-A540-5C2D7C803272}" destId="{25EC74AD-DE69-4A2D-AC99-74022DDC7464}" srcOrd="0" destOrd="0" presId="urn:microsoft.com/office/officeart/2018/2/layout/IconLabelList"/>
    <dgm:cxn modelId="{D44E9BBE-6EAD-4016-8578-0DB546BCD238}" srcId="{2311AADE-E5CE-4109-A571-B432111935A2}" destId="{5AF3B84C-3741-4EC1-BDAA-DBA2E07EF67A}" srcOrd="3" destOrd="0" parTransId="{BF795E7E-0045-41BA-ADFB-B34DE9BC39D4}" sibTransId="{7DC42522-0A16-40A8-ADE6-D7F8C6DD67C6}"/>
    <dgm:cxn modelId="{4B04B9C1-A223-4E47-80EA-BF5BB87469A4}" srcId="{2311AADE-E5CE-4109-A571-B432111935A2}" destId="{123AFDB8-8ED5-4FD8-A540-5C2D7C803272}" srcOrd="0" destOrd="0" parTransId="{1855EE5D-8E4D-484E-A103-2565CE7E47F1}" sibTransId="{C421BB73-8AE2-4B6E-877A-4B5464FD8C49}"/>
    <dgm:cxn modelId="{7BE3E0DB-2CBA-4197-829E-29A89960E0B2}" srcId="{2311AADE-E5CE-4109-A571-B432111935A2}" destId="{BF838E17-1E42-4C33-99B3-DDBEBC3ED0D2}" srcOrd="2" destOrd="0" parTransId="{1B035E6A-94A2-49FB-98A2-48A0B746DA88}" sibTransId="{BAEA0816-F9F4-4BDC-A4EC-DA04BBB886FD}"/>
    <dgm:cxn modelId="{711B01DC-40B6-4210-988D-40C656F094F4}" type="presOf" srcId="{893799F7-9A26-4076-8730-A50CD3D0108E}" destId="{43F08892-96BE-4E34-922B-D29ECBEAA205}" srcOrd="0" destOrd="0" presId="urn:microsoft.com/office/officeart/2018/2/layout/IconLabelList"/>
    <dgm:cxn modelId="{2E13AEF5-93F2-426A-A415-5F92E86B0230}" type="presOf" srcId="{2311AADE-E5CE-4109-A571-B432111935A2}" destId="{EE53A7F2-7029-4934-868F-8635143AB3A9}" srcOrd="0" destOrd="0" presId="urn:microsoft.com/office/officeart/2018/2/layout/IconLabelList"/>
    <dgm:cxn modelId="{F5BCD030-6425-446A-8533-4B60D1B6AFFD}" type="presParOf" srcId="{EE53A7F2-7029-4934-868F-8635143AB3A9}" destId="{66B9FBBC-AB68-4914-9E28-33A165C620BB}" srcOrd="0" destOrd="0" presId="urn:microsoft.com/office/officeart/2018/2/layout/IconLabelList"/>
    <dgm:cxn modelId="{DF78D329-D599-47AE-B7E3-35531C190364}" type="presParOf" srcId="{66B9FBBC-AB68-4914-9E28-33A165C620BB}" destId="{D88AF174-E28B-4AED-9F0C-4E2A2955DA35}" srcOrd="0" destOrd="0" presId="urn:microsoft.com/office/officeart/2018/2/layout/IconLabelList"/>
    <dgm:cxn modelId="{C809079D-9D7D-4EDD-841E-9449C49125D2}" type="presParOf" srcId="{66B9FBBC-AB68-4914-9E28-33A165C620BB}" destId="{E72580B0-498C-44D4-8469-D4D37A28915C}" srcOrd="1" destOrd="0" presId="urn:microsoft.com/office/officeart/2018/2/layout/IconLabelList"/>
    <dgm:cxn modelId="{90056CB8-0F7F-416D-B030-78B1EEFC42B3}" type="presParOf" srcId="{66B9FBBC-AB68-4914-9E28-33A165C620BB}" destId="{25EC74AD-DE69-4A2D-AC99-74022DDC7464}" srcOrd="2" destOrd="0" presId="urn:microsoft.com/office/officeart/2018/2/layout/IconLabelList"/>
    <dgm:cxn modelId="{3D94FE2E-75A5-4B71-BF67-2F7071FBC827}" type="presParOf" srcId="{EE53A7F2-7029-4934-868F-8635143AB3A9}" destId="{26DCC4F4-D860-4BAD-9A1D-FAFEDD01FBA6}" srcOrd="1" destOrd="0" presId="urn:microsoft.com/office/officeart/2018/2/layout/IconLabelList"/>
    <dgm:cxn modelId="{B833303E-0CCF-432F-8CAB-E68991000288}" type="presParOf" srcId="{EE53A7F2-7029-4934-868F-8635143AB3A9}" destId="{8E51284D-8A5A-4B18-8F18-AAA65173FBFA}" srcOrd="2" destOrd="0" presId="urn:microsoft.com/office/officeart/2018/2/layout/IconLabelList"/>
    <dgm:cxn modelId="{868543F7-3531-499B-8C71-46EB62B85911}" type="presParOf" srcId="{8E51284D-8A5A-4B18-8F18-AAA65173FBFA}" destId="{D87552F7-8E6D-4452-B340-6E7108AC91A2}" srcOrd="0" destOrd="0" presId="urn:microsoft.com/office/officeart/2018/2/layout/IconLabelList"/>
    <dgm:cxn modelId="{663B5741-094A-436D-9E95-A23180440967}" type="presParOf" srcId="{8E51284D-8A5A-4B18-8F18-AAA65173FBFA}" destId="{45DAAF5A-95DD-43D7-8012-527E9AB6ADD0}" srcOrd="1" destOrd="0" presId="urn:microsoft.com/office/officeart/2018/2/layout/IconLabelList"/>
    <dgm:cxn modelId="{F6DF2E6B-27A1-45E9-A25F-FBCE69362B40}" type="presParOf" srcId="{8E51284D-8A5A-4B18-8F18-AAA65173FBFA}" destId="{43F08892-96BE-4E34-922B-D29ECBEAA205}" srcOrd="2" destOrd="0" presId="urn:microsoft.com/office/officeart/2018/2/layout/IconLabelList"/>
    <dgm:cxn modelId="{C851A457-8B12-4D46-B002-6ED3F32B42D3}" type="presParOf" srcId="{EE53A7F2-7029-4934-868F-8635143AB3A9}" destId="{9DB919E5-F3B4-4B42-B977-23EDCE1C9962}" srcOrd="3" destOrd="0" presId="urn:microsoft.com/office/officeart/2018/2/layout/IconLabelList"/>
    <dgm:cxn modelId="{CF573038-567B-42FF-80C2-88773ECDA7D7}" type="presParOf" srcId="{EE53A7F2-7029-4934-868F-8635143AB3A9}" destId="{251A028E-294F-4664-8BF6-1E19A856BB68}" srcOrd="4" destOrd="0" presId="urn:microsoft.com/office/officeart/2018/2/layout/IconLabelList"/>
    <dgm:cxn modelId="{9F1D3B86-D6EE-4B48-8AAA-7575595F11BE}" type="presParOf" srcId="{251A028E-294F-4664-8BF6-1E19A856BB68}" destId="{408AD3B4-19F9-48FB-905D-C73DD6A8E37E}" srcOrd="0" destOrd="0" presId="urn:microsoft.com/office/officeart/2018/2/layout/IconLabelList"/>
    <dgm:cxn modelId="{94A24B59-CCD2-4AE2-A337-FFD1F4BF6289}" type="presParOf" srcId="{251A028E-294F-4664-8BF6-1E19A856BB68}" destId="{A4171D94-00FE-47B5-B507-0E5459E76316}" srcOrd="1" destOrd="0" presId="urn:microsoft.com/office/officeart/2018/2/layout/IconLabelList"/>
    <dgm:cxn modelId="{A6577E3B-3881-438E-8886-B63ED317881F}" type="presParOf" srcId="{251A028E-294F-4664-8BF6-1E19A856BB68}" destId="{850A637B-5C04-406A-AD33-B50FB093776B}" srcOrd="2" destOrd="0" presId="urn:microsoft.com/office/officeart/2018/2/layout/IconLabelList"/>
    <dgm:cxn modelId="{E96C9655-D567-4FA5-922B-8018A635FD7E}" type="presParOf" srcId="{EE53A7F2-7029-4934-868F-8635143AB3A9}" destId="{42EB9B7D-B85E-466E-828F-56F5A4B43CB4}" srcOrd="5" destOrd="0" presId="urn:microsoft.com/office/officeart/2018/2/layout/IconLabelList"/>
    <dgm:cxn modelId="{3AB5996B-0B78-4F38-83E8-AA9A5DB407B0}" type="presParOf" srcId="{EE53A7F2-7029-4934-868F-8635143AB3A9}" destId="{5D65B893-886E-493D-8DE3-67B10CA79241}" srcOrd="6" destOrd="0" presId="urn:microsoft.com/office/officeart/2018/2/layout/IconLabelList"/>
    <dgm:cxn modelId="{AD4D0A90-78C1-401D-924D-127323F10F06}" type="presParOf" srcId="{5D65B893-886E-493D-8DE3-67B10CA79241}" destId="{DADCAFC7-4F0A-46C9-85E5-7C53C744F92D}" srcOrd="0" destOrd="0" presId="urn:microsoft.com/office/officeart/2018/2/layout/IconLabelList"/>
    <dgm:cxn modelId="{59731FF1-F684-4553-B52C-64AE6609CECC}" type="presParOf" srcId="{5D65B893-886E-493D-8DE3-67B10CA79241}" destId="{2F19C3B5-456F-45E6-A84A-455E663BCBDF}" srcOrd="1" destOrd="0" presId="urn:microsoft.com/office/officeart/2018/2/layout/IconLabelList"/>
    <dgm:cxn modelId="{F73F0E4B-7A38-4C30-B742-A9F022FED21C}" type="presParOf" srcId="{5D65B893-886E-493D-8DE3-67B10CA79241}" destId="{F1A2C752-A308-4004-92D7-51FAB143B1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C4DC03-754F-4DD5-8B5E-262DD5D547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6A73E2-8791-4939-B0AE-7E8E87E78C90}">
      <dgm:prSet/>
      <dgm:spPr/>
      <dgm:t>
        <a:bodyPr/>
        <a:lstStyle/>
        <a:p>
          <a:r>
            <a:rPr lang="en-US" b="0" i="0" baseline="0"/>
            <a:t>Demonstrated a </a:t>
          </a:r>
          <a:r>
            <a:rPr lang="en-US" b="1" i="0" baseline="0"/>
            <a:t>secure, role-segmented</a:t>
          </a:r>
          <a:r>
            <a:rPr lang="en-US" b="0" i="0" baseline="0"/>
            <a:t> IoT environment.</a:t>
          </a:r>
          <a:endParaRPr lang="en-US"/>
        </a:p>
      </dgm:t>
    </dgm:pt>
    <dgm:pt modelId="{D6468EB1-2654-4123-B73A-8A558081CE95}" type="parTrans" cxnId="{7BF7A1E0-7F36-45EC-9C6E-8DBA481F343E}">
      <dgm:prSet/>
      <dgm:spPr/>
      <dgm:t>
        <a:bodyPr/>
        <a:lstStyle/>
        <a:p>
          <a:endParaRPr lang="en-US"/>
        </a:p>
      </dgm:t>
    </dgm:pt>
    <dgm:pt modelId="{251E3067-514C-463C-8A69-76E975FCF783}" type="sibTrans" cxnId="{7BF7A1E0-7F36-45EC-9C6E-8DBA481F343E}">
      <dgm:prSet/>
      <dgm:spPr/>
      <dgm:t>
        <a:bodyPr/>
        <a:lstStyle/>
        <a:p>
          <a:endParaRPr lang="en-US"/>
        </a:p>
      </dgm:t>
    </dgm:pt>
    <dgm:pt modelId="{52BFC8F3-68B0-4ED6-97A6-CF31562B5F94}">
      <dgm:prSet/>
      <dgm:spPr/>
      <dgm:t>
        <a:bodyPr/>
        <a:lstStyle/>
        <a:p>
          <a:r>
            <a:rPr lang="en-US" b="0" i="0" baseline="0"/>
            <a:t>Validated that </a:t>
          </a:r>
          <a:r>
            <a:rPr lang="en-US" b="1" i="0" baseline="0"/>
            <a:t>least-privilege</a:t>
          </a:r>
          <a:r>
            <a:rPr lang="en-US" b="0" i="0" baseline="0"/>
            <a:t> principles prevent data over-exposure.</a:t>
          </a:r>
          <a:endParaRPr lang="en-US"/>
        </a:p>
      </dgm:t>
    </dgm:pt>
    <dgm:pt modelId="{75DDB010-C54D-4184-8A13-197C884A332E}" type="parTrans" cxnId="{0BEF82B8-0F8E-4956-9912-CD1BC76BAD43}">
      <dgm:prSet/>
      <dgm:spPr/>
      <dgm:t>
        <a:bodyPr/>
        <a:lstStyle/>
        <a:p>
          <a:endParaRPr lang="en-US"/>
        </a:p>
      </dgm:t>
    </dgm:pt>
    <dgm:pt modelId="{2B0B2269-ED62-4882-AD31-86A7F35DA06E}" type="sibTrans" cxnId="{0BEF82B8-0F8E-4956-9912-CD1BC76BAD43}">
      <dgm:prSet/>
      <dgm:spPr/>
      <dgm:t>
        <a:bodyPr/>
        <a:lstStyle/>
        <a:p>
          <a:endParaRPr lang="en-US"/>
        </a:p>
      </dgm:t>
    </dgm:pt>
    <dgm:pt modelId="{AC6913E0-0185-493E-967B-CE59953E1C5C}">
      <dgm:prSet/>
      <dgm:spPr/>
      <dgm:t>
        <a:bodyPr/>
        <a:lstStyle/>
        <a:p>
          <a:r>
            <a:rPr lang="en-US" b="0" i="0" baseline="0"/>
            <a:t>Provided an </a:t>
          </a:r>
          <a:r>
            <a:rPr lang="en-US" b="1" i="0" baseline="0"/>
            <a:t>educational blueprint</a:t>
          </a:r>
          <a:r>
            <a:rPr lang="en-US" b="0" i="0" baseline="0"/>
            <a:t> for low-cost IoT security labs.</a:t>
          </a:r>
          <a:endParaRPr lang="en-US"/>
        </a:p>
      </dgm:t>
    </dgm:pt>
    <dgm:pt modelId="{6792F10C-96AC-42B4-B4AD-05EEC5673F65}" type="parTrans" cxnId="{E1918921-D502-4979-A284-0BCC46846FEC}">
      <dgm:prSet/>
      <dgm:spPr/>
      <dgm:t>
        <a:bodyPr/>
        <a:lstStyle/>
        <a:p>
          <a:endParaRPr lang="en-US"/>
        </a:p>
      </dgm:t>
    </dgm:pt>
    <dgm:pt modelId="{74F9D955-33B6-4647-8E00-25702BDA6029}" type="sibTrans" cxnId="{E1918921-D502-4979-A284-0BCC46846FEC}">
      <dgm:prSet/>
      <dgm:spPr/>
      <dgm:t>
        <a:bodyPr/>
        <a:lstStyle/>
        <a:p>
          <a:endParaRPr lang="en-US"/>
        </a:p>
      </dgm:t>
    </dgm:pt>
    <dgm:pt modelId="{7B04AE18-EE15-4DD0-834D-584ADEED7112}" type="pres">
      <dgm:prSet presAssocID="{DDC4DC03-754F-4DD5-8B5E-262DD5D5470C}" presName="root" presStyleCnt="0">
        <dgm:presLayoutVars>
          <dgm:dir/>
          <dgm:resizeHandles val="exact"/>
        </dgm:presLayoutVars>
      </dgm:prSet>
      <dgm:spPr/>
    </dgm:pt>
    <dgm:pt modelId="{09B8E487-B457-4BB5-8C64-4C2CB65A7CA9}" type="pres">
      <dgm:prSet presAssocID="{A76A73E2-8791-4939-B0AE-7E8E87E78C90}" presName="compNode" presStyleCnt="0"/>
      <dgm:spPr/>
    </dgm:pt>
    <dgm:pt modelId="{56CAF4CE-B8B7-4864-AE98-C9896BCAE8A7}" type="pres">
      <dgm:prSet presAssocID="{A76A73E2-8791-4939-B0AE-7E8E87E78C90}" presName="bgRect" presStyleLbl="bgShp" presStyleIdx="0" presStyleCnt="3"/>
      <dgm:spPr/>
    </dgm:pt>
    <dgm:pt modelId="{648CF8B2-B34C-424B-BAAE-DD9FDDE7E022}" type="pres">
      <dgm:prSet presAssocID="{A76A73E2-8791-4939-B0AE-7E8E87E78C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4A67DA97-5674-4316-9285-0718D5EF868D}" type="pres">
      <dgm:prSet presAssocID="{A76A73E2-8791-4939-B0AE-7E8E87E78C90}" presName="spaceRect" presStyleCnt="0"/>
      <dgm:spPr/>
    </dgm:pt>
    <dgm:pt modelId="{5B7339B2-6744-44C8-B1E8-F1A369699723}" type="pres">
      <dgm:prSet presAssocID="{A76A73E2-8791-4939-B0AE-7E8E87E78C90}" presName="parTx" presStyleLbl="revTx" presStyleIdx="0" presStyleCnt="3">
        <dgm:presLayoutVars>
          <dgm:chMax val="0"/>
          <dgm:chPref val="0"/>
        </dgm:presLayoutVars>
      </dgm:prSet>
      <dgm:spPr/>
    </dgm:pt>
    <dgm:pt modelId="{16A0FE50-49D8-46D1-A38F-6975DA7459D9}" type="pres">
      <dgm:prSet presAssocID="{251E3067-514C-463C-8A69-76E975FCF783}" presName="sibTrans" presStyleCnt="0"/>
      <dgm:spPr/>
    </dgm:pt>
    <dgm:pt modelId="{E96FDA40-1B25-4408-8EDD-050E57E758F2}" type="pres">
      <dgm:prSet presAssocID="{52BFC8F3-68B0-4ED6-97A6-CF31562B5F94}" presName="compNode" presStyleCnt="0"/>
      <dgm:spPr/>
    </dgm:pt>
    <dgm:pt modelId="{629E002C-2C0A-4D6D-9F8D-F9836A6E0D59}" type="pres">
      <dgm:prSet presAssocID="{52BFC8F3-68B0-4ED6-97A6-CF31562B5F94}" presName="bgRect" presStyleLbl="bgShp" presStyleIdx="1" presStyleCnt="3"/>
      <dgm:spPr/>
    </dgm:pt>
    <dgm:pt modelId="{F17B5FA4-921B-474F-80D4-15DB054228E2}" type="pres">
      <dgm:prSet presAssocID="{52BFC8F3-68B0-4ED6-97A6-CF31562B5F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1B26BE0C-4B92-4B50-A770-833A5CFAA5F0}" type="pres">
      <dgm:prSet presAssocID="{52BFC8F3-68B0-4ED6-97A6-CF31562B5F94}" presName="spaceRect" presStyleCnt="0"/>
      <dgm:spPr/>
    </dgm:pt>
    <dgm:pt modelId="{CE05FC71-688F-4CFA-B5F7-06AE9BA60747}" type="pres">
      <dgm:prSet presAssocID="{52BFC8F3-68B0-4ED6-97A6-CF31562B5F94}" presName="parTx" presStyleLbl="revTx" presStyleIdx="1" presStyleCnt="3">
        <dgm:presLayoutVars>
          <dgm:chMax val="0"/>
          <dgm:chPref val="0"/>
        </dgm:presLayoutVars>
      </dgm:prSet>
      <dgm:spPr/>
    </dgm:pt>
    <dgm:pt modelId="{F04C6DC7-704B-497E-832F-18E564AFCCE2}" type="pres">
      <dgm:prSet presAssocID="{2B0B2269-ED62-4882-AD31-86A7F35DA06E}" presName="sibTrans" presStyleCnt="0"/>
      <dgm:spPr/>
    </dgm:pt>
    <dgm:pt modelId="{C0061D7D-7607-4947-B25B-7A969D0D29B4}" type="pres">
      <dgm:prSet presAssocID="{AC6913E0-0185-493E-967B-CE59953E1C5C}" presName="compNode" presStyleCnt="0"/>
      <dgm:spPr/>
    </dgm:pt>
    <dgm:pt modelId="{8A5286F6-79D5-43A5-ACCD-8FA0E20A3FD1}" type="pres">
      <dgm:prSet presAssocID="{AC6913E0-0185-493E-967B-CE59953E1C5C}" presName="bgRect" presStyleLbl="bgShp" presStyleIdx="2" presStyleCnt="3"/>
      <dgm:spPr/>
    </dgm:pt>
    <dgm:pt modelId="{04DCA8B9-D4DF-41BF-B30B-A16FCFD90BFB}" type="pres">
      <dgm:prSet presAssocID="{AC6913E0-0185-493E-967B-CE59953E1C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01AC63E7-D87F-41B8-AEB1-721687F2EA67}" type="pres">
      <dgm:prSet presAssocID="{AC6913E0-0185-493E-967B-CE59953E1C5C}" presName="spaceRect" presStyleCnt="0"/>
      <dgm:spPr/>
    </dgm:pt>
    <dgm:pt modelId="{ACA82F06-5399-4D29-8536-45D90B554F86}" type="pres">
      <dgm:prSet presAssocID="{AC6913E0-0185-493E-967B-CE59953E1C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918921-D502-4979-A284-0BCC46846FEC}" srcId="{DDC4DC03-754F-4DD5-8B5E-262DD5D5470C}" destId="{AC6913E0-0185-493E-967B-CE59953E1C5C}" srcOrd="2" destOrd="0" parTransId="{6792F10C-96AC-42B4-B4AD-05EEC5673F65}" sibTransId="{74F9D955-33B6-4647-8E00-25702BDA6029}"/>
    <dgm:cxn modelId="{B333B42B-E140-4339-B2EF-1E077541BBD1}" type="presOf" srcId="{52BFC8F3-68B0-4ED6-97A6-CF31562B5F94}" destId="{CE05FC71-688F-4CFA-B5F7-06AE9BA60747}" srcOrd="0" destOrd="0" presId="urn:microsoft.com/office/officeart/2018/2/layout/IconVerticalSolidList"/>
    <dgm:cxn modelId="{E139CA97-71E1-475F-94A1-E578241A44B2}" type="presOf" srcId="{A76A73E2-8791-4939-B0AE-7E8E87E78C90}" destId="{5B7339B2-6744-44C8-B1E8-F1A369699723}" srcOrd="0" destOrd="0" presId="urn:microsoft.com/office/officeart/2018/2/layout/IconVerticalSolidList"/>
    <dgm:cxn modelId="{E2AD5FA1-F53B-44B3-A058-31AF8332B85A}" type="presOf" srcId="{AC6913E0-0185-493E-967B-CE59953E1C5C}" destId="{ACA82F06-5399-4D29-8536-45D90B554F86}" srcOrd="0" destOrd="0" presId="urn:microsoft.com/office/officeart/2018/2/layout/IconVerticalSolidList"/>
    <dgm:cxn modelId="{832338A2-5495-4261-8874-26DC92F3A92D}" type="presOf" srcId="{DDC4DC03-754F-4DD5-8B5E-262DD5D5470C}" destId="{7B04AE18-EE15-4DD0-834D-584ADEED7112}" srcOrd="0" destOrd="0" presId="urn:microsoft.com/office/officeart/2018/2/layout/IconVerticalSolidList"/>
    <dgm:cxn modelId="{0BEF82B8-0F8E-4956-9912-CD1BC76BAD43}" srcId="{DDC4DC03-754F-4DD5-8B5E-262DD5D5470C}" destId="{52BFC8F3-68B0-4ED6-97A6-CF31562B5F94}" srcOrd="1" destOrd="0" parTransId="{75DDB010-C54D-4184-8A13-197C884A332E}" sibTransId="{2B0B2269-ED62-4882-AD31-86A7F35DA06E}"/>
    <dgm:cxn modelId="{7BF7A1E0-7F36-45EC-9C6E-8DBA481F343E}" srcId="{DDC4DC03-754F-4DD5-8B5E-262DD5D5470C}" destId="{A76A73E2-8791-4939-B0AE-7E8E87E78C90}" srcOrd="0" destOrd="0" parTransId="{D6468EB1-2654-4123-B73A-8A558081CE95}" sibTransId="{251E3067-514C-463C-8A69-76E975FCF783}"/>
    <dgm:cxn modelId="{1687E0C1-ADB7-4195-9E5B-C1923515904C}" type="presParOf" srcId="{7B04AE18-EE15-4DD0-834D-584ADEED7112}" destId="{09B8E487-B457-4BB5-8C64-4C2CB65A7CA9}" srcOrd="0" destOrd="0" presId="urn:microsoft.com/office/officeart/2018/2/layout/IconVerticalSolidList"/>
    <dgm:cxn modelId="{C7868A2B-54F0-479B-B7E4-FE35476B1C9C}" type="presParOf" srcId="{09B8E487-B457-4BB5-8C64-4C2CB65A7CA9}" destId="{56CAF4CE-B8B7-4864-AE98-C9896BCAE8A7}" srcOrd="0" destOrd="0" presId="urn:microsoft.com/office/officeart/2018/2/layout/IconVerticalSolidList"/>
    <dgm:cxn modelId="{B0EFBED8-1630-4884-BC08-7B2A5ED96038}" type="presParOf" srcId="{09B8E487-B457-4BB5-8C64-4C2CB65A7CA9}" destId="{648CF8B2-B34C-424B-BAAE-DD9FDDE7E022}" srcOrd="1" destOrd="0" presId="urn:microsoft.com/office/officeart/2018/2/layout/IconVerticalSolidList"/>
    <dgm:cxn modelId="{368179A2-A0F8-4A52-A17C-3C853AF86B3D}" type="presParOf" srcId="{09B8E487-B457-4BB5-8C64-4C2CB65A7CA9}" destId="{4A67DA97-5674-4316-9285-0718D5EF868D}" srcOrd="2" destOrd="0" presId="urn:microsoft.com/office/officeart/2018/2/layout/IconVerticalSolidList"/>
    <dgm:cxn modelId="{1105F90E-5042-4FA7-8D81-AB421B71E03C}" type="presParOf" srcId="{09B8E487-B457-4BB5-8C64-4C2CB65A7CA9}" destId="{5B7339B2-6744-44C8-B1E8-F1A369699723}" srcOrd="3" destOrd="0" presId="urn:microsoft.com/office/officeart/2018/2/layout/IconVerticalSolidList"/>
    <dgm:cxn modelId="{7E9DBCE4-AF8B-48AF-8BEF-D5AD358FFCF9}" type="presParOf" srcId="{7B04AE18-EE15-4DD0-834D-584ADEED7112}" destId="{16A0FE50-49D8-46D1-A38F-6975DA7459D9}" srcOrd="1" destOrd="0" presId="urn:microsoft.com/office/officeart/2018/2/layout/IconVerticalSolidList"/>
    <dgm:cxn modelId="{8BEE8108-92DB-465A-807A-6802249D66D7}" type="presParOf" srcId="{7B04AE18-EE15-4DD0-834D-584ADEED7112}" destId="{E96FDA40-1B25-4408-8EDD-050E57E758F2}" srcOrd="2" destOrd="0" presId="urn:microsoft.com/office/officeart/2018/2/layout/IconVerticalSolidList"/>
    <dgm:cxn modelId="{371353EB-5FB0-4752-9FC5-733836D1D63A}" type="presParOf" srcId="{E96FDA40-1B25-4408-8EDD-050E57E758F2}" destId="{629E002C-2C0A-4D6D-9F8D-F9836A6E0D59}" srcOrd="0" destOrd="0" presId="urn:microsoft.com/office/officeart/2018/2/layout/IconVerticalSolidList"/>
    <dgm:cxn modelId="{860C900E-BBD9-4AF6-BCAE-723BDF49B5A9}" type="presParOf" srcId="{E96FDA40-1B25-4408-8EDD-050E57E758F2}" destId="{F17B5FA4-921B-474F-80D4-15DB054228E2}" srcOrd="1" destOrd="0" presId="urn:microsoft.com/office/officeart/2018/2/layout/IconVerticalSolidList"/>
    <dgm:cxn modelId="{735AEFCC-00E0-441E-AA8A-C9BE2B98E323}" type="presParOf" srcId="{E96FDA40-1B25-4408-8EDD-050E57E758F2}" destId="{1B26BE0C-4B92-4B50-A770-833A5CFAA5F0}" srcOrd="2" destOrd="0" presId="urn:microsoft.com/office/officeart/2018/2/layout/IconVerticalSolidList"/>
    <dgm:cxn modelId="{F21380BC-748D-4A0F-B876-D9DE8C47ED0A}" type="presParOf" srcId="{E96FDA40-1B25-4408-8EDD-050E57E758F2}" destId="{CE05FC71-688F-4CFA-B5F7-06AE9BA60747}" srcOrd="3" destOrd="0" presId="urn:microsoft.com/office/officeart/2018/2/layout/IconVerticalSolidList"/>
    <dgm:cxn modelId="{85EAA0D1-78DC-4C32-A2DB-2FC46A1A7014}" type="presParOf" srcId="{7B04AE18-EE15-4DD0-834D-584ADEED7112}" destId="{F04C6DC7-704B-497E-832F-18E564AFCCE2}" srcOrd="3" destOrd="0" presId="urn:microsoft.com/office/officeart/2018/2/layout/IconVerticalSolidList"/>
    <dgm:cxn modelId="{838E46EB-F24F-45F6-9128-80D876BCECB0}" type="presParOf" srcId="{7B04AE18-EE15-4DD0-834D-584ADEED7112}" destId="{C0061D7D-7607-4947-B25B-7A969D0D29B4}" srcOrd="4" destOrd="0" presId="urn:microsoft.com/office/officeart/2018/2/layout/IconVerticalSolidList"/>
    <dgm:cxn modelId="{86E0ADC1-0459-4F50-8381-4D12D741E366}" type="presParOf" srcId="{C0061D7D-7607-4947-B25B-7A969D0D29B4}" destId="{8A5286F6-79D5-43A5-ACCD-8FA0E20A3FD1}" srcOrd="0" destOrd="0" presId="urn:microsoft.com/office/officeart/2018/2/layout/IconVerticalSolidList"/>
    <dgm:cxn modelId="{6FE24E5B-C5A3-4544-95BA-7A686273D5CA}" type="presParOf" srcId="{C0061D7D-7607-4947-B25B-7A969D0D29B4}" destId="{04DCA8B9-D4DF-41BF-B30B-A16FCFD90BFB}" srcOrd="1" destOrd="0" presId="urn:microsoft.com/office/officeart/2018/2/layout/IconVerticalSolidList"/>
    <dgm:cxn modelId="{3C341865-58E1-442C-A19A-DD16987A585D}" type="presParOf" srcId="{C0061D7D-7607-4947-B25B-7A969D0D29B4}" destId="{01AC63E7-D87F-41B8-AEB1-721687F2EA67}" srcOrd="2" destOrd="0" presId="urn:microsoft.com/office/officeart/2018/2/layout/IconVerticalSolidList"/>
    <dgm:cxn modelId="{2F13E22C-B5A7-4434-9D20-1CDA6C444BDF}" type="presParOf" srcId="{C0061D7D-7607-4947-B25B-7A969D0D29B4}" destId="{ACA82F06-5399-4D29-8536-45D90B554F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40FEBB-B8EB-4C5E-A91C-58953345F75A}">
      <dsp:nvSpPr>
        <dsp:cNvPr id="0" name=""/>
        <dsp:cNvSpPr/>
      </dsp:nvSpPr>
      <dsp:spPr>
        <a:xfrm>
          <a:off x="0" y="2430"/>
          <a:ext cx="54735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A756A-979A-4432-A8D4-8B64C5A65329}">
      <dsp:nvSpPr>
        <dsp:cNvPr id="0" name=""/>
        <dsp:cNvSpPr/>
      </dsp:nvSpPr>
      <dsp:spPr>
        <a:xfrm>
          <a:off x="0" y="2430"/>
          <a:ext cx="5473546" cy="828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Christopher Meadows - 3289481</a:t>
          </a:r>
        </a:p>
      </dsp:txBody>
      <dsp:txXfrm>
        <a:off x="0" y="2430"/>
        <a:ext cx="5473546" cy="828865"/>
      </dsp:txXfrm>
    </dsp:sp>
    <dsp:sp modelId="{948DC35D-1FDA-4914-97B5-B03F77C42514}">
      <dsp:nvSpPr>
        <dsp:cNvPr id="0" name=""/>
        <dsp:cNvSpPr/>
      </dsp:nvSpPr>
      <dsp:spPr>
        <a:xfrm>
          <a:off x="0" y="831296"/>
          <a:ext cx="547354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CCCEC-72B8-4D15-96F0-5DAEBA1C0BCE}">
      <dsp:nvSpPr>
        <dsp:cNvPr id="0" name=""/>
        <dsp:cNvSpPr/>
      </dsp:nvSpPr>
      <dsp:spPr>
        <a:xfrm>
          <a:off x="0" y="831296"/>
          <a:ext cx="5473546" cy="828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Shree Majumder – 6240191</a:t>
          </a:r>
        </a:p>
      </dsp:txBody>
      <dsp:txXfrm>
        <a:off x="0" y="831296"/>
        <a:ext cx="5473546" cy="828865"/>
      </dsp:txXfrm>
    </dsp:sp>
    <dsp:sp modelId="{C625C017-7E45-4CEF-8F7D-5666D2E5FA06}">
      <dsp:nvSpPr>
        <dsp:cNvPr id="0" name=""/>
        <dsp:cNvSpPr/>
      </dsp:nvSpPr>
      <dsp:spPr>
        <a:xfrm>
          <a:off x="0" y="1660162"/>
          <a:ext cx="547354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6AB2D-3F2E-4C80-9DD8-3A707BDE7724}">
      <dsp:nvSpPr>
        <dsp:cNvPr id="0" name=""/>
        <dsp:cNvSpPr/>
      </dsp:nvSpPr>
      <dsp:spPr>
        <a:xfrm>
          <a:off x="0" y="1660162"/>
          <a:ext cx="5473546" cy="828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Fares Amamou - 6209574</a:t>
          </a:r>
        </a:p>
      </dsp:txBody>
      <dsp:txXfrm>
        <a:off x="0" y="1660162"/>
        <a:ext cx="5473546" cy="828865"/>
      </dsp:txXfrm>
    </dsp:sp>
    <dsp:sp modelId="{BED2331D-DB75-4ADC-A255-69962907013F}">
      <dsp:nvSpPr>
        <dsp:cNvPr id="0" name=""/>
        <dsp:cNvSpPr/>
      </dsp:nvSpPr>
      <dsp:spPr>
        <a:xfrm>
          <a:off x="0" y="2489027"/>
          <a:ext cx="547354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929BD-3D31-4713-A120-7B3CB7F9FB75}">
      <dsp:nvSpPr>
        <dsp:cNvPr id="0" name=""/>
        <dsp:cNvSpPr/>
      </dsp:nvSpPr>
      <dsp:spPr>
        <a:xfrm>
          <a:off x="0" y="2489027"/>
          <a:ext cx="5473546" cy="828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Course: CIS 5370 </a:t>
          </a:r>
        </a:p>
      </dsp:txBody>
      <dsp:txXfrm>
        <a:off x="0" y="2489027"/>
        <a:ext cx="5473546" cy="828865"/>
      </dsp:txXfrm>
    </dsp:sp>
    <dsp:sp modelId="{FDFA3821-6D0C-4FE0-ABD5-7E0F578C5823}">
      <dsp:nvSpPr>
        <dsp:cNvPr id="0" name=""/>
        <dsp:cNvSpPr/>
      </dsp:nvSpPr>
      <dsp:spPr>
        <a:xfrm>
          <a:off x="0" y="3317893"/>
          <a:ext cx="547354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C50F9-A62E-4342-8CCD-7629D41CF6F8}">
      <dsp:nvSpPr>
        <dsp:cNvPr id="0" name=""/>
        <dsp:cNvSpPr/>
      </dsp:nvSpPr>
      <dsp:spPr>
        <a:xfrm>
          <a:off x="0" y="3317893"/>
          <a:ext cx="5473546" cy="828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Semester Spring 2025</a:t>
          </a:r>
        </a:p>
      </dsp:txBody>
      <dsp:txXfrm>
        <a:off x="0" y="3317893"/>
        <a:ext cx="5473546" cy="828865"/>
      </dsp:txXfrm>
    </dsp:sp>
    <dsp:sp modelId="{BA337562-099B-4303-B3DE-D3F6DE18E5F3}">
      <dsp:nvSpPr>
        <dsp:cNvPr id="0" name=""/>
        <dsp:cNvSpPr/>
      </dsp:nvSpPr>
      <dsp:spPr>
        <a:xfrm>
          <a:off x="0" y="4146759"/>
          <a:ext cx="54735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6C9E1-F419-43A6-81FE-0CA2C879ED28}">
      <dsp:nvSpPr>
        <dsp:cNvPr id="0" name=""/>
        <dsp:cNvSpPr/>
      </dsp:nvSpPr>
      <dsp:spPr>
        <a:xfrm>
          <a:off x="0" y="4146759"/>
          <a:ext cx="5473546" cy="828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Florida International University</a:t>
          </a:r>
        </a:p>
      </dsp:txBody>
      <dsp:txXfrm>
        <a:off x="0" y="4146759"/>
        <a:ext cx="5473546" cy="8288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3D747-C12A-424E-B58C-D7F3186E0244}">
      <dsp:nvSpPr>
        <dsp:cNvPr id="0" name=""/>
        <dsp:cNvSpPr/>
      </dsp:nvSpPr>
      <dsp:spPr>
        <a:xfrm>
          <a:off x="542552" y="490186"/>
          <a:ext cx="593261" cy="5932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60060-9035-4AA1-A3D9-EC8282DA22C4}">
      <dsp:nvSpPr>
        <dsp:cNvPr id="0" name=""/>
        <dsp:cNvSpPr/>
      </dsp:nvSpPr>
      <dsp:spPr>
        <a:xfrm>
          <a:off x="180003" y="1325573"/>
          <a:ext cx="1318359" cy="52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Project Overview &amp; Objectives</a:t>
          </a:r>
        </a:p>
      </dsp:txBody>
      <dsp:txXfrm>
        <a:off x="180003" y="1325573"/>
        <a:ext cx="1318359" cy="527343"/>
      </dsp:txXfrm>
    </dsp:sp>
    <dsp:sp modelId="{2F609AF2-13AC-41A7-AA3C-055B5B659868}">
      <dsp:nvSpPr>
        <dsp:cNvPr id="0" name=""/>
        <dsp:cNvSpPr/>
      </dsp:nvSpPr>
      <dsp:spPr>
        <a:xfrm>
          <a:off x="2091624" y="490186"/>
          <a:ext cx="593261" cy="5932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60BEE-CACB-43FA-AA3D-296FC9219001}">
      <dsp:nvSpPr>
        <dsp:cNvPr id="0" name=""/>
        <dsp:cNvSpPr/>
      </dsp:nvSpPr>
      <dsp:spPr>
        <a:xfrm>
          <a:off x="1729075" y="1325573"/>
          <a:ext cx="1318359" cy="52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Background &amp; Literature Review</a:t>
          </a:r>
        </a:p>
      </dsp:txBody>
      <dsp:txXfrm>
        <a:off x="1729075" y="1325573"/>
        <a:ext cx="1318359" cy="527343"/>
      </dsp:txXfrm>
    </dsp:sp>
    <dsp:sp modelId="{D76F92B1-7823-44C2-8795-8ED48F281210}">
      <dsp:nvSpPr>
        <dsp:cNvPr id="0" name=""/>
        <dsp:cNvSpPr/>
      </dsp:nvSpPr>
      <dsp:spPr>
        <a:xfrm>
          <a:off x="3640696" y="490186"/>
          <a:ext cx="593261" cy="5932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E41F8-3DB5-4FF1-9CAB-4E21ECF7B8FA}">
      <dsp:nvSpPr>
        <dsp:cNvPr id="0" name=""/>
        <dsp:cNvSpPr/>
      </dsp:nvSpPr>
      <dsp:spPr>
        <a:xfrm>
          <a:off x="3278148" y="1325573"/>
          <a:ext cx="1318359" cy="52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System Architecture &amp; Methodology</a:t>
          </a:r>
        </a:p>
      </dsp:txBody>
      <dsp:txXfrm>
        <a:off x="3278148" y="1325573"/>
        <a:ext cx="1318359" cy="527343"/>
      </dsp:txXfrm>
    </dsp:sp>
    <dsp:sp modelId="{6441479E-C806-444E-9878-3077D8C974BA}">
      <dsp:nvSpPr>
        <dsp:cNvPr id="0" name=""/>
        <dsp:cNvSpPr/>
      </dsp:nvSpPr>
      <dsp:spPr>
        <a:xfrm>
          <a:off x="5189769" y="490186"/>
          <a:ext cx="593261" cy="5932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2E4A0-81A7-4C15-8553-C122407A8E00}">
      <dsp:nvSpPr>
        <dsp:cNvPr id="0" name=""/>
        <dsp:cNvSpPr/>
      </dsp:nvSpPr>
      <dsp:spPr>
        <a:xfrm>
          <a:off x="4827220" y="1325573"/>
          <a:ext cx="1318359" cy="52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Demonstration of RBAC Enforcement</a:t>
          </a:r>
        </a:p>
      </dsp:txBody>
      <dsp:txXfrm>
        <a:off x="4827220" y="1325573"/>
        <a:ext cx="1318359" cy="527343"/>
      </dsp:txXfrm>
    </dsp:sp>
    <dsp:sp modelId="{FC618298-7650-4427-A42F-AD7C98A9F7EC}">
      <dsp:nvSpPr>
        <dsp:cNvPr id="0" name=""/>
        <dsp:cNvSpPr/>
      </dsp:nvSpPr>
      <dsp:spPr>
        <a:xfrm>
          <a:off x="6738841" y="490186"/>
          <a:ext cx="593261" cy="5932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C987E-8678-47C9-92AF-31C6E8DDACAA}">
      <dsp:nvSpPr>
        <dsp:cNvPr id="0" name=""/>
        <dsp:cNvSpPr/>
      </dsp:nvSpPr>
      <dsp:spPr>
        <a:xfrm>
          <a:off x="6376292" y="1325573"/>
          <a:ext cx="1318359" cy="52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Experimental Results</a:t>
          </a:r>
        </a:p>
      </dsp:txBody>
      <dsp:txXfrm>
        <a:off x="6376292" y="1325573"/>
        <a:ext cx="1318359" cy="527343"/>
      </dsp:txXfrm>
    </dsp:sp>
    <dsp:sp modelId="{98418406-15D5-40DA-925F-C70DACDE4FF3}">
      <dsp:nvSpPr>
        <dsp:cNvPr id="0" name=""/>
        <dsp:cNvSpPr/>
      </dsp:nvSpPr>
      <dsp:spPr>
        <a:xfrm>
          <a:off x="8287913" y="490186"/>
          <a:ext cx="593261" cy="59326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D6E3A-814B-42EE-A73D-FB5B473BF444}">
      <dsp:nvSpPr>
        <dsp:cNvPr id="0" name=""/>
        <dsp:cNvSpPr/>
      </dsp:nvSpPr>
      <dsp:spPr>
        <a:xfrm>
          <a:off x="7925364" y="1325573"/>
          <a:ext cx="1318359" cy="52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Conclusions</a:t>
          </a:r>
        </a:p>
      </dsp:txBody>
      <dsp:txXfrm>
        <a:off x="7925364" y="1325573"/>
        <a:ext cx="1318359" cy="527343"/>
      </dsp:txXfrm>
    </dsp:sp>
    <dsp:sp modelId="{F393FE29-FB55-44C4-AB29-ADBCBD6A0FC3}">
      <dsp:nvSpPr>
        <dsp:cNvPr id="0" name=""/>
        <dsp:cNvSpPr/>
      </dsp:nvSpPr>
      <dsp:spPr>
        <a:xfrm>
          <a:off x="9836985" y="490186"/>
          <a:ext cx="593261" cy="59326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BD321-AB1E-4C43-AC2A-9A7B37E5B92A}">
      <dsp:nvSpPr>
        <dsp:cNvPr id="0" name=""/>
        <dsp:cNvSpPr/>
      </dsp:nvSpPr>
      <dsp:spPr>
        <a:xfrm>
          <a:off x="9474437" y="1325573"/>
          <a:ext cx="1318359" cy="52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Future Work</a:t>
          </a:r>
        </a:p>
      </dsp:txBody>
      <dsp:txXfrm>
        <a:off x="9474437" y="1325573"/>
        <a:ext cx="1318359" cy="527343"/>
      </dsp:txXfrm>
    </dsp:sp>
    <dsp:sp modelId="{E6F03983-CE75-42AD-B486-6047D593CF04}">
      <dsp:nvSpPr>
        <dsp:cNvPr id="0" name=""/>
        <dsp:cNvSpPr/>
      </dsp:nvSpPr>
      <dsp:spPr>
        <a:xfrm>
          <a:off x="5189769" y="2182507"/>
          <a:ext cx="593261" cy="59326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78D1C-8007-4017-B5A6-8C8E4B1453FC}">
      <dsp:nvSpPr>
        <dsp:cNvPr id="0" name=""/>
        <dsp:cNvSpPr/>
      </dsp:nvSpPr>
      <dsp:spPr>
        <a:xfrm>
          <a:off x="4827220" y="3017894"/>
          <a:ext cx="1318359" cy="52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References</a:t>
          </a:r>
        </a:p>
      </dsp:txBody>
      <dsp:txXfrm>
        <a:off x="4827220" y="3017894"/>
        <a:ext cx="1318359" cy="5273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DA1E2-7F04-4433-9810-11C2B6B0496C}">
      <dsp:nvSpPr>
        <dsp:cNvPr id="0" name=""/>
        <dsp:cNvSpPr/>
      </dsp:nvSpPr>
      <dsp:spPr>
        <a:xfrm>
          <a:off x="0" y="2430"/>
          <a:ext cx="54735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D2ABE-282A-48ED-8519-9087212B081D}">
      <dsp:nvSpPr>
        <dsp:cNvPr id="0" name=""/>
        <dsp:cNvSpPr/>
      </dsp:nvSpPr>
      <dsp:spPr>
        <a:xfrm>
          <a:off x="0" y="2430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Alice (Admin):</a:t>
          </a:r>
          <a:r>
            <a:rPr lang="en-US" sz="2700" kern="1200"/>
            <a:t> Full visibility; can create users, dashboards, device creds.</a:t>
          </a:r>
        </a:p>
      </dsp:txBody>
      <dsp:txXfrm>
        <a:off x="0" y="2430"/>
        <a:ext cx="5473546" cy="1657731"/>
      </dsp:txXfrm>
    </dsp:sp>
    <dsp:sp modelId="{370F4B4C-D63F-4FEE-A594-6BBEAE473A71}">
      <dsp:nvSpPr>
        <dsp:cNvPr id="0" name=""/>
        <dsp:cNvSpPr/>
      </dsp:nvSpPr>
      <dsp:spPr>
        <a:xfrm>
          <a:off x="0" y="1660162"/>
          <a:ext cx="5473546" cy="0"/>
        </a:xfrm>
        <a:prstGeom prst="line">
          <a:avLst/>
        </a:prstGeom>
        <a:solidFill>
          <a:schemeClr val="accent2">
            <a:hueOff val="5144199"/>
            <a:satOff val="-3143"/>
            <a:lumOff val="-17351"/>
            <a:alphaOff val="0"/>
          </a:schemeClr>
        </a:solidFill>
        <a:ln w="12700" cap="flat" cmpd="sng" algn="ctr">
          <a:solidFill>
            <a:schemeClr val="accent2">
              <a:hueOff val="5144199"/>
              <a:satOff val="-3143"/>
              <a:lumOff val="-173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5AD76B-4BF3-4831-9278-DB5AD118EE84}">
      <dsp:nvSpPr>
        <dsp:cNvPr id="0" name=""/>
        <dsp:cNvSpPr/>
      </dsp:nvSpPr>
      <dsp:spPr>
        <a:xfrm>
          <a:off x="0" y="1660162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Bob (Operator):</a:t>
          </a:r>
          <a:r>
            <a:rPr lang="en-US" sz="2700" kern="1200"/>
            <a:t> Read-only access to </a:t>
          </a:r>
          <a:r>
            <a:rPr lang="en-US" sz="2700" i="1" kern="1200"/>
            <a:t>Customer A</a:t>
          </a:r>
          <a:r>
            <a:rPr lang="en-US" sz="2700" kern="1200"/>
            <a:t> devices; config actions blocked.</a:t>
          </a:r>
        </a:p>
      </dsp:txBody>
      <dsp:txXfrm>
        <a:off x="0" y="1660162"/>
        <a:ext cx="5473546" cy="1657731"/>
      </dsp:txXfrm>
    </dsp:sp>
    <dsp:sp modelId="{598A79F8-D6A3-43BB-8D72-8DD18353F2B4}">
      <dsp:nvSpPr>
        <dsp:cNvPr id="0" name=""/>
        <dsp:cNvSpPr/>
      </dsp:nvSpPr>
      <dsp:spPr>
        <a:xfrm>
          <a:off x="0" y="3317893"/>
          <a:ext cx="5473546" cy="0"/>
        </a:xfrm>
        <a:prstGeom prst="line">
          <a:avLst/>
        </a:prstGeom>
        <a:solidFill>
          <a:schemeClr val="accent2">
            <a:hueOff val="10288398"/>
            <a:satOff val="-6286"/>
            <a:lumOff val="-34702"/>
            <a:alphaOff val="0"/>
          </a:schemeClr>
        </a:solidFill>
        <a:ln w="12700" cap="flat" cmpd="sng" algn="ctr">
          <a:solidFill>
            <a:schemeClr val="accent2">
              <a:hueOff val="10288398"/>
              <a:satOff val="-6286"/>
              <a:lumOff val="-347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7B2F9-3185-4C77-A7B7-BC6BA5B4E070}">
      <dsp:nvSpPr>
        <dsp:cNvPr id="0" name=""/>
        <dsp:cNvSpPr/>
      </dsp:nvSpPr>
      <dsp:spPr>
        <a:xfrm>
          <a:off x="0" y="3317893"/>
          <a:ext cx="5473546" cy="1657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Charlie (Viewer):</a:t>
          </a:r>
          <a:r>
            <a:rPr lang="en-US" sz="2700" kern="1200"/>
            <a:t> Auth succeeds, but zero resources visible—demonstrating denial by default.</a:t>
          </a:r>
        </a:p>
      </dsp:txBody>
      <dsp:txXfrm>
        <a:off x="0" y="3317893"/>
        <a:ext cx="5473546" cy="16577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3106E-BB22-4D80-A485-39BEAA63187A}">
      <dsp:nvSpPr>
        <dsp:cNvPr id="0" name=""/>
        <dsp:cNvSpPr/>
      </dsp:nvSpPr>
      <dsp:spPr>
        <a:xfrm>
          <a:off x="0" y="466429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B9BC0-14C9-4D5F-80B7-3B8491A2875A}">
      <dsp:nvSpPr>
        <dsp:cNvPr id="0" name=""/>
        <dsp:cNvSpPr/>
      </dsp:nvSpPr>
      <dsp:spPr>
        <a:xfrm>
          <a:off x="342900" y="792184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ThingsBoard’s native RBAC reliably enforces hierarchical permissions.</a:t>
          </a:r>
        </a:p>
      </dsp:txBody>
      <dsp:txXfrm>
        <a:off x="400297" y="849581"/>
        <a:ext cx="2971305" cy="1844879"/>
      </dsp:txXfrm>
    </dsp:sp>
    <dsp:sp modelId="{D4D5646A-5437-40BF-B23C-8D2EC08806D7}">
      <dsp:nvSpPr>
        <dsp:cNvPr id="0" name=""/>
        <dsp:cNvSpPr/>
      </dsp:nvSpPr>
      <dsp:spPr>
        <a:xfrm>
          <a:off x="3771900" y="466429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A8239-DA3A-497C-8AD6-EB42280ADA40}">
      <dsp:nvSpPr>
        <dsp:cNvPr id="0" name=""/>
        <dsp:cNvSpPr/>
      </dsp:nvSpPr>
      <dsp:spPr>
        <a:xfrm>
          <a:off x="4114800" y="792184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Token-based telemetry endpoints respect user-device assignments.</a:t>
          </a:r>
          <a:endParaRPr lang="en-US" sz="2300" kern="1200"/>
        </a:p>
      </dsp:txBody>
      <dsp:txXfrm>
        <a:off x="4172197" y="849581"/>
        <a:ext cx="2971305" cy="1844879"/>
      </dsp:txXfrm>
    </dsp:sp>
    <dsp:sp modelId="{4C217AEA-C5FD-43DF-8020-E207C57E2E0E}">
      <dsp:nvSpPr>
        <dsp:cNvPr id="0" name=""/>
        <dsp:cNvSpPr/>
      </dsp:nvSpPr>
      <dsp:spPr>
        <a:xfrm>
          <a:off x="7543800" y="466429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06F36-A4C1-43C9-AC80-39FFE8C41A91}">
      <dsp:nvSpPr>
        <dsp:cNvPr id="0" name=""/>
        <dsp:cNvSpPr/>
      </dsp:nvSpPr>
      <dsp:spPr>
        <a:xfrm>
          <a:off x="7886699" y="792184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Open-source stack (Python + ThingsBoard) enables low-cost security prototyping.</a:t>
          </a:r>
          <a:endParaRPr lang="en-US" sz="2300" kern="1200"/>
        </a:p>
      </dsp:txBody>
      <dsp:txXfrm>
        <a:off x="7944096" y="849581"/>
        <a:ext cx="2971305" cy="18448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AF174-E28B-4AED-9F0C-4E2A2955DA35}">
      <dsp:nvSpPr>
        <dsp:cNvPr id="0" name=""/>
        <dsp:cNvSpPr/>
      </dsp:nvSpPr>
      <dsp:spPr>
        <a:xfrm>
          <a:off x="769466" y="574713"/>
          <a:ext cx="1067985" cy="1067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C74AD-DE69-4A2D-AC99-74022DDC7464}">
      <dsp:nvSpPr>
        <dsp:cNvPr id="0" name=""/>
        <dsp:cNvSpPr/>
      </dsp:nvSpPr>
      <dsp:spPr>
        <a:xfrm>
          <a:off x="116808" y="1958346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Integrate real hardware (Raspberry Pi, air-quality modules).</a:t>
          </a:r>
          <a:endParaRPr lang="en-US" sz="1700" kern="1200"/>
        </a:p>
      </dsp:txBody>
      <dsp:txXfrm>
        <a:off x="116808" y="1958346"/>
        <a:ext cx="2373300" cy="720000"/>
      </dsp:txXfrm>
    </dsp:sp>
    <dsp:sp modelId="{D87552F7-8E6D-4452-B340-6E7108AC91A2}">
      <dsp:nvSpPr>
        <dsp:cNvPr id="0" name=""/>
        <dsp:cNvSpPr/>
      </dsp:nvSpPr>
      <dsp:spPr>
        <a:xfrm>
          <a:off x="3558093" y="574713"/>
          <a:ext cx="1067985" cy="1067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08892-96BE-4E34-922B-D29ECBEAA205}">
      <dsp:nvSpPr>
        <dsp:cNvPr id="0" name=""/>
        <dsp:cNvSpPr/>
      </dsp:nvSpPr>
      <dsp:spPr>
        <a:xfrm>
          <a:off x="2905436" y="1958346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Add blockchain-backed audit logs for tamper-proof records.</a:t>
          </a:r>
          <a:endParaRPr lang="en-US" sz="1700" kern="1200"/>
        </a:p>
      </dsp:txBody>
      <dsp:txXfrm>
        <a:off x="2905436" y="1958346"/>
        <a:ext cx="2373300" cy="720000"/>
      </dsp:txXfrm>
    </dsp:sp>
    <dsp:sp modelId="{408AD3B4-19F9-48FB-905D-C73DD6A8E37E}">
      <dsp:nvSpPr>
        <dsp:cNvPr id="0" name=""/>
        <dsp:cNvSpPr/>
      </dsp:nvSpPr>
      <dsp:spPr>
        <a:xfrm>
          <a:off x="6346721" y="574713"/>
          <a:ext cx="1067985" cy="10679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A637B-5C04-406A-AD33-B50FB093776B}">
      <dsp:nvSpPr>
        <dsp:cNvPr id="0" name=""/>
        <dsp:cNvSpPr/>
      </dsp:nvSpPr>
      <dsp:spPr>
        <a:xfrm>
          <a:off x="5694063" y="1958346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Implement dynamic ABAC overlays (contextual policies).</a:t>
          </a:r>
          <a:endParaRPr lang="en-US" sz="1700" kern="1200"/>
        </a:p>
      </dsp:txBody>
      <dsp:txXfrm>
        <a:off x="5694063" y="1958346"/>
        <a:ext cx="2373300" cy="720000"/>
      </dsp:txXfrm>
    </dsp:sp>
    <dsp:sp modelId="{DADCAFC7-4F0A-46C9-85E5-7C53C744F92D}">
      <dsp:nvSpPr>
        <dsp:cNvPr id="0" name=""/>
        <dsp:cNvSpPr/>
      </dsp:nvSpPr>
      <dsp:spPr>
        <a:xfrm>
          <a:off x="9135348" y="574713"/>
          <a:ext cx="1067985" cy="10679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2C752-A308-4004-92D7-51FAB143B122}">
      <dsp:nvSpPr>
        <dsp:cNvPr id="0" name=""/>
        <dsp:cNvSpPr/>
      </dsp:nvSpPr>
      <dsp:spPr>
        <a:xfrm>
          <a:off x="8482691" y="1958346"/>
          <a:ext cx="2373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Build notification rules (email/SMS) for sensor thresholds.</a:t>
          </a:r>
          <a:endParaRPr lang="en-US" sz="1700" kern="1200"/>
        </a:p>
      </dsp:txBody>
      <dsp:txXfrm>
        <a:off x="8482691" y="1958346"/>
        <a:ext cx="23733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CAF4CE-B8B7-4864-AE98-C9896BCAE8A7}">
      <dsp:nvSpPr>
        <dsp:cNvPr id="0" name=""/>
        <dsp:cNvSpPr/>
      </dsp:nvSpPr>
      <dsp:spPr>
        <a:xfrm>
          <a:off x="0" y="607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F8B2-B34C-424B-BAAE-DD9FDDE7E022}">
      <dsp:nvSpPr>
        <dsp:cNvPr id="0" name=""/>
        <dsp:cNvSpPr/>
      </dsp:nvSpPr>
      <dsp:spPr>
        <a:xfrm>
          <a:off x="430141" y="320547"/>
          <a:ext cx="782074" cy="782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339B2-6744-44C8-B1E8-F1A369699723}">
      <dsp:nvSpPr>
        <dsp:cNvPr id="0" name=""/>
        <dsp:cNvSpPr/>
      </dsp:nvSpPr>
      <dsp:spPr>
        <a:xfrm>
          <a:off x="1642357" y="607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Demonstrated a </a:t>
          </a:r>
          <a:r>
            <a:rPr lang="en-US" sz="2100" b="1" i="0" kern="1200" baseline="0"/>
            <a:t>secure, role-segmented</a:t>
          </a:r>
          <a:r>
            <a:rPr lang="en-US" sz="2100" b="0" i="0" kern="1200" baseline="0"/>
            <a:t> IoT environment.</a:t>
          </a:r>
          <a:endParaRPr lang="en-US" sz="2100" kern="1200"/>
        </a:p>
      </dsp:txBody>
      <dsp:txXfrm>
        <a:off x="1642357" y="607"/>
        <a:ext cx="3831188" cy="1421954"/>
      </dsp:txXfrm>
    </dsp:sp>
    <dsp:sp modelId="{629E002C-2C0A-4D6D-9F8D-F9836A6E0D59}">
      <dsp:nvSpPr>
        <dsp:cNvPr id="0" name=""/>
        <dsp:cNvSpPr/>
      </dsp:nvSpPr>
      <dsp:spPr>
        <a:xfrm>
          <a:off x="0" y="1778050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B5FA4-921B-474F-80D4-15DB054228E2}">
      <dsp:nvSpPr>
        <dsp:cNvPr id="0" name=""/>
        <dsp:cNvSpPr/>
      </dsp:nvSpPr>
      <dsp:spPr>
        <a:xfrm>
          <a:off x="430141" y="2097990"/>
          <a:ext cx="782074" cy="782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5FC71-688F-4CFA-B5F7-06AE9BA60747}">
      <dsp:nvSpPr>
        <dsp:cNvPr id="0" name=""/>
        <dsp:cNvSpPr/>
      </dsp:nvSpPr>
      <dsp:spPr>
        <a:xfrm>
          <a:off x="1642357" y="1778050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Validated that </a:t>
          </a:r>
          <a:r>
            <a:rPr lang="en-US" sz="2100" b="1" i="0" kern="1200" baseline="0"/>
            <a:t>least-privilege</a:t>
          </a:r>
          <a:r>
            <a:rPr lang="en-US" sz="2100" b="0" i="0" kern="1200" baseline="0"/>
            <a:t> principles prevent data over-exposure.</a:t>
          </a:r>
          <a:endParaRPr lang="en-US" sz="2100" kern="1200"/>
        </a:p>
      </dsp:txBody>
      <dsp:txXfrm>
        <a:off x="1642357" y="1778050"/>
        <a:ext cx="3831188" cy="1421954"/>
      </dsp:txXfrm>
    </dsp:sp>
    <dsp:sp modelId="{8A5286F6-79D5-43A5-ACCD-8FA0E20A3FD1}">
      <dsp:nvSpPr>
        <dsp:cNvPr id="0" name=""/>
        <dsp:cNvSpPr/>
      </dsp:nvSpPr>
      <dsp:spPr>
        <a:xfrm>
          <a:off x="0" y="3555493"/>
          <a:ext cx="5473546" cy="14219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CA8B9-D4DF-41BF-B30B-A16FCFD90BFB}">
      <dsp:nvSpPr>
        <dsp:cNvPr id="0" name=""/>
        <dsp:cNvSpPr/>
      </dsp:nvSpPr>
      <dsp:spPr>
        <a:xfrm>
          <a:off x="430141" y="3875433"/>
          <a:ext cx="782074" cy="782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82F06-5399-4D29-8536-45D90B554F86}">
      <dsp:nvSpPr>
        <dsp:cNvPr id="0" name=""/>
        <dsp:cNvSpPr/>
      </dsp:nvSpPr>
      <dsp:spPr>
        <a:xfrm>
          <a:off x="1642357" y="3555493"/>
          <a:ext cx="3831188" cy="1421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490" tIns="150490" rIns="150490" bIns="15049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Provided an </a:t>
          </a:r>
          <a:r>
            <a:rPr lang="en-US" sz="2100" b="1" i="0" kern="1200" baseline="0"/>
            <a:t>educational blueprint</a:t>
          </a:r>
          <a:r>
            <a:rPr lang="en-US" sz="2100" b="0" i="0" kern="1200" baseline="0"/>
            <a:t> for low-cost IoT security labs.</a:t>
          </a:r>
          <a:endParaRPr lang="en-US" sz="2100" kern="1200"/>
        </a:p>
      </dsp:txBody>
      <dsp:txXfrm>
        <a:off x="1642357" y="3555493"/>
        <a:ext cx="3831188" cy="142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6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9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2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4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3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7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6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thingsboard.io/swagger-ui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A6CF1-CE88-42A3-8C77-AE98091E7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B93AE-BCB1-C572-8404-42D357E3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200149"/>
            <a:ext cx="5486399" cy="29432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Simulated IoT Sensor Network with Role-Based Access Control</a:t>
            </a:r>
            <a:br>
              <a:rPr lang="en-US" sz="3800"/>
            </a:br>
            <a:r>
              <a:rPr lang="en-US" sz="3800"/>
              <a:t>Using </a:t>
            </a:r>
            <a:r>
              <a:rPr lang="en-US" sz="3800" err="1"/>
              <a:t>ThingsBoard</a:t>
            </a:r>
            <a:r>
              <a:rPr lang="en-US" sz="3800"/>
              <a:t> &amp;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551D9-FCA2-8873-3164-01669B9EA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438650"/>
            <a:ext cx="5486400" cy="1689869"/>
          </a:xfrm>
        </p:spPr>
        <p:txBody>
          <a:bodyPr anchor="t"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Final Project – CIS 5370</a:t>
            </a:r>
          </a:p>
          <a:p>
            <a:r>
              <a:rPr lang="en-US" dirty="0">
                <a:latin typeface="Arial" panose="020B0604020202020204" pitchFamily="34" charset="0"/>
              </a:rPr>
              <a:t>Group 9</a:t>
            </a:r>
          </a:p>
          <a:p>
            <a:r>
              <a:rPr lang="en-US" dirty="0">
                <a:latin typeface="Arial" panose="020B0604020202020204" pitchFamily="34" charset="0"/>
              </a:rPr>
              <a:t>04/24/2025</a:t>
            </a:r>
            <a:endParaRPr lang="en-US" dirty="0"/>
          </a:p>
        </p:txBody>
      </p:sp>
      <p:pic>
        <p:nvPicPr>
          <p:cNvPr id="4" name="Picture 3" descr="A colorful lines and dots&#10;&#10;AI-generated content may be incorrect.">
            <a:extLst>
              <a:ext uri="{FF2B5EF4-FFF2-40B4-BE49-F238E27FC236}">
                <a16:creationId xmlns:a16="http://schemas.microsoft.com/office/drawing/2014/main" id="{F8F59503-E916-1E4F-9446-1F7D92A775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96" r="2" b="2"/>
          <a:stretch/>
        </p:blipFill>
        <p:spPr>
          <a:xfrm>
            <a:off x="20" y="211090"/>
            <a:ext cx="554415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52475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8035D-F701-91E0-A391-CF7E2E10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Sensor Simulation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59B6-9F15-6FB6-FEAE-2DC8FC056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simulation_temp_sensor2.py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Random °C values (20 – 35) every 5 s.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simulation_CO2_sensor.py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dirty="0"/>
              <a:t>Random ppm values (400 – 1 000) every 5 s.</a:t>
            </a:r>
            <a:endParaRPr lang="en-US" b="1" dirty="0"/>
          </a:p>
          <a:p>
            <a:r>
              <a:rPr lang="en-US" dirty="0"/>
              <a:t>Both publish JSON payloads to /v1/devices/me/telemetry via MQTT.</a:t>
            </a:r>
          </a:p>
        </p:txBody>
      </p:sp>
    </p:spTree>
    <p:extLst>
      <p:ext uri="{BB962C8B-B14F-4D97-AF65-F5344CB8AC3E}">
        <p14:creationId xmlns:p14="http://schemas.microsoft.com/office/powerpoint/2010/main" val="299186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8F2BF-65D5-4562-320F-24CA1173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r>
              <a:rPr lang="en-US"/>
              <a:t>RBAC Evaluation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2DC3BC-5E23-9732-F281-F7A180F75A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548521"/>
            <a:ext cx="5545867" cy="34706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main.py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(test harness)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Authenticate each user → obtain JWT.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Query visible devices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customerDevices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Fetch timeseries telemetry via REST &amp; token API.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  <a:buFontTx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Log success / failure for every call.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Generates admin_log.txt, operator_log.txt, viewer_log.txt.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7" name="Graphic 16" descr="Employee Badge">
            <a:extLst>
              <a:ext uri="{FF2B5EF4-FFF2-40B4-BE49-F238E27FC236}">
                <a16:creationId xmlns:a16="http://schemas.microsoft.com/office/drawing/2014/main" id="{06BB157F-5CDF-CA9E-03EC-5BBCE285E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3116" y="1196906"/>
            <a:ext cx="4289283" cy="4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3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9D52D-584D-880C-4FF4-F76E06EA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dirty="0"/>
              <a:t>Dashboards by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A11B-7025-9193-6AC1-0B8159C0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Dashboard Screenshots</a:t>
            </a:r>
            <a:r>
              <a:rPr lang="en-US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Each role’s view of the dashboard</a:t>
            </a:r>
          </a:p>
          <a:p>
            <a:pPr>
              <a:buNone/>
            </a:pPr>
            <a:r>
              <a:rPr lang="en-US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Alice (Admin) view</a:t>
            </a:r>
          </a:p>
          <a:p>
            <a:pPr>
              <a:buNone/>
            </a:pPr>
            <a:r>
              <a:rPr lang="en-US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Bob (Operator) view</a:t>
            </a: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Charlie (Viewer) view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AD127AFB-1EEE-BDEE-1658-8A1833447A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41" r="26350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0564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04228-D688-FA91-79E9-D79AA3DD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/>
              <a:t>Alice (Admin)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3A8932-068E-CE65-0BEC-C7BABF086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14094" y="3074765"/>
            <a:ext cx="6963812" cy="32381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815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A4744-101E-28DE-DC95-AFAF6490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Bob (Operator)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33CBCE-9287-D8EF-F5E6-2541B1A90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0304" y="3051020"/>
            <a:ext cx="6671392" cy="3285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316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9AF9D-3EAF-EBAD-0500-B129DCBE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Charlie (Viewer) 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DFCD9C-1DA2-DCF6-9D42-BC1A41C88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9571" y="3051020"/>
            <a:ext cx="6112857" cy="32856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964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6CBD0-8670-E966-888D-24A8AF7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Test Matrix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522EA-D5E0-C10D-4C41-7C76A661B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429000"/>
            <a:ext cx="4227871" cy="1368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RBAC policies correctly enforced; zero unauthorized data leaks.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FA897F-7744-5175-FA6E-5BF4106B4D2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4576125"/>
              </p:ext>
            </p:extLst>
          </p:nvPr>
        </p:nvGraphicFramePr>
        <p:xfrm>
          <a:off x="6560082" y="1429350"/>
          <a:ext cx="5022320" cy="389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2846">
                  <a:extLst>
                    <a:ext uri="{9D8B030D-6E8A-4147-A177-3AD203B41FA5}">
                      <a16:colId xmlns:a16="http://schemas.microsoft.com/office/drawing/2014/main" val="3286503960"/>
                    </a:ext>
                  </a:extLst>
                </a:gridCol>
                <a:gridCol w="968969">
                  <a:extLst>
                    <a:ext uri="{9D8B030D-6E8A-4147-A177-3AD203B41FA5}">
                      <a16:colId xmlns:a16="http://schemas.microsoft.com/office/drawing/2014/main" val="3873493476"/>
                    </a:ext>
                  </a:extLst>
                </a:gridCol>
                <a:gridCol w="1221896">
                  <a:extLst>
                    <a:ext uri="{9D8B030D-6E8A-4147-A177-3AD203B41FA5}">
                      <a16:colId xmlns:a16="http://schemas.microsoft.com/office/drawing/2014/main" val="1021354265"/>
                    </a:ext>
                  </a:extLst>
                </a:gridCol>
                <a:gridCol w="1018609">
                  <a:extLst>
                    <a:ext uri="{9D8B030D-6E8A-4147-A177-3AD203B41FA5}">
                      <a16:colId xmlns:a16="http://schemas.microsoft.com/office/drawing/2014/main" val="1424986764"/>
                    </a:ext>
                  </a:extLst>
                </a:gridCol>
              </a:tblGrid>
              <a:tr h="558235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Action</a:t>
                      </a:r>
                    </a:p>
                  </a:txBody>
                  <a:tcPr marL="95308" marR="67132" marT="27231" marB="204232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Admin</a:t>
                      </a: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Viewer</a:t>
                      </a: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061204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REST Login</a:t>
                      </a:r>
                    </a:p>
                  </a:txBody>
                  <a:tcPr marL="95308" marR="67132" marT="27231" marB="204232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130343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List Devices</a:t>
                      </a:r>
                    </a:p>
                  </a:txBody>
                  <a:tcPr marL="95308" marR="67132" marT="27231" marB="204232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✖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501831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Read Telemetry</a:t>
                      </a:r>
                    </a:p>
                  </a:txBody>
                  <a:tcPr marL="95308" marR="67132" marT="27231" marB="204232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✖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576284"/>
                  </a:ext>
                </a:extLst>
              </a:tr>
              <a:tr h="830545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Modify Dashboards</a:t>
                      </a:r>
                    </a:p>
                  </a:txBody>
                  <a:tcPr marL="95308" marR="67132" marT="27231" marB="204232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✖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✖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464712"/>
                  </a:ext>
                </a:extLst>
              </a:tr>
              <a:tr h="830545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Access Device Tokens</a:t>
                      </a:r>
                    </a:p>
                  </a:txBody>
                  <a:tcPr marL="95308" marR="67132" marT="27231" marB="204232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✔</a:t>
                      </a: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✖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✖</a:t>
                      </a:r>
                      <a:endParaRPr lang="en-US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5308" marR="67132" marT="27231" marB="20423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16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43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89055-3C9C-DCE6-F834-190B8D23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Observations per Role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41282B-9403-6D2D-1B3B-971173424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109666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5658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10E8D-F696-33C8-16C3-254D6AFA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Key Findings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785DD0A-C5DD-EDC5-48F1-B4ADDE555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706688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906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046CA-42C6-CC1E-E690-4DD26D3C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014417"/>
            <a:ext cx="4429999" cy="2967034"/>
          </a:xfrm>
        </p:spPr>
        <p:txBody>
          <a:bodyPr anchor="b">
            <a:normAutofit/>
          </a:bodyPr>
          <a:lstStyle/>
          <a:p>
            <a:r>
              <a:rPr lang="en-US" dirty="0"/>
              <a:t>Limitations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412769B3-DA36-373C-29B2-DE00CDD9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71" b="14078"/>
          <a:stretch/>
        </p:blipFill>
        <p:spPr>
          <a:xfrm>
            <a:off x="4612147" y="10"/>
            <a:ext cx="7411218" cy="3589076"/>
          </a:xfrm>
          <a:custGeom>
            <a:avLst/>
            <a:gdLst/>
            <a:ahLst/>
            <a:cxnLst/>
            <a:rect l="l" t="t" r="r" b="b"/>
            <a:pathLst>
              <a:path w="4991611" h="2417325">
                <a:moveTo>
                  <a:pt x="1698515" y="1777228"/>
                </a:moveTo>
                <a:cubicBezTo>
                  <a:pt x="1741089" y="1769773"/>
                  <a:pt x="1786507" y="1778559"/>
                  <a:pt x="1824679" y="1805354"/>
                </a:cubicBezTo>
                <a:cubicBezTo>
                  <a:pt x="1901020" y="1858944"/>
                  <a:pt x="1919464" y="1964275"/>
                  <a:pt x="1865874" y="2040617"/>
                </a:cubicBezTo>
                <a:cubicBezTo>
                  <a:pt x="1812284" y="2116959"/>
                  <a:pt x="1706954" y="2135403"/>
                  <a:pt x="1630612" y="2081813"/>
                </a:cubicBezTo>
                <a:cubicBezTo>
                  <a:pt x="1554269" y="2028223"/>
                  <a:pt x="1535825" y="1922892"/>
                  <a:pt x="1589415" y="1846551"/>
                </a:cubicBezTo>
                <a:cubicBezTo>
                  <a:pt x="1616210" y="1808379"/>
                  <a:pt x="1655940" y="1784683"/>
                  <a:pt x="1698515" y="1777228"/>
                </a:cubicBezTo>
                <a:close/>
                <a:moveTo>
                  <a:pt x="203804" y="138075"/>
                </a:moveTo>
                <a:cubicBezTo>
                  <a:pt x="242325" y="138765"/>
                  <a:pt x="281060" y="150569"/>
                  <a:pt x="314966" y="174370"/>
                </a:cubicBezTo>
                <a:cubicBezTo>
                  <a:pt x="405384" y="237841"/>
                  <a:pt x="427228" y="362591"/>
                  <a:pt x="363758" y="453009"/>
                </a:cubicBezTo>
                <a:cubicBezTo>
                  <a:pt x="300287" y="543426"/>
                  <a:pt x="175537" y="565271"/>
                  <a:pt x="85119" y="501800"/>
                </a:cubicBezTo>
                <a:cubicBezTo>
                  <a:pt x="-5298" y="438330"/>
                  <a:pt x="-27143" y="313579"/>
                  <a:pt x="36328" y="223162"/>
                </a:cubicBezTo>
                <a:cubicBezTo>
                  <a:pt x="75997" y="166651"/>
                  <a:pt x="139603" y="136926"/>
                  <a:pt x="203804" y="138075"/>
                </a:cubicBezTo>
                <a:close/>
                <a:moveTo>
                  <a:pt x="4523751" y="0"/>
                </a:moveTo>
                <a:lnTo>
                  <a:pt x="4991611" y="0"/>
                </a:lnTo>
                <a:lnTo>
                  <a:pt x="4990548" y="56396"/>
                </a:lnTo>
                <a:cubicBezTo>
                  <a:pt x="4984038" y="86656"/>
                  <a:pt x="4971488" y="116139"/>
                  <a:pt x="4952586" y="143066"/>
                </a:cubicBezTo>
                <a:cubicBezTo>
                  <a:pt x="4876979" y="250772"/>
                  <a:pt x="4728373" y="276794"/>
                  <a:pt x="4620666" y="201187"/>
                </a:cubicBezTo>
                <a:cubicBezTo>
                  <a:pt x="4566812" y="163383"/>
                  <a:pt x="4533379" y="107329"/>
                  <a:pt x="4522861" y="47263"/>
                </a:cubicBezTo>
                <a:close/>
                <a:moveTo>
                  <a:pt x="541421" y="0"/>
                </a:moveTo>
                <a:lnTo>
                  <a:pt x="4356714" y="0"/>
                </a:lnTo>
                <a:lnTo>
                  <a:pt x="4356205" y="34459"/>
                </a:lnTo>
                <a:cubicBezTo>
                  <a:pt x="4362464" y="136224"/>
                  <a:pt x="4407157" y="234699"/>
                  <a:pt x="4484237" y="308330"/>
                </a:cubicBezTo>
                <a:cubicBezTo>
                  <a:pt x="4486133" y="310151"/>
                  <a:pt x="4488029" y="311972"/>
                  <a:pt x="4489907" y="313811"/>
                </a:cubicBezTo>
                <a:cubicBezTo>
                  <a:pt x="4733674" y="552267"/>
                  <a:pt x="4749088" y="944782"/>
                  <a:pt x="4524822" y="1201671"/>
                </a:cubicBezTo>
                <a:cubicBezTo>
                  <a:pt x="4437309" y="1301892"/>
                  <a:pt x="4326199" y="1368457"/>
                  <a:pt x="4207357" y="1400707"/>
                </a:cubicBezTo>
                <a:cubicBezTo>
                  <a:pt x="4066155" y="1439039"/>
                  <a:pt x="3957711" y="1552796"/>
                  <a:pt x="3920694" y="1694333"/>
                </a:cubicBezTo>
                <a:cubicBezTo>
                  <a:pt x="3882006" y="1842233"/>
                  <a:pt x="3807745" y="1983116"/>
                  <a:pt x="3697275" y="2103649"/>
                </a:cubicBezTo>
                <a:cubicBezTo>
                  <a:pt x="3339919" y="2493573"/>
                  <a:pt x="2728866" y="2524228"/>
                  <a:pt x="2334530" y="2171713"/>
                </a:cubicBezTo>
                <a:cubicBezTo>
                  <a:pt x="2237292" y="2084783"/>
                  <a:pt x="2161737" y="1982852"/>
                  <a:pt x="2108126" y="1872607"/>
                </a:cubicBezTo>
                <a:cubicBezTo>
                  <a:pt x="2041917" y="1736456"/>
                  <a:pt x="1902913" y="1651778"/>
                  <a:pt x="1751632" y="1647497"/>
                </a:cubicBezTo>
                <a:cubicBezTo>
                  <a:pt x="1363811" y="1636421"/>
                  <a:pt x="978655" y="1451953"/>
                  <a:pt x="721917" y="1088629"/>
                </a:cubicBezTo>
                <a:cubicBezTo>
                  <a:pt x="514495" y="795116"/>
                  <a:pt x="442915" y="431247"/>
                  <a:pt x="515690" y="89522"/>
                </a:cubicBez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B5F9975-7822-6E90-898A-9D4FBC16D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248" y="4238625"/>
            <a:ext cx="10741152" cy="1981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Software-only simulation: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no physical sensors.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Static roles: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lacks context-aware policies (time, location).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Basic alerts: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no automated response to threshold breaches.</a:t>
            </a:r>
          </a:p>
        </p:txBody>
      </p:sp>
    </p:spTree>
    <p:extLst>
      <p:ext uri="{BB962C8B-B14F-4D97-AF65-F5344CB8AC3E}">
        <p14:creationId xmlns:p14="http://schemas.microsoft.com/office/powerpoint/2010/main" val="53108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FC166-5294-6624-DCEA-B9B4256A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Group 9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7117B23-F6EB-BED3-9583-9D4254403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345022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747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58F429-1073-433F-9717-82F8E7302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BEA1BDE-165E-4C2F-9EC8-175132C00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53060"/>
          </a:xfrm>
          <a:custGeom>
            <a:avLst/>
            <a:gdLst>
              <a:gd name="connsiteX0" fmla="*/ 8927594 w 12188952"/>
              <a:gd name="connsiteY0" fmla="*/ 2809493 h 3253060"/>
              <a:gd name="connsiteX1" fmla="*/ 9140086 w 12188952"/>
              <a:gd name="connsiteY1" fmla="*/ 2932121 h 3253060"/>
              <a:gd name="connsiteX2" fmla="*/ 9040501 w 12188952"/>
              <a:gd name="connsiteY2" fmla="*/ 3229737 h 3253060"/>
              <a:gd name="connsiteX3" fmla="*/ 8742936 w 12188952"/>
              <a:gd name="connsiteY3" fmla="*/ 3130008 h 3253060"/>
              <a:gd name="connsiteX4" fmla="*/ 8842520 w 12188952"/>
              <a:gd name="connsiteY4" fmla="*/ 2832393 h 3253060"/>
              <a:gd name="connsiteX5" fmla="*/ 8927594 w 12188952"/>
              <a:gd name="connsiteY5" fmla="*/ 2809493 h 3253060"/>
              <a:gd name="connsiteX6" fmla="*/ 9839594 w 12188952"/>
              <a:gd name="connsiteY6" fmla="*/ 2254502 h 3253060"/>
              <a:gd name="connsiteX7" fmla="*/ 10269162 w 12188952"/>
              <a:gd name="connsiteY7" fmla="*/ 2502404 h 3253060"/>
              <a:gd name="connsiteX8" fmla="*/ 10067848 w 12188952"/>
              <a:gd name="connsiteY8" fmla="*/ 3104051 h 3253060"/>
              <a:gd name="connsiteX9" fmla="*/ 9466298 w 12188952"/>
              <a:gd name="connsiteY9" fmla="*/ 2902445 h 3253060"/>
              <a:gd name="connsiteX10" fmla="*/ 9667612 w 12188952"/>
              <a:gd name="connsiteY10" fmla="*/ 2300797 h 3253060"/>
              <a:gd name="connsiteX11" fmla="*/ 9839594 w 12188952"/>
              <a:gd name="connsiteY11" fmla="*/ 2254502 h 3253060"/>
              <a:gd name="connsiteX12" fmla="*/ 0 w 12188952"/>
              <a:gd name="connsiteY12" fmla="*/ 0 h 3253060"/>
              <a:gd name="connsiteX13" fmla="*/ 12188952 w 12188952"/>
              <a:gd name="connsiteY13" fmla="*/ 0 h 3253060"/>
              <a:gd name="connsiteX14" fmla="*/ 12188952 w 12188952"/>
              <a:gd name="connsiteY14" fmla="*/ 1905650 h 3253060"/>
              <a:gd name="connsiteX15" fmla="*/ 12120967 w 12188952"/>
              <a:gd name="connsiteY15" fmla="*/ 1946472 h 3253060"/>
              <a:gd name="connsiteX16" fmla="*/ 11074409 w 12188952"/>
              <a:gd name="connsiteY16" fmla="*/ 2037484 h 3253060"/>
              <a:gd name="connsiteX17" fmla="*/ 9864198 w 12188952"/>
              <a:gd name="connsiteY17" fmla="*/ 1887351 h 3253060"/>
              <a:gd name="connsiteX18" fmla="*/ 8991754 w 12188952"/>
              <a:gd name="connsiteY18" fmla="*/ 2414137 h 3253060"/>
              <a:gd name="connsiteX19" fmla="*/ 6991607 w 12188952"/>
              <a:gd name="connsiteY19" fmla="*/ 2871396 h 3253060"/>
              <a:gd name="connsiteX20" fmla="*/ 6284486 w 12188952"/>
              <a:gd name="connsiteY20" fmla="*/ 2249958 h 3253060"/>
              <a:gd name="connsiteX21" fmla="*/ 4389548 w 12188952"/>
              <a:gd name="connsiteY21" fmla="*/ 1928103 h 3253060"/>
              <a:gd name="connsiteX22" fmla="*/ 3011452 w 12188952"/>
              <a:gd name="connsiteY22" fmla="*/ 2635981 h 3253060"/>
              <a:gd name="connsiteX23" fmla="*/ 83366 w 12188952"/>
              <a:gd name="connsiteY23" fmla="*/ 2439064 h 3253060"/>
              <a:gd name="connsiteX24" fmla="*/ 0 w 12188952"/>
              <a:gd name="connsiteY24" fmla="*/ 2378538 h 325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3253060">
                <a:moveTo>
                  <a:pt x="8927594" y="2809493"/>
                </a:moveTo>
                <a:cubicBezTo>
                  <a:pt x="9013893" y="2804140"/>
                  <a:pt x="9099082" y="2849829"/>
                  <a:pt x="9140086" y="2932121"/>
                </a:cubicBezTo>
                <a:cubicBezTo>
                  <a:pt x="9194758" y="3041846"/>
                  <a:pt x="9150173" y="3175092"/>
                  <a:pt x="9040501" y="3229737"/>
                </a:cubicBezTo>
                <a:cubicBezTo>
                  <a:pt x="8930831" y="3284381"/>
                  <a:pt x="8797607" y="3239732"/>
                  <a:pt x="8742936" y="3130008"/>
                </a:cubicBezTo>
                <a:cubicBezTo>
                  <a:pt x="8688263" y="3020284"/>
                  <a:pt x="8732849" y="2887038"/>
                  <a:pt x="8842520" y="2832393"/>
                </a:cubicBezTo>
                <a:cubicBezTo>
                  <a:pt x="8869938" y="2818732"/>
                  <a:pt x="8898827" y="2811276"/>
                  <a:pt x="8927594" y="2809493"/>
                </a:cubicBezTo>
                <a:close/>
                <a:moveTo>
                  <a:pt x="9839594" y="2254502"/>
                </a:moveTo>
                <a:cubicBezTo>
                  <a:pt x="10014053" y="2243682"/>
                  <a:pt x="10186270" y="2336045"/>
                  <a:pt x="10269162" y="2502404"/>
                </a:cubicBezTo>
                <a:cubicBezTo>
                  <a:pt x="10379684" y="2724217"/>
                  <a:pt x="10289552" y="2993584"/>
                  <a:pt x="10067848" y="3104051"/>
                </a:cubicBezTo>
                <a:cubicBezTo>
                  <a:pt x="9846143" y="3214519"/>
                  <a:pt x="9576819" y="3124257"/>
                  <a:pt x="9466298" y="2902445"/>
                </a:cubicBezTo>
                <a:cubicBezTo>
                  <a:pt x="9355776" y="2680632"/>
                  <a:pt x="9445908" y="2411265"/>
                  <a:pt x="9667612" y="2300797"/>
                </a:cubicBezTo>
                <a:cubicBezTo>
                  <a:pt x="9723039" y="2273180"/>
                  <a:pt x="9781442" y="2258108"/>
                  <a:pt x="9839594" y="2254502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905650"/>
                </a:lnTo>
                <a:lnTo>
                  <a:pt x="12120967" y="1946472"/>
                </a:lnTo>
                <a:cubicBezTo>
                  <a:pt x="11788993" y="2117297"/>
                  <a:pt x="11440569" y="2113011"/>
                  <a:pt x="11074409" y="2037484"/>
                </a:cubicBezTo>
                <a:cubicBezTo>
                  <a:pt x="10676141" y="1955619"/>
                  <a:pt x="10268686" y="1894040"/>
                  <a:pt x="9864198" y="1887351"/>
                </a:cubicBezTo>
                <a:cubicBezTo>
                  <a:pt x="9489288" y="1881370"/>
                  <a:pt x="9236088" y="2162088"/>
                  <a:pt x="8991754" y="2414137"/>
                </a:cubicBezTo>
                <a:cubicBezTo>
                  <a:pt x="8382906" y="3042437"/>
                  <a:pt x="7692220" y="3226501"/>
                  <a:pt x="6991607" y="2871396"/>
                </a:cubicBezTo>
                <a:cubicBezTo>
                  <a:pt x="6719890" y="2733681"/>
                  <a:pt x="6491795" y="2484385"/>
                  <a:pt x="6284486" y="2249958"/>
                </a:cubicBezTo>
                <a:cubicBezTo>
                  <a:pt x="5728685" y="1621250"/>
                  <a:pt x="5040511" y="1603258"/>
                  <a:pt x="4389548" y="1928103"/>
                </a:cubicBezTo>
                <a:cubicBezTo>
                  <a:pt x="3927375" y="2159626"/>
                  <a:pt x="3488974" y="2444363"/>
                  <a:pt x="3011452" y="2635981"/>
                </a:cubicBezTo>
                <a:cubicBezTo>
                  <a:pt x="1974772" y="3054168"/>
                  <a:pt x="970194" y="3035245"/>
                  <a:pt x="83366" y="2439064"/>
                </a:cubicBezTo>
                <a:lnTo>
                  <a:pt x="0" y="2378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4D78F-D63C-D125-DF9C-0EE98470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777CEA4-92BD-AC45-8912-0AC620C2F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578161"/>
              </p:ext>
            </p:extLst>
          </p:nvPr>
        </p:nvGraphicFramePr>
        <p:xfrm>
          <a:off x="609600" y="2888978"/>
          <a:ext cx="10972800" cy="3253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9688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06B30-0655-2403-B55D-F465653D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77BEAB6-5F33-F023-4EA2-E72279C93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818744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81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52761-4FF4-DE0B-22BA-68A9B2F4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04C020-5E83-DFEA-14C7-9451989C54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548521"/>
            <a:ext cx="5545867" cy="34706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Sandhu R. et al., “Role-Based Access Control Models,”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IEEE Computer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1996.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Zhang L. et al., “RBAC in Smart City IoT,”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Journal of IoT Security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2021.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Alshahrani A., Hussain F., “Security &amp; Privacy in IoT,”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2020.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O’Neill M., Cullen C., “Evaluating Open-Source IoT Platforms,”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IoT Security Conf.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2019.</a:t>
            </a:r>
          </a:p>
        </p:txBody>
      </p:sp>
      <p:pic>
        <p:nvPicPr>
          <p:cNvPr id="8" name="Graphic 7" descr="Network Diagram">
            <a:extLst>
              <a:ext uri="{FF2B5EF4-FFF2-40B4-BE49-F238E27FC236}">
                <a16:creationId xmlns:a16="http://schemas.microsoft.com/office/drawing/2014/main" id="{25BDFB52-E79E-AF68-991E-08C8FB236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3116" y="1196906"/>
            <a:ext cx="4289283" cy="42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3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0B39A6-D628-4338-9D6E-995B6A73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D4673-77FA-4C3A-5E87-3BBDEE26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10562"/>
            <a:ext cx="9228866" cy="1890597"/>
          </a:xfrm>
        </p:spPr>
        <p:txBody>
          <a:bodyPr>
            <a:normAutofit/>
          </a:bodyPr>
          <a:lstStyle/>
          <a:p>
            <a:r>
              <a:rPr lang="en-US" dirty="0"/>
              <a:t>Appendix / Resources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EB82B4-D9A1-4145-93F1-004DC0B9B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BA5470-7AB0-02F6-DD03-D7519C2A8F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248" y="2922256"/>
            <a:ext cx="9228866" cy="26445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API Swagger: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https://demo.thingsboard.io/swagger-ui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Install Guide (Ubuntu): thingsboard.io/docs/user-guide/install/ubuntu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RBAC Docs: thingsboard.io/docs/pe/user-guide/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rbac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Source Code: github.com/fares1121/IoT-RBAC-Simulation</a:t>
            </a:r>
          </a:p>
        </p:txBody>
      </p:sp>
    </p:spTree>
    <p:extLst>
      <p:ext uri="{BB962C8B-B14F-4D97-AF65-F5344CB8AC3E}">
        <p14:creationId xmlns:p14="http://schemas.microsoft.com/office/powerpoint/2010/main" val="3716067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EF9A1-79C1-CAB7-76AA-96C6D199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9856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0BAFABB-ADDD-BE16-4B60-6A3A02C98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169" y="3051020"/>
            <a:ext cx="3285661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0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975DA-2F73-4697-B7A9-A2E83471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28316-802B-3ED8-E894-FED52EA4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5142B9-8F4D-63F3-3F0A-A11117F1C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950135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24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2D0E2-174E-ACDC-09CB-85D23124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94678-7CBA-027A-FADD-B6E7D062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636159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Goal:</a:t>
            </a:r>
            <a:r>
              <a:rPr lang="en-US" sz="1400"/>
              <a:t> Simulate a secure environmental-monitoring IoT network.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Platform:</a:t>
            </a:r>
            <a:r>
              <a:rPr lang="en-US" sz="1400"/>
              <a:t> ThingsBoard Community Edition (open-source).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Security Model:</a:t>
            </a:r>
            <a:r>
              <a:rPr lang="en-US" sz="1400"/>
              <a:t> Role-Based Access Control (RBAC).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Devices:</a:t>
            </a:r>
            <a:r>
              <a:rPr lang="en-US" sz="1400"/>
              <a:t> Python-simulated Temperature &amp; CO₂ sensors publishing via MQTT.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/>
              <a:t>Roles Tested:</a:t>
            </a:r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i="1"/>
              <a:t>Administrator</a:t>
            </a:r>
            <a:r>
              <a:rPr lang="en-US" sz="1400"/>
              <a:t> – full control</a:t>
            </a:r>
            <a:endParaRPr lang="en-US" sz="1400" b="1"/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i="1"/>
              <a:t>Operator</a:t>
            </a:r>
            <a:r>
              <a:rPr lang="en-US" sz="1400"/>
              <a:t> – monitor devices &amp; telemetry</a:t>
            </a:r>
            <a:endParaRPr lang="en-US" sz="1400" b="1"/>
          </a:p>
          <a:p>
            <a:pPr marL="571500" lvl="1" indent="-34290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400" i="1"/>
              <a:t>Viewer</a:t>
            </a:r>
            <a:r>
              <a:rPr lang="en-US" sz="1400"/>
              <a:t> – read-only; no explicit device assignment</a:t>
            </a:r>
            <a:endParaRPr lang="en-US" sz="1400" b="1" dirty="0"/>
          </a:p>
        </p:txBody>
      </p:sp>
      <p:pic>
        <p:nvPicPr>
          <p:cNvPr id="7" name="Graphic 6" descr="Security Camera">
            <a:extLst>
              <a:ext uri="{FF2B5EF4-FFF2-40B4-BE49-F238E27FC236}">
                <a16:creationId xmlns:a16="http://schemas.microsoft.com/office/drawing/2014/main" id="{D97FED38-C002-5BAD-EB4E-811646CB6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0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0302-2C48-12C8-6659-F94568C8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55" y="552782"/>
            <a:ext cx="7543067" cy="1652862"/>
          </a:xfrm>
        </p:spPr>
        <p:txBody>
          <a:bodyPr>
            <a:normAutofit/>
          </a:bodyPr>
          <a:lstStyle/>
          <a:p>
            <a:r>
              <a:rPr lang="en-US" dirty="0"/>
              <a:t>Why Access Control Matters in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9CE9-C8E5-9AA6-72ED-DA21D2AF7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56" y="2391995"/>
            <a:ext cx="6481482" cy="317478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Exponential growth of connected devices ⇒ broader attack surface.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Sensitive telemetry (e.g., environmental data in smart cities) demands privacy &amp; integrity.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RBAC offers </a:t>
            </a:r>
            <a:r>
              <a:rPr lang="en-US" b="1" dirty="0"/>
              <a:t>least-privilege</a:t>
            </a:r>
            <a:r>
              <a:rPr lang="en-US" dirty="0"/>
              <a:t> access, simpler administration, and clear audit trails.</a:t>
            </a:r>
          </a:p>
        </p:txBody>
      </p:sp>
      <p:pic>
        <p:nvPicPr>
          <p:cNvPr id="5" name="Picture 4" descr="A digitally rendered city with numbers">
            <a:extLst>
              <a:ext uri="{FF2B5EF4-FFF2-40B4-BE49-F238E27FC236}">
                <a16:creationId xmlns:a16="http://schemas.microsoft.com/office/drawing/2014/main" id="{E5A332AA-16A0-2BBE-7115-DDD421DCD5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95" r="42016" b="1"/>
          <a:stretch/>
        </p:blipFill>
        <p:spPr>
          <a:xfrm>
            <a:off x="7505916" y="10"/>
            <a:ext cx="4686083" cy="6356340"/>
          </a:xfrm>
          <a:custGeom>
            <a:avLst/>
            <a:gdLst/>
            <a:ahLst/>
            <a:cxnLst/>
            <a:rect l="l" t="t" r="r" b="b"/>
            <a:pathLst>
              <a:path w="5055914" h="6858000">
                <a:moveTo>
                  <a:pt x="3831617" y="6216451"/>
                </a:moveTo>
                <a:cubicBezTo>
                  <a:pt x="3953208" y="6209320"/>
                  <a:pt x="4067130" y="6288226"/>
                  <a:pt x="4099715" y="6410505"/>
                </a:cubicBezTo>
                <a:cubicBezTo>
                  <a:pt x="4136955" y="6550252"/>
                  <a:pt x="4053856" y="6693729"/>
                  <a:pt x="3914110" y="6730968"/>
                </a:cubicBezTo>
                <a:cubicBezTo>
                  <a:pt x="3774363" y="6768208"/>
                  <a:pt x="3630886" y="6685110"/>
                  <a:pt x="3593646" y="6545362"/>
                </a:cubicBezTo>
                <a:cubicBezTo>
                  <a:pt x="3556406" y="6405615"/>
                  <a:pt x="3639505" y="6262140"/>
                  <a:pt x="3779252" y="6224900"/>
                </a:cubicBezTo>
                <a:cubicBezTo>
                  <a:pt x="3796720" y="6220245"/>
                  <a:pt x="3814247" y="6217470"/>
                  <a:pt x="3831617" y="6216451"/>
                </a:cubicBezTo>
                <a:close/>
                <a:moveTo>
                  <a:pt x="689474" y="4100903"/>
                </a:moveTo>
                <a:cubicBezTo>
                  <a:pt x="893747" y="4088922"/>
                  <a:pt x="1085135" y="4221486"/>
                  <a:pt x="1139878" y="4426914"/>
                </a:cubicBezTo>
                <a:cubicBezTo>
                  <a:pt x="1202441" y="4661689"/>
                  <a:pt x="1062836" y="4902728"/>
                  <a:pt x="828061" y="4965291"/>
                </a:cubicBezTo>
                <a:cubicBezTo>
                  <a:pt x="593286" y="5027854"/>
                  <a:pt x="352246" y="4888249"/>
                  <a:pt x="289683" y="4653474"/>
                </a:cubicBezTo>
                <a:cubicBezTo>
                  <a:pt x="227120" y="4418699"/>
                  <a:pt x="366725" y="4177659"/>
                  <a:pt x="601500" y="4115096"/>
                </a:cubicBezTo>
                <a:cubicBezTo>
                  <a:pt x="630847" y="4107276"/>
                  <a:pt x="660292" y="4102615"/>
                  <a:pt x="689474" y="4100903"/>
                </a:cubicBezTo>
                <a:close/>
                <a:moveTo>
                  <a:pt x="1171015" y="2068580"/>
                </a:moveTo>
                <a:cubicBezTo>
                  <a:pt x="1292606" y="2061448"/>
                  <a:pt x="1406528" y="2140355"/>
                  <a:pt x="1439114" y="2262633"/>
                </a:cubicBezTo>
                <a:cubicBezTo>
                  <a:pt x="1476353" y="2402380"/>
                  <a:pt x="1393254" y="2545856"/>
                  <a:pt x="1253507" y="2583096"/>
                </a:cubicBezTo>
                <a:cubicBezTo>
                  <a:pt x="1113761" y="2620335"/>
                  <a:pt x="970285" y="2537237"/>
                  <a:pt x="933045" y="2397490"/>
                </a:cubicBezTo>
                <a:cubicBezTo>
                  <a:pt x="895805" y="2257743"/>
                  <a:pt x="978904" y="2114267"/>
                  <a:pt x="1118650" y="2077027"/>
                </a:cubicBezTo>
                <a:cubicBezTo>
                  <a:pt x="1136119" y="2072372"/>
                  <a:pt x="1153645" y="2069598"/>
                  <a:pt x="1171015" y="2068580"/>
                </a:cubicBezTo>
                <a:close/>
                <a:moveTo>
                  <a:pt x="4312647" y="0"/>
                </a:moveTo>
                <a:lnTo>
                  <a:pt x="5055914" y="0"/>
                </a:lnTo>
                <a:lnTo>
                  <a:pt x="5055914" y="6858000"/>
                </a:lnTo>
                <a:lnTo>
                  <a:pt x="4943745" y="6858000"/>
                </a:lnTo>
                <a:lnTo>
                  <a:pt x="4927040" y="6855333"/>
                </a:lnTo>
                <a:cubicBezTo>
                  <a:pt x="4887898" y="6846537"/>
                  <a:pt x="4850098" y="6835404"/>
                  <a:pt x="4814299" y="6822025"/>
                </a:cubicBezTo>
                <a:cubicBezTo>
                  <a:pt x="4259053" y="6614528"/>
                  <a:pt x="4299526" y="5909667"/>
                  <a:pt x="3874184" y="5836074"/>
                </a:cubicBezTo>
                <a:cubicBezTo>
                  <a:pt x="3480850" y="5768012"/>
                  <a:pt x="3254878" y="6337209"/>
                  <a:pt x="2875328" y="6241390"/>
                </a:cubicBezTo>
                <a:cubicBezTo>
                  <a:pt x="2511344" y="6149488"/>
                  <a:pt x="2491296" y="5570423"/>
                  <a:pt x="2145161" y="5545578"/>
                </a:cubicBezTo>
                <a:cubicBezTo>
                  <a:pt x="1991460" y="5534539"/>
                  <a:pt x="1867087" y="5638130"/>
                  <a:pt x="1707793" y="5771343"/>
                </a:cubicBezTo>
                <a:cubicBezTo>
                  <a:pt x="1359667" y="6062468"/>
                  <a:pt x="1341379" y="6349988"/>
                  <a:pt x="1110462" y="6502495"/>
                </a:cubicBezTo>
                <a:cubicBezTo>
                  <a:pt x="789862" y="6714223"/>
                  <a:pt x="214317" y="6570976"/>
                  <a:pt x="57999" y="6216901"/>
                </a:cubicBezTo>
                <a:cubicBezTo>
                  <a:pt x="-77331" y="5910359"/>
                  <a:pt x="30639" y="5511830"/>
                  <a:pt x="314411" y="5329367"/>
                </a:cubicBezTo>
                <a:cubicBezTo>
                  <a:pt x="516231" y="5199611"/>
                  <a:pt x="756450" y="5251060"/>
                  <a:pt x="1101747" y="5121744"/>
                </a:cubicBezTo>
                <a:cubicBezTo>
                  <a:pt x="1146011" y="5105174"/>
                  <a:pt x="1871235" y="4827142"/>
                  <a:pt x="1856005" y="4519364"/>
                </a:cubicBezTo>
                <a:cubicBezTo>
                  <a:pt x="1846851" y="4334324"/>
                  <a:pt x="1587506" y="4198827"/>
                  <a:pt x="1409379" y="4105773"/>
                </a:cubicBezTo>
                <a:cubicBezTo>
                  <a:pt x="933111" y="3856944"/>
                  <a:pt x="798808" y="3785719"/>
                  <a:pt x="745557" y="3611321"/>
                </a:cubicBezTo>
                <a:cubicBezTo>
                  <a:pt x="692012" y="3435938"/>
                  <a:pt x="780729" y="3194546"/>
                  <a:pt x="941950" y="3083874"/>
                </a:cubicBezTo>
                <a:cubicBezTo>
                  <a:pt x="1195325" y="2909936"/>
                  <a:pt x="1447296" y="3182836"/>
                  <a:pt x="1844756" y="3031397"/>
                </a:cubicBezTo>
                <a:cubicBezTo>
                  <a:pt x="1897400" y="3011350"/>
                  <a:pt x="2228789" y="2883730"/>
                  <a:pt x="2277829" y="2627401"/>
                </a:cubicBezTo>
                <a:cubicBezTo>
                  <a:pt x="2340675" y="2299009"/>
                  <a:pt x="1929703" y="2153961"/>
                  <a:pt x="1930897" y="1756333"/>
                </a:cubicBezTo>
                <a:cubicBezTo>
                  <a:pt x="1931735" y="1474531"/>
                  <a:pt x="2141809" y="1165537"/>
                  <a:pt x="2405888" y="1049984"/>
                </a:cubicBezTo>
                <a:cubicBezTo>
                  <a:pt x="2823752" y="867144"/>
                  <a:pt x="3112090" y="1284611"/>
                  <a:pt x="3618945" y="1112998"/>
                </a:cubicBezTo>
                <a:cubicBezTo>
                  <a:pt x="3973272" y="993067"/>
                  <a:pt x="4164492" y="676699"/>
                  <a:pt x="4179762" y="650576"/>
                </a:cubicBezTo>
                <a:cubicBezTo>
                  <a:pt x="4315589" y="418228"/>
                  <a:pt x="4284054" y="212550"/>
                  <a:pt x="4306435" y="3050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489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3D3CC2-92C0-446B-91D6-D95EB335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97C999-28FA-4C54-8B7D-F10AACDEF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8177" y="0"/>
            <a:ext cx="7360775" cy="6858000"/>
          </a:xfrm>
          <a:custGeom>
            <a:avLst/>
            <a:gdLst>
              <a:gd name="connsiteX0" fmla="*/ 615190 w 7360775"/>
              <a:gd name="connsiteY0" fmla="*/ 3536635 h 6858000"/>
              <a:gd name="connsiteX1" fmla="*/ 1124778 w 7360775"/>
              <a:gd name="connsiteY1" fmla="*/ 4046223 h 6858000"/>
              <a:gd name="connsiteX2" fmla="*/ 615190 w 7360775"/>
              <a:gd name="connsiteY2" fmla="*/ 4555811 h 6858000"/>
              <a:gd name="connsiteX3" fmla="*/ 105602 w 7360775"/>
              <a:gd name="connsiteY3" fmla="*/ 4046223 h 6858000"/>
              <a:gd name="connsiteX4" fmla="*/ 615190 w 7360775"/>
              <a:gd name="connsiteY4" fmla="*/ 3536635 h 6858000"/>
              <a:gd name="connsiteX5" fmla="*/ 1497780 w 7360775"/>
              <a:gd name="connsiteY5" fmla="*/ 0 h 6858000"/>
              <a:gd name="connsiteX6" fmla="*/ 1997377 w 7360775"/>
              <a:gd name="connsiteY6" fmla="*/ 0 h 6858000"/>
              <a:gd name="connsiteX7" fmla="*/ 5164844 w 7360775"/>
              <a:gd name="connsiteY7" fmla="*/ 0 h 6858000"/>
              <a:gd name="connsiteX8" fmla="*/ 5726653 w 7360775"/>
              <a:gd name="connsiteY8" fmla="*/ 0 h 6858000"/>
              <a:gd name="connsiteX9" fmla="*/ 7360775 w 7360775"/>
              <a:gd name="connsiteY9" fmla="*/ 0 h 6858000"/>
              <a:gd name="connsiteX10" fmla="*/ 7360775 w 7360775"/>
              <a:gd name="connsiteY10" fmla="*/ 6858000 h 6858000"/>
              <a:gd name="connsiteX11" fmla="*/ 5726653 w 7360775"/>
              <a:gd name="connsiteY11" fmla="*/ 6858000 h 6858000"/>
              <a:gd name="connsiteX12" fmla="*/ 1997377 w 7360775"/>
              <a:gd name="connsiteY12" fmla="*/ 6858000 h 6858000"/>
              <a:gd name="connsiteX13" fmla="*/ 311757 w 7360775"/>
              <a:gd name="connsiteY13" fmla="*/ 6858000 h 6858000"/>
              <a:gd name="connsiteX14" fmla="*/ 314130 w 7360775"/>
              <a:gd name="connsiteY14" fmla="*/ 6707670 h 6858000"/>
              <a:gd name="connsiteX15" fmla="*/ 599702 w 7360775"/>
              <a:gd name="connsiteY15" fmla="*/ 5670858 h 6858000"/>
              <a:gd name="connsiteX16" fmla="*/ 1211433 w 7360775"/>
              <a:gd name="connsiteY16" fmla="*/ 4641255 h 6858000"/>
              <a:gd name="connsiteX17" fmla="*/ 1053041 w 7360775"/>
              <a:gd name="connsiteY17" fmla="*/ 3164269 h 6858000"/>
              <a:gd name="connsiteX18" fmla="*/ 607048 w 7360775"/>
              <a:gd name="connsiteY18" fmla="*/ 2589405 h 6858000"/>
              <a:gd name="connsiteX19" fmla="*/ 1054915 w 7360775"/>
              <a:gd name="connsiteY19" fmla="*/ 1068099 h 6858000"/>
              <a:gd name="connsiteX20" fmla="*/ 1502877 w 7360775"/>
              <a:gd name="connsiteY20" fmla="*/ 419995 h 6858000"/>
              <a:gd name="connsiteX21" fmla="*/ 1505904 w 7360775"/>
              <a:gd name="connsiteY21" fmla="*/ 184996 h 6858000"/>
              <a:gd name="connsiteX22" fmla="*/ 14543 w 7360775"/>
              <a:gd name="connsiteY22" fmla="*/ 0 h 6858000"/>
              <a:gd name="connsiteX23" fmla="*/ 879351 w 7360775"/>
              <a:gd name="connsiteY23" fmla="*/ 0 h 6858000"/>
              <a:gd name="connsiteX24" fmla="*/ 892053 w 7360775"/>
              <a:gd name="connsiteY24" fmla="*/ 78052 h 6858000"/>
              <a:gd name="connsiteX25" fmla="*/ 561940 w 7360775"/>
              <a:gd name="connsiteY25" fmla="*/ 535443 h 6858000"/>
              <a:gd name="connsiteX26" fmla="*/ 15319 w 7360775"/>
              <a:gd name="connsiteY26" fmla="*/ 219852 h 6858000"/>
              <a:gd name="connsiteX27" fmla="*/ 4234 w 7360775"/>
              <a:gd name="connsiteY27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360775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1997377" y="0"/>
                </a:lnTo>
                <a:lnTo>
                  <a:pt x="5164844" y="0"/>
                </a:lnTo>
                <a:lnTo>
                  <a:pt x="5726653" y="0"/>
                </a:lnTo>
                <a:lnTo>
                  <a:pt x="7360775" y="0"/>
                </a:lnTo>
                <a:lnTo>
                  <a:pt x="7360775" y="6858000"/>
                </a:lnTo>
                <a:lnTo>
                  <a:pt x="5726653" y="6858000"/>
                </a:lnTo>
                <a:lnTo>
                  <a:pt x="1997377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EF4B9-2835-9ED7-70A1-59EB4BD7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63960"/>
            <a:ext cx="474701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Literature Review (1/2) – Access Control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4FDC-000F-2909-9CF0-B18F595E9AEA}"/>
              </a:ext>
            </a:extLst>
          </p:cNvPr>
          <p:cNvSpPr txBox="1"/>
          <p:nvPr/>
        </p:nvSpPr>
        <p:spPr>
          <a:xfrm>
            <a:off x="609601" y="4265235"/>
            <a:ext cx="4747018" cy="1447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</a:pPr>
            <a:r>
              <a:rPr lang="en-US" sz="2000" dirty="0"/>
              <a:t>Selected RBAC for its clarity, lower overhead, and native support in </a:t>
            </a:r>
            <a:r>
              <a:rPr lang="en-US" sz="2000" dirty="0" err="1"/>
              <a:t>ThingsBoard</a:t>
            </a:r>
            <a:r>
              <a:rPr lang="en-US" sz="2000" dirty="0"/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8CDFD2-2D07-0B48-4A27-9F079E5E99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335463"/>
              </p:ext>
            </p:extLst>
          </p:nvPr>
        </p:nvGraphicFramePr>
        <p:xfrm>
          <a:off x="6607566" y="2019689"/>
          <a:ext cx="4974835" cy="233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85">
                  <a:extLst>
                    <a:ext uri="{9D8B030D-6E8A-4147-A177-3AD203B41FA5}">
                      <a16:colId xmlns:a16="http://schemas.microsoft.com/office/drawing/2014/main" val="1075530595"/>
                    </a:ext>
                  </a:extLst>
                </a:gridCol>
                <a:gridCol w="1563125">
                  <a:extLst>
                    <a:ext uri="{9D8B030D-6E8A-4147-A177-3AD203B41FA5}">
                      <a16:colId xmlns:a16="http://schemas.microsoft.com/office/drawing/2014/main" val="3921820399"/>
                    </a:ext>
                  </a:extLst>
                </a:gridCol>
                <a:gridCol w="1263852">
                  <a:extLst>
                    <a:ext uri="{9D8B030D-6E8A-4147-A177-3AD203B41FA5}">
                      <a16:colId xmlns:a16="http://schemas.microsoft.com/office/drawing/2014/main" val="822486250"/>
                    </a:ext>
                  </a:extLst>
                </a:gridCol>
                <a:gridCol w="1286873">
                  <a:extLst>
                    <a:ext uri="{9D8B030D-6E8A-4147-A177-3AD203B41FA5}">
                      <a16:colId xmlns:a16="http://schemas.microsoft.com/office/drawing/2014/main" val="2593055126"/>
                    </a:ext>
                  </a:extLst>
                </a:gridCol>
              </a:tblGrid>
              <a:tr h="364653">
                <a:tc>
                  <a:txBody>
                    <a:bodyPr/>
                    <a:lstStyle/>
                    <a:p>
                      <a:r>
                        <a:rPr lang="en-US" sz="1600"/>
                        <a:t>Model</a:t>
                      </a:r>
                    </a:p>
                  </a:txBody>
                  <a:tcPr marL="82876" marR="82876" marT="41438" marB="41438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Pros</a:t>
                      </a:r>
                    </a:p>
                  </a:txBody>
                  <a:tcPr marL="82876" marR="82876" marT="41438" marB="4143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Cons</a:t>
                      </a:r>
                    </a:p>
                  </a:txBody>
                  <a:tcPr marL="82876" marR="82876" marT="41438" marB="4143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Key Works</a:t>
                      </a:r>
                    </a:p>
                  </a:txBody>
                  <a:tcPr marL="82876" marR="82876" marT="41438" marB="41438"/>
                </a:tc>
                <a:extLst>
                  <a:ext uri="{0D108BD9-81ED-4DB2-BD59-A6C34878D82A}">
                    <a16:rowId xmlns:a16="http://schemas.microsoft.com/office/drawing/2014/main" val="1777826227"/>
                  </a:ext>
                </a:extLst>
              </a:tr>
              <a:tr h="1110533">
                <a:tc>
                  <a:txBody>
                    <a:bodyPr/>
                    <a:lstStyle/>
                    <a:p>
                      <a:r>
                        <a:rPr lang="en-US" sz="1600"/>
                        <a:t>RBAC</a:t>
                      </a:r>
                    </a:p>
                  </a:txBody>
                  <a:tcPr marL="82876" marR="82876" marT="41438" marB="4143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Intuitive role hierarchy, low admin overhead</a:t>
                      </a:r>
                    </a:p>
                  </a:txBody>
                  <a:tcPr marL="82876" marR="82876" marT="41438" marB="4143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Coarse-grained</a:t>
                      </a:r>
                    </a:p>
                  </a:txBody>
                  <a:tcPr marL="82876" marR="82876" marT="41438" marB="4143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Sandhu et al., 1996</a:t>
                      </a:r>
                    </a:p>
                  </a:txBody>
                  <a:tcPr marL="82876" marR="82876" marT="41438" marB="41438"/>
                </a:tc>
                <a:extLst>
                  <a:ext uri="{0D108BD9-81ED-4DB2-BD59-A6C34878D82A}">
                    <a16:rowId xmlns:a16="http://schemas.microsoft.com/office/drawing/2014/main" val="3608231222"/>
                  </a:ext>
                </a:extLst>
              </a:tr>
              <a:tr h="861906">
                <a:tc>
                  <a:txBody>
                    <a:bodyPr/>
                    <a:lstStyle/>
                    <a:p>
                      <a:r>
                        <a:rPr lang="en-US" sz="1600"/>
                        <a:t>ABAC</a:t>
                      </a:r>
                    </a:p>
                  </a:txBody>
                  <a:tcPr marL="82876" marR="82876" marT="41438" marB="4143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Context-aware, fine-grained</a:t>
                      </a:r>
                    </a:p>
                  </a:txBody>
                  <a:tcPr marL="82876" marR="82876" marT="41438" marB="4143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Policy complexity</a:t>
                      </a:r>
                    </a:p>
                  </a:txBody>
                  <a:tcPr marL="82876" marR="82876" marT="41438" marB="41438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Kumar et al., 2020</a:t>
                      </a:r>
                    </a:p>
                  </a:txBody>
                  <a:tcPr marL="82876" marR="82876" marT="41438" marB="41438"/>
                </a:tc>
                <a:extLst>
                  <a:ext uri="{0D108BD9-81ED-4DB2-BD59-A6C34878D82A}">
                    <a16:rowId xmlns:a16="http://schemas.microsoft.com/office/drawing/2014/main" val="210915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11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CCE85-5554-8C06-E50C-B1CA6DC5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53489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Literature Review (2/2) – IoT Platforms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332AB-4E2F-E64C-6347-C7F8F3986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4265235"/>
            <a:ext cx="4534898" cy="1447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ThingsBoard </a:t>
            </a:r>
            <a:r>
              <a:rPr lang="en-US" dirty="0"/>
              <a:t>chosen for no-cost licensing, community support, and comprehensive RBAC.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85541B3-0585-2D24-E3EA-540829C512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46645146"/>
              </p:ext>
            </p:extLst>
          </p:nvPr>
        </p:nvGraphicFramePr>
        <p:xfrm>
          <a:off x="5820354" y="888409"/>
          <a:ext cx="5038147" cy="4599653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565819">
                  <a:extLst>
                    <a:ext uri="{9D8B030D-6E8A-4147-A177-3AD203B41FA5}">
                      <a16:colId xmlns:a16="http://schemas.microsoft.com/office/drawing/2014/main" val="4251644570"/>
                    </a:ext>
                  </a:extLst>
                </a:gridCol>
                <a:gridCol w="1304436">
                  <a:extLst>
                    <a:ext uri="{9D8B030D-6E8A-4147-A177-3AD203B41FA5}">
                      <a16:colId xmlns:a16="http://schemas.microsoft.com/office/drawing/2014/main" val="2322765742"/>
                    </a:ext>
                  </a:extLst>
                </a:gridCol>
                <a:gridCol w="1021677">
                  <a:extLst>
                    <a:ext uri="{9D8B030D-6E8A-4147-A177-3AD203B41FA5}">
                      <a16:colId xmlns:a16="http://schemas.microsoft.com/office/drawing/2014/main" val="612800868"/>
                    </a:ext>
                  </a:extLst>
                </a:gridCol>
                <a:gridCol w="1146215">
                  <a:extLst>
                    <a:ext uri="{9D8B030D-6E8A-4147-A177-3AD203B41FA5}">
                      <a16:colId xmlns:a16="http://schemas.microsoft.com/office/drawing/2014/main" val="1236326171"/>
                    </a:ext>
                  </a:extLst>
                </a:gridCol>
              </a:tblGrid>
              <a:tr h="766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Feature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236544" marT="78848" marB="78848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ThingsBoard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AWS IoT Core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Azure IoT Hub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extLst>
                  <a:ext uri="{0D108BD9-81ED-4DB2-BD59-A6C34878D82A}">
                    <a16:rowId xmlns:a16="http://schemas.microsoft.com/office/drawing/2014/main" val="110230584"/>
                  </a:ext>
                </a:extLst>
              </a:tr>
              <a:tr h="4607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Open Source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236544" marT="78848" marB="78848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extLst>
                  <a:ext uri="{0D108BD9-81ED-4DB2-BD59-A6C34878D82A}">
                    <a16:rowId xmlns:a16="http://schemas.microsoft.com/office/drawing/2014/main" val="2973140667"/>
                  </a:ext>
                </a:extLst>
              </a:tr>
              <a:tr h="766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Cost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236544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Free (Community)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Pay-per-use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Pay-per-use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extLst>
                  <a:ext uri="{0D108BD9-81ED-4DB2-BD59-A6C34878D82A}">
                    <a16:rowId xmlns:a16="http://schemas.microsoft.com/office/drawing/2014/main" val="991066901"/>
                  </a:ext>
                </a:extLst>
              </a:tr>
              <a:tr h="10724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Access Control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236544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Built-in RBAC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IAM Policies (ABAC)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Role-based + ABAC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extLst>
                  <a:ext uri="{0D108BD9-81ED-4DB2-BD59-A6C34878D82A}">
                    <a16:rowId xmlns:a16="http://schemas.microsoft.com/office/drawing/2014/main" val="4214526939"/>
                  </a:ext>
                </a:extLst>
              </a:tr>
              <a:tr h="766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MQTT/REST Support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236544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Yes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extLst>
                  <a:ext uri="{0D108BD9-81ED-4DB2-BD59-A6C34878D82A}">
                    <a16:rowId xmlns:a16="http://schemas.microsoft.com/office/drawing/2014/main" val="786649120"/>
                  </a:ext>
                </a:extLst>
              </a:tr>
              <a:tr h="7666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Educational Usability</a:t>
                      </a:r>
                      <a:endParaRPr lang="en-US" sz="1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236544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High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Moderate</a:t>
                      </a:r>
                      <a:endParaRPr lang="en-US" sz="1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Moderate</a:t>
                      </a:r>
                      <a:endParaRPr lang="en-US" sz="1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157696" marR="4050" marT="78848" marB="78848" anchor="ctr"/>
                </a:tc>
                <a:extLst>
                  <a:ext uri="{0D108BD9-81ED-4DB2-BD59-A6C34878D82A}">
                    <a16:rowId xmlns:a16="http://schemas.microsoft.com/office/drawing/2014/main" val="261421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5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309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9" name="Freeform: Shape 309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0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Rectangle 309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8" name="Freeform: Shape 309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E7D4F-916E-DADF-1FEF-6D7D601DB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System Architecture</a:t>
            </a:r>
            <a:endParaRPr lang="en-US" dirty="0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6C7DEE1E-66AE-AB14-D8B6-4883BCBA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429000"/>
            <a:ext cx="4227871" cy="1368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TLS is enabled for MQTT &amp; HTTPS channels.</a:t>
            </a:r>
          </a:p>
        </p:txBody>
      </p:sp>
      <p:pic>
        <p:nvPicPr>
          <p:cNvPr id="3074" name="Picture 2" descr="Generated image">
            <a:extLst>
              <a:ext uri="{FF2B5EF4-FFF2-40B4-BE49-F238E27FC236}">
                <a16:creationId xmlns:a16="http://schemas.microsoft.com/office/drawing/2014/main" id="{BF7BE145-A1B8-040D-A188-CAAA0A68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0082" y="1700165"/>
            <a:ext cx="5022318" cy="335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173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E5078-6304-00F7-D4CA-B15676F7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User &amp; Device Provisioning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669D5-F717-E221-B621-18F3F47A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3429000"/>
            <a:ext cx="4227871" cy="1368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Each virtual device has a unique token; customer mapping replicates real tenancy.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01831C-9726-2616-E479-49FFCD3FFB7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08325201"/>
              </p:ext>
            </p:extLst>
          </p:nvPr>
        </p:nvGraphicFramePr>
        <p:xfrm>
          <a:off x="6560082" y="1654001"/>
          <a:ext cx="5022320" cy="3444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884">
                  <a:extLst>
                    <a:ext uri="{9D8B030D-6E8A-4147-A177-3AD203B41FA5}">
                      <a16:colId xmlns:a16="http://schemas.microsoft.com/office/drawing/2014/main" val="819665753"/>
                    </a:ext>
                  </a:extLst>
                </a:gridCol>
                <a:gridCol w="1187409">
                  <a:extLst>
                    <a:ext uri="{9D8B030D-6E8A-4147-A177-3AD203B41FA5}">
                      <a16:colId xmlns:a16="http://schemas.microsoft.com/office/drawing/2014/main" val="2858827626"/>
                    </a:ext>
                  </a:extLst>
                </a:gridCol>
                <a:gridCol w="1274172">
                  <a:extLst>
                    <a:ext uri="{9D8B030D-6E8A-4147-A177-3AD203B41FA5}">
                      <a16:colId xmlns:a16="http://schemas.microsoft.com/office/drawing/2014/main" val="2026653956"/>
                    </a:ext>
                  </a:extLst>
                </a:gridCol>
                <a:gridCol w="1546855">
                  <a:extLst>
                    <a:ext uri="{9D8B030D-6E8A-4147-A177-3AD203B41FA5}">
                      <a16:colId xmlns:a16="http://schemas.microsoft.com/office/drawing/2014/main" val="2333227853"/>
                    </a:ext>
                  </a:extLst>
                </a:gridCol>
              </a:tblGrid>
              <a:tr h="660388">
                <a:tc>
                  <a:txBody>
                    <a:bodyPr/>
                    <a:lstStyle/>
                    <a:p>
                      <a:r>
                        <a:rPr lang="en-US" sz="1800"/>
                        <a:t>User</a:t>
                      </a:r>
                    </a:p>
                  </a:txBody>
                  <a:tcPr marL="89242" marR="89242" marT="44621" marB="446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Role</a:t>
                      </a:r>
                    </a:p>
                  </a:txBody>
                  <a:tcPr marL="89242" marR="89242" marT="44621" marB="446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Customer Scope</a:t>
                      </a:r>
                    </a:p>
                  </a:txBody>
                  <a:tcPr marL="89242" marR="89242" marT="44621" marB="446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Key Permissions</a:t>
                      </a:r>
                    </a:p>
                  </a:txBody>
                  <a:tcPr marL="89242" marR="89242" marT="44621" marB="44621"/>
                </a:tc>
                <a:extLst>
                  <a:ext uri="{0D108BD9-81ED-4DB2-BD59-A6C34878D82A}">
                    <a16:rowId xmlns:a16="http://schemas.microsoft.com/office/drawing/2014/main" val="975582557"/>
                  </a:ext>
                </a:extLst>
              </a:tr>
              <a:tr h="928113">
                <a:tc>
                  <a:txBody>
                    <a:bodyPr/>
                    <a:lstStyle/>
                    <a:p>
                      <a:r>
                        <a:rPr lang="en-US" sz="1800"/>
                        <a:t>Alice</a:t>
                      </a:r>
                    </a:p>
                  </a:txBody>
                  <a:tcPr marL="89242" marR="89242" marT="44621" marB="446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Tenant Admin</a:t>
                      </a:r>
                    </a:p>
                  </a:txBody>
                  <a:tcPr marL="89242" marR="89242" marT="44621" marB="446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All</a:t>
                      </a:r>
                    </a:p>
                  </a:txBody>
                  <a:tcPr marL="89242" marR="89242" marT="44621" marB="446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Configure, manage, view</a:t>
                      </a:r>
                    </a:p>
                  </a:txBody>
                  <a:tcPr marL="89242" marR="89242" marT="44621" marB="44621"/>
                </a:tc>
                <a:extLst>
                  <a:ext uri="{0D108BD9-81ED-4DB2-BD59-A6C34878D82A}">
                    <a16:rowId xmlns:a16="http://schemas.microsoft.com/office/drawing/2014/main" val="1989451931"/>
                  </a:ext>
                </a:extLst>
              </a:tr>
              <a:tr h="928113">
                <a:tc>
                  <a:txBody>
                    <a:bodyPr/>
                    <a:lstStyle/>
                    <a:p>
                      <a:r>
                        <a:rPr lang="en-US" sz="1800"/>
                        <a:t>Bob</a:t>
                      </a:r>
                    </a:p>
                  </a:txBody>
                  <a:tcPr marL="89242" marR="89242" marT="44621" marB="446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Operator</a:t>
                      </a:r>
                    </a:p>
                  </a:txBody>
                  <a:tcPr marL="89242" marR="89242" marT="44621" marB="446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Customer A</a:t>
                      </a:r>
                    </a:p>
                  </a:txBody>
                  <a:tcPr marL="89242" marR="89242" marT="44621" marB="446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View dashboards &amp; telemetry</a:t>
                      </a:r>
                    </a:p>
                  </a:txBody>
                  <a:tcPr marL="89242" marR="89242" marT="44621" marB="44621"/>
                </a:tc>
                <a:extLst>
                  <a:ext uri="{0D108BD9-81ED-4DB2-BD59-A6C34878D82A}">
                    <a16:rowId xmlns:a16="http://schemas.microsoft.com/office/drawing/2014/main" val="1888481603"/>
                  </a:ext>
                </a:extLst>
              </a:tr>
              <a:tr h="928113">
                <a:tc>
                  <a:txBody>
                    <a:bodyPr/>
                    <a:lstStyle/>
                    <a:p>
                      <a:r>
                        <a:rPr lang="en-US" sz="1800"/>
                        <a:t>Charlie</a:t>
                      </a:r>
                    </a:p>
                  </a:txBody>
                  <a:tcPr marL="89242" marR="89242" marT="44621" marB="446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Viewer</a:t>
                      </a:r>
                    </a:p>
                  </a:txBody>
                  <a:tcPr marL="89242" marR="89242" marT="44621" marB="446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Customer B</a:t>
                      </a:r>
                    </a:p>
                  </a:txBody>
                  <a:tcPr marL="89242" marR="89242" marT="44621" marB="4462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Authenticate only (no devices)</a:t>
                      </a:r>
                    </a:p>
                  </a:txBody>
                  <a:tcPr marL="89242" marR="89242" marT="44621" marB="44621"/>
                </a:tc>
                <a:extLst>
                  <a:ext uri="{0D108BD9-81ED-4DB2-BD59-A6C34878D82A}">
                    <a16:rowId xmlns:a16="http://schemas.microsoft.com/office/drawing/2014/main" val="260188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62939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879</Words>
  <Application>Microsoft Office PowerPoint</Application>
  <PresentationFormat>Widescreen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Unicode MS</vt:lpstr>
      <vt:lpstr>Avenir Next LT Pro</vt:lpstr>
      <vt:lpstr>Cambria</vt:lpstr>
      <vt:lpstr>Courier New</vt:lpstr>
      <vt:lpstr>Posterama</vt:lpstr>
      <vt:lpstr>SplashVTI</vt:lpstr>
      <vt:lpstr>Simulated IoT Sensor Network with Role-Based Access Control Using ThingsBoard &amp; Python</vt:lpstr>
      <vt:lpstr>Group 9</vt:lpstr>
      <vt:lpstr>Agenda</vt:lpstr>
      <vt:lpstr>Project Overview</vt:lpstr>
      <vt:lpstr>Why Access Control Matters in IoT</vt:lpstr>
      <vt:lpstr>Literature Review (1/2) – Access Control Models</vt:lpstr>
      <vt:lpstr>Literature Review (2/2) – IoT Platforms</vt:lpstr>
      <vt:lpstr>System Architecture</vt:lpstr>
      <vt:lpstr>User &amp; Device Provisioning</vt:lpstr>
      <vt:lpstr>Sensor Simulation Scripts</vt:lpstr>
      <vt:lpstr>RBAC Evaluation Workflow</vt:lpstr>
      <vt:lpstr>Dashboards by Role</vt:lpstr>
      <vt:lpstr>Alice (Admin) View</vt:lpstr>
      <vt:lpstr>Bob (Operator) View</vt:lpstr>
      <vt:lpstr>Charlie (Viewer) View</vt:lpstr>
      <vt:lpstr>Test Matrix</vt:lpstr>
      <vt:lpstr>Observations per Role</vt:lpstr>
      <vt:lpstr>Key Findings</vt:lpstr>
      <vt:lpstr>Limitations</vt:lpstr>
      <vt:lpstr>Future Work</vt:lpstr>
      <vt:lpstr>Conclusion</vt:lpstr>
      <vt:lpstr>References</vt:lpstr>
      <vt:lpstr>Appendix /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Amamou</dc:creator>
  <cp:lastModifiedBy>Fares Amamou</cp:lastModifiedBy>
  <cp:revision>1</cp:revision>
  <dcterms:created xsi:type="dcterms:W3CDTF">2025-04-25T01:10:55Z</dcterms:created>
  <dcterms:modified xsi:type="dcterms:W3CDTF">2025-04-25T02:27:33Z</dcterms:modified>
</cp:coreProperties>
</file>