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5" r:id="rId3"/>
    <p:sldId id="276" r:id="rId4"/>
    <p:sldId id="277" r:id="rId5"/>
    <p:sldId id="278" r:id="rId6"/>
    <p:sldId id="279" r:id="rId7"/>
    <p:sldId id="280" r:id="rId8"/>
    <p:sldId id="288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73" d="100"/>
          <a:sy n="73" d="100"/>
        </p:scale>
        <p:origin x="618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5/25/2025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5/25/2025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D77_PWM DRAWER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Fares Ellakany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LCD Display</a:t>
            </a:r>
            <a:br>
              <a:rPr lang="en-US" dirty="0"/>
            </a:br>
            <a:r>
              <a:rPr lang="en-US" dirty="0"/>
              <a:t>GLCD shows: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Live waveform </a:t>
            </a:r>
            <a:r>
              <a:rPr lang="en-US" dirty="0" smtClean="0"/>
              <a:t>representation</a:t>
            </a:r>
            <a:endParaRPr lang="en-US" dirty="0"/>
          </a:p>
          <a:p>
            <a:r>
              <a:rPr lang="en-US" dirty="0"/>
              <a:t>Numeric values: frequency &amp; duty </a:t>
            </a:r>
            <a:r>
              <a:rPr lang="en-US" dirty="0" smtClean="0"/>
              <a:t>cycle</a:t>
            </a:r>
            <a:endParaRPr lang="en-US" dirty="0"/>
          </a:p>
          <a:p>
            <a:r>
              <a:rPr lang="en-US" dirty="0"/>
              <a:t>Visual format helps in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Instant signal </a:t>
            </a:r>
            <a:r>
              <a:rPr lang="en-US" dirty="0" smtClean="0"/>
              <a:t>analysis</a:t>
            </a:r>
            <a:endParaRPr lang="en-US" dirty="0"/>
          </a:p>
          <a:p>
            <a:r>
              <a:rPr lang="en-US" dirty="0"/>
              <a:t>Educational demonstrations</a:t>
            </a:r>
          </a:p>
        </p:txBody>
      </p:sp>
    </p:spTree>
    <p:extLst>
      <p:ext uri="{BB962C8B-B14F-4D97-AF65-F5344CB8AC3E}">
        <p14:creationId xmlns:p14="http://schemas.microsoft.com/office/powerpoint/2010/main" val="2996118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PWM Signal Generation</a:t>
            </a:r>
            <a:br>
              <a:rPr lang="en-US" dirty="0"/>
            </a:br>
            <a:r>
              <a:rPr lang="en-US" dirty="0"/>
              <a:t>Internal module generates customizable PWM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Adjustable parameters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smtClean="0"/>
              <a:t>Frequency</a:t>
            </a:r>
            <a:endParaRPr lang="en-US" dirty="0"/>
          </a:p>
          <a:p>
            <a:r>
              <a:rPr lang="en-US" dirty="0"/>
              <a:t>Duty </a:t>
            </a:r>
            <a:r>
              <a:rPr lang="en-US" dirty="0" smtClean="0"/>
              <a:t>cycle</a:t>
            </a:r>
            <a:endParaRPr lang="en-US" dirty="0"/>
          </a:p>
          <a:p>
            <a:r>
              <a:rPr lang="en-US" dirty="0"/>
              <a:t>Useful for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smtClean="0"/>
              <a:t>Simulation</a:t>
            </a:r>
            <a:endParaRPr lang="en-US" dirty="0"/>
          </a:p>
          <a:p>
            <a:r>
              <a:rPr lang="en-US" dirty="0"/>
              <a:t>Device </a:t>
            </a:r>
            <a:r>
              <a:rPr lang="en-US" dirty="0" smtClean="0"/>
              <a:t>testing</a:t>
            </a:r>
            <a:endParaRPr lang="en-US" dirty="0"/>
          </a:p>
          <a:p>
            <a:r>
              <a:rPr lang="en-US" dirty="0"/>
              <a:t>Educational use</a:t>
            </a:r>
          </a:p>
        </p:txBody>
      </p:sp>
    </p:spTree>
    <p:extLst>
      <p:ext uri="{BB962C8B-B14F-4D97-AF65-F5344CB8AC3E}">
        <p14:creationId xmlns:p14="http://schemas.microsoft.com/office/powerpoint/2010/main" val="1253703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Applications</a:t>
            </a:r>
            <a:br>
              <a:rPr lang="en-US" dirty="0"/>
            </a:br>
            <a:r>
              <a:rPr lang="en-US" dirty="0"/>
              <a:t>Educational labs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Embedded systems debugging</a:t>
            </a:r>
          </a:p>
          <a:p>
            <a:endParaRPr lang="en-US" dirty="0"/>
          </a:p>
          <a:p>
            <a:r>
              <a:rPr lang="en-US" dirty="0"/>
              <a:t>PWM-based system development</a:t>
            </a:r>
          </a:p>
          <a:p>
            <a:endParaRPr lang="en-US" dirty="0"/>
          </a:p>
          <a:p>
            <a:r>
              <a:rPr lang="en-US" dirty="0"/>
              <a:t>Microcontroller training courses</a:t>
            </a:r>
          </a:p>
        </p:txBody>
      </p:sp>
    </p:spTree>
    <p:extLst>
      <p:ext uri="{BB962C8B-B14F-4D97-AF65-F5344CB8AC3E}">
        <p14:creationId xmlns:p14="http://schemas.microsoft.com/office/powerpoint/2010/main" val="1534431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Advantages</a:t>
            </a:r>
            <a:br>
              <a:rPr lang="en-US" dirty="0"/>
            </a:br>
            <a:r>
              <a:rPr lang="en-US" dirty="0"/>
              <a:t>Real-time signal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Standalone operation</a:t>
            </a:r>
          </a:p>
          <a:p>
            <a:endParaRPr lang="en-US" dirty="0"/>
          </a:p>
          <a:p>
            <a:r>
              <a:rPr lang="en-US" dirty="0"/>
              <a:t>Custom test signal generation</a:t>
            </a:r>
          </a:p>
          <a:p>
            <a:endParaRPr lang="en-US" dirty="0"/>
          </a:p>
          <a:p>
            <a:r>
              <a:rPr lang="en-US" dirty="0"/>
              <a:t>Easy to interpret graphical </a:t>
            </a:r>
            <a:r>
              <a:rPr lang="en-US" dirty="0" err="1"/>
              <a:t>dat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583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Future Enhancements</a:t>
            </a:r>
            <a:br>
              <a:rPr lang="en-US" dirty="0"/>
            </a:br>
            <a:r>
              <a:rPr lang="en-US" dirty="0"/>
              <a:t>Data logging to SD card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USB/Serial interface for PC monitoring</a:t>
            </a:r>
          </a:p>
          <a:p>
            <a:endParaRPr lang="en-US" dirty="0"/>
          </a:p>
          <a:p>
            <a:r>
              <a:rPr lang="en-US" dirty="0"/>
              <a:t>Touch-based UI</a:t>
            </a:r>
          </a:p>
          <a:p>
            <a:endParaRPr lang="en-US" dirty="0"/>
          </a:p>
          <a:p>
            <a:r>
              <a:rPr lang="en-US" dirty="0"/>
              <a:t>Multi-channel PWM analysis</a:t>
            </a:r>
          </a:p>
        </p:txBody>
      </p:sp>
    </p:spTree>
    <p:extLst>
      <p:ext uri="{BB962C8B-B14F-4D97-AF65-F5344CB8AC3E}">
        <p14:creationId xmlns:p14="http://schemas.microsoft.com/office/powerpoint/2010/main" val="2388854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PWM DRAWER provides an intuitive way to study and test PWM signals</a:t>
            </a:r>
          </a:p>
          <a:p>
            <a:endParaRPr lang="en-US" dirty="0"/>
          </a:p>
          <a:p>
            <a:r>
              <a:rPr lang="en-US" dirty="0"/>
              <a:t>Enhances learning, debugging, and development in embedded systems</a:t>
            </a:r>
          </a:p>
          <a:p>
            <a:endParaRPr lang="en-US" dirty="0"/>
          </a:p>
          <a:p>
            <a:r>
              <a:rPr lang="en-US" dirty="0"/>
              <a:t>Combines hardware and software for an interactive experience</a:t>
            </a:r>
          </a:p>
        </p:txBody>
      </p:sp>
    </p:spTree>
    <p:extLst>
      <p:ext uri="{BB962C8B-B14F-4D97-AF65-F5344CB8AC3E}">
        <p14:creationId xmlns:p14="http://schemas.microsoft.com/office/powerpoint/2010/main" val="1341057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PWM DRAWER – Real-Time PWM Signal Visualization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ATmega32 </a:t>
            </a:r>
            <a:r>
              <a:rPr lang="en-US" dirty="0" smtClean="0"/>
              <a:t>Microcontroller</a:t>
            </a:r>
            <a:endParaRPr dirty="0"/>
          </a:p>
          <a:p>
            <a:r>
              <a:rPr lang="en-US" dirty="0"/>
              <a:t>Presented by: </a:t>
            </a:r>
            <a:r>
              <a:rPr lang="en-US" dirty="0" smtClean="0"/>
              <a:t>[Fares Ellakany]</a:t>
            </a:r>
            <a:endParaRPr lang="en-US" dirty="0"/>
          </a:p>
          <a:p>
            <a:r>
              <a:rPr lang="en-US" dirty="0"/>
              <a:t>Date: </a:t>
            </a:r>
            <a:r>
              <a:rPr lang="en-US" dirty="0" smtClean="0"/>
              <a:t>[25/5/2025]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Purpose</a:t>
            </a:r>
            <a:r>
              <a:rPr lang="en-US" dirty="0" smtClean="0"/>
              <a:t>:</a:t>
            </a:r>
          </a:p>
          <a:p>
            <a:r>
              <a:rPr lang="en-US" dirty="0" smtClean="0"/>
              <a:t> </a:t>
            </a:r>
            <a:r>
              <a:rPr lang="en-US" dirty="0"/>
              <a:t>To visualize and analyze PWM signals in real-time</a:t>
            </a:r>
          </a:p>
          <a:p>
            <a:endParaRPr lang="en-US" dirty="0"/>
          </a:p>
          <a:p>
            <a:r>
              <a:rPr lang="en-US" dirty="0"/>
              <a:t>Platform: ATmega32 Microcontroller</a:t>
            </a:r>
          </a:p>
          <a:p>
            <a:endParaRPr lang="en-US" dirty="0"/>
          </a:p>
          <a:p>
            <a:r>
              <a:rPr lang="en-US" dirty="0"/>
              <a:t>Display: Graphical LCD (GLCD</a:t>
            </a:r>
          </a:p>
        </p:txBody>
      </p:sp>
    </p:spTree>
    <p:extLst>
      <p:ext uri="{BB962C8B-B14F-4D97-AF65-F5344CB8AC3E}">
        <p14:creationId xmlns:p14="http://schemas.microsoft.com/office/powerpoint/2010/main" val="2031263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Key Features:</a:t>
            </a:r>
          </a:p>
          <a:p>
            <a:endParaRPr lang="en-US" dirty="0"/>
          </a:p>
          <a:p>
            <a:r>
              <a:rPr lang="en-US" dirty="0"/>
              <a:t>Capture external PWM signals</a:t>
            </a:r>
          </a:p>
          <a:p>
            <a:endParaRPr lang="en-US" dirty="0"/>
          </a:p>
          <a:p>
            <a:r>
              <a:rPr lang="en-US" dirty="0"/>
              <a:t>Display duty cycle &amp; frequency</a:t>
            </a:r>
          </a:p>
          <a:p>
            <a:endParaRPr lang="en-US" dirty="0"/>
          </a:p>
          <a:p>
            <a:r>
              <a:rPr lang="en-US" dirty="0"/>
              <a:t>Generate test PWM signal</a:t>
            </a:r>
          </a:p>
        </p:txBody>
      </p:sp>
    </p:spTree>
    <p:extLst>
      <p:ext uri="{BB962C8B-B14F-4D97-AF65-F5344CB8AC3E}">
        <p14:creationId xmlns:p14="http://schemas.microsoft.com/office/powerpoint/2010/main" val="762623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PWM Signal Visualization?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PWM is widely used in:</a:t>
            </a:r>
            <a:endParaRPr lang="en-US" dirty="0" smtClean="0"/>
          </a:p>
          <a:p>
            <a:r>
              <a:rPr lang="en-US" dirty="0" smtClean="0"/>
              <a:t>Motor control</a:t>
            </a:r>
            <a:endParaRPr lang="en-US" dirty="0"/>
          </a:p>
          <a:p>
            <a:r>
              <a:rPr lang="en-US" dirty="0"/>
              <a:t>LED </a:t>
            </a:r>
            <a:r>
              <a:rPr lang="en-US" dirty="0" smtClean="0"/>
              <a:t>dimming</a:t>
            </a:r>
            <a:endParaRPr lang="en-US" dirty="0"/>
          </a:p>
          <a:p>
            <a:r>
              <a:rPr lang="en-US" dirty="0"/>
              <a:t>Communication </a:t>
            </a:r>
            <a:r>
              <a:rPr lang="en-US" dirty="0" smtClean="0"/>
              <a:t>systems</a:t>
            </a:r>
            <a:endParaRPr lang="en-US" dirty="0"/>
          </a:p>
          <a:p>
            <a:r>
              <a:rPr lang="en-US" dirty="0"/>
              <a:t>Understanding PWM characteristics is crucial for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Debugging electronics </a:t>
            </a:r>
            <a:r>
              <a:rPr lang="en-US" dirty="0" smtClean="0"/>
              <a:t>projects</a:t>
            </a:r>
            <a:endParaRPr lang="en-US" dirty="0"/>
          </a:p>
          <a:p>
            <a:r>
              <a:rPr lang="en-US" dirty="0"/>
              <a:t>Teaching embedded systems</a:t>
            </a:r>
          </a:p>
        </p:txBody>
      </p:sp>
    </p:spTree>
    <p:extLst>
      <p:ext uri="{BB962C8B-B14F-4D97-AF65-F5344CB8AC3E}">
        <p14:creationId xmlns:p14="http://schemas.microsoft.com/office/powerpoint/2010/main" val="2667658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Components</a:t>
            </a:r>
            <a:br>
              <a:rPr lang="en-US" dirty="0"/>
            </a:br>
            <a:r>
              <a:rPr lang="en-US" dirty="0"/>
              <a:t>ATmega32 Microcontroller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ATmega32 Microcontroller</a:t>
            </a:r>
          </a:p>
          <a:p>
            <a:endParaRPr lang="en-US" dirty="0"/>
          </a:p>
          <a:p>
            <a:r>
              <a:rPr lang="en-US" dirty="0"/>
              <a:t>Input Capture Unit (ICU)</a:t>
            </a:r>
          </a:p>
          <a:p>
            <a:endParaRPr lang="en-US" dirty="0"/>
          </a:p>
          <a:p>
            <a:r>
              <a:rPr lang="en-US" dirty="0"/>
              <a:t>Graphical LCD (GLCD)</a:t>
            </a:r>
          </a:p>
          <a:p>
            <a:endParaRPr lang="en-US" dirty="0"/>
          </a:p>
          <a:p>
            <a:r>
              <a:rPr lang="en-US" dirty="0"/>
              <a:t>PWM Generator Module</a:t>
            </a:r>
          </a:p>
          <a:p>
            <a:endParaRPr lang="en-US" dirty="0"/>
          </a:p>
          <a:p>
            <a:r>
              <a:rPr lang="en-US" dirty="0"/>
              <a:t>User Interface (Buttons, Potentiometer, etc.)</a:t>
            </a:r>
          </a:p>
        </p:txBody>
      </p:sp>
    </p:spTree>
    <p:extLst>
      <p:ext uri="{BB962C8B-B14F-4D97-AF65-F5344CB8AC3E}">
        <p14:creationId xmlns:p14="http://schemas.microsoft.com/office/powerpoint/2010/main" val="1356692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PWM Signal Input → ICU → Data Processing → GLCD </a:t>
            </a:r>
            <a:r>
              <a:rPr lang="en-US" dirty="0" smtClean="0"/>
              <a:t>Output</a:t>
            </a:r>
            <a:endParaRPr lang="en-US" dirty="0"/>
          </a:p>
          <a:p>
            <a:r>
              <a:rPr lang="en-US" dirty="0"/>
              <a:t>PWM Generator → Output </a:t>
            </a:r>
            <a:r>
              <a:rPr lang="en-US" dirty="0" smtClean="0"/>
              <a:t>Pin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2461369"/>
            <a:ext cx="5295900" cy="367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801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PWM Signal Capture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Input Capture Unit (ICU) used to:</a:t>
            </a:r>
          </a:p>
          <a:p>
            <a:r>
              <a:rPr lang="en-US" dirty="0" smtClean="0"/>
              <a:t>Measure frequency</a:t>
            </a:r>
            <a:endParaRPr lang="en-US" dirty="0"/>
          </a:p>
          <a:p>
            <a:r>
              <a:rPr lang="en-US" dirty="0"/>
              <a:t>Calculate duty </a:t>
            </a:r>
            <a:r>
              <a:rPr lang="en-US" dirty="0" smtClean="0"/>
              <a:t>cycle</a:t>
            </a:r>
            <a:endParaRPr lang="en-US" dirty="0"/>
          </a:p>
          <a:p>
            <a:r>
              <a:rPr lang="en-US" dirty="0"/>
              <a:t>Timer/Counter1 of ATmega32 is configured for precise time measurements</a:t>
            </a:r>
          </a:p>
        </p:txBody>
      </p:sp>
    </p:spTree>
    <p:extLst>
      <p:ext uri="{BB962C8B-B14F-4D97-AF65-F5344CB8AC3E}">
        <p14:creationId xmlns:p14="http://schemas.microsoft.com/office/powerpoint/2010/main" val="1089302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Pulse </a:t>
            </a:r>
            <a:r>
              <a:rPr lang="en-US" dirty="0"/>
              <a:t>width and period measured</a:t>
            </a:r>
          </a:p>
          <a:p>
            <a:endParaRPr lang="en-US" dirty="0"/>
          </a:p>
          <a:p>
            <a:r>
              <a:rPr lang="en-US" dirty="0"/>
              <a:t>Duty Cycle (%) = (High Time / Period) × 100</a:t>
            </a:r>
          </a:p>
          <a:p>
            <a:endParaRPr lang="en-US" dirty="0"/>
          </a:p>
          <a:p>
            <a:r>
              <a:rPr lang="en-US" dirty="0"/>
              <a:t>Frequency = 1 / Period</a:t>
            </a:r>
          </a:p>
          <a:p>
            <a:endParaRPr lang="en-US" dirty="0"/>
          </a:p>
          <a:p>
            <a:r>
              <a:rPr lang="en-US" dirty="0"/>
              <a:t>Data formatted for display</a:t>
            </a:r>
          </a:p>
        </p:txBody>
      </p:sp>
    </p:spTree>
    <p:extLst>
      <p:ext uri="{BB962C8B-B14F-4D97-AF65-F5344CB8AC3E}">
        <p14:creationId xmlns:p14="http://schemas.microsoft.com/office/powerpoint/2010/main" val="1969770779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20</TotalTime>
  <Words>307</Words>
  <Application>Microsoft Office PowerPoint</Application>
  <PresentationFormat>Widescreen</PresentationFormat>
  <Paragraphs>95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Candara</vt:lpstr>
      <vt:lpstr>Consolas</vt:lpstr>
      <vt:lpstr>Tech Computer 16x9</vt:lpstr>
      <vt:lpstr>D77_PWM DRAWER</vt:lpstr>
      <vt:lpstr>PWM DRAWER – Real-Time PWM Signal Visualization</vt:lpstr>
      <vt:lpstr>Project Overview</vt:lpstr>
      <vt:lpstr>Project Overview</vt:lpstr>
      <vt:lpstr>Why PWM Signal Visualization? </vt:lpstr>
      <vt:lpstr>Core Components ATmega32 Microcontroller</vt:lpstr>
      <vt:lpstr>System Architecture</vt:lpstr>
      <vt:lpstr>PWM Signal Capture</vt:lpstr>
      <vt:lpstr>Data Processing </vt:lpstr>
      <vt:lpstr>Graphical LCD Display GLCD shows:</vt:lpstr>
      <vt:lpstr>PWM Signal Generation Internal module generates customizable PWM signals</vt:lpstr>
      <vt:lpstr>Applications Educational labs</vt:lpstr>
      <vt:lpstr>Advantages Real-time signal monitoring</vt:lpstr>
      <vt:lpstr>Future Enhancements Data logging to SD card</vt:lpstr>
      <vt:lpstr>Conclusion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D77_PWM DRAWER</dc:title>
  <dc:creator>Fares</dc:creator>
  <cp:lastModifiedBy>Fares</cp:lastModifiedBy>
  <cp:revision>3</cp:revision>
  <dcterms:created xsi:type="dcterms:W3CDTF">2025-05-25T12:53:17Z</dcterms:created>
  <dcterms:modified xsi:type="dcterms:W3CDTF">2025-05-25T13:13:43Z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