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7" r:id="rId5"/>
    <p:sldId id="266" r:id="rId6"/>
    <p:sldId id="268" r:id="rId7"/>
    <p:sldId id="265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FETTAH" userId="S::ffettah@lerebours.fr::90a0cd53-0d4e-4ae4-b27d-fcd0315eb2f2" providerId="AD" clId="Web-{9436D403-25E1-45CC-983D-FDA2A92136F2}"/>
    <pc:docChg chg="modSld">
      <pc:chgData name="Fares FETTAH" userId="S::ffettah@lerebours.fr::90a0cd53-0d4e-4ae4-b27d-fcd0315eb2f2" providerId="AD" clId="Web-{9436D403-25E1-45CC-983D-FDA2A92136F2}" dt="2024-11-17T17:21:01.915" v="3"/>
      <pc:docMkLst>
        <pc:docMk/>
      </pc:docMkLst>
      <pc:sldChg chg="addSp delSp">
        <pc:chgData name="Fares FETTAH" userId="S::ffettah@lerebours.fr::90a0cd53-0d4e-4ae4-b27d-fcd0315eb2f2" providerId="AD" clId="Web-{9436D403-25E1-45CC-983D-FDA2A92136F2}" dt="2024-11-17T17:20:06.601" v="1"/>
        <pc:sldMkLst>
          <pc:docMk/>
          <pc:sldMk cId="646716843" sldId="262"/>
        </pc:sldMkLst>
        <pc:picChg chg="add del">
          <ac:chgData name="Fares FETTAH" userId="S::ffettah@lerebours.fr::90a0cd53-0d4e-4ae4-b27d-fcd0315eb2f2" providerId="AD" clId="Web-{9436D403-25E1-45CC-983D-FDA2A92136F2}" dt="2024-11-17T17:20:06.601" v="1"/>
          <ac:picMkLst>
            <pc:docMk/>
            <pc:sldMk cId="646716843" sldId="262"/>
            <ac:picMk id="4" creationId="{8AB12D1A-3E58-FB50-8D8D-6E99A1C53908}"/>
          </ac:picMkLst>
        </pc:picChg>
      </pc:sldChg>
      <pc:sldChg chg="addSp delSp">
        <pc:chgData name="Fares FETTAH" userId="S::ffettah@lerebours.fr::90a0cd53-0d4e-4ae4-b27d-fcd0315eb2f2" providerId="AD" clId="Web-{9436D403-25E1-45CC-983D-FDA2A92136F2}" dt="2024-11-17T17:21:01.915" v="3"/>
        <pc:sldMkLst>
          <pc:docMk/>
          <pc:sldMk cId="3698749774" sldId="264"/>
        </pc:sldMkLst>
        <pc:picChg chg="add del">
          <ac:chgData name="Fares FETTAH" userId="S::ffettah@lerebours.fr::90a0cd53-0d4e-4ae4-b27d-fcd0315eb2f2" providerId="AD" clId="Web-{9436D403-25E1-45CC-983D-FDA2A92136F2}" dt="2024-11-17T17:21:01.915" v="3"/>
          <ac:picMkLst>
            <pc:docMk/>
            <pc:sldMk cId="3698749774" sldId="264"/>
            <ac:picMk id="3" creationId="{21CF4991-A914-8E90-4EDD-453B42F623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fr-FR">
                <a:ea typeface="Calibri Light"/>
                <a:cs typeface="Calibri Light"/>
              </a:rPr>
              <a:t>Site API : météo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6A6679-16AD-83A8-3A47-3E185E8D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FR" sz="2800" b="1" u="sng">
                <a:ea typeface="Calibri Light"/>
                <a:cs typeface="Calibri Light"/>
              </a:rPr>
              <a:t>Hébergement sur un réseau local avec une VM Linux</a:t>
            </a:r>
            <a:endParaRPr lang="fr-F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EE80C70D-D452-5E8E-3395-C1317C762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749677"/>
            <a:ext cx="4777381" cy="3188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A10AF4-DE27-1E32-6E76-D81E2A248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2957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On configure la VM </a:t>
            </a:r>
            <a:r>
              <a:rPr lang="en-US" err="1">
                <a:ea typeface="Calibri"/>
                <a:cs typeface="Calibri"/>
              </a:rPr>
              <a:t>en</a:t>
            </a:r>
            <a:r>
              <a:rPr lang="en-US">
                <a:ea typeface="Calibri"/>
                <a:cs typeface="Calibri"/>
              </a:rPr>
              <a:t> bridge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Bridge = </a:t>
            </a:r>
            <a:r>
              <a:rPr lang="en-US" err="1">
                <a:ea typeface="Calibri"/>
                <a:cs typeface="Calibri"/>
              </a:rPr>
              <a:t>Passerelle</a:t>
            </a:r>
            <a:r>
              <a:rPr lang="en-US">
                <a:ea typeface="Calibri"/>
                <a:cs typeface="Calibri"/>
              </a:rPr>
              <a:t>/lien entre CR VM et CR Physique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938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8DF4DE56-239B-4642-32BC-9ECE05A0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012433"/>
            <a:ext cx="4777381" cy="2663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21D738-3FC3-FACE-3A7E-BA317BC0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2010718"/>
            <a:ext cx="5458838" cy="261596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Edit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haut à gauche --&gt; Change settings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administrateur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23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8AB12D1A-3E58-FB50-8D8D-6E99A1C5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534695"/>
            <a:ext cx="4777381" cy="3618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445551-D724-2EB2-34B5-FBB9E67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410" y="2185891"/>
            <a:ext cx="5458838" cy="1775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Bridged --&gt; carte </a:t>
            </a:r>
            <a:r>
              <a:rPr lang="en-US" dirty="0" err="1">
                <a:ea typeface="+mn-lt"/>
                <a:cs typeface="+mn-lt"/>
              </a:rPr>
              <a:t>réseau</a:t>
            </a:r>
            <a:r>
              <a:rPr lang="en-US" dirty="0">
                <a:ea typeface="+mn-lt"/>
                <a:cs typeface="+mn-lt"/>
              </a:rPr>
              <a:t> du pc </a:t>
            </a:r>
            <a:r>
              <a:rPr lang="en-US" dirty="0" err="1">
                <a:ea typeface="+mn-lt"/>
                <a:cs typeface="+mn-lt"/>
              </a:rPr>
              <a:t>hébergeur</a:t>
            </a:r>
            <a:r>
              <a:rPr lang="en-US" dirty="0">
                <a:ea typeface="+mn-lt"/>
                <a:cs typeface="+mn-lt"/>
              </a:rPr>
              <a:t> --&gt; "Apply" --&gt; </a:t>
            </a:r>
            <a:r>
              <a:rPr lang="en-US" dirty="0" err="1">
                <a:ea typeface="+mn-lt"/>
                <a:cs typeface="+mn-lt"/>
              </a:rPr>
              <a:t>pont</a:t>
            </a:r>
            <a:r>
              <a:rPr lang="en-US" dirty="0">
                <a:ea typeface="+mn-lt"/>
                <a:cs typeface="+mn-lt"/>
              </a:rPr>
              <a:t> CR VM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71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3AFD601E-89C5-24E3-0668-27D238B6C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522752"/>
            <a:ext cx="4777381" cy="36427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3913F6-A19C-7E29-2114-F71FE2921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686" y="1520236"/>
            <a:ext cx="5458838" cy="419252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Ensuite on lance la VM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ctrl + alt + t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su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apt install apache2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+ dossier --&gt; www qui a pour chemin /var/www equivalent de </a:t>
            </a:r>
            <a:r>
              <a:rPr lang="en-US" dirty="0" err="1">
                <a:ea typeface="+mn-lt"/>
                <a:cs typeface="+mn-lt"/>
              </a:rPr>
              <a:t>htdocs</a:t>
            </a:r>
            <a:r>
              <a:rPr lang="en-US" dirty="0">
                <a:ea typeface="+mn-lt"/>
                <a:cs typeface="+mn-lt"/>
              </a:rPr>
              <a:t> + site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x hostname -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 x </a:t>
            </a:r>
            <a:r>
              <a:rPr lang="en-US" dirty="0" err="1">
                <a:ea typeface="+mn-lt"/>
                <a:cs typeface="+mn-lt"/>
              </a:rPr>
              <a:t>ifconfig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Donc --&gt; interface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haut à droite du bureau --&gt; </a:t>
            </a:r>
            <a:r>
              <a:rPr lang="en-US" dirty="0" err="1">
                <a:ea typeface="+mn-lt"/>
                <a:cs typeface="+mn-lt"/>
              </a:rPr>
              <a:t>ip</a:t>
            </a:r>
            <a:endParaRPr lang="en-US" dirty="0" err="1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4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6CB95DB0-89F0-DDD9-CE22-B9186E24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881055"/>
            <a:ext cx="4777381" cy="2926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A91D6C37-29CF-44FA-5F70-6CCA2C0B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168" y="1879340"/>
            <a:ext cx="5458838" cy="29312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Autre</a:t>
            </a:r>
            <a:r>
              <a:rPr lang="en-US" dirty="0">
                <a:ea typeface="+mn-lt"/>
                <a:cs typeface="+mn-lt"/>
              </a:rPr>
              <a:t> pc du </a:t>
            </a:r>
            <a:r>
              <a:rPr lang="en-US" dirty="0" err="1">
                <a:ea typeface="+mn-lt"/>
                <a:cs typeface="+mn-lt"/>
              </a:rPr>
              <a:t>réseau</a:t>
            </a:r>
            <a:r>
              <a:rPr lang="en-US" dirty="0">
                <a:ea typeface="+mn-lt"/>
                <a:cs typeface="+mn-lt"/>
              </a:rPr>
              <a:t> pour tester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dans </a:t>
            </a:r>
            <a:r>
              <a:rPr lang="en-US" err="1">
                <a:ea typeface="+mn-lt"/>
                <a:cs typeface="+mn-lt"/>
              </a:rPr>
              <a:t>l'url</a:t>
            </a:r>
            <a:r>
              <a:rPr lang="en-US" dirty="0">
                <a:ea typeface="+mn-lt"/>
                <a:cs typeface="+mn-lt"/>
              </a:rPr>
              <a:t> + le nom du dossier du site dans www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874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8C2EA8-C37D-CCFF-0D8C-B7D3924B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ea typeface="Calibri Light"/>
                <a:cs typeface="Calibri Light"/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730314-EEB0-64ED-9764-A48B98B1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85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8CB9BA2-CB31-D0D1-C674-F035BC2B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91979"/>
            <a:ext cx="11658600" cy="42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3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6372FA-4BD1-F8ED-BEEC-1FCF6832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Partie Programmation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D7769-7D0E-47C1-5699-201161527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4" r="52026" b="-3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2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capture d’écran, logo, Bleu électrique&#10;&#10;Description générée automatiquement">
            <a:extLst>
              <a:ext uri="{FF2B5EF4-FFF2-40B4-BE49-F238E27FC236}">
                <a16:creationId xmlns:a16="http://schemas.microsoft.com/office/drawing/2014/main" id="{0BD3A29A-D059-8621-5043-C4520F1B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764766"/>
            <a:ext cx="4777381" cy="515872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66266A-C48C-F8C1-D5F9-26CC8282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1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capture d’écran, nombre, conception&#10;&#10;Description générée automatiquement">
            <a:extLst>
              <a:ext uri="{FF2B5EF4-FFF2-40B4-BE49-F238E27FC236}">
                <a16:creationId xmlns:a16="http://schemas.microsoft.com/office/drawing/2014/main" id="{4442D099-FC6E-A3A1-AAEE-D758CFDF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7" y="511293"/>
            <a:ext cx="4178431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1346D8-6B03-4CC5-102B-DE1361E8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7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Espace réservé du contenu 6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46B04E48-6E60-D294-A354-61F6E599C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96" y="511293"/>
            <a:ext cx="4050953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446DD8-5A09-EFCC-5752-83079981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2DC6A4-1F18-9D4E-57CD-0A88282A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cs typeface="Calibri Light"/>
              </a:rPr>
              <a:t>Partie Réseau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2DE3DC-431E-9446-87C6-5187CD48B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Hébergement sur un réseau sur :</a:t>
            </a:r>
          </a:p>
          <a:p>
            <a:pPr marL="0" indent="0">
              <a:buNone/>
            </a:pPr>
            <a:endParaRPr lang="fr-FR">
              <a:ea typeface="Calibri"/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Windows</a:t>
            </a:r>
          </a:p>
          <a:p>
            <a:endParaRPr lang="fr-FR">
              <a:ea typeface="Calibri"/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135524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A0BFE8-8520-B371-CB68-2953C25D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FR" sz="2800" b="1" u="sng">
                <a:ea typeface="Calibri Light"/>
                <a:cs typeface="Calibri Light"/>
              </a:rPr>
              <a:t>Hébergement sur un réseau local avec Windows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FC26BCB-1727-1A25-D041-C4A7E8FF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779536"/>
            <a:ext cx="4777381" cy="3129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1A5946-C50E-C32C-8FA1-4147C083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2913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Xampp</a:t>
            </a:r>
            <a:r>
              <a:rPr lang="en-US" dirty="0">
                <a:ea typeface="Calibri"/>
                <a:cs typeface="Calibri"/>
              </a:rPr>
              <a:t> --&gt; lancer </a:t>
            </a:r>
            <a:r>
              <a:rPr lang="en-US" dirty="0" err="1">
                <a:ea typeface="Calibri"/>
                <a:cs typeface="Calibri"/>
              </a:rPr>
              <a:t>serveur</a:t>
            </a: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 err="1">
                <a:ea typeface="Calibri"/>
                <a:cs typeface="Calibri"/>
              </a:rPr>
              <a:t>apache</a:t>
            </a:r>
            <a:endParaRPr lang="en-US" dirty="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Création</a:t>
            </a:r>
            <a:r>
              <a:rPr lang="en-US" dirty="0">
                <a:ea typeface="Calibri"/>
                <a:cs typeface="Calibri"/>
              </a:rPr>
              <a:t> de dossier "</a:t>
            </a:r>
            <a:r>
              <a:rPr lang="en-US" dirty="0" err="1">
                <a:ea typeface="Calibri"/>
                <a:cs typeface="Calibri"/>
              </a:rPr>
              <a:t>api</a:t>
            </a:r>
            <a:r>
              <a:rPr lang="en-US" dirty="0">
                <a:ea typeface="Calibri"/>
                <a:cs typeface="Calibri"/>
              </a:rPr>
              <a:t>" dans </a:t>
            </a:r>
            <a:r>
              <a:rPr lang="en-US" dirty="0" err="1">
                <a:ea typeface="Calibri"/>
                <a:cs typeface="Calibri"/>
              </a:rPr>
              <a:t>htdocs</a:t>
            </a:r>
            <a:endParaRPr lang="en-US" dirty="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Windows + r --&gt; </a:t>
            </a:r>
            <a:r>
              <a:rPr lang="en-US" dirty="0" err="1">
                <a:ea typeface="Calibri"/>
                <a:cs typeface="Calibri"/>
              </a:rPr>
              <a:t>cmd</a:t>
            </a:r>
            <a:r>
              <a:rPr lang="en-US" dirty="0">
                <a:ea typeface="Calibri"/>
                <a:cs typeface="Calibri"/>
              </a:rPr>
              <a:t> --&gt; ipconfig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94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1B6C0EC4-676C-CC54-171A-AEACB9EE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904942"/>
            <a:ext cx="4777381" cy="2878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5F2D28-9F3B-CCD1-7582-D0BB10CB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27123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Ip dans </a:t>
            </a:r>
            <a:r>
              <a:rPr lang="en-US" err="1">
                <a:ea typeface="Calibri"/>
                <a:cs typeface="Calibri"/>
              </a:rPr>
              <a:t>l'url</a:t>
            </a:r>
            <a:r>
              <a:rPr lang="en-US">
                <a:ea typeface="Calibri"/>
                <a:cs typeface="Calibri"/>
              </a:rPr>
              <a:t> pour </a:t>
            </a:r>
            <a:r>
              <a:rPr lang="en-US" err="1">
                <a:ea typeface="Calibri"/>
                <a:cs typeface="Calibri"/>
              </a:rPr>
              <a:t>accéder</a:t>
            </a:r>
            <a:r>
              <a:rPr lang="en-US">
                <a:ea typeface="Calibri"/>
                <a:cs typeface="Calibri"/>
              </a:rPr>
              <a:t> au site de </a:t>
            </a:r>
            <a:r>
              <a:rPr lang="en-US" err="1">
                <a:ea typeface="Calibri"/>
                <a:cs typeface="Calibri"/>
              </a:rPr>
              <a:t>n'importe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quel</a:t>
            </a:r>
            <a:r>
              <a:rPr lang="en-US">
                <a:ea typeface="Calibri"/>
                <a:cs typeface="Calibri"/>
              </a:rPr>
              <a:t> pc sur le </a:t>
            </a:r>
            <a:r>
              <a:rPr lang="en-US" err="1">
                <a:ea typeface="Calibri"/>
                <a:cs typeface="Calibri"/>
              </a:rPr>
              <a:t>réseau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56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Site API : météo</vt:lpstr>
      <vt:lpstr>Présentation PowerPoint</vt:lpstr>
      <vt:lpstr>Partie Programmation</vt:lpstr>
      <vt:lpstr>Présentation PowerPoint</vt:lpstr>
      <vt:lpstr>Présentation PowerPoint</vt:lpstr>
      <vt:lpstr>Présentation PowerPoint</vt:lpstr>
      <vt:lpstr>Partie Réseau</vt:lpstr>
      <vt:lpstr>Hébergement sur un réseau local avec Windows</vt:lpstr>
      <vt:lpstr>Présentation PowerPoint</vt:lpstr>
      <vt:lpstr>Hébergement sur un réseau local avec une VM Linux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116</cp:revision>
  <dcterms:created xsi:type="dcterms:W3CDTF">2024-03-01T12:04:57Z</dcterms:created>
  <dcterms:modified xsi:type="dcterms:W3CDTF">2024-12-16T17:38:36Z</dcterms:modified>
</cp:coreProperties>
</file>