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1357298"/>
            <a:ext cx="772403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Welcome to IPEIS </a:t>
            </a:r>
          </a:p>
          <a:p>
            <a:pPr algn="ctr"/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Competitive Programming</a:t>
            </a:r>
          </a:p>
          <a:p>
            <a:pPr algn="ctr"/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Club</a:t>
            </a:r>
          </a:p>
          <a:p>
            <a:pPr algn="ctr"/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8662" y="1857364"/>
            <a:ext cx="7282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/>
              <a:t>What is the </a:t>
            </a:r>
            <a:r>
              <a:rPr lang="fr-FR" sz="4800" dirty="0" err="1" smtClean="0"/>
              <a:t>role</a:t>
            </a:r>
            <a:r>
              <a:rPr lang="fr-FR" sz="4800" dirty="0" smtClean="0"/>
              <a:t> of the IPEIS </a:t>
            </a:r>
          </a:p>
          <a:p>
            <a:pPr algn="ctr"/>
            <a:r>
              <a:rPr lang="fr-FR" sz="4800" dirty="0" smtClean="0"/>
              <a:t>Competitive</a:t>
            </a:r>
          </a:p>
          <a:p>
            <a:pPr algn="ctr"/>
            <a:r>
              <a:rPr lang="fr-FR" sz="4800" dirty="0" smtClean="0"/>
              <a:t> Programming Club ?</a:t>
            </a:r>
            <a:endParaRPr lang="fr-FR" sz="4800" dirty="0"/>
          </a:p>
        </p:txBody>
      </p:sp>
      <p:pic>
        <p:nvPicPr>
          <p:cNvPr id="5" name="Image 4" descr="Think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4643446"/>
            <a:ext cx="785794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500042"/>
            <a:ext cx="31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1 -  </a:t>
            </a:r>
            <a:r>
              <a:rPr lang="fr-FR" sz="2800" dirty="0" err="1" smtClean="0"/>
              <a:t>working</a:t>
            </a:r>
            <a:r>
              <a:rPr lang="fr-FR" sz="2800" dirty="0" smtClean="0"/>
              <a:t> in group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71472" y="1071546"/>
            <a:ext cx="36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2 - </a:t>
            </a:r>
            <a:r>
              <a:rPr lang="fr-FR" sz="2800" dirty="0" err="1" smtClean="0"/>
              <a:t>increase</a:t>
            </a:r>
            <a:r>
              <a:rPr lang="fr-FR" sz="2800" dirty="0" smtClean="0"/>
              <a:t>  motivation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571472" y="1643050"/>
            <a:ext cx="689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3 - </a:t>
            </a:r>
            <a:r>
              <a:rPr lang="fr-FR" sz="2800" dirty="0" err="1" smtClean="0"/>
              <a:t>helping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getting</a:t>
            </a:r>
            <a:r>
              <a:rPr lang="fr-FR" sz="2800" dirty="0" smtClean="0"/>
              <a:t> </a:t>
            </a:r>
            <a:r>
              <a:rPr lang="fr-FR" sz="2800" dirty="0" err="1" smtClean="0"/>
              <a:t>better</a:t>
            </a:r>
            <a:r>
              <a:rPr lang="fr-FR" sz="2800" dirty="0" smtClean="0"/>
              <a:t> in </a:t>
            </a:r>
            <a:r>
              <a:rPr lang="fr-FR" sz="2800" dirty="0" err="1" smtClean="0"/>
              <a:t>programming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571472" y="2285992"/>
            <a:ext cx="827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</a:t>
            </a:r>
            <a:r>
              <a:rPr lang="fr-FR" sz="2800" dirty="0" smtClean="0"/>
              <a:t> – </a:t>
            </a:r>
            <a:r>
              <a:rPr lang="fr-FR" sz="2800" dirty="0" err="1" smtClean="0"/>
              <a:t>solving</a:t>
            </a:r>
            <a:r>
              <a:rPr lang="fr-FR" sz="2800" dirty="0" smtClean="0"/>
              <a:t> </a:t>
            </a:r>
            <a:r>
              <a:rPr lang="fr-FR" sz="2800" dirty="0" err="1" smtClean="0"/>
              <a:t>together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4-6 </a:t>
            </a:r>
            <a:r>
              <a:rPr lang="fr-FR" sz="2800" dirty="0" err="1" smtClean="0"/>
              <a:t>problems</a:t>
            </a:r>
            <a:r>
              <a:rPr lang="fr-FR" sz="2800" dirty="0" smtClean="0"/>
              <a:t> </a:t>
            </a:r>
            <a:r>
              <a:rPr lang="fr-FR" sz="2800" dirty="0" err="1" smtClean="0"/>
              <a:t>every</a:t>
            </a:r>
            <a:r>
              <a:rPr lang="fr-FR" sz="2800" dirty="0" smtClean="0"/>
              <a:t> </a:t>
            </a:r>
            <a:r>
              <a:rPr lang="fr-FR" sz="2800" dirty="0" err="1" smtClean="0"/>
              <a:t>week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571472" y="3000372"/>
            <a:ext cx="83726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 – </a:t>
            </a:r>
            <a:r>
              <a:rPr lang="fr-FR" sz="2800" dirty="0" err="1" smtClean="0"/>
              <a:t>boosting</a:t>
            </a:r>
            <a:r>
              <a:rPr lang="fr-FR" sz="2800" dirty="0" smtClean="0"/>
              <a:t>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skills</a:t>
            </a:r>
            <a:r>
              <a:rPr lang="fr-FR" sz="2800" dirty="0" smtClean="0"/>
              <a:t> and </a:t>
            </a:r>
            <a:r>
              <a:rPr lang="fr-FR" sz="2800" dirty="0" err="1" smtClean="0"/>
              <a:t>knowledge</a:t>
            </a:r>
            <a:r>
              <a:rPr lang="fr-FR" sz="2800" dirty="0" smtClean="0"/>
              <a:t> in </a:t>
            </a:r>
            <a:r>
              <a:rPr lang="fr-FR" sz="2800" dirty="0" err="1" smtClean="0"/>
              <a:t>programming</a:t>
            </a:r>
            <a:r>
              <a:rPr lang="fr-FR" sz="2800" dirty="0" smtClean="0"/>
              <a:t> :</a:t>
            </a:r>
          </a:p>
          <a:p>
            <a:r>
              <a:rPr lang="fr-FR" sz="2800" dirty="0" smtClean="0"/>
              <a:t>	</a:t>
            </a:r>
            <a:r>
              <a:rPr lang="fr-FR" sz="2800" dirty="0" smtClean="0"/>
              <a:t>- data structures</a:t>
            </a:r>
          </a:p>
          <a:p>
            <a:r>
              <a:rPr lang="fr-FR" sz="2800" dirty="0" smtClean="0"/>
              <a:t>	</a:t>
            </a:r>
            <a:r>
              <a:rPr lang="fr-FR" sz="2800" dirty="0" smtClean="0"/>
              <a:t>- </a:t>
            </a:r>
            <a:r>
              <a:rPr lang="fr-FR" sz="2800" dirty="0" err="1" smtClean="0"/>
              <a:t>dynamic</a:t>
            </a:r>
            <a:r>
              <a:rPr lang="fr-FR" sz="2800" dirty="0" smtClean="0"/>
              <a:t> </a:t>
            </a:r>
            <a:r>
              <a:rPr lang="fr-FR" sz="2800" dirty="0" err="1" smtClean="0"/>
              <a:t>programming</a:t>
            </a:r>
            <a:endParaRPr lang="fr-FR" sz="2800" dirty="0" smtClean="0"/>
          </a:p>
          <a:p>
            <a:r>
              <a:rPr lang="fr-FR" sz="2800" dirty="0" smtClean="0"/>
              <a:t>	</a:t>
            </a:r>
            <a:r>
              <a:rPr lang="fr-FR" sz="2800" dirty="0" smtClean="0"/>
              <a:t>- </a:t>
            </a:r>
            <a:r>
              <a:rPr lang="fr-FR" sz="2800" dirty="0" err="1" smtClean="0"/>
              <a:t>bitsmasking</a:t>
            </a:r>
            <a:endParaRPr lang="fr-FR" sz="2800" dirty="0" smtClean="0"/>
          </a:p>
          <a:p>
            <a:r>
              <a:rPr lang="fr-FR" sz="2800" dirty="0" smtClean="0"/>
              <a:t>	</a:t>
            </a:r>
            <a:r>
              <a:rPr lang="fr-FR" sz="2800" dirty="0" smtClean="0"/>
              <a:t>-</a:t>
            </a:r>
            <a:r>
              <a:rPr lang="fr-FR" sz="2800" dirty="0" err="1" smtClean="0"/>
              <a:t>two</a:t>
            </a:r>
            <a:r>
              <a:rPr lang="fr-FR" sz="2800" dirty="0" smtClean="0"/>
              <a:t> pointers</a:t>
            </a:r>
          </a:p>
          <a:p>
            <a:r>
              <a:rPr lang="fr-FR" sz="2800" dirty="0" smtClean="0"/>
              <a:t>	-Graph </a:t>
            </a:r>
            <a:r>
              <a:rPr lang="fr-FR" sz="2800" dirty="0" err="1" smtClean="0"/>
              <a:t>theory</a:t>
            </a:r>
            <a:endParaRPr lang="fr-FR" sz="2800" dirty="0" smtClean="0"/>
          </a:p>
          <a:p>
            <a:r>
              <a:rPr lang="fr-FR" sz="2800" dirty="0" smtClean="0"/>
              <a:t>	</a:t>
            </a:r>
            <a:r>
              <a:rPr lang="fr-FR" sz="2800" dirty="0" smtClean="0"/>
              <a:t>-</a:t>
            </a:r>
            <a:r>
              <a:rPr lang="fr-FR" sz="2800" dirty="0" err="1" smtClean="0"/>
              <a:t>number</a:t>
            </a:r>
            <a:r>
              <a:rPr lang="fr-FR" sz="2800" dirty="0" smtClean="0"/>
              <a:t> </a:t>
            </a:r>
            <a:r>
              <a:rPr lang="fr-FR" sz="2800" dirty="0" err="1" smtClean="0"/>
              <a:t>theory</a:t>
            </a:r>
            <a:endParaRPr lang="fr-FR" sz="2800" dirty="0" smtClean="0"/>
          </a:p>
          <a:p>
            <a:r>
              <a:rPr lang="fr-FR" sz="2800" dirty="0" smtClean="0"/>
              <a:t>	</a:t>
            </a:r>
            <a:r>
              <a:rPr lang="fr-FR" sz="2800" dirty="0" smtClean="0"/>
              <a:t>-</a:t>
            </a:r>
            <a:r>
              <a:rPr lang="fr-FR" sz="2800" dirty="0" err="1" smtClean="0"/>
              <a:t>binary</a:t>
            </a:r>
            <a:r>
              <a:rPr lang="fr-FR" sz="2800" dirty="0" smtClean="0"/>
              <a:t> </a:t>
            </a:r>
            <a:r>
              <a:rPr lang="fr-FR" sz="2800" dirty="0" err="1" smtClean="0"/>
              <a:t>search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1538" y="1643050"/>
            <a:ext cx="76120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 smtClean="0"/>
              <a:t>What is the Goal of the </a:t>
            </a:r>
            <a:r>
              <a:rPr lang="fr-FR" sz="4800" b="1" dirty="0" smtClean="0"/>
              <a:t>IPEIS </a:t>
            </a:r>
          </a:p>
          <a:p>
            <a:pPr algn="ctr"/>
            <a:r>
              <a:rPr lang="fr-FR" sz="4800" b="1" dirty="0" smtClean="0"/>
              <a:t>Competitive</a:t>
            </a:r>
          </a:p>
          <a:p>
            <a:pPr algn="ctr"/>
            <a:r>
              <a:rPr lang="fr-FR" sz="4800" b="1" dirty="0" smtClean="0"/>
              <a:t> Programming </a:t>
            </a:r>
            <a:r>
              <a:rPr lang="fr-FR" sz="4800" b="1" dirty="0" smtClean="0"/>
              <a:t>Club ?</a:t>
            </a:r>
            <a:endParaRPr lang="fr-FR" sz="4800" b="1" dirty="0" smtClean="0"/>
          </a:p>
          <a:p>
            <a:r>
              <a:rPr lang="fr-FR" sz="4800" dirty="0" smtClean="0"/>
              <a:t> </a:t>
            </a:r>
            <a:endParaRPr lang="fr-FR" sz="4800" dirty="0"/>
          </a:p>
        </p:txBody>
      </p:sp>
      <p:pic>
        <p:nvPicPr>
          <p:cNvPr id="5" name="Image 4" descr="Think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4286256"/>
            <a:ext cx="785794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596" y="1071546"/>
            <a:ext cx="8631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The goal of the club is to </a:t>
            </a:r>
            <a:r>
              <a:rPr lang="fr-FR" sz="2800" dirty="0" err="1" smtClean="0"/>
              <a:t>prepare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to </a:t>
            </a:r>
            <a:r>
              <a:rPr lang="fr-FR" sz="2800" dirty="0" err="1" smtClean="0"/>
              <a:t>compete</a:t>
            </a:r>
            <a:r>
              <a:rPr lang="fr-FR" sz="2800" dirty="0" smtClean="0"/>
              <a:t> in </a:t>
            </a:r>
          </a:p>
          <a:p>
            <a:r>
              <a:rPr lang="fr-FR" sz="2800" dirty="0" err="1" smtClean="0"/>
              <a:t>competitive</a:t>
            </a:r>
            <a:r>
              <a:rPr lang="fr-FR" sz="2800" dirty="0" smtClean="0"/>
              <a:t> </a:t>
            </a:r>
            <a:r>
              <a:rPr lang="fr-FR" sz="2800" dirty="0" err="1" smtClean="0"/>
              <a:t>programming</a:t>
            </a:r>
            <a:r>
              <a:rPr lang="fr-FR" sz="2800" dirty="0" smtClean="0"/>
              <a:t> </a:t>
            </a:r>
            <a:r>
              <a:rPr lang="fr-FR" sz="2800" dirty="0" err="1" smtClean="0"/>
              <a:t>contests</a:t>
            </a:r>
            <a:r>
              <a:rPr lang="fr-FR" sz="2800" dirty="0" smtClean="0"/>
              <a:t> </a:t>
            </a:r>
            <a:r>
              <a:rPr lang="fr-FR" sz="2800" dirty="0" err="1" smtClean="0"/>
              <a:t>a</a:t>
            </a:r>
            <a:r>
              <a:rPr lang="fr-FR" sz="2800" dirty="0" err="1" smtClean="0"/>
              <a:t>t</a:t>
            </a:r>
            <a:r>
              <a:rPr lang="fr-FR" sz="2800" dirty="0" smtClean="0"/>
              <a:t> the end of the </a:t>
            </a:r>
            <a:r>
              <a:rPr lang="fr-FR" sz="2800" dirty="0" err="1" smtClean="0"/>
              <a:t>year</a:t>
            </a:r>
            <a:r>
              <a:rPr lang="fr-FR" sz="2800" dirty="0" smtClean="0"/>
              <a:t> :</a:t>
            </a:r>
          </a:p>
          <a:p>
            <a:r>
              <a:rPr lang="fr-FR" sz="2800" dirty="0" smtClean="0"/>
              <a:t>	-SCPC  ( Sfax </a:t>
            </a:r>
            <a:r>
              <a:rPr lang="fr-FR" sz="2800" dirty="0" err="1" smtClean="0"/>
              <a:t>Collegiate</a:t>
            </a:r>
            <a:r>
              <a:rPr lang="fr-FR" sz="2800" dirty="0" smtClean="0"/>
              <a:t> </a:t>
            </a:r>
            <a:r>
              <a:rPr lang="fr-FR" sz="2800" dirty="0" smtClean="0"/>
              <a:t>Programming </a:t>
            </a:r>
            <a:r>
              <a:rPr lang="fr-FR" sz="2800" dirty="0" err="1" smtClean="0"/>
              <a:t>Contest</a:t>
            </a:r>
            <a:r>
              <a:rPr lang="fr-FR" sz="2800" dirty="0" smtClean="0"/>
              <a:t> ) </a:t>
            </a:r>
          </a:p>
          <a:p>
            <a:r>
              <a:rPr lang="fr-FR" sz="2800" dirty="0" smtClean="0"/>
              <a:t>	-TCPC ( </a:t>
            </a:r>
            <a:r>
              <a:rPr lang="fr-FR" sz="2800" dirty="0" err="1" smtClean="0"/>
              <a:t>Tunisian</a:t>
            </a:r>
            <a:r>
              <a:rPr lang="fr-FR" sz="2800" dirty="0" smtClean="0"/>
              <a:t> </a:t>
            </a:r>
            <a:r>
              <a:rPr lang="fr-FR" sz="2800" dirty="0" err="1" smtClean="0"/>
              <a:t>Collegiate</a:t>
            </a:r>
            <a:r>
              <a:rPr lang="fr-FR" sz="2800" dirty="0" smtClean="0"/>
              <a:t> </a:t>
            </a:r>
            <a:r>
              <a:rPr lang="fr-FR" sz="2800" dirty="0" smtClean="0"/>
              <a:t>Programming </a:t>
            </a:r>
            <a:r>
              <a:rPr lang="fr-FR" sz="2800" dirty="0" err="1" smtClean="0"/>
              <a:t>Contest</a:t>
            </a:r>
            <a:r>
              <a:rPr lang="fr-FR" sz="2800" dirty="0" smtClean="0"/>
              <a:t> ).</a:t>
            </a:r>
          </a:p>
          <a:p>
            <a:r>
              <a:rPr lang="fr-FR" sz="2800" dirty="0" smtClean="0"/>
              <a:t>And </a:t>
            </a:r>
            <a:r>
              <a:rPr lang="fr-FR" sz="2800" dirty="0" err="1" smtClean="0"/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contests</a:t>
            </a:r>
            <a:r>
              <a:rPr lang="fr-FR" sz="2800" dirty="0" smtClean="0"/>
              <a:t> ..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SPSC 2018 (Bronze </a:t>
            </a:r>
            <a:r>
              <a:rPr lang="fr-FR" dirty="0" err="1" smtClean="0"/>
              <a:t>M</a:t>
            </a:r>
            <a:r>
              <a:rPr lang="fr-FR" dirty="0" err="1" smtClean="0"/>
              <a:t>edal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 descr="30727374_2147830168565684_7129924317298556928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500174"/>
            <a:ext cx="3952875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SCPC 2018 (Gold </a:t>
            </a:r>
            <a:r>
              <a:rPr lang="fr-FR" dirty="0" err="1" smtClean="0"/>
              <a:t>Medal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 descr="34963293_2209941932354507_2929248247983636480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6000760" cy="3375428"/>
          </a:xfrm>
          <a:prstGeom prst="rect">
            <a:avLst/>
          </a:prstGeom>
        </p:spPr>
      </p:pic>
      <p:pic>
        <p:nvPicPr>
          <p:cNvPr id="5" name="Image 4" descr="35026491_2209942085687825_226738865518411776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3844228"/>
            <a:ext cx="5357818" cy="3013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SIPC 2018 (Bronze </a:t>
            </a:r>
            <a:r>
              <a:rPr lang="fr-FR" dirty="0" err="1" smtClean="0"/>
              <a:t>Meda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 descr="42791003_1893565414063689_29094731233361920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785926"/>
            <a:ext cx="5500726" cy="4125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04" y="1857364"/>
            <a:ext cx="61218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for </a:t>
            </a:r>
            <a:r>
              <a:rPr lang="fr-F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listening</a:t>
            </a:r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,</a:t>
            </a:r>
          </a:p>
          <a:p>
            <a:pPr algn="ctr"/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Let’s</a:t>
            </a:r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start</a:t>
            </a:r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</a:t>
            </a:r>
            <a:endParaRPr lang="fr-FR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714356"/>
            <a:ext cx="631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What is Competitive Programming ?</a:t>
            </a:r>
            <a:endParaRPr lang="fr-FR" sz="3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57158" y="1785926"/>
            <a:ext cx="8522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Competitive programming</a:t>
            </a:r>
            <a:r>
              <a:rPr lang="en-US" sz="3200" dirty="0" smtClean="0"/>
              <a:t> is solving well-defined </a:t>
            </a:r>
            <a:endParaRPr lang="en-US" sz="3200" dirty="0" smtClean="0"/>
          </a:p>
          <a:p>
            <a:r>
              <a:rPr lang="en-US" sz="3200" dirty="0" smtClean="0"/>
              <a:t>problems </a:t>
            </a:r>
            <a:r>
              <a:rPr lang="en-US" sz="3200" dirty="0" smtClean="0"/>
              <a:t>by writing </a:t>
            </a:r>
            <a:r>
              <a:rPr lang="en-US" sz="3200" dirty="0" smtClean="0"/>
              <a:t>computer </a:t>
            </a:r>
            <a:r>
              <a:rPr lang="en-US" sz="3200" dirty="0" smtClean="0"/>
              <a:t>programs under </a:t>
            </a:r>
            <a:endParaRPr lang="en-US" sz="3200" dirty="0" smtClean="0"/>
          </a:p>
          <a:p>
            <a:r>
              <a:rPr lang="en-US" sz="3200" dirty="0" smtClean="0"/>
              <a:t>specified </a:t>
            </a:r>
            <a:r>
              <a:rPr lang="en-US" sz="3200" dirty="0" smtClean="0"/>
              <a:t>limits.</a:t>
            </a:r>
            <a:endParaRPr lang="fr-FR" sz="3200" dirty="0"/>
          </a:p>
        </p:txBody>
      </p:sp>
      <p:pic>
        <p:nvPicPr>
          <p:cNvPr id="6" name="Image 5" descr="Think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768" y="642918"/>
            <a:ext cx="785794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2071678"/>
            <a:ext cx="7586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 err="1" smtClean="0"/>
              <a:t>Why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should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we</a:t>
            </a:r>
            <a:r>
              <a:rPr lang="fr-FR" sz="4800" b="1" dirty="0" smtClean="0"/>
              <a:t> learn </a:t>
            </a:r>
          </a:p>
          <a:p>
            <a:pPr algn="ctr"/>
            <a:r>
              <a:rPr lang="fr-FR" sz="4800" b="1" dirty="0" smtClean="0"/>
              <a:t> Competitive Programming  ?</a:t>
            </a:r>
            <a:endParaRPr lang="fr-FR" sz="4800" b="1" dirty="0"/>
          </a:p>
        </p:txBody>
      </p:sp>
      <p:pic>
        <p:nvPicPr>
          <p:cNvPr id="5" name="Image 4" descr="Think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4500570"/>
            <a:ext cx="785794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14348" y="785794"/>
            <a:ext cx="284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1-have </a:t>
            </a:r>
            <a:r>
              <a:rPr lang="en-US" sz="2800" dirty="0" smtClean="0"/>
              <a:t>a lot of fun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1571612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2-learn </a:t>
            </a:r>
            <a:r>
              <a:rPr lang="fr-FR" sz="2800" dirty="0" smtClean="0"/>
              <a:t>a lot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714348" y="2357430"/>
            <a:ext cx="560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r>
              <a:rPr lang="en-US" sz="2800" dirty="0" smtClean="0"/>
              <a:t>-improve </a:t>
            </a:r>
            <a:r>
              <a:rPr lang="en-US" sz="2800" dirty="0" smtClean="0"/>
              <a:t>your problem solving skills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14348" y="4214818"/>
            <a:ext cx="3099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</a:t>
            </a:r>
            <a:r>
              <a:rPr lang="fr-FR" sz="2800" dirty="0" smtClean="0"/>
              <a:t>-master </a:t>
            </a:r>
            <a:r>
              <a:rPr lang="fr-FR" sz="2800" dirty="0" err="1" smtClean="0"/>
              <a:t>debugging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4348" y="4857760"/>
            <a:ext cx="40584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</a:t>
            </a:r>
            <a:r>
              <a:rPr lang="fr-FR" sz="2800" dirty="0" smtClean="0"/>
              <a:t>-</a:t>
            </a:r>
            <a:r>
              <a:rPr lang="fr-FR" sz="2800" dirty="0" err="1" smtClean="0"/>
              <a:t>success</a:t>
            </a:r>
            <a:r>
              <a:rPr lang="fr-FR" sz="2800" dirty="0" smtClean="0"/>
              <a:t> </a:t>
            </a:r>
            <a:r>
              <a:rPr lang="fr-FR" sz="2800" dirty="0" smtClean="0"/>
              <a:t>in job interviews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4348" y="3143248"/>
            <a:ext cx="757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4-It </a:t>
            </a:r>
            <a:r>
              <a:rPr lang="en-US" sz="2800" dirty="0" smtClean="0"/>
              <a:t>increases and update your knowledge and will </a:t>
            </a:r>
            <a:endParaRPr lang="en-US" sz="2800" dirty="0" smtClean="0"/>
          </a:p>
          <a:p>
            <a:r>
              <a:rPr lang="en-US" sz="2800" dirty="0" smtClean="0"/>
              <a:t>develop </a:t>
            </a:r>
            <a:r>
              <a:rPr lang="en-US" sz="2800" dirty="0" smtClean="0"/>
              <a:t>your skills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2071678"/>
            <a:ext cx="7586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 smtClean="0"/>
              <a:t>How </a:t>
            </a:r>
            <a:r>
              <a:rPr lang="fr-FR" sz="4800" b="1" dirty="0" err="1" smtClean="0"/>
              <a:t>can</a:t>
            </a:r>
            <a:r>
              <a:rPr lang="fr-FR" sz="4800" b="1" dirty="0" smtClean="0"/>
              <a:t> I learn </a:t>
            </a:r>
          </a:p>
          <a:p>
            <a:pPr algn="ctr"/>
            <a:r>
              <a:rPr lang="fr-FR" sz="4800" b="1" dirty="0" smtClean="0"/>
              <a:t> Competitive Programming  ?</a:t>
            </a:r>
            <a:endParaRPr lang="fr-FR" sz="4800" b="1" dirty="0"/>
          </a:p>
        </p:txBody>
      </p:sp>
      <p:pic>
        <p:nvPicPr>
          <p:cNvPr id="5" name="Image 4" descr="Think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4500570"/>
            <a:ext cx="785794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857232"/>
            <a:ext cx="256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Prerequisites</a:t>
            </a:r>
            <a:r>
              <a:rPr lang="fr-FR" sz="3200" dirty="0" smtClean="0"/>
              <a:t> :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57224" y="2143116"/>
            <a:ext cx="281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1-Self-</a:t>
            </a:r>
            <a:r>
              <a:rPr lang="fr-FR" sz="2800" dirty="0" err="1" smtClean="0"/>
              <a:t>Motiviation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807294" y="2786058"/>
            <a:ext cx="833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2-</a:t>
            </a:r>
            <a:r>
              <a:rPr lang="en-US" sz="2800" dirty="0" smtClean="0"/>
              <a:t>Basics of any programming </a:t>
            </a:r>
            <a:r>
              <a:rPr lang="en-US" sz="2800" dirty="0" smtClean="0"/>
              <a:t>language :</a:t>
            </a:r>
            <a:r>
              <a:rPr lang="fr-FR" sz="2800" dirty="0" smtClean="0"/>
              <a:t>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use c++.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57422" y="2643182"/>
            <a:ext cx="448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Getting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Started</a:t>
            </a:r>
            <a:r>
              <a:rPr lang="fr-FR" sz="5400" b="1" dirty="0" smtClean="0"/>
              <a:t> 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928662" y="1571612"/>
            <a:ext cx="61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To practice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use Online-</a:t>
            </a:r>
            <a:r>
              <a:rPr lang="fr-FR" sz="2800" dirty="0" err="1" smtClean="0"/>
              <a:t>judges</a:t>
            </a:r>
            <a:r>
              <a:rPr lang="fr-FR" sz="2800" dirty="0" smtClean="0"/>
              <a:t> as :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857224" y="2571744"/>
            <a:ext cx="298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1 - Codeforces.com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857224" y="3286124"/>
            <a:ext cx="20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2 - SPOJ.com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857224" y="4572008"/>
            <a:ext cx="2896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4 - CODECHEF.com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57224" y="3929066"/>
            <a:ext cx="271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3 - TopCoder.com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7224" y="5500702"/>
            <a:ext cx="7713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/>
              <a:t>Recommended</a:t>
            </a:r>
            <a:r>
              <a:rPr lang="fr-FR" sz="2800" b="1" dirty="0" smtClean="0"/>
              <a:t> book : Competitive_Programming3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ex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8364118" cy="55721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64" y="214290"/>
            <a:ext cx="4592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CodeFores.com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68" y="1571612"/>
            <a:ext cx="228601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28992" y="1643050"/>
            <a:ext cx="242889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143768" y="178592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</a:t>
            </a:r>
            <a:r>
              <a:rPr lang="fr-FR" dirty="0" err="1" smtClean="0">
                <a:solidFill>
                  <a:srgbClr val="FF0000"/>
                </a:solidFill>
              </a:rPr>
              <a:t>onstraints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3108" y="5786454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Input </a:t>
            </a:r>
            <a:r>
              <a:rPr lang="fr-FR" dirty="0" err="1" smtClean="0">
                <a:solidFill>
                  <a:srgbClr val="FF0000"/>
                </a:solidFill>
              </a:rPr>
              <a:t>example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14546" y="6286520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output </a:t>
            </a:r>
            <a:r>
              <a:rPr lang="fr-FR" dirty="0" err="1" smtClean="0">
                <a:solidFill>
                  <a:srgbClr val="FF0000"/>
                </a:solidFill>
              </a:rPr>
              <a:t>example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1071538" y="6000768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 flipV="1">
            <a:off x="1142976" y="6502422"/>
            <a:ext cx="1071570" cy="141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0800000">
            <a:off x="6072198" y="20002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1472" y="2500306"/>
            <a:ext cx="8215370" cy="135732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572396" y="4357694"/>
            <a:ext cx="10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Problem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statment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rot="10800000">
            <a:off x="6858016" y="3929066"/>
            <a:ext cx="714380" cy="430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1472" y="3929066"/>
            <a:ext cx="5214974" cy="7858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715140" y="5072074"/>
            <a:ext cx="82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input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format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rot="10800000">
            <a:off x="5929322" y="4572008"/>
            <a:ext cx="714380" cy="430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1472" y="4786322"/>
            <a:ext cx="5072098" cy="4286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786446" y="585789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output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format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rot="10800000">
            <a:off x="5286380" y="5357826"/>
            <a:ext cx="714380" cy="430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221</Words>
  <PresentationFormat>Affichage à l'écran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SPSC 2018 (Bronze Medal)</vt:lpstr>
      <vt:lpstr>SCPC 2018 (Gold Medal)</vt:lpstr>
      <vt:lpstr>SIPC 2018 (Bronze Meda)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9</cp:revision>
  <dcterms:created xsi:type="dcterms:W3CDTF">2018-10-07T21:55:12Z</dcterms:created>
  <dcterms:modified xsi:type="dcterms:W3CDTF">2018-10-07T23:09:24Z</dcterms:modified>
</cp:coreProperties>
</file>