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71" r:id="rId15"/>
    <p:sldId id="279" r:id="rId16"/>
    <p:sldId id="272" r:id="rId17"/>
    <p:sldId id="277" r:id="rId18"/>
    <p:sldId id="280" r:id="rId19"/>
    <p:sldId id="275" r:id="rId20"/>
    <p:sldId id="27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C0683-E631-4601-928E-B1F57BB512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55B99B0-D817-4B04-A793-546ADA549FA1}">
      <dgm:prSet phldrT="[Texte]"/>
      <dgm:spPr/>
      <dgm:t>
        <a:bodyPr/>
        <a:lstStyle/>
        <a:p>
          <a:pPr algn="ctr"/>
          <a:r>
            <a:rPr lang="fr-FR" dirty="0">
              <a:solidFill>
                <a:schemeClr val="tx1"/>
              </a:solidFill>
            </a:rPr>
            <a:t>Facteurs physique</a:t>
          </a:r>
          <a:endParaRPr lang="fr-FR" dirty="0"/>
        </a:p>
      </dgm:t>
    </dgm:pt>
    <dgm:pt modelId="{2C27A540-1AD8-4753-B372-C42B75734FD2}" type="parTrans" cxnId="{C7489818-68B7-4D28-B04A-9E3232299848}">
      <dgm:prSet/>
      <dgm:spPr/>
      <dgm:t>
        <a:bodyPr/>
        <a:lstStyle/>
        <a:p>
          <a:endParaRPr lang="fr-FR"/>
        </a:p>
      </dgm:t>
    </dgm:pt>
    <dgm:pt modelId="{A5F55CC1-F58E-48AA-AD82-89BCD7048347}" type="sibTrans" cxnId="{C7489818-68B7-4D28-B04A-9E3232299848}">
      <dgm:prSet/>
      <dgm:spPr/>
      <dgm:t>
        <a:bodyPr/>
        <a:lstStyle/>
        <a:p>
          <a:endParaRPr lang="fr-FR"/>
        </a:p>
      </dgm:t>
    </dgm:pt>
    <dgm:pt modelId="{08C0C7D5-EA6A-4C86-8B73-F2750D342A01}">
      <dgm:prSet phldrT="[Texte]"/>
      <dgm:spPr/>
      <dgm:t>
        <a:bodyPr/>
        <a:lstStyle/>
        <a:p>
          <a:pPr algn="ctr"/>
          <a:r>
            <a:rPr lang="fr-FR" sz="2600" kern="1200" dirty="0">
              <a:solidFill>
                <a:schemeClr val="tx1"/>
              </a:solidFill>
            </a:rPr>
            <a:t>Facteurs biologiques </a:t>
          </a:r>
          <a:endParaRPr lang="fr-FR" sz="2600" kern="1200" dirty="0"/>
        </a:p>
      </dgm:t>
    </dgm:pt>
    <dgm:pt modelId="{4DEA9BEF-CF4C-49A5-8E73-6F36B5D6C234}" type="parTrans" cxnId="{90B8085A-9E41-4594-ADCF-2BFC01F23E31}">
      <dgm:prSet/>
      <dgm:spPr/>
      <dgm:t>
        <a:bodyPr/>
        <a:lstStyle/>
        <a:p>
          <a:endParaRPr lang="fr-FR"/>
        </a:p>
      </dgm:t>
    </dgm:pt>
    <dgm:pt modelId="{DA276CF1-4167-4CD6-B854-CA3A05FEBC31}" type="sibTrans" cxnId="{90B8085A-9E41-4594-ADCF-2BFC01F23E31}">
      <dgm:prSet/>
      <dgm:spPr/>
      <dgm:t>
        <a:bodyPr/>
        <a:lstStyle/>
        <a:p>
          <a:endParaRPr lang="fr-FR"/>
        </a:p>
      </dgm:t>
    </dgm:pt>
    <dgm:pt modelId="{DC8CF1F5-979C-4BC9-8EAE-8D659C07278C}">
      <dgm:prSet phldrT="[Texte]"/>
      <dgm:spPr/>
      <dgm:t>
        <a:bodyPr/>
        <a:lstStyle/>
        <a:p>
          <a:pPr algn="ctr"/>
          <a:r>
            <a:rPr lang="fr-FR" sz="2600" kern="1200" dirty="0">
              <a:solidFill>
                <a:schemeClr val="tx1"/>
              </a:solidFill>
            </a:rPr>
            <a:t>Facteurs socio-économiques </a:t>
          </a:r>
          <a:endParaRPr lang="fr-FR" sz="2600" kern="1200" dirty="0"/>
        </a:p>
      </dgm:t>
    </dgm:pt>
    <dgm:pt modelId="{F30F28F4-1BF9-4F41-AB51-63CB6771E4D2}" type="parTrans" cxnId="{6AAA35C1-54D3-4860-BF18-A7B157275F75}">
      <dgm:prSet/>
      <dgm:spPr/>
      <dgm:t>
        <a:bodyPr/>
        <a:lstStyle/>
        <a:p>
          <a:endParaRPr lang="fr-FR"/>
        </a:p>
      </dgm:t>
    </dgm:pt>
    <dgm:pt modelId="{6356AD27-0C45-400F-B153-8FD3F6CD227F}" type="sibTrans" cxnId="{6AAA35C1-54D3-4860-BF18-A7B157275F75}">
      <dgm:prSet/>
      <dgm:spPr/>
      <dgm:t>
        <a:bodyPr/>
        <a:lstStyle/>
        <a:p>
          <a:endParaRPr lang="fr-FR"/>
        </a:p>
      </dgm:t>
    </dgm:pt>
    <dgm:pt modelId="{01AB6A2A-F0C0-4C9D-A316-A5C8D7B958FE}">
      <dgm:prSet phldrT="[Texte]"/>
      <dgm:spPr/>
      <dgm:t>
        <a:bodyPr/>
        <a:lstStyle/>
        <a:p>
          <a:pPr algn="l"/>
          <a:r>
            <a:rPr lang="fr-FR" dirty="0"/>
            <a:t>Tel que le climat et la géologie</a:t>
          </a:r>
        </a:p>
      </dgm:t>
    </dgm:pt>
    <dgm:pt modelId="{22B44B9F-B685-4A0E-B9E8-8CB147937851}" type="sibTrans" cxnId="{94473567-5BFE-4F1F-AFA7-4F0872A93636}">
      <dgm:prSet/>
      <dgm:spPr/>
      <dgm:t>
        <a:bodyPr/>
        <a:lstStyle/>
        <a:p>
          <a:endParaRPr lang="fr-FR"/>
        </a:p>
      </dgm:t>
    </dgm:pt>
    <dgm:pt modelId="{840D5843-0095-4182-A0D4-7A45D1CA99D6}" type="parTrans" cxnId="{94473567-5BFE-4F1F-AFA7-4F0872A93636}">
      <dgm:prSet/>
      <dgm:spPr/>
      <dgm:t>
        <a:bodyPr/>
        <a:lstStyle/>
        <a:p>
          <a:endParaRPr lang="fr-FR"/>
        </a:p>
      </dgm:t>
    </dgm:pt>
    <dgm:pt modelId="{769F1BA3-D618-4A6B-A057-86B6402AC504}">
      <dgm:prSet phldrT="[Texte]" custT="1"/>
      <dgm:spPr/>
      <dgm:t>
        <a:bodyPr/>
        <a:lstStyle/>
        <a:p>
          <a:pPr algn="l"/>
          <a:r>
            <a:rPr lang="fr-FR" sz="2000" kern="1200" dirty="0"/>
            <a:t>Tel que </a:t>
          </a:r>
          <a:r>
            <a:rPr lang="fr-FR" sz="2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 population humaine, la flore, la faune, l’eau</a:t>
          </a:r>
        </a:p>
      </dgm:t>
    </dgm:pt>
    <dgm:pt modelId="{538333CB-AC2D-40E9-8752-EFBE1B477EF9}" type="parTrans" cxnId="{52BE3AB7-1EFF-4513-B99F-034B27F6266F}">
      <dgm:prSet/>
      <dgm:spPr/>
      <dgm:t>
        <a:bodyPr/>
        <a:lstStyle/>
        <a:p>
          <a:endParaRPr lang="fr-FR"/>
        </a:p>
      </dgm:t>
    </dgm:pt>
    <dgm:pt modelId="{60C0EBA0-91F1-4170-870C-CE29FC2C9075}" type="sibTrans" cxnId="{52BE3AB7-1EFF-4513-B99F-034B27F6266F}">
      <dgm:prSet/>
      <dgm:spPr/>
      <dgm:t>
        <a:bodyPr/>
        <a:lstStyle/>
        <a:p>
          <a:endParaRPr lang="fr-FR"/>
        </a:p>
      </dgm:t>
    </dgm:pt>
    <dgm:pt modelId="{A440513E-607C-4839-8F1B-F0DD5CA7D14C}">
      <dgm:prSet phldrT="[Texte]" custT="1"/>
      <dgm:spPr/>
      <dgm:t>
        <a:bodyPr/>
        <a:lstStyle/>
        <a:p>
          <a:pPr algn="l"/>
          <a:r>
            <a:rPr lang="fr-FR" sz="2000" kern="1200" dirty="0"/>
            <a:t>Tel que </a:t>
          </a:r>
          <a:r>
            <a:rPr lang="fr-FR" sz="2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le travail, l’urbanisation , les conflits sociaux</a:t>
          </a:r>
        </a:p>
      </dgm:t>
    </dgm:pt>
    <dgm:pt modelId="{66F62027-81C0-4F2B-81DF-C43C7DB445F9}" type="parTrans" cxnId="{8C86C57F-5CD2-4D11-81BC-80D83881FB6B}">
      <dgm:prSet/>
      <dgm:spPr/>
      <dgm:t>
        <a:bodyPr/>
        <a:lstStyle/>
        <a:p>
          <a:endParaRPr lang="fr-FR"/>
        </a:p>
      </dgm:t>
    </dgm:pt>
    <dgm:pt modelId="{014CFA52-F1FB-4C7B-AD88-367AD4683448}" type="sibTrans" cxnId="{8C86C57F-5CD2-4D11-81BC-80D83881FB6B}">
      <dgm:prSet/>
      <dgm:spPr/>
      <dgm:t>
        <a:bodyPr/>
        <a:lstStyle/>
        <a:p>
          <a:endParaRPr lang="fr-FR"/>
        </a:p>
      </dgm:t>
    </dgm:pt>
    <dgm:pt modelId="{BA4067D0-04FE-455B-A2FF-EE74AD4E578A}" type="pres">
      <dgm:prSet presAssocID="{C44C0683-E631-4601-928E-B1F57BB5121D}" presName="diagram" presStyleCnt="0">
        <dgm:presLayoutVars>
          <dgm:dir/>
          <dgm:resizeHandles val="exact"/>
        </dgm:presLayoutVars>
      </dgm:prSet>
      <dgm:spPr/>
    </dgm:pt>
    <dgm:pt modelId="{A6F749A7-653C-45FB-A92C-DE104D0DB82A}" type="pres">
      <dgm:prSet presAssocID="{D55B99B0-D817-4B04-A793-546ADA549FA1}" presName="node" presStyleLbl="node1" presStyleIdx="0" presStyleCnt="3">
        <dgm:presLayoutVars>
          <dgm:bulletEnabled val="1"/>
        </dgm:presLayoutVars>
      </dgm:prSet>
      <dgm:spPr/>
    </dgm:pt>
    <dgm:pt modelId="{62B7EC8C-6DAF-421E-B63B-3D8D26ACF5E0}" type="pres">
      <dgm:prSet presAssocID="{A5F55CC1-F58E-48AA-AD82-89BCD7048347}" presName="sibTrans" presStyleCnt="0"/>
      <dgm:spPr/>
    </dgm:pt>
    <dgm:pt modelId="{0D87855E-9165-421C-A0A8-0365B4728703}" type="pres">
      <dgm:prSet presAssocID="{08C0C7D5-EA6A-4C86-8B73-F2750D342A01}" presName="node" presStyleLbl="node1" presStyleIdx="1" presStyleCnt="3">
        <dgm:presLayoutVars>
          <dgm:bulletEnabled val="1"/>
        </dgm:presLayoutVars>
      </dgm:prSet>
      <dgm:spPr/>
    </dgm:pt>
    <dgm:pt modelId="{F7F2E585-B2D9-430F-9CF9-8C9A8B3316AA}" type="pres">
      <dgm:prSet presAssocID="{DA276CF1-4167-4CD6-B854-CA3A05FEBC31}" presName="sibTrans" presStyleCnt="0"/>
      <dgm:spPr/>
    </dgm:pt>
    <dgm:pt modelId="{BA4335A1-C999-46C5-9E78-300458BB6444}" type="pres">
      <dgm:prSet presAssocID="{DC8CF1F5-979C-4BC9-8EAE-8D659C07278C}" presName="node" presStyleLbl="node1" presStyleIdx="2" presStyleCnt="3">
        <dgm:presLayoutVars>
          <dgm:bulletEnabled val="1"/>
        </dgm:presLayoutVars>
      </dgm:prSet>
      <dgm:spPr/>
    </dgm:pt>
  </dgm:ptLst>
  <dgm:cxnLst>
    <dgm:cxn modelId="{A3B6850B-9202-4198-98A2-E6621766005E}" type="presOf" srcId="{769F1BA3-D618-4A6B-A057-86B6402AC504}" destId="{0D87855E-9165-421C-A0A8-0365B4728703}" srcOrd="0" destOrd="1" presId="urn:microsoft.com/office/officeart/2005/8/layout/default"/>
    <dgm:cxn modelId="{C7489818-68B7-4D28-B04A-9E3232299848}" srcId="{C44C0683-E631-4601-928E-B1F57BB5121D}" destId="{D55B99B0-D817-4B04-A793-546ADA549FA1}" srcOrd="0" destOrd="0" parTransId="{2C27A540-1AD8-4753-B372-C42B75734FD2}" sibTransId="{A5F55CC1-F58E-48AA-AD82-89BCD7048347}"/>
    <dgm:cxn modelId="{D67E2B1F-120A-4CCC-B4AC-5005C6393697}" type="presOf" srcId="{08C0C7D5-EA6A-4C86-8B73-F2750D342A01}" destId="{0D87855E-9165-421C-A0A8-0365B4728703}" srcOrd="0" destOrd="0" presId="urn:microsoft.com/office/officeart/2005/8/layout/default"/>
    <dgm:cxn modelId="{11116B26-C7FA-432A-A7EE-16A1EA1397F9}" type="presOf" srcId="{D55B99B0-D817-4B04-A793-546ADA549FA1}" destId="{A6F749A7-653C-45FB-A92C-DE104D0DB82A}" srcOrd="0" destOrd="0" presId="urn:microsoft.com/office/officeart/2005/8/layout/default"/>
    <dgm:cxn modelId="{CE7E3B31-4D98-4DFB-AED7-C3A332E3C5CA}" type="presOf" srcId="{A440513E-607C-4839-8F1B-F0DD5CA7D14C}" destId="{BA4335A1-C999-46C5-9E78-300458BB6444}" srcOrd="0" destOrd="1" presId="urn:microsoft.com/office/officeart/2005/8/layout/default"/>
    <dgm:cxn modelId="{94473567-5BFE-4F1F-AFA7-4F0872A93636}" srcId="{D55B99B0-D817-4B04-A793-546ADA549FA1}" destId="{01AB6A2A-F0C0-4C9D-A316-A5C8D7B958FE}" srcOrd="0" destOrd="0" parTransId="{840D5843-0095-4182-A0D4-7A45D1CA99D6}" sibTransId="{22B44B9F-B685-4A0E-B9E8-8CB147937851}"/>
    <dgm:cxn modelId="{90B8085A-9E41-4594-ADCF-2BFC01F23E31}" srcId="{C44C0683-E631-4601-928E-B1F57BB5121D}" destId="{08C0C7D5-EA6A-4C86-8B73-F2750D342A01}" srcOrd="1" destOrd="0" parTransId="{4DEA9BEF-CF4C-49A5-8E73-6F36B5D6C234}" sibTransId="{DA276CF1-4167-4CD6-B854-CA3A05FEBC31}"/>
    <dgm:cxn modelId="{8C86C57F-5CD2-4D11-81BC-80D83881FB6B}" srcId="{DC8CF1F5-979C-4BC9-8EAE-8D659C07278C}" destId="{A440513E-607C-4839-8F1B-F0DD5CA7D14C}" srcOrd="0" destOrd="0" parTransId="{66F62027-81C0-4F2B-81DF-C43C7DB445F9}" sibTransId="{014CFA52-F1FB-4C7B-AD88-367AD4683448}"/>
    <dgm:cxn modelId="{52BE3AB7-1EFF-4513-B99F-034B27F6266F}" srcId="{08C0C7D5-EA6A-4C86-8B73-F2750D342A01}" destId="{769F1BA3-D618-4A6B-A057-86B6402AC504}" srcOrd="0" destOrd="0" parTransId="{538333CB-AC2D-40E9-8752-EFBE1B477EF9}" sibTransId="{60C0EBA0-91F1-4170-870C-CE29FC2C9075}"/>
    <dgm:cxn modelId="{6AAA35C1-54D3-4860-BF18-A7B157275F75}" srcId="{C44C0683-E631-4601-928E-B1F57BB5121D}" destId="{DC8CF1F5-979C-4BC9-8EAE-8D659C07278C}" srcOrd="2" destOrd="0" parTransId="{F30F28F4-1BF9-4F41-AB51-63CB6771E4D2}" sibTransId="{6356AD27-0C45-400F-B153-8FD3F6CD227F}"/>
    <dgm:cxn modelId="{FC46F3C9-0D19-47DB-A2D8-2871F56F8A43}" type="presOf" srcId="{DC8CF1F5-979C-4BC9-8EAE-8D659C07278C}" destId="{BA4335A1-C999-46C5-9E78-300458BB6444}" srcOrd="0" destOrd="0" presId="urn:microsoft.com/office/officeart/2005/8/layout/default"/>
    <dgm:cxn modelId="{53F85BEA-199B-4E0C-B5C8-C3BBFF24CD40}" type="presOf" srcId="{01AB6A2A-F0C0-4C9D-A316-A5C8D7B958FE}" destId="{A6F749A7-653C-45FB-A92C-DE104D0DB82A}" srcOrd="0" destOrd="1" presId="urn:microsoft.com/office/officeart/2005/8/layout/default"/>
    <dgm:cxn modelId="{552B2DF0-F052-4C01-A26F-BCDC8CAB913F}" type="presOf" srcId="{C44C0683-E631-4601-928E-B1F57BB5121D}" destId="{BA4067D0-04FE-455B-A2FF-EE74AD4E578A}" srcOrd="0" destOrd="0" presId="urn:microsoft.com/office/officeart/2005/8/layout/default"/>
    <dgm:cxn modelId="{F94B5D17-6614-4DDA-8F9F-4CB8ABD2892F}" type="presParOf" srcId="{BA4067D0-04FE-455B-A2FF-EE74AD4E578A}" destId="{A6F749A7-653C-45FB-A92C-DE104D0DB82A}" srcOrd="0" destOrd="0" presId="urn:microsoft.com/office/officeart/2005/8/layout/default"/>
    <dgm:cxn modelId="{8AC7F142-EECF-47D2-AF58-73A13664D331}" type="presParOf" srcId="{BA4067D0-04FE-455B-A2FF-EE74AD4E578A}" destId="{62B7EC8C-6DAF-421E-B63B-3D8D26ACF5E0}" srcOrd="1" destOrd="0" presId="urn:microsoft.com/office/officeart/2005/8/layout/default"/>
    <dgm:cxn modelId="{4FD9F57A-C51A-4C2A-A48B-9AE130121330}" type="presParOf" srcId="{BA4067D0-04FE-455B-A2FF-EE74AD4E578A}" destId="{0D87855E-9165-421C-A0A8-0365B4728703}" srcOrd="2" destOrd="0" presId="urn:microsoft.com/office/officeart/2005/8/layout/default"/>
    <dgm:cxn modelId="{5933626D-CF30-4447-8157-076F101BF4D8}" type="presParOf" srcId="{BA4067D0-04FE-455B-A2FF-EE74AD4E578A}" destId="{F7F2E585-B2D9-430F-9CF9-8C9A8B3316AA}" srcOrd="3" destOrd="0" presId="urn:microsoft.com/office/officeart/2005/8/layout/default"/>
    <dgm:cxn modelId="{0D9C8FB0-D944-4C12-A58A-D887DEEFBFEE}" type="presParOf" srcId="{BA4067D0-04FE-455B-A2FF-EE74AD4E578A}" destId="{BA4335A1-C999-46C5-9E78-300458BB644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B9BCD-7553-4242-8400-39C1538367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6571C8-D19C-4D0A-AB24-68DE9452B5E9}">
      <dgm:prSet phldrT="[Texte]"/>
      <dgm:spPr/>
      <dgm:t>
        <a:bodyPr/>
        <a:lstStyle/>
        <a:p>
          <a:r>
            <a:rPr lang="fr-FR" dirty="0"/>
            <a:t>plus de stabilité des terres (le Sahara) </a:t>
          </a:r>
        </a:p>
      </dgm:t>
    </dgm:pt>
    <dgm:pt modelId="{EA5127BA-604F-4862-B680-B74A4A5A7554}" type="sibTrans" cxnId="{282E6721-EBF5-48B7-A0F1-FD2F1856C827}">
      <dgm:prSet/>
      <dgm:spPr/>
      <dgm:t>
        <a:bodyPr/>
        <a:lstStyle/>
        <a:p>
          <a:endParaRPr lang="fr-FR"/>
        </a:p>
      </dgm:t>
    </dgm:pt>
    <dgm:pt modelId="{15442C99-447F-4516-8A5E-2751F1FB59E1}" type="parTrans" cxnId="{282E6721-EBF5-48B7-A0F1-FD2F1856C827}">
      <dgm:prSet/>
      <dgm:spPr/>
      <dgm:t>
        <a:bodyPr/>
        <a:lstStyle/>
        <a:p>
          <a:endParaRPr lang="fr-FR"/>
        </a:p>
      </dgm:t>
    </dgm:pt>
    <dgm:pt modelId="{5BC8566E-DCCB-4878-A341-F44060A97DCB}">
      <dgm:prSet phldrT="[Texte]"/>
      <dgm:spPr/>
      <dgm:t>
        <a:bodyPr/>
        <a:lstStyle/>
        <a:p>
          <a:r>
            <a:rPr lang="fr-FR" b="0" i="0" dirty="0"/>
            <a:t>Le nettoyage et l'élimination des ordures</a:t>
          </a:r>
          <a:endParaRPr lang="fr-FR" dirty="0"/>
        </a:p>
      </dgm:t>
    </dgm:pt>
    <dgm:pt modelId="{F1DB1EDF-92FA-4857-952C-D3C89BD90DF6}" type="sibTrans" cxnId="{8A0DFCA5-E140-4BD1-94F8-4588E6EB5BE6}">
      <dgm:prSet/>
      <dgm:spPr/>
      <dgm:t>
        <a:bodyPr/>
        <a:lstStyle/>
        <a:p>
          <a:endParaRPr lang="fr-FR"/>
        </a:p>
      </dgm:t>
    </dgm:pt>
    <dgm:pt modelId="{75F60372-00F5-4AE3-AE7F-FC8FF93410AD}" type="parTrans" cxnId="{8A0DFCA5-E140-4BD1-94F8-4588E6EB5BE6}">
      <dgm:prSet/>
      <dgm:spPr/>
      <dgm:t>
        <a:bodyPr/>
        <a:lstStyle/>
        <a:p>
          <a:endParaRPr lang="fr-FR"/>
        </a:p>
      </dgm:t>
    </dgm:pt>
    <dgm:pt modelId="{F7E5BF66-6D9A-4D5A-94F1-B8B62C485CAE}">
      <dgm:prSet phldrT="[Texte]" custT="1"/>
      <dgm:spPr/>
      <dgm:t>
        <a:bodyPr/>
        <a:lstStyle/>
        <a:p>
          <a:r>
            <a:rPr lang="fr-FR" sz="1100" dirty="0"/>
            <a:t>Rendre le site plus active économiquement parlant</a:t>
          </a:r>
        </a:p>
      </dgm:t>
    </dgm:pt>
    <dgm:pt modelId="{58EE834A-0578-447D-ADE9-6D5EF0D2FF35}" type="sibTrans" cxnId="{8CB9D90B-2E0F-4027-9B3F-0ADB900675A5}">
      <dgm:prSet/>
      <dgm:spPr/>
      <dgm:t>
        <a:bodyPr/>
        <a:lstStyle/>
        <a:p>
          <a:endParaRPr lang="fr-FR"/>
        </a:p>
      </dgm:t>
    </dgm:pt>
    <dgm:pt modelId="{AB8A704C-3789-44C6-8F58-8FFF59584397}" type="parTrans" cxnId="{8CB9D90B-2E0F-4027-9B3F-0ADB900675A5}">
      <dgm:prSet/>
      <dgm:spPr/>
      <dgm:t>
        <a:bodyPr/>
        <a:lstStyle/>
        <a:p>
          <a:endParaRPr lang="fr-FR"/>
        </a:p>
      </dgm:t>
    </dgm:pt>
    <dgm:pt modelId="{BDB820CD-292F-4980-8D60-0732DF04BDAA}">
      <dgm:prSet custT="1"/>
      <dgm:spPr/>
      <dgm:t>
        <a:bodyPr/>
        <a:lstStyle/>
        <a:p>
          <a:r>
            <a:rPr lang="fr-FR" sz="1400" b="0" i="0" dirty="0"/>
            <a:t>Création d'opportunité d'emplois</a:t>
          </a:r>
          <a:endParaRPr lang="fr-FR" sz="1400" dirty="0"/>
        </a:p>
      </dgm:t>
    </dgm:pt>
    <dgm:pt modelId="{134319B3-69C1-45FE-8E1F-2ADF8F8670DF}" type="parTrans" cxnId="{E4A33EE7-932D-4B53-A935-8B49A6CE0177}">
      <dgm:prSet/>
      <dgm:spPr/>
      <dgm:t>
        <a:bodyPr/>
        <a:lstStyle/>
        <a:p>
          <a:endParaRPr lang="fr-FR"/>
        </a:p>
      </dgm:t>
    </dgm:pt>
    <dgm:pt modelId="{5CD819AE-7F98-4F34-BE6D-D2389765FCA7}" type="sibTrans" cxnId="{E4A33EE7-932D-4B53-A935-8B49A6CE0177}">
      <dgm:prSet/>
      <dgm:spPr/>
      <dgm:t>
        <a:bodyPr/>
        <a:lstStyle/>
        <a:p>
          <a:endParaRPr lang="fr-FR"/>
        </a:p>
      </dgm:t>
    </dgm:pt>
    <dgm:pt modelId="{2FB64A50-AA55-450F-A340-56ABF20A0BCB}">
      <dgm:prSet phldrT="[Texte]" phldr="1"/>
      <dgm:spPr>
        <a:noFill/>
      </dgm:spPr>
      <dgm:t>
        <a:bodyPr/>
        <a:lstStyle/>
        <a:p>
          <a:endParaRPr lang="fr-FR" dirty="0"/>
        </a:p>
      </dgm:t>
    </dgm:pt>
    <dgm:pt modelId="{4FEC9C49-1456-4DBD-A32D-6DE033DCD014}" type="sibTrans" cxnId="{6AF76368-3891-427B-AB96-6074389C2CB8}">
      <dgm:prSet/>
      <dgm:spPr/>
      <dgm:t>
        <a:bodyPr/>
        <a:lstStyle/>
        <a:p>
          <a:endParaRPr lang="fr-FR"/>
        </a:p>
      </dgm:t>
    </dgm:pt>
    <dgm:pt modelId="{A5AB4051-FDAA-4144-B8C9-F3B0C5B2A48C}" type="parTrans" cxnId="{6AF76368-3891-427B-AB96-6074389C2CB8}">
      <dgm:prSet/>
      <dgm:spPr/>
      <dgm:t>
        <a:bodyPr/>
        <a:lstStyle/>
        <a:p>
          <a:endParaRPr lang="fr-FR"/>
        </a:p>
      </dgm:t>
    </dgm:pt>
    <dgm:pt modelId="{E6AB1E57-4959-4B54-AFCE-3081D40C2CA6}" type="pres">
      <dgm:prSet presAssocID="{E80B9BCD-7553-4242-8400-39C1538367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A296EE-F6AD-400E-96D0-3B6368EFBFCD}" type="pres">
      <dgm:prSet presAssocID="{2FB64A50-AA55-450F-A340-56ABF20A0BCB}" presName="centerShape" presStyleLbl="node0" presStyleIdx="0" presStyleCnt="1"/>
      <dgm:spPr/>
    </dgm:pt>
    <dgm:pt modelId="{F2E99E11-9ABF-4494-95C8-5A1692A50911}" type="pres">
      <dgm:prSet presAssocID="{BDB820CD-292F-4980-8D60-0732DF04BDAA}" presName="node" presStyleLbl="node1" presStyleIdx="0" presStyleCnt="4" custScaleX="138971" custScaleY="138971">
        <dgm:presLayoutVars>
          <dgm:bulletEnabled val="1"/>
        </dgm:presLayoutVars>
      </dgm:prSet>
      <dgm:spPr/>
    </dgm:pt>
    <dgm:pt modelId="{CB4509E9-3B72-4D2A-B285-FC94D2E3CDEF}" type="pres">
      <dgm:prSet presAssocID="{BDB820CD-292F-4980-8D60-0732DF04BDAA}" presName="dummy" presStyleCnt="0"/>
      <dgm:spPr/>
    </dgm:pt>
    <dgm:pt modelId="{81146A94-6B38-4851-A86F-00A132F88DA9}" type="pres">
      <dgm:prSet presAssocID="{5CD819AE-7F98-4F34-BE6D-D2389765FCA7}" presName="sibTrans" presStyleLbl="sibTrans2D1" presStyleIdx="0" presStyleCnt="4"/>
      <dgm:spPr/>
    </dgm:pt>
    <dgm:pt modelId="{321B2CA8-F16C-4B69-B3EA-68C6351583B4}" type="pres">
      <dgm:prSet presAssocID="{F7E5BF66-6D9A-4D5A-94F1-B8B62C485CAE}" presName="node" presStyleLbl="node1" presStyleIdx="1" presStyleCnt="4" custScaleX="148151" custScaleY="148110">
        <dgm:presLayoutVars>
          <dgm:bulletEnabled val="1"/>
        </dgm:presLayoutVars>
      </dgm:prSet>
      <dgm:spPr/>
    </dgm:pt>
    <dgm:pt modelId="{79BB1A28-605E-42C2-AB8C-7A9739B75EC7}" type="pres">
      <dgm:prSet presAssocID="{F7E5BF66-6D9A-4D5A-94F1-B8B62C485CAE}" presName="dummy" presStyleCnt="0"/>
      <dgm:spPr/>
    </dgm:pt>
    <dgm:pt modelId="{471D9954-2014-4B0E-94FD-94FA58433472}" type="pres">
      <dgm:prSet presAssocID="{58EE834A-0578-447D-ADE9-6D5EF0D2FF35}" presName="sibTrans" presStyleLbl="sibTrans2D1" presStyleIdx="1" presStyleCnt="4"/>
      <dgm:spPr/>
    </dgm:pt>
    <dgm:pt modelId="{47FA41AD-AFC8-42A5-A423-F3BBE3C5AE3F}" type="pres">
      <dgm:prSet presAssocID="{5BC8566E-DCCB-4878-A341-F44060A97DCB}" presName="node" presStyleLbl="node1" presStyleIdx="2" presStyleCnt="4" custScaleX="138971" custScaleY="138971">
        <dgm:presLayoutVars>
          <dgm:bulletEnabled val="1"/>
        </dgm:presLayoutVars>
      </dgm:prSet>
      <dgm:spPr/>
    </dgm:pt>
    <dgm:pt modelId="{4820FB4C-921B-4A49-815C-EE3BA3A5E8CA}" type="pres">
      <dgm:prSet presAssocID="{5BC8566E-DCCB-4878-A341-F44060A97DCB}" presName="dummy" presStyleCnt="0"/>
      <dgm:spPr/>
    </dgm:pt>
    <dgm:pt modelId="{9F21AE38-8FDC-41EC-93E5-93092CA7C7E0}" type="pres">
      <dgm:prSet presAssocID="{F1DB1EDF-92FA-4857-952C-D3C89BD90DF6}" presName="sibTrans" presStyleLbl="sibTrans2D1" presStyleIdx="2" presStyleCnt="4"/>
      <dgm:spPr/>
    </dgm:pt>
    <dgm:pt modelId="{EC700945-75D8-4912-8A77-51C7A5B9D50B}" type="pres">
      <dgm:prSet presAssocID="{406571C8-D19C-4D0A-AB24-68DE9452B5E9}" presName="node" presStyleLbl="node1" presStyleIdx="3" presStyleCnt="4" custScaleX="138971" custScaleY="138971">
        <dgm:presLayoutVars>
          <dgm:bulletEnabled val="1"/>
        </dgm:presLayoutVars>
      </dgm:prSet>
      <dgm:spPr/>
    </dgm:pt>
    <dgm:pt modelId="{FF032A85-E088-41AE-8936-4F53967F3DA4}" type="pres">
      <dgm:prSet presAssocID="{406571C8-D19C-4D0A-AB24-68DE9452B5E9}" presName="dummy" presStyleCnt="0"/>
      <dgm:spPr/>
    </dgm:pt>
    <dgm:pt modelId="{DC0614E5-0C50-4F59-B275-5779732DB9D3}" type="pres">
      <dgm:prSet presAssocID="{EA5127BA-604F-4862-B680-B74A4A5A7554}" presName="sibTrans" presStyleLbl="sibTrans2D1" presStyleIdx="3" presStyleCnt="4"/>
      <dgm:spPr/>
    </dgm:pt>
  </dgm:ptLst>
  <dgm:cxnLst>
    <dgm:cxn modelId="{13FA0E01-3D2D-48C0-BC3F-143231650DAC}" type="presOf" srcId="{406571C8-D19C-4D0A-AB24-68DE9452B5E9}" destId="{EC700945-75D8-4912-8A77-51C7A5B9D50B}" srcOrd="0" destOrd="0" presId="urn:microsoft.com/office/officeart/2005/8/layout/radial6"/>
    <dgm:cxn modelId="{8CB9D90B-2E0F-4027-9B3F-0ADB900675A5}" srcId="{2FB64A50-AA55-450F-A340-56ABF20A0BCB}" destId="{F7E5BF66-6D9A-4D5A-94F1-B8B62C485CAE}" srcOrd="1" destOrd="0" parTransId="{AB8A704C-3789-44C6-8F58-8FFF59584397}" sibTransId="{58EE834A-0578-447D-ADE9-6D5EF0D2FF35}"/>
    <dgm:cxn modelId="{17E62016-9F18-4570-8E5F-533909718C56}" type="presOf" srcId="{F7E5BF66-6D9A-4D5A-94F1-B8B62C485CAE}" destId="{321B2CA8-F16C-4B69-B3EA-68C6351583B4}" srcOrd="0" destOrd="0" presId="urn:microsoft.com/office/officeart/2005/8/layout/radial6"/>
    <dgm:cxn modelId="{E7E6181C-084C-472C-9B0C-789450812B13}" type="presOf" srcId="{F1DB1EDF-92FA-4857-952C-D3C89BD90DF6}" destId="{9F21AE38-8FDC-41EC-93E5-93092CA7C7E0}" srcOrd="0" destOrd="0" presId="urn:microsoft.com/office/officeart/2005/8/layout/radial6"/>
    <dgm:cxn modelId="{282E6721-EBF5-48B7-A0F1-FD2F1856C827}" srcId="{2FB64A50-AA55-450F-A340-56ABF20A0BCB}" destId="{406571C8-D19C-4D0A-AB24-68DE9452B5E9}" srcOrd="3" destOrd="0" parTransId="{15442C99-447F-4516-8A5E-2751F1FB59E1}" sibTransId="{EA5127BA-604F-4862-B680-B74A4A5A7554}"/>
    <dgm:cxn modelId="{C8799028-7DE1-4FC8-A37F-C82AEFE3A962}" type="presOf" srcId="{5CD819AE-7F98-4F34-BE6D-D2389765FCA7}" destId="{81146A94-6B38-4851-A86F-00A132F88DA9}" srcOrd="0" destOrd="0" presId="urn:microsoft.com/office/officeart/2005/8/layout/radial6"/>
    <dgm:cxn modelId="{C9AE2765-CA23-4BEF-A838-6B32E653FC6C}" type="presOf" srcId="{2FB64A50-AA55-450F-A340-56ABF20A0BCB}" destId="{B6A296EE-F6AD-400E-96D0-3B6368EFBFCD}" srcOrd="0" destOrd="0" presId="urn:microsoft.com/office/officeart/2005/8/layout/radial6"/>
    <dgm:cxn modelId="{6AF76368-3891-427B-AB96-6074389C2CB8}" srcId="{E80B9BCD-7553-4242-8400-39C153836700}" destId="{2FB64A50-AA55-450F-A340-56ABF20A0BCB}" srcOrd="0" destOrd="0" parTransId="{A5AB4051-FDAA-4144-B8C9-F3B0C5B2A48C}" sibTransId="{4FEC9C49-1456-4DBD-A32D-6DE033DCD014}"/>
    <dgm:cxn modelId="{4B383C4A-A799-4D95-880D-98E2136B9349}" type="presOf" srcId="{5BC8566E-DCCB-4878-A341-F44060A97DCB}" destId="{47FA41AD-AFC8-42A5-A423-F3BBE3C5AE3F}" srcOrd="0" destOrd="0" presId="urn:microsoft.com/office/officeart/2005/8/layout/radial6"/>
    <dgm:cxn modelId="{42DE7C7A-3F5C-46E8-8042-87571BD7A227}" type="presOf" srcId="{EA5127BA-604F-4862-B680-B74A4A5A7554}" destId="{DC0614E5-0C50-4F59-B275-5779732DB9D3}" srcOrd="0" destOrd="0" presId="urn:microsoft.com/office/officeart/2005/8/layout/radial6"/>
    <dgm:cxn modelId="{686D968F-6FFC-4552-9EC0-99A2F5C41CFB}" type="presOf" srcId="{BDB820CD-292F-4980-8D60-0732DF04BDAA}" destId="{F2E99E11-9ABF-4494-95C8-5A1692A50911}" srcOrd="0" destOrd="0" presId="urn:microsoft.com/office/officeart/2005/8/layout/radial6"/>
    <dgm:cxn modelId="{8A0DFCA5-E140-4BD1-94F8-4588E6EB5BE6}" srcId="{2FB64A50-AA55-450F-A340-56ABF20A0BCB}" destId="{5BC8566E-DCCB-4878-A341-F44060A97DCB}" srcOrd="2" destOrd="0" parTransId="{75F60372-00F5-4AE3-AE7F-FC8FF93410AD}" sibTransId="{F1DB1EDF-92FA-4857-952C-D3C89BD90DF6}"/>
    <dgm:cxn modelId="{EFDDEEA7-A760-48E1-B458-CC8B98A0F84B}" type="presOf" srcId="{58EE834A-0578-447D-ADE9-6D5EF0D2FF35}" destId="{471D9954-2014-4B0E-94FD-94FA58433472}" srcOrd="0" destOrd="0" presId="urn:microsoft.com/office/officeart/2005/8/layout/radial6"/>
    <dgm:cxn modelId="{3A4676C6-819D-458C-A54C-CD8CE26803D1}" type="presOf" srcId="{E80B9BCD-7553-4242-8400-39C153836700}" destId="{E6AB1E57-4959-4B54-AFCE-3081D40C2CA6}" srcOrd="0" destOrd="0" presId="urn:microsoft.com/office/officeart/2005/8/layout/radial6"/>
    <dgm:cxn modelId="{E4A33EE7-932D-4B53-A935-8B49A6CE0177}" srcId="{2FB64A50-AA55-450F-A340-56ABF20A0BCB}" destId="{BDB820CD-292F-4980-8D60-0732DF04BDAA}" srcOrd="0" destOrd="0" parTransId="{134319B3-69C1-45FE-8E1F-2ADF8F8670DF}" sibTransId="{5CD819AE-7F98-4F34-BE6D-D2389765FCA7}"/>
    <dgm:cxn modelId="{935D299F-17E9-47B1-AE55-E74972B980EE}" type="presParOf" srcId="{E6AB1E57-4959-4B54-AFCE-3081D40C2CA6}" destId="{B6A296EE-F6AD-400E-96D0-3B6368EFBFCD}" srcOrd="0" destOrd="0" presId="urn:microsoft.com/office/officeart/2005/8/layout/radial6"/>
    <dgm:cxn modelId="{C552A758-ADD0-4CC1-A4CB-88E9C13F843E}" type="presParOf" srcId="{E6AB1E57-4959-4B54-AFCE-3081D40C2CA6}" destId="{F2E99E11-9ABF-4494-95C8-5A1692A50911}" srcOrd="1" destOrd="0" presId="urn:microsoft.com/office/officeart/2005/8/layout/radial6"/>
    <dgm:cxn modelId="{626E1BDD-65BE-4B4F-938E-EF6217BB2081}" type="presParOf" srcId="{E6AB1E57-4959-4B54-AFCE-3081D40C2CA6}" destId="{CB4509E9-3B72-4D2A-B285-FC94D2E3CDEF}" srcOrd="2" destOrd="0" presId="urn:microsoft.com/office/officeart/2005/8/layout/radial6"/>
    <dgm:cxn modelId="{872CB24E-2C45-4EF3-AA7F-3935E12DF789}" type="presParOf" srcId="{E6AB1E57-4959-4B54-AFCE-3081D40C2CA6}" destId="{81146A94-6B38-4851-A86F-00A132F88DA9}" srcOrd="3" destOrd="0" presId="urn:microsoft.com/office/officeart/2005/8/layout/radial6"/>
    <dgm:cxn modelId="{BD9D0F76-0DED-4562-845E-5AD00BF500B8}" type="presParOf" srcId="{E6AB1E57-4959-4B54-AFCE-3081D40C2CA6}" destId="{321B2CA8-F16C-4B69-B3EA-68C6351583B4}" srcOrd="4" destOrd="0" presId="urn:microsoft.com/office/officeart/2005/8/layout/radial6"/>
    <dgm:cxn modelId="{F9DF3308-2D6C-4212-845C-1D0B85D4B488}" type="presParOf" srcId="{E6AB1E57-4959-4B54-AFCE-3081D40C2CA6}" destId="{79BB1A28-605E-42C2-AB8C-7A9739B75EC7}" srcOrd="5" destOrd="0" presId="urn:microsoft.com/office/officeart/2005/8/layout/radial6"/>
    <dgm:cxn modelId="{5BFF4128-2B28-4DA6-AFEC-D7628EEAB055}" type="presParOf" srcId="{E6AB1E57-4959-4B54-AFCE-3081D40C2CA6}" destId="{471D9954-2014-4B0E-94FD-94FA58433472}" srcOrd="6" destOrd="0" presId="urn:microsoft.com/office/officeart/2005/8/layout/radial6"/>
    <dgm:cxn modelId="{A4370627-8D84-41D2-8CB2-1FD4AA50B31A}" type="presParOf" srcId="{E6AB1E57-4959-4B54-AFCE-3081D40C2CA6}" destId="{47FA41AD-AFC8-42A5-A423-F3BBE3C5AE3F}" srcOrd="7" destOrd="0" presId="urn:microsoft.com/office/officeart/2005/8/layout/radial6"/>
    <dgm:cxn modelId="{7560D857-6C59-4E33-891B-E5CD7633CA1D}" type="presParOf" srcId="{E6AB1E57-4959-4B54-AFCE-3081D40C2CA6}" destId="{4820FB4C-921B-4A49-815C-EE3BA3A5E8CA}" srcOrd="8" destOrd="0" presId="urn:microsoft.com/office/officeart/2005/8/layout/radial6"/>
    <dgm:cxn modelId="{0E27FCF3-C8F2-4F61-BC5B-04D1689CC272}" type="presParOf" srcId="{E6AB1E57-4959-4B54-AFCE-3081D40C2CA6}" destId="{9F21AE38-8FDC-41EC-93E5-93092CA7C7E0}" srcOrd="9" destOrd="0" presId="urn:microsoft.com/office/officeart/2005/8/layout/radial6"/>
    <dgm:cxn modelId="{EBD92F52-1BE0-4991-8A8D-19517C351A75}" type="presParOf" srcId="{E6AB1E57-4959-4B54-AFCE-3081D40C2CA6}" destId="{EC700945-75D8-4912-8A77-51C7A5B9D50B}" srcOrd="10" destOrd="0" presId="urn:microsoft.com/office/officeart/2005/8/layout/radial6"/>
    <dgm:cxn modelId="{18E2594A-6763-411F-9F32-9C7C79F0C3B1}" type="presParOf" srcId="{E6AB1E57-4959-4B54-AFCE-3081D40C2CA6}" destId="{FF032A85-E088-41AE-8936-4F53967F3DA4}" srcOrd="11" destOrd="0" presId="urn:microsoft.com/office/officeart/2005/8/layout/radial6"/>
    <dgm:cxn modelId="{0D704921-1BC9-4821-B709-F295EE4B38AE}" type="presParOf" srcId="{E6AB1E57-4959-4B54-AFCE-3081D40C2CA6}" destId="{DC0614E5-0C50-4F59-B275-5779732DB9D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0EA2CE-A8F5-46E5-8769-DCEA431F10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8B176FA-3BAF-4888-8305-7FA95EFA7B2D}">
      <dgm:prSet phldrT="[Texte]" custT="1"/>
      <dgm:spPr/>
      <dgm:t>
        <a:bodyPr/>
        <a:lstStyle/>
        <a:p>
          <a:r>
            <a:rPr lang="fr-FR" sz="2000" dirty="0"/>
            <a:t>Phase1:</a:t>
          </a:r>
        </a:p>
        <a:p>
          <a:r>
            <a:rPr lang="fr-FR" sz="2000" b="1" i="0" dirty="0"/>
            <a:t>Extraction de la matière première</a:t>
          </a:r>
          <a:endParaRPr lang="fr-FR" sz="2000" dirty="0"/>
        </a:p>
      </dgm:t>
    </dgm:pt>
    <dgm:pt modelId="{DCBA4BC0-314D-4397-99BA-B3E883C78328}" type="parTrans" cxnId="{E116FE82-2884-4DCD-9334-9CAF1EF296E6}">
      <dgm:prSet/>
      <dgm:spPr/>
      <dgm:t>
        <a:bodyPr/>
        <a:lstStyle/>
        <a:p>
          <a:endParaRPr lang="fr-FR"/>
        </a:p>
      </dgm:t>
    </dgm:pt>
    <dgm:pt modelId="{6A53F64A-E4BC-4D8E-B883-E7E46EA67A79}" type="sibTrans" cxnId="{E116FE82-2884-4DCD-9334-9CAF1EF296E6}">
      <dgm:prSet/>
      <dgm:spPr/>
      <dgm:t>
        <a:bodyPr/>
        <a:lstStyle/>
        <a:p>
          <a:endParaRPr lang="fr-FR"/>
        </a:p>
      </dgm:t>
    </dgm:pt>
    <dgm:pt modelId="{88572B56-ED53-4ABB-BC5C-4A74615CCC95}">
      <dgm:prSet phldrT="[Texte]"/>
      <dgm:spPr/>
      <dgm:t>
        <a:bodyPr/>
        <a:lstStyle/>
        <a:p>
          <a:r>
            <a:rPr lang="fr-FR" dirty="0"/>
            <a:t>Déforestation</a:t>
          </a:r>
        </a:p>
      </dgm:t>
    </dgm:pt>
    <dgm:pt modelId="{234469A8-C9B3-436A-982D-CBE19EB29D4B}" type="parTrans" cxnId="{83CC3CE0-2A1C-4FD8-AF28-9EE02F9579E4}">
      <dgm:prSet/>
      <dgm:spPr/>
      <dgm:t>
        <a:bodyPr/>
        <a:lstStyle/>
        <a:p>
          <a:endParaRPr lang="fr-FR"/>
        </a:p>
      </dgm:t>
    </dgm:pt>
    <dgm:pt modelId="{CF9E3A41-F1A3-49B9-93A5-B873F2CD0E10}" type="sibTrans" cxnId="{83CC3CE0-2A1C-4FD8-AF28-9EE02F9579E4}">
      <dgm:prSet/>
      <dgm:spPr/>
      <dgm:t>
        <a:bodyPr/>
        <a:lstStyle/>
        <a:p>
          <a:endParaRPr lang="fr-FR"/>
        </a:p>
      </dgm:t>
    </dgm:pt>
    <dgm:pt modelId="{1F6362E6-7AE8-4253-90A8-8A4560918384}">
      <dgm:prSet phldrT="[Texte]"/>
      <dgm:spPr/>
      <dgm:t>
        <a:bodyPr/>
        <a:lstStyle/>
        <a:p>
          <a:r>
            <a:rPr lang="fr-FR" b="0" i="0" dirty="0"/>
            <a:t>Carrières</a:t>
          </a:r>
          <a:endParaRPr lang="fr-FR" dirty="0"/>
        </a:p>
      </dgm:t>
    </dgm:pt>
    <dgm:pt modelId="{7CBE46FF-2DBB-4DB6-93C9-0DD1A194D326}" type="parTrans" cxnId="{B8E95F24-F8AE-4C54-9CD6-2D16A0695D32}">
      <dgm:prSet/>
      <dgm:spPr/>
      <dgm:t>
        <a:bodyPr/>
        <a:lstStyle/>
        <a:p>
          <a:endParaRPr lang="fr-FR"/>
        </a:p>
      </dgm:t>
    </dgm:pt>
    <dgm:pt modelId="{E9E89E61-B440-4BD8-A781-F5FCDD577C67}" type="sibTrans" cxnId="{B8E95F24-F8AE-4C54-9CD6-2D16A0695D32}">
      <dgm:prSet/>
      <dgm:spPr/>
      <dgm:t>
        <a:bodyPr/>
        <a:lstStyle/>
        <a:p>
          <a:endParaRPr lang="fr-FR"/>
        </a:p>
      </dgm:t>
    </dgm:pt>
    <dgm:pt modelId="{F19D4D3D-3674-4AEF-8943-0DCE2E0D7B04}">
      <dgm:prSet phldrT="[Texte]" custT="1"/>
      <dgm:spPr/>
      <dgm:t>
        <a:bodyPr/>
        <a:lstStyle/>
        <a:p>
          <a:r>
            <a:rPr lang="fr-FR" sz="2000" dirty="0"/>
            <a:t>Phase 2:</a:t>
          </a:r>
        </a:p>
        <a:p>
          <a:r>
            <a:rPr lang="fr-FR" sz="2000" b="1" i="0" dirty="0"/>
            <a:t>Transport</a:t>
          </a:r>
          <a:endParaRPr lang="fr-FR" sz="2000" dirty="0"/>
        </a:p>
      </dgm:t>
    </dgm:pt>
    <dgm:pt modelId="{7DBB9064-E659-44A7-ADA6-144CF0A840EF}" type="parTrans" cxnId="{387AE7A7-AEE5-4F58-AFAF-A77CB267017A}">
      <dgm:prSet/>
      <dgm:spPr/>
      <dgm:t>
        <a:bodyPr/>
        <a:lstStyle/>
        <a:p>
          <a:endParaRPr lang="fr-FR"/>
        </a:p>
      </dgm:t>
    </dgm:pt>
    <dgm:pt modelId="{94E8B6FA-68CA-4D2A-81E2-8A33C0B06E66}" type="sibTrans" cxnId="{387AE7A7-AEE5-4F58-AFAF-A77CB267017A}">
      <dgm:prSet/>
      <dgm:spPr/>
      <dgm:t>
        <a:bodyPr/>
        <a:lstStyle/>
        <a:p>
          <a:endParaRPr lang="fr-FR"/>
        </a:p>
      </dgm:t>
    </dgm:pt>
    <dgm:pt modelId="{F3E6878D-1412-4716-9054-F67D348105CC}">
      <dgm:prSet phldrT="[Texte]"/>
      <dgm:spPr/>
      <dgm:t>
        <a:bodyPr/>
        <a:lstStyle/>
        <a:p>
          <a:r>
            <a:rPr lang="fr-FR" b="0" i="0" dirty="0"/>
            <a:t>Émissions de gaz à effet de serre produits par les camions et autres</a:t>
          </a:r>
          <a:endParaRPr lang="fr-FR" dirty="0"/>
        </a:p>
      </dgm:t>
    </dgm:pt>
    <dgm:pt modelId="{F6A15DEA-104E-476F-83C8-32828F3731D8}" type="parTrans" cxnId="{A62F0F20-BA0C-4650-9049-7884E26A0937}">
      <dgm:prSet/>
      <dgm:spPr/>
      <dgm:t>
        <a:bodyPr/>
        <a:lstStyle/>
        <a:p>
          <a:endParaRPr lang="fr-FR"/>
        </a:p>
      </dgm:t>
    </dgm:pt>
    <dgm:pt modelId="{98AFD5A0-330D-4510-AB59-BF85FF8D3C00}" type="sibTrans" cxnId="{A62F0F20-BA0C-4650-9049-7884E26A0937}">
      <dgm:prSet/>
      <dgm:spPr/>
      <dgm:t>
        <a:bodyPr/>
        <a:lstStyle/>
        <a:p>
          <a:endParaRPr lang="fr-FR"/>
        </a:p>
      </dgm:t>
    </dgm:pt>
    <dgm:pt modelId="{1B55B66B-5767-43E6-82EA-A0385AA63485}">
      <dgm:prSet phldrT="[Texte]" custT="1"/>
      <dgm:spPr/>
      <dgm:t>
        <a:bodyPr/>
        <a:lstStyle/>
        <a:p>
          <a:r>
            <a:rPr lang="fr-FR" sz="2000" dirty="0"/>
            <a:t>Phase 3:</a:t>
          </a:r>
        </a:p>
        <a:p>
          <a:r>
            <a:rPr lang="fr-FR" sz="2000" b="1" dirty="0"/>
            <a:t>Production/Chantier</a:t>
          </a:r>
        </a:p>
      </dgm:t>
    </dgm:pt>
    <dgm:pt modelId="{7439234A-6BFC-4DB1-910B-8583F68DAAB6}" type="parTrans" cxnId="{10909B35-6194-4C75-89C7-20DDEE7E2996}">
      <dgm:prSet/>
      <dgm:spPr/>
      <dgm:t>
        <a:bodyPr/>
        <a:lstStyle/>
        <a:p>
          <a:endParaRPr lang="fr-FR"/>
        </a:p>
      </dgm:t>
    </dgm:pt>
    <dgm:pt modelId="{CAF530D9-3AA1-4A8B-ADC2-3E17EEB5B242}" type="sibTrans" cxnId="{10909B35-6194-4C75-89C7-20DDEE7E2996}">
      <dgm:prSet/>
      <dgm:spPr/>
      <dgm:t>
        <a:bodyPr/>
        <a:lstStyle/>
        <a:p>
          <a:endParaRPr lang="fr-FR"/>
        </a:p>
      </dgm:t>
    </dgm:pt>
    <dgm:pt modelId="{EAAD880A-7D80-4380-8B74-52A56EFEDF34}">
      <dgm:prSet phldrT="[Texte]"/>
      <dgm:spPr/>
      <dgm:t>
        <a:bodyPr/>
        <a:lstStyle/>
        <a:p>
          <a:r>
            <a:rPr lang="fr-FR" b="0" i="0" dirty="0"/>
            <a:t>Émissions de gaz à effet de serre produits par les usines</a:t>
          </a:r>
          <a:endParaRPr lang="fr-FR" dirty="0"/>
        </a:p>
      </dgm:t>
    </dgm:pt>
    <dgm:pt modelId="{0BCCCBE3-B402-4830-B9ED-D670D01C9CA1}" type="parTrans" cxnId="{6E8C4174-10FE-4BEF-B350-FB29D7403F99}">
      <dgm:prSet/>
      <dgm:spPr/>
      <dgm:t>
        <a:bodyPr/>
        <a:lstStyle/>
        <a:p>
          <a:endParaRPr lang="fr-FR"/>
        </a:p>
      </dgm:t>
    </dgm:pt>
    <dgm:pt modelId="{2DDC4D18-B495-4876-97A1-F1012CA0B7DA}" type="sibTrans" cxnId="{6E8C4174-10FE-4BEF-B350-FB29D7403F99}">
      <dgm:prSet/>
      <dgm:spPr/>
      <dgm:t>
        <a:bodyPr/>
        <a:lstStyle/>
        <a:p>
          <a:endParaRPr lang="fr-FR"/>
        </a:p>
      </dgm:t>
    </dgm:pt>
    <dgm:pt modelId="{99362968-F2E5-4CF8-B598-AEEAAECD1186}">
      <dgm:prSet phldrT="[Texte]"/>
      <dgm:spPr/>
      <dgm:t>
        <a:bodyPr/>
        <a:lstStyle/>
        <a:p>
          <a:r>
            <a:rPr lang="fr-FR" b="0" i="0" dirty="0"/>
            <a:t>Installation de plateformes pétrolière</a:t>
          </a:r>
          <a:endParaRPr lang="fr-FR" dirty="0"/>
        </a:p>
      </dgm:t>
    </dgm:pt>
    <dgm:pt modelId="{B017269D-5945-4F36-B14D-A63BAC6F892F}" type="parTrans" cxnId="{6AD90F9C-A0C2-4BDD-9496-5161ACC1F345}">
      <dgm:prSet/>
      <dgm:spPr/>
      <dgm:t>
        <a:bodyPr/>
        <a:lstStyle/>
        <a:p>
          <a:endParaRPr lang="fr-FR"/>
        </a:p>
      </dgm:t>
    </dgm:pt>
    <dgm:pt modelId="{B0F3C835-8CAA-4437-B4AA-5146C9EA1AD2}" type="sibTrans" cxnId="{6AD90F9C-A0C2-4BDD-9496-5161ACC1F345}">
      <dgm:prSet/>
      <dgm:spPr/>
      <dgm:t>
        <a:bodyPr/>
        <a:lstStyle/>
        <a:p>
          <a:endParaRPr lang="fr-FR"/>
        </a:p>
      </dgm:t>
    </dgm:pt>
    <dgm:pt modelId="{3903DAB0-69BA-47C9-B3FC-9B512619BB1D}">
      <dgm:prSet phldrT="[Texte]" custT="1"/>
      <dgm:spPr/>
      <dgm:t>
        <a:bodyPr/>
        <a:lstStyle/>
        <a:p>
          <a:r>
            <a:rPr lang="fr-FR" sz="2000" dirty="0"/>
            <a:t>Phase 4:</a:t>
          </a:r>
        </a:p>
        <a:p>
          <a:r>
            <a:rPr lang="fr-FR" sz="2000" b="1" dirty="0"/>
            <a:t>Utilisation</a:t>
          </a:r>
          <a:endParaRPr lang="fr-FR" sz="2000" dirty="0"/>
        </a:p>
      </dgm:t>
    </dgm:pt>
    <dgm:pt modelId="{23F6E3A4-F7D5-44B0-B81F-2CACADA97B6F}" type="parTrans" cxnId="{187924BC-5234-4ECF-8E80-D0A6EDFDC1FD}">
      <dgm:prSet/>
      <dgm:spPr/>
      <dgm:t>
        <a:bodyPr/>
        <a:lstStyle/>
        <a:p>
          <a:endParaRPr lang="fr-FR"/>
        </a:p>
      </dgm:t>
    </dgm:pt>
    <dgm:pt modelId="{C357C7A8-C2F5-488D-A3BE-0C8EC6B8925A}" type="sibTrans" cxnId="{187924BC-5234-4ECF-8E80-D0A6EDFDC1FD}">
      <dgm:prSet/>
      <dgm:spPr/>
      <dgm:t>
        <a:bodyPr/>
        <a:lstStyle/>
        <a:p>
          <a:endParaRPr lang="fr-FR"/>
        </a:p>
      </dgm:t>
    </dgm:pt>
    <dgm:pt modelId="{1E7E24C7-38FD-4DD0-8748-7143ACE3DC90}">
      <dgm:prSet phldrT="[Texte]" custT="1"/>
      <dgm:spPr/>
      <dgm:t>
        <a:bodyPr/>
        <a:lstStyle/>
        <a:p>
          <a:r>
            <a:rPr lang="fr-FR" sz="1600" dirty="0"/>
            <a:t>Ensoleillement des propriétés voisines </a:t>
          </a:r>
        </a:p>
      </dgm:t>
    </dgm:pt>
    <dgm:pt modelId="{C493940B-F48A-4D9B-AF75-6FB0360F6879}" type="parTrans" cxnId="{AAE2238A-F16B-4417-8907-39B3FCF4E281}">
      <dgm:prSet/>
      <dgm:spPr/>
      <dgm:t>
        <a:bodyPr/>
        <a:lstStyle/>
        <a:p>
          <a:endParaRPr lang="fr-FR"/>
        </a:p>
      </dgm:t>
    </dgm:pt>
    <dgm:pt modelId="{1E04FD6C-54D1-498B-B738-A7B4B5D4463B}" type="sibTrans" cxnId="{AAE2238A-F16B-4417-8907-39B3FCF4E281}">
      <dgm:prSet/>
      <dgm:spPr/>
      <dgm:t>
        <a:bodyPr/>
        <a:lstStyle/>
        <a:p>
          <a:endParaRPr lang="fr-FR"/>
        </a:p>
      </dgm:t>
    </dgm:pt>
    <dgm:pt modelId="{44564B70-115A-43EA-98D3-28837D713E5C}">
      <dgm:prSet phldrT="[Texte]" custT="1"/>
      <dgm:spPr/>
      <dgm:t>
        <a:bodyPr/>
        <a:lstStyle/>
        <a:p>
          <a:r>
            <a:rPr lang="fr-FR" sz="1600" dirty="0"/>
            <a:t>Atteinte à la vie privée des bâtiments existants </a:t>
          </a:r>
        </a:p>
      </dgm:t>
    </dgm:pt>
    <dgm:pt modelId="{C4516834-ADA5-4B5F-9577-AC623F4D6A7C}" type="parTrans" cxnId="{A6AC1738-60BA-4C39-9738-891FDB6149F1}">
      <dgm:prSet/>
      <dgm:spPr/>
      <dgm:t>
        <a:bodyPr/>
        <a:lstStyle/>
        <a:p>
          <a:endParaRPr lang="fr-FR"/>
        </a:p>
      </dgm:t>
    </dgm:pt>
    <dgm:pt modelId="{94381099-2E91-46E1-9AD6-8A4A915C84E7}" type="sibTrans" cxnId="{A6AC1738-60BA-4C39-9738-891FDB6149F1}">
      <dgm:prSet/>
      <dgm:spPr/>
      <dgm:t>
        <a:bodyPr/>
        <a:lstStyle/>
        <a:p>
          <a:endParaRPr lang="fr-FR"/>
        </a:p>
      </dgm:t>
    </dgm:pt>
    <dgm:pt modelId="{7D7D5B68-24DC-4C9D-AE20-6D769EA7369A}">
      <dgm:prSet phldrT="[Texte]" custT="1"/>
      <dgm:spPr/>
      <dgm:t>
        <a:bodyPr/>
        <a:lstStyle/>
        <a:p>
          <a:r>
            <a:rPr lang="fr-FR" sz="1600" dirty="0"/>
            <a:t>Pollution lumineuse / Ilot de chaleur / Effet des vents </a:t>
          </a:r>
        </a:p>
      </dgm:t>
    </dgm:pt>
    <dgm:pt modelId="{0A043CB1-0C92-48DB-8822-45449F404227}" type="parTrans" cxnId="{35DF396B-3D50-49C6-A005-7DE9BF1326FE}">
      <dgm:prSet/>
      <dgm:spPr/>
      <dgm:t>
        <a:bodyPr/>
        <a:lstStyle/>
        <a:p>
          <a:endParaRPr lang="fr-FR"/>
        </a:p>
      </dgm:t>
    </dgm:pt>
    <dgm:pt modelId="{B79025C3-BDDD-431F-9EDE-65A9FDC756C7}" type="sibTrans" cxnId="{35DF396B-3D50-49C6-A005-7DE9BF1326FE}">
      <dgm:prSet/>
      <dgm:spPr/>
      <dgm:t>
        <a:bodyPr/>
        <a:lstStyle/>
        <a:p>
          <a:endParaRPr lang="fr-FR"/>
        </a:p>
      </dgm:t>
    </dgm:pt>
    <dgm:pt modelId="{29B5E45F-1CD6-4D09-B675-B6FF81396B19}">
      <dgm:prSet phldrT="[Texte]" custT="1"/>
      <dgm:spPr/>
      <dgm:t>
        <a:bodyPr/>
        <a:lstStyle/>
        <a:p>
          <a:r>
            <a:rPr lang="fr-FR" sz="2000" dirty="0"/>
            <a:t>Phase 5:</a:t>
          </a:r>
        </a:p>
        <a:p>
          <a:r>
            <a:rPr lang="fr-FR" sz="2000" b="1" dirty="0"/>
            <a:t>Fin de vie</a:t>
          </a:r>
          <a:endParaRPr lang="fr-FR" sz="2000" dirty="0"/>
        </a:p>
      </dgm:t>
    </dgm:pt>
    <dgm:pt modelId="{159BE221-1D25-4369-A23C-203522344AFE}" type="parTrans" cxnId="{25509576-C1AC-4E21-8FBE-7E3A7A0CBE62}">
      <dgm:prSet/>
      <dgm:spPr/>
      <dgm:t>
        <a:bodyPr/>
        <a:lstStyle/>
        <a:p>
          <a:endParaRPr lang="fr-FR"/>
        </a:p>
      </dgm:t>
    </dgm:pt>
    <dgm:pt modelId="{F217FE76-69B3-46EF-83D4-296F2842BA00}" type="sibTrans" cxnId="{25509576-C1AC-4E21-8FBE-7E3A7A0CBE62}">
      <dgm:prSet/>
      <dgm:spPr/>
      <dgm:t>
        <a:bodyPr/>
        <a:lstStyle/>
        <a:p>
          <a:endParaRPr lang="fr-FR"/>
        </a:p>
      </dgm:t>
    </dgm:pt>
    <dgm:pt modelId="{DAD5173A-C662-4127-8759-955F02F3BD1C}">
      <dgm:prSet phldrT="[Texte]" custT="1"/>
      <dgm:spPr/>
      <dgm:t>
        <a:bodyPr/>
        <a:lstStyle/>
        <a:p>
          <a:r>
            <a:rPr lang="fr-FR" sz="1600" dirty="0"/>
            <a:t>Pollution atmosphérique et visuelle, pollution de l'eau produite par les déchets</a:t>
          </a:r>
        </a:p>
      </dgm:t>
    </dgm:pt>
    <dgm:pt modelId="{1AFCFAB6-1954-4351-9D8B-77C04F92C705}" type="parTrans" cxnId="{72608336-535E-41E2-B62B-805F70EBC37C}">
      <dgm:prSet/>
      <dgm:spPr/>
      <dgm:t>
        <a:bodyPr/>
        <a:lstStyle/>
        <a:p>
          <a:endParaRPr lang="fr-FR"/>
        </a:p>
      </dgm:t>
    </dgm:pt>
    <dgm:pt modelId="{BB5FF1C2-D61A-4207-8A1B-3DF4D1043505}" type="sibTrans" cxnId="{72608336-535E-41E2-B62B-805F70EBC37C}">
      <dgm:prSet/>
      <dgm:spPr/>
      <dgm:t>
        <a:bodyPr/>
        <a:lstStyle/>
        <a:p>
          <a:endParaRPr lang="fr-FR"/>
        </a:p>
      </dgm:t>
    </dgm:pt>
    <dgm:pt modelId="{D9186510-4394-415D-AB21-5F74C558C5D6}" type="pres">
      <dgm:prSet presAssocID="{A50EA2CE-A8F5-46E5-8769-DCEA431F1031}" presName="Name0" presStyleCnt="0">
        <dgm:presLayoutVars>
          <dgm:dir/>
          <dgm:animLvl val="lvl"/>
          <dgm:resizeHandles val="exact"/>
        </dgm:presLayoutVars>
      </dgm:prSet>
      <dgm:spPr/>
    </dgm:pt>
    <dgm:pt modelId="{73FEDD46-F121-401D-9E58-592CC1EAB2DB}" type="pres">
      <dgm:prSet presAssocID="{68B176FA-3BAF-4888-8305-7FA95EFA7B2D}" presName="linNode" presStyleCnt="0"/>
      <dgm:spPr/>
    </dgm:pt>
    <dgm:pt modelId="{3502A6E8-5759-44C4-9F62-A15C24C7E319}" type="pres">
      <dgm:prSet presAssocID="{68B176FA-3BAF-4888-8305-7FA95EFA7B2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97BB440-2ED1-4C11-A4A2-C10DF19B5707}" type="pres">
      <dgm:prSet presAssocID="{68B176FA-3BAF-4888-8305-7FA95EFA7B2D}" presName="descendantText" presStyleLbl="alignAccFollowNode1" presStyleIdx="0" presStyleCnt="5">
        <dgm:presLayoutVars>
          <dgm:bulletEnabled val="1"/>
        </dgm:presLayoutVars>
      </dgm:prSet>
      <dgm:spPr/>
    </dgm:pt>
    <dgm:pt modelId="{DB97A06B-FC41-4855-963F-DFFBE946D68F}" type="pres">
      <dgm:prSet presAssocID="{6A53F64A-E4BC-4D8E-B883-E7E46EA67A79}" presName="sp" presStyleCnt="0"/>
      <dgm:spPr/>
    </dgm:pt>
    <dgm:pt modelId="{F21C01B5-4F33-4F02-AAC1-E69DEA7E81FC}" type="pres">
      <dgm:prSet presAssocID="{F19D4D3D-3674-4AEF-8943-0DCE2E0D7B04}" presName="linNode" presStyleCnt="0"/>
      <dgm:spPr/>
    </dgm:pt>
    <dgm:pt modelId="{F2D9DA99-9FDD-4DCD-9314-1F4D8CEA5334}" type="pres">
      <dgm:prSet presAssocID="{F19D4D3D-3674-4AEF-8943-0DCE2E0D7B0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A0D7CF2-FD46-43BC-8440-8181F15A7EA4}" type="pres">
      <dgm:prSet presAssocID="{F19D4D3D-3674-4AEF-8943-0DCE2E0D7B04}" presName="descendantText" presStyleLbl="alignAccFollowNode1" presStyleIdx="1" presStyleCnt="5">
        <dgm:presLayoutVars>
          <dgm:bulletEnabled val="1"/>
        </dgm:presLayoutVars>
      </dgm:prSet>
      <dgm:spPr/>
    </dgm:pt>
    <dgm:pt modelId="{CFF5E36B-0C90-4990-B721-C762CB55A4BF}" type="pres">
      <dgm:prSet presAssocID="{94E8B6FA-68CA-4D2A-81E2-8A33C0B06E66}" presName="sp" presStyleCnt="0"/>
      <dgm:spPr/>
    </dgm:pt>
    <dgm:pt modelId="{7F9F9DBE-DCBD-4708-8AA3-303CDB1D34FE}" type="pres">
      <dgm:prSet presAssocID="{1B55B66B-5767-43E6-82EA-A0385AA63485}" presName="linNode" presStyleCnt="0"/>
      <dgm:spPr/>
    </dgm:pt>
    <dgm:pt modelId="{93A73809-09CF-4A10-A998-C3B896AAB963}" type="pres">
      <dgm:prSet presAssocID="{1B55B66B-5767-43E6-82EA-A0385AA6348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300F4B8-BB77-4AF2-9EFF-645CED81D5DB}" type="pres">
      <dgm:prSet presAssocID="{1B55B66B-5767-43E6-82EA-A0385AA63485}" presName="descendantText" presStyleLbl="alignAccFollowNode1" presStyleIdx="2" presStyleCnt="5">
        <dgm:presLayoutVars>
          <dgm:bulletEnabled val="1"/>
        </dgm:presLayoutVars>
      </dgm:prSet>
      <dgm:spPr/>
    </dgm:pt>
    <dgm:pt modelId="{E096AB19-170D-4B4A-B400-B32AC5C56601}" type="pres">
      <dgm:prSet presAssocID="{CAF530D9-3AA1-4A8B-ADC2-3E17EEB5B242}" presName="sp" presStyleCnt="0"/>
      <dgm:spPr/>
    </dgm:pt>
    <dgm:pt modelId="{970D4123-CF0B-4003-9087-3E58FF669B82}" type="pres">
      <dgm:prSet presAssocID="{3903DAB0-69BA-47C9-B3FC-9B512619BB1D}" presName="linNode" presStyleCnt="0"/>
      <dgm:spPr/>
    </dgm:pt>
    <dgm:pt modelId="{FB805676-EDB7-41FD-8ED6-9C2F6EE90F09}" type="pres">
      <dgm:prSet presAssocID="{3903DAB0-69BA-47C9-B3FC-9B512619BB1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739AA26-B270-4EB0-9970-3B8B71648F46}" type="pres">
      <dgm:prSet presAssocID="{3903DAB0-69BA-47C9-B3FC-9B512619BB1D}" presName="descendantText" presStyleLbl="alignAccFollowNode1" presStyleIdx="3" presStyleCnt="5">
        <dgm:presLayoutVars>
          <dgm:bulletEnabled val="1"/>
        </dgm:presLayoutVars>
      </dgm:prSet>
      <dgm:spPr/>
    </dgm:pt>
    <dgm:pt modelId="{8F5EA344-8B2B-43DA-B25B-7C7BA95B4F8F}" type="pres">
      <dgm:prSet presAssocID="{C357C7A8-C2F5-488D-A3BE-0C8EC6B8925A}" presName="sp" presStyleCnt="0"/>
      <dgm:spPr/>
    </dgm:pt>
    <dgm:pt modelId="{2950CF86-6E02-4C30-9AC4-F43ED4F48EE5}" type="pres">
      <dgm:prSet presAssocID="{29B5E45F-1CD6-4D09-B675-B6FF81396B19}" presName="linNode" presStyleCnt="0"/>
      <dgm:spPr/>
    </dgm:pt>
    <dgm:pt modelId="{95306AC4-FE74-4FB5-B49F-A8307BD541EF}" type="pres">
      <dgm:prSet presAssocID="{29B5E45F-1CD6-4D09-B675-B6FF81396B1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1DD3C00-B743-4EC8-AF48-4546C6444E09}" type="pres">
      <dgm:prSet presAssocID="{29B5E45F-1CD6-4D09-B675-B6FF81396B1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E47AB01-FB44-47CE-BFED-2172B31AC576}" type="presOf" srcId="{29B5E45F-1CD6-4D09-B675-B6FF81396B19}" destId="{95306AC4-FE74-4FB5-B49F-A8307BD541EF}" srcOrd="0" destOrd="0" presId="urn:microsoft.com/office/officeart/2005/8/layout/vList5"/>
    <dgm:cxn modelId="{BEF3BF02-A228-4E9E-B4C7-4C7C8D1E6F94}" type="presOf" srcId="{EAAD880A-7D80-4380-8B74-52A56EFEDF34}" destId="{1300F4B8-BB77-4AF2-9EFF-645CED81D5DB}" srcOrd="0" destOrd="0" presId="urn:microsoft.com/office/officeart/2005/8/layout/vList5"/>
    <dgm:cxn modelId="{A62F0F20-BA0C-4650-9049-7884E26A0937}" srcId="{F19D4D3D-3674-4AEF-8943-0DCE2E0D7B04}" destId="{F3E6878D-1412-4716-9054-F67D348105CC}" srcOrd="0" destOrd="0" parTransId="{F6A15DEA-104E-476F-83C8-32828F3731D8}" sibTransId="{98AFD5A0-330D-4510-AB59-BF85FF8D3C00}"/>
    <dgm:cxn modelId="{B8E95F24-F8AE-4C54-9CD6-2D16A0695D32}" srcId="{68B176FA-3BAF-4888-8305-7FA95EFA7B2D}" destId="{1F6362E6-7AE8-4253-90A8-8A4560918384}" srcOrd="1" destOrd="0" parTransId="{7CBE46FF-2DBB-4DB6-93C9-0DD1A194D326}" sibTransId="{E9E89E61-B440-4BD8-A781-F5FCDD577C67}"/>
    <dgm:cxn modelId="{7FCE232B-85E0-41EA-8E6C-155F7F9E7AE3}" type="presOf" srcId="{68B176FA-3BAF-4888-8305-7FA95EFA7B2D}" destId="{3502A6E8-5759-44C4-9F62-A15C24C7E319}" srcOrd="0" destOrd="0" presId="urn:microsoft.com/office/officeart/2005/8/layout/vList5"/>
    <dgm:cxn modelId="{10909B35-6194-4C75-89C7-20DDEE7E2996}" srcId="{A50EA2CE-A8F5-46E5-8769-DCEA431F1031}" destId="{1B55B66B-5767-43E6-82EA-A0385AA63485}" srcOrd="2" destOrd="0" parTransId="{7439234A-6BFC-4DB1-910B-8583F68DAAB6}" sibTransId="{CAF530D9-3AA1-4A8B-ADC2-3E17EEB5B242}"/>
    <dgm:cxn modelId="{72608336-535E-41E2-B62B-805F70EBC37C}" srcId="{29B5E45F-1CD6-4D09-B675-B6FF81396B19}" destId="{DAD5173A-C662-4127-8759-955F02F3BD1C}" srcOrd="0" destOrd="0" parTransId="{1AFCFAB6-1954-4351-9D8B-77C04F92C705}" sibTransId="{BB5FF1C2-D61A-4207-8A1B-3DF4D1043505}"/>
    <dgm:cxn modelId="{A6AC1738-60BA-4C39-9738-891FDB6149F1}" srcId="{3903DAB0-69BA-47C9-B3FC-9B512619BB1D}" destId="{44564B70-115A-43EA-98D3-28837D713E5C}" srcOrd="1" destOrd="0" parTransId="{C4516834-ADA5-4B5F-9577-AC623F4D6A7C}" sibTransId="{94381099-2E91-46E1-9AD6-8A4A915C84E7}"/>
    <dgm:cxn modelId="{9AA36264-2C9B-43FC-B369-A32B48A2EFC0}" type="presOf" srcId="{99362968-F2E5-4CF8-B598-AEEAAECD1186}" destId="{F97BB440-2ED1-4C11-A4A2-C10DF19B5707}" srcOrd="0" destOrd="2" presId="urn:microsoft.com/office/officeart/2005/8/layout/vList5"/>
    <dgm:cxn modelId="{430B5D68-9FBC-4F31-BC7A-E1AA40DF5078}" type="presOf" srcId="{7D7D5B68-24DC-4C9D-AE20-6D769EA7369A}" destId="{D739AA26-B270-4EB0-9970-3B8B71648F46}" srcOrd="0" destOrd="2" presId="urn:microsoft.com/office/officeart/2005/8/layout/vList5"/>
    <dgm:cxn modelId="{35DF396B-3D50-49C6-A005-7DE9BF1326FE}" srcId="{3903DAB0-69BA-47C9-B3FC-9B512619BB1D}" destId="{7D7D5B68-24DC-4C9D-AE20-6D769EA7369A}" srcOrd="2" destOrd="0" parTransId="{0A043CB1-0C92-48DB-8822-45449F404227}" sibTransId="{B79025C3-BDDD-431F-9EDE-65A9FDC756C7}"/>
    <dgm:cxn modelId="{6E8C4174-10FE-4BEF-B350-FB29D7403F99}" srcId="{1B55B66B-5767-43E6-82EA-A0385AA63485}" destId="{EAAD880A-7D80-4380-8B74-52A56EFEDF34}" srcOrd="0" destOrd="0" parTransId="{0BCCCBE3-B402-4830-B9ED-D670D01C9CA1}" sibTransId="{2DDC4D18-B495-4876-97A1-F1012CA0B7DA}"/>
    <dgm:cxn modelId="{25509576-C1AC-4E21-8FBE-7E3A7A0CBE62}" srcId="{A50EA2CE-A8F5-46E5-8769-DCEA431F1031}" destId="{29B5E45F-1CD6-4D09-B675-B6FF81396B19}" srcOrd="4" destOrd="0" parTransId="{159BE221-1D25-4369-A23C-203522344AFE}" sibTransId="{F217FE76-69B3-46EF-83D4-296F2842BA00}"/>
    <dgm:cxn modelId="{32FFCA7A-4F6D-41CE-BA7E-1C5E87457B65}" type="presOf" srcId="{1E7E24C7-38FD-4DD0-8748-7143ACE3DC90}" destId="{D739AA26-B270-4EB0-9970-3B8B71648F46}" srcOrd="0" destOrd="0" presId="urn:microsoft.com/office/officeart/2005/8/layout/vList5"/>
    <dgm:cxn modelId="{E116FE82-2884-4DCD-9334-9CAF1EF296E6}" srcId="{A50EA2CE-A8F5-46E5-8769-DCEA431F1031}" destId="{68B176FA-3BAF-4888-8305-7FA95EFA7B2D}" srcOrd="0" destOrd="0" parTransId="{DCBA4BC0-314D-4397-99BA-B3E883C78328}" sibTransId="{6A53F64A-E4BC-4D8E-B883-E7E46EA67A79}"/>
    <dgm:cxn modelId="{61DE1C89-5871-4A4E-80B2-43D98A018388}" type="presOf" srcId="{A50EA2CE-A8F5-46E5-8769-DCEA431F1031}" destId="{D9186510-4394-415D-AB21-5F74C558C5D6}" srcOrd="0" destOrd="0" presId="urn:microsoft.com/office/officeart/2005/8/layout/vList5"/>
    <dgm:cxn modelId="{EE9E9589-BE40-4C42-B8D8-53943F5AAEAE}" type="presOf" srcId="{88572B56-ED53-4ABB-BC5C-4A74615CCC95}" destId="{F97BB440-2ED1-4C11-A4A2-C10DF19B5707}" srcOrd="0" destOrd="0" presId="urn:microsoft.com/office/officeart/2005/8/layout/vList5"/>
    <dgm:cxn modelId="{AAE2238A-F16B-4417-8907-39B3FCF4E281}" srcId="{3903DAB0-69BA-47C9-B3FC-9B512619BB1D}" destId="{1E7E24C7-38FD-4DD0-8748-7143ACE3DC90}" srcOrd="0" destOrd="0" parTransId="{C493940B-F48A-4D9B-AF75-6FB0360F6879}" sibTransId="{1E04FD6C-54D1-498B-B738-A7B4B5D4463B}"/>
    <dgm:cxn modelId="{69E01397-9F28-4423-AD85-A43F894DC44B}" type="presOf" srcId="{3903DAB0-69BA-47C9-B3FC-9B512619BB1D}" destId="{FB805676-EDB7-41FD-8ED6-9C2F6EE90F09}" srcOrd="0" destOrd="0" presId="urn:microsoft.com/office/officeart/2005/8/layout/vList5"/>
    <dgm:cxn modelId="{72E9A497-3C01-4B72-9508-2A6F079B9D38}" type="presOf" srcId="{F19D4D3D-3674-4AEF-8943-0DCE2E0D7B04}" destId="{F2D9DA99-9FDD-4DCD-9314-1F4D8CEA5334}" srcOrd="0" destOrd="0" presId="urn:microsoft.com/office/officeart/2005/8/layout/vList5"/>
    <dgm:cxn modelId="{1909D198-E050-4735-82F4-997C428E12AC}" type="presOf" srcId="{44564B70-115A-43EA-98D3-28837D713E5C}" destId="{D739AA26-B270-4EB0-9970-3B8B71648F46}" srcOrd="0" destOrd="1" presId="urn:microsoft.com/office/officeart/2005/8/layout/vList5"/>
    <dgm:cxn modelId="{AD87569A-ABEA-4685-8509-0766ECAE4B3D}" type="presOf" srcId="{1F6362E6-7AE8-4253-90A8-8A4560918384}" destId="{F97BB440-2ED1-4C11-A4A2-C10DF19B5707}" srcOrd="0" destOrd="1" presId="urn:microsoft.com/office/officeart/2005/8/layout/vList5"/>
    <dgm:cxn modelId="{6AD90F9C-A0C2-4BDD-9496-5161ACC1F345}" srcId="{68B176FA-3BAF-4888-8305-7FA95EFA7B2D}" destId="{99362968-F2E5-4CF8-B598-AEEAAECD1186}" srcOrd="2" destOrd="0" parTransId="{B017269D-5945-4F36-B14D-A63BAC6F892F}" sibTransId="{B0F3C835-8CAA-4437-B4AA-5146C9EA1AD2}"/>
    <dgm:cxn modelId="{3BC705A4-7930-43A6-AE6F-5086E4712807}" type="presOf" srcId="{F3E6878D-1412-4716-9054-F67D348105CC}" destId="{FA0D7CF2-FD46-43BC-8440-8181F15A7EA4}" srcOrd="0" destOrd="0" presId="urn:microsoft.com/office/officeart/2005/8/layout/vList5"/>
    <dgm:cxn modelId="{387AE7A7-AEE5-4F58-AFAF-A77CB267017A}" srcId="{A50EA2CE-A8F5-46E5-8769-DCEA431F1031}" destId="{F19D4D3D-3674-4AEF-8943-0DCE2E0D7B04}" srcOrd="1" destOrd="0" parTransId="{7DBB9064-E659-44A7-ADA6-144CF0A840EF}" sibTransId="{94E8B6FA-68CA-4D2A-81E2-8A33C0B06E66}"/>
    <dgm:cxn modelId="{5614F4AC-883A-4D0C-BB2B-05B53ADB8C24}" type="presOf" srcId="{1B55B66B-5767-43E6-82EA-A0385AA63485}" destId="{93A73809-09CF-4A10-A998-C3B896AAB963}" srcOrd="0" destOrd="0" presId="urn:microsoft.com/office/officeart/2005/8/layout/vList5"/>
    <dgm:cxn modelId="{187924BC-5234-4ECF-8E80-D0A6EDFDC1FD}" srcId="{A50EA2CE-A8F5-46E5-8769-DCEA431F1031}" destId="{3903DAB0-69BA-47C9-B3FC-9B512619BB1D}" srcOrd="3" destOrd="0" parTransId="{23F6E3A4-F7D5-44B0-B81F-2CACADA97B6F}" sibTransId="{C357C7A8-C2F5-488D-A3BE-0C8EC6B8925A}"/>
    <dgm:cxn modelId="{4589E1C4-FF96-47AE-8ABB-7F62C7542C75}" type="presOf" srcId="{DAD5173A-C662-4127-8759-955F02F3BD1C}" destId="{41DD3C00-B743-4EC8-AF48-4546C6444E09}" srcOrd="0" destOrd="0" presId="urn:microsoft.com/office/officeart/2005/8/layout/vList5"/>
    <dgm:cxn modelId="{83CC3CE0-2A1C-4FD8-AF28-9EE02F9579E4}" srcId="{68B176FA-3BAF-4888-8305-7FA95EFA7B2D}" destId="{88572B56-ED53-4ABB-BC5C-4A74615CCC95}" srcOrd="0" destOrd="0" parTransId="{234469A8-C9B3-436A-982D-CBE19EB29D4B}" sibTransId="{CF9E3A41-F1A3-49B9-93A5-B873F2CD0E10}"/>
    <dgm:cxn modelId="{2564DF77-0B9F-4FC2-A8A9-A6FD9FB232D3}" type="presParOf" srcId="{D9186510-4394-415D-AB21-5F74C558C5D6}" destId="{73FEDD46-F121-401D-9E58-592CC1EAB2DB}" srcOrd="0" destOrd="0" presId="urn:microsoft.com/office/officeart/2005/8/layout/vList5"/>
    <dgm:cxn modelId="{970866D2-5573-4401-946F-253B92F35574}" type="presParOf" srcId="{73FEDD46-F121-401D-9E58-592CC1EAB2DB}" destId="{3502A6E8-5759-44C4-9F62-A15C24C7E319}" srcOrd="0" destOrd="0" presId="urn:microsoft.com/office/officeart/2005/8/layout/vList5"/>
    <dgm:cxn modelId="{7FC907EC-6229-4C21-8281-715C0E796CB8}" type="presParOf" srcId="{73FEDD46-F121-401D-9E58-592CC1EAB2DB}" destId="{F97BB440-2ED1-4C11-A4A2-C10DF19B5707}" srcOrd="1" destOrd="0" presId="urn:microsoft.com/office/officeart/2005/8/layout/vList5"/>
    <dgm:cxn modelId="{FDCB609D-3698-474C-8895-C47932165956}" type="presParOf" srcId="{D9186510-4394-415D-AB21-5F74C558C5D6}" destId="{DB97A06B-FC41-4855-963F-DFFBE946D68F}" srcOrd="1" destOrd="0" presId="urn:microsoft.com/office/officeart/2005/8/layout/vList5"/>
    <dgm:cxn modelId="{E6F8E7C7-8D6A-484A-B544-7B387C412C9D}" type="presParOf" srcId="{D9186510-4394-415D-AB21-5F74C558C5D6}" destId="{F21C01B5-4F33-4F02-AAC1-E69DEA7E81FC}" srcOrd="2" destOrd="0" presId="urn:microsoft.com/office/officeart/2005/8/layout/vList5"/>
    <dgm:cxn modelId="{EAA7CC66-8BB4-4972-B838-62C1BE7B47E6}" type="presParOf" srcId="{F21C01B5-4F33-4F02-AAC1-E69DEA7E81FC}" destId="{F2D9DA99-9FDD-4DCD-9314-1F4D8CEA5334}" srcOrd="0" destOrd="0" presId="urn:microsoft.com/office/officeart/2005/8/layout/vList5"/>
    <dgm:cxn modelId="{5D460A2D-11AE-4D01-A205-6A2DCB383E7A}" type="presParOf" srcId="{F21C01B5-4F33-4F02-AAC1-E69DEA7E81FC}" destId="{FA0D7CF2-FD46-43BC-8440-8181F15A7EA4}" srcOrd="1" destOrd="0" presId="urn:microsoft.com/office/officeart/2005/8/layout/vList5"/>
    <dgm:cxn modelId="{FA5D7262-A49F-4692-861C-020602593E64}" type="presParOf" srcId="{D9186510-4394-415D-AB21-5F74C558C5D6}" destId="{CFF5E36B-0C90-4990-B721-C762CB55A4BF}" srcOrd="3" destOrd="0" presId="urn:microsoft.com/office/officeart/2005/8/layout/vList5"/>
    <dgm:cxn modelId="{57673E31-9227-4A74-8AB8-C11E70EE3B29}" type="presParOf" srcId="{D9186510-4394-415D-AB21-5F74C558C5D6}" destId="{7F9F9DBE-DCBD-4708-8AA3-303CDB1D34FE}" srcOrd="4" destOrd="0" presId="urn:microsoft.com/office/officeart/2005/8/layout/vList5"/>
    <dgm:cxn modelId="{4366D951-F74A-4AEF-A213-161AFD6D8B55}" type="presParOf" srcId="{7F9F9DBE-DCBD-4708-8AA3-303CDB1D34FE}" destId="{93A73809-09CF-4A10-A998-C3B896AAB963}" srcOrd="0" destOrd="0" presId="urn:microsoft.com/office/officeart/2005/8/layout/vList5"/>
    <dgm:cxn modelId="{A9594D17-7CA8-445C-8C55-5B963C639956}" type="presParOf" srcId="{7F9F9DBE-DCBD-4708-8AA3-303CDB1D34FE}" destId="{1300F4B8-BB77-4AF2-9EFF-645CED81D5DB}" srcOrd="1" destOrd="0" presId="urn:microsoft.com/office/officeart/2005/8/layout/vList5"/>
    <dgm:cxn modelId="{89D9B50D-30F9-4AC7-9CF1-1528ED4EAB3E}" type="presParOf" srcId="{D9186510-4394-415D-AB21-5F74C558C5D6}" destId="{E096AB19-170D-4B4A-B400-B32AC5C56601}" srcOrd="5" destOrd="0" presId="urn:microsoft.com/office/officeart/2005/8/layout/vList5"/>
    <dgm:cxn modelId="{293428FC-69C2-4A1B-99C3-92EF85947FC8}" type="presParOf" srcId="{D9186510-4394-415D-AB21-5F74C558C5D6}" destId="{970D4123-CF0B-4003-9087-3E58FF669B82}" srcOrd="6" destOrd="0" presId="urn:microsoft.com/office/officeart/2005/8/layout/vList5"/>
    <dgm:cxn modelId="{E45991A9-0D23-4AC5-B20E-3737FDF5644D}" type="presParOf" srcId="{970D4123-CF0B-4003-9087-3E58FF669B82}" destId="{FB805676-EDB7-41FD-8ED6-9C2F6EE90F09}" srcOrd="0" destOrd="0" presId="urn:microsoft.com/office/officeart/2005/8/layout/vList5"/>
    <dgm:cxn modelId="{BB24B433-4F35-43B2-A97C-9589A331079A}" type="presParOf" srcId="{970D4123-CF0B-4003-9087-3E58FF669B82}" destId="{D739AA26-B270-4EB0-9970-3B8B71648F46}" srcOrd="1" destOrd="0" presId="urn:microsoft.com/office/officeart/2005/8/layout/vList5"/>
    <dgm:cxn modelId="{F5C2FDED-4FAC-4D53-B1A1-7ABF78CD7769}" type="presParOf" srcId="{D9186510-4394-415D-AB21-5F74C558C5D6}" destId="{8F5EA344-8B2B-43DA-B25B-7C7BA95B4F8F}" srcOrd="7" destOrd="0" presId="urn:microsoft.com/office/officeart/2005/8/layout/vList5"/>
    <dgm:cxn modelId="{2D734B1A-E2D1-464C-8CE3-B24CC86600EC}" type="presParOf" srcId="{D9186510-4394-415D-AB21-5F74C558C5D6}" destId="{2950CF86-6E02-4C30-9AC4-F43ED4F48EE5}" srcOrd="8" destOrd="0" presId="urn:microsoft.com/office/officeart/2005/8/layout/vList5"/>
    <dgm:cxn modelId="{444785C0-81AE-4877-BD20-75499FF6E82E}" type="presParOf" srcId="{2950CF86-6E02-4C30-9AC4-F43ED4F48EE5}" destId="{95306AC4-FE74-4FB5-B49F-A8307BD541EF}" srcOrd="0" destOrd="0" presId="urn:microsoft.com/office/officeart/2005/8/layout/vList5"/>
    <dgm:cxn modelId="{6FB02732-F89D-4B62-B68A-DFBBD954239E}" type="presParOf" srcId="{2950CF86-6E02-4C30-9AC4-F43ED4F48EE5}" destId="{41DD3C00-B743-4EC8-AF48-4546C6444E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FA713B-9E1B-4937-ADEA-FE01536BDAEC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11F61A-BF85-4ED0-ABC1-3736F205F1A7}">
      <dgm:prSet phldrT="[Texte]"/>
      <dgm:spPr/>
      <dgm:t>
        <a:bodyPr/>
        <a:lstStyle/>
        <a:p>
          <a:r>
            <a:rPr lang="fr-FR" b="0" dirty="0"/>
            <a:t>ACV</a:t>
          </a:r>
        </a:p>
      </dgm:t>
    </dgm:pt>
    <dgm:pt modelId="{AD6E3415-4814-4CF1-87A8-7F47BC66CA93}" type="parTrans" cxnId="{5B596998-8E1B-4931-A758-B6DF25B03267}">
      <dgm:prSet/>
      <dgm:spPr/>
      <dgm:t>
        <a:bodyPr/>
        <a:lstStyle/>
        <a:p>
          <a:endParaRPr lang="fr-FR"/>
        </a:p>
      </dgm:t>
    </dgm:pt>
    <dgm:pt modelId="{54175521-8E3D-4AD1-990F-94848194794A}" type="sibTrans" cxnId="{5B596998-8E1B-4931-A758-B6DF25B03267}">
      <dgm:prSet/>
      <dgm:spPr/>
      <dgm:t>
        <a:bodyPr/>
        <a:lstStyle/>
        <a:p>
          <a:endParaRPr lang="fr-FR"/>
        </a:p>
      </dgm:t>
    </dgm:pt>
    <dgm:pt modelId="{2E2E45D2-2FC4-4517-B8DC-70466064BFA7}">
      <dgm:prSet phldrT="[Texte]"/>
      <dgm:spPr/>
      <dgm:t>
        <a:bodyPr/>
        <a:lstStyle/>
        <a:p>
          <a:r>
            <a:rPr lang="fr-FR" b="0" i="0" dirty="0"/>
            <a:t>Changements</a:t>
          </a:r>
          <a:br>
            <a:rPr lang="fr-FR" b="0" i="0" dirty="0"/>
          </a:br>
          <a:r>
            <a:rPr lang="fr-FR" b="0" i="0" dirty="0"/>
            <a:t>climatiques</a:t>
          </a:r>
          <a:endParaRPr lang="fr-FR" b="0" dirty="0"/>
        </a:p>
      </dgm:t>
    </dgm:pt>
    <dgm:pt modelId="{6AA97F2A-CC96-47D8-80C7-1CBC540440A3}" type="parTrans" cxnId="{2CB656E8-1347-4926-B148-BB329401AF60}">
      <dgm:prSet/>
      <dgm:spPr/>
      <dgm:t>
        <a:bodyPr/>
        <a:lstStyle/>
        <a:p>
          <a:endParaRPr lang="fr-FR"/>
        </a:p>
      </dgm:t>
    </dgm:pt>
    <dgm:pt modelId="{9026854E-1795-4213-8072-370F1704D8C3}" type="sibTrans" cxnId="{2CB656E8-1347-4926-B148-BB329401AF60}">
      <dgm:prSet/>
      <dgm:spPr/>
      <dgm:t>
        <a:bodyPr/>
        <a:lstStyle/>
        <a:p>
          <a:endParaRPr lang="fr-FR"/>
        </a:p>
      </dgm:t>
    </dgm:pt>
    <dgm:pt modelId="{B257C5DE-D810-40E2-BB23-40A481808FD2}">
      <dgm:prSet phldrT="[Texte]"/>
      <dgm:spPr/>
      <dgm:t>
        <a:bodyPr/>
        <a:lstStyle/>
        <a:p>
          <a:r>
            <a:rPr lang="fr-FR" b="0" dirty="0"/>
            <a:t>Eutrophisation</a:t>
          </a:r>
        </a:p>
      </dgm:t>
    </dgm:pt>
    <dgm:pt modelId="{59072730-E42F-43E6-893A-F3383183F9D5}" type="parTrans" cxnId="{73653793-30AE-4E42-99E3-D503E0AC0435}">
      <dgm:prSet/>
      <dgm:spPr/>
      <dgm:t>
        <a:bodyPr/>
        <a:lstStyle/>
        <a:p>
          <a:endParaRPr lang="fr-FR"/>
        </a:p>
      </dgm:t>
    </dgm:pt>
    <dgm:pt modelId="{539B6763-1573-4E0C-9A82-5EA246B1B9C1}" type="sibTrans" cxnId="{73653793-30AE-4E42-99E3-D503E0AC0435}">
      <dgm:prSet/>
      <dgm:spPr/>
      <dgm:t>
        <a:bodyPr/>
        <a:lstStyle/>
        <a:p>
          <a:endParaRPr lang="fr-FR"/>
        </a:p>
      </dgm:t>
    </dgm:pt>
    <dgm:pt modelId="{284D38CF-EC6D-4080-8EFD-1D640648E723}">
      <dgm:prSet phldrT="[Texte]"/>
      <dgm:spPr/>
      <dgm:t>
        <a:bodyPr/>
        <a:lstStyle/>
        <a:p>
          <a:r>
            <a:rPr lang="fr-FR" b="0" i="0" dirty="0"/>
            <a:t>Dégradation</a:t>
          </a:r>
          <a:br>
            <a:rPr lang="fr-FR" b="0" i="0" dirty="0"/>
          </a:br>
          <a:r>
            <a:rPr lang="fr-FR" b="0" i="0" dirty="0"/>
            <a:t>de la couche</a:t>
          </a:r>
          <a:br>
            <a:rPr lang="fr-FR" b="0" i="0" dirty="0"/>
          </a:br>
          <a:r>
            <a:rPr lang="fr-FR" b="0" i="0" dirty="0"/>
            <a:t>d’ozone</a:t>
          </a:r>
          <a:endParaRPr lang="fr-FR" b="0" dirty="0"/>
        </a:p>
      </dgm:t>
    </dgm:pt>
    <dgm:pt modelId="{A28F005F-EAF8-4B6E-B7F6-8B59D0AAC2CB}" type="parTrans" cxnId="{CFB4D7A0-847A-410E-AB17-57474609934A}">
      <dgm:prSet/>
      <dgm:spPr/>
      <dgm:t>
        <a:bodyPr/>
        <a:lstStyle/>
        <a:p>
          <a:endParaRPr lang="fr-FR"/>
        </a:p>
      </dgm:t>
    </dgm:pt>
    <dgm:pt modelId="{1F5E7FE0-711D-4B6C-8D91-AB988CFE1612}" type="sibTrans" cxnId="{CFB4D7A0-847A-410E-AB17-57474609934A}">
      <dgm:prSet/>
      <dgm:spPr/>
      <dgm:t>
        <a:bodyPr/>
        <a:lstStyle/>
        <a:p>
          <a:endParaRPr lang="fr-FR"/>
        </a:p>
      </dgm:t>
    </dgm:pt>
    <dgm:pt modelId="{9BDF6BAC-9D0D-4A9E-B171-960DDE934506}">
      <dgm:prSet phldrT="[Texte]"/>
      <dgm:spPr/>
      <dgm:t>
        <a:bodyPr/>
        <a:lstStyle/>
        <a:p>
          <a:r>
            <a:rPr lang="fr-FR" b="0" i="0" dirty="0"/>
            <a:t>Formation d’ozone</a:t>
          </a:r>
          <a:br>
            <a:rPr lang="fr-FR" b="0" i="0" dirty="0"/>
          </a:br>
          <a:r>
            <a:rPr lang="fr-FR" b="0" i="0" dirty="0"/>
            <a:t>troposphérique</a:t>
          </a:r>
          <a:endParaRPr lang="fr-FR" b="0" dirty="0"/>
        </a:p>
      </dgm:t>
    </dgm:pt>
    <dgm:pt modelId="{D917A86B-836C-432C-8078-B6E165D5019A}" type="parTrans" cxnId="{701FBD53-B00D-4AE9-B7E6-C186CA996536}">
      <dgm:prSet/>
      <dgm:spPr/>
      <dgm:t>
        <a:bodyPr/>
        <a:lstStyle/>
        <a:p>
          <a:endParaRPr lang="fr-FR"/>
        </a:p>
      </dgm:t>
    </dgm:pt>
    <dgm:pt modelId="{C8754B3C-F43E-47A8-B625-441CDD6CD109}" type="sibTrans" cxnId="{701FBD53-B00D-4AE9-B7E6-C186CA996536}">
      <dgm:prSet/>
      <dgm:spPr/>
      <dgm:t>
        <a:bodyPr/>
        <a:lstStyle/>
        <a:p>
          <a:endParaRPr lang="fr-FR"/>
        </a:p>
      </dgm:t>
    </dgm:pt>
    <dgm:pt modelId="{8580E912-E083-4C47-A5A4-FE5448391C64}">
      <dgm:prSet phldrT="[Texte]"/>
      <dgm:spPr/>
      <dgm:t>
        <a:bodyPr/>
        <a:lstStyle/>
        <a:p>
          <a:r>
            <a:rPr lang="fr-FR" b="0" i="0" dirty="0"/>
            <a:t>Acidification des</a:t>
          </a:r>
          <a:br>
            <a:rPr lang="fr-FR" b="0" i="0" dirty="0"/>
          </a:br>
          <a:r>
            <a:rPr lang="fr-FR" b="0" i="0" dirty="0"/>
            <a:t>terres et cours</a:t>
          </a:r>
          <a:br>
            <a:rPr lang="fr-FR" b="0" i="0" dirty="0"/>
          </a:br>
          <a:r>
            <a:rPr lang="fr-FR" b="0" i="0" dirty="0"/>
            <a:t>d’eau</a:t>
          </a:r>
          <a:endParaRPr lang="fr-FR" b="0" dirty="0"/>
        </a:p>
      </dgm:t>
    </dgm:pt>
    <dgm:pt modelId="{5D3B15AC-1794-4406-9FDC-31F2FC5534D0}" type="parTrans" cxnId="{231501FD-EBFA-4AE5-AA3C-ADC432C78E70}">
      <dgm:prSet/>
      <dgm:spPr/>
      <dgm:t>
        <a:bodyPr/>
        <a:lstStyle/>
        <a:p>
          <a:endParaRPr lang="fr-FR"/>
        </a:p>
      </dgm:t>
    </dgm:pt>
    <dgm:pt modelId="{41DDDAAC-EA0B-41A4-8A5E-3F051D1C937D}" type="sibTrans" cxnId="{231501FD-EBFA-4AE5-AA3C-ADC432C78E70}">
      <dgm:prSet/>
      <dgm:spPr/>
      <dgm:t>
        <a:bodyPr/>
        <a:lstStyle/>
        <a:p>
          <a:endParaRPr lang="fr-FR"/>
        </a:p>
      </dgm:t>
    </dgm:pt>
    <dgm:pt modelId="{53BDAD6D-02F7-43F8-BC4F-59943D7B34F3}">
      <dgm:prSet phldrT="[Texte]"/>
      <dgm:spPr/>
      <dgm:t>
        <a:bodyPr/>
        <a:lstStyle/>
        <a:p>
          <a:r>
            <a:rPr lang="fr-FR" b="0" i="0" dirty="0"/>
            <a:t>Épuisement des</a:t>
          </a:r>
          <a:br>
            <a:rPr lang="fr-FR" b="0" i="0" dirty="0"/>
          </a:br>
          <a:r>
            <a:rPr lang="fr-FR" b="0" i="0" dirty="0"/>
            <a:t>ressources fossiles</a:t>
          </a:r>
          <a:br>
            <a:rPr lang="fr-FR" b="0" i="0" dirty="0"/>
          </a:br>
          <a:r>
            <a:rPr lang="fr-FR" b="0" i="0" dirty="0"/>
            <a:t>non renouvelables</a:t>
          </a:r>
          <a:endParaRPr lang="fr-FR" b="0" dirty="0"/>
        </a:p>
      </dgm:t>
    </dgm:pt>
    <dgm:pt modelId="{34926EE5-8E1F-40AC-82BA-138BC13C5031}" type="parTrans" cxnId="{9BE9105D-6404-4C1D-8CDB-380F5D10A941}">
      <dgm:prSet/>
      <dgm:spPr/>
      <dgm:t>
        <a:bodyPr/>
        <a:lstStyle/>
        <a:p>
          <a:endParaRPr lang="fr-FR"/>
        </a:p>
      </dgm:t>
    </dgm:pt>
    <dgm:pt modelId="{ADEEF23F-F26B-453F-BFE0-FE5511203852}" type="sibTrans" cxnId="{9BE9105D-6404-4C1D-8CDB-380F5D10A941}">
      <dgm:prSet/>
      <dgm:spPr/>
      <dgm:t>
        <a:bodyPr/>
        <a:lstStyle/>
        <a:p>
          <a:endParaRPr lang="fr-FR"/>
        </a:p>
      </dgm:t>
    </dgm:pt>
    <dgm:pt modelId="{2391A6DC-5088-4A53-9986-791E2B6866D2}" type="pres">
      <dgm:prSet presAssocID="{24FA713B-9E1B-4937-ADEA-FE01536BDAE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E77F46E-04F2-454B-B262-AA49B3DD11CD}" type="pres">
      <dgm:prSet presAssocID="{1311F61A-BF85-4ED0-ABC1-3736F205F1A7}" presName="centerShape" presStyleLbl="node0" presStyleIdx="0" presStyleCnt="1"/>
      <dgm:spPr/>
    </dgm:pt>
    <dgm:pt modelId="{F848F1A4-9002-4FFE-8360-C7BFFE284A44}" type="pres">
      <dgm:prSet presAssocID="{6AA97F2A-CC96-47D8-80C7-1CBC540440A3}" presName="parTrans" presStyleLbl="sibTrans2D1" presStyleIdx="0" presStyleCnt="6"/>
      <dgm:spPr/>
    </dgm:pt>
    <dgm:pt modelId="{5547A7D4-EB7A-4915-BD88-81697066EAFA}" type="pres">
      <dgm:prSet presAssocID="{6AA97F2A-CC96-47D8-80C7-1CBC540440A3}" presName="connectorText" presStyleLbl="sibTrans2D1" presStyleIdx="0" presStyleCnt="6"/>
      <dgm:spPr/>
    </dgm:pt>
    <dgm:pt modelId="{2EE2BFDB-4287-4A69-ABA6-4E738108B6B7}" type="pres">
      <dgm:prSet presAssocID="{2E2E45D2-2FC4-4517-B8DC-70466064BFA7}" presName="node" presStyleLbl="node1" presStyleIdx="0" presStyleCnt="6">
        <dgm:presLayoutVars>
          <dgm:bulletEnabled val="1"/>
        </dgm:presLayoutVars>
      </dgm:prSet>
      <dgm:spPr/>
    </dgm:pt>
    <dgm:pt modelId="{CEE5D810-AE47-4AB4-97F3-6DB9E8356D7F}" type="pres">
      <dgm:prSet presAssocID="{59072730-E42F-43E6-893A-F3383183F9D5}" presName="parTrans" presStyleLbl="sibTrans2D1" presStyleIdx="1" presStyleCnt="6"/>
      <dgm:spPr/>
    </dgm:pt>
    <dgm:pt modelId="{761D8868-0BF6-488D-8276-0C2E556030AC}" type="pres">
      <dgm:prSet presAssocID="{59072730-E42F-43E6-893A-F3383183F9D5}" presName="connectorText" presStyleLbl="sibTrans2D1" presStyleIdx="1" presStyleCnt="6"/>
      <dgm:spPr/>
    </dgm:pt>
    <dgm:pt modelId="{0DA22B53-A215-471C-895E-DDAD7807D1C3}" type="pres">
      <dgm:prSet presAssocID="{B257C5DE-D810-40E2-BB23-40A481808FD2}" presName="node" presStyleLbl="node1" presStyleIdx="1" presStyleCnt="6">
        <dgm:presLayoutVars>
          <dgm:bulletEnabled val="1"/>
        </dgm:presLayoutVars>
      </dgm:prSet>
      <dgm:spPr/>
    </dgm:pt>
    <dgm:pt modelId="{8E77C4A9-DFBB-4673-B31E-FD6069DC0544}" type="pres">
      <dgm:prSet presAssocID="{A28F005F-EAF8-4B6E-B7F6-8B59D0AAC2CB}" presName="parTrans" presStyleLbl="sibTrans2D1" presStyleIdx="2" presStyleCnt="6"/>
      <dgm:spPr/>
    </dgm:pt>
    <dgm:pt modelId="{3508AB1B-CE49-4AAE-96C9-A60A62123020}" type="pres">
      <dgm:prSet presAssocID="{A28F005F-EAF8-4B6E-B7F6-8B59D0AAC2CB}" presName="connectorText" presStyleLbl="sibTrans2D1" presStyleIdx="2" presStyleCnt="6"/>
      <dgm:spPr/>
    </dgm:pt>
    <dgm:pt modelId="{F1F573D7-F7A1-458B-A5C7-5D8C60C8585B}" type="pres">
      <dgm:prSet presAssocID="{284D38CF-EC6D-4080-8EFD-1D640648E723}" presName="node" presStyleLbl="node1" presStyleIdx="2" presStyleCnt="6">
        <dgm:presLayoutVars>
          <dgm:bulletEnabled val="1"/>
        </dgm:presLayoutVars>
      </dgm:prSet>
      <dgm:spPr/>
    </dgm:pt>
    <dgm:pt modelId="{0ABE9FE0-D24C-43F2-8832-EB371BF3B353}" type="pres">
      <dgm:prSet presAssocID="{D917A86B-836C-432C-8078-B6E165D5019A}" presName="parTrans" presStyleLbl="sibTrans2D1" presStyleIdx="3" presStyleCnt="6"/>
      <dgm:spPr/>
    </dgm:pt>
    <dgm:pt modelId="{EF404303-CA5B-4D01-A08A-CA58C24983A9}" type="pres">
      <dgm:prSet presAssocID="{D917A86B-836C-432C-8078-B6E165D5019A}" presName="connectorText" presStyleLbl="sibTrans2D1" presStyleIdx="3" presStyleCnt="6"/>
      <dgm:spPr/>
    </dgm:pt>
    <dgm:pt modelId="{5F0F9BD0-A75A-4E1F-B732-0117C62C641D}" type="pres">
      <dgm:prSet presAssocID="{9BDF6BAC-9D0D-4A9E-B171-960DDE934506}" presName="node" presStyleLbl="node1" presStyleIdx="3" presStyleCnt="6">
        <dgm:presLayoutVars>
          <dgm:bulletEnabled val="1"/>
        </dgm:presLayoutVars>
      </dgm:prSet>
      <dgm:spPr/>
    </dgm:pt>
    <dgm:pt modelId="{8641C7CE-21F1-4239-9CA4-FC95764C8B73}" type="pres">
      <dgm:prSet presAssocID="{5D3B15AC-1794-4406-9FDC-31F2FC5534D0}" presName="parTrans" presStyleLbl="sibTrans2D1" presStyleIdx="4" presStyleCnt="6"/>
      <dgm:spPr/>
    </dgm:pt>
    <dgm:pt modelId="{CB214C10-2750-457A-AB34-A3EAE3F1837B}" type="pres">
      <dgm:prSet presAssocID="{5D3B15AC-1794-4406-9FDC-31F2FC5534D0}" presName="connectorText" presStyleLbl="sibTrans2D1" presStyleIdx="4" presStyleCnt="6"/>
      <dgm:spPr/>
    </dgm:pt>
    <dgm:pt modelId="{4334A4D4-FDB6-4ED7-8115-B7B5C295DA15}" type="pres">
      <dgm:prSet presAssocID="{8580E912-E083-4C47-A5A4-FE5448391C64}" presName="node" presStyleLbl="node1" presStyleIdx="4" presStyleCnt="6">
        <dgm:presLayoutVars>
          <dgm:bulletEnabled val="1"/>
        </dgm:presLayoutVars>
      </dgm:prSet>
      <dgm:spPr/>
    </dgm:pt>
    <dgm:pt modelId="{632B29E0-A13D-4E2B-A418-C13C85AB46B5}" type="pres">
      <dgm:prSet presAssocID="{34926EE5-8E1F-40AC-82BA-138BC13C5031}" presName="parTrans" presStyleLbl="sibTrans2D1" presStyleIdx="5" presStyleCnt="6"/>
      <dgm:spPr/>
    </dgm:pt>
    <dgm:pt modelId="{226D6679-762D-4831-A217-0A0984A6CC32}" type="pres">
      <dgm:prSet presAssocID="{34926EE5-8E1F-40AC-82BA-138BC13C5031}" presName="connectorText" presStyleLbl="sibTrans2D1" presStyleIdx="5" presStyleCnt="6"/>
      <dgm:spPr/>
    </dgm:pt>
    <dgm:pt modelId="{C88A3D34-7821-4C16-AEBB-2C1F669EF41B}" type="pres">
      <dgm:prSet presAssocID="{53BDAD6D-02F7-43F8-BC4F-59943D7B34F3}" presName="node" presStyleLbl="node1" presStyleIdx="5" presStyleCnt="6">
        <dgm:presLayoutVars>
          <dgm:bulletEnabled val="1"/>
        </dgm:presLayoutVars>
      </dgm:prSet>
      <dgm:spPr/>
    </dgm:pt>
  </dgm:ptLst>
  <dgm:cxnLst>
    <dgm:cxn modelId="{BCCE5A01-CE63-4DEB-9A74-8629F836B4C8}" type="presOf" srcId="{D917A86B-836C-432C-8078-B6E165D5019A}" destId="{EF404303-CA5B-4D01-A08A-CA58C24983A9}" srcOrd="1" destOrd="0" presId="urn:microsoft.com/office/officeart/2005/8/layout/radial5"/>
    <dgm:cxn modelId="{C3AB2810-8436-410E-8809-C8B62B4AAD8C}" type="presOf" srcId="{34926EE5-8E1F-40AC-82BA-138BC13C5031}" destId="{632B29E0-A13D-4E2B-A418-C13C85AB46B5}" srcOrd="0" destOrd="0" presId="urn:microsoft.com/office/officeart/2005/8/layout/radial5"/>
    <dgm:cxn modelId="{DAA5CD2D-DF46-423A-A61C-164E5FCC8DD5}" type="presOf" srcId="{A28F005F-EAF8-4B6E-B7F6-8B59D0AAC2CB}" destId="{3508AB1B-CE49-4AAE-96C9-A60A62123020}" srcOrd="1" destOrd="0" presId="urn:microsoft.com/office/officeart/2005/8/layout/radial5"/>
    <dgm:cxn modelId="{8639BC32-454D-4254-AE46-A2EB0DCA18EA}" type="presOf" srcId="{8580E912-E083-4C47-A5A4-FE5448391C64}" destId="{4334A4D4-FDB6-4ED7-8115-B7B5C295DA15}" srcOrd="0" destOrd="0" presId="urn:microsoft.com/office/officeart/2005/8/layout/radial5"/>
    <dgm:cxn modelId="{9BE9105D-6404-4C1D-8CDB-380F5D10A941}" srcId="{1311F61A-BF85-4ED0-ABC1-3736F205F1A7}" destId="{53BDAD6D-02F7-43F8-BC4F-59943D7B34F3}" srcOrd="5" destOrd="0" parTransId="{34926EE5-8E1F-40AC-82BA-138BC13C5031}" sibTransId="{ADEEF23F-F26B-453F-BFE0-FE5511203852}"/>
    <dgm:cxn modelId="{6F461F61-EA8E-48C3-8409-68F307EDBD60}" type="presOf" srcId="{9BDF6BAC-9D0D-4A9E-B171-960DDE934506}" destId="{5F0F9BD0-A75A-4E1F-B732-0117C62C641D}" srcOrd="0" destOrd="0" presId="urn:microsoft.com/office/officeart/2005/8/layout/radial5"/>
    <dgm:cxn modelId="{491FB664-FBA8-4E86-964A-267831367A05}" type="presOf" srcId="{6AA97F2A-CC96-47D8-80C7-1CBC540440A3}" destId="{5547A7D4-EB7A-4915-BD88-81697066EAFA}" srcOrd="1" destOrd="0" presId="urn:microsoft.com/office/officeart/2005/8/layout/radial5"/>
    <dgm:cxn modelId="{61C9DE45-08F9-4DB1-A16D-B30CD6B2D737}" type="presOf" srcId="{A28F005F-EAF8-4B6E-B7F6-8B59D0AAC2CB}" destId="{8E77C4A9-DFBB-4673-B31E-FD6069DC0544}" srcOrd="0" destOrd="0" presId="urn:microsoft.com/office/officeart/2005/8/layout/radial5"/>
    <dgm:cxn modelId="{701FBD53-B00D-4AE9-B7E6-C186CA996536}" srcId="{1311F61A-BF85-4ED0-ABC1-3736F205F1A7}" destId="{9BDF6BAC-9D0D-4A9E-B171-960DDE934506}" srcOrd="3" destOrd="0" parTransId="{D917A86B-836C-432C-8078-B6E165D5019A}" sibTransId="{C8754B3C-F43E-47A8-B625-441CDD6CD109}"/>
    <dgm:cxn modelId="{D2FEB276-A2B5-404D-B931-37EC75774F62}" type="presOf" srcId="{5D3B15AC-1794-4406-9FDC-31F2FC5534D0}" destId="{8641C7CE-21F1-4239-9CA4-FC95764C8B73}" srcOrd="0" destOrd="0" presId="urn:microsoft.com/office/officeart/2005/8/layout/radial5"/>
    <dgm:cxn modelId="{B808E37C-26CC-4591-9C2E-D08FDDCED619}" type="presOf" srcId="{284D38CF-EC6D-4080-8EFD-1D640648E723}" destId="{F1F573D7-F7A1-458B-A5C7-5D8C60C8585B}" srcOrd="0" destOrd="0" presId="urn:microsoft.com/office/officeart/2005/8/layout/radial5"/>
    <dgm:cxn modelId="{4060F989-5A07-4993-A622-6F51F5310D4E}" type="presOf" srcId="{53BDAD6D-02F7-43F8-BC4F-59943D7B34F3}" destId="{C88A3D34-7821-4C16-AEBB-2C1F669EF41B}" srcOrd="0" destOrd="0" presId="urn:microsoft.com/office/officeart/2005/8/layout/radial5"/>
    <dgm:cxn modelId="{8A45568C-B983-40D9-9E4C-43E91F82D95C}" type="presOf" srcId="{5D3B15AC-1794-4406-9FDC-31F2FC5534D0}" destId="{CB214C10-2750-457A-AB34-A3EAE3F1837B}" srcOrd="1" destOrd="0" presId="urn:microsoft.com/office/officeart/2005/8/layout/radial5"/>
    <dgm:cxn modelId="{73653793-30AE-4E42-99E3-D503E0AC0435}" srcId="{1311F61A-BF85-4ED0-ABC1-3736F205F1A7}" destId="{B257C5DE-D810-40E2-BB23-40A481808FD2}" srcOrd="1" destOrd="0" parTransId="{59072730-E42F-43E6-893A-F3383183F9D5}" sibTransId="{539B6763-1573-4E0C-9A82-5EA246B1B9C1}"/>
    <dgm:cxn modelId="{5B596998-8E1B-4931-A758-B6DF25B03267}" srcId="{24FA713B-9E1B-4937-ADEA-FE01536BDAEC}" destId="{1311F61A-BF85-4ED0-ABC1-3736F205F1A7}" srcOrd="0" destOrd="0" parTransId="{AD6E3415-4814-4CF1-87A8-7F47BC66CA93}" sibTransId="{54175521-8E3D-4AD1-990F-94848194794A}"/>
    <dgm:cxn modelId="{CFB4D7A0-847A-410E-AB17-57474609934A}" srcId="{1311F61A-BF85-4ED0-ABC1-3736F205F1A7}" destId="{284D38CF-EC6D-4080-8EFD-1D640648E723}" srcOrd="2" destOrd="0" parTransId="{A28F005F-EAF8-4B6E-B7F6-8B59D0AAC2CB}" sibTransId="{1F5E7FE0-711D-4B6C-8D91-AB988CFE1612}"/>
    <dgm:cxn modelId="{70B663A6-2B90-4D9C-88B1-AE9A1204A27E}" type="presOf" srcId="{D917A86B-836C-432C-8078-B6E165D5019A}" destId="{0ABE9FE0-D24C-43F2-8832-EB371BF3B353}" srcOrd="0" destOrd="0" presId="urn:microsoft.com/office/officeart/2005/8/layout/radial5"/>
    <dgm:cxn modelId="{1F0DCBAC-5553-4AE5-BC8F-F864BC6985EF}" type="presOf" srcId="{34926EE5-8E1F-40AC-82BA-138BC13C5031}" destId="{226D6679-762D-4831-A217-0A0984A6CC32}" srcOrd="1" destOrd="0" presId="urn:microsoft.com/office/officeart/2005/8/layout/radial5"/>
    <dgm:cxn modelId="{63DDFCB0-346D-44E4-83D5-6DEDFF802D5D}" type="presOf" srcId="{59072730-E42F-43E6-893A-F3383183F9D5}" destId="{761D8868-0BF6-488D-8276-0C2E556030AC}" srcOrd="1" destOrd="0" presId="urn:microsoft.com/office/officeart/2005/8/layout/radial5"/>
    <dgm:cxn modelId="{E9E54AB1-E3AC-4659-9EEB-A8505CD56BD2}" type="presOf" srcId="{6AA97F2A-CC96-47D8-80C7-1CBC540440A3}" destId="{F848F1A4-9002-4FFE-8360-C7BFFE284A44}" srcOrd="0" destOrd="0" presId="urn:microsoft.com/office/officeart/2005/8/layout/radial5"/>
    <dgm:cxn modelId="{A18230C4-E0B8-444E-8823-D6F152F9CEA4}" type="presOf" srcId="{24FA713B-9E1B-4937-ADEA-FE01536BDAEC}" destId="{2391A6DC-5088-4A53-9986-791E2B6866D2}" srcOrd="0" destOrd="0" presId="urn:microsoft.com/office/officeart/2005/8/layout/radial5"/>
    <dgm:cxn modelId="{338250C7-43A1-4E0E-994D-E8F87C7C07A4}" type="presOf" srcId="{B257C5DE-D810-40E2-BB23-40A481808FD2}" destId="{0DA22B53-A215-471C-895E-DDAD7807D1C3}" srcOrd="0" destOrd="0" presId="urn:microsoft.com/office/officeart/2005/8/layout/radial5"/>
    <dgm:cxn modelId="{83B5C4DE-4F52-4922-94A0-40A2835A0EF8}" type="presOf" srcId="{2E2E45D2-2FC4-4517-B8DC-70466064BFA7}" destId="{2EE2BFDB-4287-4A69-ABA6-4E738108B6B7}" srcOrd="0" destOrd="0" presId="urn:microsoft.com/office/officeart/2005/8/layout/radial5"/>
    <dgm:cxn modelId="{67D8A1E1-8538-4E97-BEAA-03FF2B628FC8}" type="presOf" srcId="{59072730-E42F-43E6-893A-F3383183F9D5}" destId="{CEE5D810-AE47-4AB4-97F3-6DB9E8356D7F}" srcOrd="0" destOrd="0" presId="urn:microsoft.com/office/officeart/2005/8/layout/radial5"/>
    <dgm:cxn modelId="{2CB656E8-1347-4926-B148-BB329401AF60}" srcId="{1311F61A-BF85-4ED0-ABC1-3736F205F1A7}" destId="{2E2E45D2-2FC4-4517-B8DC-70466064BFA7}" srcOrd="0" destOrd="0" parTransId="{6AA97F2A-CC96-47D8-80C7-1CBC540440A3}" sibTransId="{9026854E-1795-4213-8072-370F1704D8C3}"/>
    <dgm:cxn modelId="{F1007EF0-CC17-4E07-8CCF-69C175EAFD69}" type="presOf" srcId="{1311F61A-BF85-4ED0-ABC1-3736F205F1A7}" destId="{FE77F46E-04F2-454B-B262-AA49B3DD11CD}" srcOrd="0" destOrd="0" presId="urn:microsoft.com/office/officeart/2005/8/layout/radial5"/>
    <dgm:cxn modelId="{231501FD-EBFA-4AE5-AA3C-ADC432C78E70}" srcId="{1311F61A-BF85-4ED0-ABC1-3736F205F1A7}" destId="{8580E912-E083-4C47-A5A4-FE5448391C64}" srcOrd="4" destOrd="0" parTransId="{5D3B15AC-1794-4406-9FDC-31F2FC5534D0}" sibTransId="{41DDDAAC-EA0B-41A4-8A5E-3F051D1C937D}"/>
    <dgm:cxn modelId="{CC390D6F-ED58-4653-8EB0-62D22FA3EA16}" type="presParOf" srcId="{2391A6DC-5088-4A53-9986-791E2B6866D2}" destId="{FE77F46E-04F2-454B-B262-AA49B3DD11CD}" srcOrd="0" destOrd="0" presId="urn:microsoft.com/office/officeart/2005/8/layout/radial5"/>
    <dgm:cxn modelId="{66A4A908-2F23-40F4-B1FE-D2C9E4483090}" type="presParOf" srcId="{2391A6DC-5088-4A53-9986-791E2B6866D2}" destId="{F848F1A4-9002-4FFE-8360-C7BFFE284A44}" srcOrd="1" destOrd="0" presId="urn:microsoft.com/office/officeart/2005/8/layout/radial5"/>
    <dgm:cxn modelId="{62474270-451B-42FD-AC73-BDA1B172AB98}" type="presParOf" srcId="{F848F1A4-9002-4FFE-8360-C7BFFE284A44}" destId="{5547A7D4-EB7A-4915-BD88-81697066EAFA}" srcOrd="0" destOrd="0" presId="urn:microsoft.com/office/officeart/2005/8/layout/radial5"/>
    <dgm:cxn modelId="{EA2B0E56-EC1F-4133-90BD-90A353864C6E}" type="presParOf" srcId="{2391A6DC-5088-4A53-9986-791E2B6866D2}" destId="{2EE2BFDB-4287-4A69-ABA6-4E738108B6B7}" srcOrd="2" destOrd="0" presId="urn:microsoft.com/office/officeart/2005/8/layout/radial5"/>
    <dgm:cxn modelId="{663355BB-EF2B-40EC-9010-71E1A7118DF9}" type="presParOf" srcId="{2391A6DC-5088-4A53-9986-791E2B6866D2}" destId="{CEE5D810-AE47-4AB4-97F3-6DB9E8356D7F}" srcOrd="3" destOrd="0" presId="urn:microsoft.com/office/officeart/2005/8/layout/radial5"/>
    <dgm:cxn modelId="{EAD13C1F-1680-4560-8056-7E140B3B207A}" type="presParOf" srcId="{CEE5D810-AE47-4AB4-97F3-6DB9E8356D7F}" destId="{761D8868-0BF6-488D-8276-0C2E556030AC}" srcOrd="0" destOrd="0" presId="urn:microsoft.com/office/officeart/2005/8/layout/radial5"/>
    <dgm:cxn modelId="{526AAEDE-267B-4A95-B5E5-E2DAF26BB8E9}" type="presParOf" srcId="{2391A6DC-5088-4A53-9986-791E2B6866D2}" destId="{0DA22B53-A215-471C-895E-DDAD7807D1C3}" srcOrd="4" destOrd="0" presId="urn:microsoft.com/office/officeart/2005/8/layout/radial5"/>
    <dgm:cxn modelId="{6DC8CB00-16CE-4B1E-85EE-1E7671B1B9D0}" type="presParOf" srcId="{2391A6DC-5088-4A53-9986-791E2B6866D2}" destId="{8E77C4A9-DFBB-4673-B31E-FD6069DC0544}" srcOrd="5" destOrd="0" presId="urn:microsoft.com/office/officeart/2005/8/layout/radial5"/>
    <dgm:cxn modelId="{371C15C8-D120-4DEE-AD83-3F80B25C4072}" type="presParOf" srcId="{8E77C4A9-DFBB-4673-B31E-FD6069DC0544}" destId="{3508AB1B-CE49-4AAE-96C9-A60A62123020}" srcOrd="0" destOrd="0" presId="urn:microsoft.com/office/officeart/2005/8/layout/radial5"/>
    <dgm:cxn modelId="{4A122598-8CA4-4F69-A228-595F79BBC691}" type="presParOf" srcId="{2391A6DC-5088-4A53-9986-791E2B6866D2}" destId="{F1F573D7-F7A1-458B-A5C7-5D8C60C8585B}" srcOrd="6" destOrd="0" presId="urn:microsoft.com/office/officeart/2005/8/layout/radial5"/>
    <dgm:cxn modelId="{208B2CEF-EA17-49C9-98A2-6A43A9BD67AC}" type="presParOf" srcId="{2391A6DC-5088-4A53-9986-791E2B6866D2}" destId="{0ABE9FE0-D24C-43F2-8832-EB371BF3B353}" srcOrd="7" destOrd="0" presId="urn:microsoft.com/office/officeart/2005/8/layout/radial5"/>
    <dgm:cxn modelId="{75646CD4-6AAD-4D2B-A23D-C38AA310EE5D}" type="presParOf" srcId="{0ABE9FE0-D24C-43F2-8832-EB371BF3B353}" destId="{EF404303-CA5B-4D01-A08A-CA58C24983A9}" srcOrd="0" destOrd="0" presId="urn:microsoft.com/office/officeart/2005/8/layout/radial5"/>
    <dgm:cxn modelId="{31E80DFE-665C-4C36-A222-009B35AECBDD}" type="presParOf" srcId="{2391A6DC-5088-4A53-9986-791E2B6866D2}" destId="{5F0F9BD0-A75A-4E1F-B732-0117C62C641D}" srcOrd="8" destOrd="0" presId="urn:microsoft.com/office/officeart/2005/8/layout/radial5"/>
    <dgm:cxn modelId="{E849C01D-F976-40D0-8452-F69B06361A82}" type="presParOf" srcId="{2391A6DC-5088-4A53-9986-791E2B6866D2}" destId="{8641C7CE-21F1-4239-9CA4-FC95764C8B73}" srcOrd="9" destOrd="0" presId="urn:microsoft.com/office/officeart/2005/8/layout/radial5"/>
    <dgm:cxn modelId="{8B839771-4CFE-40CD-AF2A-F7D7A553A38F}" type="presParOf" srcId="{8641C7CE-21F1-4239-9CA4-FC95764C8B73}" destId="{CB214C10-2750-457A-AB34-A3EAE3F1837B}" srcOrd="0" destOrd="0" presId="urn:microsoft.com/office/officeart/2005/8/layout/radial5"/>
    <dgm:cxn modelId="{CEB37641-EF4C-485A-8BED-E139D9E50A8F}" type="presParOf" srcId="{2391A6DC-5088-4A53-9986-791E2B6866D2}" destId="{4334A4D4-FDB6-4ED7-8115-B7B5C295DA15}" srcOrd="10" destOrd="0" presId="urn:microsoft.com/office/officeart/2005/8/layout/radial5"/>
    <dgm:cxn modelId="{DF22D1A5-B76B-4762-A80C-4C53CA989C28}" type="presParOf" srcId="{2391A6DC-5088-4A53-9986-791E2B6866D2}" destId="{632B29E0-A13D-4E2B-A418-C13C85AB46B5}" srcOrd="11" destOrd="0" presId="urn:microsoft.com/office/officeart/2005/8/layout/radial5"/>
    <dgm:cxn modelId="{FDD91CCA-1924-4D40-A1C8-4DF6AE152077}" type="presParOf" srcId="{632B29E0-A13D-4E2B-A418-C13C85AB46B5}" destId="{226D6679-762D-4831-A217-0A0984A6CC32}" srcOrd="0" destOrd="0" presId="urn:microsoft.com/office/officeart/2005/8/layout/radial5"/>
    <dgm:cxn modelId="{49EAA95D-4321-4048-9AC6-17F0E1E258A9}" type="presParOf" srcId="{2391A6DC-5088-4A53-9986-791E2B6866D2}" destId="{C88A3D34-7821-4C16-AEBB-2C1F669EF41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22AAA5-3CD3-44B4-A990-E110D4A38A3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FA575F-D8EF-4F4B-81A6-D822E0D5097E}">
      <dgm:prSet phldrT="[Texte]"/>
      <dgm:spPr/>
      <dgm:t>
        <a:bodyPr/>
        <a:lstStyle/>
        <a:p>
          <a:r>
            <a:rPr lang="fr-FR" dirty="0"/>
            <a:t>L’énergie dans le secteur des bâtiments</a:t>
          </a:r>
        </a:p>
      </dgm:t>
    </dgm:pt>
    <dgm:pt modelId="{564DE43D-FABA-4DA8-B7B1-7B95A7788930}" type="parTrans" cxnId="{090FC782-DA44-4E25-8871-3E4A81D3DAA8}">
      <dgm:prSet/>
      <dgm:spPr/>
      <dgm:t>
        <a:bodyPr/>
        <a:lstStyle/>
        <a:p>
          <a:endParaRPr lang="fr-FR"/>
        </a:p>
      </dgm:t>
    </dgm:pt>
    <dgm:pt modelId="{FE26CAC9-EB0D-4E96-93B5-E890E95707C1}" type="sibTrans" cxnId="{090FC782-DA44-4E25-8871-3E4A81D3DAA8}">
      <dgm:prSet/>
      <dgm:spPr/>
      <dgm:t>
        <a:bodyPr/>
        <a:lstStyle/>
        <a:p>
          <a:endParaRPr lang="fr-FR"/>
        </a:p>
      </dgm:t>
    </dgm:pt>
    <dgm:pt modelId="{F5F9CB8A-8209-4C6C-9F16-C94BFBB6B38D}">
      <dgm:prSet phldrT="[Texte]"/>
      <dgm:spPr/>
      <dgm:t>
        <a:bodyPr/>
        <a:lstStyle/>
        <a:p>
          <a:r>
            <a:rPr lang="fr-FR" dirty="0"/>
            <a:t>Les émissions de gaz à effet de serre des bâtiments et de la construction</a:t>
          </a:r>
        </a:p>
      </dgm:t>
    </dgm:pt>
    <dgm:pt modelId="{2ED2BF48-182B-426B-882A-2627624F7790}" type="parTrans" cxnId="{9483161D-F4A8-40ED-8441-7D31FF55CDFF}">
      <dgm:prSet/>
      <dgm:spPr/>
      <dgm:t>
        <a:bodyPr/>
        <a:lstStyle/>
        <a:p>
          <a:endParaRPr lang="fr-FR"/>
        </a:p>
      </dgm:t>
    </dgm:pt>
    <dgm:pt modelId="{1DCCEE66-EF5E-4104-95FD-B0031E1164AC}" type="sibTrans" cxnId="{9483161D-F4A8-40ED-8441-7D31FF55CDFF}">
      <dgm:prSet/>
      <dgm:spPr/>
      <dgm:t>
        <a:bodyPr/>
        <a:lstStyle/>
        <a:p>
          <a:endParaRPr lang="fr-FR"/>
        </a:p>
      </dgm:t>
    </dgm:pt>
    <dgm:pt modelId="{622DAF49-3AB2-43E1-BF41-06497A2D11E2}">
      <dgm:prSet phldrT="[Texte]"/>
      <dgm:spPr/>
      <dgm:t>
        <a:bodyPr/>
        <a:lstStyle/>
        <a:p>
          <a:r>
            <a:rPr lang="fr-FR" dirty="0"/>
            <a:t>38% des émissions totales de CO</a:t>
          </a:r>
          <a:r>
            <a:rPr lang="fr-FR" baseline="-25000" dirty="0"/>
            <a:t>2 </a:t>
          </a:r>
          <a:r>
            <a:rPr lang="fr-FR" dirty="0"/>
            <a:t>liées à l’énergie </a:t>
          </a:r>
        </a:p>
      </dgm:t>
    </dgm:pt>
    <dgm:pt modelId="{27015C4F-0F9E-4089-A3D9-C2C13AA88CA2}" type="parTrans" cxnId="{2097C392-C8DA-43DB-BD39-4F2445F70504}">
      <dgm:prSet/>
      <dgm:spPr/>
      <dgm:t>
        <a:bodyPr/>
        <a:lstStyle/>
        <a:p>
          <a:endParaRPr lang="fr-FR"/>
        </a:p>
      </dgm:t>
    </dgm:pt>
    <dgm:pt modelId="{E871127B-6816-4052-A071-F21158921541}" type="sibTrans" cxnId="{2097C392-C8DA-43DB-BD39-4F2445F70504}">
      <dgm:prSet/>
      <dgm:spPr/>
      <dgm:t>
        <a:bodyPr/>
        <a:lstStyle/>
        <a:p>
          <a:endParaRPr lang="fr-FR"/>
        </a:p>
      </dgm:t>
    </dgm:pt>
    <dgm:pt modelId="{CB4DD2FA-686B-45D3-AF73-7608473AC09A}">
      <dgm:prSet/>
      <dgm:spPr/>
      <dgm:t>
        <a:bodyPr/>
        <a:lstStyle/>
        <a:p>
          <a:r>
            <a:rPr lang="fr-FR" dirty="0"/>
            <a:t>le chauffage, l’éclairage, la cuisine et le nombre croissant de bureaux </a:t>
          </a:r>
        </a:p>
      </dgm:t>
    </dgm:pt>
    <dgm:pt modelId="{690B0195-0130-4FE0-9B8E-06351E830FD5}" type="parTrans" cxnId="{5581C80B-A787-48F8-9145-6F629BD49A88}">
      <dgm:prSet/>
      <dgm:spPr/>
      <dgm:t>
        <a:bodyPr/>
        <a:lstStyle/>
        <a:p>
          <a:endParaRPr lang="fr-FR"/>
        </a:p>
      </dgm:t>
    </dgm:pt>
    <dgm:pt modelId="{A8614601-1C1A-483E-B985-53314F79C9C8}" type="sibTrans" cxnId="{5581C80B-A787-48F8-9145-6F629BD49A88}">
      <dgm:prSet/>
      <dgm:spPr/>
      <dgm:t>
        <a:bodyPr/>
        <a:lstStyle/>
        <a:p>
          <a:endParaRPr lang="fr-FR"/>
        </a:p>
      </dgm:t>
    </dgm:pt>
    <dgm:pt modelId="{3954945E-46B3-48FA-A9F3-D587CB38ABD2}">
      <dgm:prSet/>
      <dgm:spPr/>
      <dgm:t>
        <a:bodyPr/>
        <a:lstStyle/>
        <a:p>
          <a:r>
            <a:rPr lang="fr-FR" dirty="0"/>
            <a:t>35% de la consommation d’énergie totale</a:t>
          </a:r>
        </a:p>
      </dgm:t>
    </dgm:pt>
    <dgm:pt modelId="{6214A62C-94E0-4EE0-88F2-5400EC7E05CC}" type="parTrans" cxnId="{7B215F09-2895-4506-955E-27AAE8F8C820}">
      <dgm:prSet/>
      <dgm:spPr/>
      <dgm:t>
        <a:bodyPr/>
        <a:lstStyle/>
        <a:p>
          <a:endParaRPr lang="fr-FR"/>
        </a:p>
      </dgm:t>
    </dgm:pt>
    <dgm:pt modelId="{55E0375F-6577-4019-848D-696856083BE7}" type="sibTrans" cxnId="{7B215F09-2895-4506-955E-27AAE8F8C820}">
      <dgm:prSet/>
      <dgm:spPr/>
      <dgm:t>
        <a:bodyPr/>
        <a:lstStyle/>
        <a:p>
          <a:endParaRPr lang="fr-FR"/>
        </a:p>
      </dgm:t>
    </dgm:pt>
    <dgm:pt modelId="{DA27AFFA-B7E0-4014-BB13-D2F825DB2C9F}">
      <dgm:prSet/>
      <dgm:spPr/>
      <dgm:t>
        <a:bodyPr/>
        <a:lstStyle/>
        <a:p>
          <a:r>
            <a:rPr lang="fr-FR" dirty="0"/>
            <a:t>La consommation d’énergie dédiée au refroidissement des locaux</a:t>
          </a:r>
        </a:p>
      </dgm:t>
    </dgm:pt>
    <dgm:pt modelId="{75CEC9FD-A7E6-43C2-A900-2E82A10221C6}" type="parTrans" cxnId="{24D28837-0D98-4017-B83B-A5707E70F89B}">
      <dgm:prSet/>
      <dgm:spPr/>
      <dgm:t>
        <a:bodyPr/>
        <a:lstStyle/>
        <a:p>
          <a:endParaRPr lang="fr-FR"/>
        </a:p>
      </dgm:t>
    </dgm:pt>
    <dgm:pt modelId="{2EE151AE-AF70-406E-B15C-2681207391F8}" type="sibTrans" cxnId="{24D28837-0D98-4017-B83B-A5707E70F89B}">
      <dgm:prSet/>
      <dgm:spPr/>
      <dgm:t>
        <a:bodyPr/>
        <a:lstStyle/>
        <a:p>
          <a:endParaRPr lang="fr-FR"/>
        </a:p>
      </dgm:t>
    </dgm:pt>
    <dgm:pt modelId="{68A7698A-7732-4CD8-9BF9-E69112035655}">
      <dgm:prSet/>
      <dgm:spPr/>
      <dgm:t>
        <a:bodyPr/>
        <a:lstStyle/>
        <a:p>
          <a:r>
            <a:rPr lang="fr-FR" dirty="0"/>
            <a:t>25% de la consommation de l’énergie totale: 1,6 milliard de climatiseurs installés dans les bâtiments du monde entier</a:t>
          </a:r>
        </a:p>
      </dgm:t>
    </dgm:pt>
    <dgm:pt modelId="{06044612-3E9B-41BC-B31C-766B6FC9AA01}" type="parTrans" cxnId="{82C23B94-25D8-46D6-BCBC-7605CBD39B6F}">
      <dgm:prSet/>
      <dgm:spPr/>
      <dgm:t>
        <a:bodyPr/>
        <a:lstStyle/>
        <a:p>
          <a:endParaRPr lang="fr-FR"/>
        </a:p>
      </dgm:t>
    </dgm:pt>
    <dgm:pt modelId="{841D0F40-305D-4F1F-AF72-14369FE08B17}" type="sibTrans" cxnId="{82C23B94-25D8-46D6-BCBC-7605CBD39B6F}">
      <dgm:prSet/>
      <dgm:spPr/>
      <dgm:t>
        <a:bodyPr/>
        <a:lstStyle/>
        <a:p>
          <a:endParaRPr lang="fr-FR"/>
        </a:p>
      </dgm:t>
    </dgm:pt>
    <dgm:pt modelId="{2DF2CD31-2E09-4F5E-9C48-A06366906FD4}" type="pres">
      <dgm:prSet presAssocID="{0322AAA5-3CD3-44B4-A990-E110D4A38A3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D96FD9-5155-4165-B917-D383763ED0B0}" type="pres">
      <dgm:prSet presAssocID="{D8FA575F-D8EF-4F4B-81A6-D822E0D5097E}" presName="vertOne" presStyleCnt="0"/>
      <dgm:spPr/>
    </dgm:pt>
    <dgm:pt modelId="{4F1E6FA0-2C55-4DF9-8055-9A6693D59A09}" type="pres">
      <dgm:prSet presAssocID="{D8FA575F-D8EF-4F4B-81A6-D822E0D5097E}" presName="txOne" presStyleLbl="node0" presStyleIdx="0" presStyleCnt="1">
        <dgm:presLayoutVars>
          <dgm:chPref val="3"/>
        </dgm:presLayoutVars>
      </dgm:prSet>
      <dgm:spPr/>
    </dgm:pt>
    <dgm:pt modelId="{233B7941-04D3-4000-8731-245E267CFFA7}" type="pres">
      <dgm:prSet presAssocID="{D8FA575F-D8EF-4F4B-81A6-D822E0D5097E}" presName="parTransOne" presStyleCnt="0"/>
      <dgm:spPr/>
    </dgm:pt>
    <dgm:pt modelId="{A0419CB2-397B-4429-B3D9-70D464CA38E6}" type="pres">
      <dgm:prSet presAssocID="{D8FA575F-D8EF-4F4B-81A6-D822E0D5097E}" presName="horzOne" presStyleCnt="0"/>
      <dgm:spPr/>
    </dgm:pt>
    <dgm:pt modelId="{927F6CB5-7AEB-421C-B735-4A716B860B30}" type="pres">
      <dgm:prSet presAssocID="{F5F9CB8A-8209-4C6C-9F16-C94BFBB6B38D}" presName="vertTwo" presStyleCnt="0"/>
      <dgm:spPr/>
    </dgm:pt>
    <dgm:pt modelId="{90710FEA-A8B3-48A9-A6AD-7DC3B6CB24E3}" type="pres">
      <dgm:prSet presAssocID="{F5F9CB8A-8209-4C6C-9F16-C94BFBB6B38D}" presName="txTwo" presStyleLbl="node2" presStyleIdx="0" presStyleCnt="3">
        <dgm:presLayoutVars>
          <dgm:chPref val="3"/>
        </dgm:presLayoutVars>
      </dgm:prSet>
      <dgm:spPr/>
    </dgm:pt>
    <dgm:pt modelId="{9E880956-D9F1-4BAF-943F-E87A9073FD44}" type="pres">
      <dgm:prSet presAssocID="{F5F9CB8A-8209-4C6C-9F16-C94BFBB6B38D}" presName="parTransTwo" presStyleCnt="0"/>
      <dgm:spPr/>
    </dgm:pt>
    <dgm:pt modelId="{86A434BA-7F31-4655-94AE-9080F1DD2CB0}" type="pres">
      <dgm:prSet presAssocID="{F5F9CB8A-8209-4C6C-9F16-C94BFBB6B38D}" presName="horzTwo" presStyleCnt="0"/>
      <dgm:spPr/>
    </dgm:pt>
    <dgm:pt modelId="{E69D2C0F-CFFD-4A46-87FD-FF1DB7CB006F}" type="pres">
      <dgm:prSet presAssocID="{622DAF49-3AB2-43E1-BF41-06497A2D11E2}" presName="vertThree" presStyleCnt="0"/>
      <dgm:spPr/>
    </dgm:pt>
    <dgm:pt modelId="{B35695F1-DC0E-43C1-AA48-0D3925806023}" type="pres">
      <dgm:prSet presAssocID="{622DAF49-3AB2-43E1-BF41-06497A2D11E2}" presName="txThree" presStyleLbl="node3" presStyleIdx="0" presStyleCnt="3">
        <dgm:presLayoutVars>
          <dgm:chPref val="3"/>
        </dgm:presLayoutVars>
      </dgm:prSet>
      <dgm:spPr/>
    </dgm:pt>
    <dgm:pt modelId="{4309B511-E47B-475C-BA21-8B6FC4286D44}" type="pres">
      <dgm:prSet presAssocID="{622DAF49-3AB2-43E1-BF41-06497A2D11E2}" presName="horzThree" presStyleCnt="0"/>
      <dgm:spPr/>
    </dgm:pt>
    <dgm:pt modelId="{0AB1800B-8009-4E42-9B0D-266DCAE02B0C}" type="pres">
      <dgm:prSet presAssocID="{1DCCEE66-EF5E-4104-95FD-B0031E1164AC}" presName="sibSpaceTwo" presStyleCnt="0"/>
      <dgm:spPr/>
    </dgm:pt>
    <dgm:pt modelId="{AEC7321A-B503-49CF-891F-161EC15745CB}" type="pres">
      <dgm:prSet presAssocID="{CB4DD2FA-686B-45D3-AF73-7608473AC09A}" presName="vertTwo" presStyleCnt="0"/>
      <dgm:spPr/>
    </dgm:pt>
    <dgm:pt modelId="{690BED73-B07F-4F79-944B-A2B46237856C}" type="pres">
      <dgm:prSet presAssocID="{CB4DD2FA-686B-45D3-AF73-7608473AC09A}" presName="txTwo" presStyleLbl="node2" presStyleIdx="1" presStyleCnt="3">
        <dgm:presLayoutVars>
          <dgm:chPref val="3"/>
        </dgm:presLayoutVars>
      </dgm:prSet>
      <dgm:spPr/>
    </dgm:pt>
    <dgm:pt modelId="{489E4530-4C98-4668-9656-CC6CE1ED953F}" type="pres">
      <dgm:prSet presAssocID="{CB4DD2FA-686B-45D3-AF73-7608473AC09A}" presName="parTransTwo" presStyleCnt="0"/>
      <dgm:spPr/>
    </dgm:pt>
    <dgm:pt modelId="{F5B674F3-0714-4A96-AA9E-99BA0C1E9FDD}" type="pres">
      <dgm:prSet presAssocID="{CB4DD2FA-686B-45D3-AF73-7608473AC09A}" presName="horzTwo" presStyleCnt="0"/>
      <dgm:spPr/>
    </dgm:pt>
    <dgm:pt modelId="{8478C0AD-42D6-4BA8-B22E-98611DC6E882}" type="pres">
      <dgm:prSet presAssocID="{3954945E-46B3-48FA-A9F3-D587CB38ABD2}" presName="vertThree" presStyleCnt="0"/>
      <dgm:spPr/>
    </dgm:pt>
    <dgm:pt modelId="{ABF83312-88C4-41CC-9688-7C9D6BDAD54B}" type="pres">
      <dgm:prSet presAssocID="{3954945E-46B3-48FA-A9F3-D587CB38ABD2}" presName="txThree" presStyleLbl="node3" presStyleIdx="1" presStyleCnt="3">
        <dgm:presLayoutVars>
          <dgm:chPref val="3"/>
        </dgm:presLayoutVars>
      </dgm:prSet>
      <dgm:spPr/>
    </dgm:pt>
    <dgm:pt modelId="{1670EB78-3BE7-496E-8695-433F3C49972C}" type="pres">
      <dgm:prSet presAssocID="{3954945E-46B3-48FA-A9F3-D587CB38ABD2}" presName="horzThree" presStyleCnt="0"/>
      <dgm:spPr/>
    </dgm:pt>
    <dgm:pt modelId="{D94980CF-E0AF-4DB1-A93C-D4A67C4B4901}" type="pres">
      <dgm:prSet presAssocID="{A8614601-1C1A-483E-B985-53314F79C9C8}" presName="sibSpaceTwo" presStyleCnt="0"/>
      <dgm:spPr/>
    </dgm:pt>
    <dgm:pt modelId="{0FF6FBAE-04E5-4258-BCDA-A44488D339A0}" type="pres">
      <dgm:prSet presAssocID="{DA27AFFA-B7E0-4014-BB13-D2F825DB2C9F}" presName="vertTwo" presStyleCnt="0"/>
      <dgm:spPr/>
    </dgm:pt>
    <dgm:pt modelId="{D04AB39A-48A7-4870-BC37-2C97B06C8D38}" type="pres">
      <dgm:prSet presAssocID="{DA27AFFA-B7E0-4014-BB13-D2F825DB2C9F}" presName="txTwo" presStyleLbl="node2" presStyleIdx="2" presStyleCnt="3">
        <dgm:presLayoutVars>
          <dgm:chPref val="3"/>
        </dgm:presLayoutVars>
      </dgm:prSet>
      <dgm:spPr/>
    </dgm:pt>
    <dgm:pt modelId="{F55B8BA1-1F02-4652-83C1-ECF5AE2219C2}" type="pres">
      <dgm:prSet presAssocID="{DA27AFFA-B7E0-4014-BB13-D2F825DB2C9F}" presName="parTransTwo" presStyleCnt="0"/>
      <dgm:spPr/>
    </dgm:pt>
    <dgm:pt modelId="{3EF720B6-57C9-41F1-88FD-65BB4E54055D}" type="pres">
      <dgm:prSet presAssocID="{DA27AFFA-B7E0-4014-BB13-D2F825DB2C9F}" presName="horzTwo" presStyleCnt="0"/>
      <dgm:spPr/>
    </dgm:pt>
    <dgm:pt modelId="{229CB6DE-FC51-40D0-B6E5-EB3A58A1CDF6}" type="pres">
      <dgm:prSet presAssocID="{68A7698A-7732-4CD8-9BF9-E69112035655}" presName="vertThree" presStyleCnt="0"/>
      <dgm:spPr/>
    </dgm:pt>
    <dgm:pt modelId="{6BA5DA7A-D91D-4B85-A9BC-396E6DF420A6}" type="pres">
      <dgm:prSet presAssocID="{68A7698A-7732-4CD8-9BF9-E69112035655}" presName="txThree" presStyleLbl="node3" presStyleIdx="2" presStyleCnt="3">
        <dgm:presLayoutVars>
          <dgm:chPref val="3"/>
        </dgm:presLayoutVars>
      </dgm:prSet>
      <dgm:spPr/>
    </dgm:pt>
    <dgm:pt modelId="{6F2C97D1-2EC8-494D-9121-F1807D4B6318}" type="pres">
      <dgm:prSet presAssocID="{68A7698A-7732-4CD8-9BF9-E69112035655}" presName="horzThree" presStyleCnt="0"/>
      <dgm:spPr/>
    </dgm:pt>
  </dgm:ptLst>
  <dgm:cxnLst>
    <dgm:cxn modelId="{7B215F09-2895-4506-955E-27AAE8F8C820}" srcId="{CB4DD2FA-686B-45D3-AF73-7608473AC09A}" destId="{3954945E-46B3-48FA-A9F3-D587CB38ABD2}" srcOrd="0" destOrd="0" parTransId="{6214A62C-94E0-4EE0-88F2-5400EC7E05CC}" sibTransId="{55E0375F-6577-4019-848D-696856083BE7}"/>
    <dgm:cxn modelId="{5581C80B-A787-48F8-9145-6F629BD49A88}" srcId="{D8FA575F-D8EF-4F4B-81A6-D822E0D5097E}" destId="{CB4DD2FA-686B-45D3-AF73-7608473AC09A}" srcOrd="1" destOrd="0" parTransId="{690B0195-0130-4FE0-9B8E-06351E830FD5}" sibTransId="{A8614601-1C1A-483E-B985-53314F79C9C8}"/>
    <dgm:cxn modelId="{F6C74D1C-1C77-4A2A-B619-B1E878D0F1D0}" type="presOf" srcId="{D8FA575F-D8EF-4F4B-81A6-D822E0D5097E}" destId="{4F1E6FA0-2C55-4DF9-8055-9A6693D59A09}" srcOrd="0" destOrd="0" presId="urn:microsoft.com/office/officeart/2005/8/layout/hierarchy4"/>
    <dgm:cxn modelId="{9483161D-F4A8-40ED-8441-7D31FF55CDFF}" srcId="{D8FA575F-D8EF-4F4B-81A6-D822E0D5097E}" destId="{F5F9CB8A-8209-4C6C-9F16-C94BFBB6B38D}" srcOrd="0" destOrd="0" parTransId="{2ED2BF48-182B-426B-882A-2627624F7790}" sibTransId="{1DCCEE66-EF5E-4104-95FD-B0031E1164AC}"/>
    <dgm:cxn modelId="{24D28837-0D98-4017-B83B-A5707E70F89B}" srcId="{D8FA575F-D8EF-4F4B-81A6-D822E0D5097E}" destId="{DA27AFFA-B7E0-4014-BB13-D2F825DB2C9F}" srcOrd="2" destOrd="0" parTransId="{75CEC9FD-A7E6-43C2-A900-2E82A10221C6}" sibTransId="{2EE151AE-AF70-406E-B15C-2681207391F8}"/>
    <dgm:cxn modelId="{5563473E-7490-4F5A-B9C1-A9B0BB31E819}" type="presOf" srcId="{F5F9CB8A-8209-4C6C-9F16-C94BFBB6B38D}" destId="{90710FEA-A8B3-48A9-A6AD-7DC3B6CB24E3}" srcOrd="0" destOrd="0" presId="urn:microsoft.com/office/officeart/2005/8/layout/hierarchy4"/>
    <dgm:cxn modelId="{8DCB8D6D-5120-4AB6-BFEB-4BE1AE40B511}" type="presOf" srcId="{DA27AFFA-B7E0-4014-BB13-D2F825DB2C9F}" destId="{D04AB39A-48A7-4870-BC37-2C97B06C8D38}" srcOrd="0" destOrd="0" presId="urn:microsoft.com/office/officeart/2005/8/layout/hierarchy4"/>
    <dgm:cxn modelId="{FD7E857F-304E-426C-BE34-6C5F0E22FB8E}" type="presOf" srcId="{CB4DD2FA-686B-45D3-AF73-7608473AC09A}" destId="{690BED73-B07F-4F79-944B-A2B46237856C}" srcOrd="0" destOrd="0" presId="urn:microsoft.com/office/officeart/2005/8/layout/hierarchy4"/>
    <dgm:cxn modelId="{090FC782-DA44-4E25-8871-3E4A81D3DAA8}" srcId="{0322AAA5-3CD3-44B4-A990-E110D4A38A3F}" destId="{D8FA575F-D8EF-4F4B-81A6-D822E0D5097E}" srcOrd="0" destOrd="0" parTransId="{564DE43D-FABA-4DA8-B7B1-7B95A7788930}" sibTransId="{FE26CAC9-EB0D-4E96-93B5-E890E95707C1}"/>
    <dgm:cxn modelId="{2097C392-C8DA-43DB-BD39-4F2445F70504}" srcId="{F5F9CB8A-8209-4C6C-9F16-C94BFBB6B38D}" destId="{622DAF49-3AB2-43E1-BF41-06497A2D11E2}" srcOrd="0" destOrd="0" parTransId="{27015C4F-0F9E-4089-A3D9-C2C13AA88CA2}" sibTransId="{E871127B-6816-4052-A071-F21158921541}"/>
    <dgm:cxn modelId="{82C23B94-25D8-46D6-BCBC-7605CBD39B6F}" srcId="{DA27AFFA-B7E0-4014-BB13-D2F825DB2C9F}" destId="{68A7698A-7732-4CD8-9BF9-E69112035655}" srcOrd="0" destOrd="0" parTransId="{06044612-3E9B-41BC-B31C-766B6FC9AA01}" sibTransId="{841D0F40-305D-4F1F-AF72-14369FE08B17}"/>
    <dgm:cxn modelId="{C5EA7C97-79F8-4EC4-839D-034D77354CBC}" type="presOf" srcId="{3954945E-46B3-48FA-A9F3-D587CB38ABD2}" destId="{ABF83312-88C4-41CC-9688-7C9D6BDAD54B}" srcOrd="0" destOrd="0" presId="urn:microsoft.com/office/officeart/2005/8/layout/hierarchy4"/>
    <dgm:cxn modelId="{CBE13AA8-7D17-4493-91A9-37DFA9B94ACF}" type="presOf" srcId="{68A7698A-7732-4CD8-9BF9-E69112035655}" destId="{6BA5DA7A-D91D-4B85-A9BC-396E6DF420A6}" srcOrd="0" destOrd="0" presId="urn:microsoft.com/office/officeart/2005/8/layout/hierarchy4"/>
    <dgm:cxn modelId="{E9CDADD5-B6C0-43F6-8C41-02BE3B28721B}" type="presOf" srcId="{0322AAA5-3CD3-44B4-A990-E110D4A38A3F}" destId="{2DF2CD31-2E09-4F5E-9C48-A06366906FD4}" srcOrd="0" destOrd="0" presId="urn:microsoft.com/office/officeart/2005/8/layout/hierarchy4"/>
    <dgm:cxn modelId="{BFF5B6E6-BB62-4357-A213-DB3BDCF4A0B7}" type="presOf" srcId="{622DAF49-3AB2-43E1-BF41-06497A2D11E2}" destId="{B35695F1-DC0E-43C1-AA48-0D3925806023}" srcOrd="0" destOrd="0" presId="urn:microsoft.com/office/officeart/2005/8/layout/hierarchy4"/>
    <dgm:cxn modelId="{8399AE58-3FB2-45CE-A185-45C80C0C3B92}" type="presParOf" srcId="{2DF2CD31-2E09-4F5E-9C48-A06366906FD4}" destId="{15D96FD9-5155-4165-B917-D383763ED0B0}" srcOrd="0" destOrd="0" presId="urn:microsoft.com/office/officeart/2005/8/layout/hierarchy4"/>
    <dgm:cxn modelId="{6A492D42-F99F-46CD-860A-3E5F33ADDC5F}" type="presParOf" srcId="{15D96FD9-5155-4165-B917-D383763ED0B0}" destId="{4F1E6FA0-2C55-4DF9-8055-9A6693D59A09}" srcOrd="0" destOrd="0" presId="urn:microsoft.com/office/officeart/2005/8/layout/hierarchy4"/>
    <dgm:cxn modelId="{C42F4781-8A32-4C86-8B03-2B2B208E5DE9}" type="presParOf" srcId="{15D96FD9-5155-4165-B917-D383763ED0B0}" destId="{233B7941-04D3-4000-8731-245E267CFFA7}" srcOrd="1" destOrd="0" presId="urn:microsoft.com/office/officeart/2005/8/layout/hierarchy4"/>
    <dgm:cxn modelId="{701BE5C5-2A17-414A-BF4D-31761AD34E1E}" type="presParOf" srcId="{15D96FD9-5155-4165-B917-D383763ED0B0}" destId="{A0419CB2-397B-4429-B3D9-70D464CA38E6}" srcOrd="2" destOrd="0" presId="urn:microsoft.com/office/officeart/2005/8/layout/hierarchy4"/>
    <dgm:cxn modelId="{31B882C0-877E-4B44-AC67-43960383AEB2}" type="presParOf" srcId="{A0419CB2-397B-4429-B3D9-70D464CA38E6}" destId="{927F6CB5-7AEB-421C-B735-4A716B860B30}" srcOrd="0" destOrd="0" presId="urn:microsoft.com/office/officeart/2005/8/layout/hierarchy4"/>
    <dgm:cxn modelId="{3BBF9ACF-17DF-4A33-8EC0-7879B8F5EC90}" type="presParOf" srcId="{927F6CB5-7AEB-421C-B735-4A716B860B30}" destId="{90710FEA-A8B3-48A9-A6AD-7DC3B6CB24E3}" srcOrd="0" destOrd="0" presId="urn:microsoft.com/office/officeart/2005/8/layout/hierarchy4"/>
    <dgm:cxn modelId="{3C401A8E-D283-48D2-AD70-3F5C064581B6}" type="presParOf" srcId="{927F6CB5-7AEB-421C-B735-4A716B860B30}" destId="{9E880956-D9F1-4BAF-943F-E87A9073FD44}" srcOrd="1" destOrd="0" presId="urn:microsoft.com/office/officeart/2005/8/layout/hierarchy4"/>
    <dgm:cxn modelId="{D4F8196F-DEE9-4188-86F6-F48AAF710CA0}" type="presParOf" srcId="{927F6CB5-7AEB-421C-B735-4A716B860B30}" destId="{86A434BA-7F31-4655-94AE-9080F1DD2CB0}" srcOrd="2" destOrd="0" presId="urn:microsoft.com/office/officeart/2005/8/layout/hierarchy4"/>
    <dgm:cxn modelId="{C97CEF0B-4732-45A4-B3DA-F59152019F5E}" type="presParOf" srcId="{86A434BA-7F31-4655-94AE-9080F1DD2CB0}" destId="{E69D2C0F-CFFD-4A46-87FD-FF1DB7CB006F}" srcOrd="0" destOrd="0" presId="urn:microsoft.com/office/officeart/2005/8/layout/hierarchy4"/>
    <dgm:cxn modelId="{1E948E90-95C7-40BA-A435-C532F7B1B8A5}" type="presParOf" srcId="{E69D2C0F-CFFD-4A46-87FD-FF1DB7CB006F}" destId="{B35695F1-DC0E-43C1-AA48-0D3925806023}" srcOrd="0" destOrd="0" presId="urn:microsoft.com/office/officeart/2005/8/layout/hierarchy4"/>
    <dgm:cxn modelId="{2DD6C33B-8790-403D-9EDC-E57977E6EEFF}" type="presParOf" srcId="{E69D2C0F-CFFD-4A46-87FD-FF1DB7CB006F}" destId="{4309B511-E47B-475C-BA21-8B6FC4286D44}" srcOrd="1" destOrd="0" presId="urn:microsoft.com/office/officeart/2005/8/layout/hierarchy4"/>
    <dgm:cxn modelId="{0EE579DF-0964-41B5-AD2D-E309F3517BD1}" type="presParOf" srcId="{A0419CB2-397B-4429-B3D9-70D464CA38E6}" destId="{0AB1800B-8009-4E42-9B0D-266DCAE02B0C}" srcOrd="1" destOrd="0" presId="urn:microsoft.com/office/officeart/2005/8/layout/hierarchy4"/>
    <dgm:cxn modelId="{3798107A-4725-48F4-AB3D-123DA6D8CF60}" type="presParOf" srcId="{A0419CB2-397B-4429-B3D9-70D464CA38E6}" destId="{AEC7321A-B503-49CF-891F-161EC15745CB}" srcOrd="2" destOrd="0" presId="urn:microsoft.com/office/officeart/2005/8/layout/hierarchy4"/>
    <dgm:cxn modelId="{827F846E-544A-421C-8D04-CEEB79862872}" type="presParOf" srcId="{AEC7321A-B503-49CF-891F-161EC15745CB}" destId="{690BED73-B07F-4F79-944B-A2B46237856C}" srcOrd="0" destOrd="0" presId="urn:microsoft.com/office/officeart/2005/8/layout/hierarchy4"/>
    <dgm:cxn modelId="{8907D441-0D9E-45E0-85C0-8676B00D6971}" type="presParOf" srcId="{AEC7321A-B503-49CF-891F-161EC15745CB}" destId="{489E4530-4C98-4668-9656-CC6CE1ED953F}" srcOrd="1" destOrd="0" presId="urn:microsoft.com/office/officeart/2005/8/layout/hierarchy4"/>
    <dgm:cxn modelId="{B9AE53FE-1FAE-463E-A0F1-0EE439838167}" type="presParOf" srcId="{AEC7321A-B503-49CF-891F-161EC15745CB}" destId="{F5B674F3-0714-4A96-AA9E-99BA0C1E9FDD}" srcOrd="2" destOrd="0" presId="urn:microsoft.com/office/officeart/2005/8/layout/hierarchy4"/>
    <dgm:cxn modelId="{CD9C6F05-1AA3-4365-B58D-F5E4CC27D044}" type="presParOf" srcId="{F5B674F3-0714-4A96-AA9E-99BA0C1E9FDD}" destId="{8478C0AD-42D6-4BA8-B22E-98611DC6E882}" srcOrd="0" destOrd="0" presId="urn:microsoft.com/office/officeart/2005/8/layout/hierarchy4"/>
    <dgm:cxn modelId="{1FEF3E1D-2E83-4136-97E4-87EFFF0FC86D}" type="presParOf" srcId="{8478C0AD-42D6-4BA8-B22E-98611DC6E882}" destId="{ABF83312-88C4-41CC-9688-7C9D6BDAD54B}" srcOrd="0" destOrd="0" presId="urn:microsoft.com/office/officeart/2005/8/layout/hierarchy4"/>
    <dgm:cxn modelId="{47158004-0C69-438A-948B-655633A924A3}" type="presParOf" srcId="{8478C0AD-42D6-4BA8-B22E-98611DC6E882}" destId="{1670EB78-3BE7-496E-8695-433F3C49972C}" srcOrd="1" destOrd="0" presId="urn:microsoft.com/office/officeart/2005/8/layout/hierarchy4"/>
    <dgm:cxn modelId="{BFA6C8C1-843B-4776-8AA3-6C7D3C05B380}" type="presParOf" srcId="{A0419CB2-397B-4429-B3D9-70D464CA38E6}" destId="{D94980CF-E0AF-4DB1-A93C-D4A67C4B4901}" srcOrd="3" destOrd="0" presId="urn:microsoft.com/office/officeart/2005/8/layout/hierarchy4"/>
    <dgm:cxn modelId="{6DDDE3AD-C10D-4FEC-955B-651105770C96}" type="presParOf" srcId="{A0419CB2-397B-4429-B3D9-70D464CA38E6}" destId="{0FF6FBAE-04E5-4258-BCDA-A44488D339A0}" srcOrd="4" destOrd="0" presId="urn:microsoft.com/office/officeart/2005/8/layout/hierarchy4"/>
    <dgm:cxn modelId="{89602F05-ECD4-4D5F-8686-32FAEB813E97}" type="presParOf" srcId="{0FF6FBAE-04E5-4258-BCDA-A44488D339A0}" destId="{D04AB39A-48A7-4870-BC37-2C97B06C8D38}" srcOrd="0" destOrd="0" presId="urn:microsoft.com/office/officeart/2005/8/layout/hierarchy4"/>
    <dgm:cxn modelId="{BC95673E-FC1C-4048-A03B-A9D241292A2D}" type="presParOf" srcId="{0FF6FBAE-04E5-4258-BCDA-A44488D339A0}" destId="{F55B8BA1-1F02-4652-83C1-ECF5AE2219C2}" srcOrd="1" destOrd="0" presId="urn:microsoft.com/office/officeart/2005/8/layout/hierarchy4"/>
    <dgm:cxn modelId="{26681B31-717E-40CB-96C0-5034BF7D6CAA}" type="presParOf" srcId="{0FF6FBAE-04E5-4258-BCDA-A44488D339A0}" destId="{3EF720B6-57C9-41F1-88FD-65BB4E54055D}" srcOrd="2" destOrd="0" presId="urn:microsoft.com/office/officeart/2005/8/layout/hierarchy4"/>
    <dgm:cxn modelId="{92185750-E2C2-4B6F-AE5E-09DD809CBEFD}" type="presParOf" srcId="{3EF720B6-57C9-41F1-88FD-65BB4E54055D}" destId="{229CB6DE-FC51-40D0-B6E5-EB3A58A1CDF6}" srcOrd="0" destOrd="0" presId="urn:microsoft.com/office/officeart/2005/8/layout/hierarchy4"/>
    <dgm:cxn modelId="{9BEF003F-3D8D-46C4-9530-39A91E301859}" type="presParOf" srcId="{229CB6DE-FC51-40D0-B6E5-EB3A58A1CDF6}" destId="{6BA5DA7A-D91D-4B85-A9BC-396E6DF420A6}" srcOrd="0" destOrd="0" presId="urn:microsoft.com/office/officeart/2005/8/layout/hierarchy4"/>
    <dgm:cxn modelId="{8A4A8A4B-2851-42DE-A881-C6391DCFEF3E}" type="presParOf" srcId="{229CB6DE-FC51-40D0-B6E5-EB3A58A1CDF6}" destId="{6F2C97D1-2EC8-494D-9121-F1807D4B63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E81240-FC51-4CF2-81B9-8A14EDC1B25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AE12681-A57E-4C93-AAAD-7B83E78CBED0}">
      <dgm:prSet phldrT="[Texte]"/>
      <dgm:spPr/>
      <dgm:t>
        <a:bodyPr/>
        <a:lstStyle/>
        <a:p>
          <a:r>
            <a:rPr lang="fr-FR" dirty="0"/>
            <a:t>Normes</a:t>
          </a:r>
        </a:p>
      </dgm:t>
    </dgm:pt>
    <dgm:pt modelId="{4970F490-43C1-4648-9F17-5BD3C7F8E9C3}" type="parTrans" cxnId="{06C46B49-2BFB-4900-8472-61E9BA886872}">
      <dgm:prSet/>
      <dgm:spPr/>
      <dgm:t>
        <a:bodyPr/>
        <a:lstStyle/>
        <a:p>
          <a:endParaRPr lang="fr-FR"/>
        </a:p>
      </dgm:t>
    </dgm:pt>
    <dgm:pt modelId="{182DBFD8-6EE3-42FC-BBEC-2992683F8F73}" type="sibTrans" cxnId="{06C46B49-2BFB-4900-8472-61E9BA886872}">
      <dgm:prSet/>
      <dgm:spPr/>
      <dgm:t>
        <a:bodyPr/>
        <a:lstStyle/>
        <a:p>
          <a:endParaRPr lang="fr-FR"/>
        </a:p>
      </dgm:t>
    </dgm:pt>
    <dgm:pt modelId="{D1DB5580-71DC-4CAC-A82B-03896A743460}">
      <dgm:prSet phldrT="[Texte]" custT="1"/>
      <dgm:spPr/>
      <dgm:t>
        <a:bodyPr/>
        <a:lstStyle/>
        <a:p>
          <a:r>
            <a:rPr lang="fr-FR" sz="2000"/>
            <a:t>ISO 14 040/14 044.</a:t>
          </a:r>
          <a:endParaRPr lang="fr-FR" sz="2000" dirty="0"/>
        </a:p>
      </dgm:t>
    </dgm:pt>
    <dgm:pt modelId="{F9211144-926E-41AC-A6A3-824417FF7209}" type="parTrans" cxnId="{0B45649F-C23B-4FBF-8ED3-4F26349A419B}">
      <dgm:prSet/>
      <dgm:spPr/>
      <dgm:t>
        <a:bodyPr/>
        <a:lstStyle/>
        <a:p>
          <a:endParaRPr lang="fr-FR"/>
        </a:p>
      </dgm:t>
    </dgm:pt>
    <dgm:pt modelId="{FEDE29B6-1548-4C19-BC32-66047679F278}" type="sibTrans" cxnId="{0B45649F-C23B-4FBF-8ED3-4F26349A419B}">
      <dgm:prSet/>
      <dgm:spPr/>
      <dgm:t>
        <a:bodyPr/>
        <a:lstStyle/>
        <a:p>
          <a:endParaRPr lang="fr-FR"/>
        </a:p>
      </dgm:t>
    </dgm:pt>
    <dgm:pt modelId="{83998E29-425D-4887-BC0F-A5891226EFD1}">
      <dgm:prSet phldrT="[Texte]"/>
      <dgm:spPr/>
      <dgm:t>
        <a:bodyPr/>
        <a:lstStyle/>
        <a:p>
          <a:r>
            <a:rPr lang="fr-FR" dirty="0"/>
            <a:t>Méthodes d’évaluation</a:t>
          </a:r>
        </a:p>
      </dgm:t>
    </dgm:pt>
    <dgm:pt modelId="{E52BE9DE-60F2-474B-ACFB-7BBE5F7A2590}" type="parTrans" cxnId="{F110C07D-05DF-4050-B946-58EDADB2EBE4}">
      <dgm:prSet/>
      <dgm:spPr/>
      <dgm:t>
        <a:bodyPr/>
        <a:lstStyle/>
        <a:p>
          <a:endParaRPr lang="fr-FR"/>
        </a:p>
      </dgm:t>
    </dgm:pt>
    <dgm:pt modelId="{905DFDB8-05A7-4E4C-8D43-D1E3F0EAE3C1}" type="sibTrans" cxnId="{F110C07D-05DF-4050-B946-58EDADB2EBE4}">
      <dgm:prSet/>
      <dgm:spPr/>
      <dgm:t>
        <a:bodyPr/>
        <a:lstStyle/>
        <a:p>
          <a:endParaRPr lang="fr-FR"/>
        </a:p>
      </dgm:t>
    </dgm:pt>
    <dgm:pt modelId="{A8A3122C-D1FE-4325-B0F1-1E7A4C76B492}">
      <dgm:prSet phldrT="[Texte]" custT="1"/>
      <dgm:spPr/>
      <dgm:t>
        <a:bodyPr/>
        <a:lstStyle/>
        <a:p>
          <a:r>
            <a:rPr lang="fr-FR" sz="2000" dirty="0"/>
            <a:t>IMPACT 2002+.</a:t>
          </a:r>
        </a:p>
      </dgm:t>
    </dgm:pt>
    <dgm:pt modelId="{A3181748-C338-43A1-80AC-B7F43218F41A}" type="parTrans" cxnId="{A273E0AC-C8CA-4955-84AB-B390BA64533B}">
      <dgm:prSet/>
      <dgm:spPr/>
      <dgm:t>
        <a:bodyPr/>
        <a:lstStyle/>
        <a:p>
          <a:endParaRPr lang="fr-FR"/>
        </a:p>
      </dgm:t>
    </dgm:pt>
    <dgm:pt modelId="{C8EA17E3-692B-42DC-872A-D1AC29AF2C27}" type="sibTrans" cxnId="{A273E0AC-C8CA-4955-84AB-B390BA64533B}">
      <dgm:prSet/>
      <dgm:spPr/>
      <dgm:t>
        <a:bodyPr/>
        <a:lstStyle/>
        <a:p>
          <a:endParaRPr lang="fr-FR"/>
        </a:p>
      </dgm:t>
    </dgm:pt>
    <dgm:pt modelId="{8712BCDD-0B07-40AB-8F01-4D10CA343B47}">
      <dgm:prSet phldrT="[Texte]"/>
      <dgm:spPr/>
      <dgm:t>
        <a:bodyPr/>
        <a:lstStyle/>
        <a:p>
          <a:r>
            <a:rPr lang="fr-FR" dirty="0"/>
            <a:t>Calcul avec les logiciels</a:t>
          </a:r>
        </a:p>
      </dgm:t>
    </dgm:pt>
    <dgm:pt modelId="{3FC946F6-D42B-41D6-A051-6953E63FBB76}" type="parTrans" cxnId="{6C951C5A-7B99-45CD-A03E-D6AE6FF16FEB}">
      <dgm:prSet/>
      <dgm:spPr/>
      <dgm:t>
        <a:bodyPr/>
        <a:lstStyle/>
        <a:p>
          <a:endParaRPr lang="fr-FR"/>
        </a:p>
      </dgm:t>
    </dgm:pt>
    <dgm:pt modelId="{F5AD9CAD-3D24-402E-A764-7A8EF5636463}" type="sibTrans" cxnId="{6C951C5A-7B99-45CD-A03E-D6AE6FF16FEB}">
      <dgm:prSet/>
      <dgm:spPr/>
      <dgm:t>
        <a:bodyPr/>
        <a:lstStyle/>
        <a:p>
          <a:endParaRPr lang="fr-FR"/>
        </a:p>
      </dgm:t>
    </dgm:pt>
    <dgm:pt modelId="{60EB7FDF-D3DD-42C6-9CFF-215296401AE0}">
      <dgm:prSet phldrT="[Texte]" custT="1"/>
      <dgm:spPr/>
      <dgm:t>
        <a:bodyPr/>
        <a:lstStyle/>
        <a:p>
          <a:r>
            <a:rPr lang="fr-FR" sz="2000" dirty="0"/>
            <a:t>Sima Pro 8.0.</a:t>
          </a:r>
        </a:p>
      </dgm:t>
    </dgm:pt>
    <dgm:pt modelId="{2C31161E-5CD6-4FC7-813E-1A5D12F50DF7}" type="parTrans" cxnId="{F0A4B703-51BA-4C0E-AB3A-FE150A327158}">
      <dgm:prSet/>
      <dgm:spPr/>
      <dgm:t>
        <a:bodyPr/>
        <a:lstStyle/>
        <a:p>
          <a:endParaRPr lang="fr-FR"/>
        </a:p>
      </dgm:t>
    </dgm:pt>
    <dgm:pt modelId="{E48EE2D9-E04B-4977-A9D7-67FBDF0BB53B}" type="sibTrans" cxnId="{F0A4B703-51BA-4C0E-AB3A-FE150A327158}">
      <dgm:prSet/>
      <dgm:spPr/>
      <dgm:t>
        <a:bodyPr/>
        <a:lstStyle/>
        <a:p>
          <a:endParaRPr lang="fr-FR"/>
        </a:p>
      </dgm:t>
    </dgm:pt>
    <dgm:pt modelId="{0439864C-CC3A-40E8-AE34-63FE8BB0F02E}">
      <dgm:prSet phldrT="[Texte]" custT="1"/>
      <dgm:spPr/>
      <dgm:t>
        <a:bodyPr/>
        <a:lstStyle/>
        <a:p>
          <a:r>
            <a:rPr lang="fr-FR" sz="2000" dirty="0"/>
            <a:t>EN15978 pour l’ACV du bâtiment.</a:t>
          </a:r>
          <a:endParaRPr lang="en-US" sz="2000" dirty="0"/>
        </a:p>
      </dgm:t>
    </dgm:pt>
    <dgm:pt modelId="{276D1831-B876-4D84-9F2C-1F590D5C4E1C}" type="parTrans" cxnId="{F8853EEE-E431-4AAA-85A9-FE0281922329}">
      <dgm:prSet/>
      <dgm:spPr/>
      <dgm:t>
        <a:bodyPr/>
        <a:lstStyle/>
        <a:p>
          <a:endParaRPr lang="fr-FR"/>
        </a:p>
      </dgm:t>
    </dgm:pt>
    <dgm:pt modelId="{7F39597F-38EB-448B-A585-32E916674C36}" type="sibTrans" cxnId="{F8853EEE-E431-4AAA-85A9-FE0281922329}">
      <dgm:prSet/>
      <dgm:spPr/>
      <dgm:t>
        <a:bodyPr/>
        <a:lstStyle/>
        <a:p>
          <a:endParaRPr lang="fr-FR"/>
        </a:p>
      </dgm:t>
    </dgm:pt>
    <dgm:pt modelId="{FE1CC5E0-9C4E-4929-896C-A33946823334}">
      <dgm:prSet custT="1"/>
      <dgm:spPr/>
      <dgm:t>
        <a:bodyPr/>
        <a:lstStyle/>
        <a:p>
          <a:r>
            <a:rPr lang="fr-FR" sz="2000" dirty="0"/>
            <a:t>TRACI v2.1.</a:t>
          </a:r>
          <a:endParaRPr lang="en-US" sz="2000" dirty="0"/>
        </a:p>
      </dgm:t>
    </dgm:pt>
    <dgm:pt modelId="{071274BD-5517-471D-9B0B-593D90783861}" type="parTrans" cxnId="{5BFD8E14-C13D-4229-A353-01FE53F5C7D5}">
      <dgm:prSet/>
      <dgm:spPr/>
      <dgm:t>
        <a:bodyPr/>
        <a:lstStyle/>
        <a:p>
          <a:endParaRPr lang="fr-FR"/>
        </a:p>
      </dgm:t>
    </dgm:pt>
    <dgm:pt modelId="{9C312B40-BEC3-48FC-8A21-9B358D95C167}" type="sibTrans" cxnId="{5BFD8E14-C13D-4229-A353-01FE53F5C7D5}">
      <dgm:prSet/>
      <dgm:spPr/>
      <dgm:t>
        <a:bodyPr/>
        <a:lstStyle/>
        <a:p>
          <a:endParaRPr lang="fr-FR"/>
        </a:p>
      </dgm:t>
    </dgm:pt>
    <dgm:pt modelId="{4F6D2CBA-C70B-483C-9459-F7F9F61D761D}">
      <dgm:prSet custT="1"/>
      <dgm:spPr/>
      <dgm:t>
        <a:bodyPr/>
        <a:lstStyle/>
        <a:p>
          <a:r>
            <a:rPr lang="fr-FR" sz="2000" dirty="0"/>
            <a:t>Microsoft Excel.</a:t>
          </a:r>
          <a:endParaRPr lang="en-US" sz="2000" dirty="0"/>
        </a:p>
      </dgm:t>
    </dgm:pt>
    <dgm:pt modelId="{AE170720-813C-4E5E-BC50-FE9D9779B556}" type="parTrans" cxnId="{6C47CD8F-7C63-4C49-BC3D-8CD8B87E55F2}">
      <dgm:prSet/>
      <dgm:spPr/>
      <dgm:t>
        <a:bodyPr/>
        <a:lstStyle/>
        <a:p>
          <a:endParaRPr lang="fr-FR"/>
        </a:p>
      </dgm:t>
    </dgm:pt>
    <dgm:pt modelId="{FB1096D9-4C13-4DBC-84E4-E568B98E4C53}" type="sibTrans" cxnId="{6C47CD8F-7C63-4C49-BC3D-8CD8B87E55F2}">
      <dgm:prSet/>
      <dgm:spPr/>
      <dgm:t>
        <a:bodyPr/>
        <a:lstStyle/>
        <a:p>
          <a:endParaRPr lang="fr-FR"/>
        </a:p>
      </dgm:t>
    </dgm:pt>
    <dgm:pt modelId="{1D240EA7-7542-4A7F-8AEB-206C1FC364C9}" type="pres">
      <dgm:prSet presAssocID="{A0E81240-FC51-4CF2-81B9-8A14EDC1B25F}" presName="linearFlow" presStyleCnt="0">
        <dgm:presLayoutVars>
          <dgm:dir/>
          <dgm:animLvl val="lvl"/>
          <dgm:resizeHandles val="exact"/>
        </dgm:presLayoutVars>
      </dgm:prSet>
      <dgm:spPr/>
    </dgm:pt>
    <dgm:pt modelId="{4A215BEA-9804-4872-9986-88B563636442}" type="pres">
      <dgm:prSet presAssocID="{2AE12681-A57E-4C93-AAAD-7B83E78CBED0}" presName="composite" presStyleCnt="0"/>
      <dgm:spPr/>
    </dgm:pt>
    <dgm:pt modelId="{6BA473FD-580F-4685-B7A7-50E3FB8F800F}" type="pres">
      <dgm:prSet presAssocID="{2AE12681-A57E-4C93-AAAD-7B83E78CBED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9FA4D1-3480-40C3-8CBC-188147CADF76}" type="pres">
      <dgm:prSet presAssocID="{2AE12681-A57E-4C93-AAAD-7B83E78CBED0}" presName="descendantText" presStyleLbl="alignAcc1" presStyleIdx="0" presStyleCnt="3">
        <dgm:presLayoutVars>
          <dgm:bulletEnabled val="1"/>
        </dgm:presLayoutVars>
      </dgm:prSet>
      <dgm:spPr/>
    </dgm:pt>
    <dgm:pt modelId="{DF5B1027-74BF-4865-B61F-DEE0BF08EE7F}" type="pres">
      <dgm:prSet presAssocID="{182DBFD8-6EE3-42FC-BBEC-2992683F8F73}" presName="sp" presStyleCnt="0"/>
      <dgm:spPr/>
    </dgm:pt>
    <dgm:pt modelId="{DCB2BEF0-C35E-4D64-988F-0ED22A170958}" type="pres">
      <dgm:prSet presAssocID="{83998E29-425D-4887-BC0F-A5891226EFD1}" presName="composite" presStyleCnt="0"/>
      <dgm:spPr/>
    </dgm:pt>
    <dgm:pt modelId="{8B81E8C7-EB9D-4787-8424-57BE6719EAF0}" type="pres">
      <dgm:prSet presAssocID="{83998E29-425D-4887-BC0F-A5891226EFD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DBC198A-0E25-4E39-A978-CB792C281979}" type="pres">
      <dgm:prSet presAssocID="{83998E29-425D-4887-BC0F-A5891226EFD1}" presName="descendantText" presStyleLbl="alignAcc1" presStyleIdx="1" presStyleCnt="3">
        <dgm:presLayoutVars>
          <dgm:bulletEnabled val="1"/>
        </dgm:presLayoutVars>
      </dgm:prSet>
      <dgm:spPr/>
    </dgm:pt>
    <dgm:pt modelId="{F48D7E9D-3860-4348-B7D2-954425462BB1}" type="pres">
      <dgm:prSet presAssocID="{905DFDB8-05A7-4E4C-8D43-D1E3F0EAE3C1}" presName="sp" presStyleCnt="0"/>
      <dgm:spPr/>
    </dgm:pt>
    <dgm:pt modelId="{3818E71E-C499-441A-AFBA-C2FDC374DFE6}" type="pres">
      <dgm:prSet presAssocID="{8712BCDD-0B07-40AB-8F01-4D10CA343B47}" presName="composite" presStyleCnt="0"/>
      <dgm:spPr/>
    </dgm:pt>
    <dgm:pt modelId="{89352766-EBEF-46BB-BAC2-1C798F930EB3}" type="pres">
      <dgm:prSet presAssocID="{8712BCDD-0B07-40AB-8F01-4D10CA343B4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09A2D22-7431-487F-B4EA-42A7187C4DD0}" type="pres">
      <dgm:prSet presAssocID="{8712BCDD-0B07-40AB-8F01-4D10CA343B4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0A4B703-51BA-4C0E-AB3A-FE150A327158}" srcId="{8712BCDD-0B07-40AB-8F01-4D10CA343B47}" destId="{60EB7FDF-D3DD-42C6-9CFF-215296401AE0}" srcOrd="0" destOrd="0" parTransId="{2C31161E-5CD6-4FC7-813E-1A5D12F50DF7}" sibTransId="{E48EE2D9-E04B-4977-A9D7-67FBDF0BB53B}"/>
    <dgm:cxn modelId="{5BFD8E14-C13D-4229-A353-01FE53F5C7D5}" srcId="{83998E29-425D-4887-BC0F-A5891226EFD1}" destId="{FE1CC5E0-9C4E-4929-896C-A33946823334}" srcOrd="1" destOrd="0" parTransId="{071274BD-5517-471D-9B0B-593D90783861}" sibTransId="{9C312B40-BEC3-48FC-8A21-9B358D95C167}"/>
    <dgm:cxn modelId="{6FB88E33-7297-48C1-9562-39577B1A3F34}" type="presOf" srcId="{8712BCDD-0B07-40AB-8F01-4D10CA343B47}" destId="{89352766-EBEF-46BB-BAC2-1C798F930EB3}" srcOrd="0" destOrd="0" presId="urn:microsoft.com/office/officeart/2005/8/layout/chevron2"/>
    <dgm:cxn modelId="{A2BC1F5E-0E84-4426-9BAE-03D64278AEB9}" type="presOf" srcId="{83998E29-425D-4887-BC0F-A5891226EFD1}" destId="{8B81E8C7-EB9D-4787-8424-57BE6719EAF0}" srcOrd="0" destOrd="0" presId="urn:microsoft.com/office/officeart/2005/8/layout/chevron2"/>
    <dgm:cxn modelId="{7332C264-0ADA-4D42-B463-53E8B4921A5B}" type="presOf" srcId="{60EB7FDF-D3DD-42C6-9CFF-215296401AE0}" destId="{C09A2D22-7431-487F-B4EA-42A7187C4DD0}" srcOrd="0" destOrd="0" presId="urn:microsoft.com/office/officeart/2005/8/layout/chevron2"/>
    <dgm:cxn modelId="{06C46B49-2BFB-4900-8472-61E9BA886872}" srcId="{A0E81240-FC51-4CF2-81B9-8A14EDC1B25F}" destId="{2AE12681-A57E-4C93-AAAD-7B83E78CBED0}" srcOrd="0" destOrd="0" parTransId="{4970F490-43C1-4648-9F17-5BD3C7F8E9C3}" sibTransId="{182DBFD8-6EE3-42FC-BBEC-2992683F8F73}"/>
    <dgm:cxn modelId="{46EB826C-597A-4D06-90DD-0AA88D978AFD}" type="presOf" srcId="{D1DB5580-71DC-4CAC-A82B-03896A743460}" destId="{899FA4D1-3480-40C3-8CBC-188147CADF76}" srcOrd="0" destOrd="0" presId="urn:microsoft.com/office/officeart/2005/8/layout/chevron2"/>
    <dgm:cxn modelId="{11EC534E-FE9C-4456-80D6-A20075F091DA}" type="presOf" srcId="{FE1CC5E0-9C4E-4929-896C-A33946823334}" destId="{4DBC198A-0E25-4E39-A978-CB792C281979}" srcOrd="0" destOrd="1" presId="urn:microsoft.com/office/officeart/2005/8/layout/chevron2"/>
    <dgm:cxn modelId="{58BD6E6F-FDCD-4E92-9B32-6E725BA44E01}" type="presOf" srcId="{A8A3122C-D1FE-4325-B0F1-1E7A4C76B492}" destId="{4DBC198A-0E25-4E39-A978-CB792C281979}" srcOrd="0" destOrd="0" presId="urn:microsoft.com/office/officeart/2005/8/layout/chevron2"/>
    <dgm:cxn modelId="{6C951C5A-7B99-45CD-A03E-D6AE6FF16FEB}" srcId="{A0E81240-FC51-4CF2-81B9-8A14EDC1B25F}" destId="{8712BCDD-0B07-40AB-8F01-4D10CA343B47}" srcOrd="2" destOrd="0" parTransId="{3FC946F6-D42B-41D6-A051-6953E63FBB76}" sibTransId="{F5AD9CAD-3D24-402E-A764-7A8EF5636463}"/>
    <dgm:cxn modelId="{39BE9E7D-9D7F-4B6B-B77A-358CDDDD0511}" type="presOf" srcId="{2AE12681-A57E-4C93-AAAD-7B83E78CBED0}" destId="{6BA473FD-580F-4685-B7A7-50E3FB8F800F}" srcOrd="0" destOrd="0" presId="urn:microsoft.com/office/officeart/2005/8/layout/chevron2"/>
    <dgm:cxn modelId="{F110C07D-05DF-4050-B946-58EDADB2EBE4}" srcId="{A0E81240-FC51-4CF2-81B9-8A14EDC1B25F}" destId="{83998E29-425D-4887-BC0F-A5891226EFD1}" srcOrd="1" destOrd="0" parTransId="{E52BE9DE-60F2-474B-ACFB-7BBE5F7A2590}" sibTransId="{905DFDB8-05A7-4E4C-8D43-D1E3F0EAE3C1}"/>
    <dgm:cxn modelId="{6C47CD8F-7C63-4C49-BC3D-8CD8B87E55F2}" srcId="{8712BCDD-0B07-40AB-8F01-4D10CA343B47}" destId="{4F6D2CBA-C70B-483C-9459-F7F9F61D761D}" srcOrd="1" destOrd="0" parTransId="{AE170720-813C-4E5E-BC50-FE9D9779B556}" sibTransId="{FB1096D9-4C13-4DBC-84E4-E568B98E4C53}"/>
    <dgm:cxn modelId="{0B45649F-C23B-4FBF-8ED3-4F26349A419B}" srcId="{2AE12681-A57E-4C93-AAAD-7B83E78CBED0}" destId="{D1DB5580-71DC-4CAC-A82B-03896A743460}" srcOrd="0" destOrd="0" parTransId="{F9211144-926E-41AC-A6A3-824417FF7209}" sibTransId="{FEDE29B6-1548-4C19-BC32-66047679F278}"/>
    <dgm:cxn modelId="{A273E0AC-C8CA-4955-84AB-B390BA64533B}" srcId="{83998E29-425D-4887-BC0F-A5891226EFD1}" destId="{A8A3122C-D1FE-4325-B0F1-1E7A4C76B492}" srcOrd="0" destOrd="0" parTransId="{A3181748-C338-43A1-80AC-B7F43218F41A}" sibTransId="{C8EA17E3-692B-42DC-872A-D1AC29AF2C27}"/>
    <dgm:cxn modelId="{51CDDDD1-AFF4-477B-9B5E-E3F91A098325}" type="presOf" srcId="{4F6D2CBA-C70B-483C-9459-F7F9F61D761D}" destId="{C09A2D22-7431-487F-B4EA-42A7187C4DD0}" srcOrd="0" destOrd="1" presId="urn:microsoft.com/office/officeart/2005/8/layout/chevron2"/>
    <dgm:cxn modelId="{9F28F3D4-B2DC-4919-99C5-F1EA9837F92F}" type="presOf" srcId="{0439864C-CC3A-40E8-AE34-63FE8BB0F02E}" destId="{899FA4D1-3480-40C3-8CBC-188147CADF76}" srcOrd="0" destOrd="1" presId="urn:microsoft.com/office/officeart/2005/8/layout/chevron2"/>
    <dgm:cxn modelId="{CB7A82E8-580D-4C2E-B7D8-03CECBD002C1}" type="presOf" srcId="{A0E81240-FC51-4CF2-81B9-8A14EDC1B25F}" destId="{1D240EA7-7542-4A7F-8AEB-206C1FC364C9}" srcOrd="0" destOrd="0" presId="urn:microsoft.com/office/officeart/2005/8/layout/chevron2"/>
    <dgm:cxn modelId="{F8853EEE-E431-4AAA-85A9-FE0281922329}" srcId="{2AE12681-A57E-4C93-AAAD-7B83E78CBED0}" destId="{0439864C-CC3A-40E8-AE34-63FE8BB0F02E}" srcOrd="1" destOrd="0" parTransId="{276D1831-B876-4D84-9F2C-1F590D5C4E1C}" sibTransId="{7F39597F-38EB-448B-A585-32E916674C36}"/>
    <dgm:cxn modelId="{13AC142F-B3BC-4B40-A80D-C1CB07E830EA}" type="presParOf" srcId="{1D240EA7-7542-4A7F-8AEB-206C1FC364C9}" destId="{4A215BEA-9804-4872-9986-88B563636442}" srcOrd="0" destOrd="0" presId="urn:microsoft.com/office/officeart/2005/8/layout/chevron2"/>
    <dgm:cxn modelId="{B7FBD203-58F8-420B-8F95-D69451AB3208}" type="presParOf" srcId="{4A215BEA-9804-4872-9986-88B563636442}" destId="{6BA473FD-580F-4685-B7A7-50E3FB8F800F}" srcOrd="0" destOrd="0" presId="urn:microsoft.com/office/officeart/2005/8/layout/chevron2"/>
    <dgm:cxn modelId="{D18B01A7-C450-40C1-BD26-02E02836506D}" type="presParOf" srcId="{4A215BEA-9804-4872-9986-88B563636442}" destId="{899FA4D1-3480-40C3-8CBC-188147CADF76}" srcOrd="1" destOrd="0" presId="urn:microsoft.com/office/officeart/2005/8/layout/chevron2"/>
    <dgm:cxn modelId="{2FEED5B6-72E0-402F-A34E-8A31DF89016A}" type="presParOf" srcId="{1D240EA7-7542-4A7F-8AEB-206C1FC364C9}" destId="{DF5B1027-74BF-4865-B61F-DEE0BF08EE7F}" srcOrd="1" destOrd="0" presId="urn:microsoft.com/office/officeart/2005/8/layout/chevron2"/>
    <dgm:cxn modelId="{AF83D5DB-BA7A-4637-A9B5-9072BA6D2297}" type="presParOf" srcId="{1D240EA7-7542-4A7F-8AEB-206C1FC364C9}" destId="{DCB2BEF0-C35E-4D64-988F-0ED22A170958}" srcOrd="2" destOrd="0" presId="urn:microsoft.com/office/officeart/2005/8/layout/chevron2"/>
    <dgm:cxn modelId="{2261543A-E13B-4DD6-9EB2-9C4191BD57C5}" type="presParOf" srcId="{DCB2BEF0-C35E-4D64-988F-0ED22A170958}" destId="{8B81E8C7-EB9D-4787-8424-57BE6719EAF0}" srcOrd="0" destOrd="0" presId="urn:microsoft.com/office/officeart/2005/8/layout/chevron2"/>
    <dgm:cxn modelId="{AF023FAE-4EC5-456A-90A8-FF7A4A629073}" type="presParOf" srcId="{DCB2BEF0-C35E-4D64-988F-0ED22A170958}" destId="{4DBC198A-0E25-4E39-A978-CB792C281979}" srcOrd="1" destOrd="0" presId="urn:microsoft.com/office/officeart/2005/8/layout/chevron2"/>
    <dgm:cxn modelId="{5C994471-D282-455B-A74B-F5EC717CE8F8}" type="presParOf" srcId="{1D240EA7-7542-4A7F-8AEB-206C1FC364C9}" destId="{F48D7E9D-3860-4348-B7D2-954425462BB1}" srcOrd="3" destOrd="0" presId="urn:microsoft.com/office/officeart/2005/8/layout/chevron2"/>
    <dgm:cxn modelId="{7B3C2597-39CA-4D47-B457-110DE5BB5E8B}" type="presParOf" srcId="{1D240EA7-7542-4A7F-8AEB-206C1FC364C9}" destId="{3818E71E-C499-441A-AFBA-C2FDC374DFE6}" srcOrd="4" destOrd="0" presId="urn:microsoft.com/office/officeart/2005/8/layout/chevron2"/>
    <dgm:cxn modelId="{21D9560D-14BE-4BF6-B851-EE1AE5F62D6E}" type="presParOf" srcId="{3818E71E-C499-441A-AFBA-C2FDC374DFE6}" destId="{89352766-EBEF-46BB-BAC2-1C798F930EB3}" srcOrd="0" destOrd="0" presId="urn:microsoft.com/office/officeart/2005/8/layout/chevron2"/>
    <dgm:cxn modelId="{25671B01-8F91-4450-B747-CF042A1CBF3F}" type="presParOf" srcId="{3818E71E-C499-441A-AFBA-C2FDC374DFE6}" destId="{C09A2D22-7431-487F-B4EA-42A7187C4D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0B9BCD-7553-4242-8400-39C1538367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6571C8-D19C-4D0A-AB24-68DE9452B5E9}">
      <dgm:prSet phldrT="[Texte]" custT="1"/>
      <dgm:spPr/>
      <dgm:t>
        <a:bodyPr/>
        <a:lstStyle/>
        <a:p>
          <a:r>
            <a:rPr lang="fr-FR" sz="1600" dirty="0"/>
            <a:t>Arbitrer entre rénovation et construction neuve</a:t>
          </a:r>
        </a:p>
      </dgm:t>
    </dgm:pt>
    <dgm:pt modelId="{EA5127BA-604F-4862-B680-B74A4A5A7554}" type="sibTrans" cxnId="{282E6721-EBF5-48B7-A0F1-FD2F1856C827}">
      <dgm:prSet/>
      <dgm:spPr/>
      <dgm:t>
        <a:bodyPr/>
        <a:lstStyle/>
        <a:p>
          <a:endParaRPr lang="fr-FR"/>
        </a:p>
      </dgm:t>
    </dgm:pt>
    <dgm:pt modelId="{15442C99-447F-4516-8A5E-2751F1FB59E1}" type="parTrans" cxnId="{282E6721-EBF5-48B7-A0F1-FD2F1856C827}">
      <dgm:prSet/>
      <dgm:spPr/>
      <dgm:t>
        <a:bodyPr/>
        <a:lstStyle/>
        <a:p>
          <a:endParaRPr lang="fr-FR"/>
        </a:p>
      </dgm:t>
    </dgm:pt>
    <dgm:pt modelId="{5BC8566E-DCCB-4878-A341-F44060A97DCB}">
      <dgm:prSet phldrT="[Texte]"/>
      <dgm:spPr/>
      <dgm:t>
        <a:bodyPr/>
        <a:lstStyle/>
        <a:p>
          <a:r>
            <a:rPr lang="fr-FR" b="0" i="0" dirty="0"/>
            <a:t>Rationaliser les surfaces construites</a:t>
          </a:r>
        </a:p>
      </dgm:t>
    </dgm:pt>
    <dgm:pt modelId="{F1DB1EDF-92FA-4857-952C-D3C89BD90DF6}" type="sibTrans" cxnId="{8A0DFCA5-E140-4BD1-94F8-4588E6EB5BE6}">
      <dgm:prSet/>
      <dgm:spPr/>
      <dgm:t>
        <a:bodyPr/>
        <a:lstStyle/>
        <a:p>
          <a:endParaRPr lang="fr-FR"/>
        </a:p>
      </dgm:t>
    </dgm:pt>
    <dgm:pt modelId="{75F60372-00F5-4AE3-AE7F-FC8FF93410AD}" type="parTrans" cxnId="{8A0DFCA5-E140-4BD1-94F8-4588E6EB5BE6}">
      <dgm:prSet/>
      <dgm:spPr/>
      <dgm:t>
        <a:bodyPr/>
        <a:lstStyle/>
        <a:p>
          <a:endParaRPr lang="fr-FR"/>
        </a:p>
      </dgm:t>
    </dgm:pt>
    <dgm:pt modelId="{BDB820CD-292F-4980-8D60-0732DF04BDAA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fr-FR" sz="1100" b="0" u="none" kern="1200" dirty="0"/>
            <a:t>La construction en terre crue </a:t>
          </a:r>
        </a:p>
        <a:p>
          <a:pPr algn="ctr">
            <a:buFont typeface="Arial" panose="020B0604020202020204" pitchFamily="34" charset="0"/>
            <a:buChar char="•"/>
          </a:pPr>
          <a:r>
            <a:rPr lang="fr-FR" sz="1100" b="0" u="none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Les Blocs Autobloquants de Terre Stabilisée</a:t>
          </a:r>
        </a:p>
        <a:p>
          <a:pPr algn="ctr">
            <a:buFont typeface="Arial" panose="020B0604020202020204" pitchFamily="34" charset="0"/>
            <a:buChar char="•"/>
          </a:pPr>
          <a:r>
            <a:rPr lang="fr-FR" sz="1100" kern="1200" dirty="0"/>
            <a:t>Le choix de matériaux bas carbone </a:t>
          </a:r>
          <a:r>
            <a:rPr lang="fr-FR" sz="1100" b="0" u="none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</a:t>
          </a:r>
          <a:endParaRPr lang="fr-FR" sz="1100" b="0" i="0" u="none" kern="1200" dirty="0"/>
        </a:p>
      </dgm:t>
    </dgm:pt>
    <dgm:pt modelId="{134319B3-69C1-45FE-8E1F-2ADF8F8670DF}" type="parTrans" cxnId="{E4A33EE7-932D-4B53-A935-8B49A6CE0177}">
      <dgm:prSet/>
      <dgm:spPr/>
      <dgm:t>
        <a:bodyPr/>
        <a:lstStyle/>
        <a:p>
          <a:endParaRPr lang="fr-FR"/>
        </a:p>
      </dgm:t>
    </dgm:pt>
    <dgm:pt modelId="{5CD819AE-7F98-4F34-BE6D-D2389765FCA7}" type="sibTrans" cxnId="{E4A33EE7-932D-4B53-A935-8B49A6CE0177}">
      <dgm:prSet/>
      <dgm:spPr/>
      <dgm:t>
        <a:bodyPr/>
        <a:lstStyle/>
        <a:p>
          <a:endParaRPr lang="fr-FR"/>
        </a:p>
      </dgm:t>
    </dgm:pt>
    <dgm:pt modelId="{2FB64A50-AA55-450F-A340-56ABF20A0BCB}">
      <dgm:prSet phldrT="[Texte]" custT="1"/>
      <dgm:spPr>
        <a:solidFill>
          <a:srgbClr val="418AB3"/>
        </a:solidFill>
      </dgm:spPr>
      <dgm:t>
        <a:bodyPr/>
        <a:lstStyle/>
        <a:p>
          <a:r>
            <a:rPr lang="fr-FR" sz="1600" b="0" i="0" dirty="0"/>
            <a:t>Passer à l’écoconception</a:t>
          </a:r>
          <a:endParaRPr lang="fr-FR" sz="1600" dirty="0"/>
        </a:p>
      </dgm:t>
    </dgm:pt>
    <dgm:pt modelId="{4FEC9C49-1456-4DBD-A32D-6DE033DCD014}" type="sibTrans" cxnId="{6AF76368-3891-427B-AB96-6074389C2CB8}">
      <dgm:prSet/>
      <dgm:spPr/>
      <dgm:t>
        <a:bodyPr/>
        <a:lstStyle/>
        <a:p>
          <a:endParaRPr lang="fr-FR"/>
        </a:p>
      </dgm:t>
    </dgm:pt>
    <dgm:pt modelId="{A5AB4051-FDAA-4144-B8C9-F3B0C5B2A48C}" type="parTrans" cxnId="{6AF76368-3891-427B-AB96-6074389C2CB8}">
      <dgm:prSet/>
      <dgm:spPr/>
      <dgm:t>
        <a:bodyPr/>
        <a:lstStyle/>
        <a:p>
          <a:endParaRPr lang="fr-FR"/>
        </a:p>
      </dgm:t>
    </dgm:pt>
    <dgm:pt modelId="{82042287-85E8-4E32-AEEE-9B5825637654}">
      <dgm:prSet custT="1"/>
      <dgm:spPr/>
      <dgm:t>
        <a:bodyPr/>
        <a:lstStyle/>
        <a:p>
          <a:r>
            <a:rPr lang="fr-FR" sz="16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Choisir une énergie adaptée</a:t>
          </a:r>
        </a:p>
      </dgm:t>
    </dgm:pt>
    <dgm:pt modelId="{9B78AE74-3142-41A9-961D-21055F0C5BE6}" type="parTrans" cxnId="{17BA7DEC-DAB8-4FAD-8254-C0007C1A03B6}">
      <dgm:prSet/>
      <dgm:spPr/>
      <dgm:t>
        <a:bodyPr/>
        <a:lstStyle/>
        <a:p>
          <a:endParaRPr lang="fr-FR"/>
        </a:p>
      </dgm:t>
    </dgm:pt>
    <dgm:pt modelId="{F7286376-44D4-4EF7-844A-155F01EF2D62}" type="sibTrans" cxnId="{17BA7DEC-DAB8-4FAD-8254-C0007C1A03B6}">
      <dgm:prSet/>
      <dgm:spPr/>
      <dgm:t>
        <a:bodyPr/>
        <a:lstStyle/>
        <a:p>
          <a:endParaRPr lang="fr-FR"/>
        </a:p>
      </dgm:t>
    </dgm:pt>
    <dgm:pt modelId="{C073B8F6-2403-46CB-A324-900EB2110537}">
      <dgm:prSet phldrT="[Texte]" custT="1"/>
      <dgm:spPr/>
      <dgm:t>
        <a:bodyPr/>
        <a:lstStyle/>
        <a:p>
          <a:r>
            <a:rPr lang="fr-FR" sz="16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Optimiser l’utilisation du bâtiment</a:t>
          </a:r>
        </a:p>
      </dgm:t>
    </dgm:pt>
    <dgm:pt modelId="{76B9E3BD-E675-426D-A7FE-1710C23F2294}" type="sibTrans" cxnId="{7CC4AF83-FDA9-458B-A083-B6C8E74CA253}">
      <dgm:prSet/>
      <dgm:spPr/>
      <dgm:t>
        <a:bodyPr/>
        <a:lstStyle/>
        <a:p>
          <a:endParaRPr lang="fr-FR"/>
        </a:p>
      </dgm:t>
    </dgm:pt>
    <dgm:pt modelId="{4F68CB55-8A89-49F0-9AAB-1DDAE7238299}" type="parTrans" cxnId="{7CC4AF83-FDA9-458B-A083-B6C8E74CA253}">
      <dgm:prSet/>
      <dgm:spPr/>
      <dgm:t>
        <a:bodyPr/>
        <a:lstStyle/>
        <a:p>
          <a:endParaRPr lang="fr-FR"/>
        </a:p>
      </dgm:t>
    </dgm:pt>
    <dgm:pt modelId="{E6AB1E57-4959-4B54-AFCE-3081D40C2CA6}" type="pres">
      <dgm:prSet presAssocID="{E80B9BCD-7553-4242-8400-39C1538367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A296EE-F6AD-400E-96D0-3B6368EFBFCD}" type="pres">
      <dgm:prSet presAssocID="{2FB64A50-AA55-450F-A340-56ABF20A0BCB}" presName="centerShape" presStyleLbl="node0" presStyleIdx="0" presStyleCnt="1" custScaleX="128273" custScaleY="128273"/>
      <dgm:spPr/>
    </dgm:pt>
    <dgm:pt modelId="{F2E99E11-9ABF-4494-95C8-5A1692A50911}" type="pres">
      <dgm:prSet presAssocID="{BDB820CD-292F-4980-8D60-0732DF04BDAA}" presName="node" presStyleLbl="node1" presStyleIdx="0" presStyleCnt="5" custScaleX="149839" custScaleY="149839">
        <dgm:presLayoutVars>
          <dgm:bulletEnabled val="1"/>
        </dgm:presLayoutVars>
      </dgm:prSet>
      <dgm:spPr/>
    </dgm:pt>
    <dgm:pt modelId="{CB4509E9-3B72-4D2A-B285-FC94D2E3CDEF}" type="pres">
      <dgm:prSet presAssocID="{BDB820CD-292F-4980-8D60-0732DF04BDAA}" presName="dummy" presStyleCnt="0"/>
      <dgm:spPr/>
    </dgm:pt>
    <dgm:pt modelId="{81146A94-6B38-4851-A86F-00A132F88DA9}" type="pres">
      <dgm:prSet presAssocID="{5CD819AE-7F98-4F34-BE6D-D2389765FCA7}" presName="sibTrans" presStyleLbl="sibTrans2D1" presStyleIdx="0" presStyleCnt="5"/>
      <dgm:spPr/>
    </dgm:pt>
    <dgm:pt modelId="{47FA41AD-AFC8-42A5-A423-F3BBE3C5AE3F}" type="pres">
      <dgm:prSet presAssocID="{5BC8566E-DCCB-4878-A341-F44060A97DCB}" presName="node" presStyleLbl="node1" presStyleIdx="1" presStyleCnt="5" custScaleX="138971" custScaleY="138971">
        <dgm:presLayoutVars>
          <dgm:bulletEnabled val="1"/>
        </dgm:presLayoutVars>
      </dgm:prSet>
      <dgm:spPr/>
    </dgm:pt>
    <dgm:pt modelId="{4820FB4C-921B-4A49-815C-EE3BA3A5E8CA}" type="pres">
      <dgm:prSet presAssocID="{5BC8566E-DCCB-4878-A341-F44060A97DCB}" presName="dummy" presStyleCnt="0"/>
      <dgm:spPr/>
    </dgm:pt>
    <dgm:pt modelId="{9F21AE38-8FDC-41EC-93E5-93092CA7C7E0}" type="pres">
      <dgm:prSet presAssocID="{F1DB1EDF-92FA-4857-952C-D3C89BD90DF6}" presName="sibTrans" presStyleLbl="sibTrans2D1" presStyleIdx="1" presStyleCnt="5"/>
      <dgm:spPr/>
    </dgm:pt>
    <dgm:pt modelId="{EC700945-75D8-4912-8A77-51C7A5B9D50B}" type="pres">
      <dgm:prSet presAssocID="{406571C8-D19C-4D0A-AB24-68DE9452B5E9}" presName="node" presStyleLbl="node1" presStyleIdx="2" presStyleCnt="5" custScaleX="138971" custScaleY="138971">
        <dgm:presLayoutVars>
          <dgm:bulletEnabled val="1"/>
        </dgm:presLayoutVars>
      </dgm:prSet>
      <dgm:spPr/>
    </dgm:pt>
    <dgm:pt modelId="{FF032A85-E088-41AE-8936-4F53967F3DA4}" type="pres">
      <dgm:prSet presAssocID="{406571C8-D19C-4D0A-AB24-68DE9452B5E9}" presName="dummy" presStyleCnt="0"/>
      <dgm:spPr/>
    </dgm:pt>
    <dgm:pt modelId="{DC0614E5-0C50-4F59-B275-5779732DB9D3}" type="pres">
      <dgm:prSet presAssocID="{EA5127BA-604F-4862-B680-B74A4A5A7554}" presName="sibTrans" presStyleLbl="sibTrans2D1" presStyleIdx="2" presStyleCnt="5"/>
      <dgm:spPr/>
    </dgm:pt>
    <dgm:pt modelId="{F723A26E-D102-460C-818F-5C8A17419F76}" type="pres">
      <dgm:prSet presAssocID="{C073B8F6-2403-46CB-A324-900EB2110537}" presName="node" presStyleLbl="node1" presStyleIdx="3" presStyleCnt="5" custScaleX="126389" custScaleY="126389">
        <dgm:presLayoutVars>
          <dgm:bulletEnabled val="1"/>
        </dgm:presLayoutVars>
      </dgm:prSet>
      <dgm:spPr/>
    </dgm:pt>
    <dgm:pt modelId="{395FB765-2852-4D00-8718-9096AD9D1309}" type="pres">
      <dgm:prSet presAssocID="{C073B8F6-2403-46CB-A324-900EB2110537}" presName="dummy" presStyleCnt="0"/>
      <dgm:spPr/>
    </dgm:pt>
    <dgm:pt modelId="{08A23A8B-83A6-486D-849C-005D3C3841B6}" type="pres">
      <dgm:prSet presAssocID="{76B9E3BD-E675-426D-A7FE-1710C23F2294}" presName="sibTrans" presStyleLbl="sibTrans2D1" presStyleIdx="3" presStyleCnt="5"/>
      <dgm:spPr/>
    </dgm:pt>
    <dgm:pt modelId="{E7F4B368-75BC-48AF-BD2C-A84110C7031E}" type="pres">
      <dgm:prSet presAssocID="{82042287-85E8-4E32-AEEE-9B5825637654}" presName="node" presStyleLbl="node1" presStyleIdx="4" presStyleCnt="5" custScaleX="126389" custScaleY="126389">
        <dgm:presLayoutVars>
          <dgm:bulletEnabled val="1"/>
        </dgm:presLayoutVars>
      </dgm:prSet>
      <dgm:spPr/>
    </dgm:pt>
    <dgm:pt modelId="{8DD4F5B5-D85F-4DDC-A4B6-FFE01227B159}" type="pres">
      <dgm:prSet presAssocID="{82042287-85E8-4E32-AEEE-9B5825637654}" presName="dummy" presStyleCnt="0"/>
      <dgm:spPr/>
    </dgm:pt>
    <dgm:pt modelId="{976E737E-5CC8-4EE4-9DFB-FAD0D03BFA6C}" type="pres">
      <dgm:prSet presAssocID="{F7286376-44D4-4EF7-844A-155F01EF2D62}" presName="sibTrans" presStyleLbl="sibTrans2D1" presStyleIdx="4" presStyleCnt="5"/>
      <dgm:spPr/>
    </dgm:pt>
  </dgm:ptLst>
  <dgm:cxnLst>
    <dgm:cxn modelId="{13FA0E01-3D2D-48C0-BC3F-143231650DAC}" type="presOf" srcId="{406571C8-D19C-4D0A-AB24-68DE9452B5E9}" destId="{EC700945-75D8-4912-8A77-51C7A5B9D50B}" srcOrd="0" destOrd="0" presId="urn:microsoft.com/office/officeart/2005/8/layout/radial6"/>
    <dgm:cxn modelId="{E7E6181C-084C-472C-9B0C-789450812B13}" type="presOf" srcId="{F1DB1EDF-92FA-4857-952C-D3C89BD90DF6}" destId="{9F21AE38-8FDC-41EC-93E5-93092CA7C7E0}" srcOrd="0" destOrd="0" presId="urn:microsoft.com/office/officeart/2005/8/layout/radial6"/>
    <dgm:cxn modelId="{282E6721-EBF5-48B7-A0F1-FD2F1856C827}" srcId="{2FB64A50-AA55-450F-A340-56ABF20A0BCB}" destId="{406571C8-D19C-4D0A-AB24-68DE9452B5E9}" srcOrd="2" destOrd="0" parTransId="{15442C99-447F-4516-8A5E-2751F1FB59E1}" sibTransId="{EA5127BA-604F-4862-B680-B74A4A5A7554}"/>
    <dgm:cxn modelId="{C8799028-7DE1-4FC8-A37F-C82AEFE3A962}" type="presOf" srcId="{5CD819AE-7F98-4F34-BE6D-D2389765FCA7}" destId="{81146A94-6B38-4851-A86F-00A132F88DA9}" srcOrd="0" destOrd="0" presId="urn:microsoft.com/office/officeart/2005/8/layout/radial6"/>
    <dgm:cxn modelId="{C9AE2765-CA23-4BEF-A838-6B32E653FC6C}" type="presOf" srcId="{2FB64A50-AA55-450F-A340-56ABF20A0BCB}" destId="{B6A296EE-F6AD-400E-96D0-3B6368EFBFCD}" srcOrd="0" destOrd="0" presId="urn:microsoft.com/office/officeart/2005/8/layout/radial6"/>
    <dgm:cxn modelId="{6EE92B46-CC7E-4827-8077-C9BE75CF4CDB}" type="presOf" srcId="{82042287-85E8-4E32-AEEE-9B5825637654}" destId="{E7F4B368-75BC-48AF-BD2C-A84110C7031E}" srcOrd="0" destOrd="0" presId="urn:microsoft.com/office/officeart/2005/8/layout/radial6"/>
    <dgm:cxn modelId="{6AF76368-3891-427B-AB96-6074389C2CB8}" srcId="{E80B9BCD-7553-4242-8400-39C153836700}" destId="{2FB64A50-AA55-450F-A340-56ABF20A0BCB}" srcOrd="0" destOrd="0" parTransId="{A5AB4051-FDAA-4144-B8C9-F3B0C5B2A48C}" sibTransId="{4FEC9C49-1456-4DBD-A32D-6DE033DCD014}"/>
    <dgm:cxn modelId="{34BAF849-A3F8-402C-8CFA-7C0DD6F9C1D6}" type="presOf" srcId="{C073B8F6-2403-46CB-A324-900EB2110537}" destId="{F723A26E-D102-460C-818F-5C8A17419F76}" srcOrd="0" destOrd="0" presId="urn:microsoft.com/office/officeart/2005/8/layout/radial6"/>
    <dgm:cxn modelId="{4B383C4A-A799-4D95-880D-98E2136B9349}" type="presOf" srcId="{5BC8566E-DCCB-4878-A341-F44060A97DCB}" destId="{47FA41AD-AFC8-42A5-A423-F3BBE3C5AE3F}" srcOrd="0" destOrd="0" presId="urn:microsoft.com/office/officeart/2005/8/layout/radial6"/>
    <dgm:cxn modelId="{42DE7C7A-3F5C-46E8-8042-87571BD7A227}" type="presOf" srcId="{EA5127BA-604F-4862-B680-B74A4A5A7554}" destId="{DC0614E5-0C50-4F59-B275-5779732DB9D3}" srcOrd="0" destOrd="0" presId="urn:microsoft.com/office/officeart/2005/8/layout/radial6"/>
    <dgm:cxn modelId="{7CC4AF83-FDA9-458B-A083-B6C8E74CA253}" srcId="{2FB64A50-AA55-450F-A340-56ABF20A0BCB}" destId="{C073B8F6-2403-46CB-A324-900EB2110537}" srcOrd="3" destOrd="0" parTransId="{4F68CB55-8A89-49F0-9AAB-1DDAE7238299}" sibTransId="{76B9E3BD-E675-426D-A7FE-1710C23F2294}"/>
    <dgm:cxn modelId="{686D968F-6FFC-4552-9EC0-99A2F5C41CFB}" type="presOf" srcId="{BDB820CD-292F-4980-8D60-0732DF04BDAA}" destId="{F2E99E11-9ABF-4494-95C8-5A1692A50911}" srcOrd="0" destOrd="0" presId="urn:microsoft.com/office/officeart/2005/8/layout/radial6"/>
    <dgm:cxn modelId="{8A0DFCA5-E140-4BD1-94F8-4588E6EB5BE6}" srcId="{2FB64A50-AA55-450F-A340-56ABF20A0BCB}" destId="{5BC8566E-DCCB-4878-A341-F44060A97DCB}" srcOrd="1" destOrd="0" parTransId="{75F60372-00F5-4AE3-AE7F-FC8FF93410AD}" sibTransId="{F1DB1EDF-92FA-4857-952C-D3C89BD90DF6}"/>
    <dgm:cxn modelId="{D72DA9B7-6188-48F3-A2EA-A169C195128C}" type="presOf" srcId="{F7286376-44D4-4EF7-844A-155F01EF2D62}" destId="{976E737E-5CC8-4EE4-9DFB-FAD0D03BFA6C}" srcOrd="0" destOrd="0" presId="urn:microsoft.com/office/officeart/2005/8/layout/radial6"/>
    <dgm:cxn modelId="{3A4676C6-819D-458C-A54C-CD8CE26803D1}" type="presOf" srcId="{E80B9BCD-7553-4242-8400-39C153836700}" destId="{E6AB1E57-4959-4B54-AFCE-3081D40C2CA6}" srcOrd="0" destOrd="0" presId="urn:microsoft.com/office/officeart/2005/8/layout/radial6"/>
    <dgm:cxn modelId="{71EBD9E2-F984-4364-8A53-05ADB2441064}" type="presOf" srcId="{76B9E3BD-E675-426D-A7FE-1710C23F2294}" destId="{08A23A8B-83A6-486D-849C-005D3C3841B6}" srcOrd="0" destOrd="0" presId="urn:microsoft.com/office/officeart/2005/8/layout/radial6"/>
    <dgm:cxn modelId="{E4A33EE7-932D-4B53-A935-8B49A6CE0177}" srcId="{2FB64A50-AA55-450F-A340-56ABF20A0BCB}" destId="{BDB820CD-292F-4980-8D60-0732DF04BDAA}" srcOrd="0" destOrd="0" parTransId="{134319B3-69C1-45FE-8E1F-2ADF8F8670DF}" sibTransId="{5CD819AE-7F98-4F34-BE6D-D2389765FCA7}"/>
    <dgm:cxn modelId="{17BA7DEC-DAB8-4FAD-8254-C0007C1A03B6}" srcId="{2FB64A50-AA55-450F-A340-56ABF20A0BCB}" destId="{82042287-85E8-4E32-AEEE-9B5825637654}" srcOrd="4" destOrd="0" parTransId="{9B78AE74-3142-41A9-961D-21055F0C5BE6}" sibTransId="{F7286376-44D4-4EF7-844A-155F01EF2D62}"/>
    <dgm:cxn modelId="{935D299F-17E9-47B1-AE55-E74972B980EE}" type="presParOf" srcId="{E6AB1E57-4959-4B54-AFCE-3081D40C2CA6}" destId="{B6A296EE-F6AD-400E-96D0-3B6368EFBFCD}" srcOrd="0" destOrd="0" presId="urn:microsoft.com/office/officeart/2005/8/layout/radial6"/>
    <dgm:cxn modelId="{C552A758-ADD0-4CC1-A4CB-88E9C13F843E}" type="presParOf" srcId="{E6AB1E57-4959-4B54-AFCE-3081D40C2CA6}" destId="{F2E99E11-9ABF-4494-95C8-5A1692A50911}" srcOrd="1" destOrd="0" presId="urn:microsoft.com/office/officeart/2005/8/layout/radial6"/>
    <dgm:cxn modelId="{626E1BDD-65BE-4B4F-938E-EF6217BB2081}" type="presParOf" srcId="{E6AB1E57-4959-4B54-AFCE-3081D40C2CA6}" destId="{CB4509E9-3B72-4D2A-B285-FC94D2E3CDEF}" srcOrd="2" destOrd="0" presId="urn:microsoft.com/office/officeart/2005/8/layout/radial6"/>
    <dgm:cxn modelId="{872CB24E-2C45-4EF3-AA7F-3935E12DF789}" type="presParOf" srcId="{E6AB1E57-4959-4B54-AFCE-3081D40C2CA6}" destId="{81146A94-6B38-4851-A86F-00A132F88DA9}" srcOrd="3" destOrd="0" presId="urn:microsoft.com/office/officeart/2005/8/layout/radial6"/>
    <dgm:cxn modelId="{A4370627-8D84-41D2-8CB2-1FD4AA50B31A}" type="presParOf" srcId="{E6AB1E57-4959-4B54-AFCE-3081D40C2CA6}" destId="{47FA41AD-AFC8-42A5-A423-F3BBE3C5AE3F}" srcOrd="4" destOrd="0" presId="urn:microsoft.com/office/officeart/2005/8/layout/radial6"/>
    <dgm:cxn modelId="{7560D857-6C59-4E33-891B-E5CD7633CA1D}" type="presParOf" srcId="{E6AB1E57-4959-4B54-AFCE-3081D40C2CA6}" destId="{4820FB4C-921B-4A49-815C-EE3BA3A5E8CA}" srcOrd="5" destOrd="0" presId="urn:microsoft.com/office/officeart/2005/8/layout/radial6"/>
    <dgm:cxn modelId="{0E27FCF3-C8F2-4F61-BC5B-04D1689CC272}" type="presParOf" srcId="{E6AB1E57-4959-4B54-AFCE-3081D40C2CA6}" destId="{9F21AE38-8FDC-41EC-93E5-93092CA7C7E0}" srcOrd="6" destOrd="0" presId="urn:microsoft.com/office/officeart/2005/8/layout/radial6"/>
    <dgm:cxn modelId="{EBD92F52-1BE0-4991-8A8D-19517C351A75}" type="presParOf" srcId="{E6AB1E57-4959-4B54-AFCE-3081D40C2CA6}" destId="{EC700945-75D8-4912-8A77-51C7A5B9D50B}" srcOrd="7" destOrd="0" presId="urn:microsoft.com/office/officeart/2005/8/layout/radial6"/>
    <dgm:cxn modelId="{18E2594A-6763-411F-9F32-9C7C79F0C3B1}" type="presParOf" srcId="{E6AB1E57-4959-4B54-AFCE-3081D40C2CA6}" destId="{FF032A85-E088-41AE-8936-4F53967F3DA4}" srcOrd="8" destOrd="0" presId="urn:microsoft.com/office/officeart/2005/8/layout/radial6"/>
    <dgm:cxn modelId="{0D704921-1BC9-4821-B709-F295EE4B38AE}" type="presParOf" srcId="{E6AB1E57-4959-4B54-AFCE-3081D40C2CA6}" destId="{DC0614E5-0C50-4F59-B275-5779732DB9D3}" srcOrd="9" destOrd="0" presId="urn:microsoft.com/office/officeart/2005/8/layout/radial6"/>
    <dgm:cxn modelId="{F0221FB6-E743-42F2-A575-2E9AC1A36674}" type="presParOf" srcId="{E6AB1E57-4959-4B54-AFCE-3081D40C2CA6}" destId="{F723A26E-D102-460C-818F-5C8A17419F76}" srcOrd="10" destOrd="0" presId="urn:microsoft.com/office/officeart/2005/8/layout/radial6"/>
    <dgm:cxn modelId="{1FC0BB52-1408-4963-84C4-D1561C9AFC75}" type="presParOf" srcId="{E6AB1E57-4959-4B54-AFCE-3081D40C2CA6}" destId="{395FB765-2852-4D00-8718-9096AD9D1309}" srcOrd="11" destOrd="0" presId="urn:microsoft.com/office/officeart/2005/8/layout/radial6"/>
    <dgm:cxn modelId="{B3D25A30-8F94-4C21-A017-4F76510831D2}" type="presParOf" srcId="{E6AB1E57-4959-4B54-AFCE-3081D40C2CA6}" destId="{08A23A8B-83A6-486D-849C-005D3C3841B6}" srcOrd="12" destOrd="0" presId="urn:microsoft.com/office/officeart/2005/8/layout/radial6"/>
    <dgm:cxn modelId="{0F1A1A20-9F28-458F-816C-4E95278D0703}" type="presParOf" srcId="{E6AB1E57-4959-4B54-AFCE-3081D40C2CA6}" destId="{E7F4B368-75BC-48AF-BD2C-A84110C7031E}" srcOrd="13" destOrd="0" presId="urn:microsoft.com/office/officeart/2005/8/layout/radial6"/>
    <dgm:cxn modelId="{A3DB4B75-6382-47FE-818C-60E2CF17392D}" type="presParOf" srcId="{E6AB1E57-4959-4B54-AFCE-3081D40C2CA6}" destId="{8DD4F5B5-D85F-4DDC-A4B6-FFE01227B159}" srcOrd="14" destOrd="0" presId="urn:microsoft.com/office/officeart/2005/8/layout/radial6"/>
    <dgm:cxn modelId="{06A09ECC-A196-4BEF-8ECC-1E14506010AD}" type="presParOf" srcId="{E6AB1E57-4959-4B54-AFCE-3081D40C2CA6}" destId="{976E737E-5CC8-4EE4-9DFB-FAD0D03BFA6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749A7-653C-45FB-A92C-DE104D0DB82A}">
      <dsp:nvSpPr>
        <dsp:cNvPr id="0" name=""/>
        <dsp:cNvSpPr/>
      </dsp:nvSpPr>
      <dsp:spPr>
        <a:xfrm>
          <a:off x="0" y="919966"/>
          <a:ext cx="3309441" cy="1985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solidFill>
                <a:schemeClr val="tx1"/>
              </a:solidFill>
            </a:rPr>
            <a:t>Facteurs physique</a:t>
          </a:r>
          <a:endParaRPr lang="fr-FR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Tel que le climat et la géologie</a:t>
          </a:r>
        </a:p>
      </dsp:txBody>
      <dsp:txXfrm>
        <a:off x="0" y="919966"/>
        <a:ext cx="3309441" cy="1985664"/>
      </dsp:txXfrm>
    </dsp:sp>
    <dsp:sp modelId="{0D87855E-9165-421C-A0A8-0365B4728703}">
      <dsp:nvSpPr>
        <dsp:cNvPr id="0" name=""/>
        <dsp:cNvSpPr/>
      </dsp:nvSpPr>
      <dsp:spPr>
        <a:xfrm>
          <a:off x="3640385" y="919966"/>
          <a:ext cx="3309441" cy="1985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</a:rPr>
            <a:t>Facteurs biologiques </a:t>
          </a:r>
          <a:endParaRPr lang="fr-FR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Tel que </a:t>
          </a:r>
          <a:r>
            <a:rPr lang="fr-FR" sz="2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 population humaine, la flore, la faune, l’eau</a:t>
          </a:r>
        </a:p>
      </dsp:txBody>
      <dsp:txXfrm>
        <a:off x="3640385" y="919966"/>
        <a:ext cx="3309441" cy="1985664"/>
      </dsp:txXfrm>
    </dsp:sp>
    <dsp:sp modelId="{BA4335A1-C999-46C5-9E78-300458BB6444}">
      <dsp:nvSpPr>
        <dsp:cNvPr id="0" name=""/>
        <dsp:cNvSpPr/>
      </dsp:nvSpPr>
      <dsp:spPr>
        <a:xfrm>
          <a:off x="7280771" y="919966"/>
          <a:ext cx="3309441" cy="1985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</a:rPr>
            <a:t>Facteurs socio-économiques </a:t>
          </a:r>
          <a:endParaRPr lang="fr-FR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Tel que </a:t>
          </a:r>
          <a:r>
            <a:rPr lang="fr-FR" sz="2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le travail, l’urbanisation , les conflits sociaux</a:t>
          </a:r>
        </a:p>
      </dsp:txBody>
      <dsp:txXfrm>
        <a:off x="7280771" y="919966"/>
        <a:ext cx="3309441" cy="1985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614E5-0C50-4F59-B275-5779732DB9D3}">
      <dsp:nvSpPr>
        <dsp:cNvPr id="0" name=""/>
        <dsp:cNvSpPr/>
      </dsp:nvSpPr>
      <dsp:spPr>
        <a:xfrm>
          <a:off x="1813291" y="581980"/>
          <a:ext cx="3875974" cy="3875974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1AE38-8FDC-41EC-93E5-93092CA7C7E0}">
      <dsp:nvSpPr>
        <dsp:cNvPr id="0" name=""/>
        <dsp:cNvSpPr/>
      </dsp:nvSpPr>
      <dsp:spPr>
        <a:xfrm>
          <a:off x="1813291" y="581980"/>
          <a:ext cx="3875974" cy="3875974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D9954-2014-4B0E-94FD-94FA58433472}">
      <dsp:nvSpPr>
        <dsp:cNvPr id="0" name=""/>
        <dsp:cNvSpPr/>
      </dsp:nvSpPr>
      <dsp:spPr>
        <a:xfrm>
          <a:off x="1813291" y="581980"/>
          <a:ext cx="3875974" cy="3875974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46A94-6B38-4851-A86F-00A132F88DA9}">
      <dsp:nvSpPr>
        <dsp:cNvPr id="0" name=""/>
        <dsp:cNvSpPr/>
      </dsp:nvSpPr>
      <dsp:spPr>
        <a:xfrm>
          <a:off x="1813291" y="581980"/>
          <a:ext cx="3875974" cy="3875974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296EE-F6AD-400E-96D0-3B6368EFBFCD}">
      <dsp:nvSpPr>
        <dsp:cNvPr id="0" name=""/>
        <dsp:cNvSpPr/>
      </dsp:nvSpPr>
      <dsp:spPr>
        <a:xfrm>
          <a:off x="2858892" y="1627581"/>
          <a:ext cx="1784771" cy="1784771"/>
        </a:xfrm>
        <a:prstGeom prst="ellipse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3120266" y="1888955"/>
        <a:ext cx="1262023" cy="1262023"/>
      </dsp:txXfrm>
    </dsp:sp>
    <dsp:sp modelId="{F2E99E11-9ABF-4494-95C8-5A1692A50911}">
      <dsp:nvSpPr>
        <dsp:cNvPr id="0" name=""/>
        <dsp:cNvSpPr/>
      </dsp:nvSpPr>
      <dsp:spPr>
        <a:xfrm>
          <a:off x="2883168" y="-241153"/>
          <a:ext cx="1736220" cy="1736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/>
            <a:t>Création d'opportunité d'emplois</a:t>
          </a:r>
          <a:endParaRPr lang="fr-FR" sz="1400" kern="1200" dirty="0"/>
        </a:p>
      </dsp:txBody>
      <dsp:txXfrm>
        <a:off x="3137432" y="13111"/>
        <a:ext cx="1227692" cy="1227692"/>
      </dsp:txXfrm>
    </dsp:sp>
    <dsp:sp modelId="{321B2CA8-F16C-4B69-B3EA-68C6351583B4}">
      <dsp:nvSpPr>
        <dsp:cNvPr id="0" name=""/>
        <dsp:cNvSpPr/>
      </dsp:nvSpPr>
      <dsp:spPr>
        <a:xfrm>
          <a:off x="4718834" y="1594768"/>
          <a:ext cx="1850910" cy="18503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Rendre le site plus active économiquement parlant</a:t>
          </a:r>
        </a:p>
      </dsp:txBody>
      <dsp:txXfrm>
        <a:off x="4989893" y="1865752"/>
        <a:ext cx="1308792" cy="1308429"/>
      </dsp:txXfrm>
    </dsp:sp>
    <dsp:sp modelId="{47FA41AD-AFC8-42A5-A423-F3BBE3C5AE3F}">
      <dsp:nvSpPr>
        <dsp:cNvPr id="0" name=""/>
        <dsp:cNvSpPr/>
      </dsp:nvSpPr>
      <dsp:spPr>
        <a:xfrm>
          <a:off x="2883168" y="3544867"/>
          <a:ext cx="1736220" cy="1736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Le nettoyage et l'élimination des ordures</a:t>
          </a:r>
          <a:endParaRPr lang="fr-FR" sz="1600" kern="1200" dirty="0"/>
        </a:p>
      </dsp:txBody>
      <dsp:txXfrm>
        <a:off x="3137432" y="3799131"/>
        <a:ext cx="1227692" cy="1227692"/>
      </dsp:txXfrm>
    </dsp:sp>
    <dsp:sp modelId="{EC700945-75D8-4912-8A77-51C7A5B9D50B}">
      <dsp:nvSpPr>
        <dsp:cNvPr id="0" name=""/>
        <dsp:cNvSpPr/>
      </dsp:nvSpPr>
      <dsp:spPr>
        <a:xfrm>
          <a:off x="990157" y="1651857"/>
          <a:ext cx="1736220" cy="1736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plus de stabilité des terres (le Sahara) </a:t>
          </a:r>
        </a:p>
      </dsp:txBody>
      <dsp:txXfrm>
        <a:off x="1244421" y="1906121"/>
        <a:ext cx="1227692" cy="1227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BB440-2ED1-4C11-A4A2-C10DF19B5707}">
      <dsp:nvSpPr>
        <dsp:cNvPr id="0" name=""/>
        <dsp:cNvSpPr/>
      </dsp:nvSpPr>
      <dsp:spPr>
        <a:xfrm rot="5400000">
          <a:off x="6623990" y="-2791739"/>
          <a:ext cx="828991" cy="66244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Déforestation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/>
            <a:t>Carrières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/>
            <a:t>Installation de plateformes pétrolière</a:t>
          </a:r>
          <a:endParaRPr lang="fr-FR" sz="1400" kern="1200" dirty="0"/>
        </a:p>
      </dsp:txBody>
      <dsp:txXfrm rot="-5400000">
        <a:off x="3726257" y="146462"/>
        <a:ext cx="6583990" cy="748055"/>
      </dsp:txXfrm>
    </dsp:sp>
    <dsp:sp modelId="{3502A6E8-5759-44C4-9F62-A15C24C7E319}">
      <dsp:nvSpPr>
        <dsp:cNvPr id="0" name=""/>
        <dsp:cNvSpPr/>
      </dsp:nvSpPr>
      <dsp:spPr>
        <a:xfrm>
          <a:off x="0" y="2370"/>
          <a:ext cx="3726257" cy="103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Phase1: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Extraction de la matière première</a:t>
          </a:r>
          <a:endParaRPr lang="fr-FR" sz="2000" kern="1200" dirty="0"/>
        </a:p>
      </dsp:txBody>
      <dsp:txXfrm>
        <a:off x="50585" y="52955"/>
        <a:ext cx="3625087" cy="935069"/>
      </dsp:txXfrm>
    </dsp:sp>
    <dsp:sp modelId="{FA0D7CF2-FD46-43BC-8440-8181F15A7EA4}">
      <dsp:nvSpPr>
        <dsp:cNvPr id="0" name=""/>
        <dsp:cNvSpPr/>
      </dsp:nvSpPr>
      <dsp:spPr>
        <a:xfrm rot="5400000">
          <a:off x="6623990" y="-1703687"/>
          <a:ext cx="828991" cy="66244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/>
            <a:t>Émissions de gaz à effet de serre produits par les camions et autres</a:t>
          </a:r>
          <a:endParaRPr lang="fr-FR" sz="1400" kern="1200" dirty="0"/>
        </a:p>
      </dsp:txBody>
      <dsp:txXfrm rot="-5400000">
        <a:off x="3726257" y="1234514"/>
        <a:ext cx="6583990" cy="748055"/>
      </dsp:txXfrm>
    </dsp:sp>
    <dsp:sp modelId="{F2D9DA99-9FDD-4DCD-9314-1F4D8CEA5334}">
      <dsp:nvSpPr>
        <dsp:cNvPr id="0" name=""/>
        <dsp:cNvSpPr/>
      </dsp:nvSpPr>
      <dsp:spPr>
        <a:xfrm>
          <a:off x="0" y="1090422"/>
          <a:ext cx="3726257" cy="103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Phase 2: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Transport</a:t>
          </a:r>
          <a:endParaRPr lang="fr-FR" sz="2000" kern="1200" dirty="0"/>
        </a:p>
      </dsp:txBody>
      <dsp:txXfrm>
        <a:off x="50585" y="1141007"/>
        <a:ext cx="3625087" cy="935069"/>
      </dsp:txXfrm>
    </dsp:sp>
    <dsp:sp modelId="{1300F4B8-BB77-4AF2-9EFF-645CED81D5DB}">
      <dsp:nvSpPr>
        <dsp:cNvPr id="0" name=""/>
        <dsp:cNvSpPr/>
      </dsp:nvSpPr>
      <dsp:spPr>
        <a:xfrm rot="5400000">
          <a:off x="6623990" y="-615635"/>
          <a:ext cx="828991" cy="66244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/>
            <a:t>Émissions de gaz à effet de serre produits par les usines</a:t>
          </a:r>
          <a:endParaRPr lang="fr-FR" sz="1400" kern="1200" dirty="0"/>
        </a:p>
      </dsp:txBody>
      <dsp:txXfrm rot="-5400000">
        <a:off x="3726257" y="2322566"/>
        <a:ext cx="6583990" cy="748055"/>
      </dsp:txXfrm>
    </dsp:sp>
    <dsp:sp modelId="{93A73809-09CF-4A10-A998-C3B896AAB963}">
      <dsp:nvSpPr>
        <dsp:cNvPr id="0" name=""/>
        <dsp:cNvSpPr/>
      </dsp:nvSpPr>
      <dsp:spPr>
        <a:xfrm>
          <a:off x="0" y="2178474"/>
          <a:ext cx="3726257" cy="103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Phase 3: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Production/Chantier</a:t>
          </a:r>
        </a:p>
      </dsp:txBody>
      <dsp:txXfrm>
        <a:off x="50585" y="2229059"/>
        <a:ext cx="3625087" cy="935069"/>
      </dsp:txXfrm>
    </dsp:sp>
    <dsp:sp modelId="{D739AA26-B270-4EB0-9970-3B8B71648F46}">
      <dsp:nvSpPr>
        <dsp:cNvPr id="0" name=""/>
        <dsp:cNvSpPr/>
      </dsp:nvSpPr>
      <dsp:spPr>
        <a:xfrm rot="5400000">
          <a:off x="6623990" y="472416"/>
          <a:ext cx="828991" cy="66244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Ensoleillement des propriétés voisines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Atteinte à la vie privée des bâtiments existants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Pollution lumineuse / Ilot de chaleur / Effet des vents </a:t>
          </a:r>
        </a:p>
      </dsp:txBody>
      <dsp:txXfrm rot="-5400000">
        <a:off x="3726257" y="3410617"/>
        <a:ext cx="6583990" cy="748055"/>
      </dsp:txXfrm>
    </dsp:sp>
    <dsp:sp modelId="{FB805676-EDB7-41FD-8ED6-9C2F6EE90F09}">
      <dsp:nvSpPr>
        <dsp:cNvPr id="0" name=""/>
        <dsp:cNvSpPr/>
      </dsp:nvSpPr>
      <dsp:spPr>
        <a:xfrm>
          <a:off x="0" y="3266525"/>
          <a:ext cx="3726257" cy="103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Phase 4: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Utilisation</a:t>
          </a:r>
          <a:endParaRPr lang="fr-FR" sz="2000" kern="1200" dirty="0"/>
        </a:p>
      </dsp:txBody>
      <dsp:txXfrm>
        <a:off x="50585" y="3317110"/>
        <a:ext cx="3625087" cy="935069"/>
      </dsp:txXfrm>
    </dsp:sp>
    <dsp:sp modelId="{41DD3C00-B743-4EC8-AF48-4546C6444E09}">
      <dsp:nvSpPr>
        <dsp:cNvPr id="0" name=""/>
        <dsp:cNvSpPr/>
      </dsp:nvSpPr>
      <dsp:spPr>
        <a:xfrm rot="5400000">
          <a:off x="6623990" y="1560468"/>
          <a:ext cx="828991" cy="66244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Pollution atmosphérique et visuelle, pollution de l'eau produite par les déchets</a:t>
          </a:r>
        </a:p>
      </dsp:txBody>
      <dsp:txXfrm rot="-5400000">
        <a:off x="3726257" y="4498669"/>
        <a:ext cx="6583990" cy="748055"/>
      </dsp:txXfrm>
    </dsp:sp>
    <dsp:sp modelId="{95306AC4-FE74-4FB5-B49F-A8307BD541EF}">
      <dsp:nvSpPr>
        <dsp:cNvPr id="0" name=""/>
        <dsp:cNvSpPr/>
      </dsp:nvSpPr>
      <dsp:spPr>
        <a:xfrm>
          <a:off x="0" y="4354577"/>
          <a:ext cx="3726257" cy="103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Phase 5: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Fin de vie</a:t>
          </a:r>
          <a:endParaRPr lang="fr-FR" sz="2000" kern="1200" dirty="0"/>
        </a:p>
      </dsp:txBody>
      <dsp:txXfrm>
        <a:off x="50585" y="4405162"/>
        <a:ext cx="3625087" cy="935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7F46E-04F2-454B-B262-AA49B3DD11CD}">
      <dsp:nvSpPr>
        <dsp:cNvPr id="0" name=""/>
        <dsp:cNvSpPr/>
      </dsp:nvSpPr>
      <dsp:spPr>
        <a:xfrm>
          <a:off x="3455845" y="2101178"/>
          <a:ext cx="1216309" cy="1216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0" kern="1200" dirty="0"/>
            <a:t>ACV</a:t>
          </a:r>
        </a:p>
      </dsp:txBody>
      <dsp:txXfrm>
        <a:off x="3633969" y="2279302"/>
        <a:ext cx="860061" cy="860061"/>
      </dsp:txXfrm>
    </dsp:sp>
    <dsp:sp modelId="{F848F1A4-9002-4FFE-8360-C7BFFE284A44}">
      <dsp:nvSpPr>
        <dsp:cNvPr id="0" name=""/>
        <dsp:cNvSpPr/>
      </dsp:nvSpPr>
      <dsp:spPr>
        <a:xfrm rot="16200000">
          <a:off x="3911850" y="1615132"/>
          <a:ext cx="304299" cy="415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3957495" y="1743810"/>
        <a:ext cx="213009" cy="249100"/>
      </dsp:txXfrm>
    </dsp:sp>
    <dsp:sp modelId="{2EE2BFDB-4287-4A69-ABA6-4E738108B6B7}">
      <dsp:nvSpPr>
        <dsp:cNvPr id="0" name=""/>
        <dsp:cNvSpPr/>
      </dsp:nvSpPr>
      <dsp:spPr>
        <a:xfrm>
          <a:off x="3303806" y="6642"/>
          <a:ext cx="1520386" cy="1520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Changements</a:t>
          </a:r>
          <a:br>
            <a:rPr lang="fr-FR" sz="1100" b="0" i="0" kern="1200" dirty="0"/>
          </a:br>
          <a:r>
            <a:rPr lang="fr-FR" sz="1100" b="0" i="0" kern="1200" dirty="0"/>
            <a:t>climatiques</a:t>
          </a:r>
          <a:endParaRPr lang="fr-FR" sz="1100" b="0" kern="1200" dirty="0"/>
        </a:p>
      </dsp:txBody>
      <dsp:txXfrm>
        <a:off x="3526461" y="229297"/>
        <a:ext cx="1075076" cy="1075076"/>
      </dsp:txXfrm>
    </dsp:sp>
    <dsp:sp modelId="{CEE5D810-AE47-4AB4-97F3-6DB9E8356D7F}">
      <dsp:nvSpPr>
        <dsp:cNvPr id="0" name=""/>
        <dsp:cNvSpPr/>
      </dsp:nvSpPr>
      <dsp:spPr>
        <a:xfrm rot="19800000">
          <a:off x="4679683" y="2058441"/>
          <a:ext cx="304299" cy="415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685798" y="2164297"/>
        <a:ext cx="213009" cy="249100"/>
      </dsp:txXfrm>
    </dsp:sp>
    <dsp:sp modelId="{0DA22B53-A215-471C-895E-DDAD7807D1C3}">
      <dsp:nvSpPr>
        <dsp:cNvPr id="0" name=""/>
        <dsp:cNvSpPr/>
      </dsp:nvSpPr>
      <dsp:spPr>
        <a:xfrm>
          <a:off x="4986059" y="977891"/>
          <a:ext cx="1520386" cy="1520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/>
            <a:t>Eutrophisation</a:t>
          </a:r>
        </a:p>
      </dsp:txBody>
      <dsp:txXfrm>
        <a:off x="5208714" y="1200546"/>
        <a:ext cx="1075076" cy="1075076"/>
      </dsp:txXfrm>
    </dsp:sp>
    <dsp:sp modelId="{8E77C4A9-DFBB-4673-B31E-FD6069DC0544}">
      <dsp:nvSpPr>
        <dsp:cNvPr id="0" name=""/>
        <dsp:cNvSpPr/>
      </dsp:nvSpPr>
      <dsp:spPr>
        <a:xfrm rot="1800000">
          <a:off x="4679683" y="2945058"/>
          <a:ext cx="304299" cy="415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685798" y="3005269"/>
        <a:ext cx="213009" cy="249100"/>
      </dsp:txXfrm>
    </dsp:sp>
    <dsp:sp modelId="{F1F573D7-F7A1-458B-A5C7-5D8C60C8585B}">
      <dsp:nvSpPr>
        <dsp:cNvPr id="0" name=""/>
        <dsp:cNvSpPr/>
      </dsp:nvSpPr>
      <dsp:spPr>
        <a:xfrm>
          <a:off x="4986059" y="2920389"/>
          <a:ext cx="1520386" cy="1520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Dégradation</a:t>
          </a:r>
          <a:br>
            <a:rPr lang="fr-FR" sz="1100" b="0" i="0" kern="1200" dirty="0"/>
          </a:br>
          <a:r>
            <a:rPr lang="fr-FR" sz="1100" b="0" i="0" kern="1200" dirty="0"/>
            <a:t>de la couche</a:t>
          </a:r>
          <a:br>
            <a:rPr lang="fr-FR" sz="1100" b="0" i="0" kern="1200" dirty="0"/>
          </a:br>
          <a:r>
            <a:rPr lang="fr-FR" sz="1100" b="0" i="0" kern="1200" dirty="0"/>
            <a:t>d’ozone</a:t>
          </a:r>
          <a:endParaRPr lang="fr-FR" sz="1100" b="0" kern="1200" dirty="0"/>
        </a:p>
      </dsp:txBody>
      <dsp:txXfrm>
        <a:off x="5208714" y="3143044"/>
        <a:ext cx="1075076" cy="1075076"/>
      </dsp:txXfrm>
    </dsp:sp>
    <dsp:sp modelId="{0ABE9FE0-D24C-43F2-8832-EB371BF3B353}">
      <dsp:nvSpPr>
        <dsp:cNvPr id="0" name=""/>
        <dsp:cNvSpPr/>
      </dsp:nvSpPr>
      <dsp:spPr>
        <a:xfrm rot="5400000">
          <a:off x="3911850" y="3388367"/>
          <a:ext cx="304299" cy="415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3957495" y="3425755"/>
        <a:ext cx="213009" cy="249100"/>
      </dsp:txXfrm>
    </dsp:sp>
    <dsp:sp modelId="{5F0F9BD0-A75A-4E1F-B732-0117C62C641D}">
      <dsp:nvSpPr>
        <dsp:cNvPr id="0" name=""/>
        <dsp:cNvSpPr/>
      </dsp:nvSpPr>
      <dsp:spPr>
        <a:xfrm>
          <a:off x="3303806" y="3891637"/>
          <a:ext cx="1520386" cy="1520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Formation d’ozone</a:t>
          </a:r>
          <a:br>
            <a:rPr lang="fr-FR" sz="1100" b="0" i="0" kern="1200" dirty="0"/>
          </a:br>
          <a:r>
            <a:rPr lang="fr-FR" sz="1100" b="0" i="0" kern="1200" dirty="0"/>
            <a:t>troposphérique</a:t>
          </a:r>
          <a:endParaRPr lang="fr-FR" sz="1100" b="0" kern="1200" dirty="0"/>
        </a:p>
      </dsp:txBody>
      <dsp:txXfrm>
        <a:off x="3526461" y="4114292"/>
        <a:ext cx="1075076" cy="1075076"/>
      </dsp:txXfrm>
    </dsp:sp>
    <dsp:sp modelId="{8641C7CE-21F1-4239-9CA4-FC95764C8B73}">
      <dsp:nvSpPr>
        <dsp:cNvPr id="0" name=""/>
        <dsp:cNvSpPr/>
      </dsp:nvSpPr>
      <dsp:spPr>
        <a:xfrm rot="9000000">
          <a:off x="3144017" y="2945058"/>
          <a:ext cx="304299" cy="415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3229192" y="3005269"/>
        <a:ext cx="213009" cy="249100"/>
      </dsp:txXfrm>
    </dsp:sp>
    <dsp:sp modelId="{4334A4D4-FDB6-4ED7-8115-B7B5C295DA15}">
      <dsp:nvSpPr>
        <dsp:cNvPr id="0" name=""/>
        <dsp:cNvSpPr/>
      </dsp:nvSpPr>
      <dsp:spPr>
        <a:xfrm>
          <a:off x="1621554" y="2920389"/>
          <a:ext cx="1520386" cy="1520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Acidification des</a:t>
          </a:r>
          <a:br>
            <a:rPr lang="fr-FR" sz="1100" b="0" i="0" kern="1200" dirty="0"/>
          </a:br>
          <a:r>
            <a:rPr lang="fr-FR" sz="1100" b="0" i="0" kern="1200" dirty="0"/>
            <a:t>terres et cours</a:t>
          </a:r>
          <a:br>
            <a:rPr lang="fr-FR" sz="1100" b="0" i="0" kern="1200" dirty="0"/>
          </a:br>
          <a:r>
            <a:rPr lang="fr-FR" sz="1100" b="0" i="0" kern="1200" dirty="0"/>
            <a:t>d’eau</a:t>
          </a:r>
          <a:endParaRPr lang="fr-FR" sz="1100" b="0" kern="1200" dirty="0"/>
        </a:p>
      </dsp:txBody>
      <dsp:txXfrm>
        <a:off x="1844209" y="3143044"/>
        <a:ext cx="1075076" cy="1075076"/>
      </dsp:txXfrm>
    </dsp:sp>
    <dsp:sp modelId="{632B29E0-A13D-4E2B-A418-C13C85AB46B5}">
      <dsp:nvSpPr>
        <dsp:cNvPr id="0" name=""/>
        <dsp:cNvSpPr/>
      </dsp:nvSpPr>
      <dsp:spPr>
        <a:xfrm rot="12600000">
          <a:off x="3144017" y="2058441"/>
          <a:ext cx="304299" cy="415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3229192" y="2164297"/>
        <a:ext cx="213009" cy="249100"/>
      </dsp:txXfrm>
    </dsp:sp>
    <dsp:sp modelId="{C88A3D34-7821-4C16-AEBB-2C1F669EF41B}">
      <dsp:nvSpPr>
        <dsp:cNvPr id="0" name=""/>
        <dsp:cNvSpPr/>
      </dsp:nvSpPr>
      <dsp:spPr>
        <a:xfrm>
          <a:off x="1621554" y="977891"/>
          <a:ext cx="1520386" cy="1520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Épuisement des</a:t>
          </a:r>
          <a:br>
            <a:rPr lang="fr-FR" sz="1100" b="0" i="0" kern="1200" dirty="0"/>
          </a:br>
          <a:r>
            <a:rPr lang="fr-FR" sz="1100" b="0" i="0" kern="1200" dirty="0"/>
            <a:t>ressources fossiles</a:t>
          </a:r>
          <a:br>
            <a:rPr lang="fr-FR" sz="1100" b="0" i="0" kern="1200" dirty="0"/>
          </a:br>
          <a:r>
            <a:rPr lang="fr-FR" sz="1100" b="0" i="0" kern="1200" dirty="0"/>
            <a:t>non renouvelables</a:t>
          </a:r>
          <a:endParaRPr lang="fr-FR" sz="1100" b="0" kern="1200" dirty="0"/>
        </a:p>
      </dsp:txBody>
      <dsp:txXfrm>
        <a:off x="1844209" y="1200546"/>
        <a:ext cx="1075076" cy="1075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E6FA0-2C55-4DF9-8055-9A6693D59A09}">
      <dsp:nvSpPr>
        <dsp:cNvPr id="0" name=""/>
        <dsp:cNvSpPr/>
      </dsp:nvSpPr>
      <dsp:spPr>
        <a:xfrm>
          <a:off x="3059" y="3450"/>
          <a:ext cx="8506921" cy="152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L’énergie dans le secteur des bâtiments</a:t>
          </a:r>
        </a:p>
      </dsp:txBody>
      <dsp:txXfrm>
        <a:off x="47704" y="48095"/>
        <a:ext cx="8417631" cy="1434994"/>
      </dsp:txXfrm>
    </dsp:sp>
    <dsp:sp modelId="{90710FEA-A8B3-48A9-A6AD-7DC3B6CB24E3}">
      <dsp:nvSpPr>
        <dsp:cNvPr id="0" name=""/>
        <dsp:cNvSpPr/>
      </dsp:nvSpPr>
      <dsp:spPr>
        <a:xfrm>
          <a:off x="3059" y="1676713"/>
          <a:ext cx="2685265" cy="152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Les émissions de gaz à effet de serre des bâtiments et de la construction</a:t>
          </a:r>
        </a:p>
      </dsp:txBody>
      <dsp:txXfrm>
        <a:off x="47704" y="1721358"/>
        <a:ext cx="2595975" cy="1434994"/>
      </dsp:txXfrm>
    </dsp:sp>
    <dsp:sp modelId="{B35695F1-DC0E-43C1-AA48-0D3925806023}">
      <dsp:nvSpPr>
        <dsp:cNvPr id="0" name=""/>
        <dsp:cNvSpPr/>
      </dsp:nvSpPr>
      <dsp:spPr>
        <a:xfrm>
          <a:off x="3059" y="3349976"/>
          <a:ext cx="2685265" cy="152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38% des émissions totales de CO</a:t>
          </a:r>
          <a:r>
            <a:rPr lang="fr-FR" sz="1500" kern="1200" baseline="-25000" dirty="0"/>
            <a:t>2 </a:t>
          </a:r>
          <a:r>
            <a:rPr lang="fr-FR" sz="1500" kern="1200" dirty="0"/>
            <a:t>liées à l’énergie </a:t>
          </a:r>
        </a:p>
      </dsp:txBody>
      <dsp:txXfrm>
        <a:off x="47704" y="3394621"/>
        <a:ext cx="2595975" cy="1434994"/>
      </dsp:txXfrm>
    </dsp:sp>
    <dsp:sp modelId="{690BED73-B07F-4F79-944B-A2B46237856C}">
      <dsp:nvSpPr>
        <dsp:cNvPr id="0" name=""/>
        <dsp:cNvSpPr/>
      </dsp:nvSpPr>
      <dsp:spPr>
        <a:xfrm>
          <a:off x="2913887" y="1676713"/>
          <a:ext cx="2685265" cy="152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 chauffage, l’éclairage, la cuisine et le nombre croissant de bureaux </a:t>
          </a:r>
        </a:p>
      </dsp:txBody>
      <dsp:txXfrm>
        <a:off x="2958532" y="1721358"/>
        <a:ext cx="2595975" cy="1434994"/>
      </dsp:txXfrm>
    </dsp:sp>
    <dsp:sp modelId="{ABF83312-88C4-41CC-9688-7C9D6BDAD54B}">
      <dsp:nvSpPr>
        <dsp:cNvPr id="0" name=""/>
        <dsp:cNvSpPr/>
      </dsp:nvSpPr>
      <dsp:spPr>
        <a:xfrm>
          <a:off x="2913887" y="3349976"/>
          <a:ext cx="2685265" cy="152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35% de la consommation d’énergie totale</a:t>
          </a:r>
        </a:p>
      </dsp:txBody>
      <dsp:txXfrm>
        <a:off x="2958532" y="3394621"/>
        <a:ext cx="2595975" cy="1434994"/>
      </dsp:txXfrm>
    </dsp:sp>
    <dsp:sp modelId="{D04AB39A-48A7-4870-BC37-2C97B06C8D38}">
      <dsp:nvSpPr>
        <dsp:cNvPr id="0" name=""/>
        <dsp:cNvSpPr/>
      </dsp:nvSpPr>
      <dsp:spPr>
        <a:xfrm>
          <a:off x="5824715" y="1676713"/>
          <a:ext cx="2685265" cy="152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 consommation d’énergie dédiée au refroidissement des locaux</a:t>
          </a:r>
        </a:p>
      </dsp:txBody>
      <dsp:txXfrm>
        <a:off x="5869360" y="1721358"/>
        <a:ext cx="2595975" cy="1434994"/>
      </dsp:txXfrm>
    </dsp:sp>
    <dsp:sp modelId="{6BA5DA7A-D91D-4B85-A9BC-396E6DF420A6}">
      <dsp:nvSpPr>
        <dsp:cNvPr id="0" name=""/>
        <dsp:cNvSpPr/>
      </dsp:nvSpPr>
      <dsp:spPr>
        <a:xfrm>
          <a:off x="5824715" y="3349976"/>
          <a:ext cx="2685265" cy="152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25% de la consommation de l’énergie totale: 1,6 milliard de climatiseurs installés dans les bâtiments du monde entier</a:t>
          </a:r>
        </a:p>
      </dsp:txBody>
      <dsp:txXfrm>
        <a:off x="5869360" y="3394621"/>
        <a:ext cx="2595975" cy="1434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473FD-580F-4685-B7A7-50E3FB8F800F}">
      <dsp:nvSpPr>
        <dsp:cNvPr id="0" name=""/>
        <dsp:cNvSpPr/>
      </dsp:nvSpPr>
      <dsp:spPr>
        <a:xfrm rot="5400000">
          <a:off x="-255002" y="256841"/>
          <a:ext cx="1700016" cy="1190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Normes</a:t>
          </a:r>
        </a:p>
      </dsp:txBody>
      <dsp:txXfrm rot="-5400000">
        <a:off x="1" y="596845"/>
        <a:ext cx="1190011" cy="510005"/>
      </dsp:txXfrm>
    </dsp:sp>
    <dsp:sp modelId="{899FA4D1-3480-40C3-8CBC-188147CADF76}">
      <dsp:nvSpPr>
        <dsp:cNvPr id="0" name=""/>
        <dsp:cNvSpPr/>
      </dsp:nvSpPr>
      <dsp:spPr>
        <a:xfrm rot="5400000">
          <a:off x="3580744" y="-2388894"/>
          <a:ext cx="1105010" cy="5886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ISO 14 040/14 044.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EN15978 pour l’ACV du bâtiment.</a:t>
          </a:r>
          <a:endParaRPr lang="en-US" sz="2000" kern="1200" dirty="0"/>
        </a:p>
      </dsp:txBody>
      <dsp:txXfrm rot="-5400000">
        <a:off x="1190011" y="55781"/>
        <a:ext cx="5832535" cy="997126"/>
      </dsp:txXfrm>
    </dsp:sp>
    <dsp:sp modelId="{8B81E8C7-EB9D-4787-8424-57BE6719EAF0}">
      <dsp:nvSpPr>
        <dsp:cNvPr id="0" name=""/>
        <dsp:cNvSpPr/>
      </dsp:nvSpPr>
      <dsp:spPr>
        <a:xfrm rot="5400000">
          <a:off x="-255002" y="1763824"/>
          <a:ext cx="1700016" cy="1190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Méthodes d’évaluation</a:t>
          </a:r>
        </a:p>
      </dsp:txBody>
      <dsp:txXfrm rot="-5400000">
        <a:off x="1" y="2103828"/>
        <a:ext cx="1190011" cy="510005"/>
      </dsp:txXfrm>
    </dsp:sp>
    <dsp:sp modelId="{4DBC198A-0E25-4E39-A978-CB792C281979}">
      <dsp:nvSpPr>
        <dsp:cNvPr id="0" name=""/>
        <dsp:cNvSpPr/>
      </dsp:nvSpPr>
      <dsp:spPr>
        <a:xfrm rot="5400000">
          <a:off x="3580744" y="-881911"/>
          <a:ext cx="1105010" cy="5886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IMPACT 2002+.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TRACI v2.1.</a:t>
          </a:r>
          <a:endParaRPr lang="en-US" sz="2000" kern="1200" dirty="0"/>
        </a:p>
      </dsp:txBody>
      <dsp:txXfrm rot="-5400000">
        <a:off x="1190011" y="1562764"/>
        <a:ext cx="5832535" cy="997126"/>
      </dsp:txXfrm>
    </dsp:sp>
    <dsp:sp modelId="{89352766-EBEF-46BB-BAC2-1C798F930EB3}">
      <dsp:nvSpPr>
        <dsp:cNvPr id="0" name=""/>
        <dsp:cNvSpPr/>
      </dsp:nvSpPr>
      <dsp:spPr>
        <a:xfrm rot="5400000">
          <a:off x="-255002" y="3270807"/>
          <a:ext cx="1700016" cy="1190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Calcul avec les logiciels</a:t>
          </a:r>
        </a:p>
      </dsp:txBody>
      <dsp:txXfrm rot="-5400000">
        <a:off x="1" y="3610811"/>
        <a:ext cx="1190011" cy="510005"/>
      </dsp:txXfrm>
    </dsp:sp>
    <dsp:sp modelId="{C09A2D22-7431-487F-B4EA-42A7187C4DD0}">
      <dsp:nvSpPr>
        <dsp:cNvPr id="0" name=""/>
        <dsp:cNvSpPr/>
      </dsp:nvSpPr>
      <dsp:spPr>
        <a:xfrm rot="5400000">
          <a:off x="3580744" y="625071"/>
          <a:ext cx="1105010" cy="5886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Sima Pro 8.0.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Microsoft Excel.</a:t>
          </a:r>
          <a:endParaRPr lang="en-US" sz="2000" kern="1200" dirty="0"/>
        </a:p>
      </dsp:txBody>
      <dsp:txXfrm rot="-5400000">
        <a:off x="1190011" y="3069746"/>
        <a:ext cx="5832535" cy="997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E737E-5CC8-4EE4-9DFB-FAD0D03BFA6C}">
      <dsp:nvSpPr>
        <dsp:cNvPr id="0" name=""/>
        <dsp:cNvSpPr/>
      </dsp:nvSpPr>
      <dsp:spPr>
        <a:xfrm>
          <a:off x="1663080" y="674952"/>
          <a:ext cx="4149698" cy="4149698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3A8B-83A6-486D-849C-005D3C3841B6}">
      <dsp:nvSpPr>
        <dsp:cNvPr id="0" name=""/>
        <dsp:cNvSpPr/>
      </dsp:nvSpPr>
      <dsp:spPr>
        <a:xfrm>
          <a:off x="1663080" y="674952"/>
          <a:ext cx="4149698" cy="4149698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614E5-0C50-4F59-B275-5779732DB9D3}">
      <dsp:nvSpPr>
        <dsp:cNvPr id="0" name=""/>
        <dsp:cNvSpPr/>
      </dsp:nvSpPr>
      <dsp:spPr>
        <a:xfrm>
          <a:off x="1663080" y="674952"/>
          <a:ext cx="4149698" cy="4149698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1AE38-8FDC-41EC-93E5-93092CA7C7E0}">
      <dsp:nvSpPr>
        <dsp:cNvPr id="0" name=""/>
        <dsp:cNvSpPr/>
      </dsp:nvSpPr>
      <dsp:spPr>
        <a:xfrm>
          <a:off x="1663080" y="674952"/>
          <a:ext cx="4149698" cy="4149698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46A94-6B38-4851-A86F-00A132F88DA9}">
      <dsp:nvSpPr>
        <dsp:cNvPr id="0" name=""/>
        <dsp:cNvSpPr/>
      </dsp:nvSpPr>
      <dsp:spPr>
        <a:xfrm>
          <a:off x="1663080" y="674952"/>
          <a:ext cx="4149698" cy="4149698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296EE-F6AD-400E-96D0-3B6368EFBFCD}">
      <dsp:nvSpPr>
        <dsp:cNvPr id="0" name=""/>
        <dsp:cNvSpPr/>
      </dsp:nvSpPr>
      <dsp:spPr>
        <a:xfrm>
          <a:off x="2513928" y="1525800"/>
          <a:ext cx="2448003" cy="2448003"/>
        </a:xfrm>
        <a:prstGeom prst="ellipse">
          <a:avLst/>
        </a:prstGeom>
        <a:solidFill>
          <a:srgbClr val="418AB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Passer à l’écoconception</a:t>
          </a:r>
          <a:endParaRPr lang="fr-FR" sz="1600" kern="1200" dirty="0"/>
        </a:p>
      </dsp:txBody>
      <dsp:txXfrm>
        <a:off x="2872430" y="1884302"/>
        <a:ext cx="1730999" cy="1730999"/>
      </dsp:txXfrm>
    </dsp:sp>
    <dsp:sp modelId="{F2E99E11-9ABF-4494-95C8-5A1692A50911}">
      <dsp:nvSpPr>
        <dsp:cNvPr id="0" name=""/>
        <dsp:cNvSpPr/>
      </dsp:nvSpPr>
      <dsp:spPr>
        <a:xfrm>
          <a:off x="2737078" y="-277806"/>
          <a:ext cx="2001703" cy="2001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100" b="0" u="none" kern="1200" dirty="0"/>
            <a:t>La construction en terre crue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100" b="0" u="none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Les Blocs Autobloquants de Terre Stabilisée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100" kern="1200" dirty="0"/>
            <a:t>Le choix de matériaux bas carbone </a:t>
          </a:r>
          <a:r>
            <a:rPr lang="fr-FR" sz="1100" b="0" u="none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</a:t>
          </a:r>
          <a:endParaRPr lang="fr-FR" sz="1100" b="0" i="0" u="none" kern="1200" dirty="0"/>
        </a:p>
      </dsp:txBody>
      <dsp:txXfrm>
        <a:off x="3030221" y="15337"/>
        <a:ext cx="1415417" cy="1415417"/>
      </dsp:txXfrm>
    </dsp:sp>
    <dsp:sp modelId="{47FA41AD-AFC8-42A5-A423-F3BBE3C5AE3F}">
      <dsp:nvSpPr>
        <dsp:cNvPr id="0" name=""/>
        <dsp:cNvSpPr/>
      </dsp:nvSpPr>
      <dsp:spPr>
        <a:xfrm>
          <a:off x="4737231" y="1195241"/>
          <a:ext cx="1856517" cy="1856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Rationaliser les surfaces construites</a:t>
          </a:r>
        </a:p>
      </dsp:txBody>
      <dsp:txXfrm>
        <a:off x="5009112" y="1467122"/>
        <a:ext cx="1312755" cy="1312755"/>
      </dsp:txXfrm>
    </dsp:sp>
    <dsp:sp modelId="{EC700945-75D8-4912-8A77-51C7A5B9D50B}">
      <dsp:nvSpPr>
        <dsp:cNvPr id="0" name=""/>
        <dsp:cNvSpPr/>
      </dsp:nvSpPr>
      <dsp:spPr>
        <a:xfrm>
          <a:off x="4000969" y="3461224"/>
          <a:ext cx="1856517" cy="1856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Arbitrer entre rénovation et construction neuve</a:t>
          </a:r>
        </a:p>
      </dsp:txBody>
      <dsp:txXfrm>
        <a:off x="4272850" y="3733105"/>
        <a:ext cx="1312755" cy="1312755"/>
      </dsp:txXfrm>
    </dsp:sp>
    <dsp:sp modelId="{F723A26E-D102-460C-818F-5C8A17419F76}">
      <dsp:nvSpPr>
        <dsp:cNvPr id="0" name=""/>
        <dsp:cNvSpPr/>
      </dsp:nvSpPr>
      <dsp:spPr>
        <a:xfrm>
          <a:off x="1702415" y="3545265"/>
          <a:ext cx="1688433" cy="16884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Optimiser l’utilisation du bâtiment</a:t>
          </a:r>
        </a:p>
      </dsp:txBody>
      <dsp:txXfrm>
        <a:off x="1949680" y="3792530"/>
        <a:ext cx="1193903" cy="1193903"/>
      </dsp:txXfrm>
    </dsp:sp>
    <dsp:sp modelId="{E7F4B368-75BC-48AF-BD2C-A84110C7031E}">
      <dsp:nvSpPr>
        <dsp:cNvPr id="0" name=""/>
        <dsp:cNvSpPr/>
      </dsp:nvSpPr>
      <dsp:spPr>
        <a:xfrm>
          <a:off x="966152" y="1279282"/>
          <a:ext cx="1688433" cy="16884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Choisir une énergie adaptée</a:t>
          </a:r>
        </a:p>
      </dsp:txBody>
      <dsp:txXfrm>
        <a:off x="1213417" y="1526547"/>
        <a:ext cx="1193903" cy="1193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D6566-DB3C-474C-8F9F-EC841338221C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C39D-3A31-4051-8960-2A68FCA86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45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36D2-9D87-47E4-A123-2DE312D09F7C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25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847-C37A-4734-847B-5338AFAD8694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97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5D5-EBC8-4F14-AC0F-890285B4F667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7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5444-B15F-4DBE-9EA3-962D79A091FB}" type="datetime1">
              <a:rPr lang="fr-FR" smtClean="0"/>
              <a:t>30/10/2020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75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B490-A1EE-4A55-9BE4-54FC07BE3B83}" type="datetime1">
              <a:rPr lang="fr-FR" smtClean="0"/>
              <a:t>30/10/2020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54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254-99CF-4411-BE98-87582E622B72}" type="datetime1">
              <a:rPr lang="fr-FR" smtClean="0"/>
              <a:t>30/10/2020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135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410D-1D47-452C-BA62-331420972797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AF5D-C866-435D-963D-6B8171B30E3D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3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EEC-9004-4976-BB46-7D9B33A33037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81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3FD1-D022-45B2-B99F-0D47719A280F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0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CA2C-D442-4DE4-B4DD-750D35887383}" type="datetime1">
              <a:rPr lang="fr-FR" smtClean="0"/>
              <a:t>30/10/2020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0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A4D-19BF-46BD-8477-582FE1D25DFE}" type="datetime1">
              <a:rPr lang="fr-FR" smtClean="0"/>
              <a:t>30/10/2020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27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55D9-A33F-46A9-9E59-9FF638C45AF5}" type="datetime1">
              <a:rPr lang="fr-FR" smtClean="0"/>
              <a:t>30/10/2020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8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183E-9922-4407-9680-4CFCDF3F12B0}" type="datetime1">
              <a:rPr lang="fr-FR" smtClean="0"/>
              <a:t>30/10/2020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29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07C-153E-4CCD-AB2A-8741BDEE2677}" type="datetime1">
              <a:rPr lang="fr-FR" smtClean="0"/>
              <a:t>30/10/2020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73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54-1EEE-4B97-B661-1D1E4BC09E0C}" type="datetime1">
              <a:rPr lang="fr-FR" smtClean="0"/>
              <a:t>30/10/2020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7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849C-67B1-4788-907F-4421D5EF9E15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6A3979-F19B-4F2D-9119-A27D2494D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0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831" y="1317183"/>
            <a:ext cx="8915399" cy="2262781"/>
          </a:xfrm>
        </p:spPr>
        <p:txBody>
          <a:bodyPr/>
          <a:lstStyle/>
          <a:p>
            <a:pPr algn="ctr"/>
            <a:r>
              <a:rPr lang="fr-FR" dirty="0"/>
              <a:t>Impacts des bâtiments </a:t>
            </a:r>
            <a:br>
              <a:rPr lang="fr-FR" dirty="0"/>
            </a:br>
            <a:r>
              <a:rPr lang="fr-FR" dirty="0"/>
              <a:t>sur l’environnement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3226006"/>
          </a:xfrm>
        </p:spPr>
        <p:txBody>
          <a:bodyPr>
            <a:normAutofit/>
          </a:bodyPr>
          <a:lstStyle/>
          <a:p>
            <a:pPr algn="r"/>
            <a:endParaRPr lang="fr-FR" dirty="0"/>
          </a:p>
          <a:p>
            <a:pPr algn="r"/>
            <a:r>
              <a:rPr lang="fr-FR" dirty="0"/>
              <a:t>Amine MANNAI</a:t>
            </a:r>
          </a:p>
          <a:p>
            <a:pPr algn="r"/>
            <a:r>
              <a:rPr lang="fr-FR" dirty="0"/>
              <a:t>Fares FRIKHA</a:t>
            </a:r>
          </a:p>
          <a:p>
            <a:pPr algn="r"/>
            <a:r>
              <a:rPr lang="fr-FR" dirty="0"/>
              <a:t>Ghada NAMMOUCHI</a:t>
            </a:r>
          </a:p>
          <a:p>
            <a:pPr algn="r"/>
            <a:r>
              <a:rPr lang="fr-FR" dirty="0"/>
              <a:t>Hamza MAAOUI</a:t>
            </a:r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ctr"/>
            <a:r>
              <a:rPr lang="fr-FR" sz="1400" dirty="0"/>
              <a:t>Année universitaire 2020-2021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427725-F076-4609-BDFD-099D898B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83" y="100790"/>
            <a:ext cx="1813773" cy="19051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EA9CBA-1AFB-4656-BEF1-7232776C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0" y="202903"/>
            <a:ext cx="1547836" cy="170091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334A91E-F82F-46DA-9168-6A525F9465FD}"/>
              </a:ext>
            </a:extLst>
          </p:cNvPr>
          <p:cNvSpPr txBox="1"/>
          <p:nvPr/>
        </p:nvSpPr>
        <p:spPr>
          <a:xfrm>
            <a:off x="4388679" y="155967"/>
            <a:ext cx="3651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Ecole Nationale d’Ingénieurs de Tunis</a:t>
            </a:r>
          </a:p>
          <a:p>
            <a:pPr algn="ctr"/>
            <a:r>
              <a:rPr lang="fr-FR" dirty="0"/>
              <a:t>Université de Tunis El Manar</a:t>
            </a:r>
          </a:p>
          <a:p>
            <a:pPr algn="ctr"/>
            <a:r>
              <a:rPr lang="fr-FR" dirty="0"/>
              <a:t>Département de Génie Civil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5BCB4C9-0B45-4460-BC24-DF9CEDD58F26}"/>
              </a:ext>
            </a:extLst>
          </p:cNvPr>
          <p:cNvSpPr txBox="1"/>
          <p:nvPr/>
        </p:nvSpPr>
        <p:spPr>
          <a:xfrm>
            <a:off x="2417779" y="450985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année Génie Civil 2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E2C527-19B0-4392-984D-632488A4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9" y="1318591"/>
            <a:ext cx="7098956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6000" dirty="0">
                <a:solidFill>
                  <a:schemeClr val="tx2">
                    <a:lumMod val="75000"/>
                  </a:schemeClr>
                </a:solidFill>
              </a:rPr>
              <a:t>Évaluation des impacts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8" y="648073"/>
            <a:ext cx="5876370" cy="97654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Évaluation des impacts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DE371C2-970C-4F15-A048-0869BB4CF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705146"/>
              </p:ext>
            </p:extLst>
          </p:nvPr>
        </p:nvGraphicFramePr>
        <p:xfrm>
          <a:off x="2465372" y="13411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0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7" y="648073"/>
            <a:ext cx="10057753" cy="976544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Contribution relative des étapes du cycle de vie sur les changements climatiques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B633BD-F7EF-4E3B-A279-A1F8649D3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66" y="2026184"/>
            <a:ext cx="7696867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7" y="648073"/>
            <a:ext cx="10057753" cy="97654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Contribution relative des étapes du cycle de vie sur les changements climatiques</a:t>
            </a:r>
          </a:p>
        </p:txBody>
      </p:sp>
      <p:pic>
        <p:nvPicPr>
          <p:cNvPr id="3" name="Image 2" descr="Une image contenant capture d’écran, moniteur, écran, assis&#10;&#10;Description générée automatiquement">
            <a:extLst>
              <a:ext uri="{FF2B5EF4-FFF2-40B4-BE49-F238E27FC236}">
                <a16:creationId xmlns:a16="http://schemas.microsoft.com/office/drawing/2014/main" id="{FCBAA55B-0965-4611-8B7D-A8F261777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46" y="1645151"/>
            <a:ext cx="8062659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7" y="648073"/>
            <a:ext cx="10057753" cy="976544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Contribution relative des étapes du cycle de vie sur les changements climatiques</a:t>
            </a:r>
            <a:endParaRPr lang="fr-FR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00F7703A-B955-41BD-9802-A89F60701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562304"/>
              </p:ext>
            </p:extLst>
          </p:nvPr>
        </p:nvGraphicFramePr>
        <p:xfrm>
          <a:off x="2370983" y="1753909"/>
          <a:ext cx="8513040" cy="4877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7" y="648073"/>
            <a:ext cx="7687415" cy="97654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L'Analyse du Cycle de Vie (ACV) 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D74A514E-4760-42BC-914E-C1E521D72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340853"/>
              </p:ext>
            </p:extLst>
          </p:nvPr>
        </p:nvGraphicFramePr>
        <p:xfrm>
          <a:off x="3010516" y="1847381"/>
          <a:ext cx="7076489" cy="471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84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E2C527-19B0-4392-984D-632488A4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Solutions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8" y="648073"/>
            <a:ext cx="8911687" cy="976544"/>
          </a:xfrm>
        </p:spPr>
        <p:txBody>
          <a:bodyPr/>
          <a:lstStyle/>
          <a:p>
            <a:pPr lvl="0"/>
            <a:r>
              <a:rPr lang="fr-FR" dirty="0"/>
              <a:t>Passer à l’écoconception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14C1857-920E-4092-AE17-1354E50F7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917666"/>
              </p:ext>
            </p:extLst>
          </p:nvPr>
        </p:nvGraphicFramePr>
        <p:xfrm>
          <a:off x="2316049" y="1482575"/>
          <a:ext cx="7559902" cy="503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09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8" y="648073"/>
            <a:ext cx="8911687" cy="976544"/>
          </a:xfrm>
        </p:spPr>
        <p:txBody>
          <a:bodyPr/>
          <a:lstStyle/>
          <a:p>
            <a:pPr algn="ctr"/>
            <a:r>
              <a:rPr lang="fr-FR" dirty="0"/>
              <a:t>Maisons développement durable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7B28C9-E049-4AA9-8FFF-67ADC627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47" y="1624617"/>
            <a:ext cx="8734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E2C527-19B0-4392-984D-632488A4C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2FE3987A-B2C7-46F6-A35E-289AFF8C5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endParaRPr lang="fr-F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F058D-6641-4EE5-8F53-5512FB84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B6BF2-E647-4548-A121-E3110063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2775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r-FR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fr-FR" dirty="0"/>
              <a:t>Impacts positives</a:t>
            </a:r>
          </a:p>
          <a:p>
            <a:pPr>
              <a:lnSpc>
                <a:spcPct val="200000"/>
              </a:lnSpc>
            </a:pPr>
            <a:r>
              <a:rPr lang="fr-FR" dirty="0"/>
              <a:t>Impacts négatives</a:t>
            </a:r>
          </a:p>
          <a:p>
            <a:pPr>
              <a:lnSpc>
                <a:spcPct val="200000"/>
              </a:lnSpc>
            </a:pPr>
            <a:r>
              <a:rPr lang="fr-FR" dirty="0"/>
              <a:t>Évaluation des impacts</a:t>
            </a:r>
          </a:p>
          <a:p>
            <a:pPr>
              <a:lnSpc>
                <a:spcPct val="200000"/>
              </a:lnSpc>
            </a:pPr>
            <a:r>
              <a:rPr lang="fr-FR" dirty="0"/>
              <a:t>Solution</a:t>
            </a:r>
          </a:p>
          <a:p>
            <a:pPr>
              <a:lnSpc>
                <a:spcPct val="200000"/>
              </a:lnSpc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87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8" y="648073"/>
            <a:ext cx="3630320" cy="97654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851F1C-F494-4C72-B496-9695A5EFBEEF}"/>
              </a:ext>
            </a:extLst>
          </p:cNvPr>
          <p:cNvSpPr txBox="1"/>
          <p:nvPr/>
        </p:nvSpPr>
        <p:spPr>
          <a:xfrm>
            <a:off x="1606504" y="2416377"/>
            <a:ext cx="3408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Les solutions qu’on a cité y gagnent tout autant en confort de vie avec des bâtiments sains, bien isolés, bien chauffés et bien aérés.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r>
              <a:rPr lang="fr-FR" dirty="0"/>
              <a:t>		Ce qui nous dirige de parler de la notion des bâtiments HQE. 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1AF5808-37D9-4F76-996A-F0B45219CECC}"/>
              </a:ext>
            </a:extLst>
          </p:cNvPr>
          <p:cNvSpPr/>
          <p:nvPr/>
        </p:nvSpPr>
        <p:spPr>
          <a:xfrm>
            <a:off x="1749999" y="4215062"/>
            <a:ext cx="790112" cy="71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intérieur, table, assis, vert&#10;&#10;Description générée automatiquement">
            <a:extLst>
              <a:ext uri="{FF2B5EF4-FFF2-40B4-BE49-F238E27FC236}">
                <a16:creationId xmlns:a16="http://schemas.microsoft.com/office/drawing/2014/main" id="{9C5377D5-06B6-4E26-A3A5-13EC84856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92" y="1624617"/>
            <a:ext cx="7355008" cy="41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2BDCF-6667-4768-8E4A-D09681DE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407" b="6044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3C535604-4A61-41F0-810C-489EB615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668" y="1175171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B775C9"/>
                </a:solidFill>
              </a:rPr>
              <a:t>Merci pour </a:t>
            </a:r>
            <a:r>
              <a:rPr lang="fr-FR" sz="5400" dirty="0">
                <a:solidFill>
                  <a:srgbClr val="B775C9"/>
                </a:solidFill>
              </a:rPr>
              <a:t>votre</a:t>
            </a:r>
            <a:r>
              <a:rPr lang="en-US" sz="5400" dirty="0">
                <a:solidFill>
                  <a:srgbClr val="B775C9"/>
                </a:solidFill>
              </a:rPr>
              <a:t> attention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FCFB97-95D8-4916-809B-97A0111C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477737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7129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3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4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6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8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E2C527-19B0-4392-984D-632488A4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121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2320" y="648073"/>
            <a:ext cx="8911687" cy="976544"/>
          </a:xfrm>
        </p:spPr>
        <p:txBody>
          <a:bodyPr/>
          <a:lstStyle/>
          <a:p>
            <a:pPr algn="ctr"/>
            <a:r>
              <a:rPr lang="fr-FR" dirty="0"/>
              <a:t>L’environnement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18819BE9-156D-4062-8ABA-72B0EB87C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326877"/>
              </p:ext>
            </p:extLst>
          </p:nvPr>
        </p:nvGraphicFramePr>
        <p:xfrm>
          <a:off x="914400" y="1890944"/>
          <a:ext cx="10590213" cy="382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0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3" name="Group 4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E2C527-19B0-4392-984D-632488A4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34" y="1318591"/>
            <a:ext cx="7105032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Impacts positives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9E4F07-A49C-4772-ABD6-38E15B11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8" y="648073"/>
            <a:ext cx="4606863" cy="976544"/>
          </a:xfrm>
        </p:spPr>
        <p:txBody>
          <a:bodyPr/>
          <a:lstStyle/>
          <a:p>
            <a:pPr algn="ctr"/>
            <a:r>
              <a:rPr lang="fr-FR" dirty="0"/>
              <a:t>Impacts positives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14C1857-920E-4092-AE17-1354E50F7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215225"/>
              </p:ext>
            </p:extLst>
          </p:nvPr>
        </p:nvGraphicFramePr>
        <p:xfrm>
          <a:off x="2316049" y="1482575"/>
          <a:ext cx="7559902" cy="503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3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E2C527-19B0-4392-984D-632488A4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0" y="1318591"/>
            <a:ext cx="7327841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6000" dirty="0">
                <a:solidFill>
                  <a:schemeClr val="tx2">
                    <a:lumMod val="75000"/>
                  </a:schemeClr>
                </a:solidFill>
              </a:rPr>
              <a:t>Impacts négatives</a:t>
            </a:r>
          </a:p>
        </p:txBody>
      </p:sp>
      <p:cxnSp>
        <p:nvCxnSpPr>
          <p:cNvPr id="83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8" y="648073"/>
            <a:ext cx="10350716" cy="97654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Phases de construction affectant l’environnement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F10568-3E3A-4BC8-94F2-58DA6B4C6AC5}"/>
              </a:ext>
            </a:extLst>
          </p:cNvPr>
          <p:cNvSpPr/>
          <p:nvPr/>
        </p:nvSpPr>
        <p:spPr>
          <a:xfrm>
            <a:off x="4524652" y="1624617"/>
            <a:ext cx="3142695" cy="976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Énergie, matières premières…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17B234E-B232-4E88-9B8A-2DD3EA2F902B}"/>
              </a:ext>
            </a:extLst>
          </p:cNvPr>
          <p:cNvSpPr/>
          <p:nvPr/>
        </p:nvSpPr>
        <p:spPr>
          <a:xfrm>
            <a:off x="4524651" y="4979465"/>
            <a:ext cx="3142695" cy="976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Déchets, émissions dans l’eau, air…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CEF49A2-E895-4B39-BDE2-AD2089C42F65}"/>
              </a:ext>
            </a:extLst>
          </p:cNvPr>
          <p:cNvSpPr/>
          <p:nvPr/>
        </p:nvSpPr>
        <p:spPr>
          <a:xfrm>
            <a:off x="2210540" y="3429000"/>
            <a:ext cx="1278384" cy="97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/>
                </a:solidFill>
              </a:rPr>
              <a:t>Production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FC26C2-6EA3-4890-B595-A2FC5ECCCC55}"/>
              </a:ext>
            </a:extLst>
          </p:cNvPr>
          <p:cNvSpPr/>
          <p:nvPr/>
        </p:nvSpPr>
        <p:spPr>
          <a:xfrm>
            <a:off x="3814437" y="3411245"/>
            <a:ext cx="1278384" cy="97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/>
                </a:solidFill>
              </a:rPr>
              <a:t>Transport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5652D7-B773-4C93-AD2D-5B54BF36CDAA}"/>
              </a:ext>
            </a:extLst>
          </p:cNvPr>
          <p:cNvSpPr/>
          <p:nvPr/>
        </p:nvSpPr>
        <p:spPr>
          <a:xfrm>
            <a:off x="5456806" y="3411245"/>
            <a:ext cx="1278384" cy="97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/>
                </a:solidFill>
              </a:rPr>
              <a:t>Chantier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934F071-9ED6-4CE4-B11E-5F3D846CEA81}"/>
              </a:ext>
            </a:extLst>
          </p:cNvPr>
          <p:cNvSpPr/>
          <p:nvPr/>
        </p:nvSpPr>
        <p:spPr>
          <a:xfrm>
            <a:off x="7099175" y="3411245"/>
            <a:ext cx="1278384" cy="97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/>
                </a:solidFill>
              </a:rPr>
              <a:t>Utilisation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3E7AFC6-2A47-4D2C-8CAE-1753A51A2AC2}"/>
              </a:ext>
            </a:extLst>
          </p:cNvPr>
          <p:cNvSpPr/>
          <p:nvPr/>
        </p:nvSpPr>
        <p:spPr>
          <a:xfrm>
            <a:off x="8741544" y="3429000"/>
            <a:ext cx="1278384" cy="97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/>
                </a:solidFill>
              </a:rPr>
              <a:t>Mise en décharge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89AD2BC-E625-431C-B5EF-10886858BA1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849732" y="2112889"/>
            <a:ext cx="1674920" cy="131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CCEC536-2B77-4728-BECB-704A723C6C69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4453629" y="2458149"/>
            <a:ext cx="531260" cy="95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8E75A92-F4BF-4DC1-A25D-3C27EC9C37E4}"/>
              </a:ext>
            </a:extLst>
          </p:cNvPr>
          <p:cNvCxnSpPr>
            <a:stCxn id="7" idx="4"/>
            <a:endCxn id="12" idx="0"/>
          </p:cNvCxnSpPr>
          <p:nvPr/>
        </p:nvCxnSpPr>
        <p:spPr>
          <a:xfrm flipH="1">
            <a:off x="6095998" y="2601161"/>
            <a:ext cx="2" cy="8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0C33BCA-C674-44E3-9BD8-A4C4F6798A91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7207110" y="2458149"/>
            <a:ext cx="531257" cy="95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1121CFB-9F50-4461-83F4-9B1396E43442}"/>
              </a:ext>
            </a:extLst>
          </p:cNvPr>
          <p:cNvCxnSpPr>
            <a:stCxn id="7" idx="6"/>
            <a:endCxn id="14" idx="0"/>
          </p:cNvCxnSpPr>
          <p:nvPr/>
        </p:nvCxnSpPr>
        <p:spPr>
          <a:xfrm>
            <a:off x="7667347" y="2112889"/>
            <a:ext cx="1713389" cy="131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6CC3ADB-E5A3-4569-9E62-71A1D5D3D0A2}"/>
              </a:ext>
            </a:extLst>
          </p:cNvPr>
          <p:cNvCxnSpPr>
            <a:stCxn id="10" idx="2"/>
            <a:endCxn id="9" idx="2"/>
          </p:cNvCxnSpPr>
          <p:nvPr/>
        </p:nvCxnSpPr>
        <p:spPr>
          <a:xfrm>
            <a:off x="2849732" y="4405544"/>
            <a:ext cx="1674919" cy="106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749A738-36ED-4113-A9B4-1BA685385C1C}"/>
              </a:ext>
            </a:extLst>
          </p:cNvPr>
          <p:cNvCxnSpPr>
            <a:stCxn id="11" idx="2"/>
            <a:endCxn id="9" idx="1"/>
          </p:cNvCxnSpPr>
          <p:nvPr/>
        </p:nvCxnSpPr>
        <p:spPr>
          <a:xfrm>
            <a:off x="4453629" y="4387789"/>
            <a:ext cx="531259" cy="7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20E2E47-F3B7-46A4-86CA-ABA0D0F2AFAD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095998" y="4387789"/>
            <a:ext cx="1" cy="59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A5BBA2C-F4F1-4F8F-93E3-949ECA562DA7}"/>
              </a:ext>
            </a:extLst>
          </p:cNvPr>
          <p:cNvCxnSpPr>
            <a:stCxn id="13" idx="2"/>
            <a:endCxn id="9" idx="7"/>
          </p:cNvCxnSpPr>
          <p:nvPr/>
        </p:nvCxnSpPr>
        <p:spPr>
          <a:xfrm flipH="1">
            <a:off x="7207109" y="4387789"/>
            <a:ext cx="531258" cy="7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AC41F92-B040-451E-ABEE-03D7D0B0D1FC}"/>
              </a:ext>
            </a:extLst>
          </p:cNvPr>
          <p:cNvCxnSpPr>
            <a:stCxn id="14" idx="2"/>
            <a:endCxn id="9" idx="6"/>
          </p:cNvCxnSpPr>
          <p:nvPr/>
        </p:nvCxnSpPr>
        <p:spPr>
          <a:xfrm flipH="1">
            <a:off x="7667346" y="4405544"/>
            <a:ext cx="1713390" cy="106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FDD9824-DFA0-43B4-B3C1-8BD017435B38}"/>
              </a:ext>
            </a:extLst>
          </p:cNvPr>
          <p:cNvSpPr/>
          <p:nvPr/>
        </p:nvSpPr>
        <p:spPr>
          <a:xfrm>
            <a:off x="3485964" y="3774260"/>
            <a:ext cx="328473" cy="22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64B5EA1-4A28-494F-9DE5-F55DC2BDA606}"/>
              </a:ext>
            </a:extLst>
          </p:cNvPr>
          <p:cNvSpPr/>
          <p:nvPr/>
        </p:nvSpPr>
        <p:spPr>
          <a:xfrm>
            <a:off x="5110577" y="3784732"/>
            <a:ext cx="328473" cy="22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1171EA30-12AF-4C65-90DF-0BB9FD71AB55}"/>
              </a:ext>
            </a:extLst>
          </p:cNvPr>
          <p:cNvSpPr/>
          <p:nvPr/>
        </p:nvSpPr>
        <p:spPr>
          <a:xfrm>
            <a:off x="8413071" y="3802487"/>
            <a:ext cx="328473" cy="22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C850DACE-3976-4732-907B-8FD235A01FAA}"/>
              </a:ext>
            </a:extLst>
          </p:cNvPr>
          <p:cNvSpPr/>
          <p:nvPr/>
        </p:nvSpPr>
        <p:spPr>
          <a:xfrm>
            <a:off x="6735190" y="3773352"/>
            <a:ext cx="328473" cy="22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7082DBE-2AE8-4DD0-9B61-26B053B8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28" y="648073"/>
            <a:ext cx="10350716" cy="97654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Phases de construction affectant l’environnement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6EC3508E-C8D3-4686-8867-45518732B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154613"/>
              </p:ext>
            </p:extLst>
          </p:nvPr>
        </p:nvGraphicFramePr>
        <p:xfrm>
          <a:off x="1257176" y="1380474"/>
          <a:ext cx="10350716" cy="5393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4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521</Words>
  <Application>Microsoft Office PowerPoint</Application>
  <PresentationFormat>Grand écran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Brin</vt:lpstr>
      <vt:lpstr>Impacts des bâtiments  sur l’environnement</vt:lpstr>
      <vt:lpstr>Plan</vt:lpstr>
      <vt:lpstr>Introduction</vt:lpstr>
      <vt:lpstr>L’environnement</vt:lpstr>
      <vt:lpstr>Impacts positives</vt:lpstr>
      <vt:lpstr>Impacts positives</vt:lpstr>
      <vt:lpstr>Impacts négatives</vt:lpstr>
      <vt:lpstr>Phases de construction affectant l’environnement</vt:lpstr>
      <vt:lpstr>Phases de construction affectant l’environnement</vt:lpstr>
      <vt:lpstr>Évaluation des impacts</vt:lpstr>
      <vt:lpstr>Évaluation des impacts</vt:lpstr>
      <vt:lpstr>Contribution relative des étapes du cycle de vie sur les changements climatiques</vt:lpstr>
      <vt:lpstr>Contribution relative des étapes du cycle de vie sur les changements climatiques</vt:lpstr>
      <vt:lpstr>Contribution relative des étapes du cycle de vie sur les changements climatiques</vt:lpstr>
      <vt:lpstr>L'Analyse du Cycle de Vie (ACV) </vt:lpstr>
      <vt:lpstr>Solutions</vt:lpstr>
      <vt:lpstr>Passer à l’écoconception</vt:lpstr>
      <vt:lpstr>Maisons développement durable</vt:lpstr>
      <vt:lpstr>Conclusion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des bâtiments  sur l’environnement</dc:title>
  <dc:creator>fares frikha</dc:creator>
  <cp:lastModifiedBy>fares frikha</cp:lastModifiedBy>
  <cp:revision>19</cp:revision>
  <dcterms:created xsi:type="dcterms:W3CDTF">2020-10-29T21:59:17Z</dcterms:created>
  <dcterms:modified xsi:type="dcterms:W3CDTF">2020-10-30T07:12:09Z</dcterms:modified>
</cp:coreProperties>
</file>