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95" r:id="rId12"/>
    <p:sldId id="296" r:id="rId13"/>
    <p:sldId id="297" r:id="rId14"/>
    <p:sldId id="281" r:id="rId15"/>
    <p:sldId id="300" r:id="rId16"/>
    <p:sldId id="301" r:id="rId17"/>
    <p:sldId id="282" r:id="rId18"/>
    <p:sldId id="283" r:id="rId19"/>
    <p:sldId id="298" r:id="rId20"/>
    <p:sldId id="285" r:id="rId21"/>
    <p:sldId id="302" r:id="rId22"/>
    <p:sldId id="303" r:id="rId23"/>
    <p:sldId id="286" r:id="rId24"/>
    <p:sldId id="287" r:id="rId25"/>
    <p:sldId id="289" r:id="rId26"/>
    <p:sldId id="299" r:id="rId27"/>
    <p:sldId id="288" r:id="rId28"/>
    <p:sldId id="304" r:id="rId29"/>
    <p:sldId id="305" r:id="rId30"/>
    <p:sldId id="290" r:id="rId31"/>
    <p:sldId id="291" r:id="rId32"/>
    <p:sldId id="292" r:id="rId33"/>
    <p:sldId id="293" r:id="rId34"/>
    <p:sldId id="306" r:id="rId35"/>
    <p:sldId id="307" r:id="rId36"/>
    <p:sldId id="294" r:id="rId37"/>
    <p:sldId id="27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oua" initials="S" lastIdx="22" clrIdx="0">
    <p:extLst>
      <p:ext uri="{19B8F6BF-5375-455C-9EA6-DF929625EA0E}">
        <p15:presenceInfo xmlns:p15="http://schemas.microsoft.com/office/powerpoint/2012/main" userId="Salo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9900"/>
    <a:srgbClr val="FFD08B"/>
    <a:srgbClr val="203279"/>
    <a:srgbClr val="E30011"/>
    <a:srgbClr val="FFCC66"/>
    <a:srgbClr val="7CCA62"/>
    <a:srgbClr val="599446"/>
    <a:srgbClr val="0F6FC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1" autoAdjust="0"/>
    <p:restoredTop sz="92781" autoAdjust="0"/>
  </p:normalViewPr>
  <p:slideViewPr>
    <p:cSldViewPr snapToGrid="0">
      <p:cViewPr varScale="1">
        <p:scale>
          <a:sx n="81" d="100"/>
          <a:sy n="81" d="100"/>
        </p:scale>
        <p:origin x="7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04F80-D1E9-48E1-BAB9-A2BD745D4B8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66F1DB-70A0-44BA-8E98-DD82848E4FFD}">
      <dgm:prSet phldrT="[Texte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 </a:t>
          </a:r>
        </a:p>
      </dgm:t>
    </dgm:pt>
    <dgm:pt modelId="{0B3DB958-0553-4B61-9136-128CC281C213}" type="parTrans" cxnId="{0B516223-C463-43D8-B7C5-572899CF2B0C}">
      <dgm:prSet/>
      <dgm:spPr/>
      <dgm:t>
        <a:bodyPr/>
        <a:lstStyle/>
        <a:p>
          <a:endParaRPr lang="fr-FR"/>
        </a:p>
      </dgm:t>
    </dgm:pt>
    <dgm:pt modelId="{7037273A-BAB5-4EBB-BDD4-257AD169D06E}" type="sibTrans" cxnId="{0B516223-C463-43D8-B7C5-572899CF2B0C}">
      <dgm:prSet/>
      <dgm:spPr/>
      <dgm:t>
        <a:bodyPr/>
        <a:lstStyle/>
        <a:p>
          <a:endParaRPr lang="fr-FR"/>
        </a:p>
      </dgm:t>
    </dgm:pt>
    <dgm:pt modelId="{DCD3A31E-768F-4753-AC6A-DDEDF2AF8F78}">
      <dgm:prSet phldrT="[Texte]"/>
      <dgm:spPr/>
      <dgm:t>
        <a:bodyPr/>
        <a:lstStyle/>
        <a:p>
          <a:r>
            <a:rPr lang="fr-FR" dirty="0"/>
            <a:t>1990 : Création </a:t>
          </a:r>
        </a:p>
      </dgm:t>
    </dgm:pt>
    <dgm:pt modelId="{781C8184-296D-4BCF-8989-44D7CA439926}" type="parTrans" cxnId="{8D007CE6-DC55-4A69-A59C-7F11A6A69B04}">
      <dgm:prSet/>
      <dgm:spPr/>
      <dgm:t>
        <a:bodyPr/>
        <a:lstStyle/>
        <a:p>
          <a:endParaRPr lang="fr-FR"/>
        </a:p>
      </dgm:t>
    </dgm:pt>
    <dgm:pt modelId="{4D8AA9A2-F6A8-446D-80E2-9BAD70BF583D}" type="sibTrans" cxnId="{8D007CE6-DC55-4A69-A59C-7F11A6A69B04}">
      <dgm:prSet/>
      <dgm:spPr/>
      <dgm:t>
        <a:bodyPr/>
        <a:lstStyle/>
        <a:p>
          <a:endParaRPr lang="fr-FR"/>
        </a:p>
      </dgm:t>
    </dgm:pt>
    <dgm:pt modelId="{1919CC67-93C9-47DE-A6CE-30B460961652}">
      <dgm:prSet phldrT="[Texte]"/>
      <dgm:spPr/>
      <dgm:t>
        <a:bodyPr/>
        <a:lstStyle/>
        <a:p>
          <a:r>
            <a:rPr lang="fr-FR" dirty="0"/>
            <a:t>2014 : Ouverture en  </a:t>
          </a:r>
          <a:r>
            <a:rPr lang="fr-FR" b="0" i="0" dirty="0"/>
            <a:t>Luxembourg</a:t>
          </a:r>
          <a:endParaRPr lang="fr-FR" dirty="0"/>
        </a:p>
      </dgm:t>
    </dgm:pt>
    <dgm:pt modelId="{36CDC5F9-8CCC-4B69-94E6-417AD228BAD4}" type="parTrans" cxnId="{15321CA2-69BF-4A47-B117-AC24321F1022}">
      <dgm:prSet/>
      <dgm:spPr/>
      <dgm:t>
        <a:bodyPr/>
        <a:lstStyle/>
        <a:p>
          <a:endParaRPr lang="fr-FR"/>
        </a:p>
      </dgm:t>
    </dgm:pt>
    <dgm:pt modelId="{E590F269-31EE-4B0E-9644-8A04BAF30DEF}" type="sibTrans" cxnId="{15321CA2-69BF-4A47-B117-AC24321F1022}">
      <dgm:prSet/>
      <dgm:spPr/>
      <dgm:t>
        <a:bodyPr/>
        <a:lstStyle/>
        <a:p>
          <a:endParaRPr lang="fr-FR"/>
        </a:p>
      </dgm:t>
    </dgm:pt>
    <dgm:pt modelId="{65BCDB45-E599-4883-9A3F-202CBDE087C6}">
      <dgm:prSet phldrT="[Texte]"/>
      <dgm:spPr/>
      <dgm:t>
        <a:bodyPr/>
        <a:lstStyle/>
        <a:p>
          <a:r>
            <a:rPr lang="fr-FR" dirty="0"/>
            <a:t>2015 : Ouverture en </a:t>
          </a:r>
          <a:r>
            <a:rPr lang="fr-FR" dirty="0" err="1"/>
            <a:t>Africa</a:t>
          </a:r>
          <a:r>
            <a:rPr lang="fr-FR" dirty="0"/>
            <a:t> Middle Ea</a:t>
          </a:r>
          <a:r>
            <a:rPr lang="fr-FR" b="1" dirty="0">
              <a:solidFill>
                <a:schemeClr val="bg1"/>
              </a:solidFill>
            </a:rPr>
            <a:t>s</a:t>
          </a:r>
          <a:r>
            <a:rPr lang="fr-FR" dirty="0"/>
            <a:t>t and </a:t>
          </a:r>
          <a:r>
            <a:rPr lang="fr-FR" dirty="0" err="1"/>
            <a:t>Indian</a:t>
          </a:r>
          <a:r>
            <a:rPr lang="fr-FR" dirty="0"/>
            <a:t> </a:t>
          </a:r>
          <a:r>
            <a:rPr lang="fr-FR" dirty="0" err="1"/>
            <a:t>Ocean</a:t>
          </a:r>
          <a:endParaRPr lang="fr-FR" dirty="0"/>
        </a:p>
      </dgm:t>
    </dgm:pt>
    <dgm:pt modelId="{341C0FDA-683B-4F81-AEB9-7D33E71FF2DE}" type="parTrans" cxnId="{F0ED67E8-A593-4FA7-86A9-8CB90F6CAD62}">
      <dgm:prSet/>
      <dgm:spPr/>
      <dgm:t>
        <a:bodyPr/>
        <a:lstStyle/>
        <a:p>
          <a:endParaRPr lang="fr-FR"/>
        </a:p>
      </dgm:t>
    </dgm:pt>
    <dgm:pt modelId="{E6249E73-78BB-407A-AB2A-658E14148E37}" type="sibTrans" cxnId="{F0ED67E8-A593-4FA7-86A9-8CB90F6CAD62}">
      <dgm:prSet/>
      <dgm:spPr/>
      <dgm:t>
        <a:bodyPr/>
        <a:lstStyle/>
        <a:p>
          <a:endParaRPr lang="fr-FR"/>
        </a:p>
      </dgm:t>
    </dgm:pt>
    <dgm:pt modelId="{3C12F04F-C4C2-485F-B474-2D08B3D6218E}">
      <dgm:prSet phldrT="[Texte]"/>
      <dgm:spPr/>
      <dgm:t>
        <a:bodyPr/>
        <a:lstStyle/>
        <a:p>
          <a:r>
            <a:rPr lang="fr-FR" dirty="0"/>
            <a:t>2017 : Intégration au groupe </a:t>
          </a:r>
          <a:r>
            <a:rPr lang="fr-FR" b="0" dirty="0">
              <a:solidFill>
                <a:schemeClr val="bg1"/>
              </a:solidFill>
            </a:rPr>
            <a:t>SNEF</a:t>
          </a:r>
          <a:endParaRPr lang="fr-FR" b="0" dirty="0"/>
        </a:p>
      </dgm:t>
    </dgm:pt>
    <dgm:pt modelId="{D02CC8AB-EF1F-4D00-BBA9-0C5260684941}" type="parTrans" cxnId="{7FBDD060-C7D6-4C0E-9AEC-286F6B3454EE}">
      <dgm:prSet/>
      <dgm:spPr/>
      <dgm:t>
        <a:bodyPr/>
        <a:lstStyle/>
        <a:p>
          <a:endParaRPr lang="fr-FR"/>
        </a:p>
      </dgm:t>
    </dgm:pt>
    <dgm:pt modelId="{1E32A5E2-E174-421C-A0BB-6622B1359289}" type="sibTrans" cxnId="{7FBDD060-C7D6-4C0E-9AEC-286F6B3454EE}">
      <dgm:prSet/>
      <dgm:spPr/>
      <dgm:t>
        <a:bodyPr/>
        <a:lstStyle/>
        <a:p>
          <a:endParaRPr lang="fr-FR"/>
        </a:p>
      </dgm:t>
    </dgm:pt>
    <dgm:pt modelId="{9D5B2902-8607-4AA0-B0D4-775169D0C476}">
      <dgm:prSet phldrT="[Texte]"/>
      <dgm:spPr/>
      <dgm:t>
        <a:bodyPr/>
        <a:lstStyle/>
        <a:p>
          <a:r>
            <a:rPr lang="fr-FR" b="0" dirty="0"/>
            <a:t>2018 : Ouverture en Belgique</a:t>
          </a:r>
        </a:p>
      </dgm:t>
    </dgm:pt>
    <dgm:pt modelId="{D6AF1061-6654-4206-B587-AC2DF9549A6C}" type="parTrans" cxnId="{231B46DE-CC58-4D0A-8D08-8C237B6DC38A}">
      <dgm:prSet/>
      <dgm:spPr/>
      <dgm:t>
        <a:bodyPr/>
        <a:lstStyle/>
        <a:p>
          <a:endParaRPr lang="fr-FR"/>
        </a:p>
      </dgm:t>
    </dgm:pt>
    <dgm:pt modelId="{C8734B7C-669F-4FB8-9037-B3CD33215E44}" type="sibTrans" cxnId="{231B46DE-CC58-4D0A-8D08-8C237B6DC38A}">
      <dgm:prSet/>
      <dgm:spPr/>
      <dgm:t>
        <a:bodyPr/>
        <a:lstStyle/>
        <a:p>
          <a:endParaRPr lang="fr-FR"/>
        </a:p>
      </dgm:t>
    </dgm:pt>
    <dgm:pt modelId="{9B4A0F4E-2D94-4F02-8F9F-E14E8356CB23}">
      <dgm:prSet phldrT="[Texte]"/>
      <dgm:spPr/>
      <dgm:t>
        <a:bodyPr/>
        <a:lstStyle/>
        <a:p>
          <a:r>
            <a:rPr lang="fr-FR" b="0" dirty="0"/>
            <a:t>2019 : Création d’une </a:t>
          </a:r>
          <a:r>
            <a:rPr lang="fr-FR" b="0" i="0" dirty="0"/>
            <a:t>direction Consulting</a:t>
          </a:r>
          <a:endParaRPr lang="fr-FR" b="0" dirty="0"/>
        </a:p>
      </dgm:t>
    </dgm:pt>
    <dgm:pt modelId="{857E45EA-0870-472D-B655-885A94AD9BD2}" type="parTrans" cxnId="{E2F2ED8F-43E0-4825-9368-125FFA9B7AA1}">
      <dgm:prSet/>
      <dgm:spPr/>
      <dgm:t>
        <a:bodyPr/>
        <a:lstStyle/>
        <a:p>
          <a:endParaRPr lang="fr-FR"/>
        </a:p>
      </dgm:t>
    </dgm:pt>
    <dgm:pt modelId="{08A36FD7-D207-4EEF-B2CF-39E72A0EA3A4}" type="sibTrans" cxnId="{E2F2ED8F-43E0-4825-9368-125FFA9B7AA1}">
      <dgm:prSet/>
      <dgm:spPr/>
      <dgm:t>
        <a:bodyPr/>
        <a:lstStyle/>
        <a:p>
          <a:endParaRPr lang="fr-FR"/>
        </a:p>
      </dgm:t>
    </dgm:pt>
    <dgm:pt modelId="{31F5529B-6A7D-4A22-999F-4A61FF4BF2ED}">
      <dgm:prSet phldrT="[Texte]"/>
      <dgm:spPr/>
      <dgm:t>
        <a:bodyPr/>
        <a:lstStyle/>
        <a:p>
          <a:r>
            <a:rPr lang="fr-FR" b="0" dirty="0"/>
            <a:t>2020 : Ouverture en </a:t>
          </a:r>
          <a:r>
            <a:rPr lang="fr-FR" b="0" i="0" dirty="0"/>
            <a:t>direction Suisse</a:t>
          </a:r>
          <a:endParaRPr lang="fr-FR" b="0" dirty="0"/>
        </a:p>
      </dgm:t>
    </dgm:pt>
    <dgm:pt modelId="{DFEA46EC-8289-4AA8-B8EC-536B9836DDE9}" type="parTrans" cxnId="{0FC4B14A-478B-4530-BE0F-B2FDFDBA11E8}">
      <dgm:prSet/>
      <dgm:spPr/>
      <dgm:t>
        <a:bodyPr/>
        <a:lstStyle/>
        <a:p>
          <a:endParaRPr lang="fr-FR"/>
        </a:p>
      </dgm:t>
    </dgm:pt>
    <dgm:pt modelId="{68BE39F5-8939-41C8-AE2B-12CA9FD518BA}" type="sibTrans" cxnId="{0FC4B14A-478B-4530-BE0F-B2FDFDBA11E8}">
      <dgm:prSet/>
      <dgm:spPr/>
      <dgm:t>
        <a:bodyPr/>
        <a:lstStyle/>
        <a:p>
          <a:endParaRPr lang="fr-FR"/>
        </a:p>
      </dgm:t>
    </dgm:pt>
    <dgm:pt modelId="{5C5CFC45-03EE-4E64-B4BF-6057C730B610}">
      <dgm:prSet phldrT="[Texte]"/>
      <dgm:spPr/>
      <dgm:t>
        <a:bodyPr/>
        <a:lstStyle/>
        <a:p>
          <a:r>
            <a:rPr lang="fr-FR" b="0" dirty="0"/>
            <a:t>2021 : </a:t>
          </a:r>
          <a:r>
            <a:rPr lang="fr-FR" b="0" i="0" dirty="0"/>
            <a:t>Lauréat du grand concours national</a:t>
          </a:r>
          <a:br>
            <a:rPr lang="fr-FR" b="0" i="0" dirty="0"/>
          </a:br>
          <a:r>
            <a:rPr lang="fr-FR" b="0" i="0" dirty="0"/>
            <a:t>d’ingénierie</a:t>
          </a:r>
          <a:endParaRPr lang="fr-FR" b="0" dirty="0"/>
        </a:p>
      </dgm:t>
    </dgm:pt>
    <dgm:pt modelId="{BBE8541D-826F-459D-9B4F-FBDAF2D7AE83}" type="parTrans" cxnId="{431BE14B-D487-4765-8CA2-FCB26D0FDEFF}">
      <dgm:prSet/>
      <dgm:spPr/>
      <dgm:t>
        <a:bodyPr/>
        <a:lstStyle/>
        <a:p>
          <a:endParaRPr lang="fr-FR"/>
        </a:p>
      </dgm:t>
    </dgm:pt>
    <dgm:pt modelId="{918BFF42-6684-40B0-8764-87FFB18E65C8}" type="sibTrans" cxnId="{431BE14B-D487-4765-8CA2-FCB26D0FDEFF}">
      <dgm:prSet/>
      <dgm:spPr/>
      <dgm:t>
        <a:bodyPr/>
        <a:lstStyle/>
        <a:p>
          <a:endParaRPr lang="fr-FR"/>
        </a:p>
      </dgm:t>
    </dgm:pt>
    <dgm:pt modelId="{90A6EEAE-5905-4C84-B97D-46EC320ADE1D}" type="pres">
      <dgm:prSet presAssocID="{66F04F80-D1E9-48E1-BAB9-A2BD745D4B8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136A9E8-210B-461B-969A-B6A278CDA6B8}" type="pres">
      <dgm:prSet presAssocID="{CE66F1DB-70A0-44BA-8E98-DD82848E4FFD}" presName="centerShape" presStyleLbl="node0" presStyleIdx="0" presStyleCnt="1"/>
      <dgm:spPr/>
    </dgm:pt>
    <dgm:pt modelId="{FD1A2427-B7A8-4C3E-B5C8-4A9D6E91912F}" type="pres">
      <dgm:prSet presAssocID="{781C8184-296D-4BCF-8989-44D7CA439926}" presName="Name9" presStyleLbl="parChTrans1D2" presStyleIdx="0" presStyleCnt="8"/>
      <dgm:spPr/>
    </dgm:pt>
    <dgm:pt modelId="{EF0F2378-57B8-438B-A9FC-61D23108BF2C}" type="pres">
      <dgm:prSet presAssocID="{781C8184-296D-4BCF-8989-44D7CA439926}" presName="connTx" presStyleLbl="parChTrans1D2" presStyleIdx="0" presStyleCnt="8"/>
      <dgm:spPr/>
    </dgm:pt>
    <dgm:pt modelId="{A4BD7789-A17C-420F-BD58-E5FC3954F5D9}" type="pres">
      <dgm:prSet presAssocID="{DCD3A31E-768F-4753-AC6A-DDEDF2AF8F78}" presName="node" presStyleLbl="node1" presStyleIdx="0" presStyleCnt="8">
        <dgm:presLayoutVars>
          <dgm:bulletEnabled val="1"/>
        </dgm:presLayoutVars>
      </dgm:prSet>
      <dgm:spPr/>
    </dgm:pt>
    <dgm:pt modelId="{671C0022-A943-40B9-BE33-D640CCCE6F55}" type="pres">
      <dgm:prSet presAssocID="{36CDC5F9-8CCC-4B69-94E6-417AD228BAD4}" presName="Name9" presStyleLbl="parChTrans1D2" presStyleIdx="1" presStyleCnt="8"/>
      <dgm:spPr/>
    </dgm:pt>
    <dgm:pt modelId="{251B9A48-81A0-4DB7-A584-14C9A05FB0F1}" type="pres">
      <dgm:prSet presAssocID="{36CDC5F9-8CCC-4B69-94E6-417AD228BAD4}" presName="connTx" presStyleLbl="parChTrans1D2" presStyleIdx="1" presStyleCnt="8"/>
      <dgm:spPr/>
    </dgm:pt>
    <dgm:pt modelId="{8836B321-9DAA-44C8-B019-F39F8F9EC478}" type="pres">
      <dgm:prSet presAssocID="{1919CC67-93C9-47DE-A6CE-30B460961652}" presName="node" presStyleLbl="node1" presStyleIdx="1" presStyleCnt="8">
        <dgm:presLayoutVars>
          <dgm:bulletEnabled val="1"/>
        </dgm:presLayoutVars>
      </dgm:prSet>
      <dgm:spPr/>
    </dgm:pt>
    <dgm:pt modelId="{59DBAA40-81B5-4B6E-823C-C10A17F13727}" type="pres">
      <dgm:prSet presAssocID="{341C0FDA-683B-4F81-AEB9-7D33E71FF2DE}" presName="Name9" presStyleLbl="parChTrans1D2" presStyleIdx="2" presStyleCnt="8"/>
      <dgm:spPr/>
    </dgm:pt>
    <dgm:pt modelId="{FA48CF67-841C-406E-8CAE-AAD465327E46}" type="pres">
      <dgm:prSet presAssocID="{341C0FDA-683B-4F81-AEB9-7D33E71FF2DE}" presName="connTx" presStyleLbl="parChTrans1D2" presStyleIdx="2" presStyleCnt="8"/>
      <dgm:spPr/>
    </dgm:pt>
    <dgm:pt modelId="{5EE57104-02BF-4F64-9286-21579ECFF200}" type="pres">
      <dgm:prSet presAssocID="{65BCDB45-E599-4883-9A3F-202CBDE087C6}" presName="node" presStyleLbl="node1" presStyleIdx="2" presStyleCnt="8">
        <dgm:presLayoutVars>
          <dgm:bulletEnabled val="1"/>
        </dgm:presLayoutVars>
      </dgm:prSet>
      <dgm:spPr/>
    </dgm:pt>
    <dgm:pt modelId="{ED118F22-20FC-42B7-A063-46BED5003A7F}" type="pres">
      <dgm:prSet presAssocID="{D02CC8AB-EF1F-4D00-BBA9-0C5260684941}" presName="Name9" presStyleLbl="parChTrans1D2" presStyleIdx="3" presStyleCnt="8"/>
      <dgm:spPr/>
    </dgm:pt>
    <dgm:pt modelId="{BB99CD66-4D4B-4660-99EF-2C659157F7C6}" type="pres">
      <dgm:prSet presAssocID="{D02CC8AB-EF1F-4D00-BBA9-0C5260684941}" presName="connTx" presStyleLbl="parChTrans1D2" presStyleIdx="3" presStyleCnt="8"/>
      <dgm:spPr/>
    </dgm:pt>
    <dgm:pt modelId="{1ABBFC7C-6F1D-4331-9258-E15A79CBC91A}" type="pres">
      <dgm:prSet presAssocID="{3C12F04F-C4C2-485F-B474-2D08B3D6218E}" presName="node" presStyleLbl="node1" presStyleIdx="3" presStyleCnt="8">
        <dgm:presLayoutVars>
          <dgm:bulletEnabled val="1"/>
        </dgm:presLayoutVars>
      </dgm:prSet>
      <dgm:spPr/>
    </dgm:pt>
    <dgm:pt modelId="{8AB8324C-F568-4584-AC20-72ED03DC32DD}" type="pres">
      <dgm:prSet presAssocID="{D6AF1061-6654-4206-B587-AC2DF9549A6C}" presName="Name9" presStyleLbl="parChTrans1D2" presStyleIdx="4" presStyleCnt="8"/>
      <dgm:spPr/>
    </dgm:pt>
    <dgm:pt modelId="{51240F9E-35B1-4405-AED3-E5EF1627AFC4}" type="pres">
      <dgm:prSet presAssocID="{D6AF1061-6654-4206-B587-AC2DF9549A6C}" presName="connTx" presStyleLbl="parChTrans1D2" presStyleIdx="4" presStyleCnt="8"/>
      <dgm:spPr/>
    </dgm:pt>
    <dgm:pt modelId="{A7F1B736-622A-4F63-9554-E3E5CE713C8E}" type="pres">
      <dgm:prSet presAssocID="{9D5B2902-8607-4AA0-B0D4-775169D0C476}" presName="node" presStyleLbl="node1" presStyleIdx="4" presStyleCnt="8">
        <dgm:presLayoutVars>
          <dgm:bulletEnabled val="1"/>
        </dgm:presLayoutVars>
      </dgm:prSet>
      <dgm:spPr/>
    </dgm:pt>
    <dgm:pt modelId="{573C604C-128B-414A-8F99-9468713D8B73}" type="pres">
      <dgm:prSet presAssocID="{857E45EA-0870-472D-B655-885A94AD9BD2}" presName="Name9" presStyleLbl="parChTrans1D2" presStyleIdx="5" presStyleCnt="8"/>
      <dgm:spPr/>
    </dgm:pt>
    <dgm:pt modelId="{396EFF5E-0C53-4781-A3B7-97BA9A7D30AC}" type="pres">
      <dgm:prSet presAssocID="{857E45EA-0870-472D-B655-885A94AD9BD2}" presName="connTx" presStyleLbl="parChTrans1D2" presStyleIdx="5" presStyleCnt="8"/>
      <dgm:spPr/>
    </dgm:pt>
    <dgm:pt modelId="{FF4C8D93-C478-4E72-AF0F-0D58479830E9}" type="pres">
      <dgm:prSet presAssocID="{9B4A0F4E-2D94-4F02-8F9F-E14E8356CB23}" presName="node" presStyleLbl="node1" presStyleIdx="5" presStyleCnt="8">
        <dgm:presLayoutVars>
          <dgm:bulletEnabled val="1"/>
        </dgm:presLayoutVars>
      </dgm:prSet>
      <dgm:spPr/>
    </dgm:pt>
    <dgm:pt modelId="{A8C7A170-D624-4E8E-A9BE-9200184DBEA1}" type="pres">
      <dgm:prSet presAssocID="{DFEA46EC-8289-4AA8-B8EC-536B9836DDE9}" presName="Name9" presStyleLbl="parChTrans1D2" presStyleIdx="6" presStyleCnt="8"/>
      <dgm:spPr/>
    </dgm:pt>
    <dgm:pt modelId="{4C46ED16-6E70-478A-B974-8947D34547E7}" type="pres">
      <dgm:prSet presAssocID="{DFEA46EC-8289-4AA8-B8EC-536B9836DDE9}" presName="connTx" presStyleLbl="parChTrans1D2" presStyleIdx="6" presStyleCnt="8"/>
      <dgm:spPr/>
    </dgm:pt>
    <dgm:pt modelId="{824F9FFB-8528-464C-AA75-10078D9E2C75}" type="pres">
      <dgm:prSet presAssocID="{31F5529B-6A7D-4A22-999F-4A61FF4BF2ED}" presName="node" presStyleLbl="node1" presStyleIdx="6" presStyleCnt="8">
        <dgm:presLayoutVars>
          <dgm:bulletEnabled val="1"/>
        </dgm:presLayoutVars>
      </dgm:prSet>
      <dgm:spPr/>
    </dgm:pt>
    <dgm:pt modelId="{EF03D1D1-808C-4570-BE4C-BF7D6E010855}" type="pres">
      <dgm:prSet presAssocID="{BBE8541D-826F-459D-9B4F-FBDAF2D7AE83}" presName="Name9" presStyleLbl="parChTrans1D2" presStyleIdx="7" presStyleCnt="8"/>
      <dgm:spPr/>
    </dgm:pt>
    <dgm:pt modelId="{126E07AF-16FA-4603-852F-914918BF4F31}" type="pres">
      <dgm:prSet presAssocID="{BBE8541D-826F-459D-9B4F-FBDAF2D7AE83}" presName="connTx" presStyleLbl="parChTrans1D2" presStyleIdx="7" presStyleCnt="8"/>
      <dgm:spPr/>
    </dgm:pt>
    <dgm:pt modelId="{CA62958E-4634-465A-A683-CB39CCB9582D}" type="pres">
      <dgm:prSet presAssocID="{5C5CFC45-03EE-4E64-B4BF-6057C730B610}" presName="node" presStyleLbl="node1" presStyleIdx="7" presStyleCnt="8">
        <dgm:presLayoutVars>
          <dgm:bulletEnabled val="1"/>
        </dgm:presLayoutVars>
      </dgm:prSet>
      <dgm:spPr/>
    </dgm:pt>
  </dgm:ptLst>
  <dgm:cxnLst>
    <dgm:cxn modelId="{A6DAEC0F-FBFF-49E5-95CC-5CDD83A8A9EC}" type="presOf" srcId="{9D5B2902-8607-4AA0-B0D4-775169D0C476}" destId="{A7F1B736-622A-4F63-9554-E3E5CE713C8E}" srcOrd="0" destOrd="0" presId="urn:microsoft.com/office/officeart/2005/8/layout/radial1"/>
    <dgm:cxn modelId="{E4EC8B19-E481-46D1-8DEF-E92EDD267B8A}" type="presOf" srcId="{BBE8541D-826F-459D-9B4F-FBDAF2D7AE83}" destId="{126E07AF-16FA-4603-852F-914918BF4F31}" srcOrd="1" destOrd="0" presId="urn:microsoft.com/office/officeart/2005/8/layout/radial1"/>
    <dgm:cxn modelId="{0B516223-C463-43D8-B7C5-572899CF2B0C}" srcId="{66F04F80-D1E9-48E1-BAB9-A2BD745D4B80}" destId="{CE66F1DB-70A0-44BA-8E98-DD82848E4FFD}" srcOrd="0" destOrd="0" parTransId="{0B3DB958-0553-4B61-9136-128CC281C213}" sibTransId="{7037273A-BAB5-4EBB-BDD4-257AD169D06E}"/>
    <dgm:cxn modelId="{69E60426-BBF6-4E8E-BB9C-087B67A894FA}" type="presOf" srcId="{D6AF1061-6654-4206-B587-AC2DF9549A6C}" destId="{8AB8324C-F568-4584-AC20-72ED03DC32DD}" srcOrd="0" destOrd="0" presId="urn:microsoft.com/office/officeart/2005/8/layout/radial1"/>
    <dgm:cxn modelId="{AE9AE231-0241-47C4-8910-040A1A62D8C1}" type="presOf" srcId="{781C8184-296D-4BCF-8989-44D7CA439926}" destId="{EF0F2378-57B8-438B-A9FC-61D23108BF2C}" srcOrd="1" destOrd="0" presId="urn:microsoft.com/office/officeart/2005/8/layout/radial1"/>
    <dgm:cxn modelId="{45E5353B-BA94-4747-89C2-EBFE78C5E8EF}" type="presOf" srcId="{DCD3A31E-768F-4753-AC6A-DDEDF2AF8F78}" destId="{A4BD7789-A17C-420F-BD58-E5FC3954F5D9}" srcOrd="0" destOrd="0" presId="urn:microsoft.com/office/officeart/2005/8/layout/radial1"/>
    <dgm:cxn modelId="{4876235D-923E-4237-981A-2492AADC5D41}" type="presOf" srcId="{857E45EA-0870-472D-B655-885A94AD9BD2}" destId="{396EFF5E-0C53-4781-A3B7-97BA9A7D30AC}" srcOrd="1" destOrd="0" presId="urn:microsoft.com/office/officeart/2005/8/layout/radial1"/>
    <dgm:cxn modelId="{0541C75F-94A9-4BF5-93CA-3BCF51C43790}" type="presOf" srcId="{D6AF1061-6654-4206-B587-AC2DF9549A6C}" destId="{51240F9E-35B1-4405-AED3-E5EF1627AFC4}" srcOrd="1" destOrd="0" presId="urn:microsoft.com/office/officeart/2005/8/layout/radial1"/>
    <dgm:cxn modelId="{7FBDD060-C7D6-4C0E-9AEC-286F6B3454EE}" srcId="{CE66F1DB-70A0-44BA-8E98-DD82848E4FFD}" destId="{3C12F04F-C4C2-485F-B474-2D08B3D6218E}" srcOrd="3" destOrd="0" parTransId="{D02CC8AB-EF1F-4D00-BBA9-0C5260684941}" sibTransId="{1E32A5E2-E174-421C-A0BB-6622B1359289}"/>
    <dgm:cxn modelId="{BD254F42-EC32-4CBD-AADC-C1DC729AF092}" type="presOf" srcId="{341C0FDA-683B-4F81-AEB9-7D33E71FF2DE}" destId="{FA48CF67-841C-406E-8CAE-AAD465327E46}" srcOrd="1" destOrd="0" presId="urn:microsoft.com/office/officeart/2005/8/layout/radial1"/>
    <dgm:cxn modelId="{DA810763-CC07-46B6-AA01-A282E69AEB35}" type="presOf" srcId="{5C5CFC45-03EE-4E64-B4BF-6057C730B610}" destId="{CA62958E-4634-465A-A683-CB39CCB9582D}" srcOrd="0" destOrd="0" presId="urn:microsoft.com/office/officeart/2005/8/layout/radial1"/>
    <dgm:cxn modelId="{F1E27863-CFD1-4143-9CED-49C173211E27}" type="presOf" srcId="{D02CC8AB-EF1F-4D00-BBA9-0C5260684941}" destId="{BB99CD66-4D4B-4660-99EF-2C659157F7C6}" srcOrd="1" destOrd="0" presId="urn:microsoft.com/office/officeart/2005/8/layout/radial1"/>
    <dgm:cxn modelId="{11E1DC46-B586-45B3-A3E1-04B1DF1F1D68}" type="presOf" srcId="{CE66F1DB-70A0-44BA-8E98-DD82848E4FFD}" destId="{B136A9E8-210B-461B-969A-B6A278CDA6B8}" srcOrd="0" destOrd="0" presId="urn:microsoft.com/office/officeart/2005/8/layout/radial1"/>
    <dgm:cxn modelId="{0FC4B14A-478B-4530-BE0F-B2FDFDBA11E8}" srcId="{CE66F1DB-70A0-44BA-8E98-DD82848E4FFD}" destId="{31F5529B-6A7D-4A22-999F-4A61FF4BF2ED}" srcOrd="6" destOrd="0" parTransId="{DFEA46EC-8289-4AA8-B8EC-536B9836DDE9}" sibTransId="{68BE39F5-8939-41C8-AE2B-12CA9FD518BA}"/>
    <dgm:cxn modelId="{431BE14B-D487-4765-8CA2-FCB26D0FDEFF}" srcId="{CE66F1DB-70A0-44BA-8E98-DD82848E4FFD}" destId="{5C5CFC45-03EE-4E64-B4BF-6057C730B610}" srcOrd="7" destOrd="0" parTransId="{BBE8541D-826F-459D-9B4F-FBDAF2D7AE83}" sibTransId="{918BFF42-6684-40B0-8764-87FFB18E65C8}"/>
    <dgm:cxn modelId="{87227976-9775-430F-BD1B-29ACC0CAC506}" type="presOf" srcId="{857E45EA-0870-472D-B655-885A94AD9BD2}" destId="{573C604C-128B-414A-8F99-9468713D8B73}" srcOrd="0" destOrd="0" presId="urn:microsoft.com/office/officeart/2005/8/layout/radial1"/>
    <dgm:cxn modelId="{A6793087-DCD0-498C-BB4B-60A895C0F3FF}" type="presOf" srcId="{65BCDB45-E599-4883-9A3F-202CBDE087C6}" destId="{5EE57104-02BF-4F64-9286-21579ECFF200}" srcOrd="0" destOrd="0" presId="urn:microsoft.com/office/officeart/2005/8/layout/radial1"/>
    <dgm:cxn modelId="{1D7BDD88-D358-4A68-8B07-7B96A64026DB}" type="presOf" srcId="{31F5529B-6A7D-4A22-999F-4A61FF4BF2ED}" destId="{824F9FFB-8528-464C-AA75-10078D9E2C75}" srcOrd="0" destOrd="0" presId="urn:microsoft.com/office/officeart/2005/8/layout/radial1"/>
    <dgm:cxn modelId="{DEC5A18E-EA05-4B6E-A389-091005688E14}" type="presOf" srcId="{1919CC67-93C9-47DE-A6CE-30B460961652}" destId="{8836B321-9DAA-44C8-B019-F39F8F9EC478}" srcOrd="0" destOrd="0" presId="urn:microsoft.com/office/officeart/2005/8/layout/radial1"/>
    <dgm:cxn modelId="{E2F2ED8F-43E0-4825-9368-125FFA9B7AA1}" srcId="{CE66F1DB-70A0-44BA-8E98-DD82848E4FFD}" destId="{9B4A0F4E-2D94-4F02-8F9F-E14E8356CB23}" srcOrd="5" destOrd="0" parTransId="{857E45EA-0870-472D-B655-885A94AD9BD2}" sibTransId="{08A36FD7-D207-4EEF-B2CF-39E72A0EA3A4}"/>
    <dgm:cxn modelId="{6BAA0994-FAD3-4C1A-8CDE-D09715CEFCA6}" type="presOf" srcId="{DFEA46EC-8289-4AA8-B8EC-536B9836DDE9}" destId="{A8C7A170-D624-4E8E-A9BE-9200184DBEA1}" srcOrd="0" destOrd="0" presId="urn:microsoft.com/office/officeart/2005/8/layout/radial1"/>
    <dgm:cxn modelId="{E9BF8E9B-4CC9-42AF-81D7-870E459EB1DE}" type="presOf" srcId="{36CDC5F9-8CCC-4B69-94E6-417AD228BAD4}" destId="{251B9A48-81A0-4DB7-A584-14C9A05FB0F1}" srcOrd="1" destOrd="0" presId="urn:microsoft.com/office/officeart/2005/8/layout/radial1"/>
    <dgm:cxn modelId="{15321CA2-69BF-4A47-B117-AC24321F1022}" srcId="{CE66F1DB-70A0-44BA-8E98-DD82848E4FFD}" destId="{1919CC67-93C9-47DE-A6CE-30B460961652}" srcOrd="1" destOrd="0" parTransId="{36CDC5F9-8CCC-4B69-94E6-417AD228BAD4}" sibTransId="{E590F269-31EE-4B0E-9644-8A04BAF30DEF}"/>
    <dgm:cxn modelId="{67D6A8AF-DB86-4785-9E7A-65843B8306FE}" type="presOf" srcId="{9B4A0F4E-2D94-4F02-8F9F-E14E8356CB23}" destId="{FF4C8D93-C478-4E72-AF0F-0D58479830E9}" srcOrd="0" destOrd="0" presId="urn:microsoft.com/office/officeart/2005/8/layout/radial1"/>
    <dgm:cxn modelId="{7B5A25B0-FEB4-44B7-A4A0-2FF89C6455E5}" type="presOf" srcId="{781C8184-296D-4BCF-8989-44D7CA439926}" destId="{FD1A2427-B7A8-4C3E-B5C8-4A9D6E91912F}" srcOrd="0" destOrd="0" presId="urn:microsoft.com/office/officeart/2005/8/layout/radial1"/>
    <dgm:cxn modelId="{CC79A7B2-207C-4580-AEBE-1653A1DD9655}" type="presOf" srcId="{341C0FDA-683B-4F81-AEB9-7D33E71FF2DE}" destId="{59DBAA40-81B5-4B6E-823C-C10A17F13727}" srcOrd="0" destOrd="0" presId="urn:microsoft.com/office/officeart/2005/8/layout/radial1"/>
    <dgm:cxn modelId="{1A0A7EBE-483C-4A6C-B6C3-38B2CE222370}" type="presOf" srcId="{DFEA46EC-8289-4AA8-B8EC-536B9836DDE9}" destId="{4C46ED16-6E70-478A-B974-8947D34547E7}" srcOrd="1" destOrd="0" presId="urn:microsoft.com/office/officeart/2005/8/layout/radial1"/>
    <dgm:cxn modelId="{E1EC56CC-5617-4589-B415-FA8C8EA3DEE8}" type="presOf" srcId="{36CDC5F9-8CCC-4B69-94E6-417AD228BAD4}" destId="{671C0022-A943-40B9-BE33-D640CCCE6F55}" srcOrd="0" destOrd="0" presId="urn:microsoft.com/office/officeart/2005/8/layout/radial1"/>
    <dgm:cxn modelId="{5215C6CF-FA71-4D7F-8632-D277BCDC7B12}" type="presOf" srcId="{66F04F80-D1E9-48E1-BAB9-A2BD745D4B80}" destId="{90A6EEAE-5905-4C84-B97D-46EC320ADE1D}" srcOrd="0" destOrd="0" presId="urn:microsoft.com/office/officeart/2005/8/layout/radial1"/>
    <dgm:cxn modelId="{231B46DE-CC58-4D0A-8D08-8C237B6DC38A}" srcId="{CE66F1DB-70A0-44BA-8E98-DD82848E4FFD}" destId="{9D5B2902-8607-4AA0-B0D4-775169D0C476}" srcOrd="4" destOrd="0" parTransId="{D6AF1061-6654-4206-B587-AC2DF9549A6C}" sibTransId="{C8734B7C-669F-4FB8-9037-B3CD33215E44}"/>
    <dgm:cxn modelId="{8D007CE6-DC55-4A69-A59C-7F11A6A69B04}" srcId="{CE66F1DB-70A0-44BA-8E98-DD82848E4FFD}" destId="{DCD3A31E-768F-4753-AC6A-DDEDF2AF8F78}" srcOrd="0" destOrd="0" parTransId="{781C8184-296D-4BCF-8989-44D7CA439926}" sibTransId="{4D8AA9A2-F6A8-446D-80E2-9BAD70BF583D}"/>
    <dgm:cxn modelId="{F0ED67E8-A593-4FA7-86A9-8CB90F6CAD62}" srcId="{CE66F1DB-70A0-44BA-8E98-DD82848E4FFD}" destId="{65BCDB45-E599-4883-9A3F-202CBDE087C6}" srcOrd="2" destOrd="0" parTransId="{341C0FDA-683B-4F81-AEB9-7D33E71FF2DE}" sibTransId="{E6249E73-78BB-407A-AB2A-658E14148E37}"/>
    <dgm:cxn modelId="{B0A445EE-0462-462E-9810-FB43D60EDBF5}" type="presOf" srcId="{3C12F04F-C4C2-485F-B474-2D08B3D6218E}" destId="{1ABBFC7C-6F1D-4331-9258-E15A79CBC91A}" srcOrd="0" destOrd="0" presId="urn:microsoft.com/office/officeart/2005/8/layout/radial1"/>
    <dgm:cxn modelId="{8C5C79EE-DF5D-46BD-9B84-0B8A1F9955E6}" type="presOf" srcId="{BBE8541D-826F-459D-9B4F-FBDAF2D7AE83}" destId="{EF03D1D1-808C-4570-BE4C-BF7D6E010855}" srcOrd="0" destOrd="0" presId="urn:microsoft.com/office/officeart/2005/8/layout/radial1"/>
    <dgm:cxn modelId="{1A0ABBEF-149D-4880-8FF3-FE0EDDE15136}" type="presOf" srcId="{D02CC8AB-EF1F-4D00-BBA9-0C5260684941}" destId="{ED118F22-20FC-42B7-A063-46BED5003A7F}" srcOrd="0" destOrd="0" presId="urn:microsoft.com/office/officeart/2005/8/layout/radial1"/>
    <dgm:cxn modelId="{77C5EF28-AFBF-4A5C-9199-AE06C7D47015}" type="presParOf" srcId="{90A6EEAE-5905-4C84-B97D-46EC320ADE1D}" destId="{B136A9E8-210B-461B-969A-B6A278CDA6B8}" srcOrd="0" destOrd="0" presId="urn:microsoft.com/office/officeart/2005/8/layout/radial1"/>
    <dgm:cxn modelId="{90C4FEC6-72EA-47EE-B800-EABAAECD9824}" type="presParOf" srcId="{90A6EEAE-5905-4C84-B97D-46EC320ADE1D}" destId="{FD1A2427-B7A8-4C3E-B5C8-4A9D6E91912F}" srcOrd="1" destOrd="0" presId="urn:microsoft.com/office/officeart/2005/8/layout/radial1"/>
    <dgm:cxn modelId="{FA0DA962-BC68-493A-AC1A-13566EE6FAF7}" type="presParOf" srcId="{FD1A2427-B7A8-4C3E-B5C8-4A9D6E91912F}" destId="{EF0F2378-57B8-438B-A9FC-61D23108BF2C}" srcOrd="0" destOrd="0" presId="urn:microsoft.com/office/officeart/2005/8/layout/radial1"/>
    <dgm:cxn modelId="{FED51F8B-ED96-44D4-B754-14A76C63D1ED}" type="presParOf" srcId="{90A6EEAE-5905-4C84-B97D-46EC320ADE1D}" destId="{A4BD7789-A17C-420F-BD58-E5FC3954F5D9}" srcOrd="2" destOrd="0" presId="urn:microsoft.com/office/officeart/2005/8/layout/radial1"/>
    <dgm:cxn modelId="{2B7E9049-5CBD-4CC4-82A9-32F63C3FC9D5}" type="presParOf" srcId="{90A6EEAE-5905-4C84-B97D-46EC320ADE1D}" destId="{671C0022-A943-40B9-BE33-D640CCCE6F55}" srcOrd="3" destOrd="0" presId="urn:microsoft.com/office/officeart/2005/8/layout/radial1"/>
    <dgm:cxn modelId="{973B2B3D-4262-4201-8150-C481806E07DB}" type="presParOf" srcId="{671C0022-A943-40B9-BE33-D640CCCE6F55}" destId="{251B9A48-81A0-4DB7-A584-14C9A05FB0F1}" srcOrd="0" destOrd="0" presId="urn:microsoft.com/office/officeart/2005/8/layout/radial1"/>
    <dgm:cxn modelId="{4C70695B-B2B8-46E9-8B64-ACD1300EC10B}" type="presParOf" srcId="{90A6EEAE-5905-4C84-B97D-46EC320ADE1D}" destId="{8836B321-9DAA-44C8-B019-F39F8F9EC478}" srcOrd="4" destOrd="0" presId="urn:microsoft.com/office/officeart/2005/8/layout/radial1"/>
    <dgm:cxn modelId="{556EF8C1-4530-40DD-B2A6-2487304387FD}" type="presParOf" srcId="{90A6EEAE-5905-4C84-B97D-46EC320ADE1D}" destId="{59DBAA40-81B5-4B6E-823C-C10A17F13727}" srcOrd="5" destOrd="0" presId="urn:microsoft.com/office/officeart/2005/8/layout/radial1"/>
    <dgm:cxn modelId="{B331F88C-852F-4C3A-B273-EE1ECBE6C120}" type="presParOf" srcId="{59DBAA40-81B5-4B6E-823C-C10A17F13727}" destId="{FA48CF67-841C-406E-8CAE-AAD465327E46}" srcOrd="0" destOrd="0" presId="urn:microsoft.com/office/officeart/2005/8/layout/radial1"/>
    <dgm:cxn modelId="{1DCAAA62-2621-49C8-BD59-72421A6F1212}" type="presParOf" srcId="{90A6EEAE-5905-4C84-B97D-46EC320ADE1D}" destId="{5EE57104-02BF-4F64-9286-21579ECFF200}" srcOrd="6" destOrd="0" presId="urn:microsoft.com/office/officeart/2005/8/layout/radial1"/>
    <dgm:cxn modelId="{4CBFBCE7-8604-4F57-A61D-2CD386B2572B}" type="presParOf" srcId="{90A6EEAE-5905-4C84-B97D-46EC320ADE1D}" destId="{ED118F22-20FC-42B7-A063-46BED5003A7F}" srcOrd="7" destOrd="0" presId="urn:microsoft.com/office/officeart/2005/8/layout/radial1"/>
    <dgm:cxn modelId="{809C30AF-8F8D-4064-B420-4B91963B2484}" type="presParOf" srcId="{ED118F22-20FC-42B7-A063-46BED5003A7F}" destId="{BB99CD66-4D4B-4660-99EF-2C659157F7C6}" srcOrd="0" destOrd="0" presId="urn:microsoft.com/office/officeart/2005/8/layout/radial1"/>
    <dgm:cxn modelId="{65AFDB9F-EF5F-40DC-ABF6-CECDB9C8B703}" type="presParOf" srcId="{90A6EEAE-5905-4C84-B97D-46EC320ADE1D}" destId="{1ABBFC7C-6F1D-4331-9258-E15A79CBC91A}" srcOrd="8" destOrd="0" presId="urn:microsoft.com/office/officeart/2005/8/layout/radial1"/>
    <dgm:cxn modelId="{F261E3C5-B32C-4BEE-8B18-BB3B1F8D7E13}" type="presParOf" srcId="{90A6EEAE-5905-4C84-B97D-46EC320ADE1D}" destId="{8AB8324C-F568-4584-AC20-72ED03DC32DD}" srcOrd="9" destOrd="0" presId="urn:microsoft.com/office/officeart/2005/8/layout/radial1"/>
    <dgm:cxn modelId="{2D75D894-4D60-410C-B94F-785F7FFC18A7}" type="presParOf" srcId="{8AB8324C-F568-4584-AC20-72ED03DC32DD}" destId="{51240F9E-35B1-4405-AED3-E5EF1627AFC4}" srcOrd="0" destOrd="0" presId="urn:microsoft.com/office/officeart/2005/8/layout/radial1"/>
    <dgm:cxn modelId="{5F5244A3-2CDD-42C5-A41A-C4C10E5F4BF0}" type="presParOf" srcId="{90A6EEAE-5905-4C84-B97D-46EC320ADE1D}" destId="{A7F1B736-622A-4F63-9554-E3E5CE713C8E}" srcOrd="10" destOrd="0" presId="urn:microsoft.com/office/officeart/2005/8/layout/radial1"/>
    <dgm:cxn modelId="{8AEE5F09-1DC4-414C-ACF4-3E7428488E6F}" type="presParOf" srcId="{90A6EEAE-5905-4C84-B97D-46EC320ADE1D}" destId="{573C604C-128B-414A-8F99-9468713D8B73}" srcOrd="11" destOrd="0" presId="urn:microsoft.com/office/officeart/2005/8/layout/radial1"/>
    <dgm:cxn modelId="{3DF68610-41A5-4663-B93E-07E6E1A14F43}" type="presParOf" srcId="{573C604C-128B-414A-8F99-9468713D8B73}" destId="{396EFF5E-0C53-4781-A3B7-97BA9A7D30AC}" srcOrd="0" destOrd="0" presId="urn:microsoft.com/office/officeart/2005/8/layout/radial1"/>
    <dgm:cxn modelId="{C56393A9-7E9B-44BD-91D1-A86B656DE9E1}" type="presParOf" srcId="{90A6EEAE-5905-4C84-B97D-46EC320ADE1D}" destId="{FF4C8D93-C478-4E72-AF0F-0D58479830E9}" srcOrd="12" destOrd="0" presId="urn:microsoft.com/office/officeart/2005/8/layout/radial1"/>
    <dgm:cxn modelId="{220B5F03-50D4-448E-901F-C77D328D30E7}" type="presParOf" srcId="{90A6EEAE-5905-4C84-B97D-46EC320ADE1D}" destId="{A8C7A170-D624-4E8E-A9BE-9200184DBEA1}" srcOrd="13" destOrd="0" presId="urn:microsoft.com/office/officeart/2005/8/layout/radial1"/>
    <dgm:cxn modelId="{24949D45-C3A5-4C82-9984-19E3C1E0E360}" type="presParOf" srcId="{A8C7A170-D624-4E8E-A9BE-9200184DBEA1}" destId="{4C46ED16-6E70-478A-B974-8947D34547E7}" srcOrd="0" destOrd="0" presId="urn:microsoft.com/office/officeart/2005/8/layout/radial1"/>
    <dgm:cxn modelId="{EDD46EDB-1F3B-4DB6-AE76-CD6B613D1F23}" type="presParOf" srcId="{90A6EEAE-5905-4C84-B97D-46EC320ADE1D}" destId="{824F9FFB-8528-464C-AA75-10078D9E2C75}" srcOrd="14" destOrd="0" presId="urn:microsoft.com/office/officeart/2005/8/layout/radial1"/>
    <dgm:cxn modelId="{722941AF-5641-4F78-9F87-0BF2B3BDD8E4}" type="presParOf" srcId="{90A6EEAE-5905-4C84-B97D-46EC320ADE1D}" destId="{EF03D1D1-808C-4570-BE4C-BF7D6E010855}" srcOrd="15" destOrd="0" presId="urn:microsoft.com/office/officeart/2005/8/layout/radial1"/>
    <dgm:cxn modelId="{540B9A3D-7C79-44E7-8FE2-7D010A976031}" type="presParOf" srcId="{EF03D1D1-808C-4570-BE4C-BF7D6E010855}" destId="{126E07AF-16FA-4603-852F-914918BF4F31}" srcOrd="0" destOrd="0" presId="urn:microsoft.com/office/officeart/2005/8/layout/radial1"/>
    <dgm:cxn modelId="{5FF1BC05-D026-4793-9A9B-E38794EFE8DF}" type="presParOf" srcId="{90A6EEAE-5905-4C84-B97D-46EC320ADE1D}" destId="{CA62958E-4634-465A-A683-CB39CCB9582D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de traction simple (ELU-ELA-ELS)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de compression simple (ELU-ELA-ELS)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de l’effort tranchant (ELU-ELA)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de l’effort tranchant </a:t>
          </a:r>
          <a:br>
            <a:rPr lang="fr-FR" sz="1100" b="1" dirty="0"/>
          </a:br>
          <a:r>
            <a:rPr lang="fr-FR" sz="1100" b="1" dirty="0"/>
            <a:t>(ELS/RCC-CW)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 custLinFactNeighborX="-50" custLinFactNeighborY="0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de la torsion (ELU-ELA / BAEL)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longitudinales de la torsion (ELU-ELA /       EC2– RCC-CW)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Armatures transversales de la torsion (ELU-ELA / </a:t>
          </a:r>
          <a:br>
            <a:rPr lang="fr-FR" sz="1100" b="1" dirty="0"/>
          </a:br>
          <a:r>
            <a:rPr lang="fr-FR" sz="1100" b="1" dirty="0"/>
            <a:t>EC2 – RCC-CW)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13C1CA-2FDC-408B-A98F-9AC836EE47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07BBD5-E462-49F4-88F5-2A086FB05F0B}">
      <dgm:prSet phldrT="[Texte]" custT="1"/>
      <dgm:spPr>
        <a:ln w="28575"/>
      </dgm:spPr>
      <dgm:t>
        <a:bodyPr/>
        <a:lstStyle/>
        <a:p>
          <a:r>
            <a:rPr lang="fr-FR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EKfer</a:t>
          </a:r>
          <a:endParaRPr lang="fr-FR" sz="2800" dirty="0"/>
        </a:p>
      </dgm:t>
    </dgm:pt>
    <dgm:pt modelId="{F385C9C5-9057-4980-B7A9-2A0518247F7B}" type="parTrans" cxnId="{F5E12458-EE27-46C8-A823-CAF4AC2242B8}">
      <dgm:prSet/>
      <dgm:spPr/>
      <dgm:t>
        <a:bodyPr/>
        <a:lstStyle/>
        <a:p>
          <a:endParaRPr lang="fr-FR" sz="4400"/>
        </a:p>
      </dgm:t>
    </dgm:pt>
    <dgm:pt modelId="{2B1CD9F7-098C-4504-85EB-C7DDAE72F9B8}" type="sibTrans" cxnId="{F5E12458-EE27-46C8-A823-CAF4AC2242B8}">
      <dgm:prSet/>
      <dgm:spPr/>
      <dgm:t>
        <a:bodyPr/>
        <a:lstStyle/>
        <a:p>
          <a:endParaRPr lang="fr-FR" sz="4400"/>
        </a:p>
      </dgm:t>
    </dgm:pt>
    <dgm:pt modelId="{ADC17C48-06FA-4AEA-AD29-F669A4A83C5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fr-FR" sz="1400" b="1" dirty="0">
              <a:solidFill>
                <a:srgbClr val="002060"/>
              </a:solidFill>
              <a:effectLst/>
            </a:rPr>
            <a:t>Calcul des armatures longitudinales et transversales dans les éléments de plaques et de coques en béton</a:t>
          </a:r>
          <a:endParaRPr lang="fr-FR" sz="1400" b="1" dirty="0">
            <a:solidFill>
              <a:srgbClr val="002060"/>
            </a:solidFill>
          </a:endParaRPr>
        </a:p>
      </dgm:t>
    </dgm:pt>
    <dgm:pt modelId="{A4A3FBDD-00C4-4D00-BBF4-9699FCBBBDB7}" type="parTrans" cxnId="{C239D7BE-203D-43F2-AB2F-901148BAD4CA}">
      <dgm:prSet/>
      <dgm:spPr/>
      <dgm:t>
        <a:bodyPr/>
        <a:lstStyle/>
        <a:p>
          <a:endParaRPr lang="fr-FR" sz="4400"/>
        </a:p>
      </dgm:t>
    </dgm:pt>
    <dgm:pt modelId="{CE9C51EA-F1F5-4677-8F48-B3D6F0993C86}" type="sibTrans" cxnId="{C239D7BE-203D-43F2-AB2F-901148BAD4CA}">
      <dgm:prSet/>
      <dgm:spPr/>
      <dgm:t>
        <a:bodyPr/>
        <a:lstStyle/>
        <a:p>
          <a:endParaRPr lang="fr-FR" sz="4400"/>
        </a:p>
      </dgm:t>
    </dgm:pt>
    <dgm:pt modelId="{DE8E74EB-A6E9-4D56-ABCE-22114B30E8B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Développé par des langages de programmation</a:t>
          </a:r>
        </a:p>
      </dgm:t>
    </dgm:pt>
    <dgm:pt modelId="{DA397DF4-0905-49DB-9E6D-33CE435EEB5F}" type="parTrans" cxnId="{9BE20BB2-CEB2-41D9-8C83-910429A9E5A8}">
      <dgm:prSet/>
      <dgm:spPr/>
      <dgm:t>
        <a:bodyPr/>
        <a:lstStyle/>
        <a:p>
          <a:endParaRPr lang="fr-FR" sz="4400"/>
        </a:p>
      </dgm:t>
    </dgm:pt>
    <dgm:pt modelId="{9B14525C-FC5D-4876-BEC3-404E2FC66945}" type="sibTrans" cxnId="{9BE20BB2-CEB2-41D9-8C83-910429A9E5A8}">
      <dgm:prSet/>
      <dgm:spPr/>
      <dgm:t>
        <a:bodyPr/>
        <a:lstStyle/>
        <a:p>
          <a:endParaRPr lang="fr-FR" sz="4400"/>
        </a:p>
      </dgm:t>
    </dgm:pt>
    <dgm:pt modelId="{6EA8BD9D-EE93-4A30-8361-43B478195C5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Calcul selon les règlements adéquats</a:t>
          </a:r>
        </a:p>
      </dgm:t>
    </dgm:pt>
    <dgm:pt modelId="{22109613-0833-4565-A8DA-0705CAA0B259}" type="parTrans" cxnId="{FA9DDE31-C261-448D-9312-76DE2E257049}">
      <dgm:prSet/>
      <dgm:spPr/>
      <dgm:t>
        <a:bodyPr/>
        <a:lstStyle/>
        <a:p>
          <a:endParaRPr lang="fr-FR" sz="4400"/>
        </a:p>
      </dgm:t>
    </dgm:pt>
    <dgm:pt modelId="{873E6D1B-2731-439A-B472-9024ED4B1579}" type="sibTrans" cxnId="{FA9DDE31-C261-448D-9312-76DE2E257049}">
      <dgm:prSet/>
      <dgm:spPr/>
      <dgm:t>
        <a:bodyPr/>
        <a:lstStyle/>
        <a:p>
          <a:endParaRPr lang="fr-FR" sz="4400"/>
        </a:p>
      </dgm:t>
    </dgm:pt>
    <dgm:pt modelId="{C4D3D1B7-0540-4223-8F57-EFFA55C0951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Les états limites de calcul</a:t>
          </a:r>
        </a:p>
      </dgm:t>
    </dgm:pt>
    <dgm:pt modelId="{96BA2447-827C-4872-94AC-2A42D9291AA6}" type="sibTrans" cxnId="{103FAA64-B471-4348-94EB-A9EF9BE51AA8}">
      <dgm:prSet/>
      <dgm:spPr/>
      <dgm:t>
        <a:bodyPr/>
        <a:lstStyle/>
        <a:p>
          <a:endParaRPr lang="fr-FR" sz="4400"/>
        </a:p>
      </dgm:t>
    </dgm:pt>
    <dgm:pt modelId="{EB434BC0-17D3-42E1-8018-F4AD75943CF8}" type="parTrans" cxnId="{103FAA64-B471-4348-94EB-A9EF9BE51AA8}">
      <dgm:prSet/>
      <dgm:spPr/>
      <dgm:t>
        <a:bodyPr/>
        <a:lstStyle/>
        <a:p>
          <a:endParaRPr lang="fr-FR" sz="4400"/>
        </a:p>
      </dgm:t>
    </dgm:pt>
    <dgm:pt modelId="{84EB6D77-492E-4B76-88E0-989233C1D46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Python</a:t>
          </a:r>
        </a:p>
      </dgm:t>
    </dgm:pt>
    <dgm:pt modelId="{E3D4497F-7FA4-44C2-86F7-CC820487EDAB}" type="parTrans" cxnId="{111DF358-7681-4955-A727-93240B268C35}">
      <dgm:prSet/>
      <dgm:spPr/>
      <dgm:t>
        <a:bodyPr/>
        <a:lstStyle/>
        <a:p>
          <a:endParaRPr lang="fr-FR" sz="4400"/>
        </a:p>
      </dgm:t>
    </dgm:pt>
    <dgm:pt modelId="{BFCB3006-F522-477B-BC65-4BE39622C503}" type="sibTrans" cxnId="{111DF358-7681-4955-A727-93240B268C35}">
      <dgm:prSet/>
      <dgm:spPr/>
      <dgm:t>
        <a:bodyPr/>
        <a:lstStyle/>
        <a:p>
          <a:endParaRPr lang="fr-FR" sz="4400"/>
        </a:p>
      </dgm:t>
    </dgm:pt>
    <dgm:pt modelId="{94FCF657-C823-4727-BBBA-6786C6A7D8D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 err="1"/>
            <a:t>Ansys</a:t>
          </a:r>
          <a:r>
            <a:rPr lang="fr-FR" sz="1400" dirty="0"/>
            <a:t> APDL</a:t>
          </a:r>
        </a:p>
      </dgm:t>
    </dgm:pt>
    <dgm:pt modelId="{535442E3-CF20-4122-A7C3-D1854144385F}" type="parTrans" cxnId="{733DFF8A-008C-45B8-BA8D-CD3183448D94}">
      <dgm:prSet/>
      <dgm:spPr/>
      <dgm:t>
        <a:bodyPr/>
        <a:lstStyle/>
        <a:p>
          <a:endParaRPr lang="fr-FR" sz="4400"/>
        </a:p>
      </dgm:t>
    </dgm:pt>
    <dgm:pt modelId="{74205970-947C-4BF8-8D35-66F3F35EC434}" type="sibTrans" cxnId="{733DFF8A-008C-45B8-BA8D-CD3183448D94}">
      <dgm:prSet/>
      <dgm:spPr/>
      <dgm:t>
        <a:bodyPr/>
        <a:lstStyle/>
        <a:p>
          <a:endParaRPr lang="fr-FR" sz="4400"/>
        </a:p>
      </dgm:t>
    </dgm:pt>
    <dgm:pt modelId="{FFDF59A5-4F75-4BAD-A9A2-549351878A4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BAEL</a:t>
          </a:r>
        </a:p>
      </dgm:t>
    </dgm:pt>
    <dgm:pt modelId="{90BEB0E6-9649-4D15-8942-3DB82804D1C2}" type="parTrans" cxnId="{CEE99BB2-1958-47B1-90B7-C1F295C9B8BC}">
      <dgm:prSet/>
      <dgm:spPr/>
      <dgm:t>
        <a:bodyPr/>
        <a:lstStyle/>
        <a:p>
          <a:endParaRPr lang="fr-FR" sz="4400"/>
        </a:p>
      </dgm:t>
    </dgm:pt>
    <dgm:pt modelId="{218A01A7-A8E0-4375-8921-1BD630CA85ED}" type="sibTrans" cxnId="{CEE99BB2-1958-47B1-90B7-C1F295C9B8BC}">
      <dgm:prSet/>
      <dgm:spPr/>
      <dgm:t>
        <a:bodyPr/>
        <a:lstStyle/>
        <a:p>
          <a:endParaRPr lang="fr-FR" sz="4400"/>
        </a:p>
      </dgm:t>
    </dgm:pt>
    <dgm:pt modelId="{DF78EEA5-FE0B-4E27-86D3-A02CCB94914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1992-1-1</a:t>
          </a:r>
        </a:p>
      </dgm:t>
    </dgm:pt>
    <dgm:pt modelId="{BE04994B-17CE-43DD-BF29-ABE858AD355D}" type="parTrans" cxnId="{B46B0A4D-0804-47D3-8F34-8B58480DDB58}">
      <dgm:prSet/>
      <dgm:spPr/>
      <dgm:t>
        <a:bodyPr/>
        <a:lstStyle/>
        <a:p>
          <a:endParaRPr lang="fr-FR" sz="4400"/>
        </a:p>
      </dgm:t>
    </dgm:pt>
    <dgm:pt modelId="{F76E5B6E-2F36-49A7-B966-EE18059DC9E8}" type="sibTrans" cxnId="{B46B0A4D-0804-47D3-8F34-8B58480DDB58}">
      <dgm:prSet/>
      <dgm:spPr/>
      <dgm:t>
        <a:bodyPr/>
        <a:lstStyle/>
        <a:p>
          <a:endParaRPr lang="fr-FR" sz="4400"/>
        </a:p>
      </dgm:t>
    </dgm:pt>
    <dgm:pt modelId="{366946AE-79BB-4AB6-8C5D-3348A952DE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RCC-CW</a:t>
          </a:r>
        </a:p>
      </dgm:t>
    </dgm:pt>
    <dgm:pt modelId="{97C75F9F-9C4E-4194-B6A2-5C9A73FD1CC2}" type="parTrans" cxnId="{A5FAB5E8-0FB8-469B-8586-93BBB94B533C}">
      <dgm:prSet/>
      <dgm:spPr/>
      <dgm:t>
        <a:bodyPr/>
        <a:lstStyle/>
        <a:p>
          <a:endParaRPr lang="fr-FR" sz="4400"/>
        </a:p>
      </dgm:t>
    </dgm:pt>
    <dgm:pt modelId="{B2F35A42-36A1-42C5-BF76-B9272A2E46E1}" type="sibTrans" cxnId="{A5FAB5E8-0FB8-469B-8586-93BBB94B533C}">
      <dgm:prSet/>
      <dgm:spPr/>
      <dgm:t>
        <a:bodyPr/>
        <a:lstStyle/>
        <a:p>
          <a:endParaRPr lang="fr-FR" sz="4400"/>
        </a:p>
      </dgm:t>
    </dgm:pt>
    <dgm:pt modelId="{C1FE5B3E-9F68-4864-988D-32B335FE67A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ELU</a:t>
          </a:r>
        </a:p>
      </dgm:t>
    </dgm:pt>
    <dgm:pt modelId="{49815CF3-13E1-4BDA-853F-35F0B53FAEB8}" type="parTrans" cxnId="{F0103D1A-82E1-4ED8-9D17-A5EE2EBD12C5}">
      <dgm:prSet/>
      <dgm:spPr/>
      <dgm:t>
        <a:bodyPr/>
        <a:lstStyle/>
        <a:p>
          <a:endParaRPr lang="fr-FR" sz="4400"/>
        </a:p>
      </dgm:t>
    </dgm:pt>
    <dgm:pt modelId="{44B982E7-27F5-4F65-BFEB-DC1E421BC147}" type="sibTrans" cxnId="{F0103D1A-82E1-4ED8-9D17-A5EE2EBD12C5}">
      <dgm:prSet/>
      <dgm:spPr/>
      <dgm:t>
        <a:bodyPr/>
        <a:lstStyle/>
        <a:p>
          <a:endParaRPr lang="fr-FR" sz="4400"/>
        </a:p>
      </dgm:t>
    </dgm:pt>
    <dgm:pt modelId="{3F961D19-226C-43EB-8496-CCE3FA8B313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ELA</a:t>
          </a:r>
        </a:p>
      </dgm:t>
    </dgm:pt>
    <dgm:pt modelId="{B9F44366-F67B-4255-9197-CF728F659669}" type="parTrans" cxnId="{E6AD5311-DD8C-4901-9A0A-AA91B5DDABB5}">
      <dgm:prSet/>
      <dgm:spPr/>
      <dgm:t>
        <a:bodyPr/>
        <a:lstStyle/>
        <a:p>
          <a:endParaRPr lang="fr-FR" sz="4400"/>
        </a:p>
      </dgm:t>
    </dgm:pt>
    <dgm:pt modelId="{1AE8C25C-7163-4288-9567-5FF2780AF837}" type="sibTrans" cxnId="{E6AD5311-DD8C-4901-9A0A-AA91B5DDABB5}">
      <dgm:prSet/>
      <dgm:spPr/>
      <dgm:t>
        <a:bodyPr/>
        <a:lstStyle/>
        <a:p>
          <a:endParaRPr lang="fr-FR" sz="4400"/>
        </a:p>
      </dgm:t>
    </dgm:pt>
    <dgm:pt modelId="{EF54078B-232C-4360-984F-99CF726823C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ELS</a:t>
          </a:r>
        </a:p>
      </dgm:t>
    </dgm:pt>
    <dgm:pt modelId="{131377DA-A41E-4F96-8AA5-B375D57DD90D}" type="parTrans" cxnId="{19ADAE4D-B839-4A05-8859-18692E621920}">
      <dgm:prSet/>
      <dgm:spPr/>
      <dgm:t>
        <a:bodyPr/>
        <a:lstStyle/>
        <a:p>
          <a:endParaRPr lang="fr-FR" sz="4400"/>
        </a:p>
      </dgm:t>
    </dgm:pt>
    <dgm:pt modelId="{8D356FB4-D05C-4CAA-B438-2DBB6EB58AE3}" type="sibTrans" cxnId="{19ADAE4D-B839-4A05-8859-18692E621920}">
      <dgm:prSet/>
      <dgm:spPr/>
      <dgm:t>
        <a:bodyPr/>
        <a:lstStyle/>
        <a:p>
          <a:endParaRPr lang="fr-FR" sz="4400"/>
        </a:p>
      </dgm:t>
    </dgm:pt>
    <dgm:pt modelId="{F43E36B1-F948-4CA4-962C-87B736226ED6}" type="pres">
      <dgm:prSet presAssocID="{5B13C1CA-2FDC-408B-A98F-9AC836EE47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0DEB3-787A-46D3-8EC4-55D00FB67C5E}" type="pres">
      <dgm:prSet presAssocID="{6207BBD5-E462-49F4-88F5-2A086FB05F0B}" presName="hierRoot1" presStyleCnt="0">
        <dgm:presLayoutVars>
          <dgm:hierBranch/>
        </dgm:presLayoutVars>
      </dgm:prSet>
      <dgm:spPr/>
    </dgm:pt>
    <dgm:pt modelId="{BD72AA02-0AD0-47F6-AA7B-6B643056A330}" type="pres">
      <dgm:prSet presAssocID="{6207BBD5-E462-49F4-88F5-2A086FB05F0B}" presName="rootComposite1" presStyleCnt="0"/>
      <dgm:spPr/>
    </dgm:pt>
    <dgm:pt modelId="{B6472073-F864-4DFE-924B-15A0AE40D4D7}" type="pres">
      <dgm:prSet presAssocID="{6207BBD5-E462-49F4-88F5-2A086FB05F0B}" presName="rootText1" presStyleLbl="node0" presStyleIdx="0" presStyleCnt="1" custScaleX="149716" custScaleY="128930">
        <dgm:presLayoutVars>
          <dgm:chPref val="3"/>
        </dgm:presLayoutVars>
      </dgm:prSet>
      <dgm:spPr/>
    </dgm:pt>
    <dgm:pt modelId="{76AAF926-8FD3-4809-A88E-785B067171DB}" type="pres">
      <dgm:prSet presAssocID="{6207BBD5-E462-49F4-88F5-2A086FB05F0B}" presName="rootConnector1" presStyleLbl="node1" presStyleIdx="0" presStyleCnt="0"/>
      <dgm:spPr/>
    </dgm:pt>
    <dgm:pt modelId="{D13CB70F-F39B-4027-A68F-201945EEFB36}" type="pres">
      <dgm:prSet presAssocID="{6207BBD5-E462-49F4-88F5-2A086FB05F0B}" presName="hierChild2" presStyleCnt="0"/>
      <dgm:spPr/>
    </dgm:pt>
    <dgm:pt modelId="{4856C829-D541-46DD-9530-A27DA1ED9A8F}" type="pres">
      <dgm:prSet presAssocID="{A4A3FBDD-00C4-4D00-BBF4-9699FCBBBDB7}" presName="Name35" presStyleLbl="parChTrans1D2" presStyleIdx="0" presStyleCnt="1"/>
      <dgm:spPr/>
    </dgm:pt>
    <dgm:pt modelId="{A568E65B-70FE-4CD8-9A9B-C67674FF08CC}" type="pres">
      <dgm:prSet presAssocID="{ADC17C48-06FA-4AEA-AD29-F669A4A83C5F}" presName="hierRoot2" presStyleCnt="0">
        <dgm:presLayoutVars>
          <dgm:hierBranch/>
        </dgm:presLayoutVars>
      </dgm:prSet>
      <dgm:spPr/>
    </dgm:pt>
    <dgm:pt modelId="{E1C50C64-0177-4B23-B818-97B90B0D298F}" type="pres">
      <dgm:prSet presAssocID="{ADC17C48-06FA-4AEA-AD29-F669A4A83C5F}" presName="rootComposite" presStyleCnt="0"/>
      <dgm:spPr/>
    </dgm:pt>
    <dgm:pt modelId="{2ACA96EC-6E51-47D0-BFDC-2F0E76B6955D}" type="pres">
      <dgm:prSet presAssocID="{ADC17C48-06FA-4AEA-AD29-F669A4A83C5F}" presName="rootText" presStyleLbl="node2" presStyleIdx="0" presStyleCnt="1" custScaleX="431142">
        <dgm:presLayoutVars>
          <dgm:chPref val="3"/>
        </dgm:presLayoutVars>
      </dgm:prSet>
      <dgm:spPr/>
    </dgm:pt>
    <dgm:pt modelId="{2438A1B6-8C30-4008-8551-411778077A30}" type="pres">
      <dgm:prSet presAssocID="{ADC17C48-06FA-4AEA-AD29-F669A4A83C5F}" presName="rootConnector" presStyleLbl="node2" presStyleIdx="0" presStyleCnt="1"/>
      <dgm:spPr/>
    </dgm:pt>
    <dgm:pt modelId="{E747A6DF-321C-402A-9632-0561C3603A26}" type="pres">
      <dgm:prSet presAssocID="{ADC17C48-06FA-4AEA-AD29-F669A4A83C5F}" presName="hierChild4" presStyleCnt="0"/>
      <dgm:spPr/>
    </dgm:pt>
    <dgm:pt modelId="{543446F8-26B2-4592-9074-1D30682855C8}" type="pres">
      <dgm:prSet presAssocID="{DA397DF4-0905-49DB-9E6D-33CE435EEB5F}" presName="Name35" presStyleLbl="parChTrans1D3" presStyleIdx="0" presStyleCnt="3"/>
      <dgm:spPr/>
    </dgm:pt>
    <dgm:pt modelId="{E83E8B08-C4E2-4BE2-9A7C-D98542EFF16F}" type="pres">
      <dgm:prSet presAssocID="{DE8E74EB-A6E9-4D56-ABCE-22114B30E8B5}" presName="hierRoot2" presStyleCnt="0">
        <dgm:presLayoutVars>
          <dgm:hierBranch/>
        </dgm:presLayoutVars>
      </dgm:prSet>
      <dgm:spPr/>
    </dgm:pt>
    <dgm:pt modelId="{FE441789-EB56-498B-B5FB-82BF6D804E23}" type="pres">
      <dgm:prSet presAssocID="{DE8E74EB-A6E9-4D56-ABCE-22114B30E8B5}" presName="rootComposite" presStyleCnt="0"/>
      <dgm:spPr/>
    </dgm:pt>
    <dgm:pt modelId="{78A70C94-89F7-4BC1-8888-720FFA991EEA}" type="pres">
      <dgm:prSet presAssocID="{DE8E74EB-A6E9-4D56-ABCE-22114B30E8B5}" presName="rootText" presStyleLbl="node3" presStyleIdx="0" presStyleCnt="3" custScaleX="181070">
        <dgm:presLayoutVars>
          <dgm:chPref val="3"/>
        </dgm:presLayoutVars>
      </dgm:prSet>
      <dgm:spPr/>
    </dgm:pt>
    <dgm:pt modelId="{9A0D8B3D-E0AA-4F03-82C3-B6A494E3747B}" type="pres">
      <dgm:prSet presAssocID="{DE8E74EB-A6E9-4D56-ABCE-22114B30E8B5}" presName="rootConnector" presStyleLbl="node3" presStyleIdx="0" presStyleCnt="3"/>
      <dgm:spPr/>
    </dgm:pt>
    <dgm:pt modelId="{9C4E2CF0-4D02-40EE-B341-B2B9FD0AB837}" type="pres">
      <dgm:prSet presAssocID="{DE8E74EB-A6E9-4D56-ABCE-22114B30E8B5}" presName="hierChild4" presStyleCnt="0"/>
      <dgm:spPr/>
    </dgm:pt>
    <dgm:pt modelId="{D62C26F2-7A42-47F0-BD81-1A23A967F7D5}" type="pres">
      <dgm:prSet presAssocID="{E3D4497F-7FA4-44C2-86F7-CC820487EDAB}" presName="Name35" presStyleLbl="parChTrans1D4" presStyleIdx="0" presStyleCnt="8"/>
      <dgm:spPr/>
    </dgm:pt>
    <dgm:pt modelId="{5D10F68A-ABA3-405B-93E5-EFF1DA8AB699}" type="pres">
      <dgm:prSet presAssocID="{84EB6D77-492E-4B76-88E0-989233C1D465}" presName="hierRoot2" presStyleCnt="0">
        <dgm:presLayoutVars>
          <dgm:hierBranch/>
        </dgm:presLayoutVars>
      </dgm:prSet>
      <dgm:spPr/>
    </dgm:pt>
    <dgm:pt modelId="{CC0C3F52-C7D9-408A-8059-89ED56465088}" type="pres">
      <dgm:prSet presAssocID="{84EB6D77-492E-4B76-88E0-989233C1D465}" presName="rootComposite" presStyleCnt="0"/>
      <dgm:spPr/>
    </dgm:pt>
    <dgm:pt modelId="{628595BE-E3F1-46E3-BE47-E6E023F5E13C}" type="pres">
      <dgm:prSet presAssocID="{84EB6D77-492E-4B76-88E0-989233C1D465}" presName="rootText" presStyleLbl="node4" presStyleIdx="0" presStyleCnt="8">
        <dgm:presLayoutVars>
          <dgm:chPref val="3"/>
        </dgm:presLayoutVars>
      </dgm:prSet>
      <dgm:spPr/>
    </dgm:pt>
    <dgm:pt modelId="{DD344227-9074-43EC-94A3-0152F096E560}" type="pres">
      <dgm:prSet presAssocID="{84EB6D77-492E-4B76-88E0-989233C1D465}" presName="rootConnector" presStyleLbl="node4" presStyleIdx="0" presStyleCnt="8"/>
      <dgm:spPr/>
    </dgm:pt>
    <dgm:pt modelId="{0E30E57E-DCDE-4E78-A603-F4E040EDE63D}" type="pres">
      <dgm:prSet presAssocID="{84EB6D77-492E-4B76-88E0-989233C1D465}" presName="hierChild4" presStyleCnt="0"/>
      <dgm:spPr/>
    </dgm:pt>
    <dgm:pt modelId="{7CB7494F-0D93-4EFB-9C58-8B9C89384039}" type="pres">
      <dgm:prSet presAssocID="{84EB6D77-492E-4B76-88E0-989233C1D465}" presName="hierChild5" presStyleCnt="0"/>
      <dgm:spPr/>
    </dgm:pt>
    <dgm:pt modelId="{DD254B24-3968-48E2-A5D9-1E625DE776A3}" type="pres">
      <dgm:prSet presAssocID="{535442E3-CF20-4122-A7C3-D1854144385F}" presName="Name35" presStyleLbl="parChTrans1D4" presStyleIdx="1" presStyleCnt="8"/>
      <dgm:spPr/>
    </dgm:pt>
    <dgm:pt modelId="{2F218558-61AF-4812-B1D5-CBD70263AADA}" type="pres">
      <dgm:prSet presAssocID="{94FCF657-C823-4727-BBBA-6786C6A7D8D0}" presName="hierRoot2" presStyleCnt="0">
        <dgm:presLayoutVars>
          <dgm:hierBranch/>
        </dgm:presLayoutVars>
      </dgm:prSet>
      <dgm:spPr/>
    </dgm:pt>
    <dgm:pt modelId="{A72FF656-2D42-4D0A-8861-F33099B733AC}" type="pres">
      <dgm:prSet presAssocID="{94FCF657-C823-4727-BBBA-6786C6A7D8D0}" presName="rootComposite" presStyleCnt="0"/>
      <dgm:spPr/>
    </dgm:pt>
    <dgm:pt modelId="{FB8EAD5E-0332-4F2E-B6AC-68375D658C08}" type="pres">
      <dgm:prSet presAssocID="{94FCF657-C823-4727-BBBA-6786C6A7D8D0}" presName="rootText" presStyleLbl="node4" presStyleIdx="1" presStyleCnt="8">
        <dgm:presLayoutVars>
          <dgm:chPref val="3"/>
        </dgm:presLayoutVars>
      </dgm:prSet>
      <dgm:spPr/>
    </dgm:pt>
    <dgm:pt modelId="{D2611B1E-1574-485C-B50B-D20ACD33591A}" type="pres">
      <dgm:prSet presAssocID="{94FCF657-C823-4727-BBBA-6786C6A7D8D0}" presName="rootConnector" presStyleLbl="node4" presStyleIdx="1" presStyleCnt="8"/>
      <dgm:spPr/>
    </dgm:pt>
    <dgm:pt modelId="{ADAF6B29-8837-4B9C-B87B-96DA53805014}" type="pres">
      <dgm:prSet presAssocID="{94FCF657-C823-4727-BBBA-6786C6A7D8D0}" presName="hierChild4" presStyleCnt="0"/>
      <dgm:spPr/>
    </dgm:pt>
    <dgm:pt modelId="{9B267EB9-3F09-4135-BA44-E1C5723AED7E}" type="pres">
      <dgm:prSet presAssocID="{94FCF657-C823-4727-BBBA-6786C6A7D8D0}" presName="hierChild5" presStyleCnt="0"/>
      <dgm:spPr/>
    </dgm:pt>
    <dgm:pt modelId="{E593E2CF-5A01-4859-9536-9260AE8ED67F}" type="pres">
      <dgm:prSet presAssocID="{DE8E74EB-A6E9-4D56-ABCE-22114B30E8B5}" presName="hierChild5" presStyleCnt="0"/>
      <dgm:spPr/>
    </dgm:pt>
    <dgm:pt modelId="{05F3F336-CA5D-4963-8E81-C60C4C566D7F}" type="pres">
      <dgm:prSet presAssocID="{22109613-0833-4565-A8DA-0705CAA0B259}" presName="Name35" presStyleLbl="parChTrans1D3" presStyleIdx="1" presStyleCnt="3"/>
      <dgm:spPr/>
    </dgm:pt>
    <dgm:pt modelId="{B3930D11-8EE7-4648-AD78-F50E8FBD1739}" type="pres">
      <dgm:prSet presAssocID="{6EA8BD9D-EE93-4A30-8361-43B478195C54}" presName="hierRoot2" presStyleCnt="0">
        <dgm:presLayoutVars>
          <dgm:hierBranch/>
        </dgm:presLayoutVars>
      </dgm:prSet>
      <dgm:spPr/>
    </dgm:pt>
    <dgm:pt modelId="{242C7BA6-E7EA-4D0C-9474-C486A3186AA9}" type="pres">
      <dgm:prSet presAssocID="{6EA8BD9D-EE93-4A30-8361-43B478195C54}" presName="rootComposite" presStyleCnt="0"/>
      <dgm:spPr/>
    </dgm:pt>
    <dgm:pt modelId="{0FD065B4-00C0-48AE-8B90-0CF1012943A2}" type="pres">
      <dgm:prSet presAssocID="{6EA8BD9D-EE93-4A30-8361-43B478195C54}" presName="rootText" presStyleLbl="node3" presStyleIdx="1" presStyleCnt="3" custScaleX="181070">
        <dgm:presLayoutVars>
          <dgm:chPref val="3"/>
        </dgm:presLayoutVars>
      </dgm:prSet>
      <dgm:spPr/>
    </dgm:pt>
    <dgm:pt modelId="{99E3525F-CBB4-45A6-ACF6-694CC0E6EC08}" type="pres">
      <dgm:prSet presAssocID="{6EA8BD9D-EE93-4A30-8361-43B478195C54}" presName="rootConnector" presStyleLbl="node3" presStyleIdx="1" presStyleCnt="3"/>
      <dgm:spPr/>
    </dgm:pt>
    <dgm:pt modelId="{4C1D2A57-7EE8-4191-AB7A-84C547BD90DE}" type="pres">
      <dgm:prSet presAssocID="{6EA8BD9D-EE93-4A30-8361-43B478195C54}" presName="hierChild4" presStyleCnt="0"/>
      <dgm:spPr/>
    </dgm:pt>
    <dgm:pt modelId="{F8823133-ED55-41F3-863D-82F7B83AC56B}" type="pres">
      <dgm:prSet presAssocID="{90BEB0E6-9649-4D15-8942-3DB82804D1C2}" presName="Name35" presStyleLbl="parChTrans1D4" presStyleIdx="2" presStyleCnt="8"/>
      <dgm:spPr/>
    </dgm:pt>
    <dgm:pt modelId="{CF743515-CBAE-47F7-A5A0-50537D1778E3}" type="pres">
      <dgm:prSet presAssocID="{FFDF59A5-4F75-4BAD-A9A2-549351878A42}" presName="hierRoot2" presStyleCnt="0">
        <dgm:presLayoutVars>
          <dgm:hierBranch/>
        </dgm:presLayoutVars>
      </dgm:prSet>
      <dgm:spPr/>
    </dgm:pt>
    <dgm:pt modelId="{6D71568A-9D33-4CEF-A5DB-A0A641E2117C}" type="pres">
      <dgm:prSet presAssocID="{FFDF59A5-4F75-4BAD-A9A2-549351878A42}" presName="rootComposite" presStyleCnt="0"/>
      <dgm:spPr/>
    </dgm:pt>
    <dgm:pt modelId="{4293A9C4-7834-4EF6-A22A-A253CAAE318D}" type="pres">
      <dgm:prSet presAssocID="{FFDF59A5-4F75-4BAD-A9A2-549351878A42}" presName="rootText" presStyleLbl="node4" presStyleIdx="2" presStyleCnt="8">
        <dgm:presLayoutVars>
          <dgm:chPref val="3"/>
        </dgm:presLayoutVars>
      </dgm:prSet>
      <dgm:spPr/>
    </dgm:pt>
    <dgm:pt modelId="{83A5EC6E-809B-4BB9-B351-13E08B17C1BC}" type="pres">
      <dgm:prSet presAssocID="{FFDF59A5-4F75-4BAD-A9A2-549351878A42}" presName="rootConnector" presStyleLbl="node4" presStyleIdx="2" presStyleCnt="8"/>
      <dgm:spPr/>
    </dgm:pt>
    <dgm:pt modelId="{B25BC9B8-69EA-4066-9DB1-4D71547A984B}" type="pres">
      <dgm:prSet presAssocID="{FFDF59A5-4F75-4BAD-A9A2-549351878A42}" presName="hierChild4" presStyleCnt="0"/>
      <dgm:spPr/>
    </dgm:pt>
    <dgm:pt modelId="{D89FC6DF-E151-43A1-A05F-36AF70A28474}" type="pres">
      <dgm:prSet presAssocID="{FFDF59A5-4F75-4BAD-A9A2-549351878A42}" presName="hierChild5" presStyleCnt="0"/>
      <dgm:spPr/>
    </dgm:pt>
    <dgm:pt modelId="{D1CB7232-7211-4CB3-B894-C3751BDA5A7E}" type="pres">
      <dgm:prSet presAssocID="{BE04994B-17CE-43DD-BF29-ABE858AD355D}" presName="Name35" presStyleLbl="parChTrans1D4" presStyleIdx="3" presStyleCnt="8"/>
      <dgm:spPr/>
    </dgm:pt>
    <dgm:pt modelId="{11F383E4-2A98-4A03-917E-7B534D355EAA}" type="pres">
      <dgm:prSet presAssocID="{DF78EEA5-FE0B-4E27-86D3-A02CCB949147}" presName="hierRoot2" presStyleCnt="0">
        <dgm:presLayoutVars>
          <dgm:hierBranch/>
        </dgm:presLayoutVars>
      </dgm:prSet>
      <dgm:spPr/>
    </dgm:pt>
    <dgm:pt modelId="{A69B7064-40D5-40D3-8614-576C572D2E12}" type="pres">
      <dgm:prSet presAssocID="{DF78EEA5-FE0B-4E27-86D3-A02CCB949147}" presName="rootComposite" presStyleCnt="0"/>
      <dgm:spPr/>
    </dgm:pt>
    <dgm:pt modelId="{07FDA9B5-0EB3-4B43-8EFD-5D9369F98F9D}" type="pres">
      <dgm:prSet presAssocID="{DF78EEA5-FE0B-4E27-86D3-A02CCB949147}" presName="rootText" presStyleLbl="node4" presStyleIdx="3" presStyleCnt="8">
        <dgm:presLayoutVars>
          <dgm:chPref val="3"/>
        </dgm:presLayoutVars>
      </dgm:prSet>
      <dgm:spPr/>
    </dgm:pt>
    <dgm:pt modelId="{CA47689B-11F9-4BDE-836C-B972980454A7}" type="pres">
      <dgm:prSet presAssocID="{DF78EEA5-FE0B-4E27-86D3-A02CCB949147}" presName="rootConnector" presStyleLbl="node4" presStyleIdx="3" presStyleCnt="8"/>
      <dgm:spPr/>
    </dgm:pt>
    <dgm:pt modelId="{3C057CBC-8310-4D78-8CEC-E3E3B4DC4F22}" type="pres">
      <dgm:prSet presAssocID="{DF78EEA5-FE0B-4E27-86D3-A02CCB949147}" presName="hierChild4" presStyleCnt="0"/>
      <dgm:spPr/>
    </dgm:pt>
    <dgm:pt modelId="{7E1C2136-ABC1-4055-A2AA-F179B8A23513}" type="pres">
      <dgm:prSet presAssocID="{DF78EEA5-FE0B-4E27-86D3-A02CCB949147}" presName="hierChild5" presStyleCnt="0"/>
      <dgm:spPr/>
    </dgm:pt>
    <dgm:pt modelId="{5F39DBC4-C6EF-40C8-BF22-5089C6E88E2E}" type="pres">
      <dgm:prSet presAssocID="{97C75F9F-9C4E-4194-B6A2-5C9A73FD1CC2}" presName="Name35" presStyleLbl="parChTrans1D4" presStyleIdx="4" presStyleCnt="8"/>
      <dgm:spPr/>
    </dgm:pt>
    <dgm:pt modelId="{ACD13202-C581-4E72-BE75-EE5C394B299E}" type="pres">
      <dgm:prSet presAssocID="{366946AE-79BB-4AB6-8C5D-3348A952DE55}" presName="hierRoot2" presStyleCnt="0">
        <dgm:presLayoutVars>
          <dgm:hierBranch/>
        </dgm:presLayoutVars>
      </dgm:prSet>
      <dgm:spPr/>
    </dgm:pt>
    <dgm:pt modelId="{C578189D-1D3C-4F47-BA2B-7309FF7F7EA7}" type="pres">
      <dgm:prSet presAssocID="{366946AE-79BB-4AB6-8C5D-3348A952DE55}" presName="rootComposite" presStyleCnt="0"/>
      <dgm:spPr/>
    </dgm:pt>
    <dgm:pt modelId="{74AC376A-F073-44E6-A425-72242CFD1F0F}" type="pres">
      <dgm:prSet presAssocID="{366946AE-79BB-4AB6-8C5D-3348A952DE55}" presName="rootText" presStyleLbl="node4" presStyleIdx="4" presStyleCnt="8">
        <dgm:presLayoutVars>
          <dgm:chPref val="3"/>
        </dgm:presLayoutVars>
      </dgm:prSet>
      <dgm:spPr/>
    </dgm:pt>
    <dgm:pt modelId="{D08E99B9-8472-4C4F-8E35-F21300D30C55}" type="pres">
      <dgm:prSet presAssocID="{366946AE-79BB-4AB6-8C5D-3348A952DE55}" presName="rootConnector" presStyleLbl="node4" presStyleIdx="4" presStyleCnt="8"/>
      <dgm:spPr/>
    </dgm:pt>
    <dgm:pt modelId="{696DE93C-EB73-4C87-B973-DFDCFEDB9F54}" type="pres">
      <dgm:prSet presAssocID="{366946AE-79BB-4AB6-8C5D-3348A952DE55}" presName="hierChild4" presStyleCnt="0"/>
      <dgm:spPr/>
    </dgm:pt>
    <dgm:pt modelId="{23AB4124-1868-4BFA-99AF-38BA0EF16875}" type="pres">
      <dgm:prSet presAssocID="{366946AE-79BB-4AB6-8C5D-3348A952DE55}" presName="hierChild5" presStyleCnt="0"/>
      <dgm:spPr/>
    </dgm:pt>
    <dgm:pt modelId="{72A79DBF-FBDE-4683-8545-822FE5C718E8}" type="pres">
      <dgm:prSet presAssocID="{6EA8BD9D-EE93-4A30-8361-43B478195C54}" presName="hierChild5" presStyleCnt="0"/>
      <dgm:spPr/>
    </dgm:pt>
    <dgm:pt modelId="{A8BA21C8-48F8-4F77-881B-9F6AB288E004}" type="pres">
      <dgm:prSet presAssocID="{EB434BC0-17D3-42E1-8018-F4AD75943CF8}" presName="Name35" presStyleLbl="parChTrans1D3" presStyleIdx="2" presStyleCnt="3"/>
      <dgm:spPr/>
    </dgm:pt>
    <dgm:pt modelId="{D07C4A31-5BA8-44F7-80DF-8F7A644E6673}" type="pres">
      <dgm:prSet presAssocID="{C4D3D1B7-0540-4223-8F57-EFFA55C09516}" presName="hierRoot2" presStyleCnt="0">
        <dgm:presLayoutVars>
          <dgm:hierBranch/>
        </dgm:presLayoutVars>
      </dgm:prSet>
      <dgm:spPr/>
    </dgm:pt>
    <dgm:pt modelId="{8BD73A30-42F0-4AD5-9AF5-D3A3EB17A30D}" type="pres">
      <dgm:prSet presAssocID="{C4D3D1B7-0540-4223-8F57-EFFA55C09516}" presName="rootComposite" presStyleCnt="0"/>
      <dgm:spPr/>
    </dgm:pt>
    <dgm:pt modelId="{B7D94A57-2F75-4951-BEFB-7351C5132D4D}" type="pres">
      <dgm:prSet presAssocID="{C4D3D1B7-0540-4223-8F57-EFFA55C09516}" presName="rootText" presStyleLbl="node3" presStyleIdx="2" presStyleCnt="3" custScaleX="181070">
        <dgm:presLayoutVars>
          <dgm:chPref val="3"/>
        </dgm:presLayoutVars>
      </dgm:prSet>
      <dgm:spPr/>
    </dgm:pt>
    <dgm:pt modelId="{542DA7E9-E7FA-4ED8-9B7F-95FF8535B15C}" type="pres">
      <dgm:prSet presAssocID="{C4D3D1B7-0540-4223-8F57-EFFA55C09516}" presName="rootConnector" presStyleLbl="node3" presStyleIdx="2" presStyleCnt="3"/>
      <dgm:spPr/>
    </dgm:pt>
    <dgm:pt modelId="{53282773-3B01-4D4B-A964-AAE464619D1D}" type="pres">
      <dgm:prSet presAssocID="{C4D3D1B7-0540-4223-8F57-EFFA55C09516}" presName="hierChild4" presStyleCnt="0"/>
      <dgm:spPr/>
    </dgm:pt>
    <dgm:pt modelId="{65EDCC44-6577-438A-A54B-D850D59C04CC}" type="pres">
      <dgm:prSet presAssocID="{49815CF3-13E1-4BDA-853F-35F0B53FAEB8}" presName="Name35" presStyleLbl="parChTrans1D4" presStyleIdx="5" presStyleCnt="8"/>
      <dgm:spPr/>
    </dgm:pt>
    <dgm:pt modelId="{7FAF7176-298B-4FC2-9F57-738646E7E881}" type="pres">
      <dgm:prSet presAssocID="{C1FE5B3E-9F68-4864-988D-32B335FE67AA}" presName="hierRoot2" presStyleCnt="0">
        <dgm:presLayoutVars>
          <dgm:hierBranch/>
        </dgm:presLayoutVars>
      </dgm:prSet>
      <dgm:spPr/>
    </dgm:pt>
    <dgm:pt modelId="{47A878E2-9D9C-4431-8477-7B5775597030}" type="pres">
      <dgm:prSet presAssocID="{C1FE5B3E-9F68-4864-988D-32B335FE67AA}" presName="rootComposite" presStyleCnt="0"/>
      <dgm:spPr/>
    </dgm:pt>
    <dgm:pt modelId="{C8231AB6-BADD-4A1A-BEFD-08B8EB5C93BD}" type="pres">
      <dgm:prSet presAssocID="{C1FE5B3E-9F68-4864-988D-32B335FE67AA}" presName="rootText" presStyleLbl="node4" presStyleIdx="5" presStyleCnt="8">
        <dgm:presLayoutVars>
          <dgm:chPref val="3"/>
        </dgm:presLayoutVars>
      </dgm:prSet>
      <dgm:spPr/>
    </dgm:pt>
    <dgm:pt modelId="{5D976F79-225B-4513-AC27-9F06E863FBC3}" type="pres">
      <dgm:prSet presAssocID="{C1FE5B3E-9F68-4864-988D-32B335FE67AA}" presName="rootConnector" presStyleLbl="node4" presStyleIdx="5" presStyleCnt="8"/>
      <dgm:spPr/>
    </dgm:pt>
    <dgm:pt modelId="{5EFD8715-62F8-4FF0-A18D-6085D065733E}" type="pres">
      <dgm:prSet presAssocID="{C1FE5B3E-9F68-4864-988D-32B335FE67AA}" presName="hierChild4" presStyleCnt="0"/>
      <dgm:spPr/>
    </dgm:pt>
    <dgm:pt modelId="{D12A885E-A1EF-4F77-A67F-4CE6A8234DFE}" type="pres">
      <dgm:prSet presAssocID="{C1FE5B3E-9F68-4864-988D-32B335FE67AA}" presName="hierChild5" presStyleCnt="0"/>
      <dgm:spPr/>
    </dgm:pt>
    <dgm:pt modelId="{99B86A83-63B6-411E-887F-2200D4F32C32}" type="pres">
      <dgm:prSet presAssocID="{B9F44366-F67B-4255-9197-CF728F659669}" presName="Name35" presStyleLbl="parChTrans1D4" presStyleIdx="6" presStyleCnt="8"/>
      <dgm:spPr/>
    </dgm:pt>
    <dgm:pt modelId="{835E034B-674B-404F-9BAE-8440571EABA0}" type="pres">
      <dgm:prSet presAssocID="{3F961D19-226C-43EB-8496-CCE3FA8B313F}" presName="hierRoot2" presStyleCnt="0">
        <dgm:presLayoutVars>
          <dgm:hierBranch/>
        </dgm:presLayoutVars>
      </dgm:prSet>
      <dgm:spPr/>
    </dgm:pt>
    <dgm:pt modelId="{0F5FFABF-0A3F-4A60-962F-01528E8E705B}" type="pres">
      <dgm:prSet presAssocID="{3F961D19-226C-43EB-8496-CCE3FA8B313F}" presName="rootComposite" presStyleCnt="0"/>
      <dgm:spPr/>
    </dgm:pt>
    <dgm:pt modelId="{72C273ED-8551-4BDF-A96F-0584B6A881FE}" type="pres">
      <dgm:prSet presAssocID="{3F961D19-226C-43EB-8496-CCE3FA8B313F}" presName="rootText" presStyleLbl="node4" presStyleIdx="6" presStyleCnt="8">
        <dgm:presLayoutVars>
          <dgm:chPref val="3"/>
        </dgm:presLayoutVars>
      </dgm:prSet>
      <dgm:spPr/>
    </dgm:pt>
    <dgm:pt modelId="{669FE198-E9BF-48CC-9487-B2A4D9D24534}" type="pres">
      <dgm:prSet presAssocID="{3F961D19-226C-43EB-8496-CCE3FA8B313F}" presName="rootConnector" presStyleLbl="node4" presStyleIdx="6" presStyleCnt="8"/>
      <dgm:spPr/>
    </dgm:pt>
    <dgm:pt modelId="{2131CB61-0017-44B4-A09B-076E59E39D84}" type="pres">
      <dgm:prSet presAssocID="{3F961D19-226C-43EB-8496-CCE3FA8B313F}" presName="hierChild4" presStyleCnt="0"/>
      <dgm:spPr/>
    </dgm:pt>
    <dgm:pt modelId="{57C2C53E-52AF-4B1E-BD36-F5CF3FA3C6F4}" type="pres">
      <dgm:prSet presAssocID="{3F961D19-226C-43EB-8496-CCE3FA8B313F}" presName="hierChild5" presStyleCnt="0"/>
      <dgm:spPr/>
    </dgm:pt>
    <dgm:pt modelId="{9B3D3178-BB0F-47CF-AEC2-A1F67771BE6F}" type="pres">
      <dgm:prSet presAssocID="{131377DA-A41E-4F96-8AA5-B375D57DD90D}" presName="Name35" presStyleLbl="parChTrans1D4" presStyleIdx="7" presStyleCnt="8"/>
      <dgm:spPr/>
    </dgm:pt>
    <dgm:pt modelId="{0950EE3A-11BE-4A2B-A706-965D2F64E637}" type="pres">
      <dgm:prSet presAssocID="{EF54078B-232C-4360-984F-99CF726823C2}" presName="hierRoot2" presStyleCnt="0">
        <dgm:presLayoutVars>
          <dgm:hierBranch/>
        </dgm:presLayoutVars>
      </dgm:prSet>
      <dgm:spPr/>
    </dgm:pt>
    <dgm:pt modelId="{D8AA4A4C-A0B5-4DDF-B1B6-CB68037732E1}" type="pres">
      <dgm:prSet presAssocID="{EF54078B-232C-4360-984F-99CF726823C2}" presName="rootComposite" presStyleCnt="0"/>
      <dgm:spPr/>
    </dgm:pt>
    <dgm:pt modelId="{874C1817-5621-4427-8180-AE82C041C282}" type="pres">
      <dgm:prSet presAssocID="{EF54078B-232C-4360-984F-99CF726823C2}" presName="rootText" presStyleLbl="node4" presStyleIdx="7" presStyleCnt="8">
        <dgm:presLayoutVars>
          <dgm:chPref val="3"/>
        </dgm:presLayoutVars>
      </dgm:prSet>
      <dgm:spPr/>
    </dgm:pt>
    <dgm:pt modelId="{0B26D039-05CF-4B84-80DA-E2639E77473A}" type="pres">
      <dgm:prSet presAssocID="{EF54078B-232C-4360-984F-99CF726823C2}" presName="rootConnector" presStyleLbl="node4" presStyleIdx="7" presStyleCnt="8"/>
      <dgm:spPr/>
    </dgm:pt>
    <dgm:pt modelId="{5814FD55-F721-4FCC-B95D-DFBF407BA8BA}" type="pres">
      <dgm:prSet presAssocID="{EF54078B-232C-4360-984F-99CF726823C2}" presName="hierChild4" presStyleCnt="0"/>
      <dgm:spPr/>
    </dgm:pt>
    <dgm:pt modelId="{D6D5D5AD-810B-4565-80D2-401E40BC57F5}" type="pres">
      <dgm:prSet presAssocID="{EF54078B-232C-4360-984F-99CF726823C2}" presName="hierChild5" presStyleCnt="0"/>
      <dgm:spPr/>
    </dgm:pt>
    <dgm:pt modelId="{4DD8607F-FD6C-4FB6-9A76-9B51EF3897B7}" type="pres">
      <dgm:prSet presAssocID="{C4D3D1B7-0540-4223-8F57-EFFA55C09516}" presName="hierChild5" presStyleCnt="0"/>
      <dgm:spPr/>
    </dgm:pt>
    <dgm:pt modelId="{9BA954A5-91BC-4AD2-ACB0-A786E4D9FAE9}" type="pres">
      <dgm:prSet presAssocID="{ADC17C48-06FA-4AEA-AD29-F669A4A83C5F}" presName="hierChild5" presStyleCnt="0"/>
      <dgm:spPr/>
    </dgm:pt>
    <dgm:pt modelId="{B7BC7BE2-F6A9-4C6E-8297-A694A8F9B4A9}" type="pres">
      <dgm:prSet presAssocID="{6207BBD5-E462-49F4-88F5-2A086FB05F0B}" presName="hierChild3" presStyleCnt="0"/>
      <dgm:spPr/>
    </dgm:pt>
  </dgm:ptLst>
  <dgm:cxnLst>
    <dgm:cxn modelId="{44467902-EC3D-4D4E-A26A-DF2B140D0B75}" type="presOf" srcId="{90BEB0E6-9649-4D15-8942-3DB82804D1C2}" destId="{F8823133-ED55-41F3-863D-82F7B83AC56B}" srcOrd="0" destOrd="0" presId="urn:microsoft.com/office/officeart/2005/8/layout/orgChart1"/>
    <dgm:cxn modelId="{12C8F407-CEEC-48D7-9BA8-7BF8FC95D0CE}" type="presOf" srcId="{3F961D19-226C-43EB-8496-CCE3FA8B313F}" destId="{669FE198-E9BF-48CC-9487-B2A4D9D24534}" srcOrd="1" destOrd="0" presId="urn:microsoft.com/office/officeart/2005/8/layout/orgChart1"/>
    <dgm:cxn modelId="{5FE3240A-40CA-47C9-B391-1BEC5FD3C557}" type="presOf" srcId="{535442E3-CF20-4122-A7C3-D1854144385F}" destId="{DD254B24-3968-48E2-A5D9-1E625DE776A3}" srcOrd="0" destOrd="0" presId="urn:microsoft.com/office/officeart/2005/8/layout/orgChart1"/>
    <dgm:cxn modelId="{23B83E0D-3874-4E0D-9BF7-E146E2F3F914}" type="presOf" srcId="{84EB6D77-492E-4B76-88E0-989233C1D465}" destId="{628595BE-E3F1-46E3-BE47-E6E023F5E13C}" srcOrd="0" destOrd="0" presId="urn:microsoft.com/office/officeart/2005/8/layout/orgChart1"/>
    <dgm:cxn modelId="{DFEAEF0D-069D-4671-B05E-7050B631D651}" type="presOf" srcId="{94FCF657-C823-4727-BBBA-6786C6A7D8D0}" destId="{FB8EAD5E-0332-4F2E-B6AC-68375D658C08}" srcOrd="0" destOrd="0" presId="urn:microsoft.com/office/officeart/2005/8/layout/orgChart1"/>
    <dgm:cxn modelId="{B8975710-09B3-4307-8AA2-D3C40E952D2E}" type="presOf" srcId="{131377DA-A41E-4F96-8AA5-B375D57DD90D}" destId="{9B3D3178-BB0F-47CF-AEC2-A1F67771BE6F}" srcOrd="0" destOrd="0" presId="urn:microsoft.com/office/officeart/2005/8/layout/orgChart1"/>
    <dgm:cxn modelId="{E6AD5311-DD8C-4901-9A0A-AA91B5DDABB5}" srcId="{C4D3D1B7-0540-4223-8F57-EFFA55C09516}" destId="{3F961D19-226C-43EB-8496-CCE3FA8B313F}" srcOrd="1" destOrd="0" parTransId="{B9F44366-F67B-4255-9197-CF728F659669}" sibTransId="{1AE8C25C-7163-4288-9567-5FF2780AF837}"/>
    <dgm:cxn modelId="{F0103D1A-82E1-4ED8-9D17-A5EE2EBD12C5}" srcId="{C4D3D1B7-0540-4223-8F57-EFFA55C09516}" destId="{C1FE5B3E-9F68-4864-988D-32B335FE67AA}" srcOrd="0" destOrd="0" parTransId="{49815CF3-13E1-4BDA-853F-35F0B53FAEB8}" sibTransId="{44B982E7-27F5-4F65-BFEB-DC1E421BC147}"/>
    <dgm:cxn modelId="{16EB6C1D-C9C0-464A-ACA7-BA38261802E0}" type="presOf" srcId="{C1FE5B3E-9F68-4864-988D-32B335FE67AA}" destId="{C8231AB6-BADD-4A1A-BEFD-08B8EB5C93BD}" srcOrd="0" destOrd="0" presId="urn:microsoft.com/office/officeart/2005/8/layout/orgChart1"/>
    <dgm:cxn modelId="{0B977120-D7D3-4341-B3BF-BD56143D2E3E}" type="presOf" srcId="{5B13C1CA-2FDC-408B-A98F-9AC836EE470E}" destId="{F43E36B1-F948-4CA4-962C-87B736226ED6}" srcOrd="0" destOrd="0" presId="urn:microsoft.com/office/officeart/2005/8/layout/orgChart1"/>
    <dgm:cxn modelId="{54096924-49E7-4242-9A00-C498DBDC7D12}" type="presOf" srcId="{DF78EEA5-FE0B-4E27-86D3-A02CCB949147}" destId="{07FDA9B5-0EB3-4B43-8EFD-5D9369F98F9D}" srcOrd="0" destOrd="0" presId="urn:microsoft.com/office/officeart/2005/8/layout/orgChart1"/>
    <dgm:cxn modelId="{093B5C2C-BC30-4C30-90C9-8AAECBDBBAD0}" type="presOf" srcId="{DA397DF4-0905-49DB-9E6D-33CE435EEB5F}" destId="{543446F8-26B2-4592-9074-1D30682855C8}" srcOrd="0" destOrd="0" presId="urn:microsoft.com/office/officeart/2005/8/layout/orgChart1"/>
    <dgm:cxn modelId="{FA9DDE31-C261-448D-9312-76DE2E257049}" srcId="{ADC17C48-06FA-4AEA-AD29-F669A4A83C5F}" destId="{6EA8BD9D-EE93-4A30-8361-43B478195C54}" srcOrd="1" destOrd="0" parTransId="{22109613-0833-4565-A8DA-0705CAA0B259}" sibTransId="{873E6D1B-2731-439A-B472-9024ED4B1579}"/>
    <dgm:cxn modelId="{56C8473D-D853-481B-8882-C0957395A95F}" type="presOf" srcId="{6EA8BD9D-EE93-4A30-8361-43B478195C54}" destId="{0FD065B4-00C0-48AE-8B90-0CF1012943A2}" srcOrd="0" destOrd="0" presId="urn:microsoft.com/office/officeart/2005/8/layout/orgChart1"/>
    <dgm:cxn modelId="{9B37675D-7E86-4357-906B-FB85B658F6D9}" type="presOf" srcId="{EB434BC0-17D3-42E1-8018-F4AD75943CF8}" destId="{A8BA21C8-48F8-4F77-881B-9F6AB288E004}" srcOrd="0" destOrd="0" presId="urn:microsoft.com/office/officeart/2005/8/layout/orgChart1"/>
    <dgm:cxn modelId="{02BCAB5D-0884-4B48-B110-FFB18A3B2B4A}" type="presOf" srcId="{97C75F9F-9C4E-4194-B6A2-5C9A73FD1CC2}" destId="{5F39DBC4-C6EF-40C8-BF22-5089C6E88E2E}" srcOrd="0" destOrd="0" presId="urn:microsoft.com/office/officeart/2005/8/layout/orgChart1"/>
    <dgm:cxn modelId="{B77D0A41-CE56-4A7C-A194-5A4F5B2FEFF8}" type="presOf" srcId="{DF78EEA5-FE0B-4E27-86D3-A02CCB949147}" destId="{CA47689B-11F9-4BDE-836C-B972980454A7}" srcOrd="1" destOrd="0" presId="urn:microsoft.com/office/officeart/2005/8/layout/orgChart1"/>
    <dgm:cxn modelId="{103FAA64-B471-4348-94EB-A9EF9BE51AA8}" srcId="{ADC17C48-06FA-4AEA-AD29-F669A4A83C5F}" destId="{C4D3D1B7-0540-4223-8F57-EFFA55C09516}" srcOrd="2" destOrd="0" parTransId="{EB434BC0-17D3-42E1-8018-F4AD75943CF8}" sibTransId="{96BA2447-827C-4872-94AC-2A42D9291AA6}"/>
    <dgm:cxn modelId="{B28E1546-2B34-48D5-B893-07D0797FA2DB}" type="presOf" srcId="{E3D4497F-7FA4-44C2-86F7-CC820487EDAB}" destId="{D62C26F2-7A42-47F0-BD81-1A23A967F7D5}" srcOrd="0" destOrd="0" presId="urn:microsoft.com/office/officeart/2005/8/layout/orgChart1"/>
    <dgm:cxn modelId="{F6500349-B5D6-4EE1-BA32-966A86B07EA2}" type="presOf" srcId="{22109613-0833-4565-A8DA-0705CAA0B259}" destId="{05F3F336-CA5D-4963-8E81-C60C4C566D7F}" srcOrd="0" destOrd="0" presId="urn:microsoft.com/office/officeart/2005/8/layout/orgChart1"/>
    <dgm:cxn modelId="{7CF9D94A-0464-49EF-96AF-5AD7326253AF}" type="presOf" srcId="{C1FE5B3E-9F68-4864-988D-32B335FE67AA}" destId="{5D976F79-225B-4513-AC27-9F06E863FBC3}" srcOrd="1" destOrd="0" presId="urn:microsoft.com/office/officeart/2005/8/layout/orgChart1"/>
    <dgm:cxn modelId="{B46B0A4D-0804-47D3-8F34-8B58480DDB58}" srcId="{6EA8BD9D-EE93-4A30-8361-43B478195C54}" destId="{DF78EEA5-FE0B-4E27-86D3-A02CCB949147}" srcOrd="1" destOrd="0" parTransId="{BE04994B-17CE-43DD-BF29-ABE858AD355D}" sibTransId="{F76E5B6E-2F36-49A7-B966-EE18059DC9E8}"/>
    <dgm:cxn modelId="{19ADAE4D-B839-4A05-8859-18692E621920}" srcId="{C4D3D1B7-0540-4223-8F57-EFFA55C09516}" destId="{EF54078B-232C-4360-984F-99CF726823C2}" srcOrd="2" destOrd="0" parTransId="{131377DA-A41E-4F96-8AA5-B375D57DD90D}" sibTransId="{8D356FB4-D05C-4CAA-B438-2DBB6EB58AE3}"/>
    <dgm:cxn modelId="{0DC2706E-3AAC-4683-AD4D-C8D6B0C5146E}" type="presOf" srcId="{DE8E74EB-A6E9-4D56-ABCE-22114B30E8B5}" destId="{78A70C94-89F7-4BC1-8888-720FFA991EEA}" srcOrd="0" destOrd="0" presId="urn:microsoft.com/office/officeart/2005/8/layout/orgChart1"/>
    <dgm:cxn modelId="{F267D770-B481-4576-9D13-CBB31E475CCF}" type="presOf" srcId="{94FCF657-C823-4727-BBBA-6786C6A7D8D0}" destId="{D2611B1E-1574-485C-B50B-D20ACD33591A}" srcOrd="1" destOrd="0" presId="urn:microsoft.com/office/officeart/2005/8/layout/orgChart1"/>
    <dgm:cxn modelId="{BC631871-90BE-4C2F-9047-7CF29215CCB7}" type="presOf" srcId="{49815CF3-13E1-4BDA-853F-35F0B53FAEB8}" destId="{65EDCC44-6577-438A-A54B-D850D59C04CC}" srcOrd="0" destOrd="0" presId="urn:microsoft.com/office/officeart/2005/8/layout/orgChart1"/>
    <dgm:cxn modelId="{F5E12458-EE27-46C8-A823-CAF4AC2242B8}" srcId="{5B13C1CA-2FDC-408B-A98F-9AC836EE470E}" destId="{6207BBD5-E462-49F4-88F5-2A086FB05F0B}" srcOrd="0" destOrd="0" parTransId="{F385C9C5-9057-4980-B7A9-2A0518247F7B}" sibTransId="{2B1CD9F7-098C-4504-85EB-C7DDAE72F9B8}"/>
    <dgm:cxn modelId="{111DF358-7681-4955-A727-93240B268C35}" srcId="{DE8E74EB-A6E9-4D56-ABCE-22114B30E8B5}" destId="{84EB6D77-492E-4B76-88E0-989233C1D465}" srcOrd="0" destOrd="0" parTransId="{E3D4497F-7FA4-44C2-86F7-CC820487EDAB}" sibTransId="{BFCB3006-F522-477B-BC65-4BE39622C503}"/>
    <dgm:cxn modelId="{39EF4B7A-65CD-4564-A470-BFE68CB5B009}" type="presOf" srcId="{6EA8BD9D-EE93-4A30-8361-43B478195C54}" destId="{99E3525F-CBB4-45A6-ACF6-694CC0E6EC08}" srcOrd="1" destOrd="0" presId="urn:microsoft.com/office/officeart/2005/8/layout/orgChart1"/>
    <dgm:cxn modelId="{AB6EAB89-2A15-4F0B-8725-587139CCDE05}" type="presOf" srcId="{84EB6D77-492E-4B76-88E0-989233C1D465}" destId="{DD344227-9074-43EC-94A3-0152F096E560}" srcOrd="1" destOrd="0" presId="urn:microsoft.com/office/officeart/2005/8/layout/orgChart1"/>
    <dgm:cxn modelId="{733DFF8A-008C-45B8-BA8D-CD3183448D94}" srcId="{DE8E74EB-A6E9-4D56-ABCE-22114B30E8B5}" destId="{94FCF657-C823-4727-BBBA-6786C6A7D8D0}" srcOrd="1" destOrd="0" parTransId="{535442E3-CF20-4122-A7C3-D1854144385F}" sibTransId="{74205970-947C-4BF8-8D35-66F3F35EC434}"/>
    <dgm:cxn modelId="{20DDB592-B642-49EC-8EBC-F0190C9F386C}" type="presOf" srcId="{FFDF59A5-4F75-4BAD-A9A2-549351878A42}" destId="{4293A9C4-7834-4EF6-A22A-A253CAAE318D}" srcOrd="0" destOrd="0" presId="urn:microsoft.com/office/officeart/2005/8/layout/orgChart1"/>
    <dgm:cxn modelId="{D8A468A0-9457-4D0A-B991-138A88F087E8}" type="presOf" srcId="{EF54078B-232C-4360-984F-99CF726823C2}" destId="{0B26D039-05CF-4B84-80DA-E2639E77473A}" srcOrd="1" destOrd="0" presId="urn:microsoft.com/office/officeart/2005/8/layout/orgChart1"/>
    <dgm:cxn modelId="{413696A6-E61E-44BD-A84C-E6069A39C389}" type="presOf" srcId="{C4D3D1B7-0540-4223-8F57-EFFA55C09516}" destId="{542DA7E9-E7FA-4ED8-9B7F-95FF8535B15C}" srcOrd="1" destOrd="0" presId="urn:microsoft.com/office/officeart/2005/8/layout/orgChart1"/>
    <dgm:cxn modelId="{8BFE87AC-8276-4DF9-84E0-A7EC9633ACA8}" type="presOf" srcId="{FFDF59A5-4F75-4BAD-A9A2-549351878A42}" destId="{83A5EC6E-809B-4BB9-B351-13E08B17C1BC}" srcOrd="1" destOrd="0" presId="urn:microsoft.com/office/officeart/2005/8/layout/orgChart1"/>
    <dgm:cxn modelId="{582341AE-7E1D-48F2-B2E7-BCCCAA6168D9}" type="presOf" srcId="{A4A3FBDD-00C4-4D00-BBF4-9699FCBBBDB7}" destId="{4856C829-D541-46DD-9530-A27DA1ED9A8F}" srcOrd="0" destOrd="0" presId="urn:microsoft.com/office/officeart/2005/8/layout/orgChart1"/>
    <dgm:cxn modelId="{9BE20BB2-CEB2-41D9-8C83-910429A9E5A8}" srcId="{ADC17C48-06FA-4AEA-AD29-F669A4A83C5F}" destId="{DE8E74EB-A6E9-4D56-ABCE-22114B30E8B5}" srcOrd="0" destOrd="0" parTransId="{DA397DF4-0905-49DB-9E6D-33CE435EEB5F}" sibTransId="{9B14525C-FC5D-4876-BEC3-404E2FC66945}"/>
    <dgm:cxn modelId="{CEE99BB2-1958-47B1-90B7-C1F295C9B8BC}" srcId="{6EA8BD9D-EE93-4A30-8361-43B478195C54}" destId="{FFDF59A5-4F75-4BAD-A9A2-549351878A42}" srcOrd="0" destOrd="0" parTransId="{90BEB0E6-9649-4D15-8942-3DB82804D1C2}" sibTransId="{218A01A7-A8E0-4375-8921-1BD630CA85ED}"/>
    <dgm:cxn modelId="{F05B82B7-854A-4D8F-95B2-6BB1E53741C1}" type="presOf" srcId="{6207BBD5-E462-49F4-88F5-2A086FB05F0B}" destId="{76AAF926-8FD3-4809-A88E-785B067171DB}" srcOrd="1" destOrd="0" presId="urn:microsoft.com/office/officeart/2005/8/layout/orgChart1"/>
    <dgm:cxn modelId="{248ECBB7-D0B1-4CD2-8B7D-1DAD62A6C87D}" type="presOf" srcId="{6207BBD5-E462-49F4-88F5-2A086FB05F0B}" destId="{B6472073-F864-4DFE-924B-15A0AE40D4D7}" srcOrd="0" destOrd="0" presId="urn:microsoft.com/office/officeart/2005/8/layout/orgChart1"/>
    <dgm:cxn modelId="{8B2E4DB8-5BFB-4768-8A57-6FF36093ABED}" type="presOf" srcId="{DE8E74EB-A6E9-4D56-ABCE-22114B30E8B5}" destId="{9A0D8B3D-E0AA-4F03-82C3-B6A494E3747B}" srcOrd="1" destOrd="0" presId="urn:microsoft.com/office/officeart/2005/8/layout/orgChart1"/>
    <dgm:cxn modelId="{C239D7BE-203D-43F2-AB2F-901148BAD4CA}" srcId="{6207BBD5-E462-49F4-88F5-2A086FB05F0B}" destId="{ADC17C48-06FA-4AEA-AD29-F669A4A83C5F}" srcOrd="0" destOrd="0" parTransId="{A4A3FBDD-00C4-4D00-BBF4-9699FCBBBDB7}" sibTransId="{CE9C51EA-F1F5-4677-8F48-B3D6F0993C86}"/>
    <dgm:cxn modelId="{5B747AD1-A294-48BB-B24E-FB4558DCB8BE}" type="presOf" srcId="{3F961D19-226C-43EB-8496-CCE3FA8B313F}" destId="{72C273ED-8551-4BDF-A96F-0584B6A881FE}" srcOrd="0" destOrd="0" presId="urn:microsoft.com/office/officeart/2005/8/layout/orgChart1"/>
    <dgm:cxn modelId="{122650D5-8862-4E46-B657-835CD9BC694D}" type="presOf" srcId="{BE04994B-17CE-43DD-BF29-ABE858AD355D}" destId="{D1CB7232-7211-4CB3-B894-C3751BDA5A7E}" srcOrd="0" destOrd="0" presId="urn:microsoft.com/office/officeart/2005/8/layout/orgChart1"/>
    <dgm:cxn modelId="{174E74DB-C74C-4D67-BFD3-FB953DB96262}" type="presOf" srcId="{366946AE-79BB-4AB6-8C5D-3348A952DE55}" destId="{74AC376A-F073-44E6-A425-72242CFD1F0F}" srcOrd="0" destOrd="0" presId="urn:microsoft.com/office/officeart/2005/8/layout/orgChart1"/>
    <dgm:cxn modelId="{2786D6E0-7596-41F7-82F0-C6B173AA1AC3}" type="presOf" srcId="{C4D3D1B7-0540-4223-8F57-EFFA55C09516}" destId="{B7D94A57-2F75-4951-BEFB-7351C5132D4D}" srcOrd="0" destOrd="0" presId="urn:microsoft.com/office/officeart/2005/8/layout/orgChart1"/>
    <dgm:cxn modelId="{3E43A3E2-3E04-4A7B-98E3-7ADD06CA8352}" type="presOf" srcId="{B9F44366-F67B-4255-9197-CF728F659669}" destId="{99B86A83-63B6-411E-887F-2200D4F32C32}" srcOrd="0" destOrd="0" presId="urn:microsoft.com/office/officeart/2005/8/layout/orgChart1"/>
    <dgm:cxn modelId="{A5FAB5E8-0FB8-469B-8586-93BBB94B533C}" srcId="{6EA8BD9D-EE93-4A30-8361-43B478195C54}" destId="{366946AE-79BB-4AB6-8C5D-3348A952DE55}" srcOrd="2" destOrd="0" parTransId="{97C75F9F-9C4E-4194-B6A2-5C9A73FD1CC2}" sibTransId="{B2F35A42-36A1-42C5-BF76-B9272A2E46E1}"/>
    <dgm:cxn modelId="{83536BEE-CC64-4A9A-B8DC-147C24E62D31}" type="presOf" srcId="{ADC17C48-06FA-4AEA-AD29-F669A4A83C5F}" destId="{2ACA96EC-6E51-47D0-BFDC-2F0E76B6955D}" srcOrd="0" destOrd="0" presId="urn:microsoft.com/office/officeart/2005/8/layout/orgChart1"/>
    <dgm:cxn modelId="{5E97A2F0-8023-4ACC-87CB-180E7445E872}" type="presOf" srcId="{EF54078B-232C-4360-984F-99CF726823C2}" destId="{874C1817-5621-4427-8180-AE82C041C282}" srcOrd="0" destOrd="0" presId="urn:microsoft.com/office/officeart/2005/8/layout/orgChart1"/>
    <dgm:cxn modelId="{11C81BFA-2801-4131-AA57-FAF1FBC10166}" type="presOf" srcId="{ADC17C48-06FA-4AEA-AD29-F669A4A83C5F}" destId="{2438A1B6-8C30-4008-8551-411778077A30}" srcOrd="1" destOrd="0" presId="urn:microsoft.com/office/officeart/2005/8/layout/orgChart1"/>
    <dgm:cxn modelId="{CB37B0FA-B430-4502-AF37-353C2098790D}" type="presOf" srcId="{366946AE-79BB-4AB6-8C5D-3348A952DE55}" destId="{D08E99B9-8472-4C4F-8E35-F21300D30C55}" srcOrd="1" destOrd="0" presId="urn:microsoft.com/office/officeart/2005/8/layout/orgChart1"/>
    <dgm:cxn modelId="{932C9902-A8B5-4F9E-995F-BAF9FAD0F125}" type="presParOf" srcId="{F43E36B1-F948-4CA4-962C-87B736226ED6}" destId="{DBF0DEB3-787A-46D3-8EC4-55D00FB67C5E}" srcOrd="0" destOrd="0" presId="urn:microsoft.com/office/officeart/2005/8/layout/orgChart1"/>
    <dgm:cxn modelId="{6A5731B2-967F-46BC-95DF-B1D2B3FAE523}" type="presParOf" srcId="{DBF0DEB3-787A-46D3-8EC4-55D00FB67C5E}" destId="{BD72AA02-0AD0-47F6-AA7B-6B643056A330}" srcOrd="0" destOrd="0" presId="urn:microsoft.com/office/officeart/2005/8/layout/orgChart1"/>
    <dgm:cxn modelId="{406B674C-D8E1-4970-AC60-034BB149C378}" type="presParOf" srcId="{BD72AA02-0AD0-47F6-AA7B-6B643056A330}" destId="{B6472073-F864-4DFE-924B-15A0AE40D4D7}" srcOrd="0" destOrd="0" presId="urn:microsoft.com/office/officeart/2005/8/layout/orgChart1"/>
    <dgm:cxn modelId="{7967CEBE-CF38-494B-A2C2-F4808A158FA1}" type="presParOf" srcId="{BD72AA02-0AD0-47F6-AA7B-6B643056A330}" destId="{76AAF926-8FD3-4809-A88E-785B067171DB}" srcOrd="1" destOrd="0" presId="urn:microsoft.com/office/officeart/2005/8/layout/orgChart1"/>
    <dgm:cxn modelId="{F7D8F8C6-AC3B-4BAF-BB8C-523669CB695E}" type="presParOf" srcId="{DBF0DEB3-787A-46D3-8EC4-55D00FB67C5E}" destId="{D13CB70F-F39B-4027-A68F-201945EEFB36}" srcOrd="1" destOrd="0" presId="urn:microsoft.com/office/officeart/2005/8/layout/orgChart1"/>
    <dgm:cxn modelId="{FFED531F-A2F4-45F7-8C46-F613699321E3}" type="presParOf" srcId="{D13CB70F-F39B-4027-A68F-201945EEFB36}" destId="{4856C829-D541-46DD-9530-A27DA1ED9A8F}" srcOrd="0" destOrd="0" presId="urn:microsoft.com/office/officeart/2005/8/layout/orgChart1"/>
    <dgm:cxn modelId="{D5E57D54-1747-4434-BBB3-0468E79F23FA}" type="presParOf" srcId="{D13CB70F-F39B-4027-A68F-201945EEFB36}" destId="{A568E65B-70FE-4CD8-9A9B-C67674FF08CC}" srcOrd="1" destOrd="0" presId="urn:microsoft.com/office/officeart/2005/8/layout/orgChart1"/>
    <dgm:cxn modelId="{90BEB983-FDD8-45D3-BEE2-F52E58D600D7}" type="presParOf" srcId="{A568E65B-70FE-4CD8-9A9B-C67674FF08CC}" destId="{E1C50C64-0177-4B23-B818-97B90B0D298F}" srcOrd="0" destOrd="0" presId="urn:microsoft.com/office/officeart/2005/8/layout/orgChart1"/>
    <dgm:cxn modelId="{7EB1D588-A986-4F95-8647-E40F58C6EA31}" type="presParOf" srcId="{E1C50C64-0177-4B23-B818-97B90B0D298F}" destId="{2ACA96EC-6E51-47D0-BFDC-2F0E76B6955D}" srcOrd="0" destOrd="0" presId="urn:microsoft.com/office/officeart/2005/8/layout/orgChart1"/>
    <dgm:cxn modelId="{00751E11-3204-49D3-8AF4-EDFD70962DE5}" type="presParOf" srcId="{E1C50C64-0177-4B23-B818-97B90B0D298F}" destId="{2438A1B6-8C30-4008-8551-411778077A30}" srcOrd="1" destOrd="0" presId="urn:microsoft.com/office/officeart/2005/8/layout/orgChart1"/>
    <dgm:cxn modelId="{FA553DA0-103B-4DD5-99B8-C739AF014B8D}" type="presParOf" srcId="{A568E65B-70FE-4CD8-9A9B-C67674FF08CC}" destId="{E747A6DF-321C-402A-9632-0561C3603A26}" srcOrd="1" destOrd="0" presId="urn:microsoft.com/office/officeart/2005/8/layout/orgChart1"/>
    <dgm:cxn modelId="{C72D1016-1DA2-46C5-85F5-4D6936C7D7B9}" type="presParOf" srcId="{E747A6DF-321C-402A-9632-0561C3603A26}" destId="{543446F8-26B2-4592-9074-1D30682855C8}" srcOrd="0" destOrd="0" presId="urn:microsoft.com/office/officeart/2005/8/layout/orgChart1"/>
    <dgm:cxn modelId="{65254CA1-6205-4F46-A632-363493D76E48}" type="presParOf" srcId="{E747A6DF-321C-402A-9632-0561C3603A26}" destId="{E83E8B08-C4E2-4BE2-9A7C-D98542EFF16F}" srcOrd="1" destOrd="0" presId="urn:microsoft.com/office/officeart/2005/8/layout/orgChart1"/>
    <dgm:cxn modelId="{26866FE2-F994-4BB4-B92F-3397B68FFAF4}" type="presParOf" srcId="{E83E8B08-C4E2-4BE2-9A7C-D98542EFF16F}" destId="{FE441789-EB56-498B-B5FB-82BF6D804E23}" srcOrd="0" destOrd="0" presId="urn:microsoft.com/office/officeart/2005/8/layout/orgChart1"/>
    <dgm:cxn modelId="{382D3F26-A081-4B4D-9BA5-913433B3DF7D}" type="presParOf" srcId="{FE441789-EB56-498B-B5FB-82BF6D804E23}" destId="{78A70C94-89F7-4BC1-8888-720FFA991EEA}" srcOrd="0" destOrd="0" presId="urn:microsoft.com/office/officeart/2005/8/layout/orgChart1"/>
    <dgm:cxn modelId="{9C0E48BB-FBAE-44DE-BCF1-F28274DE14C7}" type="presParOf" srcId="{FE441789-EB56-498B-B5FB-82BF6D804E23}" destId="{9A0D8B3D-E0AA-4F03-82C3-B6A494E3747B}" srcOrd="1" destOrd="0" presId="urn:microsoft.com/office/officeart/2005/8/layout/orgChart1"/>
    <dgm:cxn modelId="{E5826737-2424-4040-A066-B35EB79FF5FD}" type="presParOf" srcId="{E83E8B08-C4E2-4BE2-9A7C-D98542EFF16F}" destId="{9C4E2CF0-4D02-40EE-B341-B2B9FD0AB837}" srcOrd="1" destOrd="0" presId="urn:microsoft.com/office/officeart/2005/8/layout/orgChart1"/>
    <dgm:cxn modelId="{A26051DA-F713-4450-BEB4-7F1DBB529693}" type="presParOf" srcId="{9C4E2CF0-4D02-40EE-B341-B2B9FD0AB837}" destId="{D62C26F2-7A42-47F0-BD81-1A23A967F7D5}" srcOrd="0" destOrd="0" presId="urn:microsoft.com/office/officeart/2005/8/layout/orgChart1"/>
    <dgm:cxn modelId="{D222EC0C-36FA-4A3B-A593-74C4D7326058}" type="presParOf" srcId="{9C4E2CF0-4D02-40EE-B341-B2B9FD0AB837}" destId="{5D10F68A-ABA3-405B-93E5-EFF1DA8AB699}" srcOrd="1" destOrd="0" presId="urn:microsoft.com/office/officeart/2005/8/layout/orgChart1"/>
    <dgm:cxn modelId="{7EA0BE18-E2BC-4F40-8885-FA100FBABF17}" type="presParOf" srcId="{5D10F68A-ABA3-405B-93E5-EFF1DA8AB699}" destId="{CC0C3F52-C7D9-408A-8059-89ED56465088}" srcOrd="0" destOrd="0" presId="urn:microsoft.com/office/officeart/2005/8/layout/orgChart1"/>
    <dgm:cxn modelId="{4FEBA6D7-873E-401A-8DDE-94B36E0780FA}" type="presParOf" srcId="{CC0C3F52-C7D9-408A-8059-89ED56465088}" destId="{628595BE-E3F1-46E3-BE47-E6E023F5E13C}" srcOrd="0" destOrd="0" presId="urn:microsoft.com/office/officeart/2005/8/layout/orgChart1"/>
    <dgm:cxn modelId="{2F21C8E0-386E-4051-A588-8C6A2016255F}" type="presParOf" srcId="{CC0C3F52-C7D9-408A-8059-89ED56465088}" destId="{DD344227-9074-43EC-94A3-0152F096E560}" srcOrd="1" destOrd="0" presId="urn:microsoft.com/office/officeart/2005/8/layout/orgChart1"/>
    <dgm:cxn modelId="{568EBF27-219A-4F8F-816B-B782EB0A6C2F}" type="presParOf" srcId="{5D10F68A-ABA3-405B-93E5-EFF1DA8AB699}" destId="{0E30E57E-DCDE-4E78-A603-F4E040EDE63D}" srcOrd="1" destOrd="0" presId="urn:microsoft.com/office/officeart/2005/8/layout/orgChart1"/>
    <dgm:cxn modelId="{69EAF9EB-5701-4C91-8803-D5EFB2812FC3}" type="presParOf" srcId="{5D10F68A-ABA3-405B-93E5-EFF1DA8AB699}" destId="{7CB7494F-0D93-4EFB-9C58-8B9C89384039}" srcOrd="2" destOrd="0" presId="urn:microsoft.com/office/officeart/2005/8/layout/orgChart1"/>
    <dgm:cxn modelId="{43715E16-2D2C-4580-9358-6BD64F659E4A}" type="presParOf" srcId="{9C4E2CF0-4D02-40EE-B341-B2B9FD0AB837}" destId="{DD254B24-3968-48E2-A5D9-1E625DE776A3}" srcOrd="2" destOrd="0" presId="urn:microsoft.com/office/officeart/2005/8/layout/orgChart1"/>
    <dgm:cxn modelId="{ECCAB52A-68E2-4476-A81D-56223F4FE4E0}" type="presParOf" srcId="{9C4E2CF0-4D02-40EE-B341-B2B9FD0AB837}" destId="{2F218558-61AF-4812-B1D5-CBD70263AADA}" srcOrd="3" destOrd="0" presId="urn:microsoft.com/office/officeart/2005/8/layout/orgChart1"/>
    <dgm:cxn modelId="{3788141F-6637-42B5-8316-34C50518EB0C}" type="presParOf" srcId="{2F218558-61AF-4812-B1D5-CBD70263AADA}" destId="{A72FF656-2D42-4D0A-8861-F33099B733AC}" srcOrd="0" destOrd="0" presId="urn:microsoft.com/office/officeart/2005/8/layout/orgChart1"/>
    <dgm:cxn modelId="{34054E83-7375-4CEF-99BD-F30FC65E3DB4}" type="presParOf" srcId="{A72FF656-2D42-4D0A-8861-F33099B733AC}" destId="{FB8EAD5E-0332-4F2E-B6AC-68375D658C08}" srcOrd="0" destOrd="0" presId="urn:microsoft.com/office/officeart/2005/8/layout/orgChart1"/>
    <dgm:cxn modelId="{DC55F098-6A02-423F-B87B-18AD9A0F991D}" type="presParOf" srcId="{A72FF656-2D42-4D0A-8861-F33099B733AC}" destId="{D2611B1E-1574-485C-B50B-D20ACD33591A}" srcOrd="1" destOrd="0" presId="urn:microsoft.com/office/officeart/2005/8/layout/orgChart1"/>
    <dgm:cxn modelId="{DFDBA972-1D3D-4D41-A9F9-1286B97E323B}" type="presParOf" srcId="{2F218558-61AF-4812-B1D5-CBD70263AADA}" destId="{ADAF6B29-8837-4B9C-B87B-96DA53805014}" srcOrd="1" destOrd="0" presId="urn:microsoft.com/office/officeart/2005/8/layout/orgChart1"/>
    <dgm:cxn modelId="{FD0B11D2-FB77-44CE-9D91-BE6A36DB94CC}" type="presParOf" srcId="{2F218558-61AF-4812-B1D5-CBD70263AADA}" destId="{9B267EB9-3F09-4135-BA44-E1C5723AED7E}" srcOrd="2" destOrd="0" presId="urn:microsoft.com/office/officeart/2005/8/layout/orgChart1"/>
    <dgm:cxn modelId="{16886BF8-1FC6-4706-91C2-43D4385A5D44}" type="presParOf" srcId="{E83E8B08-C4E2-4BE2-9A7C-D98542EFF16F}" destId="{E593E2CF-5A01-4859-9536-9260AE8ED67F}" srcOrd="2" destOrd="0" presId="urn:microsoft.com/office/officeart/2005/8/layout/orgChart1"/>
    <dgm:cxn modelId="{E157205B-D49D-42DA-A86E-9CB6E5C6C7A5}" type="presParOf" srcId="{E747A6DF-321C-402A-9632-0561C3603A26}" destId="{05F3F336-CA5D-4963-8E81-C60C4C566D7F}" srcOrd="2" destOrd="0" presId="urn:microsoft.com/office/officeart/2005/8/layout/orgChart1"/>
    <dgm:cxn modelId="{55FB23FB-0788-4438-B7E1-074E563AAEAC}" type="presParOf" srcId="{E747A6DF-321C-402A-9632-0561C3603A26}" destId="{B3930D11-8EE7-4648-AD78-F50E8FBD1739}" srcOrd="3" destOrd="0" presId="urn:microsoft.com/office/officeart/2005/8/layout/orgChart1"/>
    <dgm:cxn modelId="{4AA0AFDD-B600-4D9A-982C-0B0438CBE03C}" type="presParOf" srcId="{B3930D11-8EE7-4648-AD78-F50E8FBD1739}" destId="{242C7BA6-E7EA-4D0C-9474-C486A3186AA9}" srcOrd="0" destOrd="0" presId="urn:microsoft.com/office/officeart/2005/8/layout/orgChart1"/>
    <dgm:cxn modelId="{4D52C90A-0A69-4290-B1AE-78116EC8AAE7}" type="presParOf" srcId="{242C7BA6-E7EA-4D0C-9474-C486A3186AA9}" destId="{0FD065B4-00C0-48AE-8B90-0CF1012943A2}" srcOrd="0" destOrd="0" presId="urn:microsoft.com/office/officeart/2005/8/layout/orgChart1"/>
    <dgm:cxn modelId="{94A8DB10-1994-4C3B-9DD6-66AF10E1E80D}" type="presParOf" srcId="{242C7BA6-E7EA-4D0C-9474-C486A3186AA9}" destId="{99E3525F-CBB4-45A6-ACF6-694CC0E6EC08}" srcOrd="1" destOrd="0" presId="urn:microsoft.com/office/officeart/2005/8/layout/orgChart1"/>
    <dgm:cxn modelId="{2BBCB55C-A2B5-4349-94EB-05A0EE7FA249}" type="presParOf" srcId="{B3930D11-8EE7-4648-AD78-F50E8FBD1739}" destId="{4C1D2A57-7EE8-4191-AB7A-84C547BD90DE}" srcOrd="1" destOrd="0" presId="urn:microsoft.com/office/officeart/2005/8/layout/orgChart1"/>
    <dgm:cxn modelId="{DA5FFF05-2673-4D59-9CDF-D2EAAC267EA4}" type="presParOf" srcId="{4C1D2A57-7EE8-4191-AB7A-84C547BD90DE}" destId="{F8823133-ED55-41F3-863D-82F7B83AC56B}" srcOrd="0" destOrd="0" presId="urn:microsoft.com/office/officeart/2005/8/layout/orgChart1"/>
    <dgm:cxn modelId="{F1CE5C90-A18F-4C47-A1AC-45A13552F2C5}" type="presParOf" srcId="{4C1D2A57-7EE8-4191-AB7A-84C547BD90DE}" destId="{CF743515-CBAE-47F7-A5A0-50537D1778E3}" srcOrd="1" destOrd="0" presId="urn:microsoft.com/office/officeart/2005/8/layout/orgChart1"/>
    <dgm:cxn modelId="{622540C2-D24C-49A7-BA60-32E62B819169}" type="presParOf" srcId="{CF743515-CBAE-47F7-A5A0-50537D1778E3}" destId="{6D71568A-9D33-4CEF-A5DB-A0A641E2117C}" srcOrd="0" destOrd="0" presId="urn:microsoft.com/office/officeart/2005/8/layout/orgChart1"/>
    <dgm:cxn modelId="{E6DC08F1-658F-4B14-BA81-D3BB1720B931}" type="presParOf" srcId="{6D71568A-9D33-4CEF-A5DB-A0A641E2117C}" destId="{4293A9C4-7834-4EF6-A22A-A253CAAE318D}" srcOrd="0" destOrd="0" presId="urn:microsoft.com/office/officeart/2005/8/layout/orgChart1"/>
    <dgm:cxn modelId="{C885D84F-AE86-4304-BFB7-2E3934CF2596}" type="presParOf" srcId="{6D71568A-9D33-4CEF-A5DB-A0A641E2117C}" destId="{83A5EC6E-809B-4BB9-B351-13E08B17C1BC}" srcOrd="1" destOrd="0" presId="urn:microsoft.com/office/officeart/2005/8/layout/orgChart1"/>
    <dgm:cxn modelId="{D435D7AD-1220-460A-901C-7A33B69CFD07}" type="presParOf" srcId="{CF743515-CBAE-47F7-A5A0-50537D1778E3}" destId="{B25BC9B8-69EA-4066-9DB1-4D71547A984B}" srcOrd="1" destOrd="0" presId="urn:microsoft.com/office/officeart/2005/8/layout/orgChart1"/>
    <dgm:cxn modelId="{89E11592-2D04-496E-93EF-0F5163E458AE}" type="presParOf" srcId="{CF743515-CBAE-47F7-A5A0-50537D1778E3}" destId="{D89FC6DF-E151-43A1-A05F-36AF70A28474}" srcOrd="2" destOrd="0" presId="urn:microsoft.com/office/officeart/2005/8/layout/orgChart1"/>
    <dgm:cxn modelId="{430088A4-C420-4FC9-987D-3BBCE841279D}" type="presParOf" srcId="{4C1D2A57-7EE8-4191-AB7A-84C547BD90DE}" destId="{D1CB7232-7211-4CB3-B894-C3751BDA5A7E}" srcOrd="2" destOrd="0" presId="urn:microsoft.com/office/officeart/2005/8/layout/orgChart1"/>
    <dgm:cxn modelId="{10AECB5F-DB81-4AB2-ABCB-4056CBC401B5}" type="presParOf" srcId="{4C1D2A57-7EE8-4191-AB7A-84C547BD90DE}" destId="{11F383E4-2A98-4A03-917E-7B534D355EAA}" srcOrd="3" destOrd="0" presId="urn:microsoft.com/office/officeart/2005/8/layout/orgChart1"/>
    <dgm:cxn modelId="{3CA08511-978D-4397-8594-C49EC053D4FB}" type="presParOf" srcId="{11F383E4-2A98-4A03-917E-7B534D355EAA}" destId="{A69B7064-40D5-40D3-8614-576C572D2E12}" srcOrd="0" destOrd="0" presId="urn:microsoft.com/office/officeart/2005/8/layout/orgChart1"/>
    <dgm:cxn modelId="{8DCE742C-A90D-4A22-9B94-89F5E17B6391}" type="presParOf" srcId="{A69B7064-40D5-40D3-8614-576C572D2E12}" destId="{07FDA9B5-0EB3-4B43-8EFD-5D9369F98F9D}" srcOrd="0" destOrd="0" presId="urn:microsoft.com/office/officeart/2005/8/layout/orgChart1"/>
    <dgm:cxn modelId="{5F5D49F5-2132-496A-9105-8645C020AE84}" type="presParOf" srcId="{A69B7064-40D5-40D3-8614-576C572D2E12}" destId="{CA47689B-11F9-4BDE-836C-B972980454A7}" srcOrd="1" destOrd="0" presId="urn:microsoft.com/office/officeart/2005/8/layout/orgChart1"/>
    <dgm:cxn modelId="{7B543BF1-0645-4207-AA3D-89BB3EA973D2}" type="presParOf" srcId="{11F383E4-2A98-4A03-917E-7B534D355EAA}" destId="{3C057CBC-8310-4D78-8CEC-E3E3B4DC4F22}" srcOrd="1" destOrd="0" presId="urn:microsoft.com/office/officeart/2005/8/layout/orgChart1"/>
    <dgm:cxn modelId="{F5E23011-8C9D-4819-A9AC-AB4DA13E646F}" type="presParOf" srcId="{11F383E4-2A98-4A03-917E-7B534D355EAA}" destId="{7E1C2136-ABC1-4055-A2AA-F179B8A23513}" srcOrd="2" destOrd="0" presId="urn:microsoft.com/office/officeart/2005/8/layout/orgChart1"/>
    <dgm:cxn modelId="{CB306A02-140C-4746-870F-5BE0CBF4502F}" type="presParOf" srcId="{4C1D2A57-7EE8-4191-AB7A-84C547BD90DE}" destId="{5F39DBC4-C6EF-40C8-BF22-5089C6E88E2E}" srcOrd="4" destOrd="0" presId="urn:microsoft.com/office/officeart/2005/8/layout/orgChart1"/>
    <dgm:cxn modelId="{E229C3EA-FBD4-4402-A648-CDE40598EF3B}" type="presParOf" srcId="{4C1D2A57-7EE8-4191-AB7A-84C547BD90DE}" destId="{ACD13202-C581-4E72-BE75-EE5C394B299E}" srcOrd="5" destOrd="0" presId="urn:microsoft.com/office/officeart/2005/8/layout/orgChart1"/>
    <dgm:cxn modelId="{8C877425-99C0-4901-A493-B73CECB32067}" type="presParOf" srcId="{ACD13202-C581-4E72-BE75-EE5C394B299E}" destId="{C578189D-1D3C-4F47-BA2B-7309FF7F7EA7}" srcOrd="0" destOrd="0" presId="urn:microsoft.com/office/officeart/2005/8/layout/orgChart1"/>
    <dgm:cxn modelId="{14AD8B89-8C69-442B-A05D-9E57C29C847E}" type="presParOf" srcId="{C578189D-1D3C-4F47-BA2B-7309FF7F7EA7}" destId="{74AC376A-F073-44E6-A425-72242CFD1F0F}" srcOrd="0" destOrd="0" presId="urn:microsoft.com/office/officeart/2005/8/layout/orgChart1"/>
    <dgm:cxn modelId="{F5BD0A3A-B714-43A9-BCE3-D890131FAF73}" type="presParOf" srcId="{C578189D-1D3C-4F47-BA2B-7309FF7F7EA7}" destId="{D08E99B9-8472-4C4F-8E35-F21300D30C55}" srcOrd="1" destOrd="0" presId="urn:microsoft.com/office/officeart/2005/8/layout/orgChart1"/>
    <dgm:cxn modelId="{D0209321-8ED4-4EFA-BB68-3BA3811D368C}" type="presParOf" srcId="{ACD13202-C581-4E72-BE75-EE5C394B299E}" destId="{696DE93C-EB73-4C87-B973-DFDCFEDB9F54}" srcOrd="1" destOrd="0" presId="urn:microsoft.com/office/officeart/2005/8/layout/orgChart1"/>
    <dgm:cxn modelId="{2043383A-7F6B-41A8-B95B-DFB53DB5CFB5}" type="presParOf" srcId="{ACD13202-C581-4E72-BE75-EE5C394B299E}" destId="{23AB4124-1868-4BFA-99AF-38BA0EF16875}" srcOrd="2" destOrd="0" presId="urn:microsoft.com/office/officeart/2005/8/layout/orgChart1"/>
    <dgm:cxn modelId="{4BDB310C-E27B-4CC3-BE28-7536ADB13FE8}" type="presParOf" srcId="{B3930D11-8EE7-4648-AD78-F50E8FBD1739}" destId="{72A79DBF-FBDE-4683-8545-822FE5C718E8}" srcOrd="2" destOrd="0" presId="urn:microsoft.com/office/officeart/2005/8/layout/orgChart1"/>
    <dgm:cxn modelId="{BFB0240A-20CE-4A4F-BD8F-2280DDC11C94}" type="presParOf" srcId="{E747A6DF-321C-402A-9632-0561C3603A26}" destId="{A8BA21C8-48F8-4F77-881B-9F6AB288E004}" srcOrd="4" destOrd="0" presId="urn:microsoft.com/office/officeart/2005/8/layout/orgChart1"/>
    <dgm:cxn modelId="{91CFD7F4-0605-4076-91D9-F754C67D42B3}" type="presParOf" srcId="{E747A6DF-321C-402A-9632-0561C3603A26}" destId="{D07C4A31-5BA8-44F7-80DF-8F7A644E6673}" srcOrd="5" destOrd="0" presId="urn:microsoft.com/office/officeart/2005/8/layout/orgChart1"/>
    <dgm:cxn modelId="{F1D2BCCB-DCB1-45AA-9D66-A8E862523782}" type="presParOf" srcId="{D07C4A31-5BA8-44F7-80DF-8F7A644E6673}" destId="{8BD73A30-42F0-4AD5-9AF5-D3A3EB17A30D}" srcOrd="0" destOrd="0" presId="urn:microsoft.com/office/officeart/2005/8/layout/orgChart1"/>
    <dgm:cxn modelId="{674DC0BB-3D79-4198-AD7F-E2F1CB11AC1B}" type="presParOf" srcId="{8BD73A30-42F0-4AD5-9AF5-D3A3EB17A30D}" destId="{B7D94A57-2F75-4951-BEFB-7351C5132D4D}" srcOrd="0" destOrd="0" presId="urn:microsoft.com/office/officeart/2005/8/layout/orgChart1"/>
    <dgm:cxn modelId="{685F77FD-465A-4C69-B4A4-846F6B9793FF}" type="presParOf" srcId="{8BD73A30-42F0-4AD5-9AF5-D3A3EB17A30D}" destId="{542DA7E9-E7FA-4ED8-9B7F-95FF8535B15C}" srcOrd="1" destOrd="0" presId="urn:microsoft.com/office/officeart/2005/8/layout/orgChart1"/>
    <dgm:cxn modelId="{04FE93C5-284D-4B83-86EF-62C39B83F17F}" type="presParOf" srcId="{D07C4A31-5BA8-44F7-80DF-8F7A644E6673}" destId="{53282773-3B01-4D4B-A964-AAE464619D1D}" srcOrd="1" destOrd="0" presId="urn:microsoft.com/office/officeart/2005/8/layout/orgChart1"/>
    <dgm:cxn modelId="{1CF62568-D6B3-4F4F-84DE-563FB61EA4EB}" type="presParOf" srcId="{53282773-3B01-4D4B-A964-AAE464619D1D}" destId="{65EDCC44-6577-438A-A54B-D850D59C04CC}" srcOrd="0" destOrd="0" presId="urn:microsoft.com/office/officeart/2005/8/layout/orgChart1"/>
    <dgm:cxn modelId="{CC7F246C-B968-4FB1-8735-408FE15CA649}" type="presParOf" srcId="{53282773-3B01-4D4B-A964-AAE464619D1D}" destId="{7FAF7176-298B-4FC2-9F57-738646E7E881}" srcOrd="1" destOrd="0" presId="urn:microsoft.com/office/officeart/2005/8/layout/orgChart1"/>
    <dgm:cxn modelId="{81FD0265-35FA-4124-ACAF-B36348B0C5C3}" type="presParOf" srcId="{7FAF7176-298B-4FC2-9F57-738646E7E881}" destId="{47A878E2-9D9C-4431-8477-7B5775597030}" srcOrd="0" destOrd="0" presId="urn:microsoft.com/office/officeart/2005/8/layout/orgChart1"/>
    <dgm:cxn modelId="{B5614368-0635-4441-8DCA-8C5E90D46413}" type="presParOf" srcId="{47A878E2-9D9C-4431-8477-7B5775597030}" destId="{C8231AB6-BADD-4A1A-BEFD-08B8EB5C93BD}" srcOrd="0" destOrd="0" presId="urn:microsoft.com/office/officeart/2005/8/layout/orgChart1"/>
    <dgm:cxn modelId="{2E4EF23C-F454-45EB-8433-2275DCAA9587}" type="presParOf" srcId="{47A878E2-9D9C-4431-8477-7B5775597030}" destId="{5D976F79-225B-4513-AC27-9F06E863FBC3}" srcOrd="1" destOrd="0" presId="urn:microsoft.com/office/officeart/2005/8/layout/orgChart1"/>
    <dgm:cxn modelId="{4689089C-5E24-4DE8-9018-BAC958514434}" type="presParOf" srcId="{7FAF7176-298B-4FC2-9F57-738646E7E881}" destId="{5EFD8715-62F8-4FF0-A18D-6085D065733E}" srcOrd="1" destOrd="0" presId="urn:microsoft.com/office/officeart/2005/8/layout/orgChart1"/>
    <dgm:cxn modelId="{DCE6C758-5522-4DA7-BF78-EB30594C74F0}" type="presParOf" srcId="{7FAF7176-298B-4FC2-9F57-738646E7E881}" destId="{D12A885E-A1EF-4F77-A67F-4CE6A8234DFE}" srcOrd="2" destOrd="0" presId="urn:microsoft.com/office/officeart/2005/8/layout/orgChart1"/>
    <dgm:cxn modelId="{4E0F617C-903A-4CED-824C-0A5BD85C169B}" type="presParOf" srcId="{53282773-3B01-4D4B-A964-AAE464619D1D}" destId="{99B86A83-63B6-411E-887F-2200D4F32C32}" srcOrd="2" destOrd="0" presId="urn:microsoft.com/office/officeart/2005/8/layout/orgChart1"/>
    <dgm:cxn modelId="{C037BDFF-ADD9-4B21-AD8A-5CA68DCE296C}" type="presParOf" srcId="{53282773-3B01-4D4B-A964-AAE464619D1D}" destId="{835E034B-674B-404F-9BAE-8440571EABA0}" srcOrd="3" destOrd="0" presId="urn:microsoft.com/office/officeart/2005/8/layout/orgChart1"/>
    <dgm:cxn modelId="{E040C4BD-DBCE-4FF2-B4F1-E2C68D9861D4}" type="presParOf" srcId="{835E034B-674B-404F-9BAE-8440571EABA0}" destId="{0F5FFABF-0A3F-4A60-962F-01528E8E705B}" srcOrd="0" destOrd="0" presId="urn:microsoft.com/office/officeart/2005/8/layout/orgChart1"/>
    <dgm:cxn modelId="{2E018060-F876-49B9-89C5-EBE1585629C3}" type="presParOf" srcId="{0F5FFABF-0A3F-4A60-962F-01528E8E705B}" destId="{72C273ED-8551-4BDF-A96F-0584B6A881FE}" srcOrd="0" destOrd="0" presId="urn:microsoft.com/office/officeart/2005/8/layout/orgChart1"/>
    <dgm:cxn modelId="{9765BCB8-DE82-481C-9FBF-7A299C7C4F71}" type="presParOf" srcId="{0F5FFABF-0A3F-4A60-962F-01528E8E705B}" destId="{669FE198-E9BF-48CC-9487-B2A4D9D24534}" srcOrd="1" destOrd="0" presId="urn:microsoft.com/office/officeart/2005/8/layout/orgChart1"/>
    <dgm:cxn modelId="{7F95378B-B651-439C-ABD0-CC6492C135E1}" type="presParOf" srcId="{835E034B-674B-404F-9BAE-8440571EABA0}" destId="{2131CB61-0017-44B4-A09B-076E59E39D84}" srcOrd="1" destOrd="0" presId="urn:microsoft.com/office/officeart/2005/8/layout/orgChart1"/>
    <dgm:cxn modelId="{121D39E6-F576-4EA1-8BBF-FD99DD810CC3}" type="presParOf" srcId="{835E034B-674B-404F-9BAE-8440571EABA0}" destId="{57C2C53E-52AF-4B1E-BD36-F5CF3FA3C6F4}" srcOrd="2" destOrd="0" presId="urn:microsoft.com/office/officeart/2005/8/layout/orgChart1"/>
    <dgm:cxn modelId="{7A41B00D-4DAD-4D52-848C-C7968DB9E637}" type="presParOf" srcId="{53282773-3B01-4D4B-A964-AAE464619D1D}" destId="{9B3D3178-BB0F-47CF-AEC2-A1F67771BE6F}" srcOrd="4" destOrd="0" presId="urn:microsoft.com/office/officeart/2005/8/layout/orgChart1"/>
    <dgm:cxn modelId="{656E0FA6-54FD-4BB9-A9BA-02A2BCE63881}" type="presParOf" srcId="{53282773-3B01-4D4B-A964-AAE464619D1D}" destId="{0950EE3A-11BE-4A2B-A706-965D2F64E637}" srcOrd="5" destOrd="0" presId="urn:microsoft.com/office/officeart/2005/8/layout/orgChart1"/>
    <dgm:cxn modelId="{B9FC4773-0344-48BC-83DC-5B48DCAF7CBD}" type="presParOf" srcId="{0950EE3A-11BE-4A2B-A706-965D2F64E637}" destId="{D8AA4A4C-A0B5-4DDF-B1B6-CB68037732E1}" srcOrd="0" destOrd="0" presId="urn:microsoft.com/office/officeart/2005/8/layout/orgChart1"/>
    <dgm:cxn modelId="{2DB5A054-42FB-46D1-993C-9F9F59A26AA9}" type="presParOf" srcId="{D8AA4A4C-A0B5-4DDF-B1B6-CB68037732E1}" destId="{874C1817-5621-4427-8180-AE82C041C282}" srcOrd="0" destOrd="0" presId="urn:microsoft.com/office/officeart/2005/8/layout/orgChart1"/>
    <dgm:cxn modelId="{0D285E57-3B51-490C-B55A-4D350B3D4773}" type="presParOf" srcId="{D8AA4A4C-A0B5-4DDF-B1B6-CB68037732E1}" destId="{0B26D039-05CF-4B84-80DA-E2639E77473A}" srcOrd="1" destOrd="0" presId="urn:microsoft.com/office/officeart/2005/8/layout/orgChart1"/>
    <dgm:cxn modelId="{58F82154-EE8E-4260-BA6F-4190C3C15DD7}" type="presParOf" srcId="{0950EE3A-11BE-4A2B-A706-965D2F64E637}" destId="{5814FD55-F721-4FCC-B95D-DFBF407BA8BA}" srcOrd="1" destOrd="0" presId="urn:microsoft.com/office/officeart/2005/8/layout/orgChart1"/>
    <dgm:cxn modelId="{CD8F7EA7-31BD-4063-931E-B71C9AB99E0E}" type="presParOf" srcId="{0950EE3A-11BE-4A2B-A706-965D2F64E637}" destId="{D6D5D5AD-810B-4565-80D2-401E40BC57F5}" srcOrd="2" destOrd="0" presId="urn:microsoft.com/office/officeart/2005/8/layout/orgChart1"/>
    <dgm:cxn modelId="{6BF8C140-082C-402C-9A85-9D5FC24D258A}" type="presParOf" srcId="{D07C4A31-5BA8-44F7-80DF-8F7A644E6673}" destId="{4DD8607F-FD6C-4FB6-9A76-9B51EF3897B7}" srcOrd="2" destOrd="0" presId="urn:microsoft.com/office/officeart/2005/8/layout/orgChart1"/>
    <dgm:cxn modelId="{E245B5FA-A683-4FD9-AF12-C06F89B3D460}" type="presParOf" srcId="{A568E65B-70FE-4CD8-9A9B-C67674FF08CC}" destId="{9BA954A5-91BC-4AD2-ACB0-A786E4D9FAE9}" srcOrd="2" destOrd="0" presId="urn:microsoft.com/office/officeart/2005/8/layout/orgChart1"/>
    <dgm:cxn modelId="{8BC486B6-41B8-4EE0-B1CB-1B9B486E84B6}" type="presParOf" srcId="{DBF0DEB3-787A-46D3-8EC4-55D00FB67C5E}" destId="{B7BC7BE2-F6A9-4C6E-8297-A694A8F9B4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B886AF-C410-4158-8927-F211E0261D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B3E88-FED8-42A3-9CBA-4570966DB9C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Données</a:t>
          </a:r>
          <a:br>
            <a:rPr lang="fr-FR" dirty="0"/>
          </a:br>
          <a:r>
            <a:rPr lang="fr-FR" dirty="0"/>
            <a:t>« </a:t>
          </a:r>
          <a:r>
            <a:rPr lang="fr-FR" dirty="0" err="1"/>
            <a:t>fic.don</a:t>
          </a:r>
          <a:r>
            <a:rPr lang="fr-FR" dirty="0"/>
            <a:t>  »</a:t>
          </a:r>
          <a:br>
            <a:rPr lang="fr-FR" dirty="0"/>
          </a:br>
          <a:endParaRPr lang="fr-FR" dirty="0"/>
        </a:p>
      </dgm:t>
    </dgm:pt>
    <dgm:pt modelId="{DC6847B3-5D2F-4B3D-A35D-CE22CD74BF84}" type="parTrans" cxnId="{B7283E37-689D-4E90-8C31-1170751E9A0F}">
      <dgm:prSet/>
      <dgm:spPr/>
      <dgm:t>
        <a:bodyPr/>
        <a:lstStyle/>
        <a:p>
          <a:endParaRPr lang="fr-FR"/>
        </a:p>
      </dgm:t>
    </dgm:pt>
    <dgm:pt modelId="{05C1FB53-4C87-4B9E-9D60-37C0EFEBA2A8}" type="sibTrans" cxnId="{B7283E37-689D-4E90-8C31-1170751E9A0F}">
      <dgm:prSet/>
      <dgm:spPr/>
      <dgm:t>
        <a:bodyPr/>
        <a:lstStyle/>
        <a:p>
          <a:endParaRPr lang="fr-FR"/>
        </a:p>
      </dgm:t>
    </dgm:pt>
    <dgm:pt modelId="{D5282568-40ED-451B-ABE6-27BB857EB49D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des combinaisons</a:t>
          </a:r>
          <a:br>
            <a:rPr lang="fr-FR" dirty="0"/>
          </a:br>
          <a:r>
            <a:rPr lang="fr-FR" dirty="0"/>
            <a:t>« </a:t>
          </a:r>
          <a:r>
            <a:rPr lang="fr-FR" dirty="0" err="1"/>
            <a:t>comb_i</a:t>
          </a:r>
          <a:r>
            <a:rPr lang="fr-FR" dirty="0"/>
            <a:t> »</a:t>
          </a:r>
          <a:br>
            <a:rPr lang="fr-FR" dirty="0"/>
          </a:br>
          <a:endParaRPr lang="fr-FR" dirty="0"/>
        </a:p>
      </dgm:t>
    </dgm:pt>
    <dgm:pt modelId="{00729C48-539C-4F08-89B4-BA42E4B83ECB}" type="parTrans" cxnId="{7B0A8117-1C70-4802-82AC-C159E4315F2A}">
      <dgm:prSet/>
      <dgm:spPr/>
      <dgm:t>
        <a:bodyPr/>
        <a:lstStyle/>
        <a:p>
          <a:endParaRPr lang="fr-FR"/>
        </a:p>
      </dgm:t>
    </dgm:pt>
    <dgm:pt modelId="{6C4CDED8-EED0-496A-945B-441324DF512F}" type="sibTrans" cxnId="{7B0A8117-1C70-4802-82AC-C159E4315F2A}">
      <dgm:prSet/>
      <dgm:spPr/>
      <dgm:t>
        <a:bodyPr/>
        <a:lstStyle/>
        <a:p>
          <a:endParaRPr lang="fr-FR"/>
        </a:p>
      </dgm:t>
    </dgm:pt>
    <dgm:pt modelId="{0077A533-7662-4665-A6C1-05F5D947AEA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Calcul ferraillage sur Python</a:t>
          </a:r>
        </a:p>
      </dgm:t>
    </dgm:pt>
    <dgm:pt modelId="{B9BDF59D-C04D-4890-AC16-A5988EAF8545}" type="parTrans" cxnId="{4BA207B9-0061-438B-88FD-5F369FFA65DC}">
      <dgm:prSet/>
      <dgm:spPr/>
      <dgm:t>
        <a:bodyPr/>
        <a:lstStyle/>
        <a:p>
          <a:endParaRPr lang="fr-FR"/>
        </a:p>
      </dgm:t>
    </dgm:pt>
    <dgm:pt modelId="{F71074FB-6943-456D-A81C-5393DE2C1A5C}" type="sibTrans" cxnId="{4BA207B9-0061-438B-88FD-5F369FFA65DC}">
      <dgm:prSet/>
      <dgm:spPr/>
      <dgm:t>
        <a:bodyPr/>
        <a:lstStyle/>
        <a:p>
          <a:endParaRPr lang="fr-FR"/>
        </a:p>
      </dgm:t>
    </dgm:pt>
    <dgm:pt modelId="{32C96ABE-E531-43FD-ACD7-3E1408C4704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résultats</a:t>
          </a:r>
          <a:br>
            <a:rPr lang="fr-FR" dirty="0"/>
          </a:br>
          <a:r>
            <a:rPr lang="fr-FR" dirty="0"/>
            <a:t>« Résultats de Calcul »</a:t>
          </a:r>
          <a:br>
            <a:rPr lang="fr-FR" dirty="0"/>
          </a:br>
          <a:br>
            <a:rPr lang="fr-FR" dirty="0"/>
          </a:br>
          <a:endParaRPr lang="fr-FR" dirty="0"/>
        </a:p>
      </dgm:t>
    </dgm:pt>
    <dgm:pt modelId="{E585D0A3-FD13-4916-A3A7-DE29E42B60DB}" type="parTrans" cxnId="{9CE6BF70-A4C8-40B5-BB18-5259D8572483}">
      <dgm:prSet/>
      <dgm:spPr/>
      <dgm:t>
        <a:bodyPr/>
        <a:lstStyle/>
        <a:p>
          <a:endParaRPr lang="fr-FR"/>
        </a:p>
      </dgm:t>
    </dgm:pt>
    <dgm:pt modelId="{9BC11A07-ACB9-4861-B9B7-326DEB95347E}" type="sibTrans" cxnId="{9CE6BF70-A4C8-40B5-BB18-5259D8572483}">
      <dgm:prSet/>
      <dgm:spPr/>
      <dgm:t>
        <a:bodyPr/>
        <a:lstStyle/>
        <a:p>
          <a:endParaRPr lang="fr-FR"/>
        </a:p>
      </dgm:t>
    </dgm:pt>
    <dgm:pt modelId="{1EAEF72C-34CF-4298-AA66-60285B9A4E57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Norme, état limite</a:t>
          </a:r>
        </a:p>
      </dgm:t>
    </dgm:pt>
    <dgm:pt modelId="{2B55CE6A-14E3-4882-90D9-12FED12E914B}" type="parTrans" cxnId="{A242859F-4FBF-4E3F-A9F9-C862EC391696}">
      <dgm:prSet/>
      <dgm:spPr/>
      <dgm:t>
        <a:bodyPr/>
        <a:lstStyle/>
        <a:p>
          <a:endParaRPr lang="fr-FR"/>
        </a:p>
      </dgm:t>
    </dgm:pt>
    <dgm:pt modelId="{0ED5CFCF-4E65-4A35-A161-428CDE5044B6}" type="sibTrans" cxnId="{A242859F-4FBF-4E3F-A9F9-C862EC391696}">
      <dgm:prSet/>
      <dgm:spPr/>
      <dgm:t>
        <a:bodyPr/>
        <a:lstStyle/>
        <a:p>
          <a:endParaRPr lang="fr-FR"/>
        </a:p>
      </dgm:t>
    </dgm:pt>
    <dgm:pt modelId="{92214E23-1AF8-4219-8C37-2DBD5090AE7E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Besoin de  l’acier comprimé et/ou minimal</a:t>
          </a:r>
        </a:p>
      </dgm:t>
    </dgm:pt>
    <dgm:pt modelId="{371CE924-1B5B-48BB-A89B-E04DC22D3EF1}" type="parTrans" cxnId="{3293E718-CE1C-4B28-BFE3-1A1D50F079E8}">
      <dgm:prSet/>
      <dgm:spPr/>
      <dgm:t>
        <a:bodyPr/>
        <a:lstStyle/>
        <a:p>
          <a:endParaRPr lang="fr-FR"/>
        </a:p>
      </dgm:t>
    </dgm:pt>
    <dgm:pt modelId="{E8BF8AD3-836E-4B17-84A8-2AC14393165A}" type="sibTrans" cxnId="{3293E718-CE1C-4B28-BFE3-1A1D50F079E8}">
      <dgm:prSet/>
      <dgm:spPr/>
      <dgm:t>
        <a:bodyPr/>
        <a:lstStyle/>
        <a:p>
          <a:endParaRPr lang="fr-FR"/>
        </a:p>
      </dgm:t>
    </dgm:pt>
    <dgm:pt modelId="{689403DC-0114-4A58-8993-5F12541AE337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Caractéristique du béton et de l’acier</a:t>
          </a:r>
        </a:p>
      </dgm:t>
    </dgm:pt>
    <dgm:pt modelId="{98204BF2-AD08-44D8-A340-B75998872AEA}" type="parTrans" cxnId="{7AFFADCB-026E-4533-937F-F0D1B8D61ECB}">
      <dgm:prSet/>
      <dgm:spPr/>
      <dgm:t>
        <a:bodyPr/>
        <a:lstStyle/>
        <a:p>
          <a:endParaRPr lang="fr-FR"/>
        </a:p>
      </dgm:t>
    </dgm:pt>
    <dgm:pt modelId="{282509AB-C159-4312-A480-2FD364AE7AF9}" type="sibTrans" cxnId="{7AFFADCB-026E-4533-937F-F0D1B8D61ECB}">
      <dgm:prSet/>
      <dgm:spPr/>
      <dgm:t>
        <a:bodyPr/>
        <a:lstStyle/>
        <a:p>
          <a:endParaRPr lang="fr-FR"/>
        </a:p>
      </dgm:t>
    </dgm:pt>
    <dgm:pt modelId="{849A8920-E4F3-46FC-966E-C8D68A537BB8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Nombre de combinaisons et d’éléments</a:t>
          </a:r>
        </a:p>
      </dgm:t>
    </dgm:pt>
    <dgm:pt modelId="{D80FE941-973A-4CF4-A916-5437CBE31AA3}" type="parTrans" cxnId="{FED41EF1-924B-4028-B53C-41A834368761}">
      <dgm:prSet/>
      <dgm:spPr/>
      <dgm:t>
        <a:bodyPr/>
        <a:lstStyle/>
        <a:p>
          <a:endParaRPr lang="fr-FR"/>
        </a:p>
      </dgm:t>
    </dgm:pt>
    <dgm:pt modelId="{1057A8AF-AE8B-4620-BAC7-8D880203A631}" type="sibTrans" cxnId="{FED41EF1-924B-4028-B53C-41A834368761}">
      <dgm:prSet/>
      <dgm:spPr/>
      <dgm:t>
        <a:bodyPr/>
        <a:lstStyle/>
        <a:p>
          <a:endParaRPr lang="fr-FR"/>
        </a:p>
      </dgm:t>
    </dgm:pt>
    <dgm:pt modelId="{80790C77-DD1A-465E-B66F-A90366DAA07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Modélisation, maillage, descente de charges sur </a:t>
          </a:r>
          <a:r>
            <a:rPr lang="fr-FR" dirty="0" err="1"/>
            <a:t>Ansys</a:t>
          </a:r>
          <a:endParaRPr lang="fr-FR" dirty="0"/>
        </a:p>
      </dgm:t>
    </dgm:pt>
    <dgm:pt modelId="{10DDDC70-C6F7-4206-A02B-CF8D1113DA58}" type="parTrans" cxnId="{1DDDB11E-EB27-4441-9B28-3BC4F6B3891E}">
      <dgm:prSet/>
      <dgm:spPr/>
      <dgm:t>
        <a:bodyPr/>
        <a:lstStyle/>
        <a:p>
          <a:endParaRPr lang="fr-FR"/>
        </a:p>
      </dgm:t>
    </dgm:pt>
    <dgm:pt modelId="{2F277A2B-6EA0-4FE5-8EE0-14C392CDEE24}" type="sibTrans" cxnId="{1DDDB11E-EB27-4441-9B28-3BC4F6B3891E}">
      <dgm:prSet/>
      <dgm:spPr/>
      <dgm:t>
        <a:bodyPr/>
        <a:lstStyle/>
        <a:p>
          <a:endParaRPr lang="fr-FR"/>
        </a:p>
      </dgm:t>
    </dgm:pt>
    <dgm:pt modelId="{AD3C0621-912F-4C41-BBAD-FB0BE8AA8BCD}">
      <dgm:prSet/>
      <dgm:spPr/>
      <dgm:t>
        <a:bodyPr/>
        <a:lstStyle/>
        <a:p>
          <a:pPr algn="l"/>
          <a:r>
            <a:rPr lang="fr-FR" dirty="0"/>
            <a:t>Dimension de l’élément</a:t>
          </a:r>
        </a:p>
      </dgm:t>
    </dgm:pt>
    <dgm:pt modelId="{CC42994A-08BD-40EE-A960-50A682EA6741}" type="parTrans" cxnId="{A8E68B16-44E4-4FDA-979D-AECA8C4A736B}">
      <dgm:prSet/>
      <dgm:spPr/>
      <dgm:t>
        <a:bodyPr/>
        <a:lstStyle/>
        <a:p>
          <a:endParaRPr lang="fr-FR"/>
        </a:p>
      </dgm:t>
    </dgm:pt>
    <dgm:pt modelId="{12FF4656-5A69-400A-A2AB-83CAA30B2A01}" type="sibTrans" cxnId="{A8E68B16-44E4-4FDA-979D-AECA8C4A736B}">
      <dgm:prSet/>
      <dgm:spPr/>
      <dgm:t>
        <a:bodyPr/>
        <a:lstStyle/>
        <a:p>
          <a:endParaRPr lang="fr-FR"/>
        </a:p>
      </dgm:t>
    </dgm:pt>
    <dgm:pt modelId="{FC118F76-45FC-4E5A-B4F6-2041D33B9D15}">
      <dgm:prSet/>
      <dgm:spPr/>
      <dgm:t>
        <a:bodyPr/>
        <a:lstStyle/>
        <a:p>
          <a:pPr algn="l"/>
          <a:r>
            <a:rPr lang="fr-FR" dirty="0"/>
            <a:t>Sollicitations appliquées sur l’élément </a:t>
          </a:r>
        </a:p>
      </dgm:t>
    </dgm:pt>
    <dgm:pt modelId="{6698C54B-A1A9-4015-A384-24F46CDD0480}" type="parTrans" cxnId="{E5D625EF-8316-41A6-8C6A-78ECEF36F3FC}">
      <dgm:prSet/>
      <dgm:spPr/>
      <dgm:t>
        <a:bodyPr/>
        <a:lstStyle/>
        <a:p>
          <a:endParaRPr lang="fr-FR"/>
        </a:p>
      </dgm:t>
    </dgm:pt>
    <dgm:pt modelId="{26346321-DB0C-4D44-ACBD-AD21620DC12E}" type="sibTrans" cxnId="{E5D625EF-8316-41A6-8C6A-78ECEF36F3FC}">
      <dgm:prSet/>
      <dgm:spPr/>
      <dgm:t>
        <a:bodyPr/>
        <a:lstStyle/>
        <a:p>
          <a:endParaRPr lang="fr-FR"/>
        </a:p>
      </dgm:t>
    </dgm:pt>
    <dgm:pt modelId="{10B18A5B-DC08-4D28-8B1A-195D8F914732}">
      <dgm:prSet/>
      <dgm:spPr/>
      <dgm:t>
        <a:bodyPr/>
        <a:lstStyle/>
        <a:p>
          <a:pPr algn="l"/>
          <a:r>
            <a:rPr lang="fr-FR" dirty="0"/>
            <a:t>Ferraillage de l’élément</a:t>
          </a:r>
        </a:p>
      </dgm:t>
    </dgm:pt>
    <dgm:pt modelId="{741785A1-4AAC-4C60-884C-723153FC1634}" type="parTrans" cxnId="{30BFF975-E485-4161-8B96-16D6EA60117F}">
      <dgm:prSet/>
      <dgm:spPr/>
      <dgm:t>
        <a:bodyPr/>
        <a:lstStyle/>
        <a:p>
          <a:endParaRPr lang="fr-FR"/>
        </a:p>
      </dgm:t>
    </dgm:pt>
    <dgm:pt modelId="{28A510E9-1D68-4620-A891-01CDE546D55C}" type="sibTrans" cxnId="{30BFF975-E485-4161-8B96-16D6EA60117F}">
      <dgm:prSet/>
      <dgm:spPr/>
      <dgm:t>
        <a:bodyPr/>
        <a:lstStyle/>
        <a:p>
          <a:endParaRPr lang="fr-FR"/>
        </a:p>
      </dgm:t>
    </dgm:pt>
    <dgm:pt modelId="{4AA23DAC-C09F-443A-A1FA-BF736C1FB9C3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Pas de l’angle</a:t>
          </a:r>
        </a:p>
      </dgm:t>
    </dgm:pt>
    <dgm:pt modelId="{58920CEC-0B4D-4253-914D-27306E246EB8}" type="parTrans" cxnId="{D5B6528E-0484-4E0E-9D9C-4CD8A984D31E}">
      <dgm:prSet/>
      <dgm:spPr/>
      <dgm:t>
        <a:bodyPr/>
        <a:lstStyle/>
        <a:p>
          <a:endParaRPr lang="fr-FR"/>
        </a:p>
      </dgm:t>
    </dgm:pt>
    <dgm:pt modelId="{489BC2A3-8378-4D18-986D-588F3F9BD4CC}" type="sibTrans" cxnId="{D5B6528E-0484-4E0E-9D9C-4CD8A984D31E}">
      <dgm:prSet/>
      <dgm:spPr/>
      <dgm:t>
        <a:bodyPr/>
        <a:lstStyle/>
        <a:p>
          <a:endParaRPr lang="fr-FR"/>
        </a:p>
      </dgm:t>
    </dgm:pt>
    <dgm:pt modelId="{76591EF8-34C0-4608-8A20-71D75AA54319}" type="pres">
      <dgm:prSet presAssocID="{40B886AF-C410-4158-8927-F211E0261D43}" presName="Name0" presStyleCnt="0">
        <dgm:presLayoutVars>
          <dgm:dir/>
          <dgm:resizeHandles val="exact"/>
        </dgm:presLayoutVars>
      </dgm:prSet>
      <dgm:spPr/>
    </dgm:pt>
    <dgm:pt modelId="{931F7C80-8F10-442F-9FDC-B59687BAA428}" type="pres">
      <dgm:prSet presAssocID="{80790C77-DD1A-465E-B66F-A90366DAA070}" presName="node" presStyleLbl="node1" presStyleIdx="0" presStyleCnt="5" custScaleX="107774">
        <dgm:presLayoutVars>
          <dgm:bulletEnabled val="1"/>
        </dgm:presLayoutVars>
      </dgm:prSet>
      <dgm:spPr/>
    </dgm:pt>
    <dgm:pt modelId="{24859173-FF73-499E-948F-9AC85E6561B9}" type="pres">
      <dgm:prSet presAssocID="{2F277A2B-6EA0-4FE5-8EE0-14C392CDEE24}" presName="sibTrans" presStyleLbl="sibTrans2D1" presStyleIdx="0" presStyleCnt="4"/>
      <dgm:spPr/>
    </dgm:pt>
    <dgm:pt modelId="{50B426EC-13E8-4AF2-A492-7296ED51E390}" type="pres">
      <dgm:prSet presAssocID="{2F277A2B-6EA0-4FE5-8EE0-14C392CDEE24}" presName="connectorText" presStyleLbl="sibTrans2D1" presStyleIdx="0" presStyleCnt="4"/>
      <dgm:spPr/>
    </dgm:pt>
    <dgm:pt modelId="{117D2EF7-5469-435D-BE71-D817CFBC3237}" type="pres">
      <dgm:prSet presAssocID="{73AB3E88-FED8-42A3-9CBA-4570966DB9CC}" presName="node" presStyleLbl="node1" presStyleIdx="1" presStyleCnt="5" custScaleX="107774">
        <dgm:presLayoutVars>
          <dgm:bulletEnabled val="1"/>
        </dgm:presLayoutVars>
      </dgm:prSet>
      <dgm:spPr/>
    </dgm:pt>
    <dgm:pt modelId="{05E08CF8-1FF9-4312-B6B3-D99557EDD994}" type="pres">
      <dgm:prSet presAssocID="{05C1FB53-4C87-4B9E-9D60-37C0EFEBA2A8}" presName="sibTrans" presStyleLbl="sibTrans2D1" presStyleIdx="1" presStyleCnt="4"/>
      <dgm:spPr/>
    </dgm:pt>
    <dgm:pt modelId="{CA3D5AF4-2654-45F1-B86F-0EDE20313462}" type="pres">
      <dgm:prSet presAssocID="{05C1FB53-4C87-4B9E-9D60-37C0EFEBA2A8}" presName="connectorText" presStyleLbl="sibTrans2D1" presStyleIdx="1" presStyleCnt="4"/>
      <dgm:spPr/>
    </dgm:pt>
    <dgm:pt modelId="{B86636D5-6761-4EAB-8A14-422B758B1CFA}" type="pres">
      <dgm:prSet presAssocID="{D5282568-40ED-451B-ABE6-27BB857EB49D}" presName="node" presStyleLbl="node1" presStyleIdx="2" presStyleCnt="5" custScaleX="107774">
        <dgm:presLayoutVars>
          <dgm:bulletEnabled val="1"/>
        </dgm:presLayoutVars>
      </dgm:prSet>
      <dgm:spPr/>
    </dgm:pt>
    <dgm:pt modelId="{6CFAC7CC-CD27-4FAA-873C-6FF1BAE7B1D6}" type="pres">
      <dgm:prSet presAssocID="{6C4CDED8-EED0-496A-945B-441324DF512F}" presName="sibTrans" presStyleLbl="sibTrans2D1" presStyleIdx="2" presStyleCnt="4"/>
      <dgm:spPr/>
    </dgm:pt>
    <dgm:pt modelId="{BA4074E6-0721-4193-A521-696ED3370FE7}" type="pres">
      <dgm:prSet presAssocID="{6C4CDED8-EED0-496A-945B-441324DF512F}" presName="connectorText" presStyleLbl="sibTrans2D1" presStyleIdx="2" presStyleCnt="4"/>
      <dgm:spPr/>
    </dgm:pt>
    <dgm:pt modelId="{53BF78CA-C4FD-4B25-8733-DBA14B3713E7}" type="pres">
      <dgm:prSet presAssocID="{0077A533-7662-4665-A6C1-05F5D947AEAC}" presName="node" presStyleLbl="node1" presStyleIdx="3" presStyleCnt="5" custScaleX="107774">
        <dgm:presLayoutVars>
          <dgm:bulletEnabled val="1"/>
        </dgm:presLayoutVars>
      </dgm:prSet>
      <dgm:spPr/>
    </dgm:pt>
    <dgm:pt modelId="{CDC9EC3B-330B-487C-9B3C-6B34DB15B021}" type="pres">
      <dgm:prSet presAssocID="{F71074FB-6943-456D-A81C-5393DE2C1A5C}" presName="sibTrans" presStyleLbl="sibTrans2D1" presStyleIdx="3" presStyleCnt="4"/>
      <dgm:spPr/>
    </dgm:pt>
    <dgm:pt modelId="{C90A736A-2EDD-40F0-A657-C8CEB46ED659}" type="pres">
      <dgm:prSet presAssocID="{F71074FB-6943-456D-A81C-5393DE2C1A5C}" presName="connectorText" presStyleLbl="sibTrans2D1" presStyleIdx="3" presStyleCnt="4"/>
      <dgm:spPr/>
    </dgm:pt>
    <dgm:pt modelId="{2B6ADDEA-E218-498F-AC60-FA5495D60C93}" type="pres">
      <dgm:prSet presAssocID="{32C96ABE-E531-43FD-ACD7-3E1408C47040}" presName="node" presStyleLbl="node1" presStyleIdx="4" presStyleCnt="5" custScaleX="107774">
        <dgm:presLayoutVars>
          <dgm:bulletEnabled val="1"/>
        </dgm:presLayoutVars>
      </dgm:prSet>
      <dgm:spPr/>
    </dgm:pt>
  </dgm:ptLst>
  <dgm:cxnLst>
    <dgm:cxn modelId="{65EA2C06-FF76-47C2-A586-1C6C3C080636}" type="presOf" srcId="{40B886AF-C410-4158-8927-F211E0261D43}" destId="{76591EF8-34C0-4608-8A20-71D75AA54319}" srcOrd="0" destOrd="0" presId="urn:microsoft.com/office/officeart/2005/8/layout/process1"/>
    <dgm:cxn modelId="{A8E68B16-44E4-4FDA-979D-AECA8C4A736B}" srcId="{D5282568-40ED-451B-ABE6-27BB857EB49D}" destId="{AD3C0621-912F-4C41-BBAD-FB0BE8AA8BCD}" srcOrd="0" destOrd="0" parTransId="{CC42994A-08BD-40EE-A960-50A682EA6741}" sibTransId="{12FF4656-5A69-400A-A2AB-83CAA30B2A01}"/>
    <dgm:cxn modelId="{04839E16-CBAB-41E4-A6C0-EA6D55956669}" type="presOf" srcId="{F71074FB-6943-456D-A81C-5393DE2C1A5C}" destId="{CDC9EC3B-330B-487C-9B3C-6B34DB15B021}" srcOrd="0" destOrd="0" presId="urn:microsoft.com/office/officeart/2005/8/layout/process1"/>
    <dgm:cxn modelId="{7B0A8117-1C70-4802-82AC-C159E4315F2A}" srcId="{40B886AF-C410-4158-8927-F211E0261D43}" destId="{D5282568-40ED-451B-ABE6-27BB857EB49D}" srcOrd="2" destOrd="0" parTransId="{00729C48-539C-4F08-89B4-BA42E4B83ECB}" sibTransId="{6C4CDED8-EED0-496A-945B-441324DF512F}"/>
    <dgm:cxn modelId="{3293E718-CE1C-4B28-BFE3-1A1D50F079E8}" srcId="{73AB3E88-FED8-42A3-9CBA-4570966DB9CC}" destId="{92214E23-1AF8-4219-8C37-2DBD5090AE7E}" srcOrd="2" destOrd="0" parTransId="{371CE924-1B5B-48BB-A89B-E04DC22D3EF1}" sibTransId="{E8BF8AD3-836E-4B17-84A8-2AC14393165A}"/>
    <dgm:cxn modelId="{1DDDB11E-EB27-4441-9B28-3BC4F6B3891E}" srcId="{40B886AF-C410-4158-8927-F211E0261D43}" destId="{80790C77-DD1A-465E-B66F-A90366DAA070}" srcOrd="0" destOrd="0" parTransId="{10DDDC70-C6F7-4206-A02B-CF8D1113DA58}" sibTransId="{2F277A2B-6EA0-4FE5-8EE0-14C392CDEE24}"/>
    <dgm:cxn modelId="{C755311F-428D-4050-A7AF-A5CC4113FE9B}" type="presOf" srcId="{F71074FB-6943-456D-A81C-5393DE2C1A5C}" destId="{C90A736A-2EDD-40F0-A657-C8CEB46ED659}" srcOrd="1" destOrd="0" presId="urn:microsoft.com/office/officeart/2005/8/layout/process1"/>
    <dgm:cxn modelId="{B47D0D24-E5F1-47AB-95F5-F7CB3DA03B2B}" type="presOf" srcId="{0077A533-7662-4665-A6C1-05F5D947AEAC}" destId="{53BF78CA-C4FD-4B25-8733-DBA14B3713E7}" srcOrd="0" destOrd="0" presId="urn:microsoft.com/office/officeart/2005/8/layout/process1"/>
    <dgm:cxn modelId="{A0016425-1E40-4FB7-A97B-09115CB92ACD}" type="presOf" srcId="{05C1FB53-4C87-4B9E-9D60-37C0EFEBA2A8}" destId="{CA3D5AF4-2654-45F1-B86F-0EDE20313462}" srcOrd="1" destOrd="0" presId="urn:microsoft.com/office/officeart/2005/8/layout/process1"/>
    <dgm:cxn modelId="{B7283E37-689D-4E90-8C31-1170751E9A0F}" srcId="{40B886AF-C410-4158-8927-F211E0261D43}" destId="{73AB3E88-FED8-42A3-9CBA-4570966DB9CC}" srcOrd="1" destOrd="0" parTransId="{DC6847B3-5D2F-4B3D-A35D-CE22CD74BF84}" sibTransId="{05C1FB53-4C87-4B9E-9D60-37C0EFEBA2A8}"/>
    <dgm:cxn modelId="{AF99095D-33DF-4493-A876-FE3424056B36}" type="presOf" srcId="{849A8920-E4F3-46FC-966E-C8D68A537BB8}" destId="{117D2EF7-5469-435D-BE71-D817CFBC3237}" srcOrd="0" destOrd="5" presId="urn:microsoft.com/office/officeart/2005/8/layout/process1"/>
    <dgm:cxn modelId="{6D957561-9E08-4412-95C7-92D91A8E4E9C}" type="presOf" srcId="{80790C77-DD1A-465E-B66F-A90366DAA070}" destId="{931F7C80-8F10-442F-9FDC-B59687BAA428}" srcOrd="0" destOrd="0" presId="urn:microsoft.com/office/officeart/2005/8/layout/process1"/>
    <dgm:cxn modelId="{55181147-EE21-4F9D-8E88-18EA990B448F}" type="presOf" srcId="{10B18A5B-DC08-4D28-8B1A-195D8F914732}" destId="{2B6ADDEA-E218-498F-AC60-FA5495D60C93}" srcOrd="0" destOrd="1" presId="urn:microsoft.com/office/officeart/2005/8/layout/process1"/>
    <dgm:cxn modelId="{28BB2A47-BDB6-46E2-837F-5DB51718256E}" type="presOf" srcId="{FC118F76-45FC-4E5A-B4F6-2041D33B9D15}" destId="{B86636D5-6761-4EAB-8A14-422B758B1CFA}" srcOrd="0" destOrd="2" presId="urn:microsoft.com/office/officeart/2005/8/layout/process1"/>
    <dgm:cxn modelId="{85EF4067-30D8-4DB4-B575-3664C3BF649E}" type="presOf" srcId="{6C4CDED8-EED0-496A-945B-441324DF512F}" destId="{BA4074E6-0721-4193-A521-696ED3370FE7}" srcOrd="1" destOrd="0" presId="urn:microsoft.com/office/officeart/2005/8/layout/process1"/>
    <dgm:cxn modelId="{5DDE4F6A-26BF-4192-A8F1-70EF6C60DF0E}" type="presOf" srcId="{D5282568-40ED-451B-ABE6-27BB857EB49D}" destId="{B86636D5-6761-4EAB-8A14-422B758B1CFA}" srcOrd="0" destOrd="0" presId="urn:microsoft.com/office/officeart/2005/8/layout/process1"/>
    <dgm:cxn modelId="{F2A0874C-CA7C-429F-927B-1920B20CB0B6}" type="presOf" srcId="{AD3C0621-912F-4C41-BBAD-FB0BE8AA8BCD}" destId="{B86636D5-6761-4EAB-8A14-422B758B1CFA}" srcOrd="0" destOrd="1" presId="urn:microsoft.com/office/officeart/2005/8/layout/process1"/>
    <dgm:cxn modelId="{9CE6BF70-A4C8-40B5-BB18-5259D8572483}" srcId="{40B886AF-C410-4158-8927-F211E0261D43}" destId="{32C96ABE-E531-43FD-ACD7-3E1408C47040}" srcOrd="4" destOrd="0" parTransId="{E585D0A3-FD13-4916-A3A7-DE29E42B60DB}" sibTransId="{9BC11A07-ACB9-4861-B9B7-326DEB95347E}"/>
    <dgm:cxn modelId="{E3C1B354-EE4A-41E1-B5D9-6FB8F0E00C4C}" type="presOf" srcId="{2F277A2B-6EA0-4FE5-8EE0-14C392CDEE24}" destId="{50B426EC-13E8-4AF2-A492-7296ED51E390}" srcOrd="1" destOrd="0" presId="urn:microsoft.com/office/officeart/2005/8/layout/process1"/>
    <dgm:cxn modelId="{30BFF975-E485-4161-8B96-16D6EA60117F}" srcId="{32C96ABE-E531-43FD-ACD7-3E1408C47040}" destId="{10B18A5B-DC08-4D28-8B1A-195D8F914732}" srcOrd="0" destOrd="0" parTransId="{741785A1-4AAC-4C60-884C-723153FC1634}" sibTransId="{28A510E9-1D68-4620-A891-01CDE546D55C}"/>
    <dgm:cxn modelId="{D7AB0C5A-43B2-4FA8-B1FB-4CCE947793FD}" type="presOf" srcId="{32C96ABE-E531-43FD-ACD7-3E1408C47040}" destId="{2B6ADDEA-E218-498F-AC60-FA5495D60C93}" srcOrd="0" destOrd="0" presId="urn:microsoft.com/office/officeart/2005/8/layout/process1"/>
    <dgm:cxn modelId="{D5B6528E-0484-4E0E-9D9C-4CD8A984D31E}" srcId="{73AB3E88-FED8-42A3-9CBA-4570966DB9CC}" destId="{4AA23DAC-C09F-443A-A1FA-BF736C1FB9C3}" srcOrd="1" destOrd="0" parTransId="{58920CEC-0B4D-4253-914D-27306E246EB8}" sibTransId="{489BC2A3-8378-4D18-986D-588F3F9BD4CC}"/>
    <dgm:cxn modelId="{A242859F-4FBF-4E3F-A9F9-C862EC391696}" srcId="{73AB3E88-FED8-42A3-9CBA-4570966DB9CC}" destId="{1EAEF72C-34CF-4298-AA66-60285B9A4E57}" srcOrd="0" destOrd="0" parTransId="{2B55CE6A-14E3-4882-90D9-12FED12E914B}" sibTransId="{0ED5CFCF-4E65-4A35-A161-428CDE5044B6}"/>
    <dgm:cxn modelId="{398436A9-7476-4F69-8CFB-0DA73144EAF9}" type="presOf" srcId="{05C1FB53-4C87-4B9E-9D60-37C0EFEBA2A8}" destId="{05E08CF8-1FF9-4312-B6B3-D99557EDD994}" srcOrd="0" destOrd="0" presId="urn:microsoft.com/office/officeart/2005/8/layout/process1"/>
    <dgm:cxn modelId="{4BA207B9-0061-438B-88FD-5F369FFA65DC}" srcId="{40B886AF-C410-4158-8927-F211E0261D43}" destId="{0077A533-7662-4665-A6C1-05F5D947AEAC}" srcOrd="3" destOrd="0" parTransId="{B9BDF59D-C04D-4890-AC16-A5988EAF8545}" sibTransId="{F71074FB-6943-456D-A81C-5393DE2C1A5C}"/>
    <dgm:cxn modelId="{FCAD0DBB-95B4-4E52-9C71-FF4D730D301C}" type="presOf" srcId="{73AB3E88-FED8-42A3-9CBA-4570966DB9CC}" destId="{117D2EF7-5469-435D-BE71-D817CFBC3237}" srcOrd="0" destOrd="0" presId="urn:microsoft.com/office/officeart/2005/8/layout/process1"/>
    <dgm:cxn modelId="{9AF6E8BC-82EA-452F-ABC2-DB5629289102}" type="presOf" srcId="{6C4CDED8-EED0-496A-945B-441324DF512F}" destId="{6CFAC7CC-CD27-4FAA-873C-6FF1BAE7B1D6}" srcOrd="0" destOrd="0" presId="urn:microsoft.com/office/officeart/2005/8/layout/process1"/>
    <dgm:cxn modelId="{38F736C1-6056-4130-9EC9-981235F8CBF2}" type="presOf" srcId="{2F277A2B-6EA0-4FE5-8EE0-14C392CDEE24}" destId="{24859173-FF73-499E-948F-9AC85E6561B9}" srcOrd="0" destOrd="0" presId="urn:microsoft.com/office/officeart/2005/8/layout/process1"/>
    <dgm:cxn modelId="{09A2D3C2-DF87-4B87-A09C-F56D2DAB8651}" type="presOf" srcId="{92214E23-1AF8-4219-8C37-2DBD5090AE7E}" destId="{117D2EF7-5469-435D-BE71-D817CFBC3237}" srcOrd="0" destOrd="3" presId="urn:microsoft.com/office/officeart/2005/8/layout/process1"/>
    <dgm:cxn modelId="{7AFFADCB-026E-4533-937F-F0D1B8D61ECB}" srcId="{73AB3E88-FED8-42A3-9CBA-4570966DB9CC}" destId="{689403DC-0114-4A58-8993-5F12541AE337}" srcOrd="3" destOrd="0" parTransId="{98204BF2-AD08-44D8-A340-B75998872AEA}" sibTransId="{282509AB-C159-4312-A480-2FD364AE7AF9}"/>
    <dgm:cxn modelId="{E60DA7D7-70BB-4DDA-983F-66597CEF94F8}" type="presOf" srcId="{689403DC-0114-4A58-8993-5F12541AE337}" destId="{117D2EF7-5469-435D-BE71-D817CFBC3237}" srcOrd="0" destOrd="4" presId="urn:microsoft.com/office/officeart/2005/8/layout/process1"/>
    <dgm:cxn modelId="{7C9B7ED8-D472-49FD-A4A0-8BF4BB4027FD}" type="presOf" srcId="{4AA23DAC-C09F-443A-A1FA-BF736C1FB9C3}" destId="{117D2EF7-5469-435D-BE71-D817CFBC3237}" srcOrd="0" destOrd="2" presId="urn:microsoft.com/office/officeart/2005/8/layout/process1"/>
    <dgm:cxn modelId="{A4B955E7-415A-4012-8D78-08979C9944E2}" type="presOf" srcId="{1EAEF72C-34CF-4298-AA66-60285B9A4E57}" destId="{117D2EF7-5469-435D-BE71-D817CFBC3237}" srcOrd="0" destOrd="1" presId="urn:microsoft.com/office/officeart/2005/8/layout/process1"/>
    <dgm:cxn modelId="{E5D625EF-8316-41A6-8C6A-78ECEF36F3FC}" srcId="{D5282568-40ED-451B-ABE6-27BB857EB49D}" destId="{FC118F76-45FC-4E5A-B4F6-2041D33B9D15}" srcOrd="1" destOrd="0" parTransId="{6698C54B-A1A9-4015-A384-24F46CDD0480}" sibTransId="{26346321-DB0C-4D44-ACBD-AD21620DC12E}"/>
    <dgm:cxn modelId="{FED41EF1-924B-4028-B53C-41A834368761}" srcId="{73AB3E88-FED8-42A3-9CBA-4570966DB9CC}" destId="{849A8920-E4F3-46FC-966E-C8D68A537BB8}" srcOrd="4" destOrd="0" parTransId="{D80FE941-973A-4CF4-A916-5437CBE31AA3}" sibTransId="{1057A8AF-AE8B-4620-BAC7-8D880203A631}"/>
    <dgm:cxn modelId="{53FD3E16-E055-4A01-9864-0A51D47EBD56}" type="presParOf" srcId="{76591EF8-34C0-4608-8A20-71D75AA54319}" destId="{931F7C80-8F10-442F-9FDC-B59687BAA428}" srcOrd="0" destOrd="0" presId="urn:microsoft.com/office/officeart/2005/8/layout/process1"/>
    <dgm:cxn modelId="{F76C4157-C197-4137-8146-4BDC18ADE11B}" type="presParOf" srcId="{76591EF8-34C0-4608-8A20-71D75AA54319}" destId="{24859173-FF73-499E-948F-9AC85E6561B9}" srcOrd="1" destOrd="0" presId="urn:microsoft.com/office/officeart/2005/8/layout/process1"/>
    <dgm:cxn modelId="{240B4A28-A10F-4CD3-956C-D517555EDA59}" type="presParOf" srcId="{24859173-FF73-499E-948F-9AC85E6561B9}" destId="{50B426EC-13E8-4AF2-A492-7296ED51E390}" srcOrd="0" destOrd="0" presId="urn:microsoft.com/office/officeart/2005/8/layout/process1"/>
    <dgm:cxn modelId="{0CDE9278-4901-4071-9160-21F206C93AFE}" type="presParOf" srcId="{76591EF8-34C0-4608-8A20-71D75AA54319}" destId="{117D2EF7-5469-435D-BE71-D817CFBC3237}" srcOrd="2" destOrd="0" presId="urn:microsoft.com/office/officeart/2005/8/layout/process1"/>
    <dgm:cxn modelId="{4409C179-C116-45DB-82A4-6B15783D7F5B}" type="presParOf" srcId="{76591EF8-34C0-4608-8A20-71D75AA54319}" destId="{05E08CF8-1FF9-4312-B6B3-D99557EDD994}" srcOrd="3" destOrd="0" presId="urn:microsoft.com/office/officeart/2005/8/layout/process1"/>
    <dgm:cxn modelId="{31CBFD1A-70DF-4DB6-A326-E7CCA81B65F6}" type="presParOf" srcId="{05E08CF8-1FF9-4312-B6B3-D99557EDD994}" destId="{CA3D5AF4-2654-45F1-B86F-0EDE20313462}" srcOrd="0" destOrd="0" presId="urn:microsoft.com/office/officeart/2005/8/layout/process1"/>
    <dgm:cxn modelId="{463E4CD9-2D3C-4887-AA3A-6C1C96459803}" type="presParOf" srcId="{76591EF8-34C0-4608-8A20-71D75AA54319}" destId="{B86636D5-6761-4EAB-8A14-422B758B1CFA}" srcOrd="4" destOrd="0" presId="urn:microsoft.com/office/officeart/2005/8/layout/process1"/>
    <dgm:cxn modelId="{D3B27FFE-BA0C-47DB-8240-90CC911C68F3}" type="presParOf" srcId="{76591EF8-34C0-4608-8A20-71D75AA54319}" destId="{6CFAC7CC-CD27-4FAA-873C-6FF1BAE7B1D6}" srcOrd="5" destOrd="0" presId="urn:microsoft.com/office/officeart/2005/8/layout/process1"/>
    <dgm:cxn modelId="{42639FAF-1811-4D1B-9B19-D4D14D1AADFE}" type="presParOf" srcId="{6CFAC7CC-CD27-4FAA-873C-6FF1BAE7B1D6}" destId="{BA4074E6-0721-4193-A521-696ED3370FE7}" srcOrd="0" destOrd="0" presId="urn:microsoft.com/office/officeart/2005/8/layout/process1"/>
    <dgm:cxn modelId="{96C23B95-10B0-48F6-940B-84C9EC1B5CC9}" type="presParOf" srcId="{76591EF8-34C0-4608-8A20-71D75AA54319}" destId="{53BF78CA-C4FD-4B25-8733-DBA14B3713E7}" srcOrd="6" destOrd="0" presId="urn:microsoft.com/office/officeart/2005/8/layout/process1"/>
    <dgm:cxn modelId="{60462733-EFA9-4BBC-AC15-64AA36753614}" type="presParOf" srcId="{76591EF8-34C0-4608-8A20-71D75AA54319}" destId="{CDC9EC3B-330B-487C-9B3C-6B34DB15B021}" srcOrd="7" destOrd="0" presId="urn:microsoft.com/office/officeart/2005/8/layout/process1"/>
    <dgm:cxn modelId="{180F7EAF-AEB9-49C7-A9A6-CB4D753D6492}" type="presParOf" srcId="{CDC9EC3B-330B-487C-9B3C-6B34DB15B021}" destId="{C90A736A-2EDD-40F0-A657-C8CEB46ED659}" srcOrd="0" destOrd="0" presId="urn:microsoft.com/office/officeart/2005/8/layout/process1"/>
    <dgm:cxn modelId="{078B3662-8631-4385-ACDD-77A781200DE8}" type="presParOf" srcId="{76591EF8-34C0-4608-8A20-71D75AA54319}" destId="{2B6ADDEA-E218-498F-AC60-FA5495D60C9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13C1CA-2FDC-408B-A98F-9AC836EE47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07BBD5-E462-49F4-88F5-2A086FB05F0B}">
      <dgm:prSet phldrT="[Texte]" custT="1"/>
      <dgm:spPr>
        <a:ln w="28575"/>
      </dgm:spPr>
      <dgm:t>
        <a:bodyPr/>
        <a:lstStyle/>
        <a:p>
          <a:r>
            <a:rPr lang="fr-FR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EKfond</a:t>
          </a:r>
          <a:endParaRPr lang="fr-FR" sz="2800" dirty="0"/>
        </a:p>
      </dgm:t>
    </dgm:pt>
    <dgm:pt modelId="{F385C9C5-9057-4980-B7A9-2A0518247F7B}" type="parTrans" cxnId="{F5E12458-EE27-46C8-A823-CAF4AC2242B8}">
      <dgm:prSet/>
      <dgm:spPr/>
      <dgm:t>
        <a:bodyPr/>
        <a:lstStyle/>
        <a:p>
          <a:endParaRPr lang="fr-FR" sz="4400"/>
        </a:p>
      </dgm:t>
    </dgm:pt>
    <dgm:pt modelId="{2B1CD9F7-098C-4504-85EB-C7DDAE72F9B8}" type="sibTrans" cxnId="{F5E12458-EE27-46C8-A823-CAF4AC2242B8}">
      <dgm:prSet/>
      <dgm:spPr/>
      <dgm:t>
        <a:bodyPr/>
        <a:lstStyle/>
        <a:p>
          <a:endParaRPr lang="fr-FR" sz="4400"/>
        </a:p>
      </dgm:t>
    </dgm:pt>
    <dgm:pt modelId="{ADC17C48-06FA-4AEA-AD29-F669A4A83C5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fr-FR" sz="1400" b="1" dirty="0">
              <a:solidFill>
                <a:srgbClr val="002060"/>
              </a:solidFill>
              <a:effectLst/>
            </a:rPr>
            <a:t>Calcul de la capacité portante d’un pieu et vérification du béton en compression</a:t>
          </a:r>
          <a:endParaRPr lang="fr-FR" sz="1400" b="1" dirty="0">
            <a:solidFill>
              <a:srgbClr val="002060"/>
            </a:solidFill>
          </a:endParaRPr>
        </a:p>
      </dgm:t>
    </dgm:pt>
    <dgm:pt modelId="{A4A3FBDD-00C4-4D00-BBF4-9699FCBBBDB7}" type="parTrans" cxnId="{C239D7BE-203D-43F2-AB2F-901148BAD4CA}">
      <dgm:prSet/>
      <dgm:spPr/>
      <dgm:t>
        <a:bodyPr/>
        <a:lstStyle/>
        <a:p>
          <a:endParaRPr lang="fr-FR" sz="4400"/>
        </a:p>
      </dgm:t>
    </dgm:pt>
    <dgm:pt modelId="{CE9C51EA-F1F5-4677-8F48-B3D6F0993C86}" type="sibTrans" cxnId="{C239D7BE-203D-43F2-AB2F-901148BAD4CA}">
      <dgm:prSet/>
      <dgm:spPr/>
      <dgm:t>
        <a:bodyPr/>
        <a:lstStyle/>
        <a:p>
          <a:endParaRPr lang="fr-FR" sz="4400"/>
        </a:p>
      </dgm:t>
    </dgm:pt>
    <dgm:pt modelId="{DE8E74EB-A6E9-4D56-ABCE-22114B30E8B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Développé par des langages de programmation</a:t>
          </a:r>
        </a:p>
      </dgm:t>
    </dgm:pt>
    <dgm:pt modelId="{DA397DF4-0905-49DB-9E6D-33CE435EEB5F}" type="parTrans" cxnId="{9BE20BB2-CEB2-41D9-8C83-910429A9E5A8}">
      <dgm:prSet/>
      <dgm:spPr/>
      <dgm:t>
        <a:bodyPr/>
        <a:lstStyle/>
        <a:p>
          <a:endParaRPr lang="fr-FR" sz="4400"/>
        </a:p>
      </dgm:t>
    </dgm:pt>
    <dgm:pt modelId="{9B14525C-FC5D-4876-BEC3-404E2FC66945}" type="sibTrans" cxnId="{9BE20BB2-CEB2-41D9-8C83-910429A9E5A8}">
      <dgm:prSet/>
      <dgm:spPr/>
      <dgm:t>
        <a:bodyPr/>
        <a:lstStyle/>
        <a:p>
          <a:endParaRPr lang="fr-FR" sz="4400"/>
        </a:p>
      </dgm:t>
    </dgm:pt>
    <dgm:pt modelId="{6EA8BD9D-EE93-4A30-8361-43B478195C5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Calcul selon les règlements adéquats</a:t>
          </a:r>
        </a:p>
      </dgm:t>
    </dgm:pt>
    <dgm:pt modelId="{22109613-0833-4565-A8DA-0705CAA0B259}" type="parTrans" cxnId="{FA9DDE31-C261-448D-9312-76DE2E257049}">
      <dgm:prSet/>
      <dgm:spPr/>
      <dgm:t>
        <a:bodyPr/>
        <a:lstStyle/>
        <a:p>
          <a:endParaRPr lang="fr-FR" sz="4400"/>
        </a:p>
      </dgm:t>
    </dgm:pt>
    <dgm:pt modelId="{873E6D1B-2731-439A-B472-9024ED4B1579}" type="sibTrans" cxnId="{FA9DDE31-C261-448D-9312-76DE2E257049}">
      <dgm:prSet/>
      <dgm:spPr/>
      <dgm:t>
        <a:bodyPr/>
        <a:lstStyle/>
        <a:p>
          <a:endParaRPr lang="fr-FR" sz="4400"/>
        </a:p>
      </dgm:t>
    </dgm:pt>
    <dgm:pt modelId="{C4D3D1B7-0540-4223-8F57-EFFA55C0951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Les états limites de calcul</a:t>
          </a:r>
        </a:p>
      </dgm:t>
    </dgm:pt>
    <dgm:pt modelId="{96BA2447-827C-4872-94AC-2A42D9291AA6}" type="sibTrans" cxnId="{103FAA64-B471-4348-94EB-A9EF9BE51AA8}">
      <dgm:prSet/>
      <dgm:spPr/>
      <dgm:t>
        <a:bodyPr/>
        <a:lstStyle/>
        <a:p>
          <a:endParaRPr lang="fr-FR" sz="4400"/>
        </a:p>
      </dgm:t>
    </dgm:pt>
    <dgm:pt modelId="{EB434BC0-17D3-42E1-8018-F4AD75943CF8}" type="parTrans" cxnId="{103FAA64-B471-4348-94EB-A9EF9BE51AA8}">
      <dgm:prSet/>
      <dgm:spPr/>
      <dgm:t>
        <a:bodyPr/>
        <a:lstStyle/>
        <a:p>
          <a:endParaRPr lang="fr-FR" sz="4400"/>
        </a:p>
      </dgm:t>
    </dgm:pt>
    <dgm:pt modelId="{84EB6D77-492E-4B76-88E0-989233C1D46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Python</a:t>
          </a:r>
        </a:p>
      </dgm:t>
    </dgm:pt>
    <dgm:pt modelId="{E3D4497F-7FA4-44C2-86F7-CC820487EDAB}" type="parTrans" cxnId="{111DF358-7681-4955-A727-93240B268C35}">
      <dgm:prSet/>
      <dgm:spPr/>
      <dgm:t>
        <a:bodyPr/>
        <a:lstStyle/>
        <a:p>
          <a:endParaRPr lang="fr-FR" sz="4400"/>
        </a:p>
      </dgm:t>
    </dgm:pt>
    <dgm:pt modelId="{BFCB3006-F522-477B-BC65-4BE39622C503}" type="sibTrans" cxnId="{111DF358-7681-4955-A727-93240B268C35}">
      <dgm:prSet/>
      <dgm:spPr/>
      <dgm:t>
        <a:bodyPr/>
        <a:lstStyle/>
        <a:p>
          <a:endParaRPr lang="fr-FR" sz="4400"/>
        </a:p>
      </dgm:t>
    </dgm:pt>
    <dgm:pt modelId="{DF78EEA5-FE0B-4E27-86D3-A02CCB94914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1997-1</a:t>
          </a:r>
        </a:p>
      </dgm:t>
    </dgm:pt>
    <dgm:pt modelId="{BE04994B-17CE-43DD-BF29-ABE858AD355D}" type="parTrans" cxnId="{B46B0A4D-0804-47D3-8F34-8B58480DDB58}">
      <dgm:prSet/>
      <dgm:spPr/>
      <dgm:t>
        <a:bodyPr/>
        <a:lstStyle/>
        <a:p>
          <a:endParaRPr lang="fr-FR" sz="4400"/>
        </a:p>
      </dgm:t>
    </dgm:pt>
    <dgm:pt modelId="{F76E5B6E-2F36-49A7-B966-EE18059DC9E8}" type="sibTrans" cxnId="{B46B0A4D-0804-47D3-8F34-8B58480DDB58}">
      <dgm:prSet/>
      <dgm:spPr/>
      <dgm:t>
        <a:bodyPr/>
        <a:lstStyle/>
        <a:p>
          <a:endParaRPr lang="fr-FR" sz="4400"/>
        </a:p>
      </dgm:t>
    </dgm:pt>
    <dgm:pt modelId="{366946AE-79BB-4AB6-8C5D-3348A952DE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P 94-262</a:t>
          </a:r>
        </a:p>
      </dgm:t>
    </dgm:pt>
    <dgm:pt modelId="{97C75F9F-9C4E-4194-B6A2-5C9A73FD1CC2}" type="parTrans" cxnId="{A5FAB5E8-0FB8-469B-8586-93BBB94B533C}">
      <dgm:prSet/>
      <dgm:spPr/>
      <dgm:t>
        <a:bodyPr/>
        <a:lstStyle/>
        <a:p>
          <a:endParaRPr lang="fr-FR" sz="4400"/>
        </a:p>
      </dgm:t>
    </dgm:pt>
    <dgm:pt modelId="{B2F35A42-36A1-42C5-BF76-B9272A2E46E1}" type="sibTrans" cxnId="{A5FAB5E8-0FB8-469B-8586-93BBB94B533C}">
      <dgm:prSet/>
      <dgm:spPr/>
      <dgm:t>
        <a:bodyPr/>
        <a:lstStyle/>
        <a:p>
          <a:endParaRPr lang="fr-FR" sz="4400"/>
        </a:p>
      </dgm:t>
    </dgm:pt>
    <dgm:pt modelId="{EF54078B-232C-4360-984F-99CF726823C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ELS</a:t>
          </a:r>
        </a:p>
      </dgm:t>
    </dgm:pt>
    <dgm:pt modelId="{131377DA-A41E-4F96-8AA5-B375D57DD90D}" type="parTrans" cxnId="{19ADAE4D-B839-4A05-8859-18692E621920}">
      <dgm:prSet/>
      <dgm:spPr/>
      <dgm:t>
        <a:bodyPr/>
        <a:lstStyle/>
        <a:p>
          <a:endParaRPr lang="fr-FR" sz="4400"/>
        </a:p>
      </dgm:t>
    </dgm:pt>
    <dgm:pt modelId="{8D356FB4-D05C-4CAA-B438-2DBB6EB58AE3}" type="sibTrans" cxnId="{19ADAE4D-B839-4A05-8859-18692E621920}">
      <dgm:prSet/>
      <dgm:spPr/>
      <dgm:t>
        <a:bodyPr/>
        <a:lstStyle/>
        <a:p>
          <a:endParaRPr lang="fr-FR" sz="4400"/>
        </a:p>
      </dgm:t>
    </dgm:pt>
    <dgm:pt modelId="{F43E36B1-F948-4CA4-962C-87B736226ED6}" type="pres">
      <dgm:prSet presAssocID="{5B13C1CA-2FDC-408B-A98F-9AC836EE47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0DEB3-787A-46D3-8EC4-55D00FB67C5E}" type="pres">
      <dgm:prSet presAssocID="{6207BBD5-E462-49F4-88F5-2A086FB05F0B}" presName="hierRoot1" presStyleCnt="0">
        <dgm:presLayoutVars>
          <dgm:hierBranch/>
        </dgm:presLayoutVars>
      </dgm:prSet>
      <dgm:spPr/>
    </dgm:pt>
    <dgm:pt modelId="{BD72AA02-0AD0-47F6-AA7B-6B643056A330}" type="pres">
      <dgm:prSet presAssocID="{6207BBD5-E462-49F4-88F5-2A086FB05F0B}" presName="rootComposite1" presStyleCnt="0"/>
      <dgm:spPr/>
    </dgm:pt>
    <dgm:pt modelId="{B6472073-F864-4DFE-924B-15A0AE40D4D7}" type="pres">
      <dgm:prSet presAssocID="{6207BBD5-E462-49F4-88F5-2A086FB05F0B}" presName="rootText1" presStyleLbl="node0" presStyleIdx="0" presStyleCnt="1" custScaleX="149716" custScaleY="128930">
        <dgm:presLayoutVars>
          <dgm:chPref val="3"/>
        </dgm:presLayoutVars>
      </dgm:prSet>
      <dgm:spPr/>
    </dgm:pt>
    <dgm:pt modelId="{76AAF926-8FD3-4809-A88E-785B067171DB}" type="pres">
      <dgm:prSet presAssocID="{6207BBD5-E462-49F4-88F5-2A086FB05F0B}" presName="rootConnector1" presStyleLbl="node1" presStyleIdx="0" presStyleCnt="0"/>
      <dgm:spPr/>
    </dgm:pt>
    <dgm:pt modelId="{D13CB70F-F39B-4027-A68F-201945EEFB36}" type="pres">
      <dgm:prSet presAssocID="{6207BBD5-E462-49F4-88F5-2A086FB05F0B}" presName="hierChild2" presStyleCnt="0"/>
      <dgm:spPr/>
    </dgm:pt>
    <dgm:pt modelId="{4856C829-D541-46DD-9530-A27DA1ED9A8F}" type="pres">
      <dgm:prSet presAssocID="{A4A3FBDD-00C4-4D00-BBF4-9699FCBBBDB7}" presName="Name35" presStyleLbl="parChTrans1D2" presStyleIdx="0" presStyleCnt="1"/>
      <dgm:spPr/>
    </dgm:pt>
    <dgm:pt modelId="{A568E65B-70FE-4CD8-9A9B-C67674FF08CC}" type="pres">
      <dgm:prSet presAssocID="{ADC17C48-06FA-4AEA-AD29-F669A4A83C5F}" presName="hierRoot2" presStyleCnt="0">
        <dgm:presLayoutVars>
          <dgm:hierBranch/>
        </dgm:presLayoutVars>
      </dgm:prSet>
      <dgm:spPr/>
    </dgm:pt>
    <dgm:pt modelId="{E1C50C64-0177-4B23-B818-97B90B0D298F}" type="pres">
      <dgm:prSet presAssocID="{ADC17C48-06FA-4AEA-AD29-F669A4A83C5F}" presName="rootComposite" presStyleCnt="0"/>
      <dgm:spPr/>
    </dgm:pt>
    <dgm:pt modelId="{2ACA96EC-6E51-47D0-BFDC-2F0E76B6955D}" type="pres">
      <dgm:prSet presAssocID="{ADC17C48-06FA-4AEA-AD29-F669A4A83C5F}" presName="rootText" presStyleLbl="node2" presStyleIdx="0" presStyleCnt="1" custScaleX="258309">
        <dgm:presLayoutVars>
          <dgm:chPref val="3"/>
        </dgm:presLayoutVars>
      </dgm:prSet>
      <dgm:spPr/>
    </dgm:pt>
    <dgm:pt modelId="{2438A1B6-8C30-4008-8551-411778077A30}" type="pres">
      <dgm:prSet presAssocID="{ADC17C48-06FA-4AEA-AD29-F669A4A83C5F}" presName="rootConnector" presStyleLbl="node2" presStyleIdx="0" presStyleCnt="1"/>
      <dgm:spPr/>
    </dgm:pt>
    <dgm:pt modelId="{E747A6DF-321C-402A-9632-0561C3603A26}" type="pres">
      <dgm:prSet presAssocID="{ADC17C48-06FA-4AEA-AD29-F669A4A83C5F}" presName="hierChild4" presStyleCnt="0"/>
      <dgm:spPr/>
    </dgm:pt>
    <dgm:pt modelId="{543446F8-26B2-4592-9074-1D30682855C8}" type="pres">
      <dgm:prSet presAssocID="{DA397DF4-0905-49DB-9E6D-33CE435EEB5F}" presName="Name35" presStyleLbl="parChTrans1D3" presStyleIdx="0" presStyleCnt="3"/>
      <dgm:spPr/>
    </dgm:pt>
    <dgm:pt modelId="{E83E8B08-C4E2-4BE2-9A7C-D98542EFF16F}" type="pres">
      <dgm:prSet presAssocID="{DE8E74EB-A6E9-4D56-ABCE-22114B30E8B5}" presName="hierRoot2" presStyleCnt="0">
        <dgm:presLayoutVars>
          <dgm:hierBranch/>
        </dgm:presLayoutVars>
      </dgm:prSet>
      <dgm:spPr/>
    </dgm:pt>
    <dgm:pt modelId="{FE441789-EB56-498B-B5FB-82BF6D804E23}" type="pres">
      <dgm:prSet presAssocID="{DE8E74EB-A6E9-4D56-ABCE-22114B30E8B5}" presName="rootComposite" presStyleCnt="0"/>
      <dgm:spPr/>
    </dgm:pt>
    <dgm:pt modelId="{78A70C94-89F7-4BC1-8888-720FFA991EEA}" type="pres">
      <dgm:prSet presAssocID="{DE8E74EB-A6E9-4D56-ABCE-22114B30E8B5}" presName="rootText" presStyleLbl="node3" presStyleIdx="0" presStyleCnt="3" custScaleX="181070">
        <dgm:presLayoutVars>
          <dgm:chPref val="3"/>
        </dgm:presLayoutVars>
      </dgm:prSet>
      <dgm:spPr/>
    </dgm:pt>
    <dgm:pt modelId="{9A0D8B3D-E0AA-4F03-82C3-B6A494E3747B}" type="pres">
      <dgm:prSet presAssocID="{DE8E74EB-A6E9-4D56-ABCE-22114B30E8B5}" presName="rootConnector" presStyleLbl="node3" presStyleIdx="0" presStyleCnt="3"/>
      <dgm:spPr/>
    </dgm:pt>
    <dgm:pt modelId="{9C4E2CF0-4D02-40EE-B341-B2B9FD0AB837}" type="pres">
      <dgm:prSet presAssocID="{DE8E74EB-A6E9-4D56-ABCE-22114B30E8B5}" presName="hierChild4" presStyleCnt="0"/>
      <dgm:spPr/>
    </dgm:pt>
    <dgm:pt modelId="{D62C26F2-7A42-47F0-BD81-1A23A967F7D5}" type="pres">
      <dgm:prSet presAssocID="{E3D4497F-7FA4-44C2-86F7-CC820487EDAB}" presName="Name35" presStyleLbl="parChTrans1D4" presStyleIdx="0" presStyleCnt="4"/>
      <dgm:spPr/>
    </dgm:pt>
    <dgm:pt modelId="{5D10F68A-ABA3-405B-93E5-EFF1DA8AB699}" type="pres">
      <dgm:prSet presAssocID="{84EB6D77-492E-4B76-88E0-989233C1D465}" presName="hierRoot2" presStyleCnt="0">
        <dgm:presLayoutVars>
          <dgm:hierBranch/>
        </dgm:presLayoutVars>
      </dgm:prSet>
      <dgm:spPr/>
    </dgm:pt>
    <dgm:pt modelId="{CC0C3F52-C7D9-408A-8059-89ED56465088}" type="pres">
      <dgm:prSet presAssocID="{84EB6D77-492E-4B76-88E0-989233C1D465}" presName="rootComposite" presStyleCnt="0"/>
      <dgm:spPr/>
    </dgm:pt>
    <dgm:pt modelId="{628595BE-E3F1-46E3-BE47-E6E023F5E13C}" type="pres">
      <dgm:prSet presAssocID="{84EB6D77-492E-4B76-88E0-989233C1D465}" presName="rootText" presStyleLbl="node4" presStyleIdx="0" presStyleCnt="4">
        <dgm:presLayoutVars>
          <dgm:chPref val="3"/>
        </dgm:presLayoutVars>
      </dgm:prSet>
      <dgm:spPr/>
    </dgm:pt>
    <dgm:pt modelId="{DD344227-9074-43EC-94A3-0152F096E560}" type="pres">
      <dgm:prSet presAssocID="{84EB6D77-492E-4B76-88E0-989233C1D465}" presName="rootConnector" presStyleLbl="node4" presStyleIdx="0" presStyleCnt="4"/>
      <dgm:spPr/>
    </dgm:pt>
    <dgm:pt modelId="{0E30E57E-DCDE-4E78-A603-F4E040EDE63D}" type="pres">
      <dgm:prSet presAssocID="{84EB6D77-492E-4B76-88E0-989233C1D465}" presName="hierChild4" presStyleCnt="0"/>
      <dgm:spPr/>
    </dgm:pt>
    <dgm:pt modelId="{7CB7494F-0D93-4EFB-9C58-8B9C89384039}" type="pres">
      <dgm:prSet presAssocID="{84EB6D77-492E-4B76-88E0-989233C1D465}" presName="hierChild5" presStyleCnt="0"/>
      <dgm:spPr/>
    </dgm:pt>
    <dgm:pt modelId="{E593E2CF-5A01-4859-9536-9260AE8ED67F}" type="pres">
      <dgm:prSet presAssocID="{DE8E74EB-A6E9-4D56-ABCE-22114B30E8B5}" presName="hierChild5" presStyleCnt="0"/>
      <dgm:spPr/>
    </dgm:pt>
    <dgm:pt modelId="{05F3F336-CA5D-4963-8E81-C60C4C566D7F}" type="pres">
      <dgm:prSet presAssocID="{22109613-0833-4565-A8DA-0705CAA0B259}" presName="Name35" presStyleLbl="parChTrans1D3" presStyleIdx="1" presStyleCnt="3"/>
      <dgm:spPr/>
    </dgm:pt>
    <dgm:pt modelId="{B3930D11-8EE7-4648-AD78-F50E8FBD1739}" type="pres">
      <dgm:prSet presAssocID="{6EA8BD9D-EE93-4A30-8361-43B478195C54}" presName="hierRoot2" presStyleCnt="0">
        <dgm:presLayoutVars>
          <dgm:hierBranch/>
        </dgm:presLayoutVars>
      </dgm:prSet>
      <dgm:spPr/>
    </dgm:pt>
    <dgm:pt modelId="{242C7BA6-E7EA-4D0C-9474-C486A3186AA9}" type="pres">
      <dgm:prSet presAssocID="{6EA8BD9D-EE93-4A30-8361-43B478195C54}" presName="rootComposite" presStyleCnt="0"/>
      <dgm:spPr/>
    </dgm:pt>
    <dgm:pt modelId="{0FD065B4-00C0-48AE-8B90-0CF1012943A2}" type="pres">
      <dgm:prSet presAssocID="{6EA8BD9D-EE93-4A30-8361-43B478195C54}" presName="rootText" presStyleLbl="node3" presStyleIdx="1" presStyleCnt="3" custScaleX="181070">
        <dgm:presLayoutVars>
          <dgm:chPref val="3"/>
        </dgm:presLayoutVars>
      </dgm:prSet>
      <dgm:spPr/>
    </dgm:pt>
    <dgm:pt modelId="{99E3525F-CBB4-45A6-ACF6-694CC0E6EC08}" type="pres">
      <dgm:prSet presAssocID="{6EA8BD9D-EE93-4A30-8361-43B478195C54}" presName="rootConnector" presStyleLbl="node3" presStyleIdx="1" presStyleCnt="3"/>
      <dgm:spPr/>
    </dgm:pt>
    <dgm:pt modelId="{4C1D2A57-7EE8-4191-AB7A-84C547BD90DE}" type="pres">
      <dgm:prSet presAssocID="{6EA8BD9D-EE93-4A30-8361-43B478195C54}" presName="hierChild4" presStyleCnt="0"/>
      <dgm:spPr/>
    </dgm:pt>
    <dgm:pt modelId="{D1CB7232-7211-4CB3-B894-C3751BDA5A7E}" type="pres">
      <dgm:prSet presAssocID="{BE04994B-17CE-43DD-BF29-ABE858AD355D}" presName="Name35" presStyleLbl="parChTrans1D4" presStyleIdx="1" presStyleCnt="4"/>
      <dgm:spPr/>
    </dgm:pt>
    <dgm:pt modelId="{11F383E4-2A98-4A03-917E-7B534D355EAA}" type="pres">
      <dgm:prSet presAssocID="{DF78EEA5-FE0B-4E27-86D3-A02CCB949147}" presName="hierRoot2" presStyleCnt="0">
        <dgm:presLayoutVars>
          <dgm:hierBranch/>
        </dgm:presLayoutVars>
      </dgm:prSet>
      <dgm:spPr/>
    </dgm:pt>
    <dgm:pt modelId="{A69B7064-40D5-40D3-8614-576C572D2E12}" type="pres">
      <dgm:prSet presAssocID="{DF78EEA5-FE0B-4E27-86D3-A02CCB949147}" presName="rootComposite" presStyleCnt="0"/>
      <dgm:spPr/>
    </dgm:pt>
    <dgm:pt modelId="{07FDA9B5-0EB3-4B43-8EFD-5D9369F98F9D}" type="pres">
      <dgm:prSet presAssocID="{DF78EEA5-FE0B-4E27-86D3-A02CCB949147}" presName="rootText" presStyleLbl="node4" presStyleIdx="1" presStyleCnt="4">
        <dgm:presLayoutVars>
          <dgm:chPref val="3"/>
        </dgm:presLayoutVars>
      </dgm:prSet>
      <dgm:spPr/>
    </dgm:pt>
    <dgm:pt modelId="{CA47689B-11F9-4BDE-836C-B972980454A7}" type="pres">
      <dgm:prSet presAssocID="{DF78EEA5-FE0B-4E27-86D3-A02CCB949147}" presName="rootConnector" presStyleLbl="node4" presStyleIdx="1" presStyleCnt="4"/>
      <dgm:spPr/>
    </dgm:pt>
    <dgm:pt modelId="{3C057CBC-8310-4D78-8CEC-E3E3B4DC4F22}" type="pres">
      <dgm:prSet presAssocID="{DF78EEA5-FE0B-4E27-86D3-A02CCB949147}" presName="hierChild4" presStyleCnt="0"/>
      <dgm:spPr/>
    </dgm:pt>
    <dgm:pt modelId="{7E1C2136-ABC1-4055-A2AA-F179B8A23513}" type="pres">
      <dgm:prSet presAssocID="{DF78EEA5-FE0B-4E27-86D3-A02CCB949147}" presName="hierChild5" presStyleCnt="0"/>
      <dgm:spPr/>
    </dgm:pt>
    <dgm:pt modelId="{5F39DBC4-C6EF-40C8-BF22-5089C6E88E2E}" type="pres">
      <dgm:prSet presAssocID="{97C75F9F-9C4E-4194-B6A2-5C9A73FD1CC2}" presName="Name35" presStyleLbl="parChTrans1D4" presStyleIdx="2" presStyleCnt="4"/>
      <dgm:spPr/>
    </dgm:pt>
    <dgm:pt modelId="{ACD13202-C581-4E72-BE75-EE5C394B299E}" type="pres">
      <dgm:prSet presAssocID="{366946AE-79BB-4AB6-8C5D-3348A952DE55}" presName="hierRoot2" presStyleCnt="0">
        <dgm:presLayoutVars>
          <dgm:hierBranch/>
        </dgm:presLayoutVars>
      </dgm:prSet>
      <dgm:spPr/>
    </dgm:pt>
    <dgm:pt modelId="{C578189D-1D3C-4F47-BA2B-7309FF7F7EA7}" type="pres">
      <dgm:prSet presAssocID="{366946AE-79BB-4AB6-8C5D-3348A952DE55}" presName="rootComposite" presStyleCnt="0"/>
      <dgm:spPr/>
    </dgm:pt>
    <dgm:pt modelId="{74AC376A-F073-44E6-A425-72242CFD1F0F}" type="pres">
      <dgm:prSet presAssocID="{366946AE-79BB-4AB6-8C5D-3348A952DE55}" presName="rootText" presStyleLbl="node4" presStyleIdx="2" presStyleCnt="4">
        <dgm:presLayoutVars>
          <dgm:chPref val="3"/>
        </dgm:presLayoutVars>
      </dgm:prSet>
      <dgm:spPr/>
    </dgm:pt>
    <dgm:pt modelId="{D08E99B9-8472-4C4F-8E35-F21300D30C55}" type="pres">
      <dgm:prSet presAssocID="{366946AE-79BB-4AB6-8C5D-3348A952DE55}" presName="rootConnector" presStyleLbl="node4" presStyleIdx="2" presStyleCnt="4"/>
      <dgm:spPr/>
    </dgm:pt>
    <dgm:pt modelId="{696DE93C-EB73-4C87-B973-DFDCFEDB9F54}" type="pres">
      <dgm:prSet presAssocID="{366946AE-79BB-4AB6-8C5D-3348A952DE55}" presName="hierChild4" presStyleCnt="0"/>
      <dgm:spPr/>
    </dgm:pt>
    <dgm:pt modelId="{23AB4124-1868-4BFA-99AF-38BA0EF16875}" type="pres">
      <dgm:prSet presAssocID="{366946AE-79BB-4AB6-8C5D-3348A952DE55}" presName="hierChild5" presStyleCnt="0"/>
      <dgm:spPr/>
    </dgm:pt>
    <dgm:pt modelId="{72A79DBF-FBDE-4683-8545-822FE5C718E8}" type="pres">
      <dgm:prSet presAssocID="{6EA8BD9D-EE93-4A30-8361-43B478195C54}" presName="hierChild5" presStyleCnt="0"/>
      <dgm:spPr/>
    </dgm:pt>
    <dgm:pt modelId="{A8BA21C8-48F8-4F77-881B-9F6AB288E004}" type="pres">
      <dgm:prSet presAssocID="{EB434BC0-17D3-42E1-8018-F4AD75943CF8}" presName="Name35" presStyleLbl="parChTrans1D3" presStyleIdx="2" presStyleCnt="3"/>
      <dgm:spPr/>
    </dgm:pt>
    <dgm:pt modelId="{D07C4A31-5BA8-44F7-80DF-8F7A644E6673}" type="pres">
      <dgm:prSet presAssocID="{C4D3D1B7-0540-4223-8F57-EFFA55C09516}" presName="hierRoot2" presStyleCnt="0">
        <dgm:presLayoutVars>
          <dgm:hierBranch/>
        </dgm:presLayoutVars>
      </dgm:prSet>
      <dgm:spPr/>
    </dgm:pt>
    <dgm:pt modelId="{8BD73A30-42F0-4AD5-9AF5-D3A3EB17A30D}" type="pres">
      <dgm:prSet presAssocID="{C4D3D1B7-0540-4223-8F57-EFFA55C09516}" presName="rootComposite" presStyleCnt="0"/>
      <dgm:spPr/>
    </dgm:pt>
    <dgm:pt modelId="{B7D94A57-2F75-4951-BEFB-7351C5132D4D}" type="pres">
      <dgm:prSet presAssocID="{C4D3D1B7-0540-4223-8F57-EFFA55C09516}" presName="rootText" presStyleLbl="node3" presStyleIdx="2" presStyleCnt="3" custScaleX="181070">
        <dgm:presLayoutVars>
          <dgm:chPref val="3"/>
        </dgm:presLayoutVars>
      </dgm:prSet>
      <dgm:spPr/>
    </dgm:pt>
    <dgm:pt modelId="{542DA7E9-E7FA-4ED8-9B7F-95FF8535B15C}" type="pres">
      <dgm:prSet presAssocID="{C4D3D1B7-0540-4223-8F57-EFFA55C09516}" presName="rootConnector" presStyleLbl="node3" presStyleIdx="2" presStyleCnt="3"/>
      <dgm:spPr/>
    </dgm:pt>
    <dgm:pt modelId="{53282773-3B01-4D4B-A964-AAE464619D1D}" type="pres">
      <dgm:prSet presAssocID="{C4D3D1B7-0540-4223-8F57-EFFA55C09516}" presName="hierChild4" presStyleCnt="0"/>
      <dgm:spPr/>
    </dgm:pt>
    <dgm:pt modelId="{9B3D3178-BB0F-47CF-AEC2-A1F67771BE6F}" type="pres">
      <dgm:prSet presAssocID="{131377DA-A41E-4F96-8AA5-B375D57DD90D}" presName="Name35" presStyleLbl="parChTrans1D4" presStyleIdx="3" presStyleCnt="4"/>
      <dgm:spPr/>
    </dgm:pt>
    <dgm:pt modelId="{0950EE3A-11BE-4A2B-A706-965D2F64E637}" type="pres">
      <dgm:prSet presAssocID="{EF54078B-232C-4360-984F-99CF726823C2}" presName="hierRoot2" presStyleCnt="0">
        <dgm:presLayoutVars>
          <dgm:hierBranch/>
        </dgm:presLayoutVars>
      </dgm:prSet>
      <dgm:spPr/>
    </dgm:pt>
    <dgm:pt modelId="{D8AA4A4C-A0B5-4DDF-B1B6-CB68037732E1}" type="pres">
      <dgm:prSet presAssocID="{EF54078B-232C-4360-984F-99CF726823C2}" presName="rootComposite" presStyleCnt="0"/>
      <dgm:spPr/>
    </dgm:pt>
    <dgm:pt modelId="{874C1817-5621-4427-8180-AE82C041C282}" type="pres">
      <dgm:prSet presAssocID="{EF54078B-232C-4360-984F-99CF726823C2}" presName="rootText" presStyleLbl="node4" presStyleIdx="3" presStyleCnt="4">
        <dgm:presLayoutVars>
          <dgm:chPref val="3"/>
        </dgm:presLayoutVars>
      </dgm:prSet>
      <dgm:spPr/>
    </dgm:pt>
    <dgm:pt modelId="{0B26D039-05CF-4B84-80DA-E2639E77473A}" type="pres">
      <dgm:prSet presAssocID="{EF54078B-232C-4360-984F-99CF726823C2}" presName="rootConnector" presStyleLbl="node4" presStyleIdx="3" presStyleCnt="4"/>
      <dgm:spPr/>
    </dgm:pt>
    <dgm:pt modelId="{5814FD55-F721-4FCC-B95D-DFBF407BA8BA}" type="pres">
      <dgm:prSet presAssocID="{EF54078B-232C-4360-984F-99CF726823C2}" presName="hierChild4" presStyleCnt="0"/>
      <dgm:spPr/>
    </dgm:pt>
    <dgm:pt modelId="{D6D5D5AD-810B-4565-80D2-401E40BC57F5}" type="pres">
      <dgm:prSet presAssocID="{EF54078B-232C-4360-984F-99CF726823C2}" presName="hierChild5" presStyleCnt="0"/>
      <dgm:spPr/>
    </dgm:pt>
    <dgm:pt modelId="{4DD8607F-FD6C-4FB6-9A76-9B51EF3897B7}" type="pres">
      <dgm:prSet presAssocID="{C4D3D1B7-0540-4223-8F57-EFFA55C09516}" presName="hierChild5" presStyleCnt="0"/>
      <dgm:spPr/>
    </dgm:pt>
    <dgm:pt modelId="{9BA954A5-91BC-4AD2-ACB0-A786E4D9FAE9}" type="pres">
      <dgm:prSet presAssocID="{ADC17C48-06FA-4AEA-AD29-F669A4A83C5F}" presName="hierChild5" presStyleCnt="0"/>
      <dgm:spPr/>
    </dgm:pt>
    <dgm:pt modelId="{B7BC7BE2-F6A9-4C6E-8297-A694A8F9B4A9}" type="pres">
      <dgm:prSet presAssocID="{6207BBD5-E462-49F4-88F5-2A086FB05F0B}" presName="hierChild3" presStyleCnt="0"/>
      <dgm:spPr/>
    </dgm:pt>
  </dgm:ptLst>
  <dgm:cxnLst>
    <dgm:cxn modelId="{23B83E0D-3874-4E0D-9BF7-E146E2F3F914}" type="presOf" srcId="{84EB6D77-492E-4B76-88E0-989233C1D465}" destId="{628595BE-E3F1-46E3-BE47-E6E023F5E13C}" srcOrd="0" destOrd="0" presId="urn:microsoft.com/office/officeart/2005/8/layout/orgChart1"/>
    <dgm:cxn modelId="{B8975710-09B3-4307-8AA2-D3C40E952D2E}" type="presOf" srcId="{131377DA-A41E-4F96-8AA5-B375D57DD90D}" destId="{9B3D3178-BB0F-47CF-AEC2-A1F67771BE6F}" srcOrd="0" destOrd="0" presId="urn:microsoft.com/office/officeart/2005/8/layout/orgChart1"/>
    <dgm:cxn modelId="{0B977120-D7D3-4341-B3BF-BD56143D2E3E}" type="presOf" srcId="{5B13C1CA-2FDC-408B-A98F-9AC836EE470E}" destId="{F43E36B1-F948-4CA4-962C-87B736226ED6}" srcOrd="0" destOrd="0" presId="urn:microsoft.com/office/officeart/2005/8/layout/orgChart1"/>
    <dgm:cxn modelId="{54096924-49E7-4242-9A00-C498DBDC7D12}" type="presOf" srcId="{DF78EEA5-FE0B-4E27-86D3-A02CCB949147}" destId="{07FDA9B5-0EB3-4B43-8EFD-5D9369F98F9D}" srcOrd="0" destOrd="0" presId="urn:microsoft.com/office/officeart/2005/8/layout/orgChart1"/>
    <dgm:cxn modelId="{093B5C2C-BC30-4C30-90C9-8AAECBDBBAD0}" type="presOf" srcId="{DA397DF4-0905-49DB-9E6D-33CE435EEB5F}" destId="{543446F8-26B2-4592-9074-1D30682855C8}" srcOrd="0" destOrd="0" presId="urn:microsoft.com/office/officeart/2005/8/layout/orgChart1"/>
    <dgm:cxn modelId="{FA9DDE31-C261-448D-9312-76DE2E257049}" srcId="{ADC17C48-06FA-4AEA-AD29-F669A4A83C5F}" destId="{6EA8BD9D-EE93-4A30-8361-43B478195C54}" srcOrd="1" destOrd="0" parTransId="{22109613-0833-4565-A8DA-0705CAA0B259}" sibTransId="{873E6D1B-2731-439A-B472-9024ED4B1579}"/>
    <dgm:cxn modelId="{56C8473D-D853-481B-8882-C0957395A95F}" type="presOf" srcId="{6EA8BD9D-EE93-4A30-8361-43B478195C54}" destId="{0FD065B4-00C0-48AE-8B90-0CF1012943A2}" srcOrd="0" destOrd="0" presId="urn:microsoft.com/office/officeart/2005/8/layout/orgChart1"/>
    <dgm:cxn modelId="{9B37675D-7E86-4357-906B-FB85B658F6D9}" type="presOf" srcId="{EB434BC0-17D3-42E1-8018-F4AD75943CF8}" destId="{A8BA21C8-48F8-4F77-881B-9F6AB288E004}" srcOrd="0" destOrd="0" presId="urn:microsoft.com/office/officeart/2005/8/layout/orgChart1"/>
    <dgm:cxn modelId="{02BCAB5D-0884-4B48-B110-FFB18A3B2B4A}" type="presOf" srcId="{97C75F9F-9C4E-4194-B6A2-5C9A73FD1CC2}" destId="{5F39DBC4-C6EF-40C8-BF22-5089C6E88E2E}" srcOrd="0" destOrd="0" presId="urn:microsoft.com/office/officeart/2005/8/layout/orgChart1"/>
    <dgm:cxn modelId="{B77D0A41-CE56-4A7C-A194-5A4F5B2FEFF8}" type="presOf" srcId="{DF78EEA5-FE0B-4E27-86D3-A02CCB949147}" destId="{CA47689B-11F9-4BDE-836C-B972980454A7}" srcOrd="1" destOrd="0" presId="urn:microsoft.com/office/officeart/2005/8/layout/orgChart1"/>
    <dgm:cxn modelId="{103FAA64-B471-4348-94EB-A9EF9BE51AA8}" srcId="{ADC17C48-06FA-4AEA-AD29-F669A4A83C5F}" destId="{C4D3D1B7-0540-4223-8F57-EFFA55C09516}" srcOrd="2" destOrd="0" parTransId="{EB434BC0-17D3-42E1-8018-F4AD75943CF8}" sibTransId="{96BA2447-827C-4872-94AC-2A42D9291AA6}"/>
    <dgm:cxn modelId="{B28E1546-2B34-48D5-B893-07D0797FA2DB}" type="presOf" srcId="{E3D4497F-7FA4-44C2-86F7-CC820487EDAB}" destId="{D62C26F2-7A42-47F0-BD81-1A23A967F7D5}" srcOrd="0" destOrd="0" presId="urn:microsoft.com/office/officeart/2005/8/layout/orgChart1"/>
    <dgm:cxn modelId="{F6500349-B5D6-4EE1-BA32-966A86B07EA2}" type="presOf" srcId="{22109613-0833-4565-A8DA-0705CAA0B259}" destId="{05F3F336-CA5D-4963-8E81-C60C4C566D7F}" srcOrd="0" destOrd="0" presId="urn:microsoft.com/office/officeart/2005/8/layout/orgChart1"/>
    <dgm:cxn modelId="{B46B0A4D-0804-47D3-8F34-8B58480DDB58}" srcId="{6EA8BD9D-EE93-4A30-8361-43B478195C54}" destId="{DF78EEA5-FE0B-4E27-86D3-A02CCB949147}" srcOrd="0" destOrd="0" parTransId="{BE04994B-17CE-43DD-BF29-ABE858AD355D}" sibTransId="{F76E5B6E-2F36-49A7-B966-EE18059DC9E8}"/>
    <dgm:cxn modelId="{19ADAE4D-B839-4A05-8859-18692E621920}" srcId="{C4D3D1B7-0540-4223-8F57-EFFA55C09516}" destId="{EF54078B-232C-4360-984F-99CF726823C2}" srcOrd="0" destOrd="0" parTransId="{131377DA-A41E-4F96-8AA5-B375D57DD90D}" sibTransId="{8D356FB4-D05C-4CAA-B438-2DBB6EB58AE3}"/>
    <dgm:cxn modelId="{0DC2706E-3AAC-4683-AD4D-C8D6B0C5146E}" type="presOf" srcId="{DE8E74EB-A6E9-4D56-ABCE-22114B30E8B5}" destId="{78A70C94-89F7-4BC1-8888-720FFA991EEA}" srcOrd="0" destOrd="0" presId="urn:microsoft.com/office/officeart/2005/8/layout/orgChart1"/>
    <dgm:cxn modelId="{F5E12458-EE27-46C8-A823-CAF4AC2242B8}" srcId="{5B13C1CA-2FDC-408B-A98F-9AC836EE470E}" destId="{6207BBD5-E462-49F4-88F5-2A086FB05F0B}" srcOrd="0" destOrd="0" parTransId="{F385C9C5-9057-4980-B7A9-2A0518247F7B}" sibTransId="{2B1CD9F7-098C-4504-85EB-C7DDAE72F9B8}"/>
    <dgm:cxn modelId="{111DF358-7681-4955-A727-93240B268C35}" srcId="{DE8E74EB-A6E9-4D56-ABCE-22114B30E8B5}" destId="{84EB6D77-492E-4B76-88E0-989233C1D465}" srcOrd="0" destOrd="0" parTransId="{E3D4497F-7FA4-44C2-86F7-CC820487EDAB}" sibTransId="{BFCB3006-F522-477B-BC65-4BE39622C503}"/>
    <dgm:cxn modelId="{39EF4B7A-65CD-4564-A470-BFE68CB5B009}" type="presOf" srcId="{6EA8BD9D-EE93-4A30-8361-43B478195C54}" destId="{99E3525F-CBB4-45A6-ACF6-694CC0E6EC08}" srcOrd="1" destOrd="0" presId="urn:microsoft.com/office/officeart/2005/8/layout/orgChart1"/>
    <dgm:cxn modelId="{AB6EAB89-2A15-4F0B-8725-587139CCDE05}" type="presOf" srcId="{84EB6D77-492E-4B76-88E0-989233C1D465}" destId="{DD344227-9074-43EC-94A3-0152F096E560}" srcOrd="1" destOrd="0" presId="urn:microsoft.com/office/officeart/2005/8/layout/orgChart1"/>
    <dgm:cxn modelId="{D8A468A0-9457-4D0A-B991-138A88F087E8}" type="presOf" srcId="{EF54078B-232C-4360-984F-99CF726823C2}" destId="{0B26D039-05CF-4B84-80DA-E2639E77473A}" srcOrd="1" destOrd="0" presId="urn:microsoft.com/office/officeart/2005/8/layout/orgChart1"/>
    <dgm:cxn modelId="{413696A6-E61E-44BD-A84C-E6069A39C389}" type="presOf" srcId="{C4D3D1B7-0540-4223-8F57-EFFA55C09516}" destId="{542DA7E9-E7FA-4ED8-9B7F-95FF8535B15C}" srcOrd="1" destOrd="0" presId="urn:microsoft.com/office/officeart/2005/8/layout/orgChart1"/>
    <dgm:cxn modelId="{582341AE-7E1D-48F2-B2E7-BCCCAA6168D9}" type="presOf" srcId="{A4A3FBDD-00C4-4D00-BBF4-9699FCBBBDB7}" destId="{4856C829-D541-46DD-9530-A27DA1ED9A8F}" srcOrd="0" destOrd="0" presId="urn:microsoft.com/office/officeart/2005/8/layout/orgChart1"/>
    <dgm:cxn modelId="{9BE20BB2-CEB2-41D9-8C83-910429A9E5A8}" srcId="{ADC17C48-06FA-4AEA-AD29-F669A4A83C5F}" destId="{DE8E74EB-A6E9-4D56-ABCE-22114B30E8B5}" srcOrd="0" destOrd="0" parTransId="{DA397DF4-0905-49DB-9E6D-33CE435EEB5F}" sibTransId="{9B14525C-FC5D-4876-BEC3-404E2FC66945}"/>
    <dgm:cxn modelId="{F05B82B7-854A-4D8F-95B2-6BB1E53741C1}" type="presOf" srcId="{6207BBD5-E462-49F4-88F5-2A086FB05F0B}" destId="{76AAF926-8FD3-4809-A88E-785B067171DB}" srcOrd="1" destOrd="0" presId="urn:microsoft.com/office/officeart/2005/8/layout/orgChart1"/>
    <dgm:cxn modelId="{248ECBB7-D0B1-4CD2-8B7D-1DAD62A6C87D}" type="presOf" srcId="{6207BBD5-E462-49F4-88F5-2A086FB05F0B}" destId="{B6472073-F864-4DFE-924B-15A0AE40D4D7}" srcOrd="0" destOrd="0" presId="urn:microsoft.com/office/officeart/2005/8/layout/orgChart1"/>
    <dgm:cxn modelId="{8B2E4DB8-5BFB-4768-8A57-6FF36093ABED}" type="presOf" srcId="{DE8E74EB-A6E9-4D56-ABCE-22114B30E8B5}" destId="{9A0D8B3D-E0AA-4F03-82C3-B6A494E3747B}" srcOrd="1" destOrd="0" presId="urn:microsoft.com/office/officeart/2005/8/layout/orgChart1"/>
    <dgm:cxn modelId="{C239D7BE-203D-43F2-AB2F-901148BAD4CA}" srcId="{6207BBD5-E462-49F4-88F5-2A086FB05F0B}" destId="{ADC17C48-06FA-4AEA-AD29-F669A4A83C5F}" srcOrd="0" destOrd="0" parTransId="{A4A3FBDD-00C4-4D00-BBF4-9699FCBBBDB7}" sibTransId="{CE9C51EA-F1F5-4677-8F48-B3D6F0993C86}"/>
    <dgm:cxn modelId="{122650D5-8862-4E46-B657-835CD9BC694D}" type="presOf" srcId="{BE04994B-17CE-43DD-BF29-ABE858AD355D}" destId="{D1CB7232-7211-4CB3-B894-C3751BDA5A7E}" srcOrd="0" destOrd="0" presId="urn:microsoft.com/office/officeart/2005/8/layout/orgChart1"/>
    <dgm:cxn modelId="{174E74DB-C74C-4D67-BFD3-FB953DB96262}" type="presOf" srcId="{366946AE-79BB-4AB6-8C5D-3348A952DE55}" destId="{74AC376A-F073-44E6-A425-72242CFD1F0F}" srcOrd="0" destOrd="0" presId="urn:microsoft.com/office/officeart/2005/8/layout/orgChart1"/>
    <dgm:cxn modelId="{2786D6E0-7596-41F7-82F0-C6B173AA1AC3}" type="presOf" srcId="{C4D3D1B7-0540-4223-8F57-EFFA55C09516}" destId="{B7D94A57-2F75-4951-BEFB-7351C5132D4D}" srcOrd="0" destOrd="0" presId="urn:microsoft.com/office/officeart/2005/8/layout/orgChart1"/>
    <dgm:cxn modelId="{A5FAB5E8-0FB8-469B-8586-93BBB94B533C}" srcId="{6EA8BD9D-EE93-4A30-8361-43B478195C54}" destId="{366946AE-79BB-4AB6-8C5D-3348A952DE55}" srcOrd="1" destOrd="0" parTransId="{97C75F9F-9C4E-4194-B6A2-5C9A73FD1CC2}" sibTransId="{B2F35A42-36A1-42C5-BF76-B9272A2E46E1}"/>
    <dgm:cxn modelId="{83536BEE-CC64-4A9A-B8DC-147C24E62D31}" type="presOf" srcId="{ADC17C48-06FA-4AEA-AD29-F669A4A83C5F}" destId="{2ACA96EC-6E51-47D0-BFDC-2F0E76B6955D}" srcOrd="0" destOrd="0" presId="urn:microsoft.com/office/officeart/2005/8/layout/orgChart1"/>
    <dgm:cxn modelId="{5E97A2F0-8023-4ACC-87CB-180E7445E872}" type="presOf" srcId="{EF54078B-232C-4360-984F-99CF726823C2}" destId="{874C1817-5621-4427-8180-AE82C041C282}" srcOrd="0" destOrd="0" presId="urn:microsoft.com/office/officeart/2005/8/layout/orgChart1"/>
    <dgm:cxn modelId="{11C81BFA-2801-4131-AA57-FAF1FBC10166}" type="presOf" srcId="{ADC17C48-06FA-4AEA-AD29-F669A4A83C5F}" destId="{2438A1B6-8C30-4008-8551-411778077A30}" srcOrd="1" destOrd="0" presId="urn:microsoft.com/office/officeart/2005/8/layout/orgChart1"/>
    <dgm:cxn modelId="{CB37B0FA-B430-4502-AF37-353C2098790D}" type="presOf" srcId="{366946AE-79BB-4AB6-8C5D-3348A952DE55}" destId="{D08E99B9-8472-4C4F-8E35-F21300D30C55}" srcOrd="1" destOrd="0" presId="urn:microsoft.com/office/officeart/2005/8/layout/orgChart1"/>
    <dgm:cxn modelId="{932C9902-A8B5-4F9E-995F-BAF9FAD0F125}" type="presParOf" srcId="{F43E36B1-F948-4CA4-962C-87B736226ED6}" destId="{DBF0DEB3-787A-46D3-8EC4-55D00FB67C5E}" srcOrd="0" destOrd="0" presId="urn:microsoft.com/office/officeart/2005/8/layout/orgChart1"/>
    <dgm:cxn modelId="{6A5731B2-967F-46BC-95DF-B1D2B3FAE523}" type="presParOf" srcId="{DBF0DEB3-787A-46D3-8EC4-55D00FB67C5E}" destId="{BD72AA02-0AD0-47F6-AA7B-6B643056A330}" srcOrd="0" destOrd="0" presId="urn:microsoft.com/office/officeart/2005/8/layout/orgChart1"/>
    <dgm:cxn modelId="{406B674C-D8E1-4970-AC60-034BB149C378}" type="presParOf" srcId="{BD72AA02-0AD0-47F6-AA7B-6B643056A330}" destId="{B6472073-F864-4DFE-924B-15A0AE40D4D7}" srcOrd="0" destOrd="0" presId="urn:microsoft.com/office/officeart/2005/8/layout/orgChart1"/>
    <dgm:cxn modelId="{7967CEBE-CF38-494B-A2C2-F4808A158FA1}" type="presParOf" srcId="{BD72AA02-0AD0-47F6-AA7B-6B643056A330}" destId="{76AAF926-8FD3-4809-A88E-785B067171DB}" srcOrd="1" destOrd="0" presId="urn:microsoft.com/office/officeart/2005/8/layout/orgChart1"/>
    <dgm:cxn modelId="{F7D8F8C6-AC3B-4BAF-BB8C-523669CB695E}" type="presParOf" srcId="{DBF0DEB3-787A-46D3-8EC4-55D00FB67C5E}" destId="{D13CB70F-F39B-4027-A68F-201945EEFB36}" srcOrd="1" destOrd="0" presId="urn:microsoft.com/office/officeart/2005/8/layout/orgChart1"/>
    <dgm:cxn modelId="{FFED531F-A2F4-45F7-8C46-F613699321E3}" type="presParOf" srcId="{D13CB70F-F39B-4027-A68F-201945EEFB36}" destId="{4856C829-D541-46DD-9530-A27DA1ED9A8F}" srcOrd="0" destOrd="0" presId="urn:microsoft.com/office/officeart/2005/8/layout/orgChart1"/>
    <dgm:cxn modelId="{D5E57D54-1747-4434-BBB3-0468E79F23FA}" type="presParOf" srcId="{D13CB70F-F39B-4027-A68F-201945EEFB36}" destId="{A568E65B-70FE-4CD8-9A9B-C67674FF08CC}" srcOrd="1" destOrd="0" presId="urn:microsoft.com/office/officeart/2005/8/layout/orgChart1"/>
    <dgm:cxn modelId="{90BEB983-FDD8-45D3-BEE2-F52E58D600D7}" type="presParOf" srcId="{A568E65B-70FE-4CD8-9A9B-C67674FF08CC}" destId="{E1C50C64-0177-4B23-B818-97B90B0D298F}" srcOrd="0" destOrd="0" presId="urn:microsoft.com/office/officeart/2005/8/layout/orgChart1"/>
    <dgm:cxn modelId="{7EB1D588-A986-4F95-8647-E40F58C6EA31}" type="presParOf" srcId="{E1C50C64-0177-4B23-B818-97B90B0D298F}" destId="{2ACA96EC-6E51-47D0-BFDC-2F0E76B6955D}" srcOrd="0" destOrd="0" presId="urn:microsoft.com/office/officeart/2005/8/layout/orgChart1"/>
    <dgm:cxn modelId="{00751E11-3204-49D3-8AF4-EDFD70962DE5}" type="presParOf" srcId="{E1C50C64-0177-4B23-B818-97B90B0D298F}" destId="{2438A1B6-8C30-4008-8551-411778077A30}" srcOrd="1" destOrd="0" presId="urn:microsoft.com/office/officeart/2005/8/layout/orgChart1"/>
    <dgm:cxn modelId="{FA553DA0-103B-4DD5-99B8-C739AF014B8D}" type="presParOf" srcId="{A568E65B-70FE-4CD8-9A9B-C67674FF08CC}" destId="{E747A6DF-321C-402A-9632-0561C3603A26}" srcOrd="1" destOrd="0" presId="urn:microsoft.com/office/officeart/2005/8/layout/orgChart1"/>
    <dgm:cxn modelId="{C72D1016-1DA2-46C5-85F5-4D6936C7D7B9}" type="presParOf" srcId="{E747A6DF-321C-402A-9632-0561C3603A26}" destId="{543446F8-26B2-4592-9074-1D30682855C8}" srcOrd="0" destOrd="0" presId="urn:microsoft.com/office/officeart/2005/8/layout/orgChart1"/>
    <dgm:cxn modelId="{65254CA1-6205-4F46-A632-363493D76E48}" type="presParOf" srcId="{E747A6DF-321C-402A-9632-0561C3603A26}" destId="{E83E8B08-C4E2-4BE2-9A7C-D98542EFF16F}" srcOrd="1" destOrd="0" presId="urn:microsoft.com/office/officeart/2005/8/layout/orgChart1"/>
    <dgm:cxn modelId="{26866FE2-F994-4BB4-B92F-3397B68FFAF4}" type="presParOf" srcId="{E83E8B08-C4E2-4BE2-9A7C-D98542EFF16F}" destId="{FE441789-EB56-498B-B5FB-82BF6D804E23}" srcOrd="0" destOrd="0" presId="urn:microsoft.com/office/officeart/2005/8/layout/orgChart1"/>
    <dgm:cxn modelId="{382D3F26-A081-4B4D-9BA5-913433B3DF7D}" type="presParOf" srcId="{FE441789-EB56-498B-B5FB-82BF6D804E23}" destId="{78A70C94-89F7-4BC1-8888-720FFA991EEA}" srcOrd="0" destOrd="0" presId="urn:microsoft.com/office/officeart/2005/8/layout/orgChart1"/>
    <dgm:cxn modelId="{9C0E48BB-FBAE-44DE-BCF1-F28274DE14C7}" type="presParOf" srcId="{FE441789-EB56-498B-B5FB-82BF6D804E23}" destId="{9A0D8B3D-E0AA-4F03-82C3-B6A494E3747B}" srcOrd="1" destOrd="0" presId="urn:microsoft.com/office/officeart/2005/8/layout/orgChart1"/>
    <dgm:cxn modelId="{E5826737-2424-4040-A066-B35EB79FF5FD}" type="presParOf" srcId="{E83E8B08-C4E2-4BE2-9A7C-D98542EFF16F}" destId="{9C4E2CF0-4D02-40EE-B341-B2B9FD0AB837}" srcOrd="1" destOrd="0" presId="urn:microsoft.com/office/officeart/2005/8/layout/orgChart1"/>
    <dgm:cxn modelId="{A26051DA-F713-4450-BEB4-7F1DBB529693}" type="presParOf" srcId="{9C4E2CF0-4D02-40EE-B341-B2B9FD0AB837}" destId="{D62C26F2-7A42-47F0-BD81-1A23A967F7D5}" srcOrd="0" destOrd="0" presId="urn:microsoft.com/office/officeart/2005/8/layout/orgChart1"/>
    <dgm:cxn modelId="{D222EC0C-36FA-4A3B-A593-74C4D7326058}" type="presParOf" srcId="{9C4E2CF0-4D02-40EE-B341-B2B9FD0AB837}" destId="{5D10F68A-ABA3-405B-93E5-EFF1DA8AB699}" srcOrd="1" destOrd="0" presId="urn:microsoft.com/office/officeart/2005/8/layout/orgChart1"/>
    <dgm:cxn modelId="{7EA0BE18-E2BC-4F40-8885-FA100FBABF17}" type="presParOf" srcId="{5D10F68A-ABA3-405B-93E5-EFF1DA8AB699}" destId="{CC0C3F52-C7D9-408A-8059-89ED56465088}" srcOrd="0" destOrd="0" presId="urn:microsoft.com/office/officeart/2005/8/layout/orgChart1"/>
    <dgm:cxn modelId="{4FEBA6D7-873E-401A-8DDE-94B36E0780FA}" type="presParOf" srcId="{CC0C3F52-C7D9-408A-8059-89ED56465088}" destId="{628595BE-E3F1-46E3-BE47-E6E023F5E13C}" srcOrd="0" destOrd="0" presId="urn:microsoft.com/office/officeart/2005/8/layout/orgChart1"/>
    <dgm:cxn modelId="{2F21C8E0-386E-4051-A588-8C6A2016255F}" type="presParOf" srcId="{CC0C3F52-C7D9-408A-8059-89ED56465088}" destId="{DD344227-9074-43EC-94A3-0152F096E560}" srcOrd="1" destOrd="0" presId="urn:microsoft.com/office/officeart/2005/8/layout/orgChart1"/>
    <dgm:cxn modelId="{568EBF27-219A-4F8F-816B-B782EB0A6C2F}" type="presParOf" srcId="{5D10F68A-ABA3-405B-93E5-EFF1DA8AB699}" destId="{0E30E57E-DCDE-4E78-A603-F4E040EDE63D}" srcOrd="1" destOrd="0" presId="urn:microsoft.com/office/officeart/2005/8/layout/orgChart1"/>
    <dgm:cxn modelId="{69EAF9EB-5701-4C91-8803-D5EFB2812FC3}" type="presParOf" srcId="{5D10F68A-ABA3-405B-93E5-EFF1DA8AB699}" destId="{7CB7494F-0D93-4EFB-9C58-8B9C89384039}" srcOrd="2" destOrd="0" presId="urn:microsoft.com/office/officeart/2005/8/layout/orgChart1"/>
    <dgm:cxn modelId="{16886BF8-1FC6-4706-91C2-43D4385A5D44}" type="presParOf" srcId="{E83E8B08-C4E2-4BE2-9A7C-D98542EFF16F}" destId="{E593E2CF-5A01-4859-9536-9260AE8ED67F}" srcOrd="2" destOrd="0" presId="urn:microsoft.com/office/officeart/2005/8/layout/orgChart1"/>
    <dgm:cxn modelId="{E157205B-D49D-42DA-A86E-9CB6E5C6C7A5}" type="presParOf" srcId="{E747A6DF-321C-402A-9632-0561C3603A26}" destId="{05F3F336-CA5D-4963-8E81-C60C4C566D7F}" srcOrd="2" destOrd="0" presId="urn:microsoft.com/office/officeart/2005/8/layout/orgChart1"/>
    <dgm:cxn modelId="{55FB23FB-0788-4438-B7E1-074E563AAEAC}" type="presParOf" srcId="{E747A6DF-321C-402A-9632-0561C3603A26}" destId="{B3930D11-8EE7-4648-AD78-F50E8FBD1739}" srcOrd="3" destOrd="0" presId="urn:microsoft.com/office/officeart/2005/8/layout/orgChart1"/>
    <dgm:cxn modelId="{4AA0AFDD-B600-4D9A-982C-0B0438CBE03C}" type="presParOf" srcId="{B3930D11-8EE7-4648-AD78-F50E8FBD1739}" destId="{242C7BA6-E7EA-4D0C-9474-C486A3186AA9}" srcOrd="0" destOrd="0" presId="urn:microsoft.com/office/officeart/2005/8/layout/orgChart1"/>
    <dgm:cxn modelId="{4D52C90A-0A69-4290-B1AE-78116EC8AAE7}" type="presParOf" srcId="{242C7BA6-E7EA-4D0C-9474-C486A3186AA9}" destId="{0FD065B4-00C0-48AE-8B90-0CF1012943A2}" srcOrd="0" destOrd="0" presId="urn:microsoft.com/office/officeart/2005/8/layout/orgChart1"/>
    <dgm:cxn modelId="{94A8DB10-1994-4C3B-9DD6-66AF10E1E80D}" type="presParOf" srcId="{242C7BA6-E7EA-4D0C-9474-C486A3186AA9}" destId="{99E3525F-CBB4-45A6-ACF6-694CC0E6EC08}" srcOrd="1" destOrd="0" presId="urn:microsoft.com/office/officeart/2005/8/layout/orgChart1"/>
    <dgm:cxn modelId="{2BBCB55C-A2B5-4349-94EB-05A0EE7FA249}" type="presParOf" srcId="{B3930D11-8EE7-4648-AD78-F50E8FBD1739}" destId="{4C1D2A57-7EE8-4191-AB7A-84C547BD90DE}" srcOrd="1" destOrd="0" presId="urn:microsoft.com/office/officeart/2005/8/layout/orgChart1"/>
    <dgm:cxn modelId="{430088A4-C420-4FC9-987D-3BBCE841279D}" type="presParOf" srcId="{4C1D2A57-7EE8-4191-AB7A-84C547BD90DE}" destId="{D1CB7232-7211-4CB3-B894-C3751BDA5A7E}" srcOrd="0" destOrd="0" presId="urn:microsoft.com/office/officeart/2005/8/layout/orgChart1"/>
    <dgm:cxn modelId="{10AECB5F-DB81-4AB2-ABCB-4056CBC401B5}" type="presParOf" srcId="{4C1D2A57-7EE8-4191-AB7A-84C547BD90DE}" destId="{11F383E4-2A98-4A03-917E-7B534D355EAA}" srcOrd="1" destOrd="0" presId="urn:microsoft.com/office/officeart/2005/8/layout/orgChart1"/>
    <dgm:cxn modelId="{3CA08511-978D-4397-8594-C49EC053D4FB}" type="presParOf" srcId="{11F383E4-2A98-4A03-917E-7B534D355EAA}" destId="{A69B7064-40D5-40D3-8614-576C572D2E12}" srcOrd="0" destOrd="0" presId="urn:microsoft.com/office/officeart/2005/8/layout/orgChart1"/>
    <dgm:cxn modelId="{8DCE742C-A90D-4A22-9B94-89F5E17B6391}" type="presParOf" srcId="{A69B7064-40D5-40D3-8614-576C572D2E12}" destId="{07FDA9B5-0EB3-4B43-8EFD-5D9369F98F9D}" srcOrd="0" destOrd="0" presId="urn:microsoft.com/office/officeart/2005/8/layout/orgChart1"/>
    <dgm:cxn modelId="{5F5D49F5-2132-496A-9105-8645C020AE84}" type="presParOf" srcId="{A69B7064-40D5-40D3-8614-576C572D2E12}" destId="{CA47689B-11F9-4BDE-836C-B972980454A7}" srcOrd="1" destOrd="0" presId="urn:microsoft.com/office/officeart/2005/8/layout/orgChart1"/>
    <dgm:cxn modelId="{7B543BF1-0645-4207-AA3D-89BB3EA973D2}" type="presParOf" srcId="{11F383E4-2A98-4A03-917E-7B534D355EAA}" destId="{3C057CBC-8310-4D78-8CEC-E3E3B4DC4F22}" srcOrd="1" destOrd="0" presId="urn:microsoft.com/office/officeart/2005/8/layout/orgChart1"/>
    <dgm:cxn modelId="{F5E23011-8C9D-4819-A9AC-AB4DA13E646F}" type="presParOf" srcId="{11F383E4-2A98-4A03-917E-7B534D355EAA}" destId="{7E1C2136-ABC1-4055-A2AA-F179B8A23513}" srcOrd="2" destOrd="0" presId="urn:microsoft.com/office/officeart/2005/8/layout/orgChart1"/>
    <dgm:cxn modelId="{CB306A02-140C-4746-870F-5BE0CBF4502F}" type="presParOf" srcId="{4C1D2A57-7EE8-4191-AB7A-84C547BD90DE}" destId="{5F39DBC4-C6EF-40C8-BF22-5089C6E88E2E}" srcOrd="2" destOrd="0" presId="urn:microsoft.com/office/officeart/2005/8/layout/orgChart1"/>
    <dgm:cxn modelId="{E229C3EA-FBD4-4402-A648-CDE40598EF3B}" type="presParOf" srcId="{4C1D2A57-7EE8-4191-AB7A-84C547BD90DE}" destId="{ACD13202-C581-4E72-BE75-EE5C394B299E}" srcOrd="3" destOrd="0" presId="urn:microsoft.com/office/officeart/2005/8/layout/orgChart1"/>
    <dgm:cxn modelId="{8C877425-99C0-4901-A493-B73CECB32067}" type="presParOf" srcId="{ACD13202-C581-4E72-BE75-EE5C394B299E}" destId="{C578189D-1D3C-4F47-BA2B-7309FF7F7EA7}" srcOrd="0" destOrd="0" presId="urn:microsoft.com/office/officeart/2005/8/layout/orgChart1"/>
    <dgm:cxn modelId="{14AD8B89-8C69-442B-A05D-9E57C29C847E}" type="presParOf" srcId="{C578189D-1D3C-4F47-BA2B-7309FF7F7EA7}" destId="{74AC376A-F073-44E6-A425-72242CFD1F0F}" srcOrd="0" destOrd="0" presId="urn:microsoft.com/office/officeart/2005/8/layout/orgChart1"/>
    <dgm:cxn modelId="{F5BD0A3A-B714-43A9-BCE3-D890131FAF73}" type="presParOf" srcId="{C578189D-1D3C-4F47-BA2B-7309FF7F7EA7}" destId="{D08E99B9-8472-4C4F-8E35-F21300D30C55}" srcOrd="1" destOrd="0" presId="urn:microsoft.com/office/officeart/2005/8/layout/orgChart1"/>
    <dgm:cxn modelId="{D0209321-8ED4-4EFA-BB68-3BA3811D368C}" type="presParOf" srcId="{ACD13202-C581-4E72-BE75-EE5C394B299E}" destId="{696DE93C-EB73-4C87-B973-DFDCFEDB9F54}" srcOrd="1" destOrd="0" presId="urn:microsoft.com/office/officeart/2005/8/layout/orgChart1"/>
    <dgm:cxn modelId="{2043383A-7F6B-41A8-B95B-DFB53DB5CFB5}" type="presParOf" srcId="{ACD13202-C581-4E72-BE75-EE5C394B299E}" destId="{23AB4124-1868-4BFA-99AF-38BA0EF16875}" srcOrd="2" destOrd="0" presId="urn:microsoft.com/office/officeart/2005/8/layout/orgChart1"/>
    <dgm:cxn modelId="{4BDB310C-E27B-4CC3-BE28-7536ADB13FE8}" type="presParOf" srcId="{B3930D11-8EE7-4648-AD78-F50E8FBD1739}" destId="{72A79DBF-FBDE-4683-8545-822FE5C718E8}" srcOrd="2" destOrd="0" presId="urn:microsoft.com/office/officeart/2005/8/layout/orgChart1"/>
    <dgm:cxn modelId="{BFB0240A-20CE-4A4F-BD8F-2280DDC11C94}" type="presParOf" srcId="{E747A6DF-321C-402A-9632-0561C3603A26}" destId="{A8BA21C8-48F8-4F77-881B-9F6AB288E004}" srcOrd="4" destOrd="0" presId="urn:microsoft.com/office/officeart/2005/8/layout/orgChart1"/>
    <dgm:cxn modelId="{91CFD7F4-0605-4076-91D9-F754C67D42B3}" type="presParOf" srcId="{E747A6DF-321C-402A-9632-0561C3603A26}" destId="{D07C4A31-5BA8-44F7-80DF-8F7A644E6673}" srcOrd="5" destOrd="0" presId="urn:microsoft.com/office/officeart/2005/8/layout/orgChart1"/>
    <dgm:cxn modelId="{F1D2BCCB-DCB1-45AA-9D66-A8E862523782}" type="presParOf" srcId="{D07C4A31-5BA8-44F7-80DF-8F7A644E6673}" destId="{8BD73A30-42F0-4AD5-9AF5-D3A3EB17A30D}" srcOrd="0" destOrd="0" presId="urn:microsoft.com/office/officeart/2005/8/layout/orgChart1"/>
    <dgm:cxn modelId="{674DC0BB-3D79-4198-AD7F-E2F1CB11AC1B}" type="presParOf" srcId="{8BD73A30-42F0-4AD5-9AF5-D3A3EB17A30D}" destId="{B7D94A57-2F75-4951-BEFB-7351C5132D4D}" srcOrd="0" destOrd="0" presId="urn:microsoft.com/office/officeart/2005/8/layout/orgChart1"/>
    <dgm:cxn modelId="{685F77FD-465A-4C69-B4A4-846F6B9793FF}" type="presParOf" srcId="{8BD73A30-42F0-4AD5-9AF5-D3A3EB17A30D}" destId="{542DA7E9-E7FA-4ED8-9B7F-95FF8535B15C}" srcOrd="1" destOrd="0" presId="urn:microsoft.com/office/officeart/2005/8/layout/orgChart1"/>
    <dgm:cxn modelId="{04FE93C5-284D-4B83-86EF-62C39B83F17F}" type="presParOf" srcId="{D07C4A31-5BA8-44F7-80DF-8F7A644E6673}" destId="{53282773-3B01-4D4B-A964-AAE464619D1D}" srcOrd="1" destOrd="0" presId="urn:microsoft.com/office/officeart/2005/8/layout/orgChart1"/>
    <dgm:cxn modelId="{7A41B00D-4DAD-4D52-848C-C7968DB9E637}" type="presParOf" srcId="{53282773-3B01-4D4B-A964-AAE464619D1D}" destId="{9B3D3178-BB0F-47CF-AEC2-A1F67771BE6F}" srcOrd="0" destOrd="0" presId="urn:microsoft.com/office/officeart/2005/8/layout/orgChart1"/>
    <dgm:cxn modelId="{656E0FA6-54FD-4BB9-A9BA-02A2BCE63881}" type="presParOf" srcId="{53282773-3B01-4D4B-A964-AAE464619D1D}" destId="{0950EE3A-11BE-4A2B-A706-965D2F64E637}" srcOrd="1" destOrd="0" presId="urn:microsoft.com/office/officeart/2005/8/layout/orgChart1"/>
    <dgm:cxn modelId="{B9FC4773-0344-48BC-83DC-5B48DCAF7CBD}" type="presParOf" srcId="{0950EE3A-11BE-4A2B-A706-965D2F64E637}" destId="{D8AA4A4C-A0B5-4DDF-B1B6-CB68037732E1}" srcOrd="0" destOrd="0" presId="urn:microsoft.com/office/officeart/2005/8/layout/orgChart1"/>
    <dgm:cxn modelId="{2DB5A054-42FB-46D1-993C-9F9F59A26AA9}" type="presParOf" srcId="{D8AA4A4C-A0B5-4DDF-B1B6-CB68037732E1}" destId="{874C1817-5621-4427-8180-AE82C041C282}" srcOrd="0" destOrd="0" presId="urn:microsoft.com/office/officeart/2005/8/layout/orgChart1"/>
    <dgm:cxn modelId="{0D285E57-3B51-490C-B55A-4D350B3D4773}" type="presParOf" srcId="{D8AA4A4C-A0B5-4DDF-B1B6-CB68037732E1}" destId="{0B26D039-05CF-4B84-80DA-E2639E77473A}" srcOrd="1" destOrd="0" presId="urn:microsoft.com/office/officeart/2005/8/layout/orgChart1"/>
    <dgm:cxn modelId="{58F82154-EE8E-4260-BA6F-4190C3C15DD7}" type="presParOf" srcId="{0950EE3A-11BE-4A2B-A706-965D2F64E637}" destId="{5814FD55-F721-4FCC-B95D-DFBF407BA8BA}" srcOrd="1" destOrd="0" presId="urn:microsoft.com/office/officeart/2005/8/layout/orgChart1"/>
    <dgm:cxn modelId="{CD8F7EA7-31BD-4063-931E-B71C9AB99E0E}" type="presParOf" srcId="{0950EE3A-11BE-4A2B-A706-965D2F64E637}" destId="{D6D5D5AD-810B-4565-80D2-401E40BC57F5}" srcOrd="2" destOrd="0" presId="urn:microsoft.com/office/officeart/2005/8/layout/orgChart1"/>
    <dgm:cxn modelId="{6BF8C140-082C-402C-9A85-9D5FC24D258A}" type="presParOf" srcId="{D07C4A31-5BA8-44F7-80DF-8F7A644E6673}" destId="{4DD8607F-FD6C-4FB6-9A76-9B51EF3897B7}" srcOrd="2" destOrd="0" presId="urn:microsoft.com/office/officeart/2005/8/layout/orgChart1"/>
    <dgm:cxn modelId="{E245B5FA-A683-4FD9-AF12-C06F89B3D460}" type="presParOf" srcId="{A568E65B-70FE-4CD8-9A9B-C67674FF08CC}" destId="{9BA954A5-91BC-4AD2-ACB0-A786E4D9FAE9}" srcOrd="2" destOrd="0" presId="urn:microsoft.com/office/officeart/2005/8/layout/orgChart1"/>
    <dgm:cxn modelId="{8BC486B6-41B8-4EE0-B1CB-1B9B486E84B6}" type="presParOf" srcId="{DBF0DEB3-787A-46D3-8EC4-55D00FB67C5E}" destId="{B7BC7BE2-F6A9-4C6E-8297-A694A8F9B4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FAF6D-EC4F-43B1-A673-48538CD36749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D3BCFF80-3B63-4D61-AEAD-195BFAB42A68}">
      <dgm:prSet phldrT="[Texte]"/>
      <dgm:spPr/>
      <dgm:t>
        <a:bodyPr/>
        <a:lstStyle/>
        <a:p>
          <a:r>
            <a:rPr lang="fr-FR" dirty="0"/>
            <a:t>Stage – 6 mois</a:t>
          </a:r>
        </a:p>
      </dgm:t>
    </dgm:pt>
    <dgm:pt modelId="{DCC96414-3942-46D2-A537-728E97672F5D}" type="parTrans" cxnId="{D82D7213-58A1-4543-BA03-FF77CE45752B}">
      <dgm:prSet/>
      <dgm:spPr/>
      <dgm:t>
        <a:bodyPr/>
        <a:lstStyle/>
        <a:p>
          <a:endParaRPr lang="fr-FR"/>
        </a:p>
      </dgm:t>
    </dgm:pt>
    <dgm:pt modelId="{B3B80571-D400-4137-9565-3B9131A1848D}" type="sibTrans" cxnId="{D82D7213-58A1-4543-BA03-FF77CE45752B}">
      <dgm:prSet/>
      <dgm:spPr/>
      <dgm:t>
        <a:bodyPr/>
        <a:lstStyle/>
        <a:p>
          <a:endParaRPr lang="fr-FR"/>
        </a:p>
      </dgm:t>
    </dgm:pt>
    <dgm:pt modelId="{41FDA49D-F1B2-4AD2-9F42-580959952709}">
      <dgm:prSet phldrT="[Texte]"/>
      <dgm:spPr/>
      <dgm:t>
        <a:bodyPr/>
        <a:lstStyle/>
        <a:p>
          <a:r>
            <a:rPr lang="fr-FR" dirty="0"/>
            <a:t>EKIUM – BE Nucléaire Service Génie Civil</a:t>
          </a:r>
        </a:p>
      </dgm:t>
    </dgm:pt>
    <dgm:pt modelId="{36301768-7807-40DC-B2FC-2C11787C40FF}" type="parTrans" cxnId="{0ACA08CB-81AA-4748-92FC-40577715593F}">
      <dgm:prSet/>
      <dgm:spPr/>
      <dgm:t>
        <a:bodyPr/>
        <a:lstStyle/>
        <a:p>
          <a:endParaRPr lang="fr-FR"/>
        </a:p>
      </dgm:t>
    </dgm:pt>
    <dgm:pt modelId="{470DD536-6CC3-4FF6-9956-B57676C4EC53}" type="sibTrans" cxnId="{0ACA08CB-81AA-4748-92FC-40577715593F}">
      <dgm:prSet/>
      <dgm:spPr/>
      <dgm:t>
        <a:bodyPr/>
        <a:lstStyle/>
        <a:p>
          <a:endParaRPr lang="fr-FR"/>
        </a:p>
      </dgm:t>
    </dgm:pt>
    <dgm:pt modelId="{9CFE2EA3-1743-4F77-8E75-18C2CFC46B45}">
      <dgm:prSet phldrT="[Texte]"/>
      <dgm:spPr/>
      <dgm:t>
        <a:bodyPr/>
        <a:lstStyle/>
        <a:p>
          <a:r>
            <a:rPr lang="fr-FR" dirty="0"/>
            <a:t>Master 2 en Génie Civil</a:t>
          </a:r>
        </a:p>
      </dgm:t>
    </dgm:pt>
    <dgm:pt modelId="{1DA80279-F877-4926-998D-E49CC4237251}" type="parTrans" cxnId="{9C900B9C-7550-48E5-A62B-21019DC930F7}">
      <dgm:prSet/>
      <dgm:spPr/>
      <dgm:t>
        <a:bodyPr/>
        <a:lstStyle/>
        <a:p>
          <a:endParaRPr lang="fr-FR"/>
        </a:p>
      </dgm:t>
    </dgm:pt>
    <dgm:pt modelId="{3B4E8B25-9A9B-485D-888F-1003B7089C52}" type="sibTrans" cxnId="{9C900B9C-7550-48E5-A62B-21019DC930F7}">
      <dgm:prSet/>
      <dgm:spPr/>
      <dgm:t>
        <a:bodyPr/>
        <a:lstStyle/>
        <a:p>
          <a:endParaRPr lang="fr-FR"/>
        </a:p>
      </dgm:t>
    </dgm:pt>
    <dgm:pt modelId="{4F61A9ED-1391-4C4B-8CA0-8BFD96DFF576}" type="pres">
      <dgm:prSet presAssocID="{613FAF6D-EC4F-43B1-A673-48538CD36749}" presName="Name0" presStyleCnt="0">
        <dgm:presLayoutVars>
          <dgm:dir/>
          <dgm:resizeHandles val="exact"/>
        </dgm:presLayoutVars>
      </dgm:prSet>
      <dgm:spPr/>
    </dgm:pt>
    <dgm:pt modelId="{E5C36F9A-3649-4D0B-A30C-0BFB1D1CC174}" type="pres">
      <dgm:prSet presAssocID="{D3BCFF80-3B63-4D61-AEAD-195BFAB42A68}" presName="node" presStyleLbl="node1" presStyleIdx="0" presStyleCnt="3">
        <dgm:presLayoutVars>
          <dgm:bulletEnabled val="1"/>
        </dgm:presLayoutVars>
      </dgm:prSet>
      <dgm:spPr/>
    </dgm:pt>
    <dgm:pt modelId="{B5C04758-0EB8-4AE8-B6A3-114B3DAAB582}" type="pres">
      <dgm:prSet presAssocID="{B3B80571-D400-4137-9565-3B9131A1848D}" presName="sibTrans" presStyleLbl="sibTrans2D1" presStyleIdx="0" presStyleCnt="2"/>
      <dgm:spPr/>
    </dgm:pt>
    <dgm:pt modelId="{0445E11C-E693-4D72-BCDB-4813670CF0EC}" type="pres">
      <dgm:prSet presAssocID="{B3B80571-D400-4137-9565-3B9131A1848D}" presName="connectorText" presStyleLbl="sibTrans2D1" presStyleIdx="0" presStyleCnt="2"/>
      <dgm:spPr/>
    </dgm:pt>
    <dgm:pt modelId="{E2DCD4D7-8602-4105-8BD7-7171A18F2221}" type="pres">
      <dgm:prSet presAssocID="{41FDA49D-F1B2-4AD2-9F42-580959952709}" presName="node" presStyleLbl="node1" presStyleIdx="1" presStyleCnt="3">
        <dgm:presLayoutVars>
          <dgm:bulletEnabled val="1"/>
        </dgm:presLayoutVars>
      </dgm:prSet>
      <dgm:spPr/>
    </dgm:pt>
    <dgm:pt modelId="{07100076-007D-49BC-A8E3-38B79D143CFD}" type="pres">
      <dgm:prSet presAssocID="{470DD536-6CC3-4FF6-9956-B57676C4EC53}" presName="sibTrans" presStyleLbl="sibTrans2D1" presStyleIdx="1" presStyleCnt="2"/>
      <dgm:spPr/>
    </dgm:pt>
    <dgm:pt modelId="{4AC752F2-CFEB-4DBF-BFC6-8408E7A91944}" type="pres">
      <dgm:prSet presAssocID="{470DD536-6CC3-4FF6-9956-B57676C4EC53}" presName="connectorText" presStyleLbl="sibTrans2D1" presStyleIdx="1" presStyleCnt="2"/>
      <dgm:spPr/>
    </dgm:pt>
    <dgm:pt modelId="{A46B58FB-529D-4FF2-B624-88AC82D210CD}" type="pres">
      <dgm:prSet presAssocID="{9CFE2EA3-1743-4F77-8E75-18C2CFC46B45}" presName="node" presStyleLbl="node1" presStyleIdx="2" presStyleCnt="3">
        <dgm:presLayoutVars>
          <dgm:bulletEnabled val="1"/>
        </dgm:presLayoutVars>
      </dgm:prSet>
      <dgm:spPr/>
    </dgm:pt>
  </dgm:ptLst>
  <dgm:cxnLst>
    <dgm:cxn modelId="{C698DB09-4675-459E-BABD-74A9E4B52A60}" type="presOf" srcId="{B3B80571-D400-4137-9565-3B9131A1848D}" destId="{0445E11C-E693-4D72-BCDB-4813670CF0EC}" srcOrd="1" destOrd="0" presId="urn:microsoft.com/office/officeart/2005/8/layout/process1"/>
    <dgm:cxn modelId="{D82D7213-58A1-4543-BA03-FF77CE45752B}" srcId="{613FAF6D-EC4F-43B1-A673-48538CD36749}" destId="{D3BCFF80-3B63-4D61-AEAD-195BFAB42A68}" srcOrd="0" destOrd="0" parTransId="{DCC96414-3942-46D2-A537-728E97672F5D}" sibTransId="{B3B80571-D400-4137-9565-3B9131A1848D}"/>
    <dgm:cxn modelId="{D9531723-697B-419A-8834-C6565D57A260}" type="presOf" srcId="{613FAF6D-EC4F-43B1-A673-48538CD36749}" destId="{4F61A9ED-1391-4C4B-8CA0-8BFD96DFF576}" srcOrd="0" destOrd="0" presId="urn:microsoft.com/office/officeart/2005/8/layout/process1"/>
    <dgm:cxn modelId="{7A4C785B-7BBE-4C3D-8448-A9CC277DDE9F}" type="presOf" srcId="{470DD536-6CC3-4FF6-9956-B57676C4EC53}" destId="{4AC752F2-CFEB-4DBF-BFC6-8408E7A91944}" srcOrd="1" destOrd="0" presId="urn:microsoft.com/office/officeart/2005/8/layout/process1"/>
    <dgm:cxn modelId="{122A677A-EFA4-4B18-982C-51D69523CB4F}" type="presOf" srcId="{B3B80571-D400-4137-9565-3B9131A1848D}" destId="{B5C04758-0EB8-4AE8-B6A3-114B3DAAB582}" srcOrd="0" destOrd="0" presId="urn:microsoft.com/office/officeart/2005/8/layout/process1"/>
    <dgm:cxn modelId="{9C900B9C-7550-48E5-A62B-21019DC930F7}" srcId="{613FAF6D-EC4F-43B1-A673-48538CD36749}" destId="{9CFE2EA3-1743-4F77-8E75-18C2CFC46B45}" srcOrd="2" destOrd="0" parTransId="{1DA80279-F877-4926-998D-E49CC4237251}" sibTransId="{3B4E8B25-9A9B-485D-888F-1003B7089C52}"/>
    <dgm:cxn modelId="{A8438AB0-C2D9-4680-8DE0-E14ED9E29297}" type="presOf" srcId="{D3BCFF80-3B63-4D61-AEAD-195BFAB42A68}" destId="{E5C36F9A-3649-4D0B-A30C-0BFB1D1CC174}" srcOrd="0" destOrd="0" presId="urn:microsoft.com/office/officeart/2005/8/layout/process1"/>
    <dgm:cxn modelId="{0ACA08CB-81AA-4748-92FC-40577715593F}" srcId="{613FAF6D-EC4F-43B1-A673-48538CD36749}" destId="{41FDA49D-F1B2-4AD2-9F42-580959952709}" srcOrd="1" destOrd="0" parTransId="{36301768-7807-40DC-B2FC-2C11787C40FF}" sibTransId="{470DD536-6CC3-4FF6-9956-B57676C4EC53}"/>
    <dgm:cxn modelId="{56718ECC-ABAA-46E4-B6BF-169263EC493A}" type="presOf" srcId="{41FDA49D-F1B2-4AD2-9F42-580959952709}" destId="{E2DCD4D7-8602-4105-8BD7-7171A18F2221}" srcOrd="0" destOrd="0" presId="urn:microsoft.com/office/officeart/2005/8/layout/process1"/>
    <dgm:cxn modelId="{5B8FD9D7-4145-4A66-BEA2-B1EBAC99CB98}" type="presOf" srcId="{470DD536-6CC3-4FF6-9956-B57676C4EC53}" destId="{07100076-007D-49BC-A8E3-38B79D143CFD}" srcOrd="0" destOrd="0" presId="urn:microsoft.com/office/officeart/2005/8/layout/process1"/>
    <dgm:cxn modelId="{1B1D16F0-324E-48C9-9C5C-6AA70B8434A9}" type="presOf" srcId="{9CFE2EA3-1743-4F77-8E75-18C2CFC46B45}" destId="{A46B58FB-529D-4FF2-B624-88AC82D210CD}" srcOrd="0" destOrd="0" presId="urn:microsoft.com/office/officeart/2005/8/layout/process1"/>
    <dgm:cxn modelId="{AEA780BB-9BA9-4C04-957A-743DA637F604}" type="presParOf" srcId="{4F61A9ED-1391-4C4B-8CA0-8BFD96DFF576}" destId="{E5C36F9A-3649-4D0B-A30C-0BFB1D1CC174}" srcOrd="0" destOrd="0" presId="urn:microsoft.com/office/officeart/2005/8/layout/process1"/>
    <dgm:cxn modelId="{EBA20D92-AD4A-4D8C-AB10-E761FA0033B7}" type="presParOf" srcId="{4F61A9ED-1391-4C4B-8CA0-8BFD96DFF576}" destId="{B5C04758-0EB8-4AE8-B6A3-114B3DAAB582}" srcOrd="1" destOrd="0" presId="urn:microsoft.com/office/officeart/2005/8/layout/process1"/>
    <dgm:cxn modelId="{31238340-2501-4C5E-80E6-C8350CC8492B}" type="presParOf" srcId="{B5C04758-0EB8-4AE8-B6A3-114B3DAAB582}" destId="{0445E11C-E693-4D72-BCDB-4813670CF0EC}" srcOrd="0" destOrd="0" presId="urn:microsoft.com/office/officeart/2005/8/layout/process1"/>
    <dgm:cxn modelId="{DBED04E4-299F-4114-8A58-0DCAC4CAC7DA}" type="presParOf" srcId="{4F61A9ED-1391-4C4B-8CA0-8BFD96DFF576}" destId="{E2DCD4D7-8602-4105-8BD7-7171A18F2221}" srcOrd="2" destOrd="0" presId="urn:microsoft.com/office/officeart/2005/8/layout/process1"/>
    <dgm:cxn modelId="{9CFC775E-FB6B-49C0-9F82-46B3E1CB92D1}" type="presParOf" srcId="{4F61A9ED-1391-4C4B-8CA0-8BFD96DFF576}" destId="{07100076-007D-49BC-A8E3-38B79D143CFD}" srcOrd="3" destOrd="0" presId="urn:microsoft.com/office/officeart/2005/8/layout/process1"/>
    <dgm:cxn modelId="{915DF5A8-DBCD-465D-A475-4CFAF6074C25}" type="presParOf" srcId="{07100076-007D-49BC-A8E3-38B79D143CFD}" destId="{4AC752F2-CFEB-4DBF-BFC6-8408E7A91944}" srcOrd="0" destOrd="0" presId="urn:microsoft.com/office/officeart/2005/8/layout/process1"/>
    <dgm:cxn modelId="{3769078D-5E71-4F2A-A998-C860DE86F7D7}" type="presParOf" srcId="{4F61A9ED-1391-4C4B-8CA0-8BFD96DFF576}" destId="{A46B58FB-529D-4FF2-B624-88AC82D210C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B886AF-C410-4158-8927-F211E0261D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B3E88-FED8-42A3-9CBA-4570966DB9C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Données</a:t>
          </a:r>
          <a:br>
            <a:rPr lang="fr-FR" dirty="0"/>
          </a:br>
          <a:r>
            <a:rPr lang="fr-FR" dirty="0"/>
            <a:t>« Sondage »</a:t>
          </a:r>
          <a:br>
            <a:rPr lang="fr-FR" dirty="0"/>
          </a:br>
          <a:endParaRPr lang="fr-FR" dirty="0"/>
        </a:p>
      </dgm:t>
    </dgm:pt>
    <dgm:pt modelId="{DC6847B3-5D2F-4B3D-A35D-CE22CD74BF84}" type="parTrans" cxnId="{B7283E37-689D-4E90-8C31-1170751E9A0F}">
      <dgm:prSet/>
      <dgm:spPr/>
      <dgm:t>
        <a:bodyPr/>
        <a:lstStyle/>
        <a:p>
          <a:endParaRPr lang="fr-FR"/>
        </a:p>
      </dgm:t>
    </dgm:pt>
    <dgm:pt modelId="{05C1FB53-4C87-4B9E-9D60-37C0EFEBA2A8}" type="sibTrans" cxnId="{B7283E37-689D-4E90-8C31-1170751E9A0F}">
      <dgm:prSet/>
      <dgm:spPr/>
      <dgm:t>
        <a:bodyPr/>
        <a:lstStyle/>
        <a:p>
          <a:endParaRPr lang="fr-FR"/>
        </a:p>
      </dgm:t>
    </dgm:pt>
    <dgm:pt modelId="{D5282568-40ED-451B-ABE6-27BB857EB49D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Fondation »</a:t>
          </a:r>
          <a:br>
            <a:rPr lang="fr-FR" dirty="0"/>
          </a:br>
          <a:endParaRPr lang="fr-FR" dirty="0"/>
        </a:p>
      </dgm:t>
    </dgm:pt>
    <dgm:pt modelId="{00729C48-539C-4F08-89B4-BA42E4B83ECB}" type="parTrans" cxnId="{7B0A8117-1C70-4802-82AC-C159E4315F2A}">
      <dgm:prSet/>
      <dgm:spPr/>
      <dgm:t>
        <a:bodyPr/>
        <a:lstStyle/>
        <a:p>
          <a:endParaRPr lang="fr-FR"/>
        </a:p>
      </dgm:t>
    </dgm:pt>
    <dgm:pt modelId="{6C4CDED8-EED0-496A-945B-441324DF512F}" type="sibTrans" cxnId="{7B0A8117-1C70-4802-82AC-C159E4315F2A}">
      <dgm:prSet/>
      <dgm:spPr/>
      <dgm:t>
        <a:bodyPr/>
        <a:lstStyle/>
        <a:p>
          <a:endParaRPr lang="fr-FR"/>
        </a:p>
      </dgm:t>
    </dgm:pt>
    <dgm:pt modelId="{0077A533-7662-4665-A6C1-05F5D947AEA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Charges »</a:t>
          </a:r>
          <a:br>
            <a:rPr lang="fr-FR" dirty="0"/>
          </a:br>
          <a:endParaRPr lang="fr-FR" dirty="0"/>
        </a:p>
      </dgm:t>
    </dgm:pt>
    <dgm:pt modelId="{B9BDF59D-C04D-4890-AC16-A5988EAF8545}" type="parTrans" cxnId="{4BA207B9-0061-438B-88FD-5F369FFA65DC}">
      <dgm:prSet/>
      <dgm:spPr/>
      <dgm:t>
        <a:bodyPr/>
        <a:lstStyle/>
        <a:p>
          <a:endParaRPr lang="fr-FR"/>
        </a:p>
      </dgm:t>
    </dgm:pt>
    <dgm:pt modelId="{F71074FB-6943-456D-A81C-5393DE2C1A5C}" type="sibTrans" cxnId="{4BA207B9-0061-438B-88FD-5F369FFA65DC}">
      <dgm:prSet/>
      <dgm:spPr/>
      <dgm:t>
        <a:bodyPr/>
        <a:lstStyle/>
        <a:p>
          <a:endParaRPr lang="fr-FR"/>
        </a:p>
      </dgm:t>
    </dgm:pt>
    <dgm:pt modelId="{32C96ABE-E531-43FD-ACD7-3E1408C4704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résultats</a:t>
          </a:r>
          <a:br>
            <a:rPr lang="fr-FR" dirty="0"/>
          </a:br>
          <a:r>
            <a:rPr lang="fr-FR" dirty="0"/>
            <a:t>« Résultats de Calcul »</a:t>
          </a:r>
          <a:br>
            <a:rPr lang="fr-FR" dirty="0"/>
          </a:br>
          <a:endParaRPr lang="fr-FR" dirty="0"/>
        </a:p>
      </dgm:t>
    </dgm:pt>
    <dgm:pt modelId="{E585D0A3-FD13-4916-A3A7-DE29E42B60DB}" type="parTrans" cxnId="{9CE6BF70-A4C8-40B5-BB18-5259D8572483}">
      <dgm:prSet/>
      <dgm:spPr/>
      <dgm:t>
        <a:bodyPr/>
        <a:lstStyle/>
        <a:p>
          <a:endParaRPr lang="fr-FR"/>
        </a:p>
      </dgm:t>
    </dgm:pt>
    <dgm:pt modelId="{9BC11A07-ACB9-4861-B9B7-326DEB95347E}" type="sibTrans" cxnId="{9CE6BF70-A4C8-40B5-BB18-5259D8572483}">
      <dgm:prSet/>
      <dgm:spPr/>
      <dgm:t>
        <a:bodyPr/>
        <a:lstStyle/>
        <a:p>
          <a:endParaRPr lang="fr-FR"/>
        </a:p>
      </dgm:t>
    </dgm:pt>
    <dgm:pt modelId="{1EAEF72C-34CF-4298-AA66-60285B9A4E57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Choix du modèle de calcul</a:t>
          </a:r>
        </a:p>
      </dgm:t>
    </dgm:pt>
    <dgm:pt modelId="{2B55CE6A-14E3-4882-90D9-12FED12E914B}" type="parTrans" cxnId="{A242859F-4FBF-4E3F-A9F9-C862EC391696}">
      <dgm:prSet/>
      <dgm:spPr/>
      <dgm:t>
        <a:bodyPr/>
        <a:lstStyle/>
        <a:p>
          <a:endParaRPr lang="fr-FR"/>
        </a:p>
      </dgm:t>
    </dgm:pt>
    <dgm:pt modelId="{0ED5CFCF-4E65-4A35-A161-428CDE5044B6}" type="sibTrans" cxnId="{A242859F-4FBF-4E3F-A9F9-C862EC391696}">
      <dgm:prSet/>
      <dgm:spPr/>
      <dgm:t>
        <a:bodyPr/>
        <a:lstStyle/>
        <a:p>
          <a:endParaRPr lang="fr-FR"/>
        </a:p>
      </dgm:t>
    </dgm:pt>
    <dgm:pt modelId="{AD3C0621-912F-4C41-BBAD-FB0BE8AA8BCD}">
      <dgm:prSet/>
      <dgm:spPr/>
      <dgm:t>
        <a:bodyPr/>
        <a:lstStyle/>
        <a:p>
          <a:pPr algn="l"/>
          <a:r>
            <a:rPr lang="fr-FR" dirty="0"/>
            <a:t>Caractéristiques du pieu </a:t>
          </a:r>
        </a:p>
      </dgm:t>
    </dgm:pt>
    <dgm:pt modelId="{CC42994A-08BD-40EE-A960-50A682EA6741}" type="parTrans" cxnId="{A8E68B16-44E4-4FDA-979D-AECA8C4A736B}">
      <dgm:prSet/>
      <dgm:spPr/>
      <dgm:t>
        <a:bodyPr/>
        <a:lstStyle/>
        <a:p>
          <a:endParaRPr lang="fr-FR"/>
        </a:p>
      </dgm:t>
    </dgm:pt>
    <dgm:pt modelId="{12FF4656-5A69-400A-A2AB-83CAA30B2A01}" type="sibTrans" cxnId="{A8E68B16-44E4-4FDA-979D-AECA8C4A736B}">
      <dgm:prSet/>
      <dgm:spPr/>
      <dgm:t>
        <a:bodyPr/>
        <a:lstStyle/>
        <a:p>
          <a:endParaRPr lang="fr-FR"/>
        </a:p>
      </dgm:t>
    </dgm:pt>
    <dgm:pt modelId="{10B18A5B-DC08-4D28-8B1A-195D8F914732}">
      <dgm:prSet/>
      <dgm:spPr/>
      <dgm:t>
        <a:bodyPr/>
        <a:lstStyle/>
        <a:p>
          <a:pPr algn="l"/>
          <a:r>
            <a:rPr lang="fr-FR" dirty="0"/>
            <a:t>Vérification de la capacité portante du pieu</a:t>
          </a:r>
        </a:p>
      </dgm:t>
    </dgm:pt>
    <dgm:pt modelId="{741785A1-4AAC-4C60-884C-723153FC1634}" type="parTrans" cxnId="{30BFF975-E485-4161-8B96-16D6EA60117F}">
      <dgm:prSet/>
      <dgm:spPr/>
      <dgm:t>
        <a:bodyPr/>
        <a:lstStyle/>
        <a:p>
          <a:endParaRPr lang="fr-FR"/>
        </a:p>
      </dgm:t>
    </dgm:pt>
    <dgm:pt modelId="{28A510E9-1D68-4620-A891-01CDE546D55C}" type="sibTrans" cxnId="{30BFF975-E485-4161-8B96-16D6EA60117F}">
      <dgm:prSet/>
      <dgm:spPr/>
      <dgm:t>
        <a:bodyPr/>
        <a:lstStyle/>
        <a:p>
          <a:endParaRPr lang="fr-FR"/>
        </a:p>
      </dgm:t>
    </dgm:pt>
    <dgm:pt modelId="{D4103166-A23D-407D-945E-93E2CE031D78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Caractéristiques de chaque couche des sondages</a:t>
          </a:r>
        </a:p>
      </dgm:t>
    </dgm:pt>
    <dgm:pt modelId="{73B1B19E-C423-4B06-B4A0-166B3974F7A1}" type="parTrans" cxnId="{0E89016A-4FA5-4014-B264-AA464D9703A5}">
      <dgm:prSet/>
      <dgm:spPr/>
      <dgm:t>
        <a:bodyPr/>
        <a:lstStyle/>
        <a:p>
          <a:endParaRPr lang="fr-FR"/>
        </a:p>
      </dgm:t>
    </dgm:pt>
    <dgm:pt modelId="{FCB65B75-9E4F-4180-900A-7A53129017A3}" type="sibTrans" cxnId="{0E89016A-4FA5-4014-B264-AA464D9703A5}">
      <dgm:prSet/>
      <dgm:spPr/>
      <dgm:t>
        <a:bodyPr/>
        <a:lstStyle/>
        <a:p>
          <a:endParaRPr lang="fr-FR"/>
        </a:p>
      </dgm:t>
    </dgm:pt>
    <dgm:pt modelId="{B096D71D-5643-4639-AF3C-EB2D1FFFF949}">
      <dgm:prSet/>
      <dgm:spPr/>
      <dgm:t>
        <a:bodyPr/>
        <a:lstStyle/>
        <a:p>
          <a:pPr algn="l"/>
          <a:r>
            <a:rPr lang="fr-FR" dirty="0"/>
            <a:t>Caractéristiques du béton </a:t>
          </a:r>
        </a:p>
      </dgm:t>
    </dgm:pt>
    <dgm:pt modelId="{E9EFC9B8-23D2-4532-8639-8D2572B003EF}" type="parTrans" cxnId="{37FD82C6-0231-4983-963F-6900A8DE6BBF}">
      <dgm:prSet/>
      <dgm:spPr/>
      <dgm:t>
        <a:bodyPr/>
        <a:lstStyle/>
        <a:p>
          <a:endParaRPr lang="fr-FR"/>
        </a:p>
      </dgm:t>
    </dgm:pt>
    <dgm:pt modelId="{0EC97BAE-5779-4B7F-927D-C244AD2D515C}" type="sibTrans" cxnId="{37FD82C6-0231-4983-963F-6900A8DE6BBF}">
      <dgm:prSet/>
      <dgm:spPr/>
      <dgm:t>
        <a:bodyPr/>
        <a:lstStyle/>
        <a:p>
          <a:endParaRPr lang="fr-FR"/>
        </a:p>
      </dgm:t>
    </dgm:pt>
    <dgm:pt modelId="{FBD38AF0-E24E-4F02-BB89-0484A5065607}">
      <dgm:prSet custScaleX="107774"/>
      <dgm:spPr/>
      <dgm:t>
        <a:bodyPr/>
        <a:lstStyle/>
        <a:p>
          <a:pPr algn="l"/>
          <a:r>
            <a:rPr lang="fr-FR" dirty="0"/>
            <a:t>Géométrie du pieu</a:t>
          </a:r>
        </a:p>
      </dgm:t>
    </dgm:pt>
    <dgm:pt modelId="{E42A9C65-774B-4EB0-AD8D-D572A8ED42F3}" type="parTrans" cxnId="{EC699ED1-3247-4257-AED3-D5A385203767}">
      <dgm:prSet/>
      <dgm:spPr/>
      <dgm:t>
        <a:bodyPr/>
        <a:lstStyle/>
        <a:p>
          <a:endParaRPr lang="fr-FR"/>
        </a:p>
      </dgm:t>
    </dgm:pt>
    <dgm:pt modelId="{37B49B51-FD1E-437A-B33F-1252C910F11A}" type="sibTrans" cxnId="{EC699ED1-3247-4257-AED3-D5A385203767}">
      <dgm:prSet/>
      <dgm:spPr/>
      <dgm:t>
        <a:bodyPr/>
        <a:lstStyle/>
        <a:p>
          <a:endParaRPr lang="fr-FR"/>
        </a:p>
      </dgm:t>
    </dgm:pt>
    <dgm:pt modelId="{E9894606-0BB6-49A0-98A5-CC84D3FB1893}">
      <dgm:prSet/>
      <dgm:spPr/>
      <dgm:t>
        <a:bodyPr/>
        <a:lstStyle/>
        <a:p>
          <a:pPr algn="l"/>
          <a:r>
            <a:rPr lang="fr-FR" dirty="0"/>
            <a:t>Charges en compression et en traction</a:t>
          </a:r>
        </a:p>
      </dgm:t>
    </dgm:pt>
    <dgm:pt modelId="{AEEB5425-0EEA-4853-87AA-0A3DB4988FBB}" type="parTrans" cxnId="{DAC53085-95E4-49F5-9C46-23D94D3581A7}">
      <dgm:prSet/>
      <dgm:spPr/>
      <dgm:t>
        <a:bodyPr/>
        <a:lstStyle/>
        <a:p>
          <a:endParaRPr lang="fr-FR"/>
        </a:p>
      </dgm:t>
    </dgm:pt>
    <dgm:pt modelId="{0F70A59E-4288-477E-8ADA-246D779DD787}" type="sibTrans" cxnId="{DAC53085-95E4-49F5-9C46-23D94D3581A7}">
      <dgm:prSet/>
      <dgm:spPr/>
      <dgm:t>
        <a:bodyPr/>
        <a:lstStyle/>
        <a:p>
          <a:endParaRPr lang="fr-FR"/>
        </a:p>
      </dgm:t>
    </dgm:pt>
    <dgm:pt modelId="{C220187F-BBD6-4306-B5CE-15C2ADD865F3}">
      <dgm:prSet/>
      <dgm:spPr/>
      <dgm:t>
        <a:bodyPr/>
        <a:lstStyle/>
        <a:p>
          <a:pPr algn="l"/>
          <a:r>
            <a:rPr lang="fr-FR" dirty="0"/>
            <a:t>Charges à l’ELU, accidentelle, sismique, ELS caractéristique et ELS quasi-permanant</a:t>
          </a:r>
        </a:p>
      </dgm:t>
    </dgm:pt>
    <dgm:pt modelId="{DF2B6D9C-69AB-489D-AD25-B5E5492A48DC}" type="parTrans" cxnId="{15392BA3-7F38-4A5D-B9DD-99354EEB6C46}">
      <dgm:prSet/>
      <dgm:spPr/>
      <dgm:t>
        <a:bodyPr/>
        <a:lstStyle/>
        <a:p>
          <a:endParaRPr lang="fr-FR"/>
        </a:p>
      </dgm:t>
    </dgm:pt>
    <dgm:pt modelId="{20F8C262-0B1A-436A-A471-C9C1A733744C}" type="sibTrans" cxnId="{15392BA3-7F38-4A5D-B9DD-99354EEB6C46}">
      <dgm:prSet/>
      <dgm:spPr/>
      <dgm:t>
        <a:bodyPr/>
        <a:lstStyle/>
        <a:p>
          <a:endParaRPr lang="fr-FR"/>
        </a:p>
      </dgm:t>
    </dgm:pt>
    <dgm:pt modelId="{320C7D9C-7BF2-4C69-AA0B-24B209A25E76}">
      <dgm:prSet/>
      <dgm:spPr/>
      <dgm:t>
        <a:bodyPr/>
        <a:lstStyle/>
        <a:p>
          <a:pPr algn="l"/>
          <a:r>
            <a:rPr lang="fr-FR" dirty="0"/>
            <a:t>Vérification du béton en compression à l’ELS</a:t>
          </a:r>
        </a:p>
      </dgm:t>
    </dgm:pt>
    <dgm:pt modelId="{09403072-0B1A-4579-9E57-27C9151B8044}" type="parTrans" cxnId="{54223D0D-9E78-4884-88CE-562568DE04EB}">
      <dgm:prSet/>
      <dgm:spPr/>
      <dgm:t>
        <a:bodyPr/>
        <a:lstStyle/>
        <a:p>
          <a:endParaRPr lang="fr-FR"/>
        </a:p>
      </dgm:t>
    </dgm:pt>
    <dgm:pt modelId="{FFD2E11A-7A38-473B-A326-3519B87D069C}" type="sibTrans" cxnId="{54223D0D-9E78-4884-88CE-562568DE04EB}">
      <dgm:prSet/>
      <dgm:spPr/>
      <dgm:t>
        <a:bodyPr/>
        <a:lstStyle/>
        <a:p>
          <a:endParaRPr lang="fr-FR"/>
        </a:p>
      </dgm:t>
    </dgm:pt>
    <dgm:pt modelId="{CAC09F1A-DEB3-42B6-A31B-6BB093A2DAEF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Nombre de sondages</a:t>
          </a:r>
        </a:p>
      </dgm:t>
    </dgm:pt>
    <dgm:pt modelId="{6984CBA9-FC75-4627-9876-5CFC3A53B515}" type="parTrans" cxnId="{BEFF6336-F0F8-4E24-93E7-EAA423E7985A}">
      <dgm:prSet/>
      <dgm:spPr/>
      <dgm:t>
        <a:bodyPr/>
        <a:lstStyle/>
        <a:p>
          <a:endParaRPr lang="fr-FR"/>
        </a:p>
      </dgm:t>
    </dgm:pt>
    <dgm:pt modelId="{ABE8AE63-5F97-4493-90C0-5A4CA0C08936}" type="sibTrans" cxnId="{BEFF6336-F0F8-4E24-93E7-EAA423E7985A}">
      <dgm:prSet/>
      <dgm:spPr/>
      <dgm:t>
        <a:bodyPr/>
        <a:lstStyle/>
        <a:p>
          <a:endParaRPr lang="fr-FR"/>
        </a:p>
      </dgm:t>
    </dgm:pt>
    <dgm:pt modelId="{76591EF8-34C0-4608-8A20-71D75AA54319}" type="pres">
      <dgm:prSet presAssocID="{40B886AF-C410-4158-8927-F211E0261D43}" presName="Name0" presStyleCnt="0">
        <dgm:presLayoutVars>
          <dgm:dir/>
          <dgm:resizeHandles val="exact"/>
        </dgm:presLayoutVars>
      </dgm:prSet>
      <dgm:spPr/>
    </dgm:pt>
    <dgm:pt modelId="{117D2EF7-5469-435D-BE71-D817CFBC3237}" type="pres">
      <dgm:prSet presAssocID="{73AB3E88-FED8-42A3-9CBA-4570966DB9CC}" presName="node" presStyleLbl="node1" presStyleIdx="0" presStyleCnt="4" custScaleX="107774">
        <dgm:presLayoutVars>
          <dgm:bulletEnabled val="1"/>
        </dgm:presLayoutVars>
      </dgm:prSet>
      <dgm:spPr/>
    </dgm:pt>
    <dgm:pt modelId="{05E08CF8-1FF9-4312-B6B3-D99557EDD994}" type="pres">
      <dgm:prSet presAssocID="{05C1FB53-4C87-4B9E-9D60-37C0EFEBA2A8}" presName="sibTrans" presStyleLbl="sibTrans2D1" presStyleIdx="0" presStyleCnt="3"/>
      <dgm:spPr/>
    </dgm:pt>
    <dgm:pt modelId="{CA3D5AF4-2654-45F1-B86F-0EDE20313462}" type="pres">
      <dgm:prSet presAssocID="{05C1FB53-4C87-4B9E-9D60-37C0EFEBA2A8}" presName="connectorText" presStyleLbl="sibTrans2D1" presStyleIdx="0" presStyleCnt="3"/>
      <dgm:spPr/>
    </dgm:pt>
    <dgm:pt modelId="{B86636D5-6761-4EAB-8A14-422B758B1CFA}" type="pres">
      <dgm:prSet presAssocID="{D5282568-40ED-451B-ABE6-27BB857EB49D}" presName="node" presStyleLbl="node1" presStyleIdx="1" presStyleCnt="4" custScaleX="107774">
        <dgm:presLayoutVars>
          <dgm:bulletEnabled val="1"/>
        </dgm:presLayoutVars>
      </dgm:prSet>
      <dgm:spPr/>
    </dgm:pt>
    <dgm:pt modelId="{6CFAC7CC-CD27-4FAA-873C-6FF1BAE7B1D6}" type="pres">
      <dgm:prSet presAssocID="{6C4CDED8-EED0-496A-945B-441324DF512F}" presName="sibTrans" presStyleLbl="sibTrans2D1" presStyleIdx="1" presStyleCnt="3"/>
      <dgm:spPr/>
    </dgm:pt>
    <dgm:pt modelId="{BA4074E6-0721-4193-A521-696ED3370FE7}" type="pres">
      <dgm:prSet presAssocID="{6C4CDED8-EED0-496A-945B-441324DF512F}" presName="connectorText" presStyleLbl="sibTrans2D1" presStyleIdx="1" presStyleCnt="3"/>
      <dgm:spPr/>
    </dgm:pt>
    <dgm:pt modelId="{53BF78CA-C4FD-4B25-8733-DBA14B3713E7}" type="pres">
      <dgm:prSet presAssocID="{0077A533-7662-4665-A6C1-05F5D947AEAC}" presName="node" presStyleLbl="node1" presStyleIdx="2" presStyleCnt="4" custScaleX="107774">
        <dgm:presLayoutVars>
          <dgm:bulletEnabled val="1"/>
        </dgm:presLayoutVars>
      </dgm:prSet>
      <dgm:spPr/>
    </dgm:pt>
    <dgm:pt modelId="{CDC9EC3B-330B-487C-9B3C-6B34DB15B021}" type="pres">
      <dgm:prSet presAssocID="{F71074FB-6943-456D-A81C-5393DE2C1A5C}" presName="sibTrans" presStyleLbl="sibTrans2D1" presStyleIdx="2" presStyleCnt="3"/>
      <dgm:spPr/>
    </dgm:pt>
    <dgm:pt modelId="{C90A736A-2EDD-40F0-A657-C8CEB46ED659}" type="pres">
      <dgm:prSet presAssocID="{F71074FB-6943-456D-A81C-5393DE2C1A5C}" presName="connectorText" presStyleLbl="sibTrans2D1" presStyleIdx="2" presStyleCnt="3"/>
      <dgm:spPr/>
    </dgm:pt>
    <dgm:pt modelId="{2B6ADDEA-E218-498F-AC60-FA5495D60C93}" type="pres">
      <dgm:prSet presAssocID="{32C96ABE-E531-43FD-ACD7-3E1408C47040}" presName="node" presStyleLbl="node1" presStyleIdx="3" presStyleCnt="4" custScaleX="107774">
        <dgm:presLayoutVars>
          <dgm:bulletEnabled val="1"/>
        </dgm:presLayoutVars>
      </dgm:prSet>
      <dgm:spPr/>
    </dgm:pt>
  </dgm:ptLst>
  <dgm:cxnLst>
    <dgm:cxn modelId="{FB8C5305-0E07-430A-9986-0D40BCAF1A76}" type="presOf" srcId="{B096D71D-5643-4639-AF3C-EB2D1FFFF949}" destId="{B86636D5-6761-4EAB-8A14-422B758B1CFA}" srcOrd="0" destOrd="3" presId="urn:microsoft.com/office/officeart/2005/8/layout/process1"/>
    <dgm:cxn modelId="{65EA2C06-FF76-47C2-A586-1C6C3C080636}" type="presOf" srcId="{40B886AF-C410-4158-8927-F211E0261D43}" destId="{76591EF8-34C0-4608-8A20-71D75AA54319}" srcOrd="0" destOrd="0" presId="urn:microsoft.com/office/officeart/2005/8/layout/process1"/>
    <dgm:cxn modelId="{54223D0D-9E78-4884-88CE-562568DE04EB}" srcId="{32C96ABE-E531-43FD-ACD7-3E1408C47040}" destId="{320C7D9C-7BF2-4C69-AA0B-24B209A25E76}" srcOrd="1" destOrd="0" parTransId="{09403072-0B1A-4579-9E57-27C9151B8044}" sibTransId="{FFD2E11A-7A38-473B-A326-3519B87D069C}"/>
    <dgm:cxn modelId="{A8E68B16-44E4-4FDA-979D-AECA8C4A736B}" srcId="{D5282568-40ED-451B-ABE6-27BB857EB49D}" destId="{AD3C0621-912F-4C41-BBAD-FB0BE8AA8BCD}" srcOrd="0" destOrd="0" parTransId="{CC42994A-08BD-40EE-A960-50A682EA6741}" sibTransId="{12FF4656-5A69-400A-A2AB-83CAA30B2A01}"/>
    <dgm:cxn modelId="{04839E16-CBAB-41E4-A6C0-EA6D55956669}" type="presOf" srcId="{F71074FB-6943-456D-A81C-5393DE2C1A5C}" destId="{CDC9EC3B-330B-487C-9B3C-6B34DB15B021}" srcOrd="0" destOrd="0" presId="urn:microsoft.com/office/officeart/2005/8/layout/process1"/>
    <dgm:cxn modelId="{7B0A8117-1C70-4802-82AC-C159E4315F2A}" srcId="{40B886AF-C410-4158-8927-F211E0261D43}" destId="{D5282568-40ED-451B-ABE6-27BB857EB49D}" srcOrd="1" destOrd="0" parTransId="{00729C48-539C-4F08-89B4-BA42E4B83ECB}" sibTransId="{6C4CDED8-EED0-496A-945B-441324DF512F}"/>
    <dgm:cxn modelId="{C755311F-428D-4050-A7AF-A5CC4113FE9B}" type="presOf" srcId="{F71074FB-6943-456D-A81C-5393DE2C1A5C}" destId="{C90A736A-2EDD-40F0-A657-C8CEB46ED659}" srcOrd="1" destOrd="0" presId="urn:microsoft.com/office/officeart/2005/8/layout/process1"/>
    <dgm:cxn modelId="{B47D0D24-E5F1-47AB-95F5-F7CB3DA03B2B}" type="presOf" srcId="{0077A533-7662-4665-A6C1-05F5D947AEAC}" destId="{53BF78CA-C4FD-4B25-8733-DBA14B3713E7}" srcOrd="0" destOrd="0" presId="urn:microsoft.com/office/officeart/2005/8/layout/process1"/>
    <dgm:cxn modelId="{A0016425-1E40-4FB7-A97B-09115CB92ACD}" type="presOf" srcId="{05C1FB53-4C87-4B9E-9D60-37C0EFEBA2A8}" destId="{CA3D5AF4-2654-45F1-B86F-0EDE20313462}" srcOrd="1" destOrd="0" presId="urn:microsoft.com/office/officeart/2005/8/layout/process1"/>
    <dgm:cxn modelId="{AA692A34-6C9D-4EC4-BC2F-E8CD2BAEE296}" type="presOf" srcId="{C220187F-BBD6-4306-B5CE-15C2ADD865F3}" destId="{53BF78CA-C4FD-4B25-8733-DBA14B3713E7}" srcOrd="0" destOrd="2" presId="urn:microsoft.com/office/officeart/2005/8/layout/process1"/>
    <dgm:cxn modelId="{BEFF6336-F0F8-4E24-93E7-EAA423E7985A}" srcId="{73AB3E88-FED8-42A3-9CBA-4570966DB9CC}" destId="{CAC09F1A-DEB3-42B6-A31B-6BB093A2DAEF}" srcOrd="1" destOrd="0" parTransId="{6984CBA9-FC75-4627-9876-5CFC3A53B515}" sibTransId="{ABE8AE63-5F97-4493-90C0-5A4CA0C08936}"/>
    <dgm:cxn modelId="{B7283E37-689D-4E90-8C31-1170751E9A0F}" srcId="{40B886AF-C410-4158-8927-F211E0261D43}" destId="{73AB3E88-FED8-42A3-9CBA-4570966DB9CC}" srcOrd="0" destOrd="0" parTransId="{DC6847B3-5D2F-4B3D-A35D-CE22CD74BF84}" sibTransId="{05C1FB53-4C87-4B9E-9D60-37C0EFEBA2A8}"/>
    <dgm:cxn modelId="{55181147-EE21-4F9D-8E88-18EA990B448F}" type="presOf" srcId="{10B18A5B-DC08-4D28-8B1A-195D8F914732}" destId="{2B6ADDEA-E218-498F-AC60-FA5495D60C93}" srcOrd="0" destOrd="1" presId="urn:microsoft.com/office/officeart/2005/8/layout/process1"/>
    <dgm:cxn modelId="{85EF4067-30D8-4DB4-B575-3664C3BF649E}" type="presOf" srcId="{6C4CDED8-EED0-496A-945B-441324DF512F}" destId="{BA4074E6-0721-4193-A521-696ED3370FE7}" srcOrd="1" destOrd="0" presId="urn:microsoft.com/office/officeart/2005/8/layout/process1"/>
    <dgm:cxn modelId="{0E89016A-4FA5-4014-B264-AA464D9703A5}" srcId="{73AB3E88-FED8-42A3-9CBA-4570966DB9CC}" destId="{D4103166-A23D-407D-945E-93E2CE031D78}" srcOrd="2" destOrd="0" parTransId="{73B1B19E-C423-4B06-B4A0-166B3974F7A1}" sibTransId="{FCB65B75-9E4F-4180-900A-7A53129017A3}"/>
    <dgm:cxn modelId="{5DDE4F6A-26BF-4192-A8F1-70EF6C60DF0E}" type="presOf" srcId="{D5282568-40ED-451B-ABE6-27BB857EB49D}" destId="{B86636D5-6761-4EAB-8A14-422B758B1CFA}" srcOrd="0" destOrd="0" presId="urn:microsoft.com/office/officeart/2005/8/layout/process1"/>
    <dgm:cxn modelId="{F2A0874C-CA7C-429F-927B-1920B20CB0B6}" type="presOf" srcId="{AD3C0621-912F-4C41-BBAD-FB0BE8AA8BCD}" destId="{B86636D5-6761-4EAB-8A14-422B758B1CFA}" srcOrd="0" destOrd="1" presId="urn:microsoft.com/office/officeart/2005/8/layout/process1"/>
    <dgm:cxn modelId="{9CE6BF70-A4C8-40B5-BB18-5259D8572483}" srcId="{40B886AF-C410-4158-8927-F211E0261D43}" destId="{32C96ABE-E531-43FD-ACD7-3E1408C47040}" srcOrd="3" destOrd="0" parTransId="{E585D0A3-FD13-4916-A3A7-DE29E42B60DB}" sibTransId="{9BC11A07-ACB9-4861-B9B7-326DEB95347E}"/>
    <dgm:cxn modelId="{30BFF975-E485-4161-8B96-16D6EA60117F}" srcId="{32C96ABE-E531-43FD-ACD7-3E1408C47040}" destId="{10B18A5B-DC08-4D28-8B1A-195D8F914732}" srcOrd="0" destOrd="0" parTransId="{741785A1-4AAC-4C60-884C-723153FC1634}" sibTransId="{28A510E9-1D68-4620-A891-01CDE546D55C}"/>
    <dgm:cxn modelId="{29A61457-CFC2-42C3-8A93-144CD384B050}" type="presOf" srcId="{E9894606-0BB6-49A0-98A5-CC84D3FB1893}" destId="{53BF78CA-C4FD-4B25-8733-DBA14B3713E7}" srcOrd="0" destOrd="1" presId="urn:microsoft.com/office/officeart/2005/8/layout/process1"/>
    <dgm:cxn modelId="{D7AB0C5A-43B2-4FA8-B1FB-4CCE947793FD}" type="presOf" srcId="{32C96ABE-E531-43FD-ACD7-3E1408C47040}" destId="{2B6ADDEA-E218-498F-AC60-FA5495D60C93}" srcOrd="0" destOrd="0" presId="urn:microsoft.com/office/officeart/2005/8/layout/process1"/>
    <dgm:cxn modelId="{DAC53085-95E4-49F5-9C46-23D94D3581A7}" srcId="{0077A533-7662-4665-A6C1-05F5D947AEAC}" destId="{E9894606-0BB6-49A0-98A5-CC84D3FB1893}" srcOrd="0" destOrd="0" parTransId="{AEEB5425-0EEA-4853-87AA-0A3DB4988FBB}" sibTransId="{0F70A59E-4288-477E-8ADA-246D779DD787}"/>
    <dgm:cxn modelId="{F0F25E93-5486-4D18-887C-866775E72B79}" type="presOf" srcId="{D4103166-A23D-407D-945E-93E2CE031D78}" destId="{117D2EF7-5469-435D-BE71-D817CFBC3237}" srcOrd="0" destOrd="3" presId="urn:microsoft.com/office/officeart/2005/8/layout/process1"/>
    <dgm:cxn modelId="{A242859F-4FBF-4E3F-A9F9-C862EC391696}" srcId="{73AB3E88-FED8-42A3-9CBA-4570966DB9CC}" destId="{1EAEF72C-34CF-4298-AA66-60285B9A4E57}" srcOrd="0" destOrd="0" parTransId="{2B55CE6A-14E3-4882-90D9-12FED12E914B}" sibTransId="{0ED5CFCF-4E65-4A35-A161-428CDE5044B6}"/>
    <dgm:cxn modelId="{15392BA3-7F38-4A5D-B9DD-99354EEB6C46}" srcId="{0077A533-7662-4665-A6C1-05F5D947AEAC}" destId="{C220187F-BBD6-4306-B5CE-15C2ADD865F3}" srcOrd="1" destOrd="0" parTransId="{DF2B6D9C-69AB-489D-AD25-B5E5492A48DC}" sibTransId="{20F8C262-0B1A-436A-A471-C9C1A733744C}"/>
    <dgm:cxn modelId="{398436A9-7476-4F69-8CFB-0DA73144EAF9}" type="presOf" srcId="{05C1FB53-4C87-4B9E-9D60-37C0EFEBA2A8}" destId="{05E08CF8-1FF9-4312-B6B3-D99557EDD994}" srcOrd="0" destOrd="0" presId="urn:microsoft.com/office/officeart/2005/8/layout/process1"/>
    <dgm:cxn modelId="{C9FE2AB4-7E7A-4456-94F8-C5CCEE85C09C}" type="presOf" srcId="{CAC09F1A-DEB3-42B6-A31B-6BB093A2DAEF}" destId="{117D2EF7-5469-435D-BE71-D817CFBC3237}" srcOrd="0" destOrd="2" presId="urn:microsoft.com/office/officeart/2005/8/layout/process1"/>
    <dgm:cxn modelId="{4BA207B9-0061-438B-88FD-5F369FFA65DC}" srcId="{40B886AF-C410-4158-8927-F211E0261D43}" destId="{0077A533-7662-4665-A6C1-05F5D947AEAC}" srcOrd="2" destOrd="0" parTransId="{B9BDF59D-C04D-4890-AC16-A5988EAF8545}" sibTransId="{F71074FB-6943-456D-A81C-5393DE2C1A5C}"/>
    <dgm:cxn modelId="{FCAD0DBB-95B4-4E52-9C71-FF4D730D301C}" type="presOf" srcId="{73AB3E88-FED8-42A3-9CBA-4570966DB9CC}" destId="{117D2EF7-5469-435D-BE71-D817CFBC3237}" srcOrd="0" destOrd="0" presId="urn:microsoft.com/office/officeart/2005/8/layout/process1"/>
    <dgm:cxn modelId="{9AF6E8BC-82EA-452F-ABC2-DB5629289102}" type="presOf" srcId="{6C4CDED8-EED0-496A-945B-441324DF512F}" destId="{6CFAC7CC-CD27-4FAA-873C-6FF1BAE7B1D6}" srcOrd="0" destOrd="0" presId="urn:microsoft.com/office/officeart/2005/8/layout/process1"/>
    <dgm:cxn modelId="{37FD82C6-0231-4983-963F-6900A8DE6BBF}" srcId="{D5282568-40ED-451B-ABE6-27BB857EB49D}" destId="{B096D71D-5643-4639-AF3C-EB2D1FFFF949}" srcOrd="2" destOrd="0" parTransId="{E9EFC9B8-23D2-4532-8639-8D2572B003EF}" sibTransId="{0EC97BAE-5779-4B7F-927D-C244AD2D515C}"/>
    <dgm:cxn modelId="{EC699ED1-3247-4257-AED3-D5A385203767}" srcId="{D5282568-40ED-451B-ABE6-27BB857EB49D}" destId="{FBD38AF0-E24E-4F02-BB89-0484A5065607}" srcOrd="1" destOrd="0" parTransId="{E42A9C65-774B-4EB0-AD8D-D572A8ED42F3}" sibTransId="{37B49B51-FD1E-437A-B33F-1252C910F11A}"/>
    <dgm:cxn modelId="{07F3FED6-2A5D-4374-9AC9-A40E02473CE9}" type="presOf" srcId="{FBD38AF0-E24E-4F02-BB89-0484A5065607}" destId="{B86636D5-6761-4EAB-8A14-422B758B1CFA}" srcOrd="0" destOrd="2" presId="urn:microsoft.com/office/officeart/2005/8/layout/process1"/>
    <dgm:cxn modelId="{A4B955E7-415A-4012-8D78-08979C9944E2}" type="presOf" srcId="{1EAEF72C-34CF-4298-AA66-60285B9A4E57}" destId="{117D2EF7-5469-435D-BE71-D817CFBC3237}" srcOrd="0" destOrd="1" presId="urn:microsoft.com/office/officeart/2005/8/layout/process1"/>
    <dgm:cxn modelId="{77F28EE9-FA6A-4A5F-AC4F-4F623F9D0484}" type="presOf" srcId="{320C7D9C-7BF2-4C69-AA0B-24B209A25E76}" destId="{2B6ADDEA-E218-498F-AC60-FA5495D60C93}" srcOrd="0" destOrd="2" presId="urn:microsoft.com/office/officeart/2005/8/layout/process1"/>
    <dgm:cxn modelId="{0CDE9278-4901-4071-9160-21F206C93AFE}" type="presParOf" srcId="{76591EF8-34C0-4608-8A20-71D75AA54319}" destId="{117D2EF7-5469-435D-BE71-D817CFBC3237}" srcOrd="0" destOrd="0" presId="urn:microsoft.com/office/officeart/2005/8/layout/process1"/>
    <dgm:cxn modelId="{4409C179-C116-45DB-82A4-6B15783D7F5B}" type="presParOf" srcId="{76591EF8-34C0-4608-8A20-71D75AA54319}" destId="{05E08CF8-1FF9-4312-B6B3-D99557EDD994}" srcOrd="1" destOrd="0" presId="urn:microsoft.com/office/officeart/2005/8/layout/process1"/>
    <dgm:cxn modelId="{31CBFD1A-70DF-4DB6-A326-E7CCA81B65F6}" type="presParOf" srcId="{05E08CF8-1FF9-4312-B6B3-D99557EDD994}" destId="{CA3D5AF4-2654-45F1-B86F-0EDE20313462}" srcOrd="0" destOrd="0" presId="urn:microsoft.com/office/officeart/2005/8/layout/process1"/>
    <dgm:cxn modelId="{463E4CD9-2D3C-4887-AA3A-6C1C96459803}" type="presParOf" srcId="{76591EF8-34C0-4608-8A20-71D75AA54319}" destId="{B86636D5-6761-4EAB-8A14-422B758B1CFA}" srcOrd="2" destOrd="0" presId="urn:microsoft.com/office/officeart/2005/8/layout/process1"/>
    <dgm:cxn modelId="{D3B27FFE-BA0C-47DB-8240-90CC911C68F3}" type="presParOf" srcId="{76591EF8-34C0-4608-8A20-71D75AA54319}" destId="{6CFAC7CC-CD27-4FAA-873C-6FF1BAE7B1D6}" srcOrd="3" destOrd="0" presId="urn:microsoft.com/office/officeart/2005/8/layout/process1"/>
    <dgm:cxn modelId="{42639FAF-1811-4D1B-9B19-D4D14D1AADFE}" type="presParOf" srcId="{6CFAC7CC-CD27-4FAA-873C-6FF1BAE7B1D6}" destId="{BA4074E6-0721-4193-A521-696ED3370FE7}" srcOrd="0" destOrd="0" presId="urn:microsoft.com/office/officeart/2005/8/layout/process1"/>
    <dgm:cxn modelId="{96C23B95-10B0-48F6-940B-84C9EC1B5CC9}" type="presParOf" srcId="{76591EF8-34C0-4608-8A20-71D75AA54319}" destId="{53BF78CA-C4FD-4B25-8733-DBA14B3713E7}" srcOrd="4" destOrd="0" presId="urn:microsoft.com/office/officeart/2005/8/layout/process1"/>
    <dgm:cxn modelId="{60462733-EFA9-4BBC-AC15-64AA36753614}" type="presParOf" srcId="{76591EF8-34C0-4608-8A20-71D75AA54319}" destId="{CDC9EC3B-330B-487C-9B3C-6B34DB15B021}" srcOrd="5" destOrd="0" presId="urn:microsoft.com/office/officeart/2005/8/layout/process1"/>
    <dgm:cxn modelId="{180F7EAF-AEB9-49C7-A9A6-CB4D753D6492}" type="presParOf" srcId="{CDC9EC3B-330B-487C-9B3C-6B34DB15B021}" destId="{C90A736A-2EDD-40F0-A657-C8CEB46ED659}" srcOrd="0" destOrd="0" presId="urn:microsoft.com/office/officeart/2005/8/layout/process1"/>
    <dgm:cxn modelId="{078B3662-8631-4385-ACDD-77A781200DE8}" type="presParOf" srcId="{76591EF8-34C0-4608-8A20-71D75AA54319}" destId="{2B6ADDEA-E218-498F-AC60-FA5495D60C9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870492C-8A64-441C-B3A4-246F885F68A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E21C60-E7B7-4CC1-9C4A-69AA4D3CCD6B}">
      <dgm:prSet phldrT="[Texte]"/>
      <dgm:spPr/>
      <dgm:t>
        <a:bodyPr/>
        <a:lstStyle/>
        <a:p>
          <a:r>
            <a:rPr lang="fr-FR" dirty="0"/>
            <a:t> Deux procédures de calcul</a:t>
          </a:r>
        </a:p>
      </dgm:t>
    </dgm:pt>
    <dgm:pt modelId="{4B3A295E-EF6B-4921-A228-494C02D03F54}" type="parTrans" cxnId="{7929F026-2B5A-4186-ACC9-FC6156A649A5}">
      <dgm:prSet/>
      <dgm:spPr/>
      <dgm:t>
        <a:bodyPr/>
        <a:lstStyle/>
        <a:p>
          <a:endParaRPr lang="fr-FR"/>
        </a:p>
      </dgm:t>
    </dgm:pt>
    <dgm:pt modelId="{4E15A1A5-8F34-432B-A532-7B289EFA18F5}" type="sibTrans" cxnId="{7929F026-2B5A-4186-ACC9-FC6156A649A5}">
      <dgm:prSet/>
      <dgm:spPr/>
      <dgm:t>
        <a:bodyPr/>
        <a:lstStyle/>
        <a:p>
          <a:endParaRPr lang="fr-FR"/>
        </a:p>
      </dgm:t>
    </dgm:pt>
    <dgm:pt modelId="{F3FBA1A5-CF6C-459F-AFAC-A44963BAF7A2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>
              <a:solidFill>
                <a:srgbClr val="002060"/>
              </a:solidFill>
            </a:rPr>
            <a:t>Modèle de pieu</a:t>
          </a:r>
        </a:p>
      </dgm:t>
    </dgm:pt>
    <dgm:pt modelId="{37B63A5B-B4D9-4415-A58B-9F645C2A79B0}" type="parTrans" cxnId="{17853147-1277-4344-93BD-CF29D05682A6}">
      <dgm:prSet/>
      <dgm:spPr/>
      <dgm:t>
        <a:bodyPr/>
        <a:lstStyle/>
        <a:p>
          <a:endParaRPr lang="fr-FR"/>
        </a:p>
      </dgm:t>
    </dgm:pt>
    <dgm:pt modelId="{574FA589-EAD1-47C0-9310-0A9E4C2E029F}" type="sibTrans" cxnId="{17853147-1277-4344-93BD-CF29D05682A6}">
      <dgm:prSet/>
      <dgm:spPr/>
      <dgm:t>
        <a:bodyPr/>
        <a:lstStyle/>
        <a:p>
          <a:endParaRPr lang="fr-FR"/>
        </a:p>
      </dgm:t>
    </dgm:pt>
    <dgm:pt modelId="{DA62D406-110A-485D-8F18-7A862F50051B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>
              <a:solidFill>
                <a:srgbClr val="002060"/>
              </a:solidFill>
            </a:rPr>
            <a:t>Modèle de terrain</a:t>
          </a:r>
        </a:p>
      </dgm:t>
    </dgm:pt>
    <dgm:pt modelId="{C63EE2E3-E27C-434A-B0FA-E46E45DF1013}" type="parTrans" cxnId="{9617A5DF-15F4-4CB1-BB2C-80FD35BACFE2}">
      <dgm:prSet/>
      <dgm:spPr/>
      <dgm:t>
        <a:bodyPr/>
        <a:lstStyle/>
        <a:p>
          <a:endParaRPr lang="fr-FR"/>
        </a:p>
      </dgm:t>
    </dgm:pt>
    <dgm:pt modelId="{DB8F9244-9D6F-4FA4-9398-FF10FBDF9175}" type="sibTrans" cxnId="{9617A5DF-15F4-4CB1-BB2C-80FD35BACFE2}">
      <dgm:prSet/>
      <dgm:spPr/>
      <dgm:t>
        <a:bodyPr/>
        <a:lstStyle/>
        <a:p>
          <a:endParaRPr lang="fr-FR"/>
        </a:p>
      </dgm:t>
    </dgm:pt>
    <dgm:pt modelId="{4A1266B9-778C-4FE9-BBEF-30BDD3B81ED0}" type="pres">
      <dgm:prSet presAssocID="{C870492C-8A64-441C-B3A4-246F885F68A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C43028-060B-4FE8-9E60-944E9B331D0B}" type="pres">
      <dgm:prSet presAssocID="{62E21C60-E7B7-4CC1-9C4A-69AA4D3CCD6B}" presName="root1" presStyleCnt="0"/>
      <dgm:spPr/>
    </dgm:pt>
    <dgm:pt modelId="{554A4C02-C92C-4907-9FDF-C6E49F615CDB}" type="pres">
      <dgm:prSet presAssocID="{62E21C60-E7B7-4CC1-9C4A-69AA4D3CCD6B}" presName="LevelOneTextNode" presStyleLbl="node0" presStyleIdx="0" presStyleCnt="1" custScaleX="250879">
        <dgm:presLayoutVars>
          <dgm:chPref val="3"/>
        </dgm:presLayoutVars>
      </dgm:prSet>
      <dgm:spPr/>
    </dgm:pt>
    <dgm:pt modelId="{DAF8AB12-9A6E-42B3-8983-D841C50B5B7D}" type="pres">
      <dgm:prSet presAssocID="{62E21C60-E7B7-4CC1-9C4A-69AA4D3CCD6B}" presName="level2hierChild" presStyleCnt="0"/>
      <dgm:spPr/>
    </dgm:pt>
    <dgm:pt modelId="{D02D0D23-C063-4913-B348-C31848DC39E7}" type="pres">
      <dgm:prSet presAssocID="{C63EE2E3-E27C-434A-B0FA-E46E45DF1013}" presName="conn2-1" presStyleLbl="parChTrans1D2" presStyleIdx="0" presStyleCnt="2"/>
      <dgm:spPr/>
    </dgm:pt>
    <dgm:pt modelId="{40ADD9F0-635D-4A20-B693-F51F4B493BD4}" type="pres">
      <dgm:prSet presAssocID="{C63EE2E3-E27C-434A-B0FA-E46E45DF1013}" presName="connTx" presStyleLbl="parChTrans1D2" presStyleIdx="0" presStyleCnt="2"/>
      <dgm:spPr/>
    </dgm:pt>
    <dgm:pt modelId="{56F99DFE-817F-49F7-83D7-6CD0E7A6C908}" type="pres">
      <dgm:prSet presAssocID="{DA62D406-110A-485D-8F18-7A862F50051B}" presName="root2" presStyleCnt="0"/>
      <dgm:spPr/>
    </dgm:pt>
    <dgm:pt modelId="{DF159744-7877-46B3-A33C-35A6CEB22752}" type="pres">
      <dgm:prSet presAssocID="{DA62D406-110A-485D-8F18-7A862F50051B}" presName="LevelTwoTextNode" presStyleLbl="node2" presStyleIdx="0" presStyleCnt="2" custScaleX="163857">
        <dgm:presLayoutVars>
          <dgm:chPref val="3"/>
        </dgm:presLayoutVars>
      </dgm:prSet>
      <dgm:spPr/>
    </dgm:pt>
    <dgm:pt modelId="{349EA673-A48F-4496-A954-E5A9DB016C36}" type="pres">
      <dgm:prSet presAssocID="{DA62D406-110A-485D-8F18-7A862F50051B}" presName="level3hierChild" presStyleCnt="0"/>
      <dgm:spPr/>
    </dgm:pt>
    <dgm:pt modelId="{AF2DD3A6-07E9-4F58-BFDC-046A6C9FFFC8}" type="pres">
      <dgm:prSet presAssocID="{37B63A5B-B4D9-4415-A58B-9F645C2A79B0}" presName="conn2-1" presStyleLbl="parChTrans1D2" presStyleIdx="1" presStyleCnt="2"/>
      <dgm:spPr/>
    </dgm:pt>
    <dgm:pt modelId="{F04B532D-BDAE-40D6-A019-13ED9B8D54FA}" type="pres">
      <dgm:prSet presAssocID="{37B63A5B-B4D9-4415-A58B-9F645C2A79B0}" presName="connTx" presStyleLbl="parChTrans1D2" presStyleIdx="1" presStyleCnt="2"/>
      <dgm:spPr/>
    </dgm:pt>
    <dgm:pt modelId="{A276D799-E2EC-4419-A5A0-B52DDE8326A3}" type="pres">
      <dgm:prSet presAssocID="{F3FBA1A5-CF6C-459F-AFAC-A44963BAF7A2}" presName="root2" presStyleCnt="0"/>
      <dgm:spPr/>
    </dgm:pt>
    <dgm:pt modelId="{E9F45AB2-CFA9-4A21-9786-8EC0FCFEC6FE}" type="pres">
      <dgm:prSet presAssocID="{F3FBA1A5-CF6C-459F-AFAC-A44963BAF7A2}" presName="LevelTwoTextNode" presStyleLbl="node2" presStyleIdx="1" presStyleCnt="2" custScaleX="163857">
        <dgm:presLayoutVars>
          <dgm:chPref val="3"/>
        </dgm:presLayoutVars>
      </dgm:prSet>
      <dgm:spPr/>
    </dgm:pt>
    <dgm:pt modelId="{3484E3C1-A1DA-45C4-9695-24F8D02CBB2C}" type="pres">
      <dgm:prSet presAssocID="{F3FBA1A5-CF6C-459F-AFAC-A44963BAF7A2}" presName="level3hierChild" presStyleCnt="0"/>
      <dgm:spPr/>
    </dgm:pt>
  </dgm:ptLst>
  <dgm:cxnLst>
    <dgm:cxn modelId="{5E596900-C1D1-4478-8C0F-90B12AE53FE5}" type="presOf" srcId="{F3FBA1A5-CF6C-459F-AFAC-A44963BAF7A2}" destId="{E9F45AB2-CFA9-4A21-9786-8EC0FCFEC6FE}" srcOrd="0" destOrd="0" presId="urn:microsoft.com/office/officeart/2005/8/layout/hierarchy2"/>
    <dgm:cxn modelId="{776EB202-C31A-47BD-BE74-4705948BE698}" type="presOf" srcId="{C63EE2E3-E27C-434A-B0FA-E46E45DF1013}" destId="{40ADD9F0-635D-4A20-B693-F51F4B493BD4}" srcOrd="1" destOrd="0" presId="urn:microsoft.com/office/officeart/2005/8/layout/hierarchy2"/>
    <dgm:cxn modelId="{7929F026-2B5A-4186-ACC9-FC6156A649A5}" srcId="{C870492C-8A64-441C-B3A4-246F885F68A8}" destId="{62E21C60-E7B7-4CC1-9C4A-69AA4D3CCD6B}" srcOrd="0" destOrd="0" parTransId="{4B3A295E-EF6B-4921-A228-494C02D03F54}" sibTransId="{4E15A1A5-8F34-432B-A532-7B289EFA18F5}"/>
    <dgm:cxn modelId="{17853147-1277-4344-93BD-CF29D05682A6}" srcId="{62E21C60-E7B7-4CC1-9C4A-69AA4D3CCD6B}" destId="{F3FBA1A5-CF6C-459F-AFAC-A44963BAF7A2}" srcOrd="1" destOrd="0" parTransId="{37B63A5B-B4D9-4415-A58B-9F645C2A79B0}" sibTransId="{574FA589-EAD1-47C0-9310-0A9E4C2E029F}"/>
    <dgm:cxn modelId="{1C7EC66C-15F5-42AB-A24D-6121D9A862C1}" type="presOf" srcId="{C870492C-8A64-441C-B3A4-246F885F68A8}" destId="{4A1266B9-778C-4FE9-BBEF-30BDD3B81ED0}" srcOrd="0" destOrd="0" presId="urn:microsoft.com/office/officeart/2005/8/layout/hierarchy2"/>
    <dgm:cxn modelId="{A91C3E79-8EB1-4167-A97F-10E96098D760}" type="presOf" srcId="{DA62D406-110A-485D-8F18-7A862F50051B}" destId="{DF159744-7877-46B3-A33C-35A6CEB22752}" srcOrd="0" destOrd="0" presId="urn:microsoft.com/office/officeart/2005/8/layout/hierarchy2"/>
    <dgm:cxn modelId="{71034DBF-6055-4DB8-A27B-FA40EA3697EE}" type="presOf" srcId="{37B63A5B-B4D9-4415-A58B-9F645C2A79B0}" destId="{AF2DD3A6-07E9-4F58-BFDC-046A6C9FFFC8}" srcOrd="0" destOrd="0" presId="urn:microsoft.com/office/officeart/2005/8/layout/hierarchy2"/>
    <dgm:cxn modelId="{9617A5DF-15F4-4CB1-BB2C-80FD35BACFE2}" srcId="{62E21C60-E7B7-4CC1-9C4A-69AA4D3CCD6B}" destId="{DA62D406-110A-485D-8F18-7A862F50051B}" srcOrd="0" destOrd="0" parTransId="{C63EE2E3-E27C-434A-B0FA-E46E45DF1013}" sibTransId="{DB8F9244-9D6F-4FA4-9398-FF10FBDF9175}"/>
    <dgm:cxn modelId="{A30326EC-1B4A-4EB4-897F-66A32612948B}" type="presOf" srcId="{37B63A5B-B4D9-4415-A58B-9F645C2A79B0}" destId="{F04B532D-BDAE-40D6-A019-13ED9B8D54FA}" srcOrd="1" destOrd="0" presId="urn:microsoft.com/office/officeart/2005/8/layout/hierarchy2"/>
    <dgm:cxn modelId="{1FFDB0F4-DD79-4C10-932D-CB0AB25EC7C3}" type="presOf" srcId="{62E21C60-E7B7-4CC1-9C4A-69AA4D3CCD6B}" destId="{554A4C02-C92C-4907-9FDF-C6E49F615CDB}" srcOrd="0" destOrd="0" presId="urn:microsoft.com/office/officeart/2005/8/layout/hierarchy2"/>
    <dgm:cxn modelId="{C2903EFD-954C-407F-B435-6B6C68816D31}" type="presOf" srcId="{C63EE2E3-E27C-434A-B0FA-E46E45DF1013}" destId="{D02D0D23-C063-4913-B348-C31848DC39E7}" srcOrd="0" destOrd="0" presId="urn:microsoft.com/office/officeart/2005/8/layout/hierarchy2"/>
    <dgm:cxn modelId="{03B6197E-C1B3-4549-9C98-56CA78D018E2}" type="presParOf" srcId="{4A1266B9-778C-4FE9-BBEF-30BDD3B81ED0}" destId="{C4C43028-060B-4FE8-9E60-944E9B331D0B}" srcOrd="0" destOrd="0" presId="urn:microsoft.com/office/officeart/2005/8/layout/hierarchy2"/>
    <dgm:cxn modelId="{3A191C6E-5C08-4C68-ABEA-E2EBE9E38D9E}" type="presParOf" srcId="{C4C43028-060B-4FE8-9E60-944E9B331D0B}" destId="{554A4C02-C92C-4907-9FDF-C6E49F615CDB}" srcOrd="0" destOrd="0" presId="urn:microsoft.com/office/officeart/2005/8/layout/hierarchy2"/>
    <dgm:cxn modelId="{5F652A26-DE73-464F-9615-1A72B94CA0FF}" type="presParOf" srcId="{C4C43028-060B-4FE8-9E60-944E9B331D0B}" destId="{DAF8AB12-9A6E-42B3-8983-D841C50B5B7D}" srcOrd="1" destOrd="0" presId="urn:microsoft.com/office/officeart/2005/8/layout/hierarchy2"/>
    <dgm:cxn modelId="{62D7D79E-FE73-4239-B926-7316AE8BF52D}" type="presParOf" srcId="{DAF8AB12-9A6E-42B3-8983-D841C50B5B7D}" destId="{D02D0D23-C063-4913-B348-C31848DC39E7}" srcOrd="0" destOrd="0" presId="urn:microsoft.com/office/officeart/2005/8/layout/hierarchy2"/>
    <dgm:cxn modelId="{589FE12C-B66C-49CF-82A1-F2A46DD32859}" type="presParOf" srcId="{D02D0D23-C063-4913-B348-C31848DC39E7}" destId="{40ADD9F0-635D-4A20-B693-F51F4B493BD4}" srcOrd="0" destOrd="0" presId="urn:microsoft.com/office/officeart/2005/8/layout/hierarchy2"/>
    <dgm:cxn modelId="{8712A4C5-2DCE-4E7E-B698-2C84A48791BA}" type="presParOf" srcId="{DAF8AB12-9A6E-42B3-8983-D841C50B5B7D}" destId="{56F99DFE-817F-49F7-83D7-6CD0E7A6C908}" srcOrd="1" destOrd="0" presId="urn:microsoft.com/office/officeart/2005/8/layout/hierarchy2"/>
    <dgm:cxn modelId="{639ABE3C-0A74-448D-AC85-3AFEFDC44D2F}" type="presParOf" srcId="{56F99DFE-817F-49F7-83D7-6CD0E7A6C908}" destId="{DF159744-7877-46B3-A33C-35A6CEB22752}" srcOrd="0" destOrd="0" presId="urn:microsoft.com/office/officeart/2005/8/layout/hierarchy2"/>
    <dgm:cxn modelId="{25362152-61FD-4368-9B21-3F70C7276BF2}" type="presParOf" srcId="{56F99DFE-817F-49F7-83D7-6CD0E7A6C908}" destId="{349EA673-A48F-4496-A954-E5A9DB016C36}" srcOrd="1" destOrd="0" presId="urn:microsoft.com/office/officeart/2005/8/layout/hierarchy2"/>
    <dgm:cxn modelId="{EB1C560C-A3C0-405A-8927-4071BAFDD61C}" type="presParOf" srcId="{DAF8AB12-9A6E-42B3-8983-D841C50B5B7D}" destId="{AF2DD3A6-07E9-4F58-BFDC-046A6C9FFFC8}" srcOrd="2" destOrd="0" presId="urn:microsoft.com/office/officeart/2005/8/layout/hierarchy2"/>
    <dgm:cxn modelId="{59FF7F6D-3D2B-4781-AE23-C5AB7946A479}" type="presParOf" srcId="{AF2DD3A6-07E9-4F58-BFDC-046A6C9FFFC8}" destId="{F04B532D-BDAE-40D6-A019-13ED9B8D54FA}" srcOrd="0" destOrd="0" presId="urn:microsoft.com/office/officeart/2005/8/layout/hierarchy2"/>
    <dgm:cxn modelId="{1FC0A733-42D4-4310-95BB-F9B653BFC94E}" type="presParOf" srcId="{DAF8AB12-9A6E-42B3-8983-D841C50B5B7D}" destId="{A276D799-E2EC-4419-A5A0-B52DDE8326A3}" srcOrd="3" destOrd="0" presId="urn:microsoft.com/office/officeart/2005/8/layout/hierarchy2"/>
    <dgm:cxn modelId="{4480F88D-8F3D-4070-A7AB-3DA79808EF93}" type="presParOf" srcId="{A276D799-E2EC-4419-A5A0-B52DDE8326A3}" destId="{E9F45AB2-CFA9-4A21-9786-8EC0FCFEC6FE}" srcOrd="0" destOrd="0" presId="urn:microsoft.com/office/officeart/2005/8/layout/hierarchy2"/>
    <dgm:cxn modelId="{98471711-9509-4B0B-B042-906FF37EE35C}" type="presParOf" srcId="{A276D799-E2EC-4419-A5A0-B52DDE8326A3}" destId="{3484E3C1-A1DA-45C4-9695-24F8D02CBB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B13C1CA-2FDC-408B-A98F-9AC836EE47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07BBD5-E462-49F4-88F5-2A086FB05F0B}">
      <dgm:prSet phldrT="[Texte]" custT="1"/>
      <dgm:spPr>
        <a:ln w="28575"/>
      </dgm:spPr>
      <dgm:t>
        <a:bodyPr/>
        <a:lstStyle/>
        <a:p>
          <a:r>
            <a:rPr lang="fr-FR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EKfielle</a:t>
          </a:r>
          <a:endParaRPr lang="fr-FR" sz="2800" dirty="0"/>
        </a:p>
      </dgm:t>
    </dgm:pt>
    <dgm:pt modelId="{F385C9C5-9057-4980-B7A9-2A0518247F7B}" type="parTrans" cxnId="{F5E12458-EE27-46C8-A823-CAF4AC2242B8}">
      <dgm:prSet/>
      <dgm:spPr/>
      <dgm:t>
        <a:bodyPr/>
        <a:lstStyle/>
        <a:p>
          <a:endParaRPr lang="fr-FR" sz="4400"/>
        </a:p>
      </dgm:t>
    </dgm:pt>
    <dgm:pt modelId="{2B1CD9F7-098C-4504-85EB-C7DDAE72F9B8}" type="sibTrans" cxnId="{F5E12458-EE27-46C8-A823-CAF4AC2242B8}">
      <dgm:prSet/>
      <dgm:spPr/>
      <dgm:t>
        <a:bodyPr/>
        <a:lstStyle/>
        <a:p>
          <a:endParaRPr lang="fr-FR" sz="4400"/>
        </a:p>
      </dgm:t>
    </dgm:pt>
    <dgm:pt modelId="{ADC17C48-06FA-4AEA-AD29-F669A4A83C5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fr-FR" sz="1400" b="1" dirty="0">
              <a:solidFill>
                <a:srgbClr val="002060"/>
              </a:solidFill>
              <a:effectLst/>
            </a:rPr>
            <a:t>Vérification de la stabilité de la semelle et sa portance et calcul de son tassement et son ferraillage</a:t>
          </a:r>
          <a:endParaRPr lang="fr-FR" sz="1400" b="1" dirty="0">
            <a:solidFill>
              <a:srgbClr val="002060"/>
            </a:solidFill>
          </a:endParaRPr>
        </a:p>
      </dgm:t>
    </dgm:pt>
    <dgm:pt modelId="{A4A3FBDD-00C4-4D00-BBF4-9699FCBBBDB7}" type="parTrans" cxnId="{C239D7BE-203D-43F2-AB2F-901148BAD4CA}">
      <dgm:prSet/>
      <dgm:spPr/>
      <dgm:t>
        <a:bodyPr/>
        <a:lstStyle/>
        <a:p>
          <a:endParaRPr lang="fr-FR" sz="4400"/>
        </a:p>
      </dgm:t>
    </dgm:pt>
    <dgm:pt modelId="{CE9C51EA-F1F5-4677-8F48-B3D6F0993C86}" type="sibTrans" cxnId="{C239D7BE-203D-43F2-AB2F-901148BAD4CA}">
      <dgm:prSet/>
      <dgm:spPr/>
      <dgm:t>
        <a:bodyPr/>
        <a:lstStyle/>
        <a:p>
          <a:endParaRPr lang="fr-FR" sz="4400"/>
        </a:p>
      </dgm:t>
    </dgm:pt>
    <dgm:pt modelId="{DE8E74EB-A6E9-4D56-ABCE-22114B30E8B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Développé par des langages de programmation</a:t>
          </a:r>
        </a:p>
      </dgm:t>
    </dgm:pt>
    <dgm:pt modelId="{DA397DF4-0905-49DB-9E6D-33CE435EEB5F}" type="parTrans" cxnId="{9BE20BB2-CEB2-41D9-8C83-910429A9E5A8}">
      <dgm:prSet/>
      <dgm:spPr/>
      <dgm:t>
        <a:bodyPr/>
        <a:lstStyle/>
        <a:p>
          <a:endParaRPr lang="fr-FR" sz="4400"/>
        </a:p>
      </dgm:t>
    </dgm:pt>
    <dgm:pt modelId="{9B14525C-FC5D-4876-BEC3-404E2FC66945}" type="sibTrans" cxnId="{9BE20BB2-CEB2-41D9-8C83-910429A9E5A8}">
      <dgm:prSet/>
      <dgm:spPr/>
      <dgm:t>
        <a:bodyPr/>
        <a:lstStyle/>
        <a:p>
          <a:endParaRPr lang="fr-FR" sz="4400"/>
        </a:p>
      </dgm:t>
    </dgm:pt>
    <dgm:pt modelId="{6EA8BD9D-EE93-4A30-8361-43B478195C5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Calcul selon les règlements adéquats</a:t>
          </a:r>
        </a:p>
      </dgm:t>
    </dgm:pt>
    <dgm:pt modelId="{22109613-0833-4565-A8DA-0705CAA0B259}" type="parTrans" cxnId="{FA9DDE31-C261-448D-9312-76DE2E257049}">
      <dgm:prSet/>
      <dgm:spPr/>
      <dgm:t>
        <a:bodyPr/>
        <a:lstStyle/>
        <a:p>
          <a:endParaRPr lang="fr-FR" sz="4400"/>
        </a:p>
      </dgm:t>
    </dgm:pt>
    <dgm:pt modelId="{873E6D1B-2731-439A-B472-9024ED4B1579}" type="sibTrans" cxnId="{FA9DDE31-C261-448D-9312-76DE2E257049}">
      <dgm:prSet/>
      <dgm:spPr/>
      <dgm:t>
        <a:bodyPr/>
        <a:lstStyle/>
        <a:p>
          <a:endParaRPr lang="fr-FR" sz="4400"/>
        </a:p>
      </dgm:t>
    </dgm:pt>
    <dgm:pt modelId="{C4D3D1B7-0540-4223-8F57-EFFA55C0951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Les états limites de calcul</a:t>
          </a:r>
        </a:p>
      </dgm:t>
    </dgm:pt>
    <dgm:pt modelId="{96BA2447-827C-4872-94AC-2A42D9291AA6}" type="sibTrans" cxnId="{103FAA64-B471-4348-94EB-A9EF9BE51AA8}">
      <dgm:prSet/>
      <dgm:spPr/>
      <dgm:t>
        <a:bodyPr/>
        <a:lstStyle/>
        <a:p>
          <a:endParaRPr lang="fr-FR" sz="4400"/>
        </a:p>
      </dgm:t>
    </dgm:pt>
    <dgm:pt modelId="{EB434BC0-17D3-42E1-8018-F4AD75943CF8}" type="parTrans" cxnId="{103FAA64-B471-4348-94EB-A9EF9BE51AA8}">
      <dgm:prSet/>
      <dgm:spPr/>
      <dgm:t>
        <a:bodyPr/>
        <a:lstStyle/>
        <a:p>
          <a:endParaRPr lang="fr-FR" sz="4400"/>
        </a:p>
      </dgm:t>
    </dgm:pt>
    <dgm:pt modelId="{84EB6D77-492E-4B76-88E0-989233C1D46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Python</a:t>
          </a:r>
        </a:p>
      </dgm:t>
    </dgm:pt>
    <dgm:pt modelId="{E3D4497F-7FA4-44C2-86F7-CC820487EDAB}" type="parTrans" cxnId="{111DF358-7681-4955-A727-93240B268C35}">
      <dgm:prSet/>
      <dgm:spPr/>
      <dgm:t>
        <a:bodyPr/>
        <a:lstStyle/>
        <a:p>
          <a:endParaRPr lang="fr-FR" sz="4400"/>
        </a:p>
      </dgm:t>
    </dgm:pt>
    <dgm:pt modelId="{BFCB3006-F522-477B-BC65-4BE39622C503}" type="sibTrans" cxnId="{111DF358-7681-4955-A727-93240B268C35}">
      <dgm:prSet/>
      <dgm:spPr/>
      <dgm:t>
        <a:bodyPr/>
        <a:lstStyle/>
        <a:p>
          <a:endParaRPr lang="fr-FR" sz="4400"/>
        </a:p>
      </dgm:t>
    </dgm:pt>
    <dgm:pt modelId="{DF78EEA5-FE0B-4E27-86D3-A02CCB94914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1997-1</a:t>
          </a:r>
        </a:p>
      </dgm:t>
    </dgm:pt>
    <dgm:pt modelId="{BE04994B-17CE-43DD-BF29-ABE858AD355D}" type="parTrans" cxnId="{B46B0A4D-0804-47D3-8F34-8B58480DDB58}">
      <dgm:prSet/>
      <dgm:spPr/>
      <dgm:t>
        <a:bodyPr/>
        <a:lstStyle/>
        <a:p>
          <a:endParaRPr lang="fr-FR" sz="4400"/>
        </a:p>
      </dgm:t>
    </dgm:pt>
    <dgm:pt modelId="{F76E5B6E-2F36-49A7-B966-EE18059DC9E8}" type="sibTrans" cxnId="{B46B0A4D-0804-47D3-8F34-8B58480DDB58}">
      <dgm:prSet/>
      <dgm:spPr/>
      <dgm:t>
        <a:bodyPr/>
        <a:lstStyle/>
        <a:p>
          <a:endParaRPr lang="fr-FR" sz="4400"/>
        </a:p>
      </dgm:t>
    </dgm:pt>
    <dgm:pt modelId="{366946AE-79BB-4AB6-8C5D-3348A952DE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P 94-261</a:t>
          </a:r>
        </a:p>
      </dgm:t>
    </dgm:pt>
    <dgm:pt modelId="{97C75F9F-9C4E-4194-B6A2-5C9A73FD1CC2}" type="parTrans" cxnId="{A5FAB5E8-0FB8-469B-8586-93BBB94B533C}">
      <dgm:prSet/>
      <dgm:spPr/>
      <dgm:t>
        <a:bodyPr/>
        <a:lstStyle/>
        <a:p>
          <a:endParaRPr lang="fr-FR" sz="4400"/>
        </a:p>
      </dgm:t>
    </dgm:pt>
    <dgm:pt modelId="{B2F35A42-36A1-42C5-BF76-B9272A2E46E1}" type="sibTrans" cxnId="{A5FAB5E8-0FB8-469B-8586-93BBB94B533C}">
      <dgm:prSet/>
      <dgm:spPr/>
      <dgm:t>
        <a:bodyPr/>
        <a:lstStyle/>
        <a:p>
          <a:endParaRPr lang="fr-FR" sz="4400"/>
        </a:p>
      </dgm:t>
    </dgm:pt>
    <dgm:pt modelId="{EF54078B-232C-4360-984F-99CF726823C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ELS</a:t>
          </a:r>
        </a:p>
      </dgm:t>
    </dgm:pt>
    <dgm:pt modelId="{131377DA-A41E-4F96-8AA5-B375D57DD90D}" type="parTrans" cxnId="{19ADAE4D-B839-4A05-8859-18692E621920}">
      <dgm:prSet/>
      <dgm:spPr/>
      <dgm:t>
        <a:bodyPr/>
        <a:lstStyle/>
        <a:p>
          <a:endParaRPr lang="fr-FR" sz="4400"/>
        </a:p>
      </dgm:t>
    </dgm:pt>
    <dgm:pt modelId="{8D356FB4-D05C-4CAA-B438-2DBB6EB58AE3}" type="sibTrans" cxnId="{19ADAE4D-B839-4A05-8859-18692E621920}">
      <dgm:prSet/>
      <dgm:spPr/>
      <dgm:t>
        <a:bodyPr/>
        <a:lstStyle/>
        <a:p>
          <a:endParaRPr lang="fr-FR" sz="4400"/>
        </a:p>
      </dgm:t>
    </dgm:pt>
    <dgm:pt modelId="{6969025F-4A62-460B-A19A-DCF1C9559E1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1998-5</a:t>
          </a:r>
        </a:p>
      </dgm:t>
    </dgm:pt>
    <dgm:pt modelId="{5F9B2F9D-A2C4-46AF-8523-AE1AEA2805C7}" type="parTrans" cxnId="{9CFB9165-00A3-4524-9CEC-4F806DD911D0}">
      <dgm:prSet/>
      <dgm:spPr/>
      <dgm:t>
        <a:bodyPr/>
        <a:lstStyle/>
        <a:p>
          <a:endParaRPr lang="fr-FR"/>
        </a:p>
      </dgm:t>
    </dgm:pt>
    <dgm:pt modelId="{49C127A5-56BB-4788-85AC-A55C9BBA159E}" type="sibTrans" cxnId="{9CFB9165-00A3-4524-9CEC-4F806DD911D0}">
      <dgm:prSet/>
      <dgm:spPr/>
      <dgm:t>
        <a:bodyPr/>
        <a:lstStyle/>
        <a:p>
          <a:endParaRPr lang="fr-FR"/>
        </a:p>
      </dgm:t>
    </dgm:pt>
    <dgm:pt modelId="{D8FDA248-08C9-4E78-8339-807FCF4F2EB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1992-1-1</a:t>
          </a:r>
        </a:p>
      </dgm:t>
    </dgm:pt>
    <dgm:pt modelId="{634EEA62-BD35-47D0-B44D-DF456688F2A1}" type="parTrans" cxnId="{107D8F2E-1174-401B-ADB1-5569B2E5B250}">
      <dgm:prSet/>
      <dgm:spPr/>
      <dgm:t>
        <a:bodyPr/>
        <a:lstStyle/>
        <a:p>
          <a:endParaRPr lang="fr-FR"/>
        </a:p>
      </dgm:t>
    </dgm:pt>
    <dgm:pt modelId="{4DCC50B3-92CB-42AC-A847-C418341BFE5F}" type="sibTrans" cxnId="{107D8F2E-1174-401B-ADB1-5569B2E5B250}">
      <dgm:prSet/>
      <dgm:spPr/>
      <dgm:t>
        <a:bodyPr/>
        <a:lstStyle/>
        <a:p>
          <a:endParaRPr lang="fr-FR"/>
        </a:p>
      </dgm:t>
    </dgm:pt>
    <dgm:pt modelId="{74DBD528-5BC4-4AC4-8357-86672F01F42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DTU 13.12</a:t>
          </a:r>
        </a:p>
      </dgm:t>
    </dgm:pt>
    <dgm:pt modelId="{48DE3A2C-B9A2-4550-A4B6-4FC903AB22A3}" type="parTrans" cxnId="{7082B0D5-2351-48AA-9552-F79B6442E962}">
      <dgm:prSet/>
      <dgm:spPr/>
      <dgm:t>
        <a:bodyPr/>
        <a:lstStyle/>
        <a:p>
          <a:endParaRPr lang="fr-FR"/>
        </a:p>
      </dgm:t>
    </dgm:pt>
    <dgm:pt modelId="{53D0ECEA-20FE-40E1-8E65-EC23D7B0156B}" type="sibTrans" cxnId="{7082B0D5-2351-48AA-9552-F79B6442E962}">
      <dgm:prSet/>
      <dgm:spPr/>
      <dgm:t>
        <a:bodyPr/>
        <a:lstStyle/>
        <a:p>
          <a:endParaRPr lang="fr-FR"/>
        </a:p>
      </dgm:t>
    </dgm:pt>
    <dgm:pt modelId="{23CF5FBE-E067-46C8-B968-0C6740F1491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ELA</a:t>
          </a:r>
        </a:p>
      </dgm:t>
    </dgm:pt>
    <dgm:pt modelId="{B5A20BAC-861F-4B40-AA39-F161578808C9}" type="parTrans" cxnId="{43D89B75-EEC6-4B1C-A428-297974912F40}">
      <dgm:prSet/>
      <dgm:spPr/>
      <dgm:t>
        <a:bodyPr/>
        <a:lstStyle/>
        <a:p>
          <a:endParaRPr lang="fr-FR"/>
        </a:p>
      </dgm:t>
    </dgm:pt>
    <dgm:pt modelId="{F9C123AC-F854-4EEB-8373-F40CE4366C67}" type="sibTrans" cxnId="{43D89B75-EEC6-4B1C-A428-297974912F40}">
      <dgm:prSet/>
      <dgm:spPr/>
      <dgm:t>
        <a:bodyPr/>
        <a:lstStyle/>
        <a:p>
          <a:endParaRPr lang="fr-FR"/>
        </a:p>
      </dgm:t>
    </dgm:pt>
    <dgm:pt modelId="{F43E36B1-F948-4CA4-962C-87B736226ED6}" type="pres">
      <dgm:prSet presAssocID="{5B13C1CA-2FDC-408B-A98F-9AC836EE47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0DEB3-787A-46D3-8EC4-55D00FB67C5E}" type="pres">
      <dgm:prSet presAssocID="{6207BBD5-E462-49F4-88F5-2A086FB05F0B}" presName="hierRoot1" presStyleCnt="0">
        <dgm:presLayoutVars>
          <dgm:hierBranch/>
        </dgm:presLayoutVars>
      </dgm:prSet>
      <dgm:spPr/>
    </dgm:pt>
    <dgm:pt modelId="{BD72AA02-0AD0-47F6-AA7B-6B643056A330}" type="pres">
      <dgm:prSet presAssocID="{6207BBD5-E462-49F4-88F5-2A086FB05F0B}" presName="rootComposite1" presStyleCnt="0"/>
      <dgm:spPr/>
    </dgm:pt>
    <dgm:pt modelId="{B6472073-F864-4DFE-924B-15A0AE40D4D7}" type="pres">
      <dgm:prSet presAssocID="{6207BBD5-E462-49F4-88F5-2A086FB05F0B}" presName="rootText1" presStyleLbl="node0" presStyleIdx="0" presStyleCnt="1" custScaleX="149716" custScaleY="128930">
        <dgm:presLayoutVars>
          <dgm:chPref val="3"/>
        </dgm:presLayoutVars>
      </dgm:prSet>
      <dgm:spPr/>
    </dgm:pt>
    <dgm:pt modelId="{76AAF926-8FD3-4809-A88E-785B067171DB}" type="pres">
      <dgm:prSet presAssocID="{6207BBD5-E462-49F4-88F5-2A086FB05F0B}" presName="rootConnector1" presStyleLbl="node1" presStyleIdx="0" presStyleCnt="0"/>
      <dgm:spPr/>
    </dgm:pt>
    <dgm:pt modelId="{D13CB70F-F39B-4027-A68F-201945EEFB36}" type="pres">
      <dgm:prSet presAssocID="{6207BBD5-E462-49F4-88F5-2A086FB05F0B}" presName="hierChild2" presStyleCnt="0"/>
      <dgm:spPr/>
    </dgm:pt>
    <dgm:pt modelId="{4856C829-D541-46DD-9530-A27DA1ED9A8F}" type="pres">
      <dgm:prSet presAssocID="{A4A3FBDD-00C4-4D00-BBF4-9699FCBBBDB7}" presName="Name35" presStyleLbl="parChTrans1D2" presStyleIdx="0" presStyleCnt="1"/>
      <dgm:spPr/>
    </dgm:pt>
    <dgm:pt modelId="{A568E65B-70FE-4CD8-9A9B-C67674FF08CC}" type="pres">
      <dgm:prSet presAssocID="{ADC17C48-06FA-4AEA-AD29-F669A4A83C5F}" presName="hierRoot2" presStyleCnt="0">
        <dgm:presLayoutVars>
          <dgm:hierBranch/>
        </dgm:presLayoutVars>
      </dgm:prSet>
      <dgm:spPr/>
    </dgm:pt>
    <dgm:pt modelId="{E1C50C64-0177-4B23-B818-97B90B0D298F}" type="pres">
      <dgm:prSet presAssocID="{ADC17C48-06FA-4AEA-AD29-F669A4A83C5F}" presName="rootComposite" presStyleCnt="0"/>
      <dgm:spPr/>
    </dgm:pt>
    <dgm:pt modelId="{2ACA96EC-6E51-47D0-BFDC-2F0E76B6955D}" type="pres">
      <dgm:prSet presAssocID="{ADC17C48-06FA-4AEA-AD29-F669A4A83C5F}" presName="rootText" presStyleLbl="node2" presStyleIdx="0" presStyleCnt="1" custScaleX="347022">
        <dgm:presLayoutVars>
          <dgm:chPref val="3"/>
        </dgm:presLayoutVars>
      </dgm:prSet>
      <dgm:spPr/>
    </dgm:pt>
    <dgm:pt modelId="{2438A1B6-8C30-4008-8551-411778077A30}" type="pres">
      <dgm:prSet presAssocID="{ADC17C48-06FA-4AEA-AD29-F669A4A83C5F}" presName="rootConnector" presStyleLbl="node2" presStyleIdx="0" presStyleCnt="1"/>
      <dgm:spPr/>
    </dgm:pt>
    <dgm:pt modelId="{E747A6DF-321C-402A-9632-0561C3603A26}" type="pres">
      <dgm:prSet presAssocID="{ADC17C48-06FA-4AEA-AD29-F669A4A83C5F}" presName="hierChild4" presStyleCnt="0"/>
      <dgm:spPr/>
    </dgm:pt>
    <dgm:pt modelId="{543446F8-26B2-4592-9074-1D30682855C8}" type="pres">
      <dgm:prSet presAssocID="{DA397DF4-0905-49DB-9E6D-33CE435EEB5F}" presName="Name35" presStyleLbl="parChTrans1D3" presStyleIdx="0" presStyleCnt="3"/>
      <dgm:spPr/>
    </dgm:pt>
    <dgm:pt modelId="{E83E8B08-C4E2-4BE2-9A7C-D98542EFF16F}" type="pres">
      <dgm:prSet presAssocID="{DE8E74EB-A6E9-4D56-ABCE-22114B30E8B5}" presName="hierRoot2" presStyleCnt="0">
        <dgm:presLayoutVars>
          <dgm:hierBranch/>
        </dgm:presLayoutVars>
      </dgm:prSet>
      <dgm:spPr/>
    </dgm:pt>
    <dgm:pt modelId="{FE441789-EB56-498B-B5FB-82BF6D804E23}" type="pres">
      <dgm:prSet presAssocID="{DE8E74EB-A6E9-4D56-ABCE-22114B30E8B5}" presName="rootComposite" presStyleCnt="0"/>
      <dgm:spPr/>
    </dgm:pt>
    <dgm:pt modelId="{78A70C94-89F7-4BC1-8888-720FFA991EEA}" type="pres">
      <dgm:prSet presAssocID="{DE8E74EB-A6E9-4D56-ABCE-22114B30E8B5}" presName="rootText" presStyleLbl="node3" presStyleIdx="0" presStyleCnt="3" custScaleX="181070">
        <dgm:presLayoutVars>
          <dgm:chPref val="3"/>
        </dgm:presLayoutVars>
      </dgm:prSet>
      <dgm:spPr/>
    </dgm:pt>
    <dgm:pt modelId="{9A0D8B3D-E0AA-4F03-82C3-B6A494E3747B}" type="pres">
      <dgm:prSet presAssocID="{DE8E74EB-A6E9-4D56-ABCE-22114B30E8B5}" presName="rootConnector" presStyleLbl="node3" presStyleIdx="0" presStyleCnt="3"/>
      <dgm:spPr/>
    </dgm:pt>
    <dgm:pt modelId="{9C4E2CF0-4D02-40EE-B341-B2B9FD0AB837}" type="pres">
      <dgm:prSet presAssocID="{DE8E74EB-A6E9-4D56-ABCE-22114B30E8B5}" presName="hierChild4" presStyleCnt="0"/>
      <dgm:spPr/>
    </dgm:pt>
    <dgm:pt modelId="{D62C26F2-7A42-47F0-BD81-1A23A967F7D5}" type="pres">
      <dgm:prSet presAssocID="{E3D4497F-7FA4-44C2-86F7-CC820487EDAB}" presName="Name35" presStyleLbl="parChTrans1D4" presStyleIdx="0" presStyleCnt="8"/>
      <dgm:spPr/>
    </dgm:pt>
    <dgm:pt modelId="{5D10F68A-ABA3-405B-93E5-EFF1DA8AB699}" type="pres">
      <dgm:prSet presAssocID="{84EB6D77-492E-4B76-88E0-989233C1D465}" presName="hierRoot2" presStyleCnt="0">
        <dgm:presLayoutVars>
          <dgm:hierBranch/>
        </dgm:presLayoutVars>
      </dgm:prSet>
      <dgm:spPr/>
    </dgm:pt>
    <dgm:pt modelId="{CC0C3F52-C7D9-408A-8059-89ED56465088}" type="pres">
      <dgm:prSet presAssocID="{84EB6D77-492E-4B76-88E0-989233C1D465}" presName="rootComposite" presStyleCnt="0"/>
      <dgm:spPr/>
    </dgm:pt>
    <dgm:pt modelId="{628595BE-E3F1-46E3-BE47-E6E023F5E13C}" type="pres">
      <dgm:prSet presAssocID="{84EB6D77-492E-4B76-88E0-989233C1D465}" presName="rootText" presStyleLbl="node4" presStyleIdx="0" presStyleCnt="8">
        <dgm:presLayoutVars>
          <dgm:chPref val="3"/>
        </dgm:presLayoutVars>
      </dgm:prSet>
      <dgm:spPr/>
    </dgm:pt>
    <dgm:pt modelId="{DD344227-9074-43EC-94A3-0152F096E560}" type="pres">
      <dgm:prSet presAssocID="{84EB6D77-492E-4B76-88E0-989233C1D465}" presName="rootConnector" presStyleLbl="node4" presStyleIdx="0" presStyleCnt="8"/>
      <dgm:spPr/>
    </dgm:pt>
    <dgm:pt modelId="{0E30E57E-DCDE-4E78-A603-F4E040EDE63D}" type="pres">
      <dgm:prSet presAssocID="{84EB6D77-492E-4B76-88E0-989233C1D465}" presName="hierChild4" presStyleCnt="0"/>
      <dgm:spPr/>
    </dgm:pt>
    <dgm:pt modelId="{7CB7494F-0D93-4EFB-9C58-8B9C89384039}" type="pres">
      <dgm:prSet presAssocID="{84EB6D77-492E-4B76-88E0-989233C1D465}" presName="hierChild5" presStyleCnt="0"/>
      <dgm:spPr/>
    </dgm:pt>
    <dgm:pt modelId="{E593E2CF-5A01-4859-9536-9260AE8ED67F}" type="pres">
      <dgm:prSet presAssocID="{DE8E74EB-A6E9-4D56-ABCE-22114B30E8B5}" presName="hierChild5" presStyleCnt="0"/>
      <dgm:spPr/>
    </dgm:pt>
    <dgm:pt modelId="{05F3F336-CA5D-4963-8E81-C60C4C566D7F}" type="pres">
      <dgm:prSet presAssocID="{22109613-0833-4565-A8DA-0705CAA0B259}" presName="Name35" presStyleLbl="parChTrans1D3" presStyleIdx="1" presStyleCnt="3"/>
      <dgm:spPr/>
    </dgm:pt>
    <dgm:pt modelId="{B3930D11-8EE7-4648-AD78-F50E8FBD1739}" type="pres">
      <dgm:prSet presAssocID="{6EA8BD9D-EE93-4A30-8361-43B478195C54}" presName="hierRoot2" presStyleCnt="0">
        <dgm:presLayoutVars>
          <dgm:hierBranch/>
        </dgm:presLayoutVars>
      </dgm:prSet>
      <dgm:spPr/>
    </dgm:pt>
    <dgm:pt modelId="{242C7BA6-E7EA-4D0C-9474-C486A3186AA9}" type="pres">
      <dgm:prSet presAssocID="{6EA8BD9D-EE93-4A30-8361-43B478195C54}" presName="rootComposite" presStyleCnt="0"/>
      <dgm:spPr/>
    </dgm:pt>
    <dgm:pt modelId="{0FD065B4-00C0-48AE-8B90-0CF1012943A2}" type="pres">
      <dgm:prSet presAssocID="{6EA8BD9D-EE93-4A30-8361-43B478195C54}" presName="rootText" presStyleLbl="node3" presStyleIdx="1" presStyleCnt="3" custScaleX="181070">
        <dgm:presLayoutVars>
          <dgm:chPref val="3"/>
        </dgm:presLayoutVars>
      </dgm:prSet>
      <dgm:spPr/>
    </dgm:pt>
    <dgm:pt modelId="{99E3525F-CBB4-45A6-ACF6-694CC0E6EC08}" type="pres">
      <dgm:prSet presAssocID="{6EA8BD9D-EE93-4A30-8361-43B478195C54}" presName="rootConnector" presStyleLbl="node3" presStyleIdx="1" presStyleCnt="3"/>
      <dgm:spPr/>
    </dgm:pt>
    <dgm:pt modelId="{4C1D2A57-7EE8-4191-AB7A-84C547BD90DE}" type="pres">
      <dgm:prSet presAssocID="{6EA8BD9D-EE93-4A30-8361-43B478195C54}" presName="hierChild4" presStyleCnt="0"/>
      <dgm:spPr/>
    </dgm:pt>
    <dgm:pt modelId="{D1CB7232-7211-4CB3-B894-C3751BDA5A7E}" type="pres">
      <dgm:prSet presAssocID="{BE04994B-17CE-43DD-BF29-ABE858AD355D}" presName="Name35" presStyleLbl="parChTrans1D4" presStyleIdx="1" presStyleCnt="8"/>
      <dgm:spPr/>
    </dgm:pt>
    <dgm:pt modelId="{11F383E4-2A98-4A03-917E-7B534D355EAA}" type="pres">
      <dgm:prSet presAssocID="{DF78EEA5-FE0B-4E27-86D3-A02CCB949147}" presName="hierRoot2" presStyleCnt="0">
        <dgm:presLayoutVars>
          <dgm:hierBranch/>
        </dgm:presLayoutVars>
      </dgm:prSet>
      <dgm:spPr/>
    </dgm:pt>
    <dgm:pt modelId="{A69B7064-40D5-40D3-8614-576C572D2E12}" type="pres">
      <dgm:prSet presAssocID="{DF78EEA5-FE0B-4E27-86D3-A02CCB949147}" presName="rootComposite" presStyleCnt="0"/>
      <dgm:spPr/>
    </dgm:pt>
    <dgm:pt modelId="{07FDA9B5-0EB3-4B43-8EFD-5D9369F98F9D}" type="pres">
      <dgm:prSet presAssocID="{DF78EEA5-FE0B-4E27-86D3-A02CCB949147}" presName="rootText" presStyleLbl="node4" presStyleIdx="1" presStyleCnt="8">
        <dgm:presLayoutVars>
          <dgm:chPref val="3"/>
        </dgm:presLayoutVars>
      </dgm:prSet>
      <dgm:spPr/>
    </dgm:pt>
    <dgm:pt modelId="{CA47689B-11F9-4BDE-836C-B972980454A7}" type="pres">
      <dgm:prSet presAssocID="{DF78EEA5-FE0B-4E27-86D3-A02CCB949147}" presName="rootConnector" presStyleLbl="node4" presStyleIdx="1" presStyleCnt="8"/>
      <dgm:spPr/>
    </dgm:pt>
    <dgm:pt modelId="{3C057CBC-8310-4D78-8CEC-E3E3B4DC4F22}" type="pres">
      <dgm:prSet presAssocID="{DF78EEA5-FE0B-4E27-86D3-A02CCB949147}" presName="hierChild4" presStyleCnt="0"/>
      <dgm:spPr/>
    </dgm:pt>
    <dgm:pt modelId="{7E1C2136-ABC1-4055-A2AA-F179B8A23513}" type="pres">
      <dgm:prSet presAssocID="{DF78EEA5-FE0B-4E27-86D3-A02CCB949147}" presName="hierChild5" presStyleCnt="0"/>
      <dgm:spPr/>
    </dgm:pt>
    <dgm:pt modelId="{5F39DBC4-C6EF-40C8-BF22-5089C6E88E2E}" type="pres">
      <dgm:prSet presAssocID="{97C75F9F-9C4E-4194-B6A2-5C9A73FD1CC2}" presName="Name35" presStyleLbl="parChTrans1D4" presStyleIdx="2" presStyleCnt="8"/>
      <dgm:spPr/>
    </dgm:pt>
    <dgm:pt modelId="{ACD13202-C581-4E72-BE75-EE5C394B299E}" type="pres">
      <dgm:prSet presAssocID="{366946AE-79BB-4AB6-8C5D-3348A952DE55}" presName="hierRoot2" presStyleCnt="0">
        <dgm:presLayoutVars>
          <dgm:hierBranch/>
        </dgm:presLayoutVars>
      </dgm:prSet>
      <dgm:spPr/>
    </dgm:pt>
    <dgm:pt modelId="{C578189D-1D3C-4F47-BA2B-7309FF7F7EA7}" type="pres">
      <dgm:prSet presAssocID="{366946AE-79BB-4AB6-8C5D-3348A952DE55}" presName="rootComposite" presStyleCnt="0"/>
      <dgm:spPr/>
    </dgm:pt>
    <dgm:pt modelId="{74AC376A-F073-44E6-A425-72242CFD1F0F}" type="pres">
      <dgm:prSet presAssocID="{366946AE-79BB-4AB6-8C5D-3348A952DE55}" presName="rootText" presStyleLbl="node4" presStyleIdx="2" presStyleCnt="8">
        <dgm:presLayoutVars>
          <dgm:chPref val="3"/>
        </dgm:presLayoutVars>
      </dgm:prSet>
      <dgm:spPr/>
    </dgm:pt>
    <dgm:pt modelId="{D08E99B9-8472-4C4F-8E35-F21300D30C55}" type="pres">
      <dgm:prSet presAssocID="{366946AE-79BB-4AB6-8C5D-3348A952DE55}" presName="rootConnector" presStyleLbl="node4" presStyleIdx="2" presStyleCnt="8"/>
      <dgm:spPr/>
    </dgm:pt>
    <dgm:pt modelId="{696DE93C-EB73-4C87-B973-DFDCFEDB9F54}" type="pres">
      <dgm:prSet presAssocID="{366946AE-79BB-4AB6-8C5D-3348A952DE55}" presName="hierChild4" presStyleCnt="0"/>
      <dgm:spPr/>
    </dgm:pt>
    <dgm:pt modelId="{23AB4124-1868-4BFA-99AF-38BA0EF16875}" type="pres">
      <dgm:prSet presAssocID="{366946AE-79BB-4AB6-8C5D-3348A952DE55}" presName="hierChild5" presStyleCnt="0"/>
      <dgm:spPr/>
    </dgm:pt>
    <dgm:pt modelId="{C12B1963-75EF-4D4C-B538-6FFE6162978A}" type="pres">
      <dgm:prSet presAssocID="{5F9B2F9D-A2C4-46AF-8523-AE1AEA2805C7}" presName="Name35" presStyleLbl="parChTrans1D4" presStyleIdx="3" presStyleCnt="8"/>
      <dgm:spPr/>
    </dgm:pt>
    <dgm:pt modelId="{2693166B-4B83-46E6-B791-0866118887AC}" type="pres">
      <dgm:prSet presAssocID="{6969025F-4A62-460B-A19A-DCF1C9559E1A}" presName="hierRoot2" presStyleCnt="0">
        <dgm:presLayoutVars>
          <dgm:hierBranch val="init"/>
        </dgm:presLayoutVars>
      </dgm:prSet>
      <dgm:spPr/>
    </dgm:pt>
    <dgm:pt modelId="{3A32B1EE-4609-480B-A8B0-FF1CF1C103D4}" type="pres">
      <dgm:prSet presAssocID="{6969025F-4A62-460B-A19A-DCF1C9559E1A}" presName="rootComposite" presStyleCnt="0"/>
      <dgm:spPr/>
    </dgm:pt>
    <dgm:pt modelId="{9C660124-FE76-479A-8B66-F51F049356D8}" type="pres">
      <dgm:prSet presAssocID="{6969025F-4A62-460B-A19A-DCF1C9559E1A}" presName="rootText" presStyleLbl="node4" presStyleIdx="3" presStyleCnt="8">
        <dgm:presLayoutVars>
          <dgm:chPref val="3"/>
        </dgm:presLayoutVars>
      </dgm:prSet>
      <dgm:spPr/>
    </dgm:pt>
    <dgm:pt modelId="{0A299236-AEB5-4C76-B611-1AE4D253A97C}" type="pres">
      <dgm:prSet presAssocID="{6969025F-4A62-460B-A19A-DCF1C9559E1A}" presName="rootConnector" presStyleLbl="node4" presStyleIdx="3" presStyleCnt="8"/>
      <dgm:spPr/>
    </dgm:pt>
    <dgm:pt modelId="{B2125EF1-41DE-4193-A543-8ADE19B2CD4F}" type="pres">
      <dgm:prSet presAssocID="{6969025F-4A62-460B-A19A-DCF1C9559E1A}" presName="hierChild4" presStyleCnt="0"/>
      <dgm:spPr/>
    </dgm:pt>
    <dgm:pt modelId="{24D1A515-7BE4-4FFE-A7BE-658C7D0CAFC5}" type="pres">
      <dgm:prSet presAssocID="{6969025F-4A62-460B-A19A-DCF1C9559E1A}" presName="hierChild5" presStyleCnt="0"/>
      <dgm:spPr/>
    </dgm:pt>
    <dgm:pt modelId="{6E32093C-AA92-4B10-9B3C-AF4BEBBC3070}" type="pres">
      <dgm:prSet presAssocID="{634EEA62-BD35-47D0-B44D-DF456688F2A1}" presName="Name35" presStyleLbl="parChTrans1D4" presStyleIdx="4" presStyleCnt="8"/>
      <dgm:spPr/>
    </dgm:pt>
    <dgm:pt modelId="{A689815D-2BA4-40CD-9584-4204AA662251}" type="pres">
      <dgm:prSet presAssocID="{D8FDA248-08C9-4E78-8339-807FCF4F2EBD}" presName="hierRoot2" presStyleCnt="0">
        <dgm:presLayoutVars>
          <dgm:hierBranch val="init"/>
        </dgm:presLayoutVars>
      </dgm:prSet>
      <dgm:spPr/>
    </dgm:pt>
    <dgm:pt modelId="{76A6FD80-4E5A-4EC7-97ED-DAB74D86B5D6}" type="pres">
      <dgm:prSet presAssocID="{D8FDA248-08C9-4E78-8339-807FCF4F2EBD}" presName="rootComposite" presStyleCnt="0"/>
      <dgm:spPr/>
    </dgm:pt>
    <dgm:pt modelId="{903D1942-5D3A-47AC-93BB-C25F79AC09F8}" type="pres">
      <dgm:prSet presAssocID="{D8FDA248-08C9-4E78-8339-807FCF4F2EBD}" presName="rootText" presStyleLbl="node4" presStyleIdx="4" presStyleCnt="8">
        <dgm:presLayoutVars>
          <dgm:chPref val="3"/>
        </dgm:presLayoutVars>
      </dgm:prSet>
      <dgm:spPr/>
    </dgm:pt>
    <dgm:pt modelId="{0CF3A02E-464C-41DF-B4E1-44D9FC49CD9F}" type="pres">
      <dgm:prSet presAssocID="{D8FDA248-08C9-4E78-8339-807FCF4F2EBD}" presName="rootConnector" presStyleLbl="node4" presStyleIdx="4" presStyleCnt="8"/>
      <dgm:spPr/>
    </dgm:pt>
    <dgm:pt modelId="{A65B4774-F483-4354-8D48-A727FAAA71F8}" type="pres">
      <dgm:prSet presAssocID="{D8FDA248-08C9-4E78-8339-807FCF4F2EBD}" presName="hierChild4" presStyleCnt="0"/>
      <dgm:spPr/>
    </dgm:pt>
    <dgm:pt modelId="{EB47A04F-1BD7-467D-B850-2A91278EAAB1}" type="pres">
      <dgm:prSet presAssocID="{D8FDA248-08C9-4E78-8339-807FCF4F2EBD}" presName="hierChild5" presStyleCnt="0"/>
      <dgm:spPr/>
    </dgm:pt>
    <dgm:pt modelId="{F3D12AD5-FA68-4469-98DC-10ECD034BEDF}" type="pres">
      <dgm:prSet presAssocID="{48DE3A2C-B9A2-4550-A4B6-4FC903AB22A3}" presName="Name35" presStyleLbl="parChTrans1D4" presStyleIdx="5" presStyleCnt="8"/>
      <dgm:spPr/>
    </dgm:pt>
    <dgm:pt modelId="{EC3F9C92-690D-4C86-9A3F-EC1A479408EF}" type="pres">
      <dgm:prSet presAssocID="{74DBD528-5BC4-4AC4-8357-86672F01F425}" presName="hierRoot2" presStyleCnt="0">
        <dgm:presLayoutVars>
          <dgm:hierBranch val="init"/>
        </dgm:presLayoutVars>
      </dgm:prSet>
      <dgm:spPr/>
    </dgm:pt>
    <dgm:pt modelId="{5225C361-C67C-46FE-BE74-0A1FB60B69CA}" type="pres">
      <dgm:prSet presAssocID="{74DBD528-5BC4-4AC4-8357-86672F01F425}" presName="rootComposite" presStyleCnt="0"/>
      <dgm:spPr/>
    </dgm:pt>
    <dgm:pt modelId="{0C5AADC0-B6D9-4B87-84A0-7E18009FD322}" type="pres">
      <dgm:prSet presAssocID="{74DBD528-5BC4-4AC4-8357-86672F01F425}" presName="rootText" presStyleLbl="node4" presStyleIdx="5" presStyleCnt="8">
        <dgm:presLayoutVars>
          <dgm:chPref val="3"/>
        </dgm:presLayoutVars>
      </dgm:prSet>
      <dgm:spPr/>
    </dgm:pt>
    <dgm:pt modelId="{B88C9250-2CB2-4264-B54C-176C935780C5}" type="pres">
      <dgm:prSet presAssocID="{74DBD528-5BC4-4AC4-8357-86672F01F425}" presName="rootConnector" presStyleLbl="node4" presStyleIdx="5" presStyleCnt="8"/>
      <dgm:spPr/>
    </dgm:pt>
    <dgm:pt modelId="{26386D9F-CAED-473B-A570-3C158934D3B5}" type="pres">
      <dgm:prSet presAssocID="{74DBD528-5BC4-4AC4-8357-86672F01F425}" presName="hierChild4" presStyleCnt="0"/>
      <dgm:spPr/>
    </dgm:pt>
    <dgm:pt modelId="{4CE3F9B3-2BA4-46B6-AC4C-11F9D6091FE0}" type="pres">
      <dgm:prSet presAssocID="{74DBD528-5BC4-4AC4-8357-86672F01F425}" presName="hierChild5" presStyleCnt="0"/>
      <dgm:spPr/>
    </dgm:pt>
    <dgm:pt modelId="{72A79DBF-FBDE-4683-8545-822FE5C718E8}" type="pres">
      <dgm:prSet presAssocID="{6EA8BD9D-EE93-4A30-8361-43B478195C54}" presName="hierChild5" presStyleCnt="0"/>
      <dgm:spPr/>
    </dgm:pt>
    <dgm:pt modelId="{A8BA21C8-48F8-4F77-881B-9F6AB288E004}" type="pres">
      <dgm:prSet presAssocID="{EB434BC0-17D3-42E1-8018-F4AD75943CF8}" presName="Name35" presStyleLbl="parChTrans1D3" presStyleIdx="2" presStyleCnt="3"/>
      <dgm:spPr/>
    </dgm:pt>
    <dgm:pt modelId="{D07C4A31-5BA8-44F7-80DF-8F7A644E6673}" type="pres">
      <dgm:prSet presAssocID="{C4D3D1B7-0540-4223-8F57-EFFA55C09516}" presName="hierRoot2" presStyleCnt="0">
        <dgm:presLayoutVars>
          <dgm:hierBranch/>
        </dgm:presLayoutVars>
      </dgm:prSet>
      <dgm:spPr/>
    </dgm:pt>
    <dgm:pt modelId="{8BD73A30-42F0-4AD5-9AF5-D3A3EB17A30D}" type="pres">
      <dgm:prSet presAssocID="{C4D3D1B7-0540-4223-8F57-EFFA55C09516}" presName="rootComposite" presStyleCnt="0"/>
      <dgm:spPr/>
    </dgm:pt>
    <dgm:pt modelId="{B7D94A57-2F75-4951-BEFB-7351C5132D4D}" type="pres">
      <dgm:prSet presAssocID="{C4D3D1B7-0540-4223-8F57-EFFA55C09516}" presName="rootText" presStyleLbl="node3" presStyleIdx="2" presStyleCnt="3" custScaleX="181070">
        <dgm:presLayoutVars>
          <dgm:chPref val="3"/>
        </dgm:presLayoutVars>
      </dgm:prSet>
      <dgm:spPr/>
    </dgm:pt>
    <dgm:pt modelId="{542DA7E9-E7FA-4ED8-9B7F-95FF8535B15C}" type="pres">
      <dgm:prSet presAssocID="{C4D3D1B7-0540-4223-8F57-EFFA55C09516}" presName="rootConnector" presStyleLbl="node3" presStyleIdx="2" presStyleCnt="3"/>
      <dgm:spPr/>
    </dgm:pt>
    <dgm:pt modelId="{53282773-3B01-4D4B-A964-AAE464619D1D}" type="pres">
      <dgm:prSet presAssocID="{C4D3D1B7-0540-4223-8F57-EFFA55C09516}" presName="hierChild4" presStyleCnt="0"/>
      <dgm:spPr/>
    </dgm:pt>
    <dgm:pt modelId="{9B3D3178-BB0F-47CF-AEC2-A1F67771BE6F}" type="pres">
      <dgm:prSet presAssocID="{131377DA-A41E-4F96-8AA5-B375D57DD90D}" presName="Name35" presStyleLbl="parChTrans1D4" presStyleIdx="6" presStyleCnt="8"/>
      <dgm:spPr/>
    </dgm:pt>
    <dgm:pt modelId="{0950EE3A-11BE-4A2B-A706-965D2F64E637}" type="pres">
      <dgm:prSet presAssocID="{EF54078B-232C-4360-984F-99CF726823C2}" presName="hierRoot2" presStyleCnt="0">
        <dgm:presLayoutVars>
          <dgm:hierBranch/>
        </dgm:presLayoutVars>
      </dgm:prSet>
      <dgm:spPr/>
    </dgm:pt>
    <dgm:pt modelId="{D8AA4A4C-A0B5-4DDF-B1B6-CB68037732E1}" type="pres">
      <dgm:prSet presAssocID="{EF54078B-232C-4360-984F-99CF726823C2}" presName="rootComposite" presStyleCnt="0"/>
      <dgm:spPr/>
    </dgm:pt>
    <dgm:pt modelId="{874C1817-5621-4427-8180-AE82C041C282}" type="pres">
      <dgm:prSet presAssocID="{EF54078B-232C-4360-984F-99CF726823C2}" presName="rootText" presStyleLbl="node4" presStyleIdx="6" presStyleCnt="8">
        <dgm:presLayoutVars>
          <dgm:chPref val="3"/>
        </dgm:presLayoutVars>
      </dgm:prSet>
      <dgm:spPr/>
    </dgm:pt>
    <dgm:pt modelId="{0B26D039-05CF-4B84-80DA-E2639E77473A}" type="pres">
      <dgm:prSet presAssocID="{EF54078B-232C-4360-984F-99CF726823C2}" presName="rootConnector" presStyleLbl="node4" presStyleIdx="6" presStyleCnt="8"/>
      <dgm:spPr/>
    </dgm:pt>
    <dgm:pt modelId="{5814FD55-F721-4FCC-B95D-DFBF407BA8BA}" type="pres">
      <dgm:prSet presAssocID="{EF54078B-232C-4360-984F-99CF726823C2}" presName="hierChild4" presStyleCnt="0"/>
      <dgm:spPr/>
    </dgm:pt>
    <dgm:pt modelId="{D6D5D5AD-810B-4565-80D2-401E40BC57F5}" type="pres">
      <dgm:prSet presAssocID="{EF54078B-232C-4360-984F-99CF726823C2}" presName="hierChild5" presStyleCnt="0"/>
      <dgm:spPr/>
    </dgm:pt>
    <dgm:pt modelId="{ED392ABE-5209-4E00-936C-5B23C95AAAA5}" type="pres">
      <dgm:prSet presAssocID="{B5A20BAC-861F-4B40-AA39-F161578808C9}" presName="Name35" presStyleLbl="parChTrans1D4" presStyleIdx="7" presStyleCnt="8"/>
      <dgm:spPr/>
    </dgm:pt>
    <dgm:pt modelId="{D03892AD-FB65-4780-AE92-E5D0C919C5A3}" type="pres">
      <dgm:prSet presAssocID="{23CF5FBE-E067-46C8-B968-0C6740F14919}" presName="hierRoot2" presStyleCnt="0">
        <dgm:presLayoutVars>
          <dgm:hierBranch val="init"/>
        </dgm:presLayoutVars>
      </dgm:prSet>
      <dgm:spPr/>
    </dgm:pt>
    <dgm:pt modelId="{7A435CD6-2252-493C-AC23-7F75DC93CBEF}" type="pres">
      <dgm:prSet presAssocID="{23CF5FBE-E067-46C8-B968-0C6740F14919}" presName="rootComposite" presStyleCnt="0"/>
      <dgm:spPr/>
    </dgm:pt>
    <dgm:pt modelId="{0823946D-9382-4D84-B55C-62D0A735146C}" type="pres">
      <dgm:prSet presAssocID="{23CF5FBE-E067-46C8-B968-0C6740F14919}" presName="rootText" presStyleLbl="node4" presStyleIdx="7" presStyleCnt="8">
        <dgm:presLayoutVars>
          <dgm:chPref val="3"/>
        </dgm:presLayoutVars>
      </dgm:prSet>
      <dgm:spPr/>
    </dgm:pt>
    <dgm:pt modelId="{73521E47-A4A4-4CE8-832A-9377239E2EF7}" type="pres">
      <dgm:prSet presAssocID="{23CF5FBE-E067-46C8-B968-0C6740F14919}" presName="rootConnector" presStyleLbl="node4" presStyleIdx="7" presStyleCnt="8"/>
      <dgm:spPr/>
    </dgm:pt>
    <dgm:pt modelId="{1B6FE228-2BC2-4B6D-BE68-0AFEF36A2459}" type="pres">
      <dgm:prSet presAssocID="{23CF5FBE-E067-46C8-B968-0C6740F14919}" presName="hierChild4" presStyleCnt="0"/>
      <dgm:spPr/>
    </dgm:pt>
    <dgm:pt modelId="{2FBCC320-0274-40B5-A44A-3EA77AC9C713}" type="pres">
      <dgm:prSet presAssocID="{23CF5FBE-E067-46C8-B968-0C6740F14919}" presName="hierChild5" presStyleCnt="0"/>
      <dgm:spPr/>
    </dgm:pt>
    <dgm:pt modelId="{4DD8607F-FD6C-4FB6-9A76-9B51EF3897B7}" type="pres">
      <dgm:prSet presAssocID="{C4D3D1B7-0540-4223-8F57-EFFA55C09516}" presName="hierChild5" presStyleCnt="0"/>
      <dgm:spPr/>
    </dgm:pt>
    <dgm:pt modelId="{9BA954A5-91BC-4AD2-ACB0-A786E4D9FAE9}" type="pres">
      <dgm:prSet presAssocID="{ADC17C48-06FA-4AEA-AD29-F669A4A83C5F}" presName="hierChild5" presStyleCnt="0"/>
      <dgm:spPr/>
    </dgm:pt>
    <dgm:pt modelId="{B7BC7BE2-F6A9-4C6E-8297-A694A8F9B4A9}" type="pres">
      <dgm:prSet presAssocID="{6207BBD5-E462-49F4-88F5-2A086FB05F0B}" presName="hierChild3" presStyleCnt="0"/>
      <dgm:spPr/>
    </dgm:pt>
  </dgm:ptLst>
  <dgm:cxnLst>
    <dgm:cxn modelId="{864BC009-1B24-4643-A55A-BB75C1DE27E0}" type="presOf" srcId="{634EEA62-BD35-47D0-B44D-DF456688F2A1}" destId="{6E32093C-AA92-4B10-9B3C-AF4BEBBC3070}" srcOrd="0" destOrd="0" presId="urn:microsoft.com/office/officeart/2005/8/layout/orgChart1"/>
    <dgm:cxn modelId="{7E99E80A-E465-427F-8BEE-EB82F3428232}" type="presOf" srcId="{6969025F-4A62-460B-A19A-DCF1C9559E1A}" destId="{0A299236-AEB5-4C76-B611-1AE4D253A97C}" srcOrd="1" destOrd="0" presId="urn:microsoft.com/office/officeart/2005/8/layout/orgChart1"/>
    <dgm:cxn modelId="{23B83E0D-3874-4E0D-9BF7-E146E2F3F914}" type="presOf" srcId="{84EB6D77-492E-4B76-88E0-989233C1D465}" destId="{628595BE-E3F1-46E3-BE47-E6E023F5E13C}" srcOrd="0" destOrd="0" presId="urn:microsoft.com/office/officeart/2005/8/layout/orgChart1"/>
    <dgm:cxn modelId="{B8975710-09B3-4307-8AA2-D3C40E952D2E}" type="presOf" srcId="{131377DA-A41E-4F96-8AA5-B375D57DD90D}" destId="{9B3D3178-BB0F-47CF-AEC2-A1F67771BE6F}" srcOrd="0" destOrd="0" presId="urn:microsoft.com/office/officeart/2005/8/layout/orgChart1"/>
    <dgm:cxn modelId="{D654BF13-C21F-49FE-AEFC-AC442180A08F}" type="presOf" srcId="{23CF5FBE-E067-46C8-B968-0C6740F14919}" destId="{73521E47-A4A4-4CE8-832A-9377239E2EF7}" srcOrd="1" destOrd="0" presId="urn:microsoft.com/office/officeart/2005/8/layout/orgChart1"/>
    <dgm:cxn modelId="{0B977120-D7D3-4341-B3BF-BD56143D2E3E}" type="presOf" srcId="{5B13C1CA-2FDC-408B-A98F-9AC836EE470E}" destId="{F43E36B1-F948-4CA4-962C-87B736226ED6}" srcOrd="0" destOrd="0" presId="urn:microsoft.com/office/officeart/2005/8/layout/orgChart1"/>
    <dgm:cxn modelId="{54096924-49E7-4242-9A00-C498DBDC7D12}" type="presOf" srcId="{DF78EEA5-FE0B-4E27-86D3-A02CCB949147}" destId="{07FDA9B5-0EB3-4B43-8EFD-5D9369F98F9D}" srcOrd="0" destOrd="0" presId="urn:microsoft.com/office/officeart/2005/8/layout/orgChart1"/>
    <dgm:cxn modelId="{093B5C2C-BC30-4C30-90C9-8AAECBDBBAD0}" type="presOf" srcId="{DA397DF4-0905-49DB-9E6D-33CE435EEB5F}" destId="{543446F8-26B2-4592-9074-1D30682855C8}" srcOrd="0" destOrd="0" presId="urn:microsoft.com/office/officeart/2005/8/layout/orgChart1"/>
    <dgm:cxn modelId="{107D8F2E-1174-401B-ADB1-5569B2E5B250}" srcId="{6EA8BD9D-EE93-4A30-8361-43B478195C54}" destId="{D8FDA248-08C9-4E78-8339-807FCF4F2EBD}" srcOrd="3" destOrd="0" parTransId="{634EEA62-BD35-47D0-B44D-DF456688F2A1}" sibTransId="{4DCC50B3-92CB-42AC-A847-C418341BFE5F}"/>
    <dgm:cxn modelId="{FA9DDE31-C261-448D-9312-76DE2E257049}" srcId="{ADC17C48-06FA-4AEA-AD29-F669A4A83C5F}" destId="{6EA8BD9D-EE93-4A30-8361-43B478195C54}" srcOrd="1" destOrd="0" parTransId="{22109613-0833-4565-A8DA-0705CAA0B259}" sibTransId="{873E6D1B-2731-439A-B472-9024ED4B1579}"/>
    <dgm:cxn modelId="{56C8473D-D853-481B-8882-C0957395A95F}" type="presOf" srcId="{6EA8BD9D-EE93-4A30-8361-43B478195C54}" destId="{0FD065B4-00C0-48AE-8B90-0CF1012943A2}" srcOrd="0" destOrd="0" presId="urn:microsoft.com/office/officeart/2005/8/layout/orgChart1"/>
    <dgm:cxn modelId="{9B37675D-7E86-4357-906B-FB85B658F6D9}" type="presOf" srcId="{EB434BC0-17D3-42E1-8018-F4AD75943CF8}" destId="{A8BA21C8-48F8-4F77-881B-9F6AB288E004}" srcOrd="0" destOrd="0" presId="urn:microsoft.com/office/officeart/2005/8/layout/orgChart1"/>
    <dgm:cxn modelId="{02BCAB5D-0884-4B48-B110-FFB18A3B2B4A}" type="presOf" srcId="{97C75F9F-9C4E-4194-B6A2-5C9A73FD1CC2}" destId="{5F39DBC4-C6EF-40C8-BF22-5089C6E88E2E}" srcOrd="0" destOrd="0" presId="urn:microsoft.com/office/officeart/2005/8/layout/orgChart1"/>
    <dgm:cxn modelId="{B77D0A41-CE56-4A7C-A194-5A4F5B2FEFF8}" type="presOf" srcId="{DF78EEA5-FE0B-4E27-86D3-A02CCB949147}" destId="{CA47689B-11F9-4BDE-836C-B972980454A7}" srcOrd="1" destOrd="0" presId="urn:microsoft.com/office/officeart/2005/8/layout/orgChart1"/>
    <dgm:cxn modelId="{103FAA64-B471-4348-94EB-A9EF9BE51AA8}" srcId="{ADC17C48-06FA-4AEA-AD29-F669A4A83C5F}" destId="{C4D3D1B7-0540-4223-8F57-EFFA55C09516}" srcOrd="2" destOrd="0" parTransId="{EB434BC0-17D3-42E1-8018-F4AD75943CF8}" sibTransId="{96BA2447-827C-4872-94AC-2A42D9291AA6}"/>
    <dgm:cxn modelId="{9CFB9165-00A3-4524-9CEC-4F806DD911D0}" srcId="{6EA8BD9D-EE93-4A30-8361-43B478195C54}" destId="{6969025F-4A62-460B-A19A-DCF1C9559E1A}" srcOrd="2" destOrd="0" parTransId="{5F9B2F9D-A2C4-46AF-8523-AE1AEA2805C7}" sibTransId="{49C127A5-56BB-4788-85AC-A55C9BBA159E}"/>
    <dgm:cxn modelId="{B28E1546-2B34-48D5-B893-07D0797FA2DB}" type="presOf" srcId="{E3D4497F-7FA4-44C2-86F7-CC820487EDAB}" destId="{D62C26F2-7A42-47F0-BD81-1A23A967F7D5}" srcOrd="0" destOrd="0" presId="urn:microsoft.com/office/officeart/2005/8/layout/orgChart1"/>
    <dgm:cxn modelId="{F6500349-B5D6-4EE1-BA32-966A86B07EA2}" type="presOf" srcId="{22109613-0833-4565-A8DA-0705CAA0B259}" destId="{05F3F336-CA5D-4963-8E81-C60C4C566D7F}" srcOrd="0" destOrd="0" presId="urn:microsoft.com/office/officeart/2005/8/layout/orgChart1"/>
    <dgm:cxn modelId="{FE9E9769-38AF-45F5-A3F0-92725BAF670C}" type="presOf" srcId="{5F9B2F9D-A2C4-46AF-8523-AE1AEA2805C7}" destId="{C12B1963-75EF-4D4C-B538-6FFE6162978A}" srcOrd="0" destOrd="0" presId="urn:microsoft.com/office/officeart/2005/8/layout/orgChart1"/>
    <dgm:cxn modelId="{C10F9F49-69FE-43D0-B0D7-85B19A1EB8EA}" type="presOf" srcId="{D8FDA248-08C9-4E78-8339-807FCF4F2EBD}" destId="{0CF3A02E-464C-41DF-B4E1-44D9FC49CD9F}" srcOrd="1" destOrd="0" presId="urn:microsoft.com/office/officeart/2005/8/layout/orgChart1"/>
    <dgm:cxn modelId="{B46B0A4D-0804-47D3-8F34-8B58480DDB58}" srcId="{6EA8BD9D-EE93-4A30-8361-43B478195C54}" destId="{DF78EEA5-FE0B-4E27-86D3-A02CCB949147}" srcOrd="0" destOrd="0" parTransId="{BE04994B-17CE-43DD-BF29-ABE858AD355D}" sibTransId="{F76E5B6E-2F36-49A7-B966-EE18059DC9E8}"/>
    <dgm:cxn modelId="{19ADAE4D-B839-4A05-8859-18692E621920}" srcId="{C4D3D1B7-0540-4223-8F57-EFFA55C09516}" destId="{EF54078B-232C-4360-984F-99CF726823C2}" srcOrd="0" destOrd="0" parTransId="{131377DA-A41E-4F96-8AA5-B375D57DD90D}" sibTransId="{8D356FB4-D05C-4CAA-B438-2DBB6EB58AE3}"/>
    <dgm:cxn modelId="{0DC2706E-3AAC-4683-AD4D-C8D6B0C5146E}" type="presOf" srcId="{DE8E74EB-A6E9-4D56-ABCE-22114B30E8B5}" destId="{78A70C94-89F7-4BC1-8888-720FFA991EEA}" srcOrd="0" destOrd="0" presId="urn:microsoft.com/office/officeart/2005/8/layout/orgChart1"/>
    <dgm:cxn modelId="{F23B6F73-FC4F-4BED-8902-2D33BFE9DEAD}" type="presOf" srcId="{6969025F-4A62-460B-A19A-DCF1C9559E1A}" destId="{9C660124-FE76-479A-8B66-F51F049356D8}" srcOrd="0" destOrd="0" presId="urn:microsoft.com/office/officeart/2005/8/layout/orgChart1"/>
    <dgm:cxn modelId="{43D89B75-EEC6-4B1C-A428-297974912F40}" srcId="{C4D3D1B7-0540-4223-8F57-EFFA55C09516}" destId="{23CF5FBE-E067-46C8-B968-0C6740F14919}" srcOrd="1" destOrd="0" parTransId="{B5A20BAC-861F-4B40-AA39-F161578808C9}" sibTransId="{F9C123AC-F854-4EEB-8373-F40CE4366C67}"/>
    <dgm:cxn modelId="{F5E12458-EE27-46C8-A823-CAF4AC2242B8}" srcId="{5B13C1CA-2FDC-408B-A98F-9AC836EE470E}" destId="{6207BBD5-E462-49F4-88F5-2A086FB05F0B}" srcOrd="0" destOrd="0" parTransId="{F385C9C5-9057-4980-B7A9-2A0518247F7B}" sibTransId="{2B1CD9F7-098C-4504-85EB-C7DDAE72F9B8}"/>
    <dgm:cxn modelId="{111DF358-7681-4955-A727-93240B268C35}" srcId="{DE8E74EB-A6E9-4D56-ABCE-22114B30E8B5}" destId="{84EB6D77-492E-4B76-88E0-989233C1D465}" srcOrd="0" destOrd="0" parTransId="{E3D4497F-7FA4-44C2-86F7-CC820487EDAB}" sibTransId="{BFCB3006-F522-477B-BC65-4BE39622C503}"/>
    <dgm:cxn modelId="{39EF4B7A-65CD-4564-A470-BFE68CB5B009}" type="presOf" srcId="{6EA8BD9D-EE93-4A30-8361-43B478195C54}" destId="{99E3525F-CBB4-45A6-ACF6-694CC0E6EC08}" srcOrd="1" destOrd="0" presId="urn:microsoft.com/office/officeart/2005/8/layout/orgChart1"/>
    <dgm:cxn modelId="{E39DCD82-6F27-48F7-94F7-302A5427D315}" type="presOf" srcId="{48DE3A2C-B9A2-4550-A4B6-4FC903AB22A3}" destId="{F3D12AD5-FA68-4469-98DC-10ECD034BEDF}" srcOrd="0" destOrd="0" presId="urn:microsoft.com/office/officeart/2005/8/layout/orgChart1"/>
    <dgm:cxn modelId="{591E3E84-367C-4A12-B344-8B16C7383FF5}" type="presOf" srcId="{D8FDA248-08C9-4E78-8339-807FCF4F2EBD}" destId="{903D1942-5D3A-47AC-93BB-C25F79AC09F8}" srcOrd="0" destOrd="0" presId="urn:microsoft.com/office/officeart/2005/8/layout/orgChart1"/>
    <dgm:cxn modelId="{AB6EAB89-2A15-4F0B-8725-587139CCDE05}" type="presOf" srcId="{84EB6D77-492E-4B76-88E0-989233C1D465}" destId="{DD344227-9074-43EC-94A3-0152F096E560}" srcOrd="1" destOrd="0" presId="urn:microsoft.com/office/officeart/2005/8/layout/orgChart1"/>
    <dgm:cxn modelId="{0A82878D-3E98-4D69-A0F7-90ACD34FD230}" type="presOf" srcId="{74DBD528-5BC4-4AC4-8357-86672F01F425}" destId="{0C5AADC0-B6D9-4B87-84A0-7E18009FD322}" srcOrd="0" destOrd="0" presId="urn:microsoft.com/office/officeart/2005/8/layout/orgChart1"/>
    <dgm:cxn modelId="{D8A468A0-9457-4D0A-B991-138A88F087E8}" type="presOf" srcId="{EF54078B-232C-4360-984F-99CF726823C2}" destId="{0B26D039-05CF-4B84-80DA-E2639E77473A}" srcOrd="1" destOrd="0" presId="urn:microsoft.com/office/officeart/2005/8/layout/orgChart1"/>
    <dgm:cxn modelId="{413696A6-E61E-44BD-A84C-E6069A39C389}" type="presOf" srcId="{C4D3D1B7-0540-4223-8F57-EFFA55C09516}" destId="{542DA7E9-E7FA-4ED8-9B7F-95FF8535B15C}" srcOrd="1" destOrd="0" presId="urn:microsoft.com/office/officeart/2005/8/layout/orgChart1"/>
    <dgm:cxn modelId="{582341AE-7E1D-48F2-B2E7-BCCCAA6168D9}" type="presOf" srcId="{A4A3FBDD-00C4-4D00-BBF4-9699FCBBBDB7}" destId="{4856C829-D541-46DD-9530-A27DA1ED9A8F}" srcOrd="0" destOrd="0" presId="urn:microsoft.com/office/officeart/2005/8/layout/orgChart1"/>
    <dgm:cxn modelId="{9BE20BB2-CEB2-41D9-8C83-910429A9E5A8}" srcId="{ADC17C48-06FA-4AEA-AD29-F669A4A83C5F}" destId="{DE8E74EB-A6E9-4D56-ABCE-22114B30E8B5}" srcOrd="0" destOrd="0" parTransId="{DA397DF4-0905-49DB-9E6D-33CE435EEB5F}" sibTransId="{9B14525C-FC5D-4876-BEC3-404E2FC66945}"/>
    <dgm:cxn modelId="{F05B82B7-854A-4D8F-95B2-6BB1E53741C1}" type="presOf" srcId="{6207BBD5-E462-49F4-88F5-2A086FB05F0B}" destId="{76AAF926-8FD3-4809-A88E-785B067171DB}" srcOrd="1" destOrd="0" presId="urn:microsoft.com/office/officeart/2005/8/layout/orgChart1"/>
    <dgm:cxn modelId="{248ECBB7-D0B1-4CD2-8B7D-1DAD62A6C87D}" type="presOf" srcId="{6207BBD5-E462-49F4-88F5-2A086FB05F0B}" destId="{B6472073-F864-4DFE-924B-15A0AE40D4D7}" srcOrd="0" destOrd="0" presId="urn:microsoft.com/office/officeart/2005/8/layout/orgChart1"/>
    <dgm:cxn modelId="{8B2E4DB8-5BFB-4768-8A57-6FF36093ABED}" type="presOf" srcId="{DE8E74EB-A6E9-4D56-ABCE-22114B30E8B5}" destId="{9A0D8B3D-E0AA-4F03-82C3-B6A494E3747B}" srcOrd="1" destOrd="0" presId="urn:microsoft.com/office/officeart/2005/8/layout/orgChart1"/>
    <dgm:cxn modelId="{C239D7BE-203D-43F2-AB2F-901148BAD4CA}" srcId="{6207BBD5-E462-49F4-88F5-2A086FB05F0B}" destId="{ADC17C48-06FA-4AEA-AD29-F669A4A83C5F}" srcOrd="0" destOrd="0" parTransId="{A4A3FBDD-00C4-4D00-BBF4-9699FCBBBDB7}" sibTransId="{CE9C51EA-F1F5-4677-8F48-B3D6F0993C86}"/>
    <dgm:cxn modelId="{AB9C67C9-8F4E-40C1-B068-31D62C74583C}" type="presOf" srcId="{23CF5FBE-E067-46C8-B968-0C6740F14919}" destId="{0823946D-9382-4D84-B55C-62D0A735146C}" srcOrd="0" destOrd="0" presId="urn:microsoft.com/office/officeart/2005/8/layout/orgChart1"/>
    <dgm:cxn modelId="{122650D5-8862-4E46-B657-835CD9BC694D}" type="presOf" srcId="{BE04994B-17CE-43DD-BF29-ABE858AD355D}" destId="{D1CB7232-7211-4CB3-B894-C3751BDA5A7E}" srcOrd="0" destOrd="0" presId="urn:microsoft.com/office/officeart/2005/8/layout/orgChart1"/>
    <dgm:cxn modelId="{7082B0D5-2351-48AA-9552-F79B6442E962}" srcId="{6EA8BD9D-EE93-4A30-8361-43B478195C54}" destId="{74DBD528-5BC4-4AC4-8357-86672F01F425}" srcOrd="4" destOrd="0" parTransId="{48DE3A2C-B9A2-4550-A4B6-4FC903AB22A3}" sibTransId="{53D0ECEA-20FE-40E1-8E65-EC23D7B0156B}"/>
    <dgm:cxn modelId="{174E74DB-C74C-4D67-BFD3-FB953DB96262}" type="presOf" srcId="{366946AE-79BB-4AB6-8C5D-3348A952DE55}" destId="{74AC376A-F073-44E6-A425-72242CFD1F0F}" srcOrd="0" destOrd="0" presId="urn:microsoft.com/office/officeart/2005/8/layout/orgChart1"/>
    <dgm:cxn modelId="{2786D6E0-7596-41F7-82F0-C6B173AA1AC3}" type="presOf" srcId="{C4D3D1B7-0540-4223-8F57-EFFA55C09516}" destId="{B7D94A57-2F75-4951-BEFB-7351C5132D4D}" srcOrd="0" destOrd="0" presId="urn:microsoft.com/office/officeart/2005/8/layout/orgChart1"/>
    <dgm:cxn modelId="{A5FAB5E8-0FB8-469B-8586-93BBB94B533C}" srcId="{6EA8BD9D-EE93-4A30-8361-43B478195C54}" destId="{366946AE-79BB-4AB6-8C5D-3348A952DE55}" srcOrd="1" destOrd="0" parTransId="{97C75F9F-9C4E-4194-B6A2-5C9A73FD1CC2}" sibTransId="{B2F35A42-36A1-42C5-BF76-B9272A2E46E1}"/>
    <dgm:cxn modelId="{83536BEE-CC64-4A9A-B8DC-147C24E62D31}" type="presOf" srcId="{ADC17C48-06FA-4AEA-AD29-F669A4A83C5F}" destId="{2ACA96EC-6E51-47D0-BFDC-2F0E76B6955D}" srcOrd="0" destOrd="0" presId="urn:microsoft.com/office/officeart/2005/8/layout/orgChart1"/>
    <dgm:cxn modelId="{5E97A2F0-8023-4ACC-87CB-180E7445E872}" type="presOf" srcId="{EF54078B-232C-4360-984F-99CF726823C2}" destId="{874C1817-5621-4427-8180-AE82C041C282}" srcOrd="0" destOrd="0" presId="urn:microsoft.com/office/officeart/2005/8/layout/orgChart1"/>
    <dgm:cxn modelId="{B02979F9-B998-49D3-88D5-37ED7E7CF039}" type="presOf" srcId="{B5A20BAC-861F-4B40-AA39-F161578808C9}" destId="{ED392ABE-5209-4E00-936C-5B23C95AAAA5}" srcOrd="0" destOrd="0" presId="urn:microsoft.com/office/officeart/2005/8/layout/orgChart1"/>
    <dgm:cxn modelId="{11C81BFA-2801-4131-AA57-FAF1FBC10166}" type="presOf" srcId="{ADC17C48-06FA-4AEA-AD29-F669A4A83C5F}" destId="{2438A1B6-8C30-4008-8551-411778077A30}" srcOrd="1" destOrd="0" presId="urn:microsoft.com/office/officeart/2005/8/layout/orgChart1"/>
    <dgm:cxn modelId="{CB37B0FA-B430-4502-AF37-353C2098790D}" type="presOf" srcId="{366946AE-79BB-4AB6-8C5D-3348A952DE55}" destId="{D08E99B9-8472-4C4F-8E35-F21300D30C55}" srcOrd="1" destOrd="0" presId="urn:microsoft.com/office/officeart/2005/8/layout/orgChart1"/>
    <dgm:cxn modelId="{74DA44FD-9862-4D02-987A-8C8EF894BD9A}" type="presOf" srcId="{74DBD528-5BC4-4AC4-8357-86672F01F425}" destId="{B88C9250-2CB2-4264-B54C-176C935780C5}" srcOrd="1" destOrd="0" presId="urn:microsoft.com/office/officeart/2005/8/layout/orgChart1"/>
    <dgm:cxn modelId="{932C9902-A8B5-4F9E-995F-BAF9FAD0F125}" type="presParOf" srcId="{F43E36B1-F948-4CA4-962C-87B736226ED6}" destId="{DBF0DEB3-787A-46D3-8EC4-55D00FB67C5E}" srcOrd="0" destOrd="0" presId="urn:microsoft.com/office/officeart/2005/8/layout/orgChart1"/>
    <dgm:cxn modelId="{6A5731B2-967F-46BC-95DF-B1D2B3FAE523}" type="presParOf" srcId="{DBF0DEB3-787A-46D3-8EC4-55D00FB67C5E}" destId="{BD72AA02-0AD0-47F6-AA7B-6B643056A330}" srcOrd="0" destOrd="0" presId="urn:microsoft.com/office/officeart/2005/8/layout/orgChart1"/>
    <dgm:cxn modelId="{406B674C-D8E1-4970-AC60-034BB149C378}" type="presParOf" srcId="{BD72AA02-0AD0-47F6-AA7B-6B643056A330}" destId="{B6472073-F864-4DFE-924B-15A0AE40D4D7}" srcOrd="0" destOrd="0" presId="urn:microsoft.com/office/officeart/2005/8/layout/orgChart1"/>
    <dgm:cxn modelId="{7967CEBE-CF38-494B-A2C2-F4808A158FA1}" type="presParOf" srcId="{BD72AA02-0AD0-47F6-AA7B-6B643056A330}" destId="{76AAF926-8FD3-4809-A88E-785B067171DB}" srcOrd="1" destOrd="0" presId="urn:microsoft.com/office/officeart/2005/8/layout/orgChart1"/>
    <dgm:cxn modelId="{F7D8F8C6-AC3B-4BAF-BB8C-523669CB695E}" type="presParOf" srcId="{DBF0DEB3-787A-46D3-8EC4-55D00FB67C5E}" destId="{D13CB70F-F39B-4027-A68F-201945EEFB36}" srcOrd="1" destOrd="0" presId="urn:microsoft.com/office/officeart/2005/8/layout/orgChart1"/>
    <dgm:cxn modelId="{FFED531F-A2F4-45F7-8C46-F613699321E3}" type="presParOf" srcId="{D13CB70F-F39B-4027-A68F-201945EEFB36}" destId="{4856C829-D541-46DD-9530-A27DA1ED9A8F}" srcOrd="0" destOrd="0" presId="urn:microsoft.com/office/officeart/2005/8/layout/orgChart1"/>
    <dgm:cxn modelId="{D5E57D54-1747-4434-BBB3-0468E79F23FA}" type="presParOf" srcId="{D13CB70F-F39B-4027-A68F-201945EEFB36}" destId="{A568E65B-70FE-4CD8-9A9B-C67674FF08CC}" srcOrd="1" destOrd="0" presId="urn:microsoft.com/office/officeart/2005/8/layout/orgChart1"/>
    <dgm:cxn modelId="{90BEB983-FDD8-45D3-BEE2-F52E58D600D7}" type="presParOf" srcId="{A568E65B-70FE-4CD8-9A9B-C67674FF08CC}" destId="{E1C50C64-0177-4B23-B818-97B90B0D298F}" srcOrd="0" destOrd="0" presId="urn:microsoft.com/office/officeart/2005/8/layout/orgChart1"/>
    <dgm:cxn modelId="{7EB1D588-A986-4F95-8647-E40F58C6EA31}" type="presParOf" srcId="{E1C50C64-0177-4B23-B818-97B90B0D298F}" destId="{2ACA96EC-6E51-47D0-BFDC-2F0E76B6955D}" srcOrd="0" destOrd="0" presId="urn:microsoft.com/office/officeart/2005/8/layout/orgChart1"/>
    <dgm:cxn modelId="{00751E11-3204-49D3-8AF4-EDFD70962DE5}" type="presParOf" srcId="{E1C50C64-0177-4B23-B818-97B90B0D298F}" destId="{2438A1B6-8C30-4008-8551-411778077A30}" srcOrd="1" destOrd="0" presId="urn:microsoft.com/office/officeart/2005/8/layout/orgChart1"/>
    <dgm:cxn modelId="{FA553DA0-103B-4DD5-99B8-C739AF014B8D}" type="presParOf" srcId="{A568E65B-70FE-4CD8-9A9B-C67674FF08CC}" destId="{E747A6DF-321C-402A-9632-0561C3603A26}" srcOrd="1" destOrd="0" presId="urn:microsoft.com/office/officeart/2005/8/layout/orgChart1"/>
    <dgm:cxn modelId="{C72D1016-1DA2-46C5-85F5-4D6936C7D7B9}" type="presParOf" srcId="{E747A6DF-321C-402A-9632-0561C3603A26}" destId="{543446F8-26B2-4592-9074-1D30682855C8}" srcOrd="0" destOrd="0" presId="urn:microsoft.com/office/officeart/2005/8/layout/orgChart1"/>
    <dgm:cxn modelId="{65254CA1-6205-4F46-A632-363493D76E48}" type="presParOf" srcId="{E747A6DF-321C-402A-9632-0561C3603A26}" destId="{E83E8B08-C4E2-4BE2-9A7C-D98542EFF16F}" srcOrd="1" destOrd="0" presId="urn:microsoft.com/office/officeart/2005/8/layout/orgChart1"/>
    <dgm:cxn modelId="{26866FE2-F994-4BB4-B92F-3397B68FFAF4}" type="presParOf" srcId="{E83E8B08-C4E2-4BE2-9A7C-D98542EFF16F}" destId="{FE441789-EB56-498B-B5FB-82BF6D804E23}" srcOrd="0" destOrd="0" presId="urn:microsoft.com/office/officeart/2005/8/layout/orgChart1"/>
    <dgm:cxn modelId="{382D3F26-A081-4B4D-9BA5-913433B3DF7D}" type="presParOf" srcId="{FE441789-EB56-498B-B5FB-82BF6D804E23}" destId="{78A70C94-89F7-4BC1-8888-720FFA991EEA}" srcOrd="0" destOrd="0" presId="urn:microsoft.com/office/officeart/2005/8/layout/orgChart1"/>
    <dgm:cxn modelId="{9C0E48BB-FBAE-44DE-BCF1-F28274DE14C7}" type="presParOf" srcId="{FE441789-EB56-498B-B5FB-82BF6D804E23}" destId="{9A0D8B3D-E0AA-4F03-82C3-B6A494E3747B}" srcOrd="1" destOrd="0" presId="urn:microsoft.com/office/officeart/2005/8/layout/orgChart1"/>
    <dgm:cxn modelId="{E5826737-2424-4040-A066-B35EB79FF5FD}" type="presParOf" srcId="{E83E8B08-C4E2-4BE2-9A7C-D98542EFF16F}" destId="{9C4E2CF0-4D02-40EE-B341-B2B9FD0AB837}" srcOrd="1" destOrd="0" presId="urn:microsoft.com/office/officeart/2005/8/layout/orgChart1"/>
    <dgm:cxn modelId="{A26051DA-F713-4450-BEB4-7F1DBB529693}" type="presParOf" srcId="{9C4E2CF0-4D02-40EE-B341-B2B9FD0AB837}" destId="{D62C26F2-7A42-47F0-BD81-1A23A967F7D5}" srcOrd="0" destOrd="0" presId="urn:microsoft.com/office/officeart/2005/8/layout/orgChart1"/>
    <dgm:cxn modelId="{D222EC0C-36FA-4A3B-A593-74C4D7326058}" type="presParOf" srcId="{9C4E2CF0-4D02-40EE-B341-B2B9FD0AB837}" destId="{5D10F68A-ABA3-405B-93E5-EFF1DA8AB699}" srcOrd="1" destOrd="0" presId="urn:microsoft.com/office/officeart/2005/8/layout/orgChart1"/>
    <dgm:cxn modelId="{7EA0BE18-E2BC-4F40-8885-FA100FBABF17}" type="presParOf" srcId="{5D10F68A-ABA3-405B-93E5-EFF1DA8AB699}" destId="{CC0C3F52-C7D9-408A-8059-89ED56465088}" srcOrd="0" destOrd="0" presId="urn:microsoft.com/office/officeart/2005/8/layout/orgChart1"/>
    <dgm:cxn modelId="{4FEBA6D7-873E-401A-8DDE-94B36E0780FA}" type="presParOf" srcId="{CC0C3F52-C7D9-408A-8059-89ED56465088}" destId="{628595BE-E3F1-46E3-BE47-E6E023F5E13C}" srcOrd="0" destOrd="0" presId="urn:microsoft.com/office/officeart/2005/8/layout/orgChart1"/>
    <dgm:cxn modelId="{2F21C8E0-386E-4051-A588-8C6A2016255F}" type="presParOf" srcId="{CC0C3F52-C7D9-408A-8059-89ED56465088}" destId="{DD344227-9074-43EC-94A3-0152F096E560}" srcOrd="1" destOrd="0" presId="urn:microsoft.com/office/officeart/2005/8/layout/orgChart1"/>
    <dgm:cxn modelId="{568EBF27-219A-4F8F-816B-B782EB0A6C2F}" type="presParOf" srcId="{5D10F68A-ABA3-405B-93E5-EFF1DA8AB699}" destId="{0E30E57E-DCDE-4E78-A603-F4E040EDE63D}" srcOrd="1" destOrd="0" presId="urn:microsoft.com/office/officeart/2005/8/layout/orgChart1"/>
    <dgm:cxn modelId="{69EAF9EB-5701-4C91-8803-D5EFB2812FC3}" type="presParOf" srcId="{5D10F68A-ABA3-405B-93E5-EFF1DA8AB699}" destId="{7CB7494F-0D93-4EFB-9C58-8B9C89384039}" srcOrd="2" destOrd="0" presId="urn:microsoft.com/office/officeart/2005/8/layout/orgChart1"/>
    <dgm:cxn modelId="{16886BF8-1FC6-4706-91C2-43D4385A5D44}" type="presParOf" srcId="{E83E8B08-C4E2-4BE2-9A7C-D98542EFF16F}" destId="{E593E2CF-5A01-4859-9536-9260AE8ED67F}" srcOrd="2" destOrd="0" presId="urn:microsoft.com/office/officeart/2005/8/layout/orgChart1"/>
    <dgm:cxn modelId="{E157205B-D49D-42DA-A86E-9CB6E5C6C7A5}" type="presParOf" srcId="{E747A6DF-321C-402A-9632-0561C3603A26}" destId="{05F3F336-CA5D-4963-8E81-C60C4C566D7F}" srcOrd="2" destOrd="0" presId="urn:microsoft.com/office/officeart/2005/8/layout/orgChart1"/>
    <dgm:cxn modelId="{55FB23FB-0788-4438-B7E1-074E563AAEAC}" type="presParOf" srcId="{E747A6DF-321C-402A-9632-0561C3603A26}" destId="{B3930D11-8EE7-4648-AD78-F50E8FBD1739}" srcOrd="3" destOrd="0" presId="urn:microsoft.com/office/officeart/2005/8/layout/orgChart1"/>
    <dgm:cxn modelId="{4AA0AFDD-B600-4D9A-982C-0B0438CBE03C}" type="presParOf" srcId="{B3930D11-8EE7-4648-AD78-F50E8FBD1739}" destId="{242C7BA6-E7EA-4D0C-9474-C486A3186AA9}" srcOrd="0" destOrd="0" presId="urn:microsoft.com/office/officeart/2005/8/layout/orgChart1"/>
    <dgm:cxn modelId="{4D52C90A-0A69-4290-B1AE-78116EC8AAE7}" type="presParOf" srcId="{242C7BA6-E7EA-4D0C-9474-C486A3186AA9}" destId="{0FD065B4-00C0-48AE-8B90-0CF1012943A2}" srcOrd="0" destOrd="0" presId="urn:microsoft.com/office/officeart/2005/8/layout/orgChart1"/>
    <dgm:cxn modelId="{94A8DB10-1994-4C3B-9DD6-66AF10E1E80D}" type="presParOf" srcId="{242C7BA6-E7EA-4D0C-9474-C486A3186AA9}" destId="{99E3525F-CBB4-45A6-ACF6-694CC0E6EC08}" srcOrd="1" destOrd="0" presId="urn:microsoft.com/office/officeart/2005/8/layout/orgChart1"/>
    <dgm:cxn modelId="{2BBCB55C-A2B5-4349-94EB-05A0EE7FA249}" type="presParOf" srcId="{B3930D11-8EE7-4648-AD78-F50E8FBD1739}" destId="{4C1D2A57-7EE8-4191-AB7A-84C547BD90DE}" srcOrd="1" destOrd="0" presId="urn:microsoft.com/office/officeart/2005/8/layout/orgChart1"/>
    <dgm:cxn modelId="{430088A4-C420-4FC9-987D-3BBCE841279D}" type="presParOf" srcId="{4C1D2A57-7EE8-4191-AB7A-84C547BD90DE}" destId="{D1CB7232-7211-4CB3-B894-C3751BDA5A7E}" srcOrd="0" destOrd="0" presId="urn:microsoft.com/office/officeart/2005/8/layout/orgChart1"/>
    <dgm:cxn modelId="{10AECB5F-DB81-4AB2-ABCB-4056CBC401B5}" type="presParOf" srcId="{4C1D2A57-7EE8-4191-AB7A-84C547BD90DE}" destId="{11F383E4-2A98-4A03-917E-7B534D355EAA}" srcOrd="1" destOrd="0" presId="urn:microsoft.com/office/officeart/2005/8/layout/orgChart1"/>
    <dgm:cxn modelId="{3CA08511-978D-4397-8594-C49EC053D4FB}" type="presParOf" srcId="{11F383E4-2A98-4A03-917E-7B534D355EAA}" destId="{A69B7064-40D5-40D3-8614-576C572D2E12}" srcOrd="0" destOrd="0" presId="urn:microsoft.com/office/officeart/2005/8/layout/orgChart1"/>
    <dgm:cxn modelId="{8DCE742C-A90D-4A22-9B94-89F5E17B6391}" type="presParOf" srcId="{A69B7064-40D5-40D3-8614-576C572D2E12}" destId="{07FDA9B5-0EB3-4B43-8EFD-5D9369F98F9D}" srcOrd="0" destOrd="0" presId="urn:microsoft.com/office/officeart/2005/8/layout/orgChart1"/>
    <dgm:cxn modelId="{5F5D49F5-2132-496A-9105-8645C020AE84}" type="presParOf" srcId="{A69B7064-40D5-40D3-8614-576C572D2E12}" destId="{CA47689B-11F9-4BDE-836C-B972980454A7}" srcOrd="1" destOrd="0" presId="urn:microsoft.com/office/officeart/2005/8/layout/orgChart1"/>
    <dgm:cxn modelId="{7B543BF1-0645-4207-AA3D-89BB3EA973D2}" type="presParOf" srcId="{11F383E4-2A98-4A03-917E-7B534D355EAA}" destId="{3C057CBC-8310-4D78-8CEC-E3E3B4DC4F22}" srcOrd="1" destOrd="0" presId="urn:microsoft.com/office/officeart/2005/8/layout/orgChart1"/>
    <dgm:cxn modelId="{F5E23011-8C9D-4819-A9AC-AB4DA13E646F}" type="presParOf" srcId="{11F383E4-2A98-4A03-917E-7B534D355EAA}" destId="{7E1C2136-ABC1-4055-A2AA-F179B8A23513}" srcOrd="2" destOrd="0" presId="urn:microsoft.com/office/officeart/2005/8/layout/orgChart1"/>
    <dgm:cxn modelId="{CB306A02-140C-4746-870F-5BE0CBF4502F}" type="presParOf" srcId="{4C1D2A57-7EE8-4191-AB7A-84C547BD90DE}" destId="{5F39DBC4-C6EF-40C8-BF22-5089C6E88E2E}" srcOrd="2" destOrd="0" presId="urn:microsoft.com/office/officeart/2005/8/layout/orgChart1"/>
    <dgm:cxn modelId="{E229C3EA-FBD4-4402-A648-CDE40598EF3B}" type="presParOf" srcId="{4C1D2A57-7EE8-4191-AB7A-84C547BD90DE}" destId="{ACD13202-C581-4E72-BE75-EE5C394B299E}" srcOrd="3" destOrd="0" presId="urn:microsoft.com/office/officeart/2005/8/layout/orgChart1"/>
    <dgm:cxn modelId="{8C877425-99C0-4901-A493-B73CECB32067}" type="presParOf" srcId="{ACD13202-C581-4E72-BE75-EE5C394B299E}" destId="{C578189D-1D3C-4F47-BA2B-7309FF7F7EA7}" srcOrd="0" destOrd="0" presId="urn:microsoft.com/office/officeart/2005/8/layout/orgChart1"/>
    <dgm:cxn modelId="{14AD8B89-8C69-442B-A05D-9E57C29C847E}" type="presParOf" srcId="{C578189D-1D3C-4F47-BA2B-7309FF7F7EA7}" destId="{74AC376A-F073-44E6-A425-72242CFD1F0F}" srcOrd="0" destOrd="0" presId="urn:microsoft.com/office/officeart/2005/8/layout/orgChart1"/>
    <dgm:cxn modelId="{F5BD0A3A-B714-43A9-BCE3-D890131FAF73}" type="presParOf" srcId="{C578189D-1D3C-4F47-BA2B-7309FF7F7EA7}" destId="{D08E99B9-8472-4C4F-8E35-F21300D30C55}" srcOrd="1" destOrd="0" presId="urn:microsoft.com/office/officeart/2005/8/layout/orgChart1"/>
    <dgm:cxn modelId="{D0209321-8ED4-4EFA-BB68-3BA3811D368C}" type="presParOf" srcId="{ACD13202-C581-4E72-BE75-EE5C394B299E}" destId="{696DE93C-EB73-4C87-B973-DFDCFEDB9F54}" srcOrd="1" destOrd="0" presId="urn:microsoft.com/office/officeart/2005/8/layout/orgChart1"/>
    <dgm:cxn modelId="{2043383A-7F6B-41A8-B95B-DFB53DB5CFB5}" type="presParOf" srcId="{ACD13202-C581-4E72-BE75-EE5C394B299E}" destId="{23AB4124-1868-4BFA-99AF-38BA0EF16875}" srcOrd="2" destOrd="0" presId="urn:microsoft.com/office/officeart/2005/8/layout/orgChart1"/>
    <dgm:cxn modelId="{F08C55E7-2C09-4E41-B444-42D97A7C27B5}" type="presParOf" srcId="{4C1D2A57-7EE8-4191-AB7A-84C547BD90DE}" destId="{C12B1963-75EF-4D4C-B538-6FFE6162978A}" srcOrd="4" destOrd="0" presId="urn:microsoft.com/office/officeart/2005/8/layout/orgChart1"/>
    <dgm:cxn modelId="{09DEF959-700E-4B7C-8B65-5D0A9921A34E}" type="presParOf" srcId="{4C1D2A57-7EE8-4191-AB7A-84C547BD90DE}" destId="{2693166B-4B83-46E6-B791-0866118887AC}" srcOrd="5" destOrd="0" presId="urn:microsoft.com/office/officeart/2005/8/layout/orgChart1"/>
    <dgm:cxn modelId="{BB8B4C3A-074B-49C4-8237-93948AFAE309}" type="presParOf" srcId="{2693166B-4B83-46E6-B791-0866118887AC}" destId="{3A32B1EE-4609-480B-A8B0-FF1CF1C103D4}" srcOrd="0" destOrd="0" presId="urn:microsoft.com/office/officeart/2005/8/layout/orgChart1"/>
    <dgm:cxn modelId="{9F3F9E04-DA14-468B-93D9-13CFC31AD852}" type="presParOf" srcId="{3A32B1EE-4609-480B-A8B0-FF1CF1C103D4}" destId="{9C660124-FE76-479A-8B66-F51F049356D8}" srcOrd="0" destOrd="0" presId="urn:microsoft.com/office/officeart/2005/8/layout/orgChart1"/>
    <dgm:cxn modelId="{BB7740A9-AFFB-4990-B4CE-26D6CF1DA7ED}" type="presParOf" srcId="{3A32B1EE-4609-480B-A8B0-FF1CF1C103D4}" destId="{0A299236-AEB5-4C76-B611-1AE4D253A97C}" srcOrd="1" destOrd="0" presId="urn:microsoft.com/office/officeart/2005/8/layout/orgChart1"/>
    <dgm:cxn modelId="{3E0B1698-5108-49A4-95A8-1D303427EED5}" type="presParOf" srcId="{2693166B-4B83-46E6-B791-0866118887AC}" destId="{B2125EF1-41DE-4193-A543-8ADE19B2CD4F}" srcOrd="1" destOrd="0" presId="urn:microsoft.com/office/officeart/2005/8/layout/orgChart1"/>
    <dgm:cxn modelId="{8C9ACBB2-49DB-4833-BC45-87071BF9506D}" type="presParOf" srcId="{2693166B-4B83-46E6-B791-0866118887AC}" destId="{24D1A515-7BE4-4FFE-A7BE-658C7D0CAFC5}" srcOrd="2" destOrd="0" presId="urn:microsoft.com/office/officeart/2005/8/layout/orgChart1"/>
    <dgm:cxn modelId="{D8E2545A-D76C-482E-ACDA-04FBB6F57DEA}" type="presParOf" srcId="{4C1D2A57-7EE8-4191-AB7A-84C547BD90DE}" destId="{6E32093C-AA92-4B10-9B3C-AF4BEBBC3070}" srcOrd="6" destOrd="0" presId="urn:microsoft.com/office/officeart/2005/8/layout/orgChart1"/>
    <dgm:cxn modelId="{60A7900E-FE7C-4CA0-AA7F-D784A025DE23}" type="presParOf" srcId="{4C1D2A57-7EE8-4191-AB7A-84C547BD90DE}" destId="{A689815D-2BA4-40CD-9584-4204AA662251}" srcOrd="7" destOrd="0" presId="urn:microsoft.com/office/officeart/2005/8/layout/orgChart1"/>
    <dgm:cxn modelId="{D2E30F17-4CA8-4086-A9F8-E7BBAE843EC4}" type="presParOf" srcId="{A689815D-2BA4-40CD-9584-4204AA662251}" destId="{76A6FD80-4E5A-4EC7-97ED-DAB74D86B5D6}" srcOrd="0" destOrd="0" presId="urn:microsoft.com/office/officeart/2005/8/layout/orgChart1"/>
    <dgm:cxn modelId="{DE60DC48-EC97-4A25-B974-5FD21C6BDA48}" type="presParOf" srcId="{76A6FD80-4E5A-4EC7-97ED-DAB74D86B5D6}" destId="{903D1942-5D3A-47AC-93BB-C25F79AC09F8}" srcOrd="0" destOrd="0" presId="urn:microsoft.com/office/officeart/2005/8/layout/orgChart1"/>
    <dgm:cxn modelId="{F9DDA887-104D-4376-9783-B548A6C043C1}" type="presParOf" srcId="{76A6FD80-4E5A-4EC7-97ED-DAB74D86B5D6}" destId="{0CF3A02E-464C-41DF-B4E1-44D9FC49CD9F}" srcOrd="1" destOrd="0" presId="urn:microsoft.com/office/officeart/2005/8/layout/orgChart1"/>
    <dgm:cxn modelId="{B31C1548-6AB2-485B-95D4-2E95A11021DC}" type="presParOf" srcId="{A689815D-2BA4-40CD-9584-4204AA662251}" destId="{A65B4774-F483-4354-8D48-A727FAAA71F8}" srcOrd="1" destOrd="0" presId="urn:microsoft.com/office/officeart/2005/8/layout/orgChart1"/>
    <dgm:cxn modelId="{41F9A8A4-7A9F-4B4F-87CD-66F1B99EDD85}" type="presParOf" srcId="{A689815D-2BA4-40CD-9584-4204AA662251}" destId="{EB47A04F-1BD7-467D-B850-2A91278EAAB1}" srcOrd="2" destOrd="0" presId="urn:microsoft.com/office/officeart/2005/8/layout/orgChart1"/>
    <dgm:cxn modelId="{24A2E277-0AB0-46FD-B435-A97EF33C815B}" type="presParOf" srcId="{4C1D2A57-7EE8-4191-AB7A-84C547BD90DE}" destId="{F3D12AD5-FA68-4469-98DC-10ECD034BEDF}" srcOrd="8" destOrd="0" presId="urn:microsoft.com/office/officeart/2005/8/layout/orgChart1"/>
    <dgm:cxn modelId="{7E6D79C0-331B-4DBA-8AFA-5A58B0FBF834}" type="presParOf" srcId="{4C1D2A57-7EE8-4191-AB7A-84C547BD90DE}" destId="{EC3F9C92-690D-4C86-9A3F-EC1A479408EF}" srcOrd="9" destOrd="0" presId="urn:microsoft.com/office/officeart/2005/8/layout/orgChart1"/>
    <dgm:cxn modelId="{938C8FF3-1A1E-47C9-A717-5DBA55F766F6}" type="presParOf" srcId="{EC3F9C92-690D-4C86-9A3F-EC1A479408EF}" destId="{5225C361-C67C-46FE-BE74-0A1FB60B69CA}" srcOrd="0" destOrd="0" presId="urn:microsoft.com/office/officeart/2005/8/layout/orgChart1"/>
    <dgm:cxn modelId="{E3BBA410-67B5-48E6-8E13-94F80D259663}" type="presParOf" srcId="{5225C361-C67C-46FE-BE74-0A1FB60B69CA}" destId="{0C5AADC0-B6D9-4B87-84A0-7E18009FD322}" srcOrd="0" destOrd="0" presId="urn:microsoft.com/office/officeart/2005/8/layout/orgChart1"/>
    <dgm:cxn modelId="{8EDD2FEC-610A-4FB4-A3CB-CF611090A4D9}" type="presParOf" srcId="{5225C361-C67C-46FE-BE74-0A1FB60B69CA}" destId="{B88C9250-2CB2-4264-B54C-176C935780C5}" srcOrd="1" destOrd="0" presId="urn:microsoft.com/office/officeart/2005/8/layout/orgChart1"/>
    <dgm:cxn modelId="{94424976-CDEA-4B2C-B963-1AC4F29A2E1F}" type="presParOf" srcId="{EC3F9C92-690D-4C86-9A3F-EC1A479408EF}" destId="{26386D9F-CAED-473B-A570-3C158934D3B5}" srcOrd="1" destOrd="0" presId="urn:microsoft.com/office/officeart/2005/8/layout/orgChart1"/>
    <dgm:cxn modelId="{A5FD805D-16A4-448F-9ABA-74F3BB604160}" type="presParOf" srcId="{EC3F9C92-690D-4C86-9A3F-EC1A479408EF}" destId="{4CE3F9B3-2BA4-46B6-AC4C-11F9D6091FE0}" srcOrd="2" destOrd="0" presId="urn:microsoft.com/office/officeart/2005/8/layout/orgChart1"/>
    <dgm:cxn modelId="{4BDB310C-E27B-4CC3-BE28-7536ADB13FE8}" type="presParOf" srcId="{B3930D11-8EE7-4648-AD78-F50E8FBD1739}" destId="{72A79DBF-FBDE-4683-8545-822FE5C718E8}" srcOrd="2" destOrd="0" presId="urn:microsoft.com/office/officeart/2005/8/layout/orgChart1"/>
    <dgm:cxn modelId="{BFB0240A-20CE-4A4F-BD8F-2280DDC11C94}" type="presParOf" srcId="{E747A6DF-321C-402A-9632-0561C3603A26}" destId="{A8BA21C8-48F8-4F77-881B-9F6AB288E004}" srcOrd="4" destOrd="0" presId="urn:microsoft.com/office/officeart/2005/8/layout/orgChart1"/>
    <dgm:cxn modelId="{91CFD7F4-0605-4076-91D9-F754C67D42B3}" type="presParOf" srcId="{E747A6DF-321C-402A-9632-0561C3603A26}" destId="{D07C4A31-5BA8-44F7-80DF-8F7A644E6673}" srcOrd="5" destOrd="0" presId="urn:microsoft.com/office/officeart/2005/8/layout/orgChart1"/>
    <dgm:cxn modelId="{F1D2BCCB-DCB1-45AA-9D66-A8E862523782}" type="presParOf" srcId="{D07C4A31-5BA8-44F7-80DF-8F7A644E6673}" destId="{8BD73A30-42F0-4AD5-9AF5-D3A3EB17A30D}" srcOrd="0" destOrd="0" presId="urn:microsoft.com/office/officeart/2005/8/layout/orgChart1"/>
    <dgm:cxn modelId="{674DC0BB-3D79-4198-AD7F-E2F1CB11AC1B}" type="presParOf" srcId="{8BD73A30-42F0-4AD5-9AF5-D3A3EB17A30D}" destId="{B7D94A57-2F75-4951-BEFB-7351C5132D4D}" srcOrd="0" destOrd="0" presId="urn:microsoft.com/office/officeart/2005/8/layout/orgChart1"/>
    <dgm:cxn modelId="{685F77FD-465A-4C69-B4A4-846F6B9793FF}" type="presParOf" srcId="{8BD73A30-42F0-4AD5-9AF5-D3A3EB17A30D}" destId="{542DA7E9-E7FA-4ED8-9B7F-95FF8535B15C}" srcOrd="1" destOrd="0" presId="urn:microsoft.com/office/officeart/2005/8/layout/orgChart1"/>
    <dgm:cxn modelId="{04FE93C5-284D-4B83-86EF-62C39B83F17F}" type="presParOf" srcId="{D07C4A31-5BA8-44F7-80DF-8F7A644E6673}" destId="{53282773-3B01-4D4B-A964-AAE464619D1D}" srcOrd="1" destOrd="0" presId="urn:microsoft.com/office/officeart/2005/8/layout/orgChart1"/>
    <dgm:cxn modelId="{7A41B00D-4DAD-4D52-848C-C7968DB9E637}" type="presParOf" srcId="{53282773-3B01-4D4B-A964-AAE464619D1D}" destId="{9B3D3178-BB0F-47CF-AEC2-A1F67771BE6F}" srcOrd="0" destOrd="0" presId="urn:microsoft.com/office/officeart/2005/8/layout/orgChart1"/>
    <dgm:cxn modelId="{656E0FA6-54FD-4BB9-A9BA-02A2BCE63881}" type="presParOf" srcId="{53282773-3B01-4D4B-A964-AAE464619D1D}" destId="{0950EE3A-11BE-4A2B-A706-965D2F64E637}" srcOrd="1" destOrd="0" presId="urn:microsoft.com/office/officeart/2005/8/layout/orgChart1"/>
    <dgm:cxn modelId="{B9FC4773-0344-48BC-83DC-5B48DCAF7CBD}" type="presParOf" srcId="{0950EE3A-11BE-4A2B-A706-965D2F64E637}" destId="{D8AA4A4C-A0B5-4DDF-B1B6-CB68037732E1}" srcOrd="0" destOrd="0" presId="urn:microsoft.com/office/officeart/2005/8/layout/orgChart1"/>
    <dgm:cxn modelId="{2DB5A054-42FB-46D1-993C-9F9F59A26AA9}" type="presParOf" srcId="{D8AA4A4C-A0B5-4DDF-B1B6-CB68037732E1}" destId="{874C1817-5621-4427-8180-AE82C041C282}" srcOrd="0" destOrd="0" presId="urn:microsoft.com/office/officeart/2005/8/layout/orgChart1"/>
    <dgm:cxn modelId="{0D285E57-3B51-490C-B55A-4D350B3D4773}" type="presParOf" srcId="{D8AA4A4C-A0B5-4DDF-B1B6-CB68037732E1}" destId="{0B26D039-05CF-4B84-80DA-E2639E77473A}" srcOrd="1" destOrd="0" presId="urn:microsoft.com/office/officeart/2005/8/layout/orgChart1"/>
    <dgm:cxn modelId="{58F82154-EE8E-4260-BA6F-4190C3C15DD7}" type="presParOf" srcId="{0950EE3A-11BE-4A2B-A706-965D2F64E637}" destId="{5814FD55-F721-4FCC-B95D-DFBF407BA8BA}" srcOrd="1" destOrd="0" presId="urn:microsoft.com/office/officeart/2005/8/layout/orgChart1"/>
    <dgm:cxn modelId="{CD8F7EA7-31BD-4063-931E-B71C9AB99E0E}" type="presParOf" srcId="{0950EE3A-11BE-4A2B-A706-965D2F64E637}" destId="{D6D5D5AD-810B-4565-80D2-401E40BC57F5}" srcOrd="2" destOrd="0" presId="urn:microsoft.com/office/officeart/2005/8/layout/orgChart1"/>
    <dgm:cxn modelId="{B0F9CBF6-3B9B-49C3-AF17-EE8D5E1781A3}" type="presParOf" srcId="{53282773-3B01-4D4B-A964-AAE464619D1D}" destId="{ED392ABE-5209-4E00-936C-5B23C95AAAA5}" srcOrd="2" destOrd="0" presId="urn:microsoft.com/office/officeart/2005/8/layout/orgChart1"/>
    <dgm:cxn modelId="{124D5259-85BA-4365-837A-41B2D29AE61A}" type="presParOf" srcId="{53282773-3B01-4D4B-A964-AAE464619D1D}" destId="{D03892AD-FB65-4780-AE92-E5D0C919C5A3}" srcOrd="3" destOrd="0" presId="urn:microsoft.com/office/officeart/2005/8/layout/orgChart1"/>
    <dgm:cxn modelId="{DAA30D84-4AE3-4327-A213-B8BDF88E2AEC}" type="presParOf" srcId="{D03892AD-FB65-4780-AE92-E5D0C919C5A3}" destId="{7A435CD6-2252-493C-AC23-7F75DC93CBEF}" srcOrd="0" destOrd="0" presId="urn:microsoft.com/office/officeart/2005/8/layout/orgChart1"/>
    <dgm:cxn modelId="{CF6CBF6A-932F-48C9-A040-6AD5E5359256}" type="presParOf" srcId="{7A435CD6-2252-493C-AC23-7F75DC93CBEF}" destId="{0823946D-9382-4D84-B55C-62D0A735146C}" srcOrd="0" destOrd="0" presId="urn:microsoft.com/office/officeart/2005/8/layout/orgChart1"/>
    <dgm:cxn modelId="{9A774FEA-DA75-4DF9-A434-1F854DFA94CD}" type="presParOf" srcId="{7A435CD6-2252-493C-AC23-7F75DC93CBEF}" destId="{73521E47-A4A4-4CE8-832A-9377239E2EF7}" srcOrd="1" destOrd="0" presId="urn:microsoft.com/office/officeart/2005/8/layout/orgChart1"/>
    <dgm:cxn modelId="{9F0F09A3-5327-4373-A06A-5C3959235C15}" type="presParOf" srcId="{D03892AD-FB65-4780-AE92-E5D0C919C5A3}" destId="{1B6FE228-2BC2-4B6D-BE68-0AFEF36A2459}" srcOrd="1" destOrd="0" presId="urn:microsoft.com/office/officeart/2005/8/layout/orgChart1"/>
    <dgm:cxn modelId="{CBC6BCA0-B6EB-4094-8225-8D32504E2720}" type="presParOf" srcId="{D03892AD-FB65-4780-AE92-E5D0C919C5A3}" destId="{2FBCC320-0274-40B5-A44A-3EA77AC9C713}" srcOrd="2" destOrd="0" presId="urn:microsoft.com/office/officeart/2005/8/layout/orgChart1"/>
    <dgm:cxn modelId="{6BF8C140-082C-402C-9A85-9D5FC24D258A}" type="presParOf" srcId="{D07C4A31-5BA8-44F7-80DF-8F7A644E6673}" destId="{4DD8607F-FD6C-4FB6-9A76-9B51EF3897B7}" srcOrd="2" destOrd="0" presId="urn:microsoft.com/office/officeart/2005/8/layout/orgChart1"/>
    <dgm:cxn modelId="{E245B5FA-A683-4FD9-AF12-C06F89B3D460}" type="presParOf" srcId="{A568E65B-70FE-4CD8-9A9B-C67674FF08CC}" destId="{9BA954A5-91BC-4AD2-ACB0-A786E4D9FAE9}" srcOrd="2" destOrd="0" presId="urn:microsoft.com/office/officeart/2005/8/layout/orgChart1"/>
    <dgm:cxn modelId="{8BC486B6-41B8-4EE0-B1CB-1B9B486E84B6}" type="presParOf" srcId="{DBF0DEB3-787A-46D3-8EC4-55D00FB67C5E}" destId="{B7BC7BE2-F6A9-4C6E-8297-A694A8F9B4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B886AF-C410-4158-8927-F211E0261D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B3E88-FED8-42A3-9CBA-4570966DB9C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Données</a:t>
          </a:r>
          <a:br>
            <a:rPr lang="fr-FR" dirty="0"/>
          </a:br>
          <a:r>
            <a:rPr lang="fr-FR" dirty="0"/>
            <a:t>« Sondage »</a:t>
          </a:r>
          <a:br>
            <a:rPr lang="fr-FR" dirty="0"/>
          </a:br>
          <a:endParaRPr lang="fr-FR" dirty="0"/>
        </a:p>
      </dgm:t>
    </dgm:pt>
    <dgm:pt modelId="{DC6847B3-5D2F-4B3D-A35D-CE22CD74BF84}" type="parTrans" cxnId="{B7283E37-689D-4E90-8C31-1170751E9A0F}">
      <dgm:prSet/>
      <dgm:spPr/>
      <dgm:t>
        <a:bodyPr/>
        <a:lstStyle/>
        <a:p>
          <a:endParaRPr lang="fr-FR"/>
        </a:p>
      </dgm:t>
    </dgm:pt>
    <dgm:pt modelId="{05C1FB53-4C87-4B9E-9D60-37C0EFEBA2A8}" type="sibTrans" cxnId="{B7283E37-689D-4E90-8C31-1170751E9A0F}">
      <dgm:prSet/>
      <dgm:spPr/>
      <dgm:t>
        <a:bodyPr/>
        <a:lstStyle/>
        <a:p>
          <a:endParaRPr lang="fr-FR"/>
        </a:p>
      </dgm:t>
    </dgm:pt>
    <dgm:pt modelId="{0077A533-7662-4665-A6C1-05F5D947AEA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Charges »</a:t>
          </a:r>
          <a:br>
            <a:rPr lang="fr-FR" dirty="0"/>
          </a:br>
          <a:endParaRPr lang="fr-FR" dirty="0"/>
        </a:p>
      </dgm:t>
    </dgm:pt>
    <dgm:pt modelId="{B9BDF59D-C04D-4890-AC16-A5988EAF8545}" type="parTrans" cxnId="{4BA207B9-0061-438B-88FD-5F369FFA65DC}">
      <dgm:prSet/>
      <dgm:spPr/>
      <dgm:t>
        <a:bodyPr/>
        <a:lstStyle/>
        <a:p>
          <a:endParaRPr lang="fr-FR"/>
        </a:p>
      </dgm:t>
    </dgm:pt>
    <dgm:pt modelId="{F71074FB-6943-456D-A81C-5393DE2C1A5C}" type="sibTrans" cxnId="{4BA207B9-0061-438B-88FD-5F369FFA65DC}">
      <dgm:prSet/>
      <dgm:spPr/>
      <dgm:t>
        <a:bodyPr/>
        <a:lstStyle/>
        <a:p>
          <a:endParaRPr lang="fr-FR"/>
        </a:p>
      </dgm:t>
    </dgm:pt>
    <dgm:pt modelId="{32C96ABE-E531-43FD-ACD7-3E1408C4704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résultats</a:t>
          </a:r>
          <a:br>
            <a:rPr lang="fr-FR" dirty="0"/>
          </a:br>
          <a:r>
            <a:rPr lang="fr-FR" dirty="0"/>
            <a:t>« Résultats de Calcul »</a:t>
          </a:r>
          <a:br>
            <a:rPr lang="fr-FR" dirty="0"/>
          </a:br>
          <a:endParaRPr lang="fr-FR" dirty="0"/>
        </a:p>
      </dgm:t>
    </dgm:pt>
    <dgm:pt modelId="{E585D0A3-FD13-4916-A3A7-DE29E42B60DB}" type="parTrans" cxnId="{9CE6BF70-A4C8-40B5-BB18-5259D8572483}">
      <dgm:prSet/>
      <dgm:spPr/>
      <dgm:t>
        <a:bodyPr/>
        <a:lstStyle/>
        <a:p>
          <a:endParaRPr lang="fr-FR"/>
        </a:p>
      </dgm:t>
    </dgm:pt>
    <dgm:pt modelId="{9BC11A07-ACB9-4861-B9B7-326DEB95347E}" type="sibTrans" cxnId="{9CE6BF70-A4C8-40B5-BB18-5259D8572483}">
      <dgm:prSet/>
      <dgm:spPr/>
      <dgm:t>
        <a:bodyPr/>
        <a:lstStyle/>
        <a:p>
          <a:endParaRPr lang="fr-FR"/>
        </a:p>
      </dgm:t>
    </dgm:pt>
    <dgm:pt modelId="{10B18A5B-DC08-4D28-8B1A-195D8F914732}">
      <dgm:prSet/>
      <dgm:spPr/>
      <dgm:t>
        <a:bodyPr/>
        <a:lstStyle/>
        <a:p>
          <a:pPr algn="l"/>
          <a:r>
            <a:rPr lang="fr-FR" dirty="0"/>
            <a:t>Vérification de la capacité portante de la semelle</a:t>
          </a:r>
        </a:p>
      </dgm:t>
    </dgm:pt>
    <dgm:pt modelId="{741785A1-4AAC-4C60-884C-723153FC1634}" type="parTrans" cxnId="{30BFF975-E485-4161-8B96-16D6EA60117F}">
      <dgm:prSet/>
      <dgm:spPr/>
      <dgm:t>
        <a:bodyPr/>
        <a:lstStyle/>
        <a:p>
          <a:endParaRPr lang="fr-FR"/>
        </a:p>
      </dgm:t>
    </dgm:pt>
    <dgm:pt modelId="{28A510E9-1D68-4620-A891-01CDE546D55C}" type="sibTrans" cxnId="{30BFF975-E485-4161-8B96-16D6EA60117F}">
      <dgm:prSet/>
      <dgm:spPr/>
      <dgm:t>
        <a:bodyPr/>
        <a:lstStyle/>
        <a:p>
          <a:endParaRPr lang="fr-FR"/>
        </a:p>
      </dgm:t>
    </dgm:pt>
    <dgm:pt modelId="{D4103166-A23D-407D-945E-93E2CE031D78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Caractéristiques de chaque couche des sondages</a:t>
          </a:r>
        </a:p>
      </dgm:t>
    </dgm:pt>
    <dgm:pt modelId="{73B1B19E-C423-4B06-B4A0-166B3974F7A1}" type="parTrans" cxnId="{0E89016A-4FA5-4014-B264-AA464D9703A5}">
      <dgm:prSet/>
      <dgm:spPr/>
      <dgm:t>
        <a:bodyPr/>
        <a:lstStyle/>
        <a:p>
          <a:endParaRPr lang="fr-FR"/>
        </a:p>
      </dgm:t>
    </dgm:pt>
    <dgm:pt modelId="{FCB65B75-9E4F-4180-900A-7A53129017A3}" type="sibTrans" cxnId="{0E89016A-4FA5-4014-B264-AA464D9703A5}">
      <dgm:prSet/>
      <dgm:spPr/>
      <dgm:t>
        <a:bodyPr/>
        <a:lstStyle/>
        <a:p>
          <a:endParaRPr lang="fr-FR"/>
        </a:p>
      </dgm:t>
    </dgm:pt>
    <dgm:pt modelId="{E9894606-0BB6-49A0-98A5-CC84D3FB1893}">
      <dgm:prSet/>
      <dgm:spPr/>
      <dgm:t>
        <a:bodyPr/>
        <a:lstStyle/>
        <a:p>
          <a:pPr algn="l"/>
          <a:r>
            <a:rPr lang="fr-FR" dirty="0"/>
            <a:t>État limite de calcul</a:t>
          </a:r>
        </a:p>
      </dgm:t>
    </dgm:pt>
    <dgm:pt modelId="{AEEB5425-0EEA-4853-87AA-0A3DB4988FBB}" type="parTrans" cxnId="{DAC53085-95E4-49F5-9C46-23D94D3581A7}">
      <dgm:prSet/>
      <dgm:spPr/>
      <dgm:t>
        <a:bodyPr/>
        <a:lstStyle/>
        <a:p>
          <a:endParaRPr lang="fr-FR"/>
        </a:p>
      </dgm:t>
    </dgm:pt>
    <dgm:pt modelId="{0F70A59E-4288-477E-8ADA-246D779DD787}" type="sibTrans" cxnId="{DAC53085-95E4-49F5-9C46-23D94D3581A7}">
      <dgm:prSet/>
      <dgm:spPr/>
      <dgm:t>
        <a:bodyPr/>
        <a:lstStyle/>
        <a:p>
          <a:endParaRPr lang="fr-FR"/>
        </a:p>
      </dgm:t>
    </dgm:pt>
    <dgm:pt modelId="{320C7D9C-7BF2-4C69-AA0B-24B209A25E76}">
      <dgm:prSet/>
      <dgm:spPr/>
      <dgm:t>
        <a:bodyPr/>
        <a:lstStyle/>
        <a:p>
          <a:pPr algn="l"/>
          <a:r>
            <a:rPr lang="fr-FR" dirty="0"/>
            <a:t>Calcul du tassement</a:t>
          </a:r>
        </a:p>
      </dgm:t>
    </dgm:pt>
    <dgm:pt modelId="{09403072-0B1A-4579-9E57-27C9151B8044}" type="parTrans" cxnId="{54223D0D-9E78-4884-88CE-562568DE04EB}">
      <dgm:prSet/>
      <dgm:spPr/>
      <dgm:t>
        <a:bodyPr/>
        <a:lstStyle/>
        <a:p>
          <a:endParaRPr lang="fr-FR"/>
        </a:p>
      </dgm:t>
    </dgm:pt>
    <dgm:pt modelId="{FFD2E11A-7A38-473B-A326-3519B87D069C}" type="sibTrans" cxnId="{54223D0D-9E78-4884-88CE-562568DE04EB}">
      <dgm:prSet/>
      <dgm:spPr/>
      <dgm:t>
        <a:bodyPr/>
        <a:lstStyle/>
        <a:p>
          <a:endParaRPr lang="fr-FR"/>
        </a:p>
      </dgm:t>
    </dgm:pt>
    <dgm:pt modelId="{77024943-4C08-4489-94E0-A40ABC61C521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Données</a:t>
          </a:r>
          <a:br>
            <a:rPr lang="fr-FR" dirty="0"/>
          </a:br>
          <a:r>
            <a:rPr lang="fr-FR" dirty="0"/>
            <a:t>« Données »</a:t>
          </a:r>
        </a:p>
        <a:p>
          <a:pPr algn="ctr"/>
          <a:endParaRPr lang="fr-FR" dirty="0"/>
        </a:p>
      </dgm:t>
    </dgm:pt>
    <dgm:pt modelId="{2AFCB1F2-139C-4545-BC96-86FFB65B8D56}" type="parTrans" cxnId="{2DBF5B34-C617-4A44-A11D-8BEC1E6BA025}">
      <dgm:prSet/>
      <dgm:spPr/>
      <dgm:t>
        <a:bodyPr/>
        <a:lstStyle/>
        <a:p>
          <a:endParaRPr lang="fr-FR"/>
        </a:p>
      </dgm:t>
    </dgm:pt>
    <dgm:pt modelId="{DD9CA565-B98F-499F-8F48-BCDACB19F810}" type="sibTrans" cxnId="{2DBF5B34-C617-4A44-A11D-8BEC1E6BA025}">
      <dgm:prSet/>
      <dgm:spPr/>
      <dgm:t>
        <a:bodyPr/>
        <a:lstStyle/>
        <a:p>
          <a:endParaRPr lang="fr-FR"/>
        </a:p>
      </dgm:t>
    </dgm:pt>
    <dgm:pt modelId="{CFBCFB34-9A41-44EE-9EA9-4B4671E2CBDF}">
      <dgm:prSet/>
      <dgm:spPr/>
      <dgm:t>
        <a:bodyPr/>
        <a:lstStyle/>
        <a:p>
          <a:pPr algn="just"/>
          <a:r>
            <a:rPr lang="fr-FR" dirty="0"/>
            <a:t>Méthode de calcul</a:t>
          </a:r>
        </a:p>
      </dgm:t>
    </dgm:pt>
    <dgm:pt modelId="{706C3F92-2D43-45BA-A362-BDA611B9F445}" type="parTrans" cxnId="{1F58E0FE-36E3-4974-96AC-17F6A325DD4C}">
      <dgm:prSet/>
      <dgm:spPr/>
      <dgm:t>
        <a:bodyPr/>
        <a:lstStyle/>
        <a:p>
          <a:endParaRPr lang="fr-FR"/>
        </a:p>
      </dgm:t>
    </dgm:pt>
    <dgm:pt modelId="{8CBA28EC-BEE0-4D23-9A6D-9A2D702B1A19}" type="sibTrans" cxnId="{1F58E0FE-36E3-4974-96AC-17F6A325DD4C}">
      <dgm:prSet/>
      <dgm:spPr/>
      <dgm:t>
        <a:bodyPr/>
        <a:lstStyle/>
        <a:p>
          <a:endParaRPr lang="fr-FR"/>
        </a:p>
      </dgm:t>
    </dgm:pt>
    <dgm:pt modelId="{5E075FDB-7BA2-429D-A327-4713063E6CB8}">
      <dgm:prSet/>
      <dgm:spPr/>
      <dgm:t>
        <a:bodyPr/>
        <a:lstStyle/>
        <a:p>
          <a:pPr algn="l"/>
          <a:r>
            <a:rPr lang="fr-FR" dirty="0"/>
            <a:t>Géométrie de la semelle </a:t>
          </a:r>
        </a:p>
      </dgm:t>
    </dgm:pt>
    <dgm:pt modelId="{DBB5BAAE-3C95-48DF-A10B-87BCD3DE920A}" type="parTrans" cxnId="{FCCF7602-1EBF-4957-B69C-56B7BCA758C3}">
      <dgm:prSet/>
      <dgm:spPr/>
      <dgm:t>
        <a:bodyPr/>
        <a:lstStyle/>
        <a:p>
          <a:endParaRPr lang="fr-FR"/>
        </a:p>
      </dgm:t>
    </dgm:pt>
    <dgm:pt modelId="{00604F7C-8C81-4C72-B19D-FDCB52D73ED9}" type="sibTrans" cxnId="{FCCF7602-1EBF-4957-B69C-56B7BCA758C3}">
      <dgm:prSet/>
      <dgm:spPr/>
      <dgm:t>
        <a:bodyPr/>
        <a:lstStyle/>
        <a:p>
          <a:endParaRPr lang="fr-FR"/>
        </a:p>
      </dgm:t>
    </dgm:pt>
    <dgm:pt modelId="{14DC4214-E45B-43E9-8D9B-FF1B3D98E377}">
      <dgm:prSet/>
      <dgm:spPr/>
      <dgm:t>
        <a:bodyPr/>
        <a:lstStyle/>
        <a:p>
          <a:pPr algn="l"/>
          <a:r>
            <a:rPr lang="fr-FR" dirty="0"/>
            <a:t>Sollicitations exercées sur la semelle</a:t>
          </a:r>
        </a:p>
      </dgm:t>
    </dgm:pt>
    <dgm:pt modelId="{D2C05DD4-77EA-4DEB-9B5B-081D2EAA3969}" type="parTrans" cxnId="{33A256CA-1CB4-4DC2-A9C4-659C531D8EB8}">
      <dgm:prSet/>
      <dgm:spPr/>
      <dgm:t>
        <a:bodyPr/>
        <a:lstStyle/>
        <a:p>
          <a:endParaRPr lang="fr-FR"/>
        </a:p>
      </dgm:t>
    </dgm:pt>
    <dgm:pt modelId="{980939B5-D421-420D-8F47-157F3DA672AB}" type="sibTrans" cxnId="{33A256CA-1CB4-4DC2-A9C4-659C531D8EB8}">
      <dgm:prSet/>
      <dgm:spPr/>
      <dgm:t>
        <a:bodyPr/>
        <a:lstStyle/>
        <a:p>
          <a:endParaRPr lang="fr-FR"/>
        </a:p>
      </dgm:t>
    </dgm:pt>
    <dgm:pt modelId="{E67FADA3-3308-4906-8B26-DCA4619438DE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Tassement »</a:t>
          </a:r>
          <a:br>
            <a:rPr lang="fr-FR" dirty="0"/>
          </a:br>
          <a:endParaRPr lang="fr-FR" dirty="0"/>
        </a:p>
      </dgm:t>
    </dgm:pt>
    <dgm:pt modelId="{F32DCC2F-6985-4279-8478-9A82256F7FEB}" type="parTrans" cxnId="{0BFEFBB8-13D1-4474-932F-75A15CF54C63}">
      <dgm:prSet/>
      <dgm:spPr/>
      <dgm:t>
        <a:bodyPr/>
        <a:lstStyle/>
        <a:p>
          <a:endParaRPr lang="fr-FR"/>
        </a:p>
      </dgm:t>
    </dgm:pt>
    <dgm:pt modelId="{EEBAE76A-6C8D-46ED-8A32-E3DF244E6869}" type="sibTrans" cxnId="{0BFEFBB8-13D1-4474-932F-75A15CF54C63}">
      <dgm:prSet/>
      <dgm:spPr/>
      <dgm:t>
        <a:bodyPr/>
        <a:lstStyle/>
        <a:p>
          <a:endParaRPr lang="fr-FR"/>
        </a:p>
      </dgm:t>
    </dgm:pt>
    <dgm:pt modelId="{3AF95834-3D01-44DF-8991-ECCABCF10F33}">
      <dgm:prSet/>
      <dgm:spPr/>
      <dgm:t>
        <a:bodyPr/>
        <a:lstStyle/>
        <a:p>
          <a:pPr algn="l"/>
          <a:r>
            <a:rPr lang="fr-FR" dirty="0"/>
            <a:t>Caractéristiques du sol</a:t>
          </a:r>
        </a:p>
      </dgm:t>
    </dgm:pt>
    <dgm:pt modelId="{EF1672D8-4912-498A-9D9B-ECF9A41D18B9}" type="parTrans" cxnId="{F3009EF0-F375-4B79-83B2-5A9CF79E4347}">
      <dgm:prSet/>
      <dgm:spPr/>
      <dgm:t>
        <a:bodyPr/>
        <a:lstStyle/>
        <a:p>
          <a:endParaRPr lang="fr-FR"/>
        </a:p>
      </dgm:t>
    </dgm:pt>
    <dgm:pt modelId="{9F4FF9CE-0ABD-4914-88A9-19EDE8A84885}" type="sibTrans" cxnId="{F3009EF0-F375-4B79-83B2-5A9CF79E4347}">
      <dgm:prSet/>
      <dgm:spPr/>
      <dgm:t>
        <a:bodyPr/>
        <a:lstStyle/>
        <a:p>
          <a:endParaRPr lang="fr-FR"/>
        </a:p>
      </dgm:t>
    </dgm:pt>
    <dgm:pt modelId="{1A8CC06C-53EF-4972-908C-CE1B71563DA8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Séisme »</a:t>
          </a:r>
          <a:br>
            <a:rPr lang="fr-FR" dirty="0"/>
          </a:br>
          <a:endParaRPr lang="fr-FR" dirty="0"/>
        </a:p>
      </dgm:t>
    </dgm:pt>
    <dgm:pt modelId="{BA1760B3-E7F8-4E02-B6B5-A67D26A20EFD}" type="parTrans" cxnId="{31C9FEE4-8A68-4A04-9CF7-BF9CEA117371}">
      <dgm:prSet/>
      <dgm:spPr/>
      <dgm:t>
        <a:bodyPr/>
        <a:lstStyle/>
        <a:p>
          <a:endParaRPr lang="fr-FR"/>
        </a:p>
      </dgm:t>
    </dgm:pt>
    <dgm:pt modelId="{4CFF5CB7-18D5-465C-A850-5E3C3E88558F}" type="sibTrans" cxnId="{31C9FEE4-8A68-4A04-9CF7-BF9CEA117371}">
      <dgm:prSet/>
      <dgm:spPr/>
      <dgm:t>
        <a:bodyPr/>
        <a:lstStyle/>
        <a:p>
          <a:endParaRPr lang="fr-FR"/>
        </a:p>
      </dgm:t>
    </dgm:pt>
    <dgm:pt modelId="{BE23530A-D5EF-4DC1-8081-DEBC8314A063}">
      <dgm:prSet/>
      <dgm:spPr/>
      <dgm:t>
        <a:bodyPr/>
        <a:lstStyle/>
        <a:p>
          <a:pPr algn="l"/>
          <a:r>
            <a:rPr lang="fr-FR" dirty="0"/>
            <a:t>Nature du sol</a:t>
          </a:r>
        </a:p>
      </dgm:t>
    </dgm:pt>
    <dgm:pt modelId="{5FEDD988-2743-4BD4-9CD5-7E954B0ED195}" type="parTrans" cxnId="{54047899-9871-4B35-B1BB-174BC09A1662}">
      <dgm:prSet/>
      <dgm:spPr/>
      <dgm:t>
        <a:bodyPr/>
        <a:lstStyle/>
        <a:p>
          <a:endParaRPr lang="fr-FR"/>
        </a:p>
      </dgm:t>
    </dgm:pt>
    <dgm:pt modelId="{771F8318-5872-4C2C-9D36-D31B74C89AA8}" type="sibTrans" cxnId="{54047899-9871-4B35-B1BB-174BC09A1662}">
      <dgm:prSet/>
      <dgm:spPr/>
      <dgm:t>
        <a:bodyPr/>
        <a:lstStyle/>
        <a:p>
          <a:endParaRPr lang="fr-FR"/>
        </a:p>
      </dgm:t>
    </dgm:pt>
    <dgm:pt modelId="{8CCDD66A-6BE5-4BCB-867A-175B83E809C4}">
      <dgm:prSet/>
      <dgm:spPr/>
      <dgm:t>
        <a:bodyPr/>
        <a:lstStyle/>
        <a:p>
          <a:pPr algn="l"/>
          <a:r>
            <a:rPr lang="fr-FR" dirty="0"/>
            <a:t>Accélération du sol</a:t>
          </a:r>
        </a:p>
      </dgm:t>
    </dgm:pt>
    <dgm:pt modelId="{EC3CC502-196C-4882-A5EB-5E19CAA882D8}" type="parTrans" cxnId="{A867404E-EFC0-4B85-9FF4-F7D0F6CBDFD2}">
      <dgm:prSet/>
      <dgm:spPr/>
      <dgm:t>
        <a:bodyPr/>
        <a:lstStyle/>
        <a:p>
          <a:endParaRPr lang="fr-FR"/>
        </a:p>
      </dgm:t>
    </dgm:pt>
    <dgm:pt modelId="{7B55EB03-E9B6-47C7-B9F4-4AF034F95F5B}" type="sibTrans" cxnId="{A867404E-EFC0-4B85-9FF4-F7D0F6CBDFD2}">
      <dgm:prSet/>
      <dgm:spPr/>
      <dgm:t>
        <a:bodyPr/>
        <a:lstStyle/>
        <a:p>
          <a:endParaRPr lang="fr-FR"/>
        </a:p>
      </dgm:t>
    </dgm:pt>
    <dgm:pt modelId="{622A1DF7-7131-4888-9BA1-D8EB57589E30}">
      <dgm:prSet/>
      <dgm:spPr/>
      <dgm:t>
        <a:bodyPr/>
        <a:lstStyle/>
        <a:p>
          <a:pPr algn="l"/>
          <a:r>
            <a:rPr lang="fr-FR" dirty="0"/>
            <a:t>Caractéristiques du sol</a:t>
          </a:r>
        </a:p>
      </dgm:t>
    </dgm:pt>
    <dgm:pt modelId="{2456D4EB-DF35-4A21-B868-38F96FE1C7F5}" type="parTrans" cxnId="{F9B585BC-7DB5-4FBC-9648-CD700677B4A1}">
      <dgm:prSet/>
      <dgm:spPr/>
      <dgm:t>
        <a:bodyPr/>
        <a:lstStyle/>
        <a:p>
          <a:endParaRPr lang="fr-FR"/>
        </a:p>
      </dgm:t>
    </dgm:pt>
    <dgm:pt modelId="{8B4AE0FA-CD14-4544-97B9-0D681C4CD7A9}" type="sibTrans" cxnId="{F9B585BC-7DB5-4FBC-9648-CD700677B4A1}">
      <dgm:prSet/>
      <dgm:spPr/>
      <dgm:t>
        <a:bodyPr/>
        <a:lstStyle/>
        <a:p>
          <a:endParaRPr lang="fr-FR"/>
        </a:p>
      </dgm:t>
    </dgm:pt>
    <dgm:pt modelId="{341422C8-DF1C-4182-8DFE-B8AAA62BDB8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Données</a:t>
          </a:r>
          <a:br>
            <a:rPr lang="fr-FR" dirty="0"/>
          </a:br>
          <a:r>
            <a:rPr lang="fr-FR" dirty="0"/>
            <a:t>« Ferraillage »</a:t>
          </a:r>
          <a:br>
            <a:rPr lang="fr-FR" dirty="0"/>
          </a:br>
          <a:endParaRPr lang="fr-FR" dirty="0"/>
        </a:p>
      </dgm:t>
    </dgm:pt>
    <dgm:pt modelId="{D35C96BC-CBD0-4191-8215-CFB754296459}" type="parTrans" cxnId="{2261E897-8510-4815-AE95-C1D6AE24A87B}">
      <dgm:prSet/>
      <dgm:spPr/>
      <dgm:t>
        <a:bodyPr/>
        <a:lstStyle/>
        <a:p>
          <a:endParaRPr lang="fr-FR"/>
        </a:p>
      </dgm:t>
    </dgm:pt>
    <dgm:pt modelId="{4634FBD9-A788-4D19-B299-3CA48CD5F900}" type="sibTrans" cxnId="{2261E897-8510-4815-AE95-C1D6AE24A87B}">
      <dgm:prSet/>
      <dgm:spPr/>
      <dgm:t>
        <a:bodyPr/>
        <a:lstStyle/>
        <a:p>
          <a:endParaRPr lang="fr-FR"/>
        </a:p>
      </dgm:t>
    </dgm:pt>
    <dgm:pt modelId="{A48AA088-11C5-478B-BF5F-BDE9E27A5384}">
      <dgm:prSet/>
      <dgm:spPr/>
      <dgm:t>
        <a:bodyPr/>
        <a:lstStyle/>
        <a:p>
          <a:pPr algn="l"/>
          <a:r>
            <a:rPr lang="fr-FR" dirty="0"/>
            <a:t>Norme de calcul</a:t>
          </a:r>
        </a:p>
      </dgm:t>
    </dgm:pt>
    <dgm:pt modelId="{76575F40-9A2C-4E07-A5BB-21CD00F2BFFC}" type="parTrans" cxnId="{1DB3A3E5-2648-4DA1-973A-8B1CE391046B}">
      <dgm:prSet/>
      <dgm:spPr/>
      <dgm:t>
        <a:bodyPr/>
        <a:lstStyle/>
        <a:p>
          <a:endParaRPr lang="fr-FR"/>
        </a:p>
      </dgm:t>
    </dgm:pt>
    <dgm:pt modelId="{0C21DD01-3E9B-4719-8B8E-3BF506CAEFB0}" type="sibTrans" cxnId="{1DB3A3E5-2648-4DA1-973A-8B1CE391046B}">
      <dgm:prSet/>
      <dgm:spPr/>
      <dgm:t>
        <a:bodyPr/>
        <a:lstStyle/>
        <a:p>
          <a:endParaRPr lang="fr-FR"/>
        </a:p>
      </dgm:t>
    </dgm:pt>
    <dgm:pt modelId="{F65EEC4C-5DD7-461B-BD08-2469C031183C}">
      <dgm:prSet/>
      <dgm:spPr/>
      <dgm:t>
        <a:bodyPr/>
        <a:lstStyle/>
        <a:p>
          <a:pPr algn="l"/>
          <a:r>
            <a:rPr lang="fr-FR" dirty="0"/>
            <a:t>Caractéristiques du béton</a:t>
          </a:r>
        </a:p>
      </dgm:t>
    </dgm:pt>
    <dgm:pt modelId="{8B7B0475-2A0A-4FD9-8E4A-A6724CF7868D}" type="parTrans" cxnId="{4D2E1EA4-E494-46D4-8A82-A278F2721026}">
      <dgm:prSet/>
      <dgm:spPr/>
      <dgm:t>
        <a:bodyPr/>
        <a:lstStyle/>
        <a:p>
          <a:endParaRPr lang="fr-FR"/>
        </a:p>
      </dgm:t>
    </dgm:pt>
    <dgm:pt modelId="{FB456EA8-325D-46A3-A238-A984BB1D31A2}" type="sibTrans" cxnId="{4D2E1EA4-E494-46D4-8A82-A278F2721026}">
      <dgm:prSet/>
      <dgm:spPr/>
      <dgm:t>
        <a:bodyPr/>
        <a:lstStyle/>
        <a:p>
          <a:endParaRPr lang="fr-FR"/>
        </a:p>
      </dgm:t>
    </dgm:pt>
    <dgm:pt modelId="{62672395-68EB-4A87-9F39-45498DA9EB7B}">
      <dgm:prSet/>
      <dgm:spPr/>
      <dgm:t>
        <a:bodyPr/>
        <a:lstStyle/>
        <a:p>
          <a:pPr algn="l"/>
          <a:r>
            <a:rPr lang="fr-FR" dirty="0"/>
            <a:t>Calcul ferraillage</a:t>
          </a:r>
        </a:p>
      </dgm:t>
    </dgm:pt>
    <dgm:pt modelId="{EC56FEB8-FC85-4A0D-A9BD-01CBE7E1884A}" type="parTrans" cxnId="{B3FB2E0D-4C14-40DF-8134-ECD38C9FF4A8}">
      <dgm:prSet/>
      <dgm:spPr/>
      <dgm:t>
        <a:bodyPr/>
        <a:lstStyle/>
        <a:p>
          <a:endParaRPr lang="fr-FR"/>
        </a:p>
      </dgm:t>
    </dgm:pt>
    <dgm:pt modelId="{A3CC1EFA-C5C1-4AA5-9DFB-F0EEF966F246}" type="sibTrans" cxnId="{B3FB2E0D-4C14-40DF-8134-ECD38C9FF4A8}">
      <dgm:prSet/>
      <dgm:spPr/>
      <dgm:t>
        <a:bodyPr/>
        <a:lstStyle/>
        <a:p>
          <a:endParaRPr lang="fr-FR"/>
        </a:p>
      </dgm:t>
    </dgm:pt>
    <dgm:pt modelId="{76591EF8-34C0-4608-8A20-71D75AA54319}" type="pres">
      <dgm:prSet presAssocID="{40B886AF-C410-4158-8927-F211E0261D43}" presName="Name0" presStyleCnt="0">
        <dgm:presLayoutVars>
          <dgm:dir/>
          <dgm:resizeHandles val="exact"/>
        </dgm:presLayoutVars>
      </dgm:prSet>
      <dgm:spPr/>
    </dgm:pt>
    <dgm:pt modelId="{57F6D647-6898-4B19-810B-5DB1DA374944}" type="pres">
      <dgm:prSet presAssocID="{77024943-4C08-4489-94E0-A40ABC61C521}" presName="node" presStyleLbl="node1" presStyleIdx="0" presStyleCnt="7" custScaleX="106016">
        <dgm:presLayoutVars>
          <dgm:bulletEnabled val="1"/>
        </dgm:presLayoutVars>
      </dgm:prSet>
      <dgm:spPr/>
    </dgm:pt>
    <dgm:pt modelId="{2546E75E-48C2-4256-87F6-C95A7E682009}" type="pres">
      <dgm:prSet presAssocID="{DD9CA565-B98F-499F-8F48-BCDACB19F810}" presName="sibTrans" presStyleLbl="sibTrans2D1" presStyleIdx="0" presStyleCnt="6"/>
      <dgm:spPr/>
    </dgm:pt>
    <dgm:pt modelId="{AEF6ED99-89F4-48BC-A7B7-08EC27D41903}" type="pres">
      <dgm:prSet presAssocID="{DD9CA565-B98F-499F-8F48-BCDACB19F810}" presName="connectorText" presStyleLbl="sibTrans2D1" presStyleIdx="0" presStyleCnt="6"/>
      <dgm:spPr/>
    </dgm:pt>
    <dgm:pt modelId="{117D2EF7-5469-435D-BE71-D817CFBC3237}" type="pres">
      <dgm:prSet presAssocID="{73AB3E88-FED8-42A3-9CBA-4570966DB9CC}" presName="node" presStyleLbl="node1" presStyleIdx="1" presStyleCnt="7" custScaleX="106016">
        <dgm:presLayoutVars>
          <dgm:bulletEnabled val="1"/>
        </dgm:presLayoutVars>
      </dgm:prSet>
      <dgm:spPr/>
    </dgm:pt>
    <dgm:pt modelId="{05E08CF8-1FF9-4312-B6B3-D99557EDD994}" type="pres">
      <dgm:prSet presAssocID="{05C1FB53-4C87-4B9E-9D60-37C0EFEBA2A8}" presName="sibTrans" presStyleLbl="sibTrans2D1" presStyleIdx="1" presStyleCnt="6"/>
      <dgm:spPr/>
    </dgm:pt>
    <dgm:pt modelId="{CA3D5AF4-2654-45F1-B86F-0EDE20313462}" type="pres">
      <dgm:prSet presAssocID="{05C1FB53-4C87-4B9E-9D60-37C0EFEBA2A8}" presName="connectorText" presStyleLbl="sibTrans2D1" presStyleIdx="1" presStyleCnt="6"/>
      <dgm:spPr/>
    </dgm:pt>
    <dgm:pt modelId="{53BF78CA-C4FD-4B25-8733-DBA14B3713E7}" type="pres">
      <dgm:prSet presAssocID="{0077A533-7662-4665-A6C1-05F5D947AEAC}" presName="node" presStyleLbl="node1" presStyleIdx="2" presStyleCnt="7" custScaleX="106016">
        <dgm:presLayoutVars>
          <dgm:bulletEnabled val="1"/>
        </dgm:presLayoutVars>
      </dgm:prSet>
      <dgm:spPr/>
    </dgm:pt>
    <dgm:pt modelId="{CDC9EC3B-330B-487C-9B3C-6B34DB15B021}" type="pres">
      <dgm:prSet presAssocID="{F71074FB-6943-456D-A81C-5393DE2C1A5C}" presName="sibTrans" presStyleLbl="sibTrans2D1" presStyleIdx="2" presStyleCnt="6"/>
      <dgm:spPr/>
    </dgm:pt>
    <dgm:pt modelId="{C90A736A-2EDD-40F0-A657-C8CEB46ED659}" type="pres">
      <dgm:prSet presAssocID="{F71074FB-6943-456D-A81C-5393DE2C1A5C}" presName="connectorText" presStyleLbl="sibTrans2D1" presStyleIdx="2" presStyleCnt="6"/>
      <dgm:spPr/>
    </dgm:pt>
    <dgm:pt modelId="{B096DFE5-E824-48B8-9D1D-BDA95CA873F9}" type="pres">
      <dgm:prSet presAssocID="{E67FADA3-3308-4906-8B26-DCA4619438DE}" presName="node" presStyleLbl="node1" presStyleIdx="3" presStyleCnt="7" custScaleX="106016">
        <dgm:presLayoutVars>
          <dgm:bulletEnabled val="1"/>
        </dgm:presLayoutVars>
      </dgm:prSet>
      <dgm:spPr/>
    </dgm:pt>
    <dgm:pt modelId="{C99D38A9-E773-4333-8E9A-B6EE8A5C5C71}" type="pres">
      <dgm:prSet presAssocID="{EEBAE76A-6C8D-46ED-8A32-E3DF244E6869}" presName="sibTrans" presStyleLbl="sibTrans2D1" presStyleIdx="3" presStyleCnt="6"/>
      <dgm:spPr/>
    </dgm:pt>
    <dgm:pt modelId="{B2EF94F4-3353-4FA9-B5F7-702915A38196}" type="pres">
      <dgm:prSet presAssocID="{EEBAE76A-6C8D-46ED-8A32-E3DF244E6869}" presName="connectorText" presStyleLbl="sibTrans2D1" presStyleIdx="3" presStyleCnt="6"/>
      <dgm:spPr/>
    </dgm:pt>
    <dgm:pt modelId="{C63E1CBD-CA23-42BD-962D-5A5ADE8D2F25}" type="pres">
      <dgm:prSet presAssocID="{1A8CC06C-53EF-4972-908C-CE1B71563DA8}" presName="node" presStyleLbl="node1" presStyleIdx="4" presStyleCnt="7" custScaleX="106016">
        <dgm:presLayoutVars>
          <dgm:bulletEnabled val="1"/>
        </dgm:presLayoutVars>
      </dgm:prSet>
      <dgm:spPr/>
    </dgm:pt>
    <dgm:pt modelId="{9D54C6C1-9FD5-4253-A528-4AAA5AE82387}" type="pres">
      <dgm:prSet presAssocID="{4CFF5CB7-18D5-465C-A850-5E3C3E88558F}" presName="sibTrans" presStyleLbl="sibTrans2D1" presStyleIdx="4" presStyleCnt="6"/>
      <dgm:spPr/>
    </dgm:pt>
    <dgm:pt modelId="{BFA70C41-A764-46B1-82E7-A5F4CB594B07}" type="pres">
      <dgm:prSet presAssocID="{4CFF5CB7-18D5-465C-A850-5E3C3E88558F}" presName="connectorText" presStyleLbl="sibTrans2D1" presStyleIdx="4" presStyleCnt="6"/>
      <dgm:spPr/>
    </dgm:pt>
    <dgm:pt modelId="{880F95D0-407B-473E-B25D-9232FEB52D77}" type="pres">
      <dgm:prSet presAssocID="{341422C8-DF1C-4182-8DFE-B8AAA62BDB80}" presName="node" presStyleLbl="node1" presStyleIdx="5" presStyleCnt="7" custScaleX="106016">
        <dgm:presLayoutVars>
          <dgm:bulletEnabled val="1"/>
        </dgm:presLayoutVars>
      </dgm:prSet>
      <dgm:spPr/>
    </dgm:pt>
    <dgm:pt modelId="{17C35696-3678-48C4-A9C2-ABB67563D8FC}" type="pres">
      <dgm:prSet presAssocID="{4634FBD9-A788-4D19-B299-3CA48CD5F900}" presName="sibTrans" presStyleLbl="sibTrans2D1" presStyleIdx="5" presStyleCnt="6"/>
      <dgm:spPr/>
    </dgm:pt>
    <dgm:pt modelId="{2AA84DB9-F9A0-4B64-B668-B64A772A5445}" type="pres">
      <dgm:prSet presAssocID="{4634FBD9-A788-4D19-B299-3CA48CD5F900}" presName="connectorText" presStyleLbl="sibTrans2D1" presStyleIdx="5" presStyleCnt="6"/>
      <dgm:spPr/>
    </dgm:pt>
    <dgm:pt modelId="{2B6ADDEA-E218-498F-AC60-FA5495D60C93}" type="pres">
      <dgm:prSet presAssocID="{32C96ABE-E531-43FD-ACD7-3E1408C47040}" presName="node" presStyleLbl="node1" presStyleIdx="6" presStyleCnt="7" custScaleX="106016">
        <dgm:presLayoutVars>
          <dgm:bulletEnabled val="1"/>
        </dgm:presLayoutVars>
      </dgm:prSet>
      <dgm:spPr/>
    </dgm:pt>
  </dgm:ptLst>
  <dgm:cxnLst>
    <dgm:cxn modelId="{FCCF7602-1EBF-4957-B69C-56B7BCA758C3}" srcId="{77024943-4C08-4489-94E0-A40ABC61C521}" destId="{5E075FDB-7BA2-429D-A327-4713063E6CB8}" srcOrd="1" destOrd="0" parTransId="{DBB5BAAE-3C95-48DF-A10B-87BCD3DE920A}" sibTransId="{00604F7C-8C81-4C72-B19D-FDCB52D73ED9}"/>
    <dgm:cxn modelId="{FCA3DB03-1CF0-4DDA-A8D4-3523F5391684}" type="presOf" srcId="{EEBAE76A-6C8D-46ED-8A32-E3DF244E6869}" destId="{C99D38A9-E773-4333-8E9A-B6EE8A5C5C71}" srcOrd="0" destOrd="0" presId="urn:microsoft.com/office/officeart/2005/8/layout/process1"/>
    <dgm:cxn modelId="{65EA2C06-FF76-47C2-A586-1C6C3C080636}" type="presOf" srcId="{40B886AF-C410-4158-8927-F211E0261D43}" destId="{76591EF8-34C0-4608-8A20-71D75AA54319}" srcOrd="0" destOrd="0" presId="urn:microsoft.com/office/officeart/2005/8/layout/process1"/>
    <dgm:cxn modelId="{99847106-A59C-4596-B256-1D0ADEDDCB08}" type="presOf" srcId="{622A1DF7-7131-4888-9BA1-D8EB57589E30}" destId="{C63E1CBD-CA23-42BD-962D-5A5ADE8D2F25}" srcOrd="0" destOrd="3" presId="urn:microsoft.com/office/officeart/2005/8/layout/process1"/>
    <dgm:cxn modelId="{3B19280A-D010-4A86-AD52-B3F77018444C}" type="presOf" srcId="{4CFF5CB7-18D5-465C-A850-5E3C3E88558F}" destId="{BFA70C41-A764-46B1-82E7-A5F4CB594B07}" srcOrd="1" destOrd="0" presId="urn:microsoft.com/office/officeart/2005/8/layout/process1"/>
    <dgm:cxn modelId="{6B2C330C-4D8F-4351-A4E4-54622D2795E5}" type="presOf" srcId="{F65EEC4C-5DD7-461B-BD08-2469C031183C}" destId="{880F95D0-407B-473E-B25D-9232FEB52D77}" srcOrd="0" destOrd="2" presId="urn:microsoft.com/office/officeart/2005/8/layout/process1"/>
    <dgm:cxn modelId="{B3FB2E0D-4C14-40DF-8134-ECD38C9FF4A8}" srcId="{32C96ABE-E531-43FD-ACD7-3E1408C47040}" destId="{62672395-68EB-4A87-9F39-45498DA9EB7B}" srcOrd="2" destOrd="0" parTransId="{EC56FEB8-FC85-4A0D-A9BD-01CBE7E1884A}" sibTransId="{A3CC1EFA-C5C1-4AA5-9DFB-F0EEF966F246}"/>
    <dgm:cxn modelId="{54223D0D-9E78-4884-88CE-562568DE04EB}" srcId="{32C96ABE-E531-43FD-ACD7-3E1408C47040}" destId="{320C7D9C-7BF2-4C69-AA0B-24B209A25E76}" srcOrd="1" destOrd="0" parTransId="{09403072-0B1A-4579-9E57-27C9151B8044}" sibTransId="{FFD2E11A-7A38-473B-A326-3519B87D069C}"/>
    <dgm:cxn modelId="{6C32D60D-550E-4DDA-9492-B6E1315EC3F5}" type="presOf" srcId="{DD9CA565-B98F-499F-8F48-BCDACB19F810}" destId="{2546E75E-48C2-4256-87F6-C95A7E682009}" srcOrd="0" destOrd="0" presId="urn:microsoft.com/office/officeart/2005/8/layout/process1"/>
    <dgm:cxn modelId="{04839E16-CBAB-41E4-A6C0-EA6D55956669}" type="presOf" srcId="{F71074FB-6943-456D-A81C-5393DE2C1A5C}" destId="{CDC9EC3B-330B-487C-9B3C-6B34DB15B021}" srcOrd="0" destOrd="0" presId="urn:microsoft.com/office/officeart/2005/8/layout/process1"/>
    <dgm:cxn modelId="{A3C50B1A-C63F-4A5B-B932-D061054C02EC}" type="presOf" srcId="{3AF95834-3D01-44DF-8991-ECCABCF10F33}" destId="{B096DFE5-E824-48B8-9D1D-BDA95CA873F9}" srcOrd="0" destOrd="1" presId="urn:microsoft.com/office/officeart/2005/8/layout/process1"/>
    <dgm:cxn modelId="{D287CD1E-E3C4-450D-851E-84375CF377BB}" type="presOf" srcId="{4634FBD9-A788-4D19-B299-3CA48CD5F900}" destId="{17C35696-3678-48C4-A9C2-ABB67563D8FC}" srcOrd="0" destOrd="0" presId="urn:microsoft.com/office/officeart/2005/8/layout/process1"/>
    <dgm:cxn modelId="{C755311F-428D-4050-A7AF-A5CC4113FE9B}" type="presOf" srcId="{F71074FB-6943-456D-A81C-5393DE2C1A5C}" destId="{C90A736A-2EDD-40F0-A657-C8CEB46ED659}" srcOrd="1" destOrd="0" presId="urn:microsoft.com/office/officeart/2005/8/layout/process1"/>
    <dgm:cxn modelId="{AFC83F1F-C565-4532-BFB9-B70D191559B4}" type="presOf" srcId="{E67FADA3-3308-4906-8B26-DCA4619438DE}" destId="{B096DFE5-E824-48B8-9D1D-BDA95CA873F9}" srcOrd="0" destOrd="0" presId="urn:microsoft.com/office/officeart/2005/8/layout/process1"/>
    <dgm:cxn modelId="{B47D0D24-E5F1-47AB-95F5-F7CB3DA03B2B}" type="presOf" srcId="{0077A533-7662-4665-A6C1-05F5D947AEAC}" destId="{53BF78CA-C4FD-4B25-8733-DBA14B3713E7}" srcOrd="0" destOrd="0" presId="urn:microsoft.com/office/officeart/2005/8/layout/process1"/>
    <dgm:cxn modelId="{49B3A224-11B9-478F-93E5-14B5B54BE6D2}" type="presOf" srcId="{5E075FDB-7BA2-429D-A327-4713063E6CB8}" destId="{57F6D647-6898-4B19-810B-5DB1DA374944}" srcOrd="0" destOrd="2" presId="urn:microsoft.com/office/officeart/2005/8/layout/process1"/>
    <dgm:cxn modelId="{A0016425-1E40-4FB7-A97B-09115CB92ACD}" type="presOf" srcId="{05C1FB53-4C87-4B9E-9D60-37C0EFEBA2A8}" destId="{CA3D5AF4-2654-45F1-B86F-0EDE20313462}" srcOrd="1" destOrd="0" presId="urn:microsoft.com/office/officeart/2005/8/layout/process1"/>
    <dgm:cxn modelId="{01A37E2C-14FB-460B-B580-5D8CE1931D44}" type="presOf" srcId="{DD9CA565-B98F-499F-8F48-BCDACB19F810}" destId="{AEF6ED99-89F4-48BC-A7B7-08EC27D41903}" srcOrd="1" destOrd="0" presId="urn:microsoft.com/office/officeart/2005/8/layout/process1"/>
    <dgm:cxn modelId="{2DBF5B34-C617-4A44-A11D-8BEC1E6BA025}" srcId="{40B886AF-C410-4158-8927-F211E0261D43}" destId="{77024943-4C08-4489-94E0-A40ABC61C521}" srcOrd="0" destOrd="0" parTransId="{2AFCB1F2-139C-4545-BC96-86FFB65B8D56}" sibTransId="{DD9CA565-B98F-499F-8F48-BCDACB19F810}"/>
    <dgm:cxn modelId="{B7283E37-689D-4E90-8C31-1170751E9A0F}" srcId="{40B886AF-C410-4158-8927-F211E0261D43}" destId="{73AB3E88-FED8-42A3-9CBA-4570966DB9CC}" srcOrd="1" destOrd="0" parTransId="{DC6847B3-5D2F-4B3D-A35D-CE22CD74BF84}" sibTransId="{05C1FB53-4C87-4B9E-9D60-37C0EFEBA2A8}"/>
    <dgm:cxn modelId="{8D06E938-7C18-42EB-B9FE-8833C8097E2E}" type="presOf" srcId="{4634FBD9-A788-4D19-B299-3CA48CD5F900}" destId="{2AA84DB9-F9A0-4B64-B668-B64A772A5445}" srcOrd="1" destOrd="0" presId="urn:microsoft.com/office/officeart/2005/8/layout/process1"/>
    <dgm:cxn modelId="{35DCCC61-B794-4862-9B85-F52FB116F782}" type="presOf" srcId="{A48AA088-11C5-478B-BF5F-BDE9E27A5384}" destId="{880F95D0-407B-473E-B25D-9232FEB52D77}" srcOrd="0" destOrd="1" presId="urn:microsoft.com/office/officeart/2005/8/layout/process1"/>
    <dgm:cxn modelId="{55181147-EE21-4F9D-8E88-18EA990B448F}" type="presOf" srcId="{10B18A5B-DC08-4D28-8B1A-195D8F914732}" destId="{2B6ADDEA-E218-498F-AC60-FA5495D60C93}" srcOrd="0" destOrd="1" presId="urn:microsoft.com/office/officeart/2005/8/layout/process1"/>
    <dgm:cxn modelId="{2F936B69-AFA8-4533-AB99-E417D6596542}" type="presOf" srcId="{14DC4214-E45B-43E9-8D9B-FF1B3D98E377}" destId="{53BF78CA-C4FD-4B25-8733-DBA14B3713E7}" srcOrd="0" destOrd="2" presId="urn:microsoft.com/office/officeart/2005/8/layout/process1"/>
    <dgm:cxn modelId="{0E89016A-4FA5-4014-B264-AA464D9703A5}" srcId="{73AB3E88-FED8-42A3-9CBA-4570966DB9CC}" destId="{D4103166-A23D-407D-945E-93E2CE031D78}" srcOrd="0" destOrd="0" parTransId="{73B1B19E-C423-4B06-B4A0-166B3974F7A1}" sibTransId="{FCB65B75-9E4F-4180-900A-7A53129017A3}"/>
    <dgm:cxn modelId="{A867404E-EFC0-4B85-9FF4-F7D0F6CBDFD2}" srcId="{1A8CC06C-53EF-4972-908C-CE1B71563DA8}" destId="{8CCDD66A-6BE5-4BCB-867A-175B83E809C4}" srcOrd="1" destOrd="0" parTransId="{EC3CC502-196C-4882-A5EB-5E19CAA882D8}" sibTransId="{7B55EB03-E9B6-47C7-B9F4-4AF034F95F5B}"/>
    <dgm:cxn modelId="{9CE6BF70-A4C8-40B5-BB18-5259D8572483}" srcId="{40B886AF-C410-4158-8927-F211E0261D43}" destId="{32C96ABE-E531-43FD-ACD7-3E1408C47040}" srcOrd="6" destOrd="0" parTransId="{E585D0A3-FD13-4916-A3A7-DE29E42B60DB}" sibTransId="{9BC11A07-ACB9-4861-B9B7-326DEB95347E}"/>
    <dgm:cxn modelId="{E0090254-64AC-4EC5-A6D2-4F2704110EF8}" type="presOf" srcId="{CFBCFB34-9A41-44EE-9EA9-4B4671E2CBDF}" destId="{57F6D647-6898-4B19-810B-5DB1DA374944}" srcOrd="0" destOrd="1" presId="urn:microsoft.com/office/officeart/2005/8/layout/process1"/>
    <dgm:cxn modelId="{30BFF975-E485-4161-8B96-16D6EA60117F}" srcId="{32C96ABE-E531-43FD-ACD7-3E1408C47040}" destId="{10B18A5B-DC08-4D28-8B1A-195D8F914732}" srcOrd="0" destOrd="0" parTransId="{741785A1-4AAC-4C60-884C-723153FC1634}" sibTransId="{28A510E9-1D68-4620-A891-01CDE546D55C}"/>
    <dgm:cxn modelId="{29A61457-CFC2-42C3-8A93-144CD384B050}" type="presOf" srcId="{E9894606-0BB6-49A0-98A5-CC84D3FB1893}" destId="{53BF78CA-C4FD-4B25-8733-DBA14B3713E7}" srcOrd="0" destOrd="1" presId="urn:microsoft.com/office/officeart/2005/8/layout/process1"/>
    <dgm:cxn modelId="{D7AB0C5A-43B2-4FA8-B1FB-4CCE947793FD}" type="presOf" srcId="{32C96ABE-E531-43FD-ACD7-3E1408C47040}" destId="{2B6ADDEA-E218-498F-AC60-FA5495D60C93}" srcOrd="0" destOrd="0" presId="urn:microsoft.com/office/officeart/2005/8/layout/process1"/>
    <dgm:cxn modelId="{550B2185-36C1-4A31-B7BA-E46616AF1923}" type="presOf" srcId="{1A8CC06C-53EF-4972-908C-CE1B71563DA8}" destId="{C63E1CBD-CA23-42BD-962D-5A5ADE8D2F25}" srcOrd="0" destOrd="0" presId="urn:microsoft.com/office/officeart/2005/8/layout/process1"/>
    <dgm:cxn modelId="{DAC53085-95E4-49F5-9C46-23D94D3581A7}" srcId="{0077A533-7662-4665-A6C1-05F5D947AEAC}" destId="{E9894606-0BB6-49A0-98A5-CC84D3FB1893}" srcOrd="0" destOrd="0" parTransId="{AEEB5425-0EEA-4853-87AA-0A3DB4988FBB}" sibTransId="{0F70A59E-4288-477E-8ADA-246D779DD787}"/>
    <dgm:cxn modelId="{F0F25E93-5486-4D18-887C-866775E72B79}" type="presOf" srcId="{D4103166-A23D-407D-945E-93E2CE031D78}" destId="{117D2EF7-5469-435D-BE71-D817CFBC3237}" srcOrd="0" destOrd="1" presId="urn:microsoft.com/office/officeart/2005/8/layout/process1"/>
    <dgm:cxn modelId="{2261E897-8510-4815-AE95-C1D6AE24A87B}" srcId="{40B886AF-C410-4158-8927-F211E0261D43}" destId="{341422C8-DF1C-4182-8DFE-B8AAA62BDB80}" srcOrd="5" destOrd="0" parTransId="{D35C96BC-CBD0-4191-8215-CFB754296459}" sibTransId="{4634FBD9-A788-4D19-B299-3CA48CD5F900}"/>
    <dgm:cxn modelId="{54047899-9871-4B35-B1BB-174BC09A1662}" srcId="{1A8CC06C-53EF-4972-908C-CE1B71563DA8}" destId="{BE23530A-D5EF-4DC1-8081-DEBC8314A063}" srcOrd="0" destOrd="0" parTransId="{5FEDD988-2743-4BD4-9CD5-7E954B0ED195}" sibTransId="{771F8318-5872-4C2C-9D36-D31B74C89AA8}"/>
    <dgm:cxn modelId="{DF30C19A-38BD-4F29-8FCA-3C94960EA6A4}" type="presOf" srcId="{EEBAE76A-6C8D-46ED-8A32-E3DF244E6869}" destId="{B2EF94F4-3353-4FA9-B5F7-702915A38196}" srcOrd="1" destOrd="0" presId="urn:microsoft.com/office/officeart/2005/8/layout/process1"/>
    <dgm:cxn modelId="{E9E6A69F-C639-495D-BA58-9E1B01ADCD31}" type="presOf" srcId="{62672395-68EB-4A87-9F39-45498DA9EB7B}" destId="{2B6ADDEA-E218-498F-AC60-FA5495D60C93}" srcOrd="0" destOrd="3" presId="urn:microsoft.com/office/officeart/2005/8/layout/process1"/>
    <dgm:cxn modelId="{4D2E1EA4-E494-46D4-8A82-A278F2721026}" srcId="{341422C8-DF1C-4182-8DFE-B8AAA62BDB80}" destId="{F65EEC4C-5DD7-461B-BD08-2469C031183C}" srcOrd="1" destOrd="0" parTransId="{8B7B0475-2A0A-4FD9-8E4A-A6724CF7868D}" sibTransId="{FB456EA8-325D-46A3-A238-A984BB1D31A2}"/>
    <dgm:cxn modelId="{398436A9-7476-4F69-8CFB-0DA73144EAF9}" type="presOf" srcId="{05C1FB53-4C87-4B9E-9D60-37C0EFEBA2A8}" destId="{05E08CF8-1FF9-4312-B6B3-D99557EDD994}" srcOrd="0" destOrd="0" presId="urn:microsoft.com/office/officeart/2005/8/layout/process1"/>
    <dgm:cxn modelId="{835720AB-AFD6-4A19-9592-DB11345126E8}" type="presOf" srcId="{4CFF5CB7-18D5-465C-A850-5E3C3E88558F}" destId="{9D54C6C1-9FD5-4253-A528-4AAA5AE82387}" srcOrd="0" destOrd="0" presId="urn:microsoft.com/office/officeart/2005/8/layout/process1"/>
    <dgm:cxn modelId="{953A73B4-E636-41E0-B384-5F54A70CF8DB}" type="presOf" srcId="{77024943-4C08-4489-94E0-A40ABC61C521}" destId="{57F6D647-6898-4B19-810B-5DB1DA374944}" srcOrd="0" destOrd="0" presId="urn:microsoft.com/office/officeart/2005/8/layout/process1"/>
    <dgm:cxn modelId="{0BFEFBB8-13D1-4474-932F-75A15CF54C63}" srcId="{40B886AF-C410-4158-8927-F211E0261D43}" destId="{E67FADA3-3308-4906-8B26-DCA4619438DE}" srcOrd="3" destOrd="0" parTransId="{F32DCC2F-6985-4279-8478-9A82256F7FEB}" sibTransId="{EEBAE76A-6C8D-46ED-8A32-E3DF244E6869}"/>
    <dgm:cxn modelId="{4BA207B9-0061-438B-88FD-5F369FFA65DC}" srcId="{40B886AF-C410-4158-8927-F211E0261D43}" destId="{0077A533-7662-4665-A6C1-05F5D947AEAC}" srcOrd="2" destOrd="0" parTransId="{B9BDF59D-C04D-4890-AC16-A5988EAF8545}" sibTransId="{F71074FB-6943-456D-A81C-5393DE2C1A5C}"/>
    <dgm:cxn modelId="{FCAD0DBB-95B4-4E52-9C71-FF4D730D301C}" type="presOf" srcId="{73AB3E88-FED8-42A3-9CBA-4570966DB9CC}" destId="{117D2EF7-5469-435D-BE71-D817CFBC3237}" srcOrd="0" destOrd="0" presId="urn:microsoft.com/office/officeart/2005/8/layout/process1"/>
    <dgm:cxn modelId="{F9B585BC-7DB5-4FBC-9648-CD700677B4A1}" srcId="{1A8CC06C-53EF-4972-908C-CE1B71563DA8}" destId="{622A1DF7-7131-4888-9BA1-D8EB57589E30}" srcOrd="2" destOrd="0" parTransId="{2456D4EB-DF35-4A21-B868-38F96FE1C7F5}" sibTransId="{8B4AE0FA-CD14-4544-97B9-0D681C4CD7A9}"/>
    <dgm:cxn modelId="{33A256CA-1CB4-4DC2-A9C4-659C531D8EB8}" srcId="{0077A533-7662-4665-A6C1-05F5D947AEAC}" destId="{14DC4214-E45B-43E9-8D9B-FF1B3D98E377}" srcOrd="1" destOrd="0" parTransId="{D2C05DD4-77EA-4DEB-9B5B-081D2EAA3969}" sibTransId="{980939B5-D421-420D-8F47-157F3DA672AB}"/>
    <dgm:cxn modelId="{EA4B22E2-98D1-433A-A230-BE40C0D57A87}" type="presOf" srcId="{BE23530A-D5EF-4DC1-8081-DEBC8314A063}" destId="{C63E1CBD-CA23-42BD-962D-5A5ADE8D2F25}" srcOrd="0" destOrd="1" presId="urn:microsoft.com/office/officeart/2005/8/layout/process1"/>
    <dgm:cxn modelId="{31C9FEE4-8A68-4A04-9CF7-BF9CEA117371}" srcId="{40B886AF-C410-4158-8927-F211E0261D43}" destId="{1A8CC06C-53EF-4972-908C-CE1B71563DA8}" srcOrd="4" destOrd="0" parTransId="{BA1760B3-E7F8-4E02-B6B5-A67D26A20EFD}" sibTransId="{4CFF5CB7-18D5-465C-A850-5E3C3E88558F}"/>
    <dgm:cxn modelId="{1DB3A3E5-2648-4DA1-973A-8B1CE391046B}" srcId="{341422C8-DF1C-4182-8DFE-B8AAA62BDB80}" destId="{A48AA088-11C5-478B-BF5F-BDE9E27A5384}" srcOrd="0" destOrd="0" parTransId="{76575F40-9A2C-4E07-A5BB-21CD00F2BFFC}" sibTransId="{0C21DD01-3E9B-4719-8B8E-3BF506CAEFB0}"/>
    <dgm:cxn modelId="{4F72A9E8-A8E8-46E4-BD91-2F14CE3166AF}" type="presOf" srcId="{341422C8-DF1C-4182-8DFE-B8AAA62BDB80}" destId="{880F95D0-407B-473E-B25D-9232FEB52D77}" srcOrd="0" destOrd="0" presId="urn:microsoft.com/office/officeart/2005/8/layout/process1"/>
    <dgm:cxn modelId="{77F28EE9-FA6A-4A5F-AC4F-4F623F9D0484}" type="presOf" srcId="{320C7D9C-7BF2-4C69-AA0B-24B209A25E76}" destId="{2B6ADDEA-E218-498F-AC60-FA5495D60C93}" srcOrd="0" destOrd="2" presId="urn:microsoft.com/office/officeart/2005/8/layout/process1"/>
    <dgm:cxn modelId="{F3009EF0-F375-4B79-83B2-5A9CF79E4347}" srcId="{E67FADA3-3308-4906-8B26-DCA4619438DE}" destId="{3AF95834-3D01-44DF-8991-ECCABCF10F33}" srcOrd="0" destOrd="0" parTransId="{EF1672D8-4912-498A-9D9B-ECF9A41D18B9}" sibTransId="{9F4FF9CE-0ABD-4914-88A9-19EDE8A84885}"/>
    <dgm:cxn modelId="{BBF2E3F4-9C76-4941-A277-33F716A467DB}" type="presOf" srcId="{8CCDD66A-6BE5-4BCB-867A-175B83E809C4}" destId="{C63E1CBD-CA23-42BD-962D-5A5ADE8D2F25}" srcOrd="0" destOrd="2" presId="urn:microsoft.com/office/officeart/2005/8/layout/process1"/>
    <dgm:cxn modelId="{1F58E0FE-36E3-4974-96AC-17F6A325DD4C}" srcId="{77024943-4C08-4489-94E0-A40ABC61C521}" destId="{CFBCFB34-9A41-44EE-9EA9-4B4671E2CBDF}" srcOrd="0" destOrd="0" parTransId="{706C3F92-2D43-45BA-A362-BDA611B9F445}" sibTransId="{8CBA28EC-BEE0-4D23-9A6D-9A2D702B1A19}"/>
    <dgm:cxn modelId="{63F4644E-09C6-41A0-8BF9-2461AF5C3675}" type="presParOf" srcId="{76591EF8-34C0-4608-8A20-71D75AA54319}" destId="{57F6D647-6898-4B19-810B-5DB1DA374944}" srcOrd="0" destOrd="0" presId="urn:microsoft.com/office/officeart/2005/8/layout/process1"/>
    <dgm:cxn modelId="{A11B9D1E-33AB-4214-AAE5-8407D4A775B1}" type="presParOf" srcId="{76591EF8-34C0-4608-8A20-71D75AA54319}" destId="{2546E75E-48C2-4256-87F6-C95A7E682009}" srcOrd="1" destOrd="0" presId="urn:microsoft.com/office/officeart/2005/8/layout/process1"/>
    <dgm:cxn modelId="{AE5834A1-B892-4417-A9BC-900DA29CEBCC}" type="presParOf" srcId="{2546E75E-48C2-4256-87F6-C95A7E682009}" destId="{AEF6ED99-89F4-48BC-A7B7-08EC27D41903}" srcOrd="0" destOrd="0" presId="urn:microsoft.com/office/officeart/2005/8/layout/process1"/>
    <dgm:cxn modelId="{0CDE9278-4901-4071-9160-21F206C93AFE}" type="presParOf" srcId="{76591EF8-34C0-4608-8A20-71D75AA54319}" destId="{117D2EF7-5469-435D-BE71-D817CFBC3237}" srcOrd="2" destOrd="0" presId="urn:microsoft.com/office/officeart/2005/8/layout/process1"/>
    <dgm:cxn modelId="{4409C179-C116-45DB-82A4-6B15783D7F5B}" type="presParOf" srcId="{76591EF8-34C0-4608-8A20-71D75AA54319}" destId="{05E08CF8-1FF9-4312-B6B3-D99557EDD994}" srcOrd="3" destOrd="0" presId="urn:microsoft.com/office/officeart/2005/8/layout/process1"/>
    <dgm:cxn modelId="{31CBFD1A-70DF-4DB6-A326-E7CCA81B65F6}" type="presParOf" srcId="{05E08CF8-1FF9-4312-B6B3-D99557EDD994}" destId="{CA3D5AF4-2654-45F1-B86F-0EDE20313462}" srcOrd="0" destOrd="0" presId="urn:microsoft.com/office/officeart/2005/8/layout/process1"/>
    <dgm:cxn modelId="{96C23B95-10B0-48F6-940B-84C9EC1B5CC9}" type="presParOf" srcId="{76591EF8-34C0-4608-8A20-71D75AA54319}" destId="{53BF78CA-C4FD-4B25-8733-DBA14B3713E7}" srcOrd="4" destOrd="0" presId="urn:microsoft.com/office/officeart/2005/8/layout/process1"/>
    <dgm:cxn modelId="{60462733-EFA9-4BBC-AC15-64AA36753614}" type="presParOf" srcId="{76591EF8-34C0-4608-8A20-71D75AA54319}" destId="{CDC9EC3B-330B-487C-9B3C-6B34DB15B021}" srcOrd="5" destOrd="0" presId="urn:microsoft.com/office/officeart/2005/8/layout/process1"/>
    <dgm:cxn modelId="{180F7EAF-AEB9-49C7-A9A6-CB4D753D6492}" type="presParOf" srcId="{CDC9EC3B-330B-487C-9B3C-6B34DB15B021}" destId="{C90A736A-2EDD-40F0-A657-C8CEB46ED659}" srcOrd="0" destOrd="0" presId="urn:microsoft.com/office/officeart/2005/8/layout/process1"/>
    <dgm:cxn modelId="{FDA0B8B6-7568-43BC-9EDB-7C79AF3F7FD2}" type="presParOf" srcId="{76591EF8-34C0-4608-8A20-71D75AA54319}" destId="{B096DFE5-E824-48B8-9D1D-BDA95CA873F9}" srcOrd="6" destOrd="0" presId="urn:microsoft.com/office/officeart/2005/8/layout/process1"/>
    <dgm:cxn modelId="{FD549E0B-E204-4D90-A6FC-0A8473934691}" type="presParOf" srcId="{76591EF8-34C0-4608-8A20-71D75AA54319}" destId="{C99D38A9-E773-4333-8E9A-B6EE8A5C5C71}" srcOrd="7" destOrd="0" presId="urn:microsoft.com/office/officeart/2005/8/layout/process1"/>
    <dgm:cxn modelId="{D9F35636-55C9-42C3-B715-994FEC615201}" type="presParOf" srcId="{C99D38A9-E773-4333-8E9A-B6EE8A5C5C71}" destId="{B2EF94F4-3353-4FA9-B5F7-702915A38196}" srcOrd="0" destOrd="0" presId="urn:microsoft.com/office/officeart/2005/8/layout/process1"/>
    <dgm:cxn modelId="{972648BA-E354-4652-A428-50283F109013}" type="presParOf" srcId="{76591EF8-34C0-4608-8A20-71D75AA54319}" destId="{C63E1CBD-CA23-42BD-962D-5A5ADE8D2F25}" srcOrd="8" destOrd="0" presId="urn:microsoft.com/office/officeart/2005/8/layout/process1"/>
    <dgm:cxn modelId="{287CD06B-54CE-4E4D-AE93-4468B0780960}" type="presParOf" srcId="{76591EF8-34C0-4608-8A20-71D75AA54319}" destId="{9D54C6C1-9FD5-4253-A528-4AAA5AE82387}" srcOrd="9" destOrd="0" presId="urn:microsoft.com/office/officeart/2005/8/layout/process1"/>
    <dgm:cxn modelId="{15562172-40C1-4097-A10F-08CCB41EAB60}" type="presParOf" srcId="{9D54C6C1-9FD5-4253-A528-4AAA5AE82387}" destId="{BFA70C41-A764-46B1-82E7-A5F4CB594B07}" srcOrd="0" destOrd="0" presId="urn:microsoft.com/office/officeart/2005/8/layout/process1"/>
    <dgm:cxn modelId="{001F01AB-80BF-4DD0-BD9D-CE56F8351ACA}" type="presParOf" srcId="{76591EF8-34C0-4608-8A20-71D75AA54319}" destId="{880F95D0-407B-473E-B25D-9232FEB52D77}" srcOrd="10" destOrd="0" presId="urn:microsoft.com/office/officeart/2005/8/layout/process1"/>
    <dgm:cxn modelId="{C860095B-FA91-4441-8BE6-BD9929105EDB}" type="presParOf" srcId="{76591EF8-34C0-4608-8A20-71D75AA54319}" destId="{17C35696-3678-48C4-A9C2-ABB67563D8FC}" srcOrd="11" destOrd="0" presId="urn:microsoft.com/office/officeart/2005/8/layout/process1"/>
    <dgm:cxn modelId="{5896B917-7DE0-40A8-A646-0993DD910107}" type="presParOf" srcId="{17C35696-3678-48C4-A9C2-ABB67563D8FC}" destId="{2AA84DB9-F9A0-4B64-B668-B64A772A5445}" srcOrd="0" destOrd="0" presId="urn:microsoft.com/office/officeart/2005/8/layout/process1"/>
    <dgm:cxn modelId="{078B3662-8631-4385-ACDD-77A781200DE8}" type="presParOf" srcId="{76591EF8-34C0-4608-8A20-71D75AA54319}" destId="{2B6ADDEA-E218-498F-AC60-FA5495D60C9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Calcul de la capacité portante </a:t>
          </a:r>
          <a:br>
            <a:rPr lang="fr-FR" sz="1100" b="1" dirty="0"/>
          </a:br>
          <a:r>
            <a:rPr lang="fr-FR" sz="1100" b="1" dirty="0"/>
            <a:t>(ELU-ELA-ELS)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 Vérification du glissement</a:t>
          </a:r>
          <a:br>
            <a:rPr lang="fr-FR" sz="1100" b="1" dirty="0"/>
          </a:br>
          <a:r>
            <a:rPr lang="fr-FR" sz="1100" b="1" dirty="0"/>
            <a:t>(ELU-ELA)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Vérification de l’excentricité</a:t>
          </a:r>
          <a:br>
            <a:rPr lang="fr-FR" sz="1100" b="1" dirty="0"/>
          </a:br>
          <a:r>
            <a:rPr lang="fr-FR" sz="1100" b="1" dirty="0"/>
            <a:t>(ELU-ELA-ELS)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Vérification du soulèvement</a:t>
          </a:r>
          <a:br>
            <a:rPr lang="fr-FR" sz="1100" b="1" dirty="0"/>
          </a:br>
          <a:r>
            <a:rPr lang="fr-FR" sz="1100" b="1" dirty="0"/>
            <a:t>(ELU-ELA-ELS)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 custLinFactNeighborX="-50" custLinFactNeighborY="0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Calcul du tassement</a:t>
          </a:r>
          <a:br>
            <a:rPr lang="fr-FR" sz="1100" b="1" dirty="0"/>
          </a:br>
          <a:r>
            <a:rPr lang="fr-FR" sz="1100" b="1" dirty="0"/>
            <a:t>(ELS)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Vérification au séisme (ELA)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A2BCC-AF44-4A79-BB8B-FBD1AA27E2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EF80A2C5-F8EF-4D5A-9055-8A217C907642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Maîtrise des normes et règlements</a:t>
          </a:r>
          <a:endParaRPr lang="fr-FR" dirty="0"/>
        </a:p>
      </dgm:t>
    </dgm:pt>
    <dgm:pt modelId="{20A13EF4-7C6D-4B77-AA7C-33CF7E7941EF}" type="parTrans" cxnId="{44A23D33-92C0-4F0A-8489-2182D4F7FF28}">
      <dgm:prSet/>
      <dgm:spPr/>
      <dgm:t>
        <a:bodyPr/>
        <a:lstStyle/>
        <a:p>
          <a:endParaRPr lang="fr-FR"/>
        </a:p>
      </dgm:t>
    </dgm:pt>
    <dgm:pt modelId="{47C08459-AF9C-4948-B8D2-472C1C8DFF34}" type="sibTrans" cxnId="{44A23D33-92C0-4F0A-8489-2182D4F7FF28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0CC6CD92-0BA8-4C74-B4E0-CE6F9C7BF2C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Maîtrise des logiciels et programmes</a:t>
          </a:r>
          <a:endParaRPr lang="fr-FR" dirty="0"/>
        </a:p>
      </dgm:t>
    </dgm:pt>
    <dgm:pt modelId="{315FD9B0-431E-48A5-964E-308915EF8E21}" type="parTrans" cxnId="{307A278C-10A8-4C10-A857-77A1E8295F5B}">
      <dgm:prSet/>
      <dgm:spPr/>
      <dgm:t>
        <a:bodyPr/>
        <a:lstStyle/>
        <a:p>
          <a:endParaRPr lang="fr-FR"/>
        </a:p>
      </dgm:t>
    </dgm:pt>
    <dgm:pt modelId="{55B0F6DB-BF2E-4D57-ACD6-F41B9C9642C3}" type="sibTrans" cxnId="{307A278C-10A8-4C10-A857-77A1E8295F5B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32745BDF-DE91-4B5C-8294-1E101EFDC76B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Développement des outils de calculs</a:t>
          </a:r>
        </a:p>
      </dgm:t>
    </dgm:pt>
    <dgm:pt modelId="{334A5CA0-77E5-49F1-A33C-63B5DA814346}" type="parTrans" cxnId="{97DFE3BB-9684-4853-A606-83E55491E1A2}">
      <dgm:prSet/>
      <dgm:spPr/>
      <dgm:t>
        <a:bodyPr/>
        <a:lstStyle/>
        <a:p>
          <a:endParaRPr lang="fr-FR"/>
        </a:p>
      </dgm:t>
    </dgm:pt>
    <dgm:pt modelId="{F43C39E0-7236-41A4-ABAE-F0A7A6D8A218}" type="sibTrans" cxnId="{97DFE3BB-9684-4853-A606-83E55491E1A2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3E0BDC50-2C54-430A-A539-BEA6E68FA5D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Validation des outils de calculs</a:t>
          </a:r>
        </a:p>
      </dgm:t>
    </dgm:pt>
    <dgm:pt modelId="{1E991FAD-8CC4-4D73-9C40-469946F7A0FC}" type="parTrans" cxnId="{337AF040-9820-45AB-9B01-D96618369BE1}">
      <dgm:prSet/>
      <dgm:spPr/>
      <dgm:t>
        <a:bodyPr/>
        <a:lstStyle/>
        <a:p>
          <a:endParaRPr lang="fr-FR"/>
        </a:p>
      </dgm:t>
    </dgm:pt>
    <dgm:pt modelId="{945AAF95-F765-4162-A2D2-0D6A49F7F2FC}" type="sibTrans" cxnId="{337AF040-9820-45AB-9B01-D96618369BE1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BB43DC7C-7F0A-4393-8C60-26CFFE93933A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Constitution des dossiers techniques de chaque outil pour leur mise en marché</a:t>
          </a:r>
        </a:p>
      </dgm:t>
    </dgm:pt>
    <dgm:pt modelId="{7E28492D-B681-499D-B289-F70CACD7D63E}" type="parTrans" cxnId="{7662A908-4529-49A3-B67B-B48DC5A0A01D}">
      <dgm:prSet/>
      <dgm:spPr/>
      <dgm:t>
        <a:bodyPr/>
        <a:lstStyle/>
        <a:p>
          <a:endParaRPr lang="fr-FR"/>
        </a:p>
      </dgm:t>
    </dgm:pt>
    <dgm:pt modelId="{B229BD9B-ACEC-4561-87BF-4F4759352800}" type="sibTrans" cxnId="{7662A908-4529-49A3-B67B-B48DC5A0A01D}">
      <dgm:prSet/>
      <dgm:spPr/>
      <dgm:t>
        <a:bodyPr/>
        <a:lstStyle/>
        <a:p>
          <a:endParaRPr lang="fr-FR"/>
        </a:p>
      </dgm:t>
    </dgm:pt>
    <dgm:pt modelId="{AAF947DE-3884-431F-95C9-BD70791C1B8E}" type="pres">
      <dgm:prSet presAssocID="{EEBA2BCC-AF44-4A79-BB8B-FBD1AA27E26D}" presName="root" presStyleCnt="0">
        <dgm:presLayoutVars>
          <dgm:dir/>
          <dgm:resizeHandles val="exact"/>
        </dgm:presLayoutVars>
      </dgm:prSet>
      <dgm:spPr/>
    </dgm:pt>
    <dgm:pt modelId="{AC98C6CE-A010-4CB3-B02E-0F089D0FD002}" type="pres">
      <dgm:prSet presAssocID="{EF80A2C5-F8EF-4D5A-9055-8A217C907642}" presName="compNode" presStyleCnt="0"/>
      <dgm:spPr/>
    </dgm:pt>
    <dgm:pt modelId="{22332B9B-DF66-4A1E-A36D-1324F9809CF2}" type="pres">
      <dgm:prSet presAssocID="{EF80A2C5-F8EF-4D5A-9055-8A217C907642}" presName="bgRect" presStyleLbl="bgShp" presStyleIdx="0" presStyleCnt="5"/>
      <dgm:spPr/>
    </dgm:pt>
    <dgm:pt modelId="{2C12124B-A649-40AB-9190-CB4E2E98ECE7}" type="pres">
      <dgm:prSet presAssocID="{EF80A2C5-F8EF-4D5A-9055-8A217C90764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22B49B51-4C93-4850-BD29-E1A648C55A63}" type="pres">
      <dgm:prSet presAssocID="{EF80A2C5-F8EF-4D5A-9055-8A217C907642}" presName="spaceRect" presStyleCnt="0"/>
      <dgm:spPr/>
    </dgm:pt>
    <dgm:pt modelId="{9C0ADB60-8DF2-4F1D-8B07-DD2D3443F419}" type="pres">
      <dgm:prSet presAssocID="{EF80A2C5-F8EF-4D5A-9055-8A217C907642}" presName="parTx" presStyleLbl="revTx" presStyleIdx="0" presStyleCnt="5">
        <dgm:presLayoutVars>
          <dgm:chMax val="0"/>
          <dgm:chPref val="0"/>
        </dgm:presLayoutVars>
      </dgm:prSet>
      <dgm:spPr/>
    </dgm:pt>
    <dgm:pt modelId="{DE0BE7A6-69A6-4689-9219-DD7DAA7F754A}" type="pres">
      <dgm:prSet presAssocID="{47C08459-AF9C-4948-B8D2-472C1C8DFF34}" presName="sibTrans" presStyleCnt="0"/>
      <dgm:spPr/>
    </dgm:pt>
    <dgm:pt modelId="{79F0307C-F169-4C18-9C98-9AFA8E2BA727}" type="pres">
      <dgm:prSet presAssocID="{0CC6CD92-0BA8-4C74-B4E0-CE6F9C7BF2CF}" presName="compNode" presStyleCnt="0"/>
      <dgm:spPr/>
    </dgm:pt>
    <dgm:pt modelId="{48C73919-63BC-4F82-85DF-DE2B041B3FF6}" type="pres">
      <dgm:prSet presAssocID="{0CC6CD92-0BA8-4C74-B4E0-CE6F9C7BF2CF}" presName="bgRect" presStyleLbl="bgShp" presStyleIdx="1" presStyleCnt="5"/>
      <dgm:spPr/>
    </dgm:pt>
    <dgm:pt modelId="{9B55732B-06BC-4CB7-A562-B1424F397530}" type="pres">
      <dgm:prSet presAssocID="{0CC6CD92-0BA8-4C74-B4E0-CE6F9C7BF2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EFEDB2-DDA1-4729-898E-E69B2B2EFE09}" type="pres">
      <dgm:prSet presAssocID="{0CC6CD92-0BA8-4C74-B4E0-CE6F9C7BF2CF}" presName="spaceRect" presStyleCnt="0"/>
      <dgm:spPr/>
    </dgm:pt>
    <dgm:pt modelId="{7554752C-44BC-4F05-95DD-BA46D06C729A}" type="pres">
      <dgm:prSet presAssocID="{0CC6CD92-0BA8-4C74-B4E0-CE6F9C7BF2CF}" presName="parTx" presStyleLbl="revTx" presStyleIdx="1" presStyleCnt="5">
        <dgm:presLayoutVars>
          <dgm:chMax val="0"/>
          <dgm:chPref val="0"/>
        </dgm:presLayoutVars>
      </dgm:prSet>
      <dgm:spPr/>
    </dgm:pt>
    <dgm:pt modelId="{ECA111B7-9F18-43BD-9CC5-EADDF7145E29}" type="pres">
      <dgm:prSet presAssocID="{55B0F6DB-BF2E-4D57-ACD6-F41B9C9642C3}" presName="sibTrans" presStyleCnt="0"/>
      <dgm:spPr/>
    </dgm:pt>
    <dgm:pt modelId="{A6BA576C-2B70-4DB6-AA37-DC76881C6042}" type="pres">
      <dgm:prSet presAssocID="{32745BDF-DE91-4B5C-8294-1E101EFDC76B}" presName="compNode" presStyleCnt="0"/>
      <dgm:spPr/>
    </dgm:pt>
    <dgm:pt modelId="{CE66C6D6-2E86-4BE7-AA77-4CB394873B3E}" type="pres">
      <dgm:prSet presAssocID="{32745BDF-DE91-4B5C-8294-1E101EFDC76B}" presName="bgRect" presStyleLbl="bgShp" presStyleIdx="2" presStyleCnt="5"/>
      <dgm:spPr/>
    </dgm:pt>
    <dgm:pt modelId="{2F498088-4A28-44CD-B851-9AE984E0A046}" type="pres">
      <dgm:prSet presAssocID="{32745BDF-DE91-4B5C-8294-1E101EFDC7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EA9D5E80-F9BA-40A3-BC61-1080FB3BB77B}" type="pres">
      <dgm:prSet presAssocID="{32745BDF-DE91-4B5C-8294-1E101EFDC76B}" presName="spaceRect" presStyleCnt="0"/>
      <dgm:spPr/>
    </dgm:pt>
    <dgm:pt modelId="{94CED4B7-C867-4F73-9530-1308D689D483}" type="pres">
      <dgm:prSet presAssocID="{32745BDF-DE91-4B5C-8294-1E101EFDC76B}" presName="parTx" presStyleLbl="revTx" presStyleIdx="2" presStyleCnt="5">
        <dgm:presLayoutVars>
          <dgm:chMax val="0"/>
          <dgm:chPref val="0"/>
        </dgm:presLayoutVars>
      </dgm:prSet>
      <dgm:spPr/>
    </dgm:pt>
    <dgm:pt modelId="{A985582B-B62D-4305-A121-44511E469B88}" type="pres">
      <dgm:prSet presAssocID="{F43C39E0-7236-41A4-ABAE-F0A7A6D8A218}" presName="sibTrans" presStyleCnt="0"/>
      <dgm:spPr/>
    </dgm:pt>
    <dgm:pt modelId="{FD51612E-C13F-4A59-8B90-8C3EEACAAD5E}" type="pres">
      <dgm:prSet presAssocID="{3E0BDC50-2C54-430A-A539-BEA6E68FA5D4}" presName="compNode" presStyleCnt="0"/>
      <dgm:spPr/>
    </dgm:pt>
    <dgm:pt modelId="{A92A7C3A-419D-4555-B588-45D4A250D429}" type="pres">
      <dgm:prSet presAssocID="{3E0BDC50-2C54-430A-A539-BEA6E68FA5D4}" presName="bgRect" presStyleLbl="bgShp" presStyleIdx="3" presStyleCnt="5"/>
      <dgm:spPr/>
    </dgm:pt>
    <dgm:pt modelId="{33B324E4-E560-4A14-9729-4B83C94C181F}" type="pres">
      <dgm:prSet presAssocID="{3E0BDC50-2C54-430A-A539-BEA6E68FA5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125D438-FE2B-4E83-B798-EFAC7472E73A}" type="pres">
      <dgm:prSet presAssocID="{3E0BDC50-2C54-430A-A539-BEA6E68FA5D4}" presName="spaceRect" presStyleCnt="0"/>
      <dgm:spPr/>
    </dgm:pt>
    <dgm:pt modelId="{799EF519-3BA2-406D-B6A4-25566AD5E067}" type="pres">
      <dgm:prSet presAssocID="{3E0BDC50-2C54-430A-A539-BEA6E68FA5D4}" presName="parTx" presStyleLbl="revTx" presStyleIdx="3" presStyleCnt="5">
        <dgm:presLayoutVars>
          <dgm:chMax val="0"/>
          <dgm:chPref val="0"/>
        </dgm:presLayoutVars>
      </dgm:prSet>
      <dgm:spPr/>
    </dgm:pt>
    <dgm:pt modelId="{CAEEF125-1778-493A-BD31-FF960E48C824}" type="pres">
      <dgm:prSet presAssocID="{945AAF95-F765-4162-A2D2-0D6A49F7F2FC}" presName="sibTrans" presStyleCnt="0"/>
      <dgm:spPr/>
    </dgm:pt>
    <dgm:pt modelId="{F7A09629-131B-49E4-85D0-00DD0C02DC76}" type="pres">
      <dgm:prSet presAssocID="{BB43DC7C-7F0A-4393-8C60-26CFFE93933A}" presName="compNode" presStyleCnt="0"/>
      <dgm:spPr/>
    </dgm:pt>
    <dgm:pt modelId="{5CFBC3E0-4D7D-49D3-B376-3AFD9FA67486}" type="pres">
      <dgm:prSet presAssocID="{BB43DC7C-7F0A-4393-8C60-26CFFE93933A}" presName="bgRect" presStyleLbl="bgShp" presStyleIdx="4" presStyleCnt="5"/>
      <dgm:spPr/>
    </dgm:pt>
    <dgm:pt modelId="{E7B8223A-BB7A-4E3E-8883-35AD0F283E1E}" type="pres">
      <dgm:prSet presAssocID="{BB43DC7C-7F0A-4393-8C60-26CFFE9393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0DBBFD-D65D-4EF3-BFE5-39FA8E29E751}" type="pres">
      <dgm:prSet presAssocID="{BB43DC7C-7F0A-4393-8C60-26CFFE93933A}" presName="spaceRect" presStyleCnt="0"/>
      <dgm:spPr/>
    </dgm:pt>
    <dgm:pt modelId="{7DC1F171-CB85-4247-AD88-1D94F6FF5C48}" type="pres">
      <dgm:prSet presAssocID="{BB43DC7C-7F0A-4393-8C60-26CFFE93933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62A908-4529-49A3-B67B-B48DC5A0A01D}" srcId="{EEBA2BCC-AF44-4A79-BB8B-FBD1AA27E26D}" destId="{BB43DC7C-7F0A-4393-8C60-26CFFE93933A}" srcOrd="4" destOrd="0" parTransId="{7E28492D-B681-499D-B289-F70CACD7D63E}" sibTransId="{B229BD9B-ACEC-4561-87BF-4F4759352800}"/>
    <dgm:cxn modelId="{A8AC7921-F453-4A39-BE19-37422629B260}" type="presOf" srcId="{EF80A2C5-F8EF-4D5A-9055-8A217C907642}" destId="{9C0ADB60-8DF2-4F1D-8B07-DD2D3443F419}" srcOrd="0" destOrd="0" presId="urn:microsoft.com/office/officeart/2018/2/layout/IconVerticalSolidList"/>
    <dgm:cxn modelId="{44A23D33-92C0-4F0A-8489-2182D4F7FF28}" srcId="{EEBA2BCC-AF44-4A79-BB8B-FBD1AA27E26D}" destId="{EF80A2C5-F8EF-4D5A-9055-8A217C907642}" srcOrd="0" destOrd="0" parTransId="{20A13EF4-7C6D-4B77-AA7C-33CF7E7941EF}" sibTransId="{47C08459-AF9C-4948-B8D2-472C1C8DFF34}"/>
    <dgm:cxn modelId="{78B3053C-75DE-41BB-8400-61D0B910D01E}" type="presOf" srcId="{3E0BDC50-2C54-430A-A539-BEA6E68FA5D4}" destId="{799EF519-3BA2-406D-B6A4-25566AD5E067}" srcOrd="0" destOrd="0" presId="urn:microsoft.com/office/officeart/2018/2/layout/IconVerticalSolidList"/>
    <dgm:cxn modelId="{337AF040-9820-45AB-9B01-D96618369BE1}" srcId="{EEBA2BCC-AF44-4A79-BB8B-FBD1AA27E26D}" destId="{3E0BDC50-2C54-430A-A539-BEA6E68FA5D4}" srcOrd="3" destOrd="0" parTransId="{1E991FAD-8CC4-4D73-9C40-469946F7A0FC}" sibTransId="{945AAF95-F765-4162-A2D2-0D6A49F7F2FC}"/>
    <dgm:cxn modelId="{09EDD76B-48A9-413F-862B-53672A24A62B}" type="presOf" srcId="{0CC6CD92-0BA8-4C74-B4E0-CE6F9C7BF2CF}" destId="{7554752C-44BC-4F05-95DD-BA46D06C729A}" srcOrd="0" destOrd="0" presId="urn:microsoft.com/office/officeart/2018/2/layout/IconVerticalSolidList"/>
    <dgm:cxn modelId="{80C6EC6B-C5C7-4642-BECB-91831070B7D6}" type="presOf" srcId="{32745BDF-DE91-4B5C-8294-1E101EFDC76B}" destId="{94CED4B7-C867-4F73-9530-1308D689D483}" srcOrd="0" destOrd="0" presId="urn:microsoft.com/office/officeart/2018/2/layout/IconVerticalSolidList"/>
    <dgm:cxn modelId="{307A278C-10A8-4C10-A857-77A1E8295F5B}" srcId="{EEBA2BCC-AF44-4A79-BB8B-FBD1AA27E26D}" destId="{0CC6CD92-0BA8-4C74-B4E0-CE6F9C7BF2CF}" srcOrd="1" destOrd="0" parTransId="{315FD9B0-431E-48A5-964E-308915EF8E21}" sibTransId="{55B0F6DB-BF2E-4D57-ACD6-F41B9C9642C3}"/>
    <dgm:cxn modelId="{CEBBC7B8-64D5-487E-BA69-BF2C589CA74A}" type="presOf" srcId="{BB43DC7C-7F0A-4393-8C60-26CFFE93933A}" destId="{7DC1F171-CB85-4247-AD88-1D94F6FF5C48}" srcOrd="0" destOrd="0" presId="urn:microsoft.com/office/officeart/2018/2/layout/IconVerticalSolidList"/>
    <dgm:cxn modelId="{521CFEB8-32FF-4875-9100-5CA5A3498C9A}" type="presOf" srcId="{EEBA2BCC-AF44-4A79-BB8B-FBD1AA27E26D}" destId="{AAF947DE-3884-431F-95C9-BD70791C1B8E}" srcOrd="0" destOrd="0" presId="urn:microsoft.com/office/officeart/2018/2/layout/IconVerticalSolidList"/>
    <dgm:cxn modelId="{97DFE3BB-9684-4853-A606-83E55491E1A2}" srcId="{EEBA2BCC-AF44-4A79-BB8B-FBD1AA27E26D}" destId="{32745BDF-DE91-4B5C-8294-1E101EFDC76B}" srcOrd="2" destOrd="0" parTransId="{334A5CA0-77E5-49F1-A33C-63B5DA814346}" sibTransId="{F43C39E0-7236-41A4-ABAE-F0A7A6D8A218}"/>
    <dgm:cxn modelId="{E1ACB12F-08A6-4741-BDED-F8B998682B41}" type="presParOf" srcId="{AAF947DE-3884-431F-95C9-BD70791C1B8E}" destId="{AC98C6CE-A010-4CB3-B02E-0F089D0FD002}" srcOrd="0" destOrd="0" presId="urn:microsoft.com/office/officeart/2018/2/layout/IconVerticalSolidList"/>
    <dgm:cxn modelId="{46CAD0E8-5B33-4D83-979C-73B89D9FD362}" type="presParOf" srcId="{AC98C6CE-A010-4CB3-B02E-0F089D0FD002}" destId="{22332B9B-DF66-4A1E-A36D-1324F9809CF2}" srcOrd="0" destOrd="0" presId="urn:microsoft.com/office/officeart/2018/2/layout/IconVerticalSolidList"/>
    <dgm:cxn modelId="{F345BF25-F69B-457A-BEEA-F8C31C075AA1}" type="presParOf" srcId="{AC98C6CE-A010-4CB3-B02E-0F089D0FD002}" destId="{2C12124B-A649-40AB-9190-CB4E2E98ECE7}" srcOrd="1" destOrd="0" presId="urn:microsoft.com/office/officeart/2018/2/layout/IconVerticalSolidList"/>
    <dgm:cxn modelId="{054016D5-163D-4EF7-8F81-DDF13A6FAC8C}" type="presParOf" srcId="{AC98C6CE-A010-4CB3-B02E-0F089D0FD002}" destId="{22B49B51-4C93-4850-BD29-E1A648C55A63}" srcOrd="2" destOrd="0" presId="urn:microsoft.com/office/officeart/2018/2/layout/IconVerticalSolidList"/>
    <dgm:cxn modelId="{106DAE61-4138-4CC8-A79F-54444BDD1C01}" type="presParOf" srcId="{AC98C6CE-A010-4CB3-B02E-0F089D0FD002}" destId="{9C0ADB60-8DF2-4F1D-8B07-DD2D3443F419}" srcOrd="3" destOrd="0" presId="urn:microsoft.com/office/officeart/2018/2/layout/IconVerticalSolidList"/>
    <dgm:cxn modelId="{B3C012DA-0D09-4B75-9C83-25BC7C416812}" type="presParOf" srcId="{AAF947DE-3884-431F-95C9-BD70791C1B8E}" destId="{DE0BE7A6-69A6-4689-9219-DD7DAA7F754A}" srcOrd="1" destOrd="0" presId="urn:microsoft.com/office/officeart/2018/2/layout/IconVerticalSolidList"/>
    <dgm:cxn modelId="{46F88FEA-1B10-48E4-AD1D-304D761AC8CE}" type="presParOf" srcId="{AAF947DE-3884-431F-95C9-BD70791C1B8E}" destId="{79F0307C-F169-4C18-9C98-9AFA8E2BA727}" srcOrd="2" destOrd="0" presId="urn:microsoft.com/office/officeart/2018/2/layout/IconVerticalSolidList"/>
    <dgm:cxn modelId="{E5A07FE1-6858-46C1-A673-BA35DA425831}" type="presParOf" srcId="{79F0307C-F169-4C18-9C98-9AFA8E2BA727}" destId="{48C73919-63BC-4F82-85DF-DE2B041B3FF6}" srcOrd="0" destOrd="0" presId="urn:microsoft.com/office/officeart/2018/2/layout/IconVerticalSolidList"/>
    <dgm:cxn modelId="{0F989285-FA25-402F-8106-7D95566E7AEA}" type="presParOf" srcId="{79F0307C-F169-4C18-9C98-9AFA8E2BA727}" destId="{9B55732B-06BC-4CB7-A562-B1424F397530}" srcOrd="1" destOrd="0" presId="urn:microsoft.com/office/officeart/2018/2/layout/IconVerticalSolidList"/>
    <dgm:cxn modelId="{E3310997-4C0C-4CE8-8044-6672FDB9F13B}" type="presParOf" srcId="{79F0307C-F169-4C18-9C98-9AFA8E2BA727}" destId="{B1EFEDB2-DDA1-4729-898E-E69B2B2EFE09}" srcOrd="2" destOrd="0" presId="urn:microsoft.com/office/officeart/2018/2/layout/IconVerticalSolidList"/>
    <dgm:cxn modelId="{F7CDE49E-E687-4C30-9A36-04BAE55DF2D2}" type="presParOf" srcId="{79F0307C-F169-4C18-9C98-9AFA8E2BA727}" destId="{7554752C-44BC-4F05-95DD-BA46D06C729A}" srcOrd="3" destOrd="0" presId="urn:microsoft.com/office/officeart/2018/2/layout/IconVerticalSolidList"/>
    <dgm:cxn modelId="{F9EB9E8C-867A-4120-95AC-94C0A129B940}" type="presParOf" srcId="{AAF947DE-3884-431F-95C9-BD70791C1B8E}" destId="{ECA111B7-9F18-43BD-9CC5-EADDF7145E29}" srcOrd="3" destOrd="0" presId="urn:microsoft.com/office/officeart/2018/2/layout/IconVerticalSolidList"/>
    <dgm:cxn modelId="{6F7563FC-85E4-4879-A876-BA2EADD6B1DB}" type="presParOf" srcId="{AAF947DE-3884-431F-95C9-BD70791C1B8E}" destId="{A6BA576C-2B70-4DB6-AA37-DC76881C6042}" srcOrd="4" destOrd="0" presId="urn:microsoft.com/office/officeart/2018/2/layout/IconVerticalSolidList"/>
    <dgm:cxn modelId="{F3C702A6-537E-46CD-A595-375BAD66DE40}" type="presParOf" srcId="{A6BA576C-2B70-4DB6-AA37-DC76881C6042}" destId="{CE66C6D6-2E86-4BE7-AA77-4CB394873B3E}" srcOrd="0" destOrd="0" presId="urn:microsoft.com/office/officeart/2018/2/layout/IconVerticalSolidList"/>
    <dgm:cxn modelId="{37DEFA75-7430-4CCC-995D-B691F5D8C31F}" type="presParOf" srcId="{A6BA576C-2B70-4DB6-AA37-DC76881C6042}" destId="{2F498088-4A28-44CD-B851-9AE984E0A046}" srcOrd="1" destOrd="0" presId="urn:microsoft.com/office/officeart/2018/2/layout/IconVerticalSolidList"/>
    <dgm:cxn modelId="{35928862-9EC2-4D35-8184-E19045C1C611}" type="presParOf" srcId="{A6BA576C-2B70-4DB6-AA37-DC76881C6042}" destId="{EA9D5E80-F9BA-40A3-BC61-1080FB3BB77B}" srcOrd="2" destOrd="0" presId="urn:microsoft.com/office/officeart/2018/2/layout/IconVerticalSolidList"/>
    <dgm:cxn modelId="{B69331F4-5288-47BB-A653-4EC6A4745804}" type="presParOf" srcId="{A6BA576C-2B70-4DB6-AA37-DC76881C6042}" destId="{94CED4B7-C867-4F73-9530-1308D689D483}" srcOrd="3" destOrd="0" presId="urn:microsoft.com/office/officeart/2018/2/layout/IconVerticalSolidList"/>
    <dgm:cxn modelId="{ADE9CF2F-6BFA-4692-AE24-D219E2E4E7C4}" type="presParOf" srcId="{AAF947DE-3884-431F-95C9-BD70791C1B8E}" destId="{A985582B-B62D-4305-A121-44511E469B88}" srcOrd="5" destOrd="0" presId="urn:microsoft.com/office/officeart/2018/2/layout/IconVerticalSolidList"/>
    <dgm:cxn modelId="{3D109792-BBEA-434B-9F26-9CE39B63A524}" type="presParOf" srcId="{AAF947DE-3884-431F-95C9-BD70791C1B8E}" destId="{FD51612E-C13F-4A59-8B90-8C3EEACAAD5E}" srcOrd="6" destOrd="0" presId="urn:microsoft.com/office/officeart/2018/2/layout/IconVerticalSolidList"/>
    <dgm:cxn modelId="{9F50CFF6-5E4B-448A-A099-E538645FAF95}" type="presParOf" srcId="{FD51612E-C13F-4A59-8B90-8C3EEACAAD5E}" destId="{A92A7C3A-419D-4555-B588-45D4A250D429}" srcOrd="0" destOrd="0" presId="urn:microsoft.com/office/officeart/2018/2/layout/IconVerticalSolidList"/>
    <dgm:cxn modelId="{C9254B59-D837-4913-8D90-D729A88A1E74}" type="presParOf" srcId="{FD51612E-C13F-4A59-8B90-8C3EEACAAD5E}" destId="{33B324E4-E560-4A14-9729-4B83C94C181F}" srcOrd="1" destOrd="0" presId="urn:microsoft.com/office/officeart/2018/2/layout/IconVerticalSolidList"/>
    <dgm:cxn modelId="{CC55DEB7-8D97-422D-ACBA-7D293BA4C28F}" type="presParOf" srcId="{FD51612E-C13F-4A59-8B90-8C3EEACAAD5E}" destId="{B125D438-FE2B-4E83-B798-EFAC7472E73A}" srcOrd="2" destOrd="0" presId="urn:microsoft.com/office/officeart/2018/2/layout/IconVerticalSolidList"/>
    <dgm:cxn modelId="{ADE0B2D2-E7FF-4A7D-826C-5B5F68A1C284}" type="presParOf" srcId="{FD51612E-C13F-4A59-8B90-8C3EEACAAD5E}" destId="{799EF519-3BA2-406D-B6A4-25566AD5E067}" srcOrd="3" destOrd="0" presId="urn:microsoft.com/office/officeart/2018/2/layout/IconVerticalSolidList"/>
    <dgm:cxn modelId="{84742640-732F-438B-B8E2-42D35978F09A}" type="presParOf" srcId="{AAF947DE-3884-431F-95C9-BD70791C1B8E}" destId="{CAEEF125-1778-493A-BD31-FF960E48C824}" srcOrd="7" destOrd="0" presId="urn:microsoft.com/office/officeart/2018/2/layout/IconVerticalSolidList"/>
    <dgm:cxn modelId="{A3EF1D8E-1C29-468D-9090-B8483CDA01E3}" type="presParOf" srcId="{AAF947DE-3884-431F-95C9-BD70791C1B8E}" destId="{F7A09629-131B-49E4-85D0-00DD0C02DC76}" srcOrd="8" destOrd="0" presId="urn:microsoft.com/office/officeart/2018/2/layout/IconVerticalSolidList"/>
    <dgm:cxn modelId="{ABED4463-6F5D-40ED-BDE9-2C845316B122}" type="presParOf" srcId="{F7A09629-131B-49E4-85D0-00DD0C02DC76}" destId="{5CFBC3E0-4D7D-49D3-B376-3AFD9FA67486}" srcOrd="0" destOrd="0" presId="urn:microsoft.com/office/officeart/2018/2/layout/IconVerticalSolidList"/>
    <dgm:cxn modelId="{31CF4B22-3911-4527-A711-ABEFBC54BA99}" type="presParOf" srcId="{F7A09629-131B-49E4-85D0-00DD0C02DC76}" destId="{E7B8223A-BB7A-4E3E-8883-35AD0F283E1E}" srcOrd="1" destOrd="0" presId="urn:microsoft.com/office/officeart/2018/2/layout/IconVerticalSolidList"/>
    <dgm:cxn modelId="{37995132-FADB-408C-9255-1AC6A434A9B4}" type="presParOf" srcId="{F7A09629-131B-49E4-85D0-00DD0C02DC76}" destId="{720DBBFD-D65D-4EF3-BFE5-39FA8E29E751}" srcOrd="2" destOrd="0" presId="urn:microsoft.com/office/officeart/2018/2/layout/IconVerticalSolidList"/>
    <dgm:cxn modelId="{D9834C83-4A11-4E5E-BD75-1EF6D6D627C4}" type="presParOf" srcId="{F7A09629-131B-49E4-85D0-00DD0C02DC76}" destId="{7DC1F171-CB85-4247-AD88-1D94F6FF5C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 custT="1"/>
      <dgm:spPr/>
      <dgm:t>
        <a:bodyPr/>
        <a:lstStyle/>
        <a:p>
          <a:r>
            <a:rPr lang="fr-FR" sz="1100" b="1" dirty="0"/>
            <a:t>Calcul ferraillage</a:t>
          </a:r>
          <a:br>
            <a:rPr lang="fr-FR" sz="1100" b="1" dirty="0"/>
          </a:br>
          <a:r>
            <a:rPr lang="fr-FR" sz="1100" b="1" dirty="0"/>
            <a:t>( EC2 – DTU 13.12)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 custScaleX="14196" custScaleY="15719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C4966A-A5CF-493D-A9D3-63120BE2ADB0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00D8D22B-602E-4A62-85F4-B3562ADE8BBF}">
      <dgm:prSet phldrT="[Texte]"/>
      <dgm:spPr/>
      <dgm:t>
        <a:bodyPr/>
        <a:lstStyle/>
        <a:p>
          <a:r>
            <a:rPr lang="fr-FR" b="1" dirty="0">
              <a:ln w="6350">
                <a:solidFill>
                  <a:schemeClr val="bg1"/>
                </a:solidFill>
              </a:ln>
              <a:solidFill>
                <a:schemeClr val="bg1"/>
              </a:solidFill>
            </a:rPr>
            <a:t>Normes et règlements de calcul</a:t>
          </a:r>
        </a:p>
      </dgm:t>
    </dgm:pt>
    <dgm:pt modelId="{016BC932-C61A-4907-8FA9-1E3492083372}" type="parTrans" cxnId="{FBD51702-B85A-4100-8DE1-F919952D2D13}">
      <dgm:prSet/>
      <dgm:spPr/>
      <dgm:t>
        <a:bodyPr/>
        <a:lstStyle/>
        <a:p>
          <a:endParaRPr lang="fr-FR"/>
        </a:p>
      </dgm:t>
    </dgm:pt>
    <dgm:pt modelId="{759EC760-C753-4401-8A52-2EBD035A0CE1}" type="sibTrans" cxnId="{FBD51702-B85A-4100-8DE1-F919952D2D13}">
      <dgm:prSet/>
      <dgm:spPr/>
      <dgm:t>
        <a:bodyPr/>
        <a:lstStyle/>
        <a:p>
          <a:endParaRPr lang="fr-FR"/>
        </a:p>
      </dgm:t>
    </dgm:pt>
    <dgm:pt modelId="{9C47B938-7487-4795-8043-CDC41FF1C32D}">
      <dgm:prSet phldrT="[Texte]"/>
      <dgm:spPr/>
      <dgm:t>
        <a:bodyPr/>
        <a:lstStyle/>
        <a:p>
          <a:r>
            <a:rPr lang="fr-FR" dirty="0"/>
            <a:t>BAEL</a:t>
          </a:r>
        </a:p>
      </dgm:t>
    </dgm:pt>
    <dgm:pt modelId="{18CDC8F5-A1F3-4F87-8247-B95F51AEF897}" type="parTrans" cxnId="{19872F02-0017-48D5-9CBE-D298ED3E3786}">
      <dgm:prSet/>
      <dgm:spPr/>
      <dgm:t>
        <a:bodyPr/>
        <a:lstStyle/>
        <a:p>
          <a:endParaRPr lang="fr-FR"/>
        </a:p>
      </dgm:t>
    </dgm:pt>
    <dgm:pt modelId="{A8D366A2-ECA0-475D-A399-8A34CA79F5BD}" type="sibTrans" cxnId="{19872F02-0017-48D5-9CBE-D298ED3E3786}">
      <dgm:prSet/>
      <dgm:spPr/>
      <dgm:t>
        <a:bodyPr/>
        <a:lstStyle/>
        <a:p>
          <a:endParaRPr lang="fr-FR"/>
        </a:p>
      </dgm:t>
    </dgm:pt>
    <dgm:pt modelId="{B6DFBE58-060C-4A37-8AB4-4132E54543BA}">
      <dgm:prSet phldrT="[Texte]" custT="1"/>
      <dgm:spPr/>
      <dgm:t>
        <a:bodyPr/>
        <a:lstStyle/>
        <a:p>
          <a:r>
            <a:rPr lang="fr-FR" sz="1400" dirty="0"/>
            <a:t>NF EN 1992-1-1</a:t>
          </a:r>
        </a:p>
      </dgm:t>
    </dgm:pt>
    <dgm:pt modelId="{1119AC33-09F1-453C-819F-220269BA4516}" type="parTrans" cxnId="{441A0EBF-B957-4889-A3D4-68CD85877EC5}">
      <dgm:prSet/>
      <dgm:spPr/>
      <dgm:t>
        <a:bodyPr/>
        <a:lstStyle/>
        <a:p>
          <a:endParaRPr lang="fr-FR"/>
        </a:p>
      </dgm:t>
    </dgm:pt>
    <dgm:pt modelId="{B96C8BD8-32B9-470D-AFA1-570901ED5E46}" type="sibTrans" cxnId="{441A0EBF-B957-4889-A3D4-68CD85877EC5}">
      <dgm:prSet/>
      <dgm:spPr/>
      <dgm:t>
        <a:bodyPr/>
        <a:lstStyle/>
        <a:p>
          <a:endParaRPr lang="fr-FR"/>
        </a:p>
      </dgm:t>
    </dgm:pt>
    <dgm:pt modelId="{B3E1E9EB-4E85-4EC7-9039-F4400090D728}">
      <dgm:prSet phldrT="[Texte]"/>
      <dgm:spPr/>
      <dgm:t>
        <a:bodyPr/>
        <a:lstStyle/>
        <a:p>
          <a:r>
            <a:rPr lang="fr-FR" dirty="0"/>
            <a:t>RCC-CW</a:t>
          </a:r>
        </a:p>
      </dgm:t>
    </dgm:pt>
    <dgm:pt modelId="{7E0C74A1-92B5-4EB6-88C1-B4409E6D5AE9}" type="parTrans" cxnId="{DB606FEE-6FAA-4BFC-BDA1-AE9F395A96E9}">
      <dgm:prSet/>
      <dgm:spPr/>
      <dgm:t>
        <a:bodyPr/>
        <a:lstStyle/>
        <a:p>
          <a:endParaRPr lang="fr-FR"/>
        </a:p>
      </dgm:t>
    </dgm:pt>
    <dgm:pt modelId="{CCC298DD-95E8-4915-84A6-1330D9AA36DC}" type="sibTrans" cxnId="{DB606FEE-6FAA-4BFC-BDA1-AE9F395A96E9}">
      <dgm:prSet/>
      <dgm:spPr/>
      <dgm:t>
        <a:bodyPr/>
        <a:lstStyle/>
        <a:p>
          <a:endParaRPr lang="fr-FR"/>
        </a:p>
      </dgm:t>
    </dgm:pt>
    <dgm:pt modelId="{6413B680-B521-4D64-9F8E-B3CB66DBE019}">
      <dgm:prSet phldrT="[Texte]"/>
      <dgm:spPr/>
      <dgm:t>
        <a:bodyPr/>
        <a:lstStyle/>
        <a:p>
          <a:r>
            <a:rPr lang="fr-FR" dirty="0"/>
            <a:t>NF P 94-261</a:t>
          </a:r>
        </a:p>
      </dgm:t>
    </dgm:pt>
    <dgm:pt modelId="{79F44CEF-8D03-4F12-AFB9-3EADBF35E806}" type="parTrans" cxnId="{30AFABBE-8B32-4314-91D3-DE8130798E78}">
      <dgm:prSet/>
      <dgm:spPr/>
      <dgm:t>
        <a:bodyPr/>
        <a:lstStyle/>
        <a:p>
          <a:endParaRPr lang="fr-FR"/>
        </a:p>
      </dgm:t>
    </dgm:pt>
    <dgm:pt modelId="{CE65D91C-A5D4-4AB3-9BE4-8E45C81C78A0}" type="sibTrans" cxnId="{30AFABBE-8B32-4314-91D3-DE8130798E78}">
      <dgm:prSet/>
      <dgm:spPr/>
      <dgm:t>
        <a:bodyPr/>
        <a:lstStyle/>
        <a:p>
          <a:endParaRPr lang="fr-FR"/>
        </a:p>
      </dgm:t>
    </dgm:pt>
    <dgm:pt modelId="{DF524C56-B6EE-477A-9EE4-65ED581CE742}">
      <dgm:prSet phldrT="[Texte]"/>
      <dgm:spPr/>
      <dgm:t>
        <a:bodyPr/>
        <a:lstStyle/>
        <a:p>
          <a:r>
            <a:rPr lang="fr-FR" dirty="0"/>
            <a:t>NF P 94-262</a:t>
          </a:r>
        </a:p>
      </dgm:t>
    </dgm:pt>
    <dgm:pt modelId="{49281E8A-0965-471F-8ED2-5BBD35692DBF}" type="parTrans" cxnId="{69D05F21-4A1D-42C3-AB91-E9E102ADE925}">
      <dgm:prSet/>
      <dgm:spPr/>
      <dgm:t>
        <a:bodyPr/>
        <a:lstStyle/>
        <a:p>
          <a:endParaRPr lang="fr-FR"/>
        </a:p>
      </dgm:t>
    </dgm:pt>
    <dgm:pt modelId="{3D3E304E-9CAD-4A8F-A50D-07FBF9B47CCB}" type="sibTrans" cxnId="{69D05F21-4A1D-42C3-AB91-E9E102ADE925}">
      <dgm:prSet/>
      <dgm:spPr/>
      <dgm:t>
        <a:bodyPr/>
        <a:lstStyle/>
        <a:p>
          <a:endParaRPr lang="fr-FR"/>
        </a:p>
      </dgm:t>
    </dgm:pt>
    <dgm:pt modelId="{A05F50CC-0242-498A-8E7C-672C42A0ED44}">
      <dgm:prSet phldrT="[Texte]"/>
      <dgm:spPr/>
      <dgm:t>
        <a:bodyPr/>
        <a:lstStyle/>
        <a:p>
          <a:r>
            <a:rPr lang="fr-FR" dirty="0"/>
            <a:t>NF EN 1998-5</a:t>
          </a:r>
        </a:p>
      </dgm:t>
    </dgm:pt>
    <dgm:pt modelId="{D14DBF8F-C360-4A0A-B5F8-267625DFAAFD}" type="parTrans" cxnId="{AEC2F778-F98A-418E-80FC-113BA8B4244D}">
      <dgm:prSet/>
      <dgm:spPr/>
      <dgm:t>
        <a:bodyPr/>
        <a:lstStyle/>
        <a:p>
          <a:endParaRPr lang="fr-FR"/>
        </a:p>
      </dgm:t>
    </dgm:pt>
    <dgm:pt modelId="{38EDD6F0-EC2D-49C8-9EBE-7DA03BC53DE4}" type="sibTrans" cxnId="{AEC2F778-F98A-418E-80FC-113BA8B4244D}">
      <dgm:prSet/>
      <dgm:spPr/>
      <dgm:t>
        <a:bodyPr/>
        <a:lstStyle/>
        <a:p>
          <a:endParaRPr lang="fr-FR"/>
        </a:p>
      </dgm:t>
    </dgm:pt>
    <dgm:pt modelId="{7AD2F6FA-0696-453C-B6A2-523C63AD2A5F}" type="pres">
      <dgm:prSet presAssocID="{63C4966A-A5CF-493D-A9D3-63120BE2ADB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DD44-C40E-4D4A-B18B-2C42439BC6F1}" type="pres">
      <dgm:prSet presAssocID="{00D8D22B-602E-4A62-85F4-B3562ADE8BBF}" presName="centerShape" presStyleLbl="node0" presStyleIdx="0" presStyleCnt="1"/>
      <dgm:spPr/>
    </dgm:pt>
    <dgm:pt modelId="{CC5100D0-1688-4D27-A682-080C82BBCAF6}" type="pres">
      <dgm:prSet presAssocID="{9C47B938-7487-4795-8043-CDC41FF1C32D}" presName="node" presStyleLbl="node1" presStyleIdx="0" presStyleCnt="6">
        <dgm:presLayoutVars>
          <dgm:bulletEnabled val="1"/>
        </dgm:presLayoutVars>
      </dgm:prSet>
      <dgm:spPr/>
    </dgm:pt>
    <dgm:pt modelId="{F3FBD2D5-DBB7-4E29-A1BB-5C4134C981D2}" type="pres">
      <dgm:prSet presAssocID="{9C47B938-7487-4795-8043-CDC41FF1C32D}" presName="dummy" presStyleCnt="0"/>
      <dgm:spPr/>
    </dgm:pt>
    <dgm:pt modelId="{CB422DC4-B103-43CF-B2BC-8EA8B3DC3994}" type="pres">
      <dgm:prSet presAssocID="{A8D366A2-ECA0-475D-A399-8A34CA79F5BD}" presName="sibTrans" presStyleLbl="sibTrans2D1" presStyleIdx="0" presStyleCnt="6"/>
      <dgm:spPr/>
    </dgm:pt>
    <dgm:pt modelId="{A69764F6-E50A-4DB2-A68C-C54A11623E7F}" type="pres">
      <dgm:prSet presAssocID="{B6DFBE58-060C-4A37-8AB4-4132E54543BA}" presName="node" presStyleLbl="node1" presStyleIdx="1" presStyleCnt="6">
        <dgm:presLayoutVars>
          <dgm:bulletEnabled val="1"/>
        </dgm:presLayoutVars>
      </dgm:prSet>
      <dgm:spPr/>
    </dgm:pt>
    <dgm:pt modelId="{D2515EAD-DA02-424A-9921-99209455418A}" type="pres">
      <dgm:prSet presAssocID="{B6DFBE58-060C-4A37-8AB4-4132E54543BA}" presName="dummy" presStyleCnt="0"/>
      <dgm:spPr/>
    </dgm:pt>
    <dgm:pt modelId="{9E4B5570-AC43-407D-8811-2FE395EAD71B}" type="pres">
      <dgm:prSet presAssocID="{B96C8BD8-32B9-470D-AFA1-570901ED5E46}" presName="sibTrans" presStyleLbl="sibTrans2D1" presStyleIdx="1" presStyleCnt="6"/>
      <dgm:spPr/>
    </dgm:pt>
    <dgm:pt modelId="{C132129E-FE02-4C78-A4C8-B2B0DD25A89E}" type="pres">
      <dgm:prSet presAssocID="{B3E1E9EB-4E85-4EC7-9039-F4400090D728}" presName="node" presStyleLbl="node1" presStyleIdx="2" presStyleCnt="6">
        <dgm:presLayoutVars>
          <dgm:bulletEnabled val="1"/>
        </dgm:presLayoutVars>
      </dgm:prSet>
      <dgm:spPr/>
    </dgm:pt>
    <dgm:pt modelId="{8FE59EF1-60B6-40D5-910C-1E6CCEC1220B}" type="pres">
      <dgm:prSet presAssocID="{B3E1E9EB-4E85-4EC7-9039-F4400090D728}" presName="dummy" presStyleCnt="0"/>
      <dgm:spPr/>
    </dgm:pt>
    <dgm:pt modelId="{3E6B0EB9-462D-4DEA-87FA-8159F8D3C661}" type="pres">
      <dgm:prSet presAssocID="{CCC298DD-95E8-4915-84A6-1330D9AA36DC}" presName="sibTrans" presStyleLbl="sibTrans2D1" presStyleIdx="2" presStyleCnt="6"/>
      <dgm:spPr/>
    </dgm:pt>
    <dgm:pt modelId="{87C4759D-44E1-47F1-96A7-E64000A44B6D}" type="pres">
      <dgm:prSet presAssocID="{6413B680-B521-4D64-9F8E-B3CB66DBE019}" presName="node" presStyleLbl="node1" presStyleIdx="3" presStyleCnt="6">
        <dgm:presLayoutVars>
          <dgm:bulletEnabled val="1"/>
        </dgm:presLayoutVars>
      </dgm:prSet>
      <dgm:spPr/>
    </dgm:pt>
    <dgm:pt modelId="{D6E3FEFC-048E-44A5-B512-3D54A6AF98DB}" type="pres">
      <dgm:prSet presAssocID="{6413B680-B521-4D64-9F8E-B3CB66DBE019}" presName="dummy" presStyleCnt="0"/>
      <dgm:spPr/>
    </dgm:pt>
    <dgm:pt modelId="{18D2801A-E46B-480E-95BB-ACF10C644336}" type="pres">
      <dgm:prSet presAssocID="{CE65D91C-A5D4-4AB3-9BE4-8E45C81C78A0}" presName="sibTrans" presStyleLbl="sibTrans2D1" presStyleIdx="3" presStyleCnt="6"/>
      <dgm:spPr/>
    </dgm:pt>
    <dgm:pt modelId="{9FB55437-FC97-4B44-BF10-AF0B0BCF41DF}" type="pres">
      <dgm:prSet presAssocID="{DF524C56-B6EE-477A-9EE4-65ED581CE742}" presName="node" presStyleLbl="node1" presStyleIdx="4" presStyleCnt="6">
        <dgm:presLayoutVars>
          <dgm:bulletEnabled val="1"/>
        </dgm:presLayoutVars>
      </dgm:prSet>
      <dgm:spPr/>
    </dgm:pt>
    <dgm:pt modelId="{87801A24-7330-48AE-BDA9-87B981FE1F30}" type="pres">
      <dgm:prSet presAssocID="{DF524C56-B6EE-477A-9EE4-65ED581CE742}" presName="dummy" presStyleCnt="0"/>
      <dgm:spPr/>
    </dgm:pt>
    <dgm:pt modelId="{F6E643A4-AAAF-469E-8340-2F240982EBF1}" type="pres">
      <dgm:prSet presAssocID="{3D3E304E-9CAD-4A8F-A50D-07FBF9B47CCB}" presName="sibTrans" presStyleLbl="sibTrans2D1" presStyleIdx="4" presStyleCnt="6"/>
      <dgm:spPr/>
    </dgm:pt>
    <dgm:pt modelId="{10E35AE7-F11A-4D1C-910D-8A83A7838753}" type="pres">
      <dgm:prSet presAssocID="{A05F50CC-0242-498A-8E7C-672C42A0ED44}" presName="node" presStyleLbl="node1" presStyleIdx="5" presStyleCnt="6">
        <dgm:presLayoutVars>
          <dgm:bulletEnabled val="1"/>
        </dgm:presLayoutVars>
      </dgm:prSet>
      <dgm:spPr/>
    </dgm:pt>
    <dgm:pt modelId="{4F95E81F-6875-4616-A7FA-C6344285704B}" type="pres">
      <dgm:prSet presAssocID="{A05F50CC-0242-498A-8E7C-672C42A0ED44}" presName="dummy" presStyleCnt="0"/>
      <dgm:spPr/>
    </dgm:pt>
    <dgm:pt modelId="{593090D4-7BA7-4E90-BBBE-CB2245820621}" type="pres">
      <dgm:prSet presAssocID="{38EDD6F0-EC2D-49C8-9EBE-7DA03BC53DE4}" presName="sibTrans" presStyleLbl="sibTrans2D1" presStyleIdx="5" presStyleCnt="6"/>
      <dgm:spPr/>
    </dgm:pt>
  </dgm:ptLst>
  <dgm:cxnLst>
    <dgm:cxn modelId="{FBD51702-B85A-4100-8DE1-F919952D2D13}" srcId="{63C4966A-A5CF-493D-A9D3-63120BE2ADB0}" destId="{00D8D22B-602E-4A62-85F4-B3562ADE8BBF}" srcOrd="0" destOrd="0" parTransId="{016BC932-C61A-4907-8FA9-1E3492083372}" sibTransId="{759EC760-C753-4401-8A52-2EBD035A0CE1}"/>
    <dgm:cxn modelId="{19872F02-0017-48D5-9CBE-D298ED3E3786}" srcId="{00D8D22B-602E-4A62-85F4-B3562ADE8BBF}" destId="{9C47B938-7487-4795-8043-CDC41FF1C32D}" srcOrd="0" destOrd="0" parTransId="{18CDC8F5-A1F3-4F87-8247-B95F51AEF897}" sibTransId="{A8D366A2-ECA0-475D-A399-8A34CA79F5BD}"/>
    <dgm:cxn modelId="{0A73D80A-A004-4DA3-90FF-6CDB2EF28DB7}" type="presOf" srcId="{00D8D22B-602E-4A62-85F4-B3562ADE8BBF}" destId="{8183DD44-C40E-4D4A-B18B-2C42439BC6F1}" srcOrd="0" destOrd="0" presId="urn:microsoft.com/office/officeart/2005/8/layout/radial6"/>
    <dgm:cxn modelId="{69D05F21-4A1D-42C3-AB91-E9E102ADE925}" srcId="{00D8D22B-602E-4A62-85F4-B3562ADE8BBF}" destId="{DF524C56-B6EE-477A-9EE4-65ED581CE742}" srcOrd="4" destOrd="0" parTransId="{49281E8A-0965-471F-8ED2-5BBD35692DBF}" sibTransId="{3D3E304E-9CAD-4A8F-A50D-07FBF9B47CCB}"/>
    <dgm:cxn modelId="{F134895C-CF16-4029-8472-0B73632BCFF9}" type="presOf" srcId="{B96C8BD8-32B9-470D-AFA1-570901ED5E46}" destId="{9E4B5570-AC43-407D-8811-2FE395EAD71B}" srcOrd="0" destOrd="0" presId="urn:microsoft.com/office/officeart/2005/8/layout/radial6"/>
    <dgm:cxn modelId="{2F2F9D62-32ED-4E8B-A8CE-16D8517082E1}" type="presOf" srcId="{CCC298DD-95E8-4915-84A6-1330D9AA36DC}" destId="{3E6B0EB9-462D-4DEA-87FA-8159F8D3C661}" srcOrd="0" destOrd="0" presId="urn:microsoft.com/office/officeart/2005/8/layout/radial6"/>
    <dgm:cxn modelId="{D4EBED46-2A59-4558-B467-E706668F5F5D}" type="presOf" srcId="{B3E1E9EB-4E85-4EC7-9039-F4400090D728}" destId="{C132129E-FE02-4C78-A4C8-B2B0DD25A89E}" srcOrd="0" destOrd="0" presId="urn:microsoft.com/office/officeart/2005/8/layout/radial6"/>
    <dgm:cxn modelId="{61F6D748-548B-4E45-B938-714A18F516A1}" type="presOf" srcId="{6413B680-B521-4D64-9F8E-B3CB66DBE019}" destId="{87C4759D-44E1-47F1-96A7-E64000A44B6D}" srcOrd="0" destOrd="0" presId="urn:microsoft.com/office/officeart/2005/8/layout/radial6"/>
    <dgm:cxn modelId="{3F7EC754-D8A8-4929-B65F-A7954B43089D}" type="presOf" srcId="{9C47B938-7487-4795-8043-CDC41FF1C32D}" destId="{CC5100D0-1688-4D27-A682-080C82BBCAF6}" srcOrd="0" destOrd="0" presId="urn:microsoft.com/office/officeart/2005/8/layout/radial6"/>
    <dgm:cxn modelId="{AEC2F778-F98A-418E-80FC-113BA8B4244D}" srcId="{00D8D22B-602E-4A62-85F4-B3562ADE8BBF}" destId="{A05F50CC-0242-498A-8E7C-672C42A0ED44}" srcOrd="5" destOrd="0" parTransId="{D14DBF8F-C360-4A0A-B5F8-267625DFAAFD}" sibTransId="{38EDD6F0-EC2D-49C8-9EBE-7DA03BC53DE4}"/>
    <dgm:cxn modelId="{1CA8178C-9C8E-4395-A473-5C55F3233628}" type="presOf" srcId="{3D3E304E-9CAD-4A8F-A50D-07FBF9B47CCB}" destId="{F6E643A4-AAAF-469E-8340-2F240982EBF1}" srcOrd="0" destOrd="0" presId="urn:microsoft.com/office/officeart/2005/8/layout/radial6"/>
    <dgm:cxn modelId="{A3052395-63EB-4176-8E00-D14FA9F6C238}" type="presOf" srcId="{38EDD6F0-EC2D-49C8-9EBE-7DA03BC53DE4}" destId="{593090D4-7BA7-4E90-BBBE-CB2245820621}" srcOrd="0" destOrd="0" presId="urn:microsoft.com/office/officeart/2005/8/layout/radial6"/>
    <dgm:cxn modelId="{1D72FD9B-E591-4D5F-8049-90F513834447}" type="presOf" srcId="{B6DFBE58-060C-4A37-8AB4-4132E54543BA}" destId="{A69764F6-E50A-4DB2-A68C-C54A11623E7F}" srcOrd="0" destOrd="0" presId="urn:microsoft.com/office/officeart/2005/8/layout/radial6"/>
    <dgm:cxn modelId="{51EECAB2-C8A8-4332-8C6F-2A99F5C07213}" type="presOf" srcId="{CE65D91C-A5D4-4AB3-9BE4-8E45C81C78A0}" destId="{18D2801A-E46B-480E-95BB-ACF10C644336}" srcOrd="0" destOrd="0" presId="urn:microsoft.com/office/officeart/2005/8/layout/radial6"/>
    <dgm:cxn modelId="{30AFABBE-8B32-4314-91D3-DE8130798E78}" srcId="{00D8D22B-602E-4A62-85F4-B3562ADE8BBF}" destId="{6413B680-B521-4D64-9F8E-B3CB66DBE019}" srcOrd="3" destOrd="0" parTransId="{79F44CEF-8D03-4F12-AFB9-3EADBF35E806}" sibTransId="{CE65D91C-A5D4-4AB3-9BE4-8E45C81C78A0}"/>
    <dgm:cxn modelId="{441A0EBF-B957-4889-A3D4-68CD85877EC5}" srcId="{00D8D22B-602E-4A62-85F4-B3562ADE8BBF}" destId="{B6DFBE58-060C-4A37-8AB4-4132E54543BA}" srcOrd="1" destOrd="0" parTransId="{1119AC33-09F1-453C-819F-220269BA4516}" sibTransId="{B96C8BD8-32B9-470D-AFA1-570901ED5E46}"/>
    <dgm:cxn modelId="{146604C2-BC6E-466B-95AB-AF4911F8DBB9}" type="presOf" srcId="{A8D366A2-ECA0-475D-A399-8A34CA79F5BD}" destId="{CB422DC4-B103-43CF-B2BC-8EA8B3DC3994}" srcOrd="0" destOrd="0" presId="urn:microsoft.com/office/officeart/2005/8/layout/radial6"/>
    <dgm:cxn modelId="{E21B2FCD-ED35-4969-A638-3FC01C84FB6F}" type="presOf" srcId="{63C4966A-A5CF-493D-A9D3-63120BE2ADB0}" destId="{7AD2F6FA-0696-453C-B6A2-523C63AD2A5F}" srcOrd="0" destOrd="0" presId="urn:microsoft.com/office/officeart/2005/8/layout/radial6"/>
    <dgm:cxn modelId="{E9915EE5-268B-486E-B8E1-FBEDA62E82B4}" type="presOf" srcId="{A05F50CC-0242-498A-8E7C-672C42A0ED44}" destId="{10E35AE7-F11A-4D1C-910D-8A83A7838753}" srcOrd="0" destOrd="0" presId="urn:microsoft.com/office/officeart/2005/8/layout/radial6"/>
    <dgm:cxn modelId="{DB606FEE-6FAA-4BFC-BDA1-AE9F395A96E9}" srcId="{00D8D22B-602E-4A62-85F4-B3562ADE8BBF}" destId="{B3E1E9EB-4E85-4EC7-9039-F4400090D728}" srcOrd="2" destOrd="0" parTransId="{7E0C74A1-92B5-4EB6-88C1-B4409E6D5AE9}" sibTransId="{CCC298DD-95E8-4915-84A6-1330D9AA36DC}"/>
    <dgm:cxn modelId="{36878DF7-4702-403F-AAA0-B7E39DE9B4C5}" type="presOf" srcId="{DF524C56-B6EE-477A-9EE4-65ED581CE742}" destId="{9FB55437-FC97-4B44-BF10-AF0B0BCF41DF}" srcOrd="0" destOrd="0" presId="urn:microsoft.com/office/officeart/2005/8/layout/radial6"/>
    <dgm:cxn modelId="{2E0EC04E-59D7-473A-B7FF-22314A6D1A99}" type="presParOf" srcId="{7AD2F6FA-0696-453C-B6A2-523C63AD2A5F}" destId="{8183DD44-C40E-4D4A-B18B-2C42439BC6F1}" srcOrd="0" destOrd="0" presId="urn:microsoft.com/office/officeart/2005/8/layout/radial6"/>
    <dgm:cxn modelId="{D094D827-8DED-4DC7-8EA6-275DE97C58AA}" type="presParOf" srcId="{7AD2F6FA-0696-453C-B6A2-523C63AD2A5F}" destId="{CC5100D0-1688-4D27-A682-080C82BBCAF6}" srcOrd="1" destOrd="0" presId="urn:microsoft.com/office/officeart/2005/8/layout/radial6"/>
    <dgm:cxn modelId="{B75DA5CA-8EF8-4509-A377-E1C6F1640138}" type="presParOf" srcId="{7AD2F6FA-0696-453C-B6A2-523C63AD2A5F}" destId="{F3FBD2D5-DBB7-4E29-A1BB-5C4134C981D2}" srcOrd="2" destOrd="0" presId="urn:microsoft.com/office/officeart/2005/8/layout/radial6"/>
    <dgm:cxn modelId="{C2CC9D8F-1598-4331-AF1F-BEF2B153A564}" type="presParOf" srcId="{7AD2F6FA-0696-453C-B6A2-523C63AD2A5F}" destId="{CB422DC4-B103-43CF-B2BC-8EA8B3DC3994}" srcOrd="3" destOrd="0" presId="urn:microsoft.com/office/officeart/2005/8/layout/radial6"/>
    <dgm:cxn modelId="{6A87E665-395D-4376-87CA-E52EBD43FA1E}" type="presParOf" srcId="{7AD2F6FA-0696-453C-B6A2-523C63AD2A5F}" destId="{A69764F6-E50A-4DB2-A68C-C54A11623E7F}" srcOrd="4" destOrd="0" presId="urn:microsoft.com/office/officeart/2005/8/layout/radial6"/>
    <dgm:cxn modelId="{DAFC2D2E-32E4-42A3-89DE-18DDADB7292B}" type="presParOf" srcId="{7AD2F6FA-0696-453C-B6A2-523C63AD2A5F}" destId="{D2515EAD-DA02-424A-9921-99209455418A}" srcOrd="5" destOrd="0" presId="urn:microsoft.com/office/officeart/2005/8/layout/radial6"/>
    <dgm:cxn modelId="{44730D35-26BC-4960-B810-FBF51A841E7E}" type="presParOf" srcId="{7AD2F6FA-0696-453C-B6A2-523C63AD2A5F}" destId="{9E4B5570-AC43-407D-8811-2FE395EAD71B}" srcOrd="6" destOrd="0" presId="urn:microsoft.com/office/officeart/2005/8/layout/radial6"/>
    <dgm:cxn modelId="{E8708B22-4CF0-4E80-AA7D-B8CCAE9F90F0}" type="presParOf" srcId="{7AD2F6FA-0696-453C-B6A2-523C63AD2A5F}" destId="{C132129E-FE02-4C78-A4C8-B2B0DD25A89E}" srcOrd="7" destOrd="0" presId="urn:microsoft.com/office/officeart/2005/8/layout/radial6"/>
    <dgm:cxn modelId="{172BDE76-E0BE-41C9-8AA3-9D3E65BC1A19}" type="presParOf" srcId="{7AD2F6FA-0696-453C-B6A2-523C63AD2A5F}" destId="{8FE59EF1-60B6-40D5-910C-1E6CCEC1220B}" srcOrd="8" destOrd="0" presId="urn:microsoft.com/office/officeart/2005/8/layout/radial6"/>
    <dgm:cxn modelId="{AFAC8A4D-AE36-4895-AD63-8EB51447F4C0}" type="presParOf" srcId="{7AD2F6FA-0696-453C-B6A2-523C63AD2A5F}" destId="{3E6B0EB9-462D-4DEA-87FA-8159F8D3C661}" srcOrd="9" destOrd="0" presId="urn:microsoft.com/office/officeart/2005/8/layout/radial6"/>
    <dgm:cxn modelId="{748D2125-FC66-45EE-8347-7922619F5E3B}" type="presParOf" srcId="{7AD2F6FA-0696-453C-B6A2-523C63AD2A5F}" destId="{87C4759D-44E1-47F1-96A7-E64000A44B6D}" srcOrd="10" destOrd="0" presId="urn:microsoft.com/office/officeart/2005/8/layout/radial6"/>
    <dgm:cxn modelId="{681C0861-7BE7-4C5D-B9F9-7DCA7463B123}" type="presParOf" srcId="{7AD2F6FA-0696-453C-B6A2-523C63AD2A5F}" destId="{D6E3FEFC-048E-44A5-B512-3D54A6AF98DB}" srcOrd="11" destOrd="0" presId="urn:microsoft.com/office/officeart/2005/8/layout/radial6"/>
    <dgm:cxn modelId="{17CF2F5D-D952-49BE-BDF6-C5328A7FDC63}" type="presParOf" srcId="{7AD2F6FA-0696-453C-B6A2-523C63AD2A5F}" destId="{18D2801A-E46B-480E-95BB-ACF10C644336}" srcOrd="12" destOrd="0" presId="urn:microsoft.com/office/officeart/2005/8/layout/radial6"/>
    <dgm:cxn modelId="{4B2229BC-3525-44DC-89AC-55BBFEC7A9DB}" type="presParOf" srcId="{7AD2F6FA-0696-453C-B6A2-523C63AD2A5F}" destId="{9FB55437-FC97-4B44-BF10-AF0B0BCF41DF}" srcOrd="13" destOrd="0" presId="urn:microsoft.com/office/officeart/2005/8/layout/radial6"/>
    <dgm:cxn modelId="{F9B00574-2A9A-4CB8-96CF-ED977FE3A0EA}" type="presParOf" srcId="{7AD2F6FA-0696-453C-B6A2-523C63AD2A5F}" destId="{87801A24-7330-48AE-BDA9-87B981FE1F30}" srcOrd="14" destOrd="0" presId="urn:microsoft.com/office/officeart/2005/8/layout/radial6"/>
    <dgm:cxn modelId="{3DDAF509-DD95-4945-BBD4-3D3F5DFA34CA}" type="presParOf" srcId="{7AD2F6FA-0696-453C-B6A2-523C63AD2A5F}" destId="{F6E643A4-AAAF-469E-8340-2F240982EBF1}" srcOrd="15" destOrd="0" presId="urn:microsoft.com/office/officeart/2005/8/layout/radial6"/>
    <dgm:cxn modelId="{E0884D8E-3381-4705-9B6E-73A24DFF591A}" type="presParOf" srcId="{7AD2F6FA-0696-453C-B6A2-523C63AD2A5F}" destId="{10E35AE7-F11A-4D1C-910D-8A83A7838753}" srcOrd="16" destOrd="0" presId="urn:microsoft.com/office/officeart/2005/8/layout/radial6"/>
    <dgm:cxn modelId="{74689E4E-9E00-4BD3-9BC7-ECD2EC5E5E80}" type="presParOf" srcId="{7AD2F6FA-0696-453C-B6A2-523C63AD2A5F}" destId="{4F95E81F-6875-4616-A7FA-C6344285704B}" srcOrd="17" destOrd="0" presId="urn:microsoft.com/office/officeart/2005/8/layout/radial6"/>
    <dgm:cxn modelId="{A6A3A51B-A3AF-4EA5-91EC-3FF15336AF18}" type="presParOf" srcId="{7AD2F6FA-0696-453C-B6A2-523C63AD2A5F}" destId="{593090D4-7BA7-4E90-BBBE-CB224582062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C4966A-A5CF-493D-A9D3-63120BE2ADB0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00D8D22B-602E-4A62-85F4-B3562ADE8BBF}">
      <dgm:prSet phldrT="[Texte]"/>
      <dgm:spPr>
        <a:solidFill>
          <a:srgbClr val="FF9900"/>
        </a:solidFill>
      </dgm:spPr>
      <dgm:t>
        <a:bodyPr/>
        <a:lstStyle/>
        <a:p>
          <a:r>
            <a:rPr lang="fr-FR" b="1" dirty="0"/>
            <a:t>Logiciels utilisés</a:t>
          </a:r>
        </a:p>
      </dgm:t>
    </dgm:pt>
    <dgm:pt modelId="{016BC932-C61A-4907-8FA9-1E3492083372}" type="parTrans" cxnId="{FBD51702-B85A-4100-8DE1-F919952D2D13}">
      <dgm:prSet/>
      <dgm:spPr/>
      <dgm:t>
        <a:bodyPr/>
        <a:lstStyle/>
        <a:p>
          <a:endParaRPr lang="fr-FR"/>
        </a:p>
      </dgm:t>
    </dgm:pt>
    <dgm:pt modelId="{759EC760-C753-4401-8A52-2EBD035A0CE1}" type="sibTrans" cxnId="{FBD51702-B85A-4100-8DE1-F919952D2D13}">
      <dgm:prSet/>
      <dgm:spPr/>
      <dgm:t>
        <a:bodyPr/>
        <a:lstStyle/>
        <a:p>
          <a:endParaRPr lang="fr-FR"/>
        </a:p>
      </dgm:t>
    </dgm:pt>
    <dgm:pt modelId="{9C47B938-7487-4795-8043-CDC41FF1C32D}">
      <dgm:prSet phldrT="[Texte]"/>
      <dgm:spPr>
        <a:solidFill>
          <a:srgbClr val="FF9900"/>
        </a:solidFill>
      </dgm:spPr>
      <dgm:t>
        <a:bodyPr/>
        <a:lstStyle/>
        <a:p>
          <a:r>
            <a:rPr lang="fr-FR" dirty="0" err="1"/>
            <a:t>Ansys</a:t>
          </a:r>
          <a:r>
            <a:rPr lang="fr-FR" dirty="0"/>
            <a:t> APDL</a:t>
          </a:r>
        </a:p>
      </dgm:t>
    </dgm:pt>
    <dgm:pt modelId="{A8D366A2-ECA0-475D-A399-8A34CA79F5BD}" type="sibTrans" cxnId="{19872F02-0017-48D5-9CBE-D298ED3E3786}">
      <dgm:prSet/>
      <dgm:spPr>
        <a:solidFill>
          <a:srgbClr val="FFD08B"/>
        </a:solidFill>
      </dgm:spPr>
      <dgm:t>
        <a:bodyPr/>
        <a:lstStyle/>
        <a:p>
          <a:endParaRPr lang="fr-FR"/>
        </a:p>
      </dgm:t>
    </dgm:pt>
    <dgm:pt modelId="{18CDC8F5-A1F3-4F87-8247-B95F51AEF897}" type="parTrans" cxnId="{19872F02-0017-48D5-9CBE-D298ED3E3786}">
      <dgm:prSet/>
      <dgm:spPr/>
      <dgm:t>
        <a:bodyPr/>
        <a:lstStyle/>
        <a:p>
          <a:endParaRPr lang="fr-FR"/>
        </a:p>
      </dgm:t>
    </dgm:pt>
    <dgm:pt modelId="{B3E1E9EB-4E85-4EC7-9039-F4400090D728}">
      <dgm:prSet phldrT="[Texte]"/>
      <dgm:spPr>
        <a:solidFill>
          <a:srgbClr val="FF9900"/>
        </a:solidFill>
      </dgm:spPr>
      <dgm:t>
        <a:bodyPr/>
        <a:lstStyle/>
        <a:p>
          <a:r>
            <a:rPr lang="fr-FR" dirty="0"/>
            <a:t>Python</a:t>
          </a:r>
        </a:p>
      </dgm:t>
    </dgm:pt>
    <dgm:pt modelId="{CCC298DD-95E8-4915-84A6-1330D9AA36DC}" type="sibTrans" cxnId="{DB606FEE-6FAA-4BFC-BDA1-AE9F395A96E9}">
      <dgm:prSet/>
      <dgm:spPr>
        <a:solidFill>
          <a:srgbClr val="FFD08B"/>
        </a:solidFill>
      </dgm:spPr>
      <dgm:t>
        <a:bodyPr/>
        <a:lstStyle/>
        <a:p>
          <a:endParaRPr lang="fr-FR"/>
        </a:p>
      </dgm:t>
    </dgm:pt>
    <dgm:pt modelId="{7E0C74A1-92B5-4EB6-88C1-B4409E6D5AE9}" type="parTrans" cxnId="{DB606FEE-6FAA-4BFC-BDA1-AE9F395A96E9}">
      <dgm:prSet/>
      <dgm:spPr/>
      <dgm:t>
        <a:bodyPr/>
        <a:lstStyle/>
        <a:p>
          <a:endParaRPr lang="fr-FR"/>
        </a:p>
      </dgm:t>
    </dgm:pt>
    <dgm:pt modelId="{6413B680-B521-4D64-9F8E-B3CB66DBE019}">
      <dgm:prSet phldrT="[Texte]"/>
      <dgm:spPr>
        <a:solidFill>
          <a:srgbClr val="FF9900"/>
        </a:solidFill>
      </dgm:spPr>
      <dgm:t>
        <a:bodyPr/>
        <a:lstStyle/>
        <a:p>
          <a:r>
            <a:rPr lang="fr-FR" dirty="0"/>
            <a:t>PTC </a:t>
          </a:r>
          <a:r>
            <a:rPr lang="fr-FR" dirty="0" err="1"/>
            <a:t>Mathcad</a:t>
          </a:r>
          <a:endParaRPr lang="fr-FR" dirty="0"/>
        </a:p>
      </dgm:t>
    </dgm:pt>
    <dgm:pt modelId="{CE65D91C-A5D4-4AB3-9BE4-8E45C81C78A0}" type="sibTrans" cxnId="{30AFABBE-8B32-4314-91D3-DE8130798E78}">
      <dgm:prSet/>
      <dgm:spPr>
        <a:solidFill>
          <a:srgbClr val="FFD08B"/>
        </a:solidFill>
      </dgm:spPr>
      <dgm:t>
        <a:bodyPr/>
        <a:lstStyle/>
        <a:p>
          <a:endParaRPr lang="fr-FR"/>
        </a:p>
      </dgm:t>
    </dgm:pt>
    <dgm:pt modelId="{79F44CEF-8D03-4F12-AFB9-3EADBF35E806}" type="parTrans" cxnId="{30AFABBE-8B32-4314-91D3-DE8130798E78}">
      <dgm:prSet/>
      <dgm:spPr/>
      <dgm:t>
        <a:bodyPr/>
        <a:lstStyle/>
        <a:p>
          <a:endParaRPr lang="fr-FR"/>
        </a:p>
      </dgm:t>
    </dgm:pt>
    <dgm:pt modelId="{7AD2F6FA-0696-453C-B6A2-523C63AD2A5F}" type="pres">
      <dgm:prSet presAssocID="{63C4966A-A5CF-493D-A9D3-63120BE2ADB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83DD44-C40E-4D4A-B18B-2C42439BC6F1}" type="pres">
      <dgm:prSet presAssocID="{00D8D22B-602E-4A62-85F4-B3562ADE8BBF}" presName="centerShape" presStyleLbl="node0" presStyleIdx="0" presStyleCnt="1"/>
      <dgm:spPr/>
    </dgm:pt>
    <dgm:pt modelId="{542F421A-5D6E-450F-A7F3-5F98BF39BE69}" type="pres">
      <dgm:prSet presAssocID="{9C47B938-7487-4795-8043-CDC41FF1C32D}" presName="node" presStyleLbl="node1" presStyleIdx="0" presStyleCnt="3">
        <dgm:presLayoutVars>
          <dgm:bulletEnabled val="1"/>
        </dgm:presLayoutVars>
      </dgm:prSet>
      <dgm:spPr/>
    </dgm:pt>
    <dgm:pt modelId="{C22BE577-A349-4621-BA5E-B89249208751}" type="pres">
      <dgm:prSet presAssocID="{9C47B938-7487-4795-8043-CDC41FF1C32D}" presName="dummy" presStyleCnt="0"/>
      <dgm:spPr/>
    </dgm:pt>
    <dgm:pt modelId="{69A18D4D-F7B8-46C4-A6E4-8397A6AA3442}" type="pres">
      <dgm:prSet presAssocID="{A8D366A2-ECA0-475D-A399-8A34CA79F5BD}" presName="sibTrans" presStyleLbl="sibTrans2D1" presStyleIdx="0" presStyleCnt="3"/>
      <dgm:spPr/>
    </dgm:pt>
    <dgm:pt modelId="{06604B03-0F96-40CD-BF6C-B9F145A41DD5}" type="pres">
      <dgm:prSet presAssocID="{B3E1E9EB-4E85-4EC7-9039-F4400090D728}" presName="node" presStyleLbl="node1" presStyleIdx="1" presStyleCnt="3">
        <dgm:presLayoutVars>
          <dgm:bulletEnabled val="1"/>
        </dgm:presLayoutVars>
      </dgm:prSet>
      <dgm:spPr/>
    </dgm:pt>
    <dgm:pt modelId="{84C8AB8C-B346-4B46-B9FA-1C3DBE648601}" type="pres">
      <dgm:prSet presAssocID="{B3E1E9EB-4E85-4EC7-9039-F4400090D728}" presName="dummy" presStyleCnt="0"/>
      <dgm:spPr/>
    </dgm:pt>
    <dgm:pt modelId="{86F27C90-F800-41F1-B827-E38E9259F1F7}" type="pres">
      <dgm:prSet presAssocID="{CCC298DD-95E8-4915-84A6-1330D9AA36DC}" presName="sibTrans" presStyleLbl="sibTrans2D1" presStyleIdx="1" presStyleCnt="3"/>
      <dgm:spPr/>
    </dgm:pt>
    <dgm:pt modelId="{A13A78E6-B8F5-4B41-93D9-C6DE76BCCEA7}" type="pres">
      <dgm:prSet presAssocID="{6413B680-B521-4D64-9F8E-B3CB66DBE019}" presName="node" presStyleLbl="node1" presStyleIdx="2" presStyleCnt="3">
        <dgm:presLayoutVars>
          <dgm:bulletEnabled val="1"/>
        </dgm:presLayoutVars>
      </dgm:prSet>
      <dgm:spPr/>
    </dgm:pt>
    <dgm:pt modelId="{29BDBE7B-E412-446A-9FCA-C38260608952}" type="pres">
      <dgm:prSet presAssocID="{6413B680-B521-4D64-9F8E-B3CB66DBE019}" presName="dummy" presStyleCnt="0"/>
      <dgm:spPr/>
    </dgm:pt>
    <dgm:pt modelId="{F10C093F-3C58-4D14-8CE6-43B137934FA3}" type="pres">
      <dgm:prSet presAssocID="{CE65D91C-A5D4-4AB3-9BE4-8E45C81C78A0}" presName="sibTrans" presStyleLbl="sibTrans2D1" presStyleIdx="2" presStyleCnt="3"/>
      <dgm:spPr/>
    </dgm:pt>
  </dgm:ptLst>
  <dgm:cxnLst>
    <dgm:cxn modelId="{FBD51702-B85A-4100-8DE1-F919952D2D13}" srcId="{63C4966A-A5CF-493D-A9D3-63120BE2ADB0}" destId="{00D8D22B-602E-4A62-85F4-B3562ADE8BBF}" srcOrd="0" destOrd="0" parTransId="{016BC932-C61A-4907-8FA9-1E3492083372}" sibTransId="{759EC760-C753-4401-8A52-2EBD035A0CE1}"/>
    <dgm:cxn modelId="{19872F02-0017-48D5-9CBE-D298ED3E3786}" srcId="{00D8D22B-602E-4A62-85F4-B3562ADE8BBF}" destId="{9C47B938-7487-4795-8043-CDC41FF1C32D}" srcOrd="0" destOrd="0" parTransId="{18CDC8F5-A1F3-4F87-8247-B95F51AEF897}" sibTransId="{A8D366A2-ECA0-475D-A399-8A34CA79F5BD}"/>
    <dgm:cxn modelId="{0A73D80A-A004-4DA3-90FF-6CDB2EF28DB7}" type="presOf" srcId="{00D8D22B-602E-4A62-85F4-B3562ADE8BBF}" destId="{8183DD44-C40E-4D4A-B18B-2C42439BC6F1}" srcOrd="0" destOrd="0" presId="urn:microsoft.com/office/officeart/2005/8/layout/radial6"/>
    <dgm:cxn modelId="{C35C8A20-CB4F-4897-A346-72E386535102}" type="presOf" srcId="{6413B680-B521-4D64-9F8E-B3CB66DBE019}" destId="{A13A78E6-B8F5-4B41-93D9-C6DE76BCCEA7}" srcOrd="0" destOrd="0" presId="urn:microsoft.com/office/officeart/2005/8/layout/radial6"/>
    <dgm:cxn modelId="{83EC1C2F-2CBE-49FA-8415-579898DB5CFD}" type="presOf" srcId="{B3E1E9EB-4E85-4EC7-9039-F4400090D728}" destId="{06604B03-0F96-40CD-BF6C-B9F145A41DD5}" srcOrd="0" destOrd="0" presId="urn:microsoft.com/office/officeart/2005/8/layout/radial6"/>
    <dgm:cxn modelId="{1C6C595C-2D18-4940-BFCF-6914D8FE197A}" type="presOf" srcId="{9C47B938-7487-4795-8043-CDC41FF1C32D}" destId="{542F421A-5D6E-450F-A7F3-5F98BF39BE69}" srcOrd="0" destOrd="0" presId="urn:microsoft.com/office/officeart/2005/8/layout/radial6"/>
    <dgm:cxn modelId="{096DEC79-F64C-4565-906B-112F4EDA3DE0}" type="presOf" srcId="{A8D366A2-ECA0-475D-A399-8A34CA79F5BD}" destId="{69A18D4D-F7B8-46C4-A6E4-8397A6AA3442}" srcOrd="0" destOrd="0" presId="urn:microsoft.com/office/officeart/2005/8/layout/radial6"/>
    <dgm:cxn modelId="{C207B3B9-E16E-4A50-9B61-C656C4E91993}" type="presOf" srcId="{CE65D91C-A5D4-4AB3-9BE4-8E45C81C78A0}" destId="{F10C093F-3C58-4D14-8CE6-43B137934FA3}" srcOrd="0" destOrd="0" presId="urn:microsoft.com/office/officeart/2005/8/layout/radial6"/>
    <dgm:cxn modelId="{30AFABBE-8B32-4314-91D3-DE8130798E78}" srcId="{00D8D22B-602E-4A62-85F4-B3562ADE8BBF}" destId="{6413B680-B521-4D64-9F8E-B3CB66DBE019}" srcOrd="2" destOrd="0" parTransId="{79F44CEF-8D03-4F12-AFB9-3EADBF35E806}" sibTransId="{CE65D91C-A5D4-4AB3-9BE4-8E45C81C78A0}"/>
    <dgm:cxn modelId="{A368DAC9-EA33-4E37-BD47-B8541EEE6363}" type="presOf" srcId="{CCC298DD-95E8-4915-84A6-1330D9AA36DC}" destId="{86F27C90-F800-41F1-B827-E38E9259F1F7}" srcOrd="0" destOrd="0" presId="urn:microsoft.com/office/officeart/2005/8/layout/radial6"/>
    <dgm:cxn modelId="{E21B2FCD-ED35-4969-A638-3FC01C84FB6F}" type="presOf" srcId="{63C4966A-A5CF-493D-A9D3-63120BE2ADB0}" destId="{7AD2F6FA-0696-453C-B6A2-523C63AD2A5F}" srcOrd="0" destOrd="0" presId="urn:microsoft.com/office/officeart/2005/8/layout/radial6"/>
    <dgm:cxn modelId="{DB606FEE-6FAA-4BFC-BDA1-AE9F395A96E9}" srcId="{00D8D22B-602E-4A62-85F4-B3562ADE8BBF}" destId="{B3E1E9EB-4E85-4EC7-9039-F4400090D728}" srcOrd="1" destOrd="0" parTransId="{7E0C74A1-92B5-4EB6-88C1-B4409E6D5AE9}" sibTransId="{CCC298DD-95E8-4915-84A6-1330D9AA36DC}"/>
    <dgm:cxn modelId="{2E0EC04E-59D7-473A-B7FF-22314A6D1A99}" type="presParOf" srcId="{7AD2F6FA-0696-453C-B6A2-523C63AD2A5F}" destId="{8183DD44-C40E-4D4A-B18B-2C42439BC6F1}" srcOrd="0" destOrd="0" presId="urn:microsoft.com/office/officeart/2005/8/layout/radial6"/>
    <dgm:cxn modelId="{5D776801-6640-4F2A-BDBD-F92AFAFB9D32}" type="presParOf" srcId="{7AD2F6FA-0696-453C-B6A2-523C63AD2A5F}" destId="{542F421A-5D6E-450F-A7F3-5F98BF39BE69}" srcOrd="1" destOrd="0" presId="urn:microsoft.com/office/officeart/2005/8/layout/radial6"/>
    <dgm:cxn modelId="{F10FDF98-E7A2-4A75-A10E-970357B34BF1}" type="presParOf" srcId="{7AD2F6FA-0696-453C-B6A2-523C63AD2A5F}" destId="{C22BE577-A349-4621-BA5E-B89249208751}" srcOrd="2" destOrd="0" presId="urn:microsoft.com/office/officeart/2005/8/layout/radial6"/>
    <dgm:cxn modelId="{581FA116-5722-4BB2-8209-D8816DB1F8EC}" type="presParOf" srcId="{7AD2F6FA-0696-453C-B6A2-523C63AD2A5F}" destId="{69A18D4D-F7B8-46C4-A6E4-8397A6AA3442}" srcOrd="3" destOrd="0" presId="urn:microsoft.com/office/officeart/2005/8/layout/radial6"/>
    <dgm:cxn modelId="{5721454B-7313-4419-ABD6-C1BD2171E031}" type="presParOf" srcId="{7AD2F6FA-0696-453C-B6A2-523C63AD2A5F}" destId="{06604B03-0F96-40CD-BF6C-B9F145A41DD5}" srcOrd="4" destOrd="0" presId="urn:microsoft.com/office/officeart/2005/8/layout/radial6"/>
    <dgm:cxn modelId="{A579584F-7DAF-47D8-92F2-45B34931A4FF}" type="presParOf" srcId="{7AD2F6FA-0696-453C-B6A2-523C63AD2A5F}" destId="{84C8AB8C-B346-4B46-B9FA-1C3DBE648601}" srcOrd="5" destOrd="0" presId="urn:microsoft.com/office/officeart/2005/8/layout/radial6"/>
    <dgm:cxn modelId="{4BB88C8B-090C-476F-8A4D-923BD5A8CCDE}" type="presParOf" srcId="{7AD2F6FA-0696-453C-B6A2-523C63AD2A5F}" destId="{86F27C90-F800-41F1-B827-E38E9259F1F7}" srcOrd="6" destOrd="0" presId="urn:microsoft.com/office/officeart/2005/8/layout/radial6"/>
    <dgm:cxn modelId="{E55BFB29-5310-4211-A93A-563123626526}" type="presParOf" srcId="{7AD2F6FA-0696-453C-B6A2-523C63AD2A5F}" destId="{A13A78E6-B8F5-4B41-93D9-C6DE76BCCEA7}" srcOrd="7" destOrd="0" presId="urn:microsoft.com/office/officeart/2005/8/layout/radial6"/>
    <dgm:cxn modelId="{CAA6C10B-1C2A-49BC-A8B5-DEFC1642EA91}" type="presParOf" srcId="{7AD2F6FA-0696-453C-B6A2-523C63AD2A5F}" destId="{29BDBE7B-E412-446A-9FCA-C38260608952}" srcOrd="8" destOrd="0" presId="urn:microsoft.com/office/officeart/2005/8/layout/radial6"/>
    <dgm:cxn modelId="{3EAC27F8-5B32-4243-8966-C25DC6DC40C8}" type="presParOf" srcId="{7AD2F6FA-0696-453C-B6A2-523C63AD2A5F}" destId="{F10C093F-3C58-4D14-8CE6-43B137934FA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3C1CA-2FDC-408B-A98F-9AC836EE47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07BBD5-E462-49F4-88F5-2A086FB05F0B}">
      <dgm:prSet phldrT="[Texte]" custT="1"/>
      <dgm:spPr>
        <a:ln w="28575"/>
      </dgm:spPr>
      <dgm:t>
        <a:bodyPr/>
        <a:lstStyle/>
        <a:p>
          <a:r>
            <a:rPr lang="fr-FR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Ekbeam</a:t>
          </a:r>
          <a:endParaRPr lang="fr-FR" sz="2800" dirty="0"/>
        </a:p>
      </dgm:t>
    </dgm:pt>
    <dgm:pt modelId="{F385C9C5-9057-4980-B7A9-2A0518247F7B}" type="parTrans" cxnId="{F5E12458-EE27-46C8-A823-CAF4AC2242B8}">
      <dgm:prSet/>
      <dgm:spPr/>
      <dgm:t>
        <a:bodyPr/>
        <a:lstStyle/>
        <a:p>
          <a:endParaRPr lang="fr-FR" sz="4400"/>
        </a:p>
      </dgm:t>
    </dgm:pt>
    <dgm:pt modelId="{2B1CD9F7-098C-4504-85EB-C7DDAE72F9B8}" type="sibTrans" cxnId="{F5E12458-EE27-46C8-A823-CAF4AC2242B8}">
      <dgm:prSet/>
      <dgm:spPr/>
      <dgm:t>
        <a:bodyPr/>
        <a:lstStyle/>
        <a:p>
          <a:endParaRPr lang="fr-FR" sz="4400"/>
        </a:p>
      </dgm:t>
    </dgm:pt>
    <dgm:pt modelId="{ADC17C48-06FA-4AEA-AD29-F669A4A83C5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fr-FR" sz="1400" b="1" dirty="0">
              <a:solidFill>
                <a:srgbClr val="002060"/>
              </a:solidFill>
              <a:effectLst/>
            </a:rPr>
            <a:t>Calcul des armatures longitudinales et transversales dans les éléments de poutres et poteaux en béton de section rectangulaire</a:t>
          </a:r>
          <a:endParaRPr lang="fr-FR" sz="1400" b="1" dirty="0">
            <a:solidFill>
              <a:srgbClr val="002060"/>
            </a:solidFill>
          </a:endParaRPr>
        </a:p>
      </dgm:t>
    </dgm:pt>
    <dgm:pt modelId="{A4A3FBDD-00C4-4D00-BBF4-9699FCBBBDB7}" type="parTrans" cxnId="{C239D7BE-203D-43F2-AB2F-901148BAD4CA}">
      <dgm:prSet/>
      <dgm:spPr/>
      <dgm:t>
        <a:bodyPr/>
        <a:lstStyle/>
        <a:p>
          <a:endParaRPr lang="fr-FR" sz="4400"/>
        </a:p>
      </dgm:t>
    </dgm:pt>
    <dgm:pt modelId="{CE9C51EA-F1F5-4677-8F48-B3D6F0993C86}" type="sibTrans" cxnId="{C239D7BE-203D-43F2-AB2F-901148BAD4CA}">
      <dgm:prSet/>
      <dgm:spPr/>
      <dgm:t>
        <a:bodyPr/>
        <a:lstStyle/>
        <a:p>
          <a:endParaRPr lang="fr-FR" sz="4400"/>
        </a:p>
      </dgm:t>
    </dgm:pt>
    <dgm:pt modelId="{DE8E74EB-A6E9-4D56-ABCE-22114B30E8B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Développé par des langages de programmation</a:t>
          </a:r>
        </a:p>
      </dgm:t>
    </dgm:pt>
    <dgm:pt modelId="{DA397DF4-0905-49DB-9E6D-33CE435EEB5F}" type="parTrans" cxnId="{9BE20BB2-CEB2-41D9-8C83-910429A9E5A8}">
      <dgm:prSet/>
      <dgm:spPr/>
      <dgm:t>
        <a:bodyPr/>
        <a:lstStyle/>
        <a:p>
          <a:endParaRPr lang="fr-FR" sz="4400"/>
        </a:p>
      </dgm:t>
    </dgm:pt>
    <dgm:pt modelId="{9B14525C-FC5D-4876-BEC3-404E2FC66945}" type="sibTrans" cxnId="{9BE20BB2-CEB2-41D9-8C83-910429A9E5A8}">
      <dgm:prSet/>
      <dgm:spPr/>
      <dgm:t>
        <a:bodyPr/>
        <a:lstStyle/>
        <a:p>
          <a:endParaRPr lang="fr-FR" sz="4400"/>
        </a:p>
      </dgm:t>
    </dgm:pt>
    <dgm:pt modelId="{6EA8BD9D-EE93-4A30-8361-43B478195C5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Calcul selon les règlements adéquats</a:t>
          </a:r>
        </a:p>
      </dgm:t>
    </dgm:pt>
    <dgm:pt modelId="{22109613-0833-4565-A8DA-0705CAA0B259}" type="parTrans" cxnId="{FA9DDE31-C261-448D-9312-76DE2E257049}">
      <dgm:prSet/>
      <dgm:spPr/>
      <dgm:t>
        <a:bodyPr/>
        <a:lstStyle/>
        <a:p>
          <a:endParaRPr lang="fr-FR" sz="4400"/>
        </a:p>
      </dgm:t>
    </dgm:pt>
    <dgm:pt modelId="{873E6D1B-2731-439A-B472-9024ED4B1579}" type="sibTrans" cxnId="{FA9DDE31-C261-448D-9312-76DE2E257049}">
      <dgm:prSet/>
      <dgm:spPr/>
      <dgm:t>
        <a:bodyPr/>
        <a:lstStyle/>
        <a:p>
          <a:endParaRPr lang="fr-FR" sz="4400"/>
        </a:p>
      </dgm:t>
    </dgm:pt>
    <dgm:pt modelId="{C4D3D1B7-0540-4223-8F57-EFFA55C0951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Les états limites de calcul</a:t>
          </a:r>
        </a:p>
      </dgm:t>
    </dgm:pt>
    <dgm:pt modelId="{96BA2447-827C-4872-94AC-2A42D9291AA6}" type="sibTrans" cxnId="{103FAA64-B471-4348-94EB-A9EF9BE51AA8}">
      <dgm:prSet/>
      <dgm:spPr/>
      <dgm:t>
        <a:bodyPr/>
        <a:lstStyle/>
        <a:p>
          <a:endParaRPr lang="fr-FR" sz="4400"/>
        </a:p>
      </dgm:t>
    </dgm:pt>
    <dgm:pt modelId="{EB434BC0-17D3-42E1-8018-F4AD75943CF8}" type="parTrans" cxnId="{103FAA64-B471-4348-94EB-A9EF9BE51AA8}">
      <dgm:prSet/>
      <dgm:spPr/>
      <dgm:t>
        <a:bodyPr/>
        <a:lstStyle/>
        <a:p>
          <a:endParaRPr lang="fr-FR" sz="4400"/>
        </a:p>
      </dgm:t>
    </dgm:pt>
    <dgm:pt modelId="{84EB6D77-492E-4B76-88E0-989233C1D46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Python</a:t>
          </a:r>
        </a:p>
      </dgm:t>
    </dgm:pt>
    <dgm:pt modelId="{E3D4497F-7FA4-44C2-86F7-CC820487EDAB}" type="parTrans" cxnId="{111DF358-7681-4955-A727-93240B268C35}">
      <dgm:prSet/>
      <dgm:spPr/>
      <dgm:t>
        <a:bodyPr/>
        <a:lstStyle/>
        <a:p>
          <a:endParaRPr lang="fr-FR" sz="4400"/>
        </a:p>
      </dgm:t>
    </dgm:pt>
    <dgm:pt modelId="{BFCB3006-F522-477B-BC65-4BE39622C503}" type="sibTrans" cxnId="{111DF358-7681-4955-A727-93240B268C35}">
      <dgm:prSet/>
      <dgm:spPr/>
      <dgm:t>
        <a:bodyPr/>
        <a:lstStyle/>
        <a:p>
          <a:endParaRPr lang="fr-FR" sz="4400"/>
        </a:p>
      </dgm:t>
    </dgm:pt>
    <dgm:pt modelId="{94FCF657-C823-4727-BBBA-6786C6A7D8D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 err="1"/>
            <a:t>Ansys</a:t>
          </a:r>
          <a:r>
            <a:rPr lang="fr-FR" sz="1400" dirty="0"/>
            <a:t> APDL</a:t>
          </a:r>
        </a:p>
      </dgm:t>
    </dgm:pt>
    <dgm:pt modelId="{535442E3-CF20-4122-A7C3-D1854144385F}" type="parTrans" cxnId="{733DFF8A-008C-45B8-BA8D-CD3183448D94}">
      <dgm:prSet/>
      <dgm:spPr/>
      <dgm:t>
        <a:bodyPr/>
        <a:lstStyle/>
        <a:p>
          <a:endParaRPr lang="fr-FR" sz="4400"/>
        </a:p>
      </dgm:t>
    </dgm:pt>
    <dgm:pt modelId="{74205970-947C-4BF8-8D35-66F3F35EC434}" type="sibTrans" cxnId="{733DFF8A-008C-45B8-BA8D-CD3183448D94}">
      <dgm:prSet/>
      <dgm:spPr/>
      <dgm:t>
        <a:bodyPr/>
        <a:lstStyle/>
        <a:p>
          <a:endParaRPr lang="fr-FR" sz="4400"/>
        </a:p>
      </dgm:t>
    </dgm:pt>
    <dgm:pt modelId="{FFDF59A5-4F75-4BAD-A9A2-549351878A4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BAEL</a:t>
          </a:r>
        </a:p>
      </dgm:t>
    </dgm:pt>
    <dgm:pt modelId="{90BEB0E6-9649-4D15-8942-3DB82804D1C2}" type="parTrans" cxnId="{CEE99BB2-1958-47B1-90B7-C1F295C9B8BC}">
      <dgm:prSet/>
      <dgm:spPr/>
      <dgm:t>
        <a:bodyPr/>
        <a:lstStyle/>
        <a:p>
          <a:endParaRPr lang="fr-FR" sz="4400"/>
        </a:p>
      </dgm:t>
    </dgm:pt>
    <dgm:pt modelId="{218A01A7-A8E0-4375-8921-1BD630CA85ED}" type="sibTrans" cxnId="{CEE99BB2-1958-47B1-90B7-C1F295C9B8BC}">
      <dgm:prSet/>
      <dgm:spPr/>
      <dgm:t>
        <a:bodyPr/>
        <a:lstStyle/>
        <a:p>
          <a:endParaRPr lang="fr-FR" sz="4400"/>
        </a:p>
      </dgm:t>
    </dgm:pt>
    <dgm:pt modelId="{DF78EEA5-FE0B-4E27-86D3-A02CCB94914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NF EN 1992-1-1</a:t>
          </a:r>
        </a:p>
      </dgm:t>
    </dgm:pt>
    <dgm:pt modelId="{BE04994B-17CE-43DD-BF29-ABE858AD355D}" type="parTrans" cxnId="{B46B0A4D-0804-47D3-8F34-8B58480DDB58}">
      <dgm:prSet/>
      <dgm:spPr/>
      <dgm:t>
        <a:bodyPr/>
        <a:lstStyle/>
        <a:p>
          <a:endParaRPr lang="fr-FR" sz="4400"/>
        </a:p>
      </dgm:t>
    </dgm:pt>
    <dgm:pt modelId="{F76E5B6E-2F36-49A7-B966-EE18059DC9E8}" type="sibTrans" cxnId="{B46B0A4D-0804-47D3-8F34-8B58480DDB58}">
      <dgm:prSet/>
      <dgm:spPr/>
      <dgm:t>
        <a:bodyPr/>
        <a:lstStyle/>
        <a:p>
          <a:endParaRPr lang="fr-FR" sz="4400"/>
        </a:p>
      </dgm:t>
    </dgm:pt>
    <dgm:pt modelId="{366946AE-79BB-4AB6-8C5D-3348A952DE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RCC-CW</a:t>
          </a:r>
        </a:p>
      </dgm:t>
    </dgm:pt>
    <dgm:pt modelId="{97C75F9F-9C4E-4194-B6A2-5C9A73FD1CC2}" type="parTrans" cxnId="{A5FAB5E8-0FB8-469B-8586-93BBB94B533C}">
      <dgm:prSet/>
      <dgm:spPr/>
      <dgm:t>
        <a:bodyPr/>
        <a:lstStyle/>
        <a:p>
          <a:endParaRPr lang="fr-FR" sz="4400"/>
        </a:p>
      </dgm:t>
    </dgm:pt>
    <dgm:pt modelId="{B2F35A42-36A1-42C5-BF76-B9272A2E46E1}" type="sibTrans" cxnId="{A5FAB5E8-0FB8-469B-8586-93BBB94B533C}">
      <dgm:prSet/>
      <dgm:spPr/>
      <dgm:t>
        <a:bodyPr/>
        <a:lstStyle/>
        <a:p>
          <a:endParaRPr lang="fr-FR" sz="4400"/>
        </a:p>
      </dgm:t>
    </dgm:pt>
    <dgm:pt modelId="{C1FE5B3E-9F68-4864-988D-32B335FE67A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ELU</a:t>
          </a:r>
        </a:p>
      </dgm:t>
    </dgm:pt>
    <dgm:pt modelId="{49815CF3-13E1-4BDA-853F-35F0B53FAEB8}" type="parTrans" cxnId="{F0103D1A-82E1-4ED8-9D17-A5EE2EBD12C5}">
      <dgm:prSet/>
      <dgm:spPr/>
      <dgm:t>
        <a:bodyPr/>
        <a:lstStyle/>
        <a:p>
          <a:endParaRPr lang="fr-FR" sz="4400"/>
        </a:p>
      </dgm:t>
    </dgm:pt>
    <dgm:pt modelId="{44B982E7-27F5-4F65-BFEB-DC1E421BC147}" type="sibTrans" cxnId="{F0103D1A-82E1-4ED8-9D17-A5EE2EBD12C5}">
      <dgm:prSet/>
      <dgm:spPr/>
      <dgm:t>
        <a:bodyPr/>
        <a:lstStyle/>
        <a:p>
          <a:endParaRPr lang="fr-FR" sz="4400"/>
        </a:p>
      </dgm:t>
    </dgm:pt>
    <dgm:pt modelId="{3F961D19-226C-43EB-8496-CCE3FA8B313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ELA</a:t>
          </a:r>
        </a:p>
      </dgm:t>
    </dgm:pt>
    <dgm:pt modelId="{B9F44366-F67B-4255-9197-CF728F659669}" type="parTrans" cxnId="{E6AD5311-DD8C-4901-9A0A-AA91B5DDABB5}">
      <dgm:prSet/>
      <dgm:spPr/>
      <dgm:t>
        <a:bodyPr/>
        <a:lstStyle/>
        <a:p>
          <a:endParaRPr lang="fr-FR" sz="4400"/>
        </a:p>
      </dgm:t>
    </dgm:pt>
    <dgm:pt modelId="{1AE8C25C-7163-4288-9567-5FF2780AF837}" type="sibTrans" cxnId="{E6AD5311-DD8C-4901-9A0A-AA91B5DDABB5}">
      <dgm:prSet/>
      <dgm:spPr/>
      <dgm:t>
        <a:bodyPr/>
        <a:lstStyle/>
        <a:p>
          <a:endParaRPr lang="fr-FR" sz="4400"/>
        </a:p>
      </dgm:t>
    </dgm:pt>
    <dgm:pt modelId="{EF54078B-232C-4360-984F-99CF726823C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/>
            <a:t>ELS</a:t>
          </a:r>
        </a:p>
      </dgm:t>
    </dgm:pt>
    <dgm:pt modelId="{131377DA-A41E-4F96-8AA5-B375D57DD90D}" type="parTrans" cxnId="{19ADAE4D-B839-4A05-8859-18692E621920}">
      <dgm:prSet/>
      <dgm:spPr/>
      <dgm:t>
        <a:bodyPr/>
        <a:lstStyle/>
        <a:p>
          <a:endParaRPr lang="fr-FR" sz="4400"/>
        </a:p>
      </dgm:t>
    </dgm:pt>
    <dgm:pt modelId="{8D356FB4-D05C-4CAA-B438-2DBB6EB58AE3}" type="sibTrans" cxnId="{19ADAE4D-B839-4A05-8859-18692E621920}">
      <dgm:prSet/>
      <dgm:spPr/>
      <dgm:t>
        <a:bodyPr/>
        <a:lstStyle/>
        <a:p>
          <a:endParaRPr lang="fr-FR" sz="4400"/>
        </a:p>
      </dgm:t>
    </dgm:pt>
    <dgm:pt modelId="{F43E36B1-F948-4CA4-962C-87B736226ED6}" type="pres">
      <dgm:prSet presAssocID="{5B13C1CA-2FDC-408B-A98F-9AC836EE47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0DEB3-787A-46D3-8EC4-55D00FB67C5E}" type="pres">
      <dgm:prSet presAssocID="{6207BBD5-E462-49F4-88F5-2A086FB05F0B}" presName="hierRoot1" presStyleCnt="0">
        <dgm:presLayoutVars>
          <dgm:hierBranch/>
        </dgm:presLayoutVars>
      </dgm:prSet>
      <dgm:spPr/>
    </dgm:pt>
    <dgm:pt modelId="{BD72AA02-0AD0-47F6-AA7B-6B643056A330}" type="pres">
      <dgm:prSet presAssocID="{6207BBD5-E462-49F4-88F5-2A086FB05F0B}" presName="rootComposite1" presStyleCnt="0"/>
      <dgm:spPr/>
    </dgm:pt>
    <dgm:pt modelId="{B6472073-F864-4DFE-924B-15A0AE40D4D7}" type="pres">
      <dgm:prSet presAssocID="{6207BBD5-E462-49F4-88F5-2A086FB05F0B}" presName="rootText1" presStyleLbl="node0" presStyleIdx="0" presStyleCnt="1" custScaleX="149716" custScaleY="128930">
        <dgm:presLayoutVars>
          <dgm:chPref val="3"/>
        </dgm:presLayoutVars>
      </dgm:prSet>
      <dgm:spPr/>
    </dgm:pt>
    <dgm:pt modelId="{76AAF926-8FD3-4809-A88E-785B067171DB}" type="pres">
      <dgm:prSet presAssocID="{6207BBD5-E462-49F4-88F5-2A086FB05F0B}" presName="rootConnector1" presStyleLbl="node1" presStyleIdx="0" presStyleCnt="0"/>
      <dgm:spPr/>
    </dgm:pt>
    <dgm:pt modelId="{D13CB70F-F39B-4027-A68F-201945EEFB36}" type="pres">
      <dgm:prSet presAssocID="{6207BBD5-E462-49F4-88F5-2A086FB05F0B}" presName="hierChild2" presStyleCnt="0"/>
      <dgm:spPr/>
    </dgm:pt>
    <dgm:pt modelId="{4856C829-D541-46DD-9530-A27DA1ED9A8F}" type="pres">
      <dgm:prSet presAssocID="{A4A3FBDD-00C4-4D00-BBF4-9699FCBBBDB7}" presName="Name35" presStyleLbl="parChTrans1D2" presStyleIdx="0" presStyleCnt="1"/>
      <dgm:spPr/>
    </dgm:pt>
    <dgm:pt modelId="{A568E65B-70FE-4CD8-9A9B-C67674FF08CC}" type="pres">
      <dgm:prSet presAssocID="{ADC17C48-06FA-4AEA-AD29-F669A4A83C5F}" presName="hierRoot2" presStyleCnt="0">
        <dgm:presLayoutVars>
          <dgm:hierBranch/>
        </dgm:presLayoutVars>
      </dgm:prSet>
      <dgm:spPr/>
    </dgm:pt>
    <dgm:pt modelId="{E1C50C64-0177-4B23-B818-97B90B0D298F}" type="pres">
      <dgm:prSet presAssocID="{ADC17C48-06FA-4AEA-AD29-F669A4A83C5F}" presName="rootComposite" presStyleCnt="0"/>
      <dgm:spPr/>
    </dgm:pt>
    <dgm:pt modelId="{2ACA96EC-6E51-47D0-BFDC-2F0E76B6955D}" type="pres">
      <dgm:prSet presAssocID="{ADC17C48-06FA-4AEA-AD29-F669A4A83C5F}" presName="rootText" presStyleLbl="node2" presStyleIdx="0" presStyleCnt="1" custScaleX="431142">
        <dgm:presLayoutVars>
          <dgm:chPref val="3"/>
        </dgm:presLayoutVars>
      </dgm:prSet>
      <dgm:spPr/>
    </dgm:pt>
    <dgm:pt modelId="{2438A1B6-8C30-4008-8551-411778077A30}" type="pres">
      <dgm:prSet presAssocID="{ADC17C48-06FA-4AEA-AD29-F669A4A83C5F}" presName="rootConnector" presStyleLbl="node2" presStyleIdx="0" presStyleCnt="1"/>
      <dgm:spPr/>
    </dgm:pt>
    <dgm:pt modelId="{E747A6DF-321C-402A-9632-0561C3603A26}" type="pres">
      <dgm:prSet presAssocID="{ADC17C48-06FA-4AEA-AD29-F669A4A83C5F}" presName="hierChild4" presStyleCnt="0"/>
      <dgm:spPr/>
    </dgm:pt>
    <dgm:pt modelId="{543446F8-26B2-4592-9074-1D30682855C8}" type="pres">
      <dgm:prSet presAssocID="{DA397DF4-0905-49DB-9E6D-33CE435EEB5F}" presName="Name35" presStyleLbl="parChTrans1D3" presStyleIdx="0" presStyleCnt="3"/>
      <dgm:spPr/>
    </dgm:pt>
    <dgm:pt modelId="{E83E8B08-C4E2-4BE2-9A7C-D98542EFF16F}" type="pres">
      <dgm:prSet presAssocID="{DE8E74EB-A6E9-4D56-ABCE-22114B30E8B5}" presName="hierRoot2" presStyleCnt="0">
        <dgm:presLayoutVars>
          <dgm:hierBranch/>
        </dgm:presLayoutVars>
      </dgm:prSet>
      <dgm:spPr/>
    </dgm:pt>
    <dgm:pt modelId="{FE441789-EB56-498B-B5FB-82BF6D804E23}" type="pres">
      <dgm:prSet presAssocID="{DE8E74EB-A6E9-4D56-ABCE-22114B30E8B5}" presName="rootComposite" presStyleCnt="0"/>
      <dgm:spPr/>
    </dgm:pt>
    <dgm:pt modelId="{78A70C94-89F7-4BC1-8888-720FFA991EEA}" type="pres">
      <dgm:prSet presAssocID="{DE8E74EB-A6E9-4D56-ABCE-22114B30E8B5}" presName="rootText" presStyleLbl="node3" presStyleIdx="0" presStyleCnt="3" custScaleX="181070">
        <dgm:presLayoutVars>
          <dgm:chPref val="3"/>
        </dgm:presLayoutVars>
      </dgm:prSet>
      <dgm:spPr/>
    </dgm:pt>
    <dgm:pt modelId="{9A0D8B3D-E0AA-4F03-82C3-B6A494E3747B}" type="pres">
      <dgm:prSet presAssocID="{DE8E74EB-A6E9-4D56-ABCE-22114B30E8B5}" presName="rootConnector" presStyleLbl="node3" presStyleIdx="0" presStyleCnt="3"/>
      <dgm:spPr/>
    </dgm:pt>
    <dgm:pt modelId="{9C4E2CF0-4D02-40EE-B341-B2B9FD0AB837}" type="pres">
      <dgm:prSet presAssocID="{DE8E74EB-A6E9-4D56-ABCE-22114B30E8B5}" presName="hierChild4" presStyleCnt="0"/>
      <dgm:spPr/>
    </dgm:pt>
    <dgm:pt modelId="{D62C26F2-7A42-47F0-BD81-1A23A967F7D5}" type="pres">
      <dgm:prSet presAssocID="{E3D4497F-7FA4-44C2-86F7-CC820487EDAB}" presName="Name35" presStyleLbl="parChTrans1D4" presStyleIdx="0" presStyleCnt="8"/>
      <dgm:spPr/>
    </dgm:pt>
    <dgm:pt modelId="{5D10F68A-ABA3-405B-93E5-EFF1DA8AB699}" type="pres">
      <dgm:prSet presAssocID="{84EB6D77-492E-4B76-88E0-989233C1D465}" presName="hierRoot2" presStyleCnt="0">
        <dgm:presLayoutVars>
          <dgm:hierBranch/>
        </dgm:presLayoutVars>
      </dgm:prSet>
      <dgm:spPr/>
    </dgm:pt>
    <dgm:pt modelId="{CC0C3F52-C7D9-408A-8059-89ED56465088}" type="pres">
      <dgm:prSet presAssocID="{84EB6D77-492E-4B76-88E0-989233C1D465}" presName="rootComposite" presStyleCnt="0"/>
      <dgm:spPr/>
    </dgm:pt>
    <dgm:pt modelId="{628595BE-E3F1-46E3-BE47-E6E023F5E13C}" type="pres">
      <dgm:prSet presAssocID="{84EB6D77-492E-4B76-88E0-989233C1D465}" presName="rootText" presStyleLbl="node4" presStyleIdx="0" presStyleCnt="8">
        <dgm:presLayoutVars>
          <dgm:chPref val="3"/>
        </dgm:presLayoutVars>
      </dgm:prSet>
      <dgm:spPr/>
    </dgm:pt>
    <dgm:pt modelId="{DD344227-9074-43EC-94A3-0152F096E560}" type="pres">
      <dgm:prSet presAssocID="{84EB6D77-492E-4B76-88E0-989233C1D465}" presName="rootConnector" presStyleLbl="node4" presStyleIdx="0" presStyleCnt="8"/>
      <dgm:spPr/>
    </dgm:pt>
    <dgm:pt modelId="{0E30E57E-DCDE-4E78-A603-F4E040EDE63D}" type="pres">
      <dgm:prSet presAssocID="{84EB6D77-492E-4B76-88E0-989233C1D465}" presName="hierChild4" presStyleCnt="0"/>
      <dgm:spPr/>
    </dgm:pt>
    <dgm:pt modelId="{7CB7494F-0D93-4EFB-9C58-8B9C89384039}" type="pres">
      <dgm:prSet presAssocID="{84EB6D77-492E-4B76-88E0-989233C1D465}" presName="hierChild5" presStyleCnt="0"/>
      <dgm:spPr/>
    </dgm:pt>
    <dgm:pt modelId="{DD254B24-3968-48E2-A5D9-1E625DE776A3}" type="pres">
      <dgm:prSet presAssocID="{535442E3-CF20-4122-A7C3-D1854144385F}" presName="Name35" presStyleLbl="parChTrans1D4" presStyleIdx="1" presStyleCnt="8"/>
      <dgm:spPr/>
    </dgm:pt>
    <dgm:pt modelId="{2F218558-61AF-4812-B1D5-CBD70263AADA}" type="pres">
      <dgm:prSet presAssocID="{94FCF657-C823-4727-BBBA-6786C6A7D8D0}" presName="hierRoot2" presStyleCnt="0">
        <dgm:presLayoutVars>
          <dgm:hierBranch/>
        </dgm:presLayoutVars>
      </dgm:prSet>
      <dgm:spPr/>
    </dgm:pt>
    <dgm:pt modelId="{A72FF656-2D42-4D0A-8861-F33099B733AC}" type="pres">
      <dgm:prSet presAssocID="{94FCF657-C823-4727-BBBA-6786C6A7D8D0}" presName="rootComposite" presStyleCnt="0"/>
      <dgm:spPr/>
    </dgm:pt>
    <dgm:pt modelId="{FB8EAD5E-0332-4F2E-B6AC-68375D658C08}" type="pres">
      <dgm:prSet presAssocID="{94FCF657-C823-4727-BBBA-6786C6A7D8D0}" presName="rootText" presStyleLbl="node4" presStyleIdx="1" presStyleCnt="8">
        <dgm:presLayoutVars>
          <dgm:chPref val="3"/>
        </dgm:presLayoutVars>
      </dgm:prSet>
      <dgm:spPr/>
    </dgm:pt>
    <dgm:pt modelId="{D2611B1E-1574-485C-B50B-D20ACD33591A}" type="pres">
      <dgm:prSet presAssocID="{94FCF657-C823-4727-BBBA-6786C6A7D8D0}" presName="rootConnector" presStyleLbl="node4" presStyleIdx="1" presStyleCnt="8"/>
      <dgm:spPr/>
    </dgm:pt>
    <dgm:pt modelId="{ADAF6B29-8837-4B9C-B87B-96DA53805014}" type="pres">
      <dgm:prSet presAssocID="{94FCF657-C823-4727-BBBA-6786C6A7D8D0}" presName="hierChild4" presStyleCnt="0"/>
      <dgm:spPr/>
    </dgm:pt>
    <dgm:pt modelId="{9B267EB9-3F09-4135-BA44-E1C5723AED7E}" type="pres">
      <dgm:prSet presAssocID="{94FCF657-C823-4727-BBBA-6786C6A7D8D0}" presName="hierChild5" presStyleCnt="0"/>
      <dgm:spPr/>
    </dgm:pt>
    <dgm:pt modelId="{E593E2CF-5A01-4859-9536-9260AE8ED67F}" type="pres">
      <dgm:prSet presAssocID="{DE8E74EB-A6E9-4D56-ABCE-22114B30E8B5}" presName="hierChild5" presStyleCnt="0"/>
      <dgm:spPr/>
    </dgm:pt>
    <dgm:pt modelId="{05F3F336-CA5D-4963-8E81-C60C4C566D7F}" type="pres">
      <dgm:prSet presAssocID="{22109613-0833-4565-A8DA-0705CAA0B259}" presName="Name35" presStyleLbl="parChTrans1D3" presStyleIdx="1" presStyleCnt="3"/>
      <dgm:spPr/>
    </dgm:pt>
    <dgm:pt modelId="{B3930D11-8EE7-4648-AD78-F50E8FBD1739}" type="pres">
      <dgm:prSet presAssocID="{6EA8BD9D-EE93-4A30-8361-43B478195C54}" presName="hierRoot2" presStyleCnt="0">
        <dgm:presLayoutVars>
          <dgm:hierBranch/>
        </dgm:presLayoutVars>
      </dgm:prSet>
      <dgm:spPr/>
    </dgm:pt>
    <dgm:pt modelId="{242C7BA6-E7EA-4D0C-9474-C486A3186AA9}" type="pres">
      <dgm:prSet presAssocID="{6EA8BD9D-EE93-4A30-8361-43B478195C54}" presName="rootComposite" presStyleCnt="0"/>
      <dgm:spPr/>
    </dgm:pt>
    <dgm:pt modelId="{0FD065B4-00C0-48AE-8B90-0CF1012943A2}" type="pres">
      <dgm:prSet presAssocID="{6EA8BD9D-EE93-4A30-8361-43B478195C54}" presName="rootText" presStyleLbl="node3" presStyleIdx="1" presStyleCnt="3" custScaleX="181070">
        <dgm:presLayoutVars>
          <dgm:chPref val="3"/>
        </dgm:presLayoutVars>
      </dgm:prSet>
      <dgm:spPr/>
    </dgm:pt>
    <dgm:pt modelId="{99E3525F-CBB4-45A6-ACF6-694CC0E6EC08}" type="pres">
      <dgm:prSet presAssocID="{6EA8BD9D-EE93-4A30-8361-43B478195C54}" presName="rootConnector" presStyleLbl="node3" presStyleIdx="1" presStyleCnt="3"/>
      <dgm:spPr/>
    </dgm:pt>
    <dgm:pt modelId="{4C1D2A57-7EE8-4191-AB7A-84C547BD90DE}" type="pres">
      <dgm:prSet presAssocID="{6EA8BD9D-EE93-4A30-8361-43B478195C54}" presName="hierChild4" presStyleCnt="0"/>
      <dgm:spPr/>
    </dgm:pt>
    <dgm:pt modelId="{F8823133-ED55-41F3-863D-82F7B83AC56B}" type="pres">
      <dgm:prSet presAssocID="{90BEB0E6-9649-4D15-8942-3DB82804D1C2}" presName="Name35" presStyleLbl="parChTrans1D4" presStyleIdx="2" presStyleCnt="8"/>
      <dgm:spPr/>
    </dgm:pt>
    <dgm:pt modelId="{CF743515-CBAE-47F7-A5A0-50537D1778E3}" type="pres">
      <dgm:prSet presAssocID="{FFDF59A5-4F75-4BAD-A9A2-549351878A42}" presName="hierRoot2" presStyleCnt="0">
        <dgm:presLayoutVars>
          <dgm:hierBranch/>
        </dgm:presLayoutVars>
      </dgm:prSet>
      <dgm:spPr/>
    </dgm:pt>
    <dgm:pt modelId="{6D71568A-9D33-4CEF-A5DB-A0A641E2117C}" type="pres">
      <dgm:prSet presAssocID="{FFDF59A5-4F75-4BAD-A9A2-549351878A42}" presName="rootComposite" presStyleCnt="0"/>
      <dgm:spPr/>
    </dgm:pt>
    <dgm:pt modelId="{4293A9C4-7834-4EF6-A22A-A253CAAE318D}" type="pres">
      <dgm:prSet presAssocID="{FFDF59A5-4F75-4BAD-A9A2-549351878A42}" presName="rootText" presStyleLbl="node4" presStyleIdx="2" presStyleCnt="8">
        <dgm:presLayoutVars>
          <dgm:chPref val="3"/>
        </dgm:presLayoutVars>
      </dgm:prSet>
      <dgm:spPr/>
    </dgm:pt>
    <dgm:pt modelId="{83A5EC6E-809B-4BB9-B351-13E08B17C1BC}" type="pres">
      <dgm:prSet presAssocID="{FFDF59A5-4F75-4BAD-A9A2-549351878A42}" presName="rootConnector" presStyleLbl="node4" presStyleIdx="2" presStyleCnt="8"/>
      <dgm:spPr/>
    </dgm:pt>
    <dgm:pt modelId="{B25BC9B8-69EA-4066-9DB1-4D71547A984B}" type="pres">
      <dgm:prSet presAssocID="{FFDF59A5-4F75-4BAD-A9A2-549351878A42}" presName="hierChild4" presStyleCnt="0"/>
      <dgm:spPr/>
    </dgm:pt>
    <dgm:pt modelId="{D89FC6DF-E151-43A1-A05F-36AF70A28474}" type="pres">
      <dgm:prSet presAssocID="{FFDF59A5-4F75-4BAD-A9A2-549351878A42}" presName="hierChild5" presStyleCnt="0"/>
      <dgm:spPr/>
    </dgm:pt>
    <dgm:pt modelId="{D1CB7232-7211-4CB3-B894-C3751BDA5A7E}" type="pres">
      <dgm:prSet presAssocID="{BE04994B-17CE-43DD-BF29-ABE858AD355D}" presName="Name35" presStyleLbl="parChTrans1D4" presStyleIdx="3" presStyleCnt="8"/>
      <dgm:spPr/>
    </dgm:pt>
    <dgm:pt modelId="{11F383E4-2A98-4A03-917E-7B534D355EAA}" type="pres">
      <dgm:prSet presAssocID="{DF78EEA5-FE0B-4E27-86D3-A02CCB949147}" presName="hierRoot2" presStyleCnt="0">
        <dgm:presLayoutVars>
          <dgm:hierBranch/>
        </dgm:presLayoutVars>
      </dgm:prSet>
      <dgm:spPr/>
    </dgm:pt>
    <dgm:pt modelId="{A69B7064-40D5-40D3-8614-576C572D2E12}" type="pres">
      <dgm:prSet presAssocID="{DF78EEA5-FE0B-4E27-86D3-A02CCB949147}" presName="rootComposite" presStyleCnt="0"/>
      <dgm:spPr/>
    </dgm:pt>
    <dgm:pt modelId="{07FDA9B5-0EB3-4B43-8EFD-5D9369F98F9D}" type="pres">
      <dgm:prSet presAssocID="{DF78EEA5-FE0B-4E27-86D3-A02CCB949147}" presName="rootText" presStyleLbl="node4" presStyleIdx="3" presStyleCnt="8">
        <dgm:presLayoutVars>
          <dgm:chPref val="3"/>
        </dgm:presLayoutVars>
      </dgm:prSet>
      <dgm:spPr/>
    </dgm:pt>
    <dgm:pt modelId="{CA47689B-11F9-4BDE-836C-B972980454A7}" type="pres">
      <dgm:prSet presAssocID="{DF78EEA5-FE0B-4E27-86D3-A02CCB949147}" presName="rootConnector" presStyleLbl="node4" presStyleIdx="3" presStyleCnt="8"/>
      <dgm:spPr/>
    </dgm:pt>
    <dgm:pt modelId="{3C057CBC-8310-4D78-8CEC-E3E3B4DC4F22}" type="pres">
      <dgm:prSet presAssocID="{DF78EEA5-FE0B-4E27-86D3-A02CCB949147}" presName="hierChild4" presStyleCnt="0"/>
      <dgm:spPr/>
    </dgm:pt>
    <dgm:pt modelId="{7E1C2136-ABC1-4055-A2AA-F179B8A23513}" type="pres">
      <dgm:prSet presAssocID="{DF78EEA5-FE0B-4E27-86D3-A02CCB949147}" presName="hierChild5" presStyleCnt="0"/>
      <dgm:spPr/>
    </dgm:pt>
    <dgm:pt modelId="{5F39DBC4-C6EF-40C8-BF22-5089C6E88E2E}" type="pres">
      <dgm:prSet presAssocID="{97C75F9F-9C4E-4194-B6A2-5C9A73FD1CC2}" presName="Name35" presStyleLbl="parChTrans1D4" presStyleIdx="4" presStyleCnt="8"/>
      <dgm:spPr/>
    </dgm:pt>
    <dgm:pt modelId="{ACD13202-C581-4E72-BE75-EE5C394B299E}" type="pres">
      <dgm:prSet presAssocID="{366946AE-79BB-4AB6-8C5D-3348A952DE55}" presName="hierRoot2" presStyleCnt="0">
        <dgm:presLayoutVars>
          <dgm:hierBranch/>
        </dgm:presLayoutVars>
      </dgm:prSet>
      <dgm:spPr/>
    </dgm:pt>
    <dgm:pt modelId="{C578189D-1D3C-4F47-BA2B-7309FF7F7EA7}" type="pres">
      <dgm:prSet presAssocID="{366946AE-79BB-4AB6-8C5D-3348A952DE55}" presName="rootComposite" presStyleCnt="0"/>
      <dgm:spPr/>
    </dgm:pt>
    <dgm:pt modelId="{74AC376A-F073-44E6-A425-72242CFD1F0F}" type="pres">
      <dgm:prSet presAssocID="{366946AE-79BB-4AB6-8C5D-3348A952DE55}" presName="rootText" presStyleLbl="node4" presStyleIdx="4" presStyleCnt="8">
        <dgm:presLayoutVars>
          <dgm:chPref val="3"/>
        </dgm:presLayoutVars>
      </dgm:prSet>
      <dgm:spPr/>
    </dgm:pt>
    <dgm:pt modelId="{D08E99B9-8472-4C4F-8E35-F21300D30C55}" type="pres">
      <dgm:prSet presAssocID="{366946AE-79BB-4AB6-8C5D-3348A952DE55}" presName="rootConnector" presStyleLbl="node4" presStyleIdx="4" presStyleCnt="8"/>
      <dgm:spPr/>
    </dgm:pt>
    <dgm:pt modelId="{696DE93C-EB73-4C87-B973-DFDCFEDB9F54}" type="pres">
      <dgm:prSet presAssocID="{366946AE-79BB-4AB6-8C5D-3348A952DE55}" presName="hierChild4" presStyleCnt="0"/>
      <dgm:spPr/>
    </dgm:pt>
    <dgm:pt modelId="{23AB4124-1868-4BFA-99AF-38BA0EF16875}" type="pres">
      <dgm:prSet presAssocID="{366946AE-79BB-4AB6-8C5D-3348A952DE55}" presName="hierChild5" presStyleCnt="0"/>
      <dgm:spPr/>
    </dgm:pt>
    <dgm:pt modelId="{72A79DBF-FBDE-4683-8545-822FE5C718E8}" type="pres">
      <dgm:prSet presAssocID="{6EA8BD9D-EE93-4A30-8361-43B478195C54}" presName="hierChild5" presStyleCnt="0"/>
      <dgm:spPr/>
    </dgm:pt>
    <dgm:pt modelId="{A8BA21C8-48F8-4F77-881B-9F6AB288E004}" type="pres">
      <dgm:prSet presAssocID="{EB434BC0-17D3-42E1-8018-F4AD75943CF8}" presName="Name35" presStyleLbl="parChTrans1D3" presStyleIdx="2" presStyleCnt="3"/>
      <dgm:spPr/>
    </dgm:pt>
    <dgm:pt modelId="{D07C4A31-5BA8-44F7-80DF-8F7A644E6673}" type="pres">
      <dgm:prSet presAssocID="{C4D3D1B7-0540-4223-8F57-EFFA55C09516}" presName="hierRoot2" presStyleCnt="0">
        <dgm:presLayoutVars>
          <dgm:hierBranch/>
        </dgm:presLayoutVars>
      </dgm:prSet>
      <dgm:spPr/>
    </dgm:pt>
    <dgm:pt modelId="{8BD73A30-42F0-4AD5-9AF5-D3A3EB17A30D}" type="pres">
      <dgm:prSet presAssocID="{C4D3D1B7-0540-4223-8F57-EFFA55C09516}" presName="rootComposite" presStyleCnt="0"/>
      <dgm:spPr/>
    </dgm:pt>
    <dgm:pt modelId="{B7D94A57-2F75-4951-BEFB-7351C5132D4D}" type="pres">
      <dgm:prSet presAssocID="{C4D3D1B7-0540-4223-8F57-EFFA55C09516}" presName="rootText" presStyleLbl="node3" presStyleIdx="2" presStyleCnt="3" custScaleX="181070">
        <dgm:presLayoutVars>
          <dgm:chPref val="3"/>
        </dgm:presLayoutVars>
      </dgm:prSet>
      <dgm:spPr/>
    </dgm:pt>
    <dgm:pt modelId="{542DA7E9-E7FA-4ED8-9B7F-95FF8535B15C}" type="pres">
      <dgm:prSet presAssocID="{C4D3D1B7-0540-4223-8F57-EFFA55C09516}" presName="rootConnector" presStyleLbl="node3" presStyleIdx="2" presStyleCnt="3"/>
      <dgm:spPr/>
    </dgm:pt>
    <dgm:pt modelId="{53282773-3B01-4D4B-A964-AAE464619D1D}" type="pres">
      <dgm:prSet presAssocID="{C4D3D1B7-0540-4223-8F57-EFFA55C09516}" presName="hierChild4" presStyleCnt="0"/>
      <dgm:spPr/>
    </dgm:pt>
    <dgm:pt modelId="{65EDCC44-6577-438A-A54B-D850D59C04CC}" type="pres">
      <dgm:prSet presAssocID="{49815CF3-13E1-4BDA-853F-35F0B53FAEB8}" presName="Name35" presStyleLbl="parChTrans1D4" presStyleIdx="5" presStyleCnt="8"/>
      <dgm:spPr/>
    </dgm:pt>
    <dgm:pt modelId="{7FAF7176-298B-4FC2-9F57-738646E7E881}" type="pres">
      <dgm:prSet presAssocID="{C1FE5B3E-9F68-4864-988D-32B335FE67AA}" presName="hierRoot2" presStyleCnt="0">
        <dgm:presLayoutVars>
          <dgm:hierBranch/>
        </dgm:presLayoutVars>
      </dgm:prSet>
      <dgm:spPr/>
    </dgm:pt>
    <dgm:pt modelId="{47A878E2-9D9C-4431-8477-7B5775597030}" type="pres">
      <dgm:prSet presAssocID="{C1FE5B3E-9F68-4864-988D-32B335FE67AA}" presName="rootComposite" presStyleCnt="0"/>
      <dgm:spPr/>
    </dgm:pt>
    <dgm:pt modelId="{C8231AB6-BADD-4A1A-BEFD-08B8EB5C93BD}" type="pres">
      <dgm:prSet presAssocID="{C1FE5B3E-9F68-4864-988D-32B335FE67AA}" presName="rootText" presStyleLbl="node4" presStyleIdx="5" presStyleCnt="8">
        <dgm:presLayoutVars>
          <dgm:chPref val="3"/>
        </dgm:presLayoutVars>
      </dgm:prSet>
      <dgm:spPr/>
    </dgm:pt>
    <dgm:pt modelId="{5D976F79-225B-4513-AC27-9F06E863FBC3}" type="pres">
      <dgm:prSet presAssocID="{C1FE5B3E-9F68-4864-988D-32B335FE67AA}" presName="rootConnector" presStyleLbl="node4" presStyleIdx="5" presStyleCnt="8"/>
      <dgm:spPr/>
    </dgm:pt>
    <dgm:pt modelId="{5EFD8715-62F8-4FF0-A18D-6085D065733E}" type="pres">
      <dgm:prSet presAssocID="{C1FE5B3E-9F68-4864-988D-32B335FE67AA}" presName="hierChild4" presStyleCnt="0"/>
      <dgm:spPr/>
    </dgm:pt>
    <dgm:pt modelId="{D12A885E-A1EF-4F77-A67F-4CE6A8234DFE}" type="pres">
      <dgm:prSet presAssocID="{C1FE5B3E-9F68-4864-988D-32B335FE67AA}" presName="hierChild5" presStyleCnt="0"/>
      <dgm:spPr/>
    </dgm:pt>
    <dgm:pt modelId="{99B86A83-63B6-411E-887F-2200D4F32C32}" type="pres">
      <dgm:prSet presAssocID="{B9F44366-F67B-4255-9197-CF728F659669}" presName="Name35" presStyleLbl="parChTrans1D4" presStyleIdx="6" presStyleCnt="8"/>
      <dgm:spPr/>
    </dgm:pt>
    <dgm:pt modelId="{835E034B-674B-404F-9BAE-8440571EABA0}" type="pres">
      <dgm:prSet presAssocID="{3F961D19-226C-43EB-8496-CCE3FA8B313F}" presName="hierRoot2" presStyleCnt="0">
        <dgm:presLayoutVars>
          <dgm:hierBranch/>
        </dgm:presLayoutVars>
      </dgm:prSet>
      <dgm:spPr/>
    </dgm:pt>
    <dgm:pt modelId="{0F5FFABF-0A3F-4A60-962F-01528E8E705B}" type="pres">
      <dgm:prSet presAssocID="{3F961D19-226C-43EB-8496-CCE3FA8B313F}" presName="rootComposite" presStyleCnt="0"/>
      <dgm:spPr/>
    </dgm:pt>
    <dgm:pt modelId="{72C273ED-8551-4BDF-A96F-0584B6A881FE}" type="pres">
      <dgm:prSet presAssocID="{3F961D19-226C-43EB-8496-CCE3FA8B313F}" presName="rootText" presStyleLbl="node4" presStyleIdx="6" presStyleCnt="8">
        <dgm:presLayoutVars>
          <dgm:chPref val="3"/>
        </dgm:presLayoutVars>
      </dgm:prSet>
      <dgm:spPr/>
    </dgm:pt>
    <dgm:pt modelId="{669FE198-E9BF-48CC-9487-B2A4D9D24534}" type="pres">
      <dgm:prSet presAssocID="{3F961D19-226C-43EB-8496-CCE3FA8B313F}" presName="rootConnector" presStyleLbl="node4" presStyleIdx="6" presStyleCnt="8"/>
      <dgm:spPr/>
    </dgm:pt>
    <dgm:pt modelId="{2131CB61-0017-44B4-A09B-076E59E39D84}" type="pres">
      <dgm:prSet presAssocID="{3F961D19-226C-43EB-8496-CCE3FA8B313F}" presName="hierChild4" presStyleCnt="0"/>
      <dgm:spPr/>
    </dgm:pt>
    <dgm:pt modelId="{57C2C53E-52AF-4B1E-BD36-F5CF3FA3C6F4}" type="pres">
      <dgm:prSet presAssocID="{3F961D19-226C-43EB-8496-CCE3FA8B313F}" presName="hierChild5" presStyleCnt="0"/>
      <dgm:spPr/>
    </dgm:pt>
    <dgm:pt modelId="{9B3D3178-BB0F-47CF-AEC2-A1F67771BE6F}" type="pres">
      <dgm:prSet presAssocID="{131377DA-A41E-4F96-8AA5-B375D57DD90D}" presName="Name35" presStyleLbl="parChTrans1D4" presStyleIdx="7" presStyleCnt="8"/>
      <dgm:spPr/>
    </dgm:pt>
    <dgm:pt modelId="{0950EE3A-11BE-4A2B-A706-965D2F64E637}" type="pres">
      <dgm:prSet presAssocID="{EF54078B-232C-4360-984F-99CF726823C2}" presName="hierRoot2" presStyleCnt="0">
        <dgm:presLayoutVars>
          <dgm:hierBranch/>
        </dgm:presLayoutVars>
      </dgm:prSet>
      <dgm:spPr/>
    </dgm:pt>
    <dgm:pt modelId="{D8AA4A4C-A0B5-4DDF-B1B6-CB68037732E1}" type="pres">
      <dgm:prSet presAssocID="{EF54078B-232C-4360-984F-99CF726823C2}" presName="rootComposite" presStyleCnt="0"/>
      <dgm:spPr/>
    </dgm:pt>
    <dgm:pt modelId="{874C1817-5621-4427-8180-AE82C041C282}" type="pres">
      <dgm:prSet presAssocID="{EF54078B-232C-4360-984F-99CF726823C2}" presName="rootText" presStyleLbl="node4" presStyleIdx="7" presStyleCnt="8">
        <dgm:presLayoutVars>
          <dgm:chPref val="3"/>
        </dgm:presLayoutVars>
      </dgm:prSet>
      <dgm:spPr/>
    </dgm:pt>
    <dgm:pt modelId="{0B26D039-05CF-4B84-80DA-E2639E77473A}" type="pres">
      <dgm:prSet presAssocID="{EF54078B-232C-4360-984F-99CF726823C2}" presName="rootConnector" presStyleLbl="node4" presStyleIdx="7" presStyleCnt="8"/>
      <dgm:spPr/>
    </dgm:pt>
    <dgm:pt modelId="{5814FD55-F721-4FCC-B95D-DFBF407BA8BA}" type="pres">
      <dgm:prSet presAssocID="{EF54078B-232C-4360-984F-99CF726823C2}" presName="hierChild4" presStyleCnt="0"/>
      <dgm:spPr/>
    </dgm:pt>
    <dgm:pt modelId="{D6D5D5AD-810B-4565-80D2-401E40BC57F5}" type="pres">
      <dgm:prSet presAssocID="{EF54078B-232C-4360-984F-99CF726823C2}" presName="hierChild5" presStyleCnt="0"/>
      <dgm:spPr/>
    </dgm:pt>
    <dgm:pt modelId="{4DD8607F-FD6C-4FB6-9A76-9B51EF3897B7}" type="pres">
      <dgm:prSet presAssocID="{C4D3D1B7-0540-4223-8F57-EFFA55C09516}" presName="hierChild5" presStyleCnt="0"/>
      <dgm:spPr/>
    </dgm:pt>
    <dgm:pt modelId="{9BA954A5-91BC-4AD2-ACB0-A786E4D9FAE9}" type="pres">
      <dgm:prSet presAssocID="{ADC17C48-06FA-4AEA-AD29-F669A4A83C5F}" presName="hierChild5" presStyleCnt="0"/>
      <dgm:spPr/>
    </dgm:pt>
    <dgm:pt modelId="{B7BC7BE2-F6A9-4C6E-8297-A694A8F9B4A9}" type="pres">
      <dgm:prSet presAssocID="{6207BBD5-E462-49F4-88F5-2A086FB05F0B}" presName="hierChild3" presStyleCnt="0"/>
      <dgm:spPr/>
    </dgm:pt>
  </dgm:ptLst>
  <dgm:cxnLst>
    <dgm:cxn modelId="{44467902-EC3D-4D4E-A26A-DF2B140D0B75}" type="presOf" srcId="{90BEB0E6-9649-4D15-8942-3DB82804D1C2}" destId="{F8823133-ED55-41F3-863D-82F7B83AC56B}" srcOrd="0" destOrd="0" presId="urn:microsoft.com/office/officeart/2005/8/layout/orgChart1"/>
    <dgm:cxn modelId="{12C8F407-CEEC-48D7-9BA8-7BF8FC95D0CE}" type="presOf" srcId="{3F961D19-226C-43EB-8496-CCE3FA8B313F}" destId="{669FE198-E9BF-48CC-9487-B2A4D9D24534}" srcOrd="1" destOrd="0" presId="urn:microsoft.com/office/officeart/2005/8/layout/orgChart1"/>
    <dgm:cxn modelId="{5FE3240A-40CA-47C9-B391-1BEC5FD3C557}" type="presOf" srcId="{535442E3-CF20-4122-A7C3-D1854144385F}" destId="{DD254B24-3968-48E2-A5D9-1E625DE776A3}" srcOrd="0" destOrd="0" presId="urn:microsoft.com/office/officeart/2005/8/layout/orgChart1"/>
    <dgm:cxn modelId="{23B83E0D-3874-4E0D-9BF7-E146E2F3F914}" type="presOf" srcId="{84EB6D77-492E-4B76-88E0-989233C1D465}" destId="{628595BE-E3F1-46E3-BE47-E6E023F5E13C}" srcOrd="0" destOrd="0" presId="urn:microsoft.com/office/officeart/2005/8/layout/orgChart1"/>
    <dgm:cxn modelId="{DFEAEF0D-069D-4671-B05E-7050B631D651}" type="presOf" srcId="{94FCF657-C823-4727-BBBA-6786C6A7D8D0}" destId="{FB8EAD5E-0332-4F2E-B6AC-68375D658C08}" srcOrd="0" destOrd="0" presId="urn:microsoft.com/office/officeart/2005/8/layout/orgChart1"/>
    <dgm:cxn modelId="{B8975710-09B3-4307-8AA2-D3C40E952D2E}" type="presOf" srcId="{131377DA-A41E-4F96-8AA5-B375D57DD90D}" destId="{9B3D3178-BB0F-47CF-AEC2-A1F67771BE6F}" srcOrd="0" destOrd="0" presId="urn:microsoft.com/office/officeart/2005/8/layout/orgChart1"/>
    <dgm:cxn modelId="{E6AD5311-DD8C-4901-9A0A-AA91B5DDABB5}" srcId="{C4D3D1B7-0540-4223-8F57-EFFA55C09516}" destId="{3F961D19-226C-43EB-8496-CCE3FA8B313F}" srcOrd="1" destOrd="0" parTransId="{B9F44366-F67B-4255-9197-CF728F659669}" sibTransId="{1AE8C25C-7163-4288-9567-5FF2780AF837}"/>
    <dgm:cxn modelId="{F0103D1A-82E1-4ED8-9D17-A5EE2EBD12C5}" srcId="{C4D3D1B7-0540-4223-8F57-EFFA55C09516}" destId="{C1FE5B3E-9F68-4864-988D-32B335FE67AA}" srcOrd="0" destOrd="0" parTransId="{49815CF3-13E1-4BDA-853F-35F0B53FAEB8}" sibTransId="{44B982E7-27F5-4F65-BFEB-DC1E421BC147}"/>
    <dgm:cxn modelId="{16EB6C1D-C9C0-464A-ACA7-BA38261802E0}" type="presOf" srcId="{C1FE5B3E-9F68-4864-988D-32B335FE67AA}" destId="{C8231AB6-BADD-4A1A-BEFD-08B8EB5C93BD}" srcOrd="0" destOrd="0" presId="urn:microsoft.com/office/officeart/2005/8/layout/orgChart1"/>
    <dgm:cxn modelId="{0B977120-D7D3-4341-B3BF-BD56143D2E3E}" type="presOf" srcId="{5B13C1CA-2FDC-408B-A98F-9AC836EE470E}" destId="{F43E36B1-F948-4CA4-962C-87B736226ED6}" srcOrd="0" destOrd="0" presId="urn:microsoft.com/office/officeart/2005/8/layout/orgChart1"/>
    <dgm:cxn modelId="{54096924-49E7-4242-9A00-C498DBDC7D12}" type="presOf" srcId="{DF78EEA5-FE0B-4E27-86D3-A02CCB949147}" destId="{07FDA9B5-0EB3-4B43-8EFD-5D9369F98F9D}" srcOrd="0" destOrd="0" presId="urn:microsoft.com/office/officeart/2005/8/layout/orgChart1"/>
    <dgm:cxn modelId="{093B5C2C-BC30-4C30-90C9-8AAECBDBBAD0}" type="presOf" srcId="{DA397DF4-0905-49DB-9E6D-33CE435EEB5F}" destId="{543446F8-26B2-4592-9074-1D30682855C8}" srcOrd="0" destOrd="0" presId="urn:microsoft.com/office/officeart/2005/8/layout/orgChart1"/>
    <dgm:cxn modelId="{FA9DDE31-C261-448D-9312-76DE2E257049}" srcId="{ADC17C48-06FA-4AEA-AD29-F669A4A83C5F}" destId="{6EA8BD9D-EE93-4A30-8361-43B478195C54}" srcOrd="1" destOrd="0" parTransId="{22109613-0833-4565-A8DA-0705CAA0B259}" sibTransId="{873E6D1B-2731-439A-B472-9024ED4B1579}"/>
    <dgm:cxn modelId="{56C8473D-D853-481B-8882-C0957395A95F}" type="presOf" srcId="{6EA8BD9D-EE93-4A30-8361-43B478195C54}" destId="{0FD065B4-00C0-48AE-8B90-0CF1012943A2}" srcOrd="0" destOrd="0" presId="urn:microsoft.com/office/officeart/2005/8/layout/orgChart1"/>
    <dgm:cxn modelId="{9B37675D-7E86-4357-906B-FB85B658F6D9}" type="presOf" srcId="{EB434BC0-17D3-42E1-8018-F4AD75943CF8}" destId="{A8BA21C8-48F8-4F77-881B-9F6AB288E004}" srcOrd="0" destOrd="0" presId="urn:microsoft.com/office/officeart/2005/8/layout/orgChart1"/>
    <dgm:cxn modelId="{02BCAB5D-0884-4B48-B110-FFB18A3B2B4A}" type="presOf" srcId="{97C75F9F-9C4E-4194-B6A2-5C9A73FD1CC2}" destId="{5F39DBC4-C6EF-40C8-BF22-5089C6E88E2E}" srcOrd="0" destOrd="0" presId="urn:microsoft.com/office/officeart/2005/8/layout/orgChart1"/>
    <dgm:cxn modelId="{B77D0A41-CE56-4A7C-A194-5A4F5B2FEFF8}" type="presOf" srcId="{DF78EEA5-FE0B-4E27-86D3-A02CCB949147}" destId="{CA47689B-11F9-4BDE-836C-B972980454A7}" srcOrd="1" destOrd="0" presId="urn:microsoft.com/office/officeart/2005/8/layout/orgChart1"/>
    <dgm:cxn modelId="{103FAA64-B471-4348-94EB-A9EF9BE51AA8}" srcId="{ADC17C48-06FA-4AEA-AD29-F669A4A83C5F}" destId="{C4D3D1B7-0540-4223-8F57-EFFA55C09516}" srcOrd="2" destOrd="0" parTransId="{EB434BC0-17D3-42E1-8018-F4AD75943CF8}" sibTransId="{96BA2447-827C-4872-94AC-2A42D9291AA6}"/>
    <dgm:cxn modelId="{B28E1546-2B34-48D5-B893-07D0797FA2DB}" type="presOf" srcId="{E3D4497F-7FA4-44C2-86F7-CC820487EDAB}" destId="{D62C26F2-7A42-47F0-BD81-1A23A967F7D5}" srcOrd="0" destOrd="0" presId="urn:microsoft.com/office/officeart/2005/8/layout/orgChart1"/>
    <dgm:cxn modelId="{F6500349-B5D6-4EE1-BA32-966A86B07EA2}" type="presOf" srcId="{22109613-0833-4565-A8DA-0705CAA0B259}" destId="{05F3F336-CA5D-4963-8E81-C60C4C566D7F}" srcOrd="0" destOrd="0" presId="urn:microsoft.com/office/officeart/2005/8/layout/orgChart1"/>
    <dgm:cxn modelId="{7CF9D94A-0464-49EF-96AF-5AD7326253AF}" type="presOf" srcId="{C1FE5B3E-9F68-4864-988D-32B335FE67AA}" destId="{5D976F79-225B-4513-AC27-9F06E863FBC3}" srcOrd="1" destOrd="0" presId="urn:microsoft.com/office/officeart/2005/8/layout/orgChart1"/>
    <dgm:cxn modelId="{B46B0A4D-0804-47D3-8F34-8B58480DDB58}" srcId="{6EA8BD9D-EE93-4A30-8361-43B478195C54}" destId="{DF78EEA5-FE0B-4E27-86D3-A02CCB949147}" srcOrd="1" destOrd="0" parTransId="{BE04994B-17CE-43DD-BF29-ABE858AD355D}" sibTransId="{F76E5B6E-2F36-49A7-B966-EE18059DC9E8}"/>
    <dgm:cxn modelId="{19ADAE4D-B839-4A05-8859-18692E621920}" srcId="{C4D3D1B7-0540-4223-8F57-EFFA55C09516}" destId="{EF54078B-232C-4360-984F-99CF726823C2}" srcOrd="2" destOrd="0" parTransId="{131377DA-A41E-4F96-8AA5-B375D57DD90D}" sibTransId="{8D356FB4-D05C-4CAA-B438-2DBB6EB58AE3}"/>
    <dgm:cxn modelId="{0DC2706E-3AAC-4683-AD4D-C8D6B0C5146E}" type="presOf" srcId="{DE8E74EB-A6E9-4D56-ABCE-22114B30E8B5}" destId="{78A70C94-89F7-4BC1-8888-720FFA991EEA}" srcOrd="0" destOrd="0" presId="urn:microsoft.com/office/officeart/2005/8/layout/orgChart1"/>
    <dgm:cxn modelId="{F267D770-B481-4576-9D13-CBB31E475CCF}" type="presOf" srcId="{94FCF657-C823-4727-BBBA-6786C6A7D8D0}" destId="{D2611B1E-1574-485C-B50B-D20ACD33591A}" srcOrd="1" destOrd="0" presId="urn:microsoft.com/office/officeart/2005/8/layout/orgChart1"/>
    <dgm:cxn modelId="{BC631871-90BE-4C2F-9047-7CF29215CCB7}" type="presOf" srcId="{49815CF3-13E1-4BDA-853F-35F0B53FAEB8}" destId="{65EDCC44-6577-438A-A54B-D850D59C04CC}" srcOrd="0" destOrd="0" presId="urn:microsoft.com/office/officeart/2005/8/layout/orgChart1"/>
    <dgm:cxn modelId="{F5E12458-EE27-46C8-A823-CAF4AC2242B8}" srcId="{5B13C1CA-2FDC-408B-A98F-9AC836EE470E}" destId="{6207BBD5-E462-49F4-88F5-2A086FB05F0B}" srcOrd="0" destOrd="0" parTransId="{F385C9C5-9057-4980-B7A9-2A0518247F7B}" sibTransId="{2B1CD9F7-098C-4504-85EB-C7DDAE72F9B8}"/>
    <dgm:cxn modelId="{111DF358-7681-4955-A727-93240B268C35}" srcId="{DE8E74EB-A6E9-4D56-ABCE-22114B30E8B5}" destId="{84EB6D77-492E-4B76-88E0-989233C1D465}" srcOrd="0" destOrd="0" parTransId="{E3D4497F-7FA4-44C2-86F7-CC820487EDAB}" sibTransId="{BFCB3006-F522-477B-BC65-4BE39622C503}"/>
    <dgm:cxn modelId="{39EF4B7A-65CD-4564-A470-BFE68CB5B009}" type="presOf" srcId="{6EA8BD9D-EE93-4A30-8361-43B478195C54}" destId="{99E3525F-CBB4-45A6-ACF6-694CC0E6EC08}" srcOrd="1" destOrd="0" presId="urn:microsoft.com/office/officeart/2005/8/layout/orgChart1"/>
    <dgm:cxn modelId="{AB6EAB89-2A15-4F0B-8725-587139CCDE05}" type="presOf" srcId="{84EB6D77-492E-4B76-88E0-989233C1D465}" destId="{DD344227-9074-43EC-94A3-0152F096E560}" srcOrd="1" destOrd="0" presId="urn:microsoft.com/office/officeart/2005/8/layout/orgChart1"/>
    <dgm:cxn modelId="{733DFF8A-008C-45B8-BA8D-CD3183448D94}" srcId="{DE8E74EB-A6E9-4D56-ABCE-22114B30E8B5}" destId="{94FCF657-C823-4727-BBBA-6786C6A7D8D0}" srcOrd="1" destOrd="0" parTransId="{535442E3-CF20-4122-A7C3-D1854144385F}" sibTransId="{74205970-947C-4BF8-8D35-66F3F35EC434}"/>
    <dgm:cxn modelId="{20DDB592-B642-49EC-8EBC-F0190C9F386C}" type="presOf" srcId="{FFDF59A5-4F75-4BAD-A9A2-549351878A42}" destId="{4293A9C4-7834-4EF6-A22A-A253CAAE318D}" srcOrd="0" destOrd="0" presId="urn:microsoft.com/office/officeart/2005/8/layout/orgChart1"/>
    <dgm:cxn modelId="{D8A468A0-9457-4D0A-B991-138A88F087E8}" type="presOf" srcId="{EF54078B-232C-4360-984F-99CF726823C2}" destId="{0B26D039-05CF-4B84-80DA-E2639E77473A}" srcOrd="1" destOrd="0" presId="urn:microsoft.com/office/officeart/2005/8/layout/orgChart1"/>
    <dgm:cxn modelId="{413696A6-E61E-44BD-A84C-E6069A39C389}" type="presOf" srcId="{C4D3D1B7-0540-4223-8F57-EFFA55C09516}" destId="{542DA7E9-E7FA-4ED8-9B7F-95FF8535B15C}" srcOrd="1" destOrd="0" presId="urn:microsoft.com/office/officeart/2005/8/layout/orgChart1"/>
    <dgm:cxn modelId="{8BFE87AC-8276-4DF9-84E0-A7EC9633ACA8}" type="presOf" srcId="{FFDF59A5-4F75-4BAD-A9A2-549351878A42}" destId="{83A5EC6E-809B-4BB9-B351-13E08B17C1BC}" srcOrd="1" destOrd="0" presId="urn:microsoft.com/office/officeart/2005/8/layout/orgChart1"/>
    <dgm:cxn modelId="{582341AE-7E1D-48F2-B2E7-BCCCAA6168D9}" type="presOf" srcId="{A4A3FBDD-00C4-4D00-BBF4-9699FCBBBDB7}" destId="{4856C829-D541-46DD-9530-A27DA1ED9A8F}" srcOrd="0" destOrd="0" presId="urn:microsoft.com/office/officeart/2005/8/layout/orgChart1"/>
    <dgm:cxn modelId="{9BE20BB2-CEB2-41D9-8C83-910429A9E5A8}" srcId="{ADC17C48-06FA-4AEA-AD29-F669A4A83C5F}" destId="{DE8E74EB-A6E9-4D56-ABCE-22114B30E8B5}" srcOrd="0" destOrd="0" parTransId="{DA397DF4-0905-49DB-9E6D-33CE435EEB5F}" sibTransId="{9B14525C-FC5D-4876-BEC3-404E2FC66945}"/>
    <dgm:cxn modelId="{CEE99BB2-1958-47B1-90B7-C1F295C9B8BC}" srcId="{6EA8BD9D-EE93-4A30-8361-43B478195C54}" destId="{FFDF59A5-4F75-4BAD-A9A2-549351878A42}" srcOrd="0" destOrd="0" parTransId="{90BEB0E6-9649-4D15-8942-3DB82804D1C2}" sibTransId="{218A01A7-A8E0-4375-8921-1BD630CA85ED}"/>
    <dgm:cxn modelId="{F05B82B7-854A-4D8F-95B2-6BB1E53741C1}" type="presOf" srcId="{6207BBD5-E462-49F4-88F5-2A086FB05F0B}" destId="{76AAF926-8FD3-4809-A88E-785B067171DB}" srcOrd="1" destOrd="0" presId="urn:microsoft.com/office/officeart/2005/8/layout/orgChart1"/>
    <dgm:cxn modelId="{248ECBB7-D0B1-4CD2-8B7D-1DAD62A6C87D}" type="presOf" srcId="{6207BBD5-E462-49F4-88F5-2A086FB05F0B}" destId="{B6472073-F864-4DFE-924B-15A0AE40D4D7}" srcOrd="0" destOrd="0" presId="urn:microsoft.com/office/officeart/2005/8/layout/orgChart1"/>
    <dgm:cxn modelId="{8B2E4DB8-5BFB-4768-8A57-6FF36093ABED}" type="presOf" srcId="{DE8E74EB-A6E9-4D56-ABCE-22114B30E8B5}" destId="{9A0D8B3D-E0AA-4F03-82C3-B6A494E3747B}" srcOrd="1" destOrd="0" presId="urn:microsoft.com/office/officeart/2005/8/layout/orgChart1"/>
    <dgm:cxn modelId="{C239D7BE-203D-43F2-AB2F-901148BAD4CA}" srcId="{6207BBD5-E462-49F4-88F5-2A086FB05F0B}" destId="{ADC17C48-06FA-4AEA-AD29-F669A4A83C5F}" srcOrd="0" destOrd="0" parTransId="{A4A3FBDD-00C4-4D00-BBF4-9699FCBBBDB7}" sibTransId="{CE9C51EA-F1F5-4677-8F48-B3D6F0993C86}"/>
    <dgm:cxn modelId="{5B747AD1-A294-48BB-B24E-FB4558DCB8BE}" type="presOf" srcId="{3F961D19-226C-43EB-8496-CCE3FA8B313F}" destId="{72C273ED-8551-4BDF-A96F-0584B6A881FE}" srcOrd="0" destOrd="0" presId="urn:microsoft.com/office/officeart/2005/8/layout/orgChart1"/>
    <dgm:cxn modelId="{122650D5-8862-4E46-B657-835CD9BC694D}" type="presOf" srcId="{BE04994B-17CE-43DD-BF29-ABE858AD355D}" destId="{D1CB7232-7211-4CB3-B894-C3751BDA5A7E}" srcOrd="0" destOrd="0" presId="urn:microsoft.com/office/officeart/2005/8/layout/orgChart1"/>
    <dgm:cxn modelId="{174E74DB-C74C-4D67-BFD3-FB953DB96262}" type="presOf" srcId="{366946AE-79BB-4AB6-8C5D-3348A952DE55}" destId="{74AC376A-F073-44E6-A425-72242CFD1F0F}" srcOrd="0" destOrd="0" presId="urn:microsoft.com/office/officeart/2005/8/layout/orgChart1"/>
    <dgm:cxn modelId="{2786D6E0-7596-41F7-82F0-C6B173AA1AC3}" type="presOf" srcId="{C4D3D1B7-0540-4223-8F57-EFFA55C09516}" destId="{B7D94A57-2F75-4951-BEFB-7351C5132D4D}" srcOrd="0" destOrd="0" presId="urn:microsoft.com/office/officeart/2005/8/layout/orgChart1"/>
    <dgm:cxn modelId="{3E43A3E2-3E04-4A7B-98E3-7ADD06CA8352}" type="presOf" srcId="{B9F44366-F67B-4255-9197-CF728F659669}" destId="{99B86A83-63B6-411E-887F-2200D4F32C32}" srcOrd="0" destOrd="0" presId="urn:microsoft.com/office/officeart/2005/8/layout/orgChart1"/>
    <dgm:cxn modelId="{A5FAB5E8-0FB8-469B-8586-93BBB94B533C}" srcId="{6EA8BD9D-EE93-4A30-8361-43B478195C54}" destId="{366946AE-79BB-4AB6-8C5D-3348A952DE55}" srcOrd="2" destOrd="0" parTransId="{97C75F9F-9C4E-4194-B6A2-5C9A73FD1CC2}" sibTransId="{B2F35A42-36A1-42C5-BF76-B9272A2E46E1}"/>
    <dgm:cxn modelId="{83536BEE-CC64-4A9A-B8DC-147C24E62D31}" type="presOf" srcId="{ADC17C48-06FA-4AEA-AD29-F669A4A83C5F}" destId="{2ACA96EC-6E51-47D0-BFDC-2F0E76B6955D}" srcOrd="0" destOrd="0" presId="urn:microsoft.com/office/officeart/2005/8/layout/orgChart1"/>
    <dgm:cxn modelId="{5E97A2F0-8023-4ACC-87CB-180E7445E872}" type="presOf" srcId="{EF54078B-232C-4360-984F-99CF726823C2}" destId="{874C1817-5621-4427-8180-AE82C041C282}" srcOrd="0" destOrd="0" presId="urn:microsoft.com/office/officeart/2005/8/layout/orgChart1"/>
    <dgm:cxn modelId="{11C81BFA-2801-4131-AA57-FAF1FBC10166}" type="presOf" srcId="{ADC17C48-06FA-4AEA-AD29-F669A4A83C5F}" destId="{2438A1B6-8C30-4008-8551-411778077A30}" srcOrd="1" destOrd="0" presId="urn:microsoft.com/office/officeart/2005/8/layout/orgChart1"/>
    <dgm:cxn modelId="{CB37B0FA-B430-4502-AF37-353C2098790D}" type="presOf" srcId="{366946AE-79BB-4AB6-8C5D-3348A952DE55}" destId="{D08E99B9-8472-4C4F-8E35-F21300D30C55}" srcOrd="1" destOrd="0" presId="urn:microsoft.com/office/officeart/2005/8/layout/orgChart1"/>
    <dgm:cxn modelId="{932C9902-A8B5-4F9E-995F-BAF9FAD0F125}" type="presParOf" srcId="{F43E36B1-F948-4CA4-962C-87B736226ED6}" destId="{DBF0DEB3-787A-46D3-8EC4-55D00FB67C5E}" srcOrd="0" destOrd="0" presId="urn:microsoft.com/office/officeart/2005/8/layout/orgChart1"/>
    <dgm:cxn modelId="{6A5731B2-967F-46BC-95DF-B1D2B3FAE523}" type="presParOf" srcId="{DBF0DEB3-787A-46D3-8EC4-55D00FB67C5E}" destId="{BD72AA02-0AD0-47F6-AA7B-6B643056A330}" srcOrd="0" destOrd="0" presId="urn:microsoft.com/office/officeart/2005/8/layout/orgChart1"/>
    <dgm:cxn modelId="{406B674C-D8E1-4970-AC60-034BB149C378}" type="presParOf" srcId="{BD72AA02-0AD0-47F6-AA7B-6B643056A330}" destId="{B6472073-F864-4DFE-924B-15A0AE40D4D7}" srcOrd="0" destOrd="0" presId="urn:microsoft.com/office/officeart/2005/8/layout/orgChart1"/>
    <dgm:cxn modelId="{7967CEBE-CF38-494B-A2C2-F4808A158FA1}" type="presParOf" srcId="{BD72AA02-0AD0-47F6-AA7B-6B643056A330}" destId="{76AAF926-8FD3-4809-A88E-785B067171DB}" srcOrd="1" destOrd="0" presId="urn:microsoft.com/office/officeart/2005/8/layout/orgChart1"/>
    <dgm:cxn modelId="{F7D8F8C6-AC3B-4BAF-BB8C-523669CB695E}" type="presParOf" srcId="{DBF0DEB3-787A-46D3-8EC4-55D00FB67C5E}" destId="{D13CB70F-F39B-4027-A68F-201945EEFB36}" srcOrd="1" destOrd="0" presId="urn:microsoft.com/office/officeart/2005/8/layout/orgChart1"/>
    <dgm:cxn modelId="{FFED531F-A2F4-45F7-8C46-F613699321E3}" type="presParOf" srcId="{D13CB70F-F39B-4027-A68F-201945EEFB36}" destId="{4856C829-D541-46DD-9530-A27DA1ED9A8F}" srcOrd="0" destOrd="0" presId="urn:microsoft.com/office/officeart/2005/8/layout/orgChart1"/>
    <dgm:cxn modelId="{D5E57D54-1747-4434-BBB3-0468E79F23FA}" type="presParOf" srcId="{D13CB70F-F39B-4027-A68F-201945EEFB36}" destId="{A568E65B-70FE-4CD8-9A9B-C67674FF08CC}" srcOrd="1" destOrd="0" presId="urn:microsoft.com/office/officeart/2005/8/layout/orgChart1"/>
    <dgm:cxn modelId="{90BEB983-FDD8-45D3-BEE2-F52E58D600D7}" type="presParOf" srcId="{A568E65B-70FE-4CD8-9A9B-C67674FF08CC}" destId="{E1C50C64-0177-4B23-B818-97B90B0D298F}" srcOrd="0" destOrd="0" presId="urn:microsoft.com/office/officeart/2005/8/layout/orgChart1"/>
    <dgm:cxn modelId="{7EB1D588-A986-4F95-8647-E40F58C6EA31}" type="presParOf" srcId="{E1C50C64-0177-4B23-B818-97B90B0D298F}" destId="{2ACA96EC-6E51-47D0-BFDC-2F0E76B6955D}" srcOrd="0" destOrd="0" presId="urn:microsoft.com/office/officeart/2005/8/layout/orgChart1"/>
    <dgm:cxn modelId="{00751E11-3204-49D3-8AF4-EDFD70962DE5}" type="presParOf" srcId="{E1C50C64-0177-4B23-B818-97B90B0D298F}" destId="{2438A1B6-8C30-4008-8551-411778077A30}" srcOrd="1" destOrd="0" presId="urn:microsoft.com/office/officeart/2005/8/layout/orgChart1"/>
    <dgm:cxn modelId="{FA553DA0-103B-4DD5-99B8-C739AF014B8D}" type="presParOf" srcId="{A568E65B-70FE-4CD8-9A9B-C67674FF08CC}" destId="{E747A6DF-321C-402A-9632-0561C3603A26}" srcOrd="1" destOrd="0" presId="urn:microsoft.com/office/officeart/2005/8/layout/orgChart1"/>
    <dgm:cxn modelId="{C72D1016-1DA2-46C5-85F5-4D6936C7D7B9}" type="presParOf" srcId="{E747A6DF-321C-402A-9632-0561C3603A26}" destId="{543446F8-26B2-4592-9074-1D30682855C8}" srcOrd="0" destOrd="0" presId="urn:microsoft.com/office/officeart/2005/8/layout/orgChart1"/>
    <dgm:cxn modelId="{65254CA1-6205-4F46-A632-363493D76E48}" type="presParOf" srcId="{E747A6DF-321C-402A-9632-0561C3603A26}" destId="{E83E8B08-C4E2-4BE2-9A7C-D98542EFF16F}" srcOrd="1" destOrd="0" presId="urn:microsoft.com/office/officeart/2005/8/layout/orgChart1"/>
    <dgm:cxn modelId="{26866FE2-F994-4BB4-B92F-3397B68FFAF4}" type="presParOf" srcId="{E83E8B08-C4E2-4BE2-9A7C-D98542EFF16F}" destId="{FE441789-EB56-498B-B5FB-82BF6D804E23}" srcOrd="0" destOrd="0" presId="urn:microsoft.com/office/officeart/2005/8/layout/orgChart1"/>
    <dgm:cxn modelId="{382D3F26-A081-4B4D-9BA5-913433B3DF7D}" type="presParOf" srcId="{FE441789-EB56-498B-B5FB-82BF6D804E23}" destId="{78A70C94-89F7-4BC1-8888-720FFA991EEA}" srcOrd="0" destOrd="0" presId="urn:microsoft.com/office/officeart/2005/8/layout/orgChart1"/>
    <dgm:cxn modelId="{9C0E48BB-FBAE-44DE-BCF1-F28274DE14C7}" type="presParOf" srcId="{FE441789-EB56-498B-B5FB-82BF6D804E23}" destId="{9A0D8B3D-E0AA-4F03-82C3-B6A494E3747B}" srcOrd="1" destOrd="0" presId="urn:microsoft.com/office/officeart/2005/8/layout/orgChart1"/>
    <dgm:cxn modelId="{E5826737-2424-4040-A066-B35EB79FF5FD}" type="presParOf" srcId="{E83E8B08-C4E2-4BE2-9A7C-D98542EFF16F}" destId="{9C4E2CF0-4D02-40EE-B341-B2B9FD0AB837}" srcOrd="1" destOrd="0" presId="urn:microsoft.com/office/officeart/2005/8/layout/orgChart1"/>
    <dgm:cxn modelId="{A26051DA-F713-4450-BEB4-7F1DBB529693}" type="presParOf" srcId="{9C4E2CF0-4D02-40EE-B341-B2B9FD0AB837}" destId="{D62C26F2-7A42-47F0-BD81-1A23A967F7D5}" srcOrd="0" destOrd="0" presId="urn:microsoft.com/office/officeart/2005/8/layout/orgChart1"/>
    <dgm:cxn modelId="{D222EC0C-36FA-4A3B-A593-74C4D7326058}" type="presParOf" srcId="{9C4E2CF0-4D02-40EE-B341-B2B9FD0AB837}" destId="{5D10F68A-ABA3-405B-93E5-EFF1DA8AB699}" srcOrd="1" destOrd="0" presId="urn:microsoft.com/office/officeart/2005/8/layout/orgChart1"/>
    <dgm:cxn modelId="{7EA0BE18-E2BC-4F40-8885-FA100FBABF17}" type="presParOf" srcId="{5D10F68A-ABA3-405B-93E5-EFF1DA8AB699}" destId="{CC0C3F52-C7D9-408A-8059-89ED56465088}" srcOrd="0" destOrd="0" presId="urn:microsoft.com/office/officeart/2005/8/layout/orgChart1"/>
    <dgm:cxn modelId="{4FEBA6D7-873E-401A-8DDE-94B36E0780FA}" type="presParOf" srcId="{CC0C3F52-C7D9-408A-8059-89ED56465088}" destId="{628595BE-E3F1-46E3-BE47-E6E023F5E13C}" srcOrd="0" destOrd="0" presId="urn:microsoft.com/office/officeart/2005/8/layout/orgChart1"/>
    <dgm:cxn modelId="{2F21C8E0-386E-4051-A588-8C6A2016255F}" type="presParOf" srcId="{CC0C3F52-C7D9-408A-8059-89ED56465088}" destId="{DD344227-9074-43EC-94A3-0152F096E560}" srcOrd="1" destOrd="0" presId="urn:microsoft.com/office/officeart/2005/8/layout/orgChart1"/>
    <dgm:cxn modelId="{568EBF27-219A-4F8F-816B-B782EB0A6C2F}" type="presParOf" srcId="{5D10F68A-ABA3-405B-93E5-EFF1DA8AB699}" destId="{0E30E57E-DCDE-4E78-A603-F4E040EDE63D}" srcOrd="1" destOrd="0" presId="urn:microsoft.com/office/officeart/2005/8/layout/orgChart1"/>
    <dgm:cxn modelId="{69EAF9EB-5701-4C91-8803-D5EFB2812FC3}" type="presParOf" srcId="{5D10F68A-ABA3-405B-93E5-EFF1DA8AB699}" destId="{7CB7494F-0D93-4EFB-9C58-8B9C89384039}" srcOrd="2" destOrd="0" presId="urn:microsoft.com/office/officeart/2005/8/layout/orgChart1"/>
    <dgm:cxn modelId="{43715E16-2D2C-4580-9358-6BD64F659E4A}" type="presParOf" srcId="{9C4E2CF0-4D02-40EE-B341-B2B9FD0AB837}" destId="{DD254B24-3968-48E2-A5D9-1E625DE776A3}" srcOrd="2" destOrd="0" presId="urn:microsoft.com/office/officeart/2005/8/layout/orgChart1"/>
    <dgm:cxn modelId="{ECCAB52A-68E2-4476-A81D-56223F4FE4E0}" type="presParOf" srcId="{9C4E2CF0-4D02-40EE-B341-B2B9FD0AB837}" destId="{2F218558-61AF-4812-B1D5-CBD70263AADA}" srcOrd="3" destOrd="0" presId="urn:microsoft.com/office/officeart/2005/8/layout/orgChart1"/>
    <dgm:cxn modelId="{3788141F-6637-42B5-8316-34C50518EB0C}" type="presParOf" srcId="{2F218558-61AF-4812-B1D5-CBD70263AADA}" destId="{A72FF656-2D42-4D0A-8861-F33099B733AC}" srcOrd="0" destOrd="0" presId="urn:microsoft.com/office/officeart/2005/8/layout/orgChart1"/>
    <dgm:cxn modelId="{34054E83-7375-4CEF-99BD-F30FC65E3DB4}" type="presParOf" srcId="{A72FF656-2D42-4D0A-8861-F33099B733AC}" destId="{FB8EAD5E-0332-4F2E-B6AC-68375D658C08}" srcOrd="0" destOrd="0" presId="urn:microsoft.com/office/officeart/2005/8/layout/orgChart1"/>
    <dgm:cxn modelId="{DC55F098-6A02-423F-B87B-18AD9A0F991D}" type="presParOf" srcId="{A72FF656-2D42-4D0A-8861-F33099B733AC}" destId="{D2611B1E-1574-485C-B50B-D20ACD33591A}" srcOrd="1" destOrd="0" presId="urn:microsoft.com/office/officeart/2005/8/layout/orgChart1"/>
    <dgm:cxn modelId="{DFDBA972-1D3D-4D41-A9F9-1286B97E323B}" type="presParOf" srcId="{2F218558-61AF-4812-B1D5-CBD70263AADA}" destId="{ADAF6B29-8837-4B9C-B87B-96DA53805014}" srcOrd="1" destOrd="0" presId="urn:microsoft.com/office/officeart/2005/8/layout/orgChart1"/>
    <dgm:cxn modelId="{FD0B11D2-FB77-44CE-9D91-BE6A36DB94CC}" type="presParOf" srcId="{2F218558-61AF-4812-B1D5-CBD70263AADA}" destId="{9B267EB9-3F09-4135-BA44-E1C5723AED7E}" srcOrd="2" destOrd="0" presId="urn:microsoft.com/office/officeart/2005/8/layout/orgChart1"/>
    <dgm:cxn modelId="{16886BF8-1FC6-4706-91C2-43D4385A5D44}" type="presParOf" srcId="{E83E8B08-C4E2-4BE2-9A7C-D98542EFF16F}" destId="{E593E2CF-5A01-4859-9536-9260AE8ED67F}" srcOrd="2" destOrd="0" presId="urn:microsoft.com/office/officeart/2005/8/layout/orgChart1"/>
    <dgm:cxn modelId="{E157205B-D49D-42DA-A86E-9CB6E5C6C7A5}" type="presParOf" srcId="{E747A6DF-321C-402A-9632-0561C3603A26}" destId="{05F3F336-CA5D-4963-8E81-C60C4C566D7F}" srcOrd="2" destOrd="0" presId="urn:microsoft.com/office/officeart/2005/8/layout/orgChart1"/>
    <dgm:cxn modelId="{55FB23FB-0788-4438-B7E1-074E563AAEAC}" type="presParOf" srcId="{E747A6DF-321C-402A-9632-0561C3603A26}" destId="{B3930D11-8EE7-4648-AD78-F50E8FBD1739}" srcOrd="3" destOrd="0" presId="urn:microsoft.com/office/officeart/2005/8/layout/orgChart1"/>
    <dgm:cxn modelId="{4AA0AFDD-B600-4D9A-982C-0B0438CBE03C}" type="presParOf" srcId="{B3930D11-8EE7-4648-AD78-F50E8FBD1739}" destId="{242C7BA6-E7EA-4D0C-9474-C486A3186AA9}" srcOrd="0" destOrd="0" presId="urn:microsoft.com/office/officeart/2005/8/layout/orgChart1"/>
    <dgm:cxn modelId="{4D52C90A-0A69-4290-B1AE-78116EC8AAE7}" type="presParOf" srcId="{242C7BA6-E7EA-4D0C-9474-C486A3186AA9}" destId="{0FD065B4-00C0-48AE-8B90-0CF1012943A2}" srcOrd="0" destOrd="0" presId="urn:microsoft.com/office/officeart/2005/8/layout/orgChart1"/>
    <dgm:cxn modelId="{94A8DB10-1994-4C3B-9DD6-66AF10E1E80D}" type="presParOf" srcId="{242C7BA6-E7EA-4D0C-9474-C486A3186AA9}" destId="{99E3525F-CBB4-45A6-ACF6-694CC0E6EC08}" srcOrd="1" destOrd="0" presId="urn:microsoft.com/office/officeart/2005/8/layout/orgChart1"/>
    <dgm:cxn modelId="{2BBCB55C-A2B5-4349-94EB-05A0EE7FA249}" type="presParOf" srcId="{B3930D11-8EE7-4648-AD78-F50E8FBD1739}" destId="{4C1D2A57-7EE8-4191-AB7A-84C547BD90DE}" srcOrd="1" destOrd="0" presId="urn:microsoft.com/office/officeart/2005/8/layout/orgChart1"/>
    <dgm:cxn modelId="{DA5FFF05-2673-4D59-9CDF-D2EAAC267EA4}" type="presParOf" srcId="{4C1D2A57-7EE8-4191-AB7A-84C547BD90DE}" destId="{F8823133-ED55-41F3-863D-82F7B83AC56B}" srcOrd="0" destOrd="0" presId="urn:microsoft.com/office/officeart/2005/8/layout/orgChart1"/>
    <dgm:cxn modelId="{F1CE5C90-A18F-4C47-A1AC-45A13552F2C5}" type="presParOf" srcId="{4C1D2A57-7EE8-4191-AB7A-84C547BD90DE}" destId="{CF743515-CBAE-47F7-A5A0-50537D1778E3}" srcOrd="1" destOrd="0" presId="urn:microsoft.com/office/officeart/2005/8/layout/orgChart1"/>
    <dgm:cxn modelId="{622540C2-D24C-49A7-BA60-32E62B819169}" type="presParOf" srcId="{CF743515-CBAE-47F7-A5A0-50537D1778E3}" destId="{6D71568A-9D33-4CEF-A5DB-A0A641E2117C}" srcOrd="0" destOrd="0" presId="urn:microsoft.com/office/officeart/2005/8/layout/orgChart1"/>
    <dgm:cxn modelId="{E6DC08F1-658F-4B14-BA81-D3BB1720B931}" type="presParOf" srcId="{6D71568A-9D33-4CEF-A5DB-A0A641E2117C}" destId="{4293A9C4-7834-4EF6-A22A-A253CAAE318D}" srcOrd="0" destOrd="0" presId="urn:microsoft.com/office/officeart/2005/8/layout/orgChart1"/>
    <dgm:cxn modelId="{C885D84F-AE86-4304-BFB7-2E3934CF2596}" type="presParOf" srcId="{6D71568A-9D33-4CEF-A5DB-A0A641E2117C}" destId="{83A5EC6E-809B-4BB9-B351-13E08B17C1BC}" srcOrd="1" destOrd="0" presId="urn:microsoft.com/office/officeart/2005/8/layout/orgChart1"/>
    <dgm:cxn modelId="{D435D7AD-1220-460A-901C-7A33B69CFD07}" type="presParOf" srcId="{CF743515-CBAE-47F7-A5A0-50537D1778E3}" destId="{B25BC9B8-69EA-4066-9DB1-4D71547A984B}" srcOrd="1" destOrd="0" presId="urn:microsoft.com/office/officeart/2005/8/layout/orgChart1"/>
    <dgm:cxn modelId="{89E11592-2D04-496E-93EF-0F5163E458AE}" type="presParOf" srcId="{CF743515-CBAE-47F7-A5A0-50537D1778E3}" destId="{D89FC6DF-E151-43A1-A05F-36AF70A28474}" srcOrd="2" destOrd="0" presId="urn:microsoft.com/office/officeart/2005/8/layout/orgChart1"/>
    <dgm:cxn modelId="{430088A4-C420-4FC9-987D-3BBCE841279D}" type="presParOf" srcId="{4C1D2A57-7EE8-4191-AB7A-84C547BD90DE}" destId="{D1CB7232-7211-4CB3-B894-C3751BDA5A7E}" srcOrd="2" destOrd="0" presId="urn:microsoft.com/office/officeart/2005/8/layout/orgChart1"/>
    <dgm:cxn modelId="{10AECB5F-DB81-4AB2-ABCB-4056CBC401B5}" type="presParOf" srcId="{4C1D2A57-7EE8-4191-AB7A-84C547BD90DE}" destId="{11F383E4-2A98-4A03-917E-7B534D355EAA}" srcOrd="3" destOrd="0" presId="urn:microsoft.com/office/officeart/2005/8/layout/orgChart1"/>
    <dgm:cxn modelId="{3CA08511-978D-4397-8594-C49EC053D4FB}" type="presParOf" srcId="{11F383E4-2A98-4A03-917E-7B534D355EAA}" destId="{A69B7064-40D5-40D3-8614-576C572D2E12}" srcOrd="0" destOrd="0" presId="urn:microsoft.com/office/officeart/2005/8/layout/orgChart1"/>
    <dgm:cxn modelId="{8DCE742C-A90D-4A22-9B94-89F5E17B6391}" type="presParOf" srcId="{A69B7064-40D5-40D3-8614-576C572D2E12}" destId="{07FDA9B5-0EB3-4B43-8EFD-5D9369F98F9D}" srcOrd="0" destOrd="0" presId="urn:microsoft.com/office/officeart/2005/8/layout/orgChart1"/>
    <dgm:cxn modelId="{5F5D49F5-2132-496A-9105-8645C020AE84}" type="presParOf" srcId="{A69B7064-40D5-40D3-8614-576C572D2E12}" destId="{CA47689B-11F9-4BDE-836C-B972980454A7}" srcOrd="1" destOrd="0" presId="urn:microsoft.com/office/officeart/2005/8/layout/orgChart1"/>
    <dgm:cxn modelId="{7B543BF1-0645-4207-AA3D-89BB3EA973D2}" type="presParOf" srcId="{11F383E4-2A98-4A03-917E-7B534D355EAA}" destId="{3C057CBC-8310-4D78-8CEC-E3E3B4DC4F22}" srcOrd="1" destOrd="0" presId="urn:microsoft.com/office/officeart/2005/8/layout/orgChart1"/>
    <dgm:cxn modelId="{F5E23011-8C9D-4819-A9AC-AB4DA13E646F}" type="presParOf" srcId="{11F383E4-2A98-4A03-917E-7B534D355EAA}" destId="{7E1C2136-ABC1-4055-A2AA-F179B8A23513}" srcOrd="2" destOrd="0" presId="urn:microsoft.com/office/officeart/2005/8/layout/orgChart1"/>
    <dgm:cxn modelId="{CB306A02-140C-4746-870F-5BE0CBF4502F}" type="presParOf" srcId="{4C1D2A57-7EE8-4191-AB7A-84C547BD90DE}" destId="{5F39DBC4-C6EF-40C8-BF22-5089C6E88E2E}" srcOrd="4" destOrd="0" presId="urn:microsoft.com/office/officeart/2005/8/layout/orgChart1"/>
    <dgm:cxn modelId="{E229C3EA-FBD4-4402-A648-CDE40598EF3B}" type="presParOf" srcId="{4C1D2A57-7EE8-4191-AB7A-84C547BD90DE}" destId="{ACD13202-C581-4E72-BE75-EE5C394B299E}" srcOrd="5" destOrd="0" presId="urn:microsoft.com/office/officeart/2005/8/layout/orgChart1"/>
    <dgm:cxn modelId="{8C877425-99C0-4901-A493-B73CECB32067}" type="presParOf" srcId="{ACD13202-C581-4E72-BE75-EE5C394B299E}" destId="{C578189D-1D3C-4F47-BA2B-7309FF7F7EA7}" srcOrd="0" destOrd="0" presId="urn:microsoft.com/office/officeart/2005/8/layout/orgChart1"/>
    <dgm:cxn modelId="{14AD8B89-8C69-442B-A05D-9E57C29C847E}" type="presParOf" srcId="{C578189D-1D3C-4F47-BA2B-7309FF7F7EA7}" destId="{74AC376A-F073-44E6-A425-72242CFD1F0F}" srcOrd="0" destOrd="0" presId="urn:microsoft.com/office/officeart/2005/8/layout/orgChart1"/>
    <dgm:cxn modelId="{F5BD0A3A-B714-43A9-BCE3-D890131FAF73}" type="presParOf" srcId="{C578189D-1D3C-4F47-BA2B-7309FF7F7EA7}" destId="{D08E99B9-8472-4C4F-8E35-F21300D30C55}" srcOrd="1" destOrd="0" presId="urn:microsoft.com/office/officeart/2005/8/layout/orgChart1"/>
    <dgm:cxn modelId="{D0209321-8ED4-4EFA-BB68-3BA3811D368C}" type="presParOf" srcId="{ACD13202-C581-4E72-BE75-EE5C394B299E}" destId="{696DE93C-EB73-4C87-B973-DFDCFEDB9F54}" srcOrd="1" destOrd="0" presId="urn:microsoft.com/office/officeart/2005/8/layout/orgChart1"/>
    <dgm:cxn modelId="{2043383A-7F6B-41A8-B95B-DFB53DB5CFB5}" type="presParOf" srcId="{ACD13202-C581-4E72-BE75-EE5C394B299E}" destId="{23AB4124-1868-4BFA-99AF-38BA0EF16875}" srcOrd="2" destOrd="0" presId="urn:microsoft.com/office/officeart/2005/8/layout/orgChart1"/>
    <dgm:cxn modelId="{4BDB310C-E27B-4CC3-BE28-7536ADB13FE8}" type="presParOf" srcId="{B3930D11-8EE7-4648-AD78-F50E8FBD1739}" destId="{72A79DBF-FBDE-4683-8545-822FE5C718E8}" srcOrd="2" destOrd="0" presId="urn:microsoft.com/office/officeart/2005/8/layout/orgChart1"/>
    <dgm:cxn modelId="{BFB0240A-20CE-4A4F-BD8F-2280DDC11C94}" type="presParOf" srcId="{E747A6DF-321C-402A-9632-0561C3603A26}" destId="{A8BA21C8-48F8-4F77-881B-9F6AB288E004}" srcOrd="4" destOrd="0" presId="urn:microsoft.com/office/officeart/2005/8/layout/orgChart1"/>
    <dgm:cxn modelId="{91CFD7F4-0605-4076-91D9-F754C67D42B3}" type="presParOf" srcId="{E747A6DF-321C-402A-9632-0561C3603A26}" destId="{D07C4A31-5BA8-44F7-80DF-8F7A644E6673}" srcOrd="5" destOrd="0" presId="urn:microsoft.com/office/officeart/2005/8/layout/orgChart1"/>
    <dgm:cxn modelId="{F1D2BCCB-DCB1-45AA-9D66-A8E862523782}" type="presParOf" srcId="{D07C4A31-5BA8-44F7-80DF-8F7A644E6673}" destId="{8BD73A30-42F0-4AD5-9AF5-D3A3EB17A30D}" srcOrd="0" destOrd="0" presId="urn:microsoft.com/office/officeart/2005/8/layout/orgChart1"/>
    <dgm:cxn modelId="{674DC0BB-3D79-4198-AD7F-E2F1CB11AC1B}" type="presParOf" srcId="{8BD73A30-42F0-4AD5-9AF5-D3A3EB17A30D}" destId="{B7D94A57-2F75-4951-BEFB-7351C5132D4D}" srcOrd="0" destOrd="0" presId="urn:microsoft.com/office/officeart/2005/8/layout/orgChart1"/>
    <dgm:cxn modelId="{685F77FD-465A-4C69-B4A4-846F6B9793FF}" type="presParOf" srcId="{8BD73A30-42F0-4AD5-9AF5-D3A3EB17A30D}" destId="{542DA7E9-E7FA-4ED8-9B7F-95FF8535B15C}" srcOrd="1" destOrd="0" presId="urn:microsoft.com/office/officeart/2005/8/layout/orgChart1"/>
    <dgm:cxn modelId="{04FE93C5-284D-4B83-86EF-62C39B83F17F}" type="presParOf" srcId="{D07C4A31-5BA8-44F7-80DF-8F7A644E6673}" destId="{53282773-3B01-4D4B-A964-AAE464619D1D}" srcOrd="1" destOrd="0" presId="urn:microsoft.com/office/officeart/2005/8/layout/orgChart1"/>
    <dgm:cxn modelId="{1CF62568-D6B3-4F4F-84DE-563FB61EA4EB}" type="presParOf" srcId="{53282773-3B01-4D4B-A964-AAE464619D1D}" destId="{65EDCC44-6577-438A-A54B-D850D59C04CC}" srcOrd="0" destOrd="0" presId="urn:microsoft.com/office/officeart/2005/8/layout/orgChart1"/>
    <dgm:cxn modelId="{CC7F246C-B968-4FB1-8735-408FE15CA649}" type="presParOf" srcId="{53282773-3B01-4D4B-A964-AAE464619D1D}" destId="{7FAF7176-298B-4FC2-9F57-738646E7E881}" srcOrd="1" destOrd="0" presId="urn:microsoft.com/office/officeart/2005/8/layout/orgChart1"/>
    <dgm:cxn modelId="{81FD0265-35FA-4124-ACAF-B36348B0C5C3}" type="presParOf" srcId="{7FAF7176-298B-4FC2-9F57-738646E7E881}" destId="{47A878E2-9D9C-4431-8477-7B5775597030}" srcOrd="0" destOrd="0" presId="urn:microsoft.com/office/officeart/2005/8/layout/orgChart1"/>
    <dgm:cxn modelId="{B5614368-0635-4441-8DCA-8C5E90D46413}" type="presParOf" srcId="{47A878E2-9D9C-4431-8477-7B5775597030}" destId="{C8231AB6-BADD-4A1A-BEFD-08B8EB5C93BD}" srcOrd="0" destOrd="0" presId="urn:microsoft.com/office/officeart/2005/8/layout/orgChart1"/>
    <dgm:cxn modelId="{2E4EF23C-F454-45EB-8433-2275DCAA9587}" type="presParOf" srcId="{47A878E2-9D9C-4431-8477-7B5775597030}" destId="{5D976F79-225B-4513-AC27-9F06E863FBC3}" srcOrd="1" destOrd="0" presId="urn:microsoft.com/office/officeart/2005/8/layout/orgChart1"/>
    <dgm:cxn modelId="{4689089C-5E24-4DE8-9018-BAC958514434}" type="presParOf" srcId="{7FAF7176-298B-4FC2-9F57-738646E7E881}" destId="{5EFD8715-62F8-4FF0-A18D-6085D065733E}" srcOrd="1" destOrd="0" presId="urn:microsoft.com/office/officeart/2005/8/layout/orgChart1"/>
    <dgm:cxn modelId="{DCE6C758-5522-4DA7-BF78-EB30594C74F0}" type="presParOf" srcId="{7FAF7176-298B-4FC2-9F57-738646E7E881}" destId="{D12A885E-A1EF-4F77-A67F-4CE6A8234DFE}" srcOrd="2" destOrd="0" presId="urn:microsoft.com/office/officeart/2005/8/layout/orgChart1"/>
    <dgm:cxn modelId="{4E0F617C-903A-4CED-824C-0A5BD85C169B}" type="presParOf" srcId="{53282773-3B01-4D4B-A964-AAE464619D1D}" destId="{99B86A83-63B6-411E-887F-2200D4F32C32}" srcOrd="2" destOrd="0" presId="urn:microsoft.com/office/officeart/2005/8/layout/orgChart1"/>
    <dgm:cxn modelId="{C037BDFF-ADD9-4B21-AD8A-5CA68DCE296C}" type="presParOf" srcId="{53282773-3B01-4D4B-A964-AAE464619D1D}" destId="{835E034B-674B-404F-9BAE-8440571EABA0}" srcOrd="3" destOrd="0" presId="urn:microsoft.com/office/officeart/2005/8/layout/orgChart1"/>
    <dgm:cxn modelId="{E040C4BD-DBCE-4FF2-B4F1-E2C68D9861D4}" type="presParOf" srcId="{835E034B-674B-404F-9BAE-8440571EABA0}" destId="{0F5FFABF-0A3F-4A60-962F-01528E8E705B}" srcOrd="0" destOrd="0" presId="urn:microsoft.com/office/officeart/2005/8/layout/orgChart1"/>
    <dgm:cxn modelId="{2E018060-F876-49B9-89C5-EBE1585629C3}" type="presParOf" srcId="{0F5FFABF-0A3F-4A60-962F-01528E8E705B}" destId="{72C273ED-8551-4BDF-A96F-0584B6A881FE}" srcOrd="0" destOrd="0" presId="urn:microsoft.com/office/officeart/2005/8/layout/orgChart1"/>
    <dgm:cxn modelId="{9765BCB8-DE82-481C-9FBF-7A299C7C4F71}" type="presParOf" srcId="{0F5FFABF-0A3F-4A60-962F-01528E8E705B}" destId="{669FE198-E9BF-48CC-9487-B2A4D9D24534}" srcOrd="1" destOrd="0" presId="urn:microsoft.com/office/officeart/2005/8/layout/orgChart1"/>
    <dgm:cxn modelId="{7F95378B-B651-439C-ABD0-CC6492C135E1}" type="presParOf" srcId="{835E034B-674B-404F-9BAE-8440571EABA0}" destId="{2131CB61-0017-44B4-A09B-076E59E39D84}" srcOrd="1" destOrd="0" presId="urn:microsoft.com/office/officeart/2005/8/layout/orgChart1"/>
    <dgm:cxn modelId="{121D39E6-F576-4EA1-8BBF-FD99DD810CC3}" type="presParOf" srcId="{835E034B-674B-404F-9BAE-8440571EABA0}" destId="{57C2C53E-52AF-4B1E-BD36-F5CF3FA3C6F4}" srcOrd="2" destOrd="0" presId="urn:microsoft.com/office/officeart/2005/8/layout/orgChart1"/>
    <dgm:cxn modelId="{7A41B00D-4DAD-4D52-848C-C7968DB9E637}" type="presParOf" srcId="{53282773-3B01-4D4B-A964-AAE464619D1D}" destId="{9B3D3178-BB0F-47CF-AEC2-A1F67771BE6F}" srcOrd="4" destOrd="0" presId="urn:microsoft.com/office/officeart/2005/8/layout/orgChart1"/>
    <dgm:cxn modelId="{656E0FA6-54FD-4BB9-A9BA-02A2BCE63881}" type="presParOf" srcId="{53282773-3B01-4D4B-A964-AAE464619D1D}" destId="{0950EE3A-11BE-4A2B-A706-965D2F64E637}" srcOrd="5" destOrd="0" presId="urn:microsoft.com/office/officeart/2005/8/layout/orgChart1"/>
    <dgm:cxn modelId="{B9FC4773-0344-48BC-83DC-5B48DCAF7CBD}" type="presParOf" srcId="{0950EE3A-11BE-4A2B-A706-965D2F64E637}" destId="{D8AA4A4C-A0B5-4DDF-B1B6-CB68037732E1}" srcOrd="0" destOrd="0" presId="urn:microsoft.com/office/officeart/2005/8/layout/orgChart1"/>
    <dgm:cxn modelId="{2DB5A054-42FB-46D1-993C-9F9F59A26AA9}" type="presParOf" srcId="{D8AA4A4C-A0B5-4DDF-B1B6-CB68037732E1}" destId="{874C1817-5621-4427-8180-AE82C041C282}" srcOrd="0" destOrd="0" presId="urn:microsoft.com/office/officeart/2005/8/layout/orgChart1"/>
    <dgm:cxn modelId="{0D285E57-3B51-490C-B55A-4D350B3D4773}" type="presParOf" srcId="{D8AA4A4C-A0B5-4DDF-B1B6-CB68037732E1}" destId="{0B26D039-05CF-4B84-80DA-E2639E77473A}" srcOrd="1" destOrd="0" presId="urn:microsoft.com/office/officeart/2005/8/layout/orgChart1"/>
    <dgm:cxn modelId="{58F82154-EE8E-4260-BA6F-4190C3C15DD7}" type="presParOf" srcId="{0950EE3A-11BE-4A2B-A706-965D2F64E637}" destId="{5814FD55-F721-4FCC-B95D-DFBF407BA8BA}" srcOrd="1" destOrd="0" presId="urn:microsoft.com/office/officeart/2005/8/layout/orgChart1"/>
    <dgm:cxn modelId="{CD8F7EA7-31BD-4063-931E-B71C9AB99E0E}" type="presParOf" srcId="{0950EE3A-11BE-4A2B-A706-965D2F64E637}" destId="{D6D5D5AD-810B-4565-80D2-401E40BC57F5}" srcOrd="2" destOrd="0" presId="urn:microsoft.com/office/officeart/2005/8/layout/orgChart1"/>
    <dgm:cxn modelId="{6BF8C140-082C-402C-9A85-9D5FC24D258A}" type="presParOf" srcId="{D07C4A31-5BA8-44F7-80DF-8F7A644E6673}" destId="{4DD8607F-FD6C-4FB6-9A76-9B51EF3897B7}" srcOrd="2" destOrd="0" presId="urn:microsoft.com/office/officeart/2005/8/layout/orgChart1"/>
    <dgm:cxn modelId="{E245B5FA-A683-4FD9-AF12-C06F89B3D460}" type="presParOf" srcId="{A568E65B-70FE-4CD8-9A9B-C67674FF08CC}" destId="{9BA954A5-91BC-4AD2-ACB0-A786E4D9FAE9}" srcOrd="2" destOrd="0" presId="urn:microsoft.com/office/officeart/2005/8/layout/orgChart1"/>
    <dgm:cxn modelId="{8BC486B6-41B8-4EE0-B1CB-1B9B486E84B6}" type="presParOf" srcId="{DBF0DEB3-787A-46D3-8EC4-55D00FB67C5E}" destId="{B7BC7BE2-F6A9-4C6E-8297-A694A8F9B4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B886AF-C410-4158-8927-F211E0261D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B3E88-FED8-42A3-9CBA-4570966DB9C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Données</a:t>
          </a:r>
          <a:br>
            <a:rPr lang="fr-FR" dirty="0"/>
          </a:br>
          <a:r>
            <a:rPr lang="fr-FR" dirty="0"/>
            <a:t>« </a:t>
          </a:r>
          <a:r>
            <a:rPr lang="fr-FR" dirty="0" err="1"/>
            <a:t>fic.don</a:t>
          </a:r>
          <a:r>
            <a:rPr lang="fr-FR" dirty="0"/>
            <a:t>  »</a:t>
          </a:r>
          <a:br>
            <a:rPr lang="fr-FR" dirty="0"/>
          </a:br>
          <a:endParaRPr lang="fr-FR" dirty="0"/>
        </a:p>
      </dgm:t>
    </dgm:pt>
    <dgm:pt modelId="{DC6847B3-5D2F-4B3D-A35D-CE22CD74BF84}" type="parTrans" cxnId="{B7283E37-689D-4E90-8C31-1170751E9A0F}">
      <dgm:prSet/>
      <dgm:spPr/>
      <dgm:t>
        <a:bodyPr/>
        <a:lstStyle/>
        <a:p>
          <a:endParaRPr lang="fr-FR"/>
        </a:p>
      </dgm:t>
    </dgm:pt>
    <dgm:pt modelId="{05C1FB53-4C87-4B9E-9D60-37C0EFEBA2A8}" type="sibTrans" cxnId="{B7283E37-689D-4E90-8C31-1170751E9A0F}">
      <dgm:prSet/>
      <dgm:spPr/>
      <dgm:t>
        <a:bodyPr/>
        <a:lstStyle/>
        <a:p>
          <a:endParaRPr lang="fr-FR"/>
        </a:p>
      </dgm:t>
    </dgm:pt>
    <dgm:pt modelId="{D5282568-40ED-451B-ABE6-27BB857EB49D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Fichiers des combinaisons</a:t>
          </a:r>
          <a:br>
            <a:rPr lang="fr-FR" dirty="0"/>
          </a:br>
          <a:r>
            <a:rPr lang="fr-FR" dirty="0"/>
            <a:t>« </a:t>
          </a:r>
          <a:r>
            <a:rPr lang="fr-FR" dirty="0" err="1"/>
            <a:t>comb_i</a:t>
          </a:r>
          <a:r>
            <a:rPr lang="fr-FR" dirty="0"/>
            <a:t> »</a:t>
          </a:r>
          <a:br>
            <a:rPr lang="fr-FR" dirty="0"/>
          </a:br>
          <a:endParaRPr lang="fr-FR" dirty="0"/>
        </a:p>
      </dgm:t>
    </dgm:pt>
    <dgm:pt modelId="{00729C48-539C-4F08-89B4-BA42E4B83ECB}" type="parTrans" cxnId="{7B0A8117-1C70-4802-82AC-C159E4315F2A}">
      <dgm:prSet/>
      <dgm:spPr/>
      <dgm:t>
        <a:bodyPr/>
        <a:lstStyle/>
        <a:p>
          <a:endParaRPr lang="fr-FR"/>
        </a:p>
      </dgm:t>
    </dgm:pt>
    <dgm:pt modelId="{6C4CDED8-EED0-496A-945B-441324DF512F}" type="sibTrans" cxnId="{7B0A8117-1C70-4802-82AC-C159E4315F2A}">
      <dgm:prSet/>
      <dgm:spPr/>
      <dgm:t>
        <a:bodyPr/>
        <a:lstStyle/>
        <a:p>
          <a:endParaRPr lang="fr-FR"/>
        </a:p>
      </dgm:t>
    </dgm:pt>
    <dgm:pt modelId="{0077A533-7662-4665-A6C1-05F5D947AEAC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Calcul ferraillage sur Python</a:t>
          </a:r>
        </a:p>
      </dgm:t>
    </dgm:pt>
    <dgm:pt modelId="{B9BDF59D-C04D-4890-AC16-A5988EAF8545}" type="parTrans" cxnId="{4BA207B9-0061-438B-88FD-5F369FFA65DC}">
      <dgm:prSet/>
      <dgm:spPr/>
      <dgm:t>
        <a:bodyPr/>
        <a:lstStyle/>
        <a:p>
          <a:endParaRPr lang="fr-FR"/>
        </a:p>
      </dgm:t>
    </dgm:pt>
    <dgm:pt modelId="{F71074FB-6943-456D-A81C-5393DE2C1A5C}" type="sibTrans" cxnId="{4BA207B9-0061-438B-88FD-5F369FFA65DC}">
      <dgm:prSet/>
      <dgm:spPr/>
      <dgm:t>
        <a:bodyPr/>
        <a:lstStyle/>
        <a:p>
          <a:endParaRPr lang="fr-FR"/>
        </a:p>
      </dgm:t>
    </dgm:pt>
    <dgm:pt modelId="{32C96ABE-E531-43FD-ACD7-3E1408C4704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Fichier résultats</a:t>
          </a:r>
          <a:br>
            <a:rPr lang="fr-FR" dirty="0"/>
          </a:br>
          <a:r>
            <a:rPr lang="fr-FR" dirty="0"/>
            <a:t>« Résultats de Calcul »</a:t>
          </a:r>
          <a:br>
            <a:rPr lang="fr-FR" dirty="0"/>
          </a:br>
          <a:br>
            <a:rPr lang="fr-FR" dirty="0"/>
          </a:br>
          <a:endParaRPr lang="fr-FR" dirty="0"/>
        </a:p>
      </dgm:t>
    </dgm:pt>
    <dgm:pt modelId="{E585D0A3-FD13-4916-A3A7-DE29E42B60DB}" type="parTrans" cxnId="{9CE6BF70-A4C8-40B5-BB18-5259D8572483}">
      <dgm:prSet/>
      <dgm:spPr/>
      <dgm:t>
        <a:bodyPr/>
        <a:lstStyle/>
        <a:p>
          <a:endParaRPr lang="fr-FR"/>
        </a:p>
      </dgm:t>
    </dgm:pt>
    <dgm:pt modelId="{9BC11A07-ACB9-4861-B9B7-326DEB95347E}" type="sibTrans" cxnId="{9CE6BF70-A4C8-40B5-BB18-5259D8572483}">
      <dgm:prSet/>
      <dgm:spPr/>
      <dgm:t>
        <a:bodyPr/>
        <a:lstStyle/>
        <a:p>
          <a:endParaRPr lang="fr-FR"/>
        </a:p>
      </dgm:t>
    </dgm:pt>
    <dgm:pt modelId="{1EAEF72C-34CF-4298-AA66-60285B9A4E57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Norme, état limite, </a:t>
          </a:r>
        </a:p>
      </dgm:t>
    </dgm:pt>
    <dgm:pt modelId="{2B55CE6A-14E3-4882-90D9-12FED12E914B}" type="parTrans" cxnId="{A242859F-4FBF-4E3F-A9F9-C862EC391696}">
      <dgm:prSet/>
      <dgm:spPr/>
      <dgm:t>
        <a:bodyPr/>
        <a:lstStyle/>
        <a:p>
          <a:endParaRPr lang="fr-FR"/>
        </a:p>
      </dgm:t>
    </dgm:pt>
    <dgm:pt modelId="{0ED5CFCF-4E65-4A35-A161-428CDE5044B6}" type="sibTrans" cxnId="{A242859F-4FBF-4E3F-A9F9-C862EC391696}">
      <dgm:prSet/>
      <dgm:spPr/>
      <dgm:t>
        <a:bodyPr/>
        <a:lstStyle/>
        <a:p>
          <a:endParaRPr lang="fr-FR"/>
        </a:p>
      </dgm:t>
    </dgm:pt>
    <dgm:pt modelId="{92214E23-1AF8-4219-8C37-2DBD5090AE7E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Besoin de  l’acier comprimé et/ou minimal</a:t>
          </a:r>
        </a:p>
      </dgm:t>
    </dgm:pt>
    <dgm:pt modelId="{371CE924-1B5B-48BB-A89B-E04DC22D3EF1}" type="parTrans" cxnId="{3293E718-CE1C-4B28-BFE3-1A1D50F079E8}">
      <dgm:prSet/>
      <dgm:spPr/>
      <dgm:t>
        <a:bodyPr/>
        <a:lstStyle/>
        <a:p>
          <a:endParaRPr lang="fr-FR"/>
        </a:p>
      </dgm:t>
    </dgm:pt>
    <dgm:pt modelId="{E8BF8AD3-836E-4B17-84A8-2AC14393165A}" type="sibTrans" cxnId="{3293E718-CE1C-4B28-BFE3-1A1D50F079E8}">
      <dgm:prSet/>
      <dgm:spPr/>
      <dgm:t>
        <a:bodyPr/>
        <a:lstStyle/>
        <a:p>
          <a:endParaRPr lang="fr-FR"/>
        </a:p>
      </dgm:t>
    </dgm:pt>
    <dgm:pt modelId="{689403DC-0114-4A58-8993-5F12541AE337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Caractéristique du béton et de l’acier</a:t>
          </a:r>
        </a:p>
      </dgm:t>
    </dgm:pt>
    <dgm:pt modelId="{98204BF2-AD08-44D8-A340-B75998872AEA}" type="parTrans" cxnId="{7AFFADCB-026E-4533-937F-F0D1B8D61ECB}">
      <dgm:prSet/>
      <dgm:spPr/>
      <dgm:t>
        <a:bodyPr/>
        <a:lstStyle/>
        <a:p>
          <a:endParaRPr lang="fr-FR"/>
        </a:p>
      </dgm:t>
    </dgm:pt>
    <dgm:pt modelId="{282509AB-C159-4312-A480-2FD364AE7AF9}" type="sibTrans" cxnId="{7AFFADCB-026E-4533-937F-F0D1B8D61ECB}">
      <dgm:prSet/>
      <dgm:spPr/>
      <dgm:t>
        <a:bodyPr/>
        <a:lstStyle/>
        <a:p>
          <a:endParaRPr lang="fr-FR"/>
        </a:p>
      </dgm:t>
    </dgm:pt>
    <dgm:pt modelId="{849A8920-E4F3-46FC-966E-C8D68A537BB8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dirty="0"/>
            <a:t>Nombre de combinaisons et d’éléments</a:t>
          </a:r>
        </a:p>
      </dgm:t>
    </dgm:pt>
    <dgm:pt modelId="{D80FE941-973A-4CF4-A916-5437CBE31AA3}" type="parTrans" cxnId="{FED41EF1-924B-4028-B53C-41A834368761}">
      <dgm:prSet/>
      <dgm:spPr/>
      <dgm:t>
        <a:bodyPr/>
        <a:lstStyle/>
        <a:p>
          <a:endParaRPr lang="fr-FR"/>
        </a:p>
      </dgm:t>
    </dgm:pt>
    <dgm:pt modelId="{1057A8AF-AE8B-4620-BAC7-8D880203A631}" type="sibTrans" cxnId="{FED41EF1-924B-4028-B53C-41A834368761}">
      <dgm:prSet/>
      <dgm:spPr/>
      <dgm:t>
        <a:bodyPr/>
        <a:lstStyle/>
        <a:p>
          <a:endParaRPr lang="fr-FR"/>
        </a:p>
      </dgm:t>
    </dgm:pt>
    <dgm:pt modelId="{80790C77-DD1A-465E-B66F-A90366DAA070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dirty="0"/>
            <a:t>Modélisation, maillage, descente de charges sur </a:t>
          </a:r>
          <a:r>
            <a:rPr lang="fr-FR" dirty="0" err="1"/>
            <a:t>Ansys</a:t>
          </a:r>
          <a:endParaRPr lang="fr-FR" dirty="0"/>
        </a:p>
      </dgm:t>
    </dgm:pt>
    <dgm:pt modelId="{10DDDC70-C6F7-4206-A02B-CF8D1113DA58}" type="parTrans" cxnId="{1DDDB11E-EB27-4441-9B28-3BC4F6B3891E}">
      <dgm:prSet/>
      <dgm:spPr/>
      <dgm:t>
        <a:bodyPr/>
        <a:lstStyle/>
        <a:p>
          <a:endParaRPr lang="fr-FR"/>
        </a:p>
      </dgm:t>
    </dgm:pt>
    <dgm:pt modelId="{2F277A2B-6EA0-4FE5-8EE0-14C392CDEE24}" type="sibTrans" cxnId="{1DDDB11E-EB27-4441-9B28-3BC4F6B3891E}">
      <dgm:prSet/>
      <dgm:spPr/>
      <dgm:t>
        <a:bodyPr/>
        <a:lstStyle/>
        <a:p>
          <a:endParaRPr lang="fr-FR"/>
        </a:p>
      </dgm:t>
    </dgm:pt>
    <dgm:pt modelId="{AD3C0621-912F-4C41-BBAD-FB0BE8AA8BCD}">
      <dgm:prSet/>
      <dgm:spPr/>
      <dgm:t>
        <a:bodyPr/>
        <a:lstStyle/>
        <a:p>
          <a:pPr algn="l"/>
          <a:r>
            <a:rPr lang="fr-FR" dirty="0"/>
            <a:t>Dimension de l’élément</a:t>
          </a:r>
        </a:p>
      </dgm:t>
    </dgm:pt>
    <dgm:pt modelId="{CC42994A-08BD-40EE-A960-50A682EA6741}" type="parTrans" cxnId="{A8E68B16-44E4-4FDA-979D-AECA8C4A736B}">
      <dgm:prSet/>
      <dgm:spPr/>
      <dgm:t>
        <a:bodyPr/>
        <a:lstStyle/>
        <a:p>
          <a:endParaRPr lang="fr-FR"/>
        </a:p>
      </dgm:t>
    </dgm:pt>
    <dgm:pt modelId="{12FF4656-5A69-400A-A2AB-83CAA30B2A01}" type="sibTrans" cxnId="{A8E68B16-44E4-4FDA-979D-AECA8C4A736B}">
      <dgm:prSet/>
      <dgm:spPr/>
      <dgm:t>
        <a:bodyPr/>
        <a:lstStyle/>
        <a:p>
          <a:endParaRPr lang="fr-FR"/>
        </a:p>
      </dgm:t>
    </dgm:pt>
    <dgm:pt modelId="{FC118F76-45FC-4E5A-B4F6-2041D33B9D15}">
      <dgm:prSet/>
      <dgm:spPr/>
      <dgm:t>
        <a:bodyPr/>
        <a:lstStyle/>
        <a:p>
          <a:pPr algn="l"/>
          <a:r>
            <a:rPr lang="fr-FR" dirty="0"/>
            <a:t>Sollicitations appliquées sur l’élément </a:t>
          </a:r>
        </a:p>
      </dgm:t>
    </dgm:pt>
    <dgm:pt modelId="{6698C54B-A1A9-4015-A384-24F46CDD0480}" type="parTrans" cxnId="{E5D625EF-8316-41A6-8C6A-78ECEF36F3FC}">
      <dgm:prSet/>
      <dgm:spPr/>
      <dgm:t>
        <a:bodyPr/>
        <a:lstStyle/>
        <a:p>
          <a:endParaRPr lang="fr-FR"/>
        </a:p>
      </dgm:t>
    </dgm:pt>
    <dgm:pt modelId="{26346321-DB0C-4D44-ACBD-AD21620DC12E}" type="sibTrans" cxnId="{E5D625EF-8316-41A6-8C6A-78ECEF36F3FC}">
      <dgm:prSet/>
      <dgm:spPr/>
      <dgm:t>
        <a:bodyPr/>
        <a:lstStyle/>
        <a:p>
          <a:endParaRPr lang="fr-FR"/>
        </a:p>
      </dgm:t>
    </dgm:pt>
    <dgm:pt modelId="{10B18A5B-DC08-4D28-8B1A-195D8F914732}">
      <dgm:prSet/>
      <dgm:spPr/>
      <dgm:t>
        <a:bodyPr/>
        <a:lstStyle/>
        <a:p>
          <a:pPr algn="l"/>
          <a:r>
            <a:rPr lang="fr-FR" dirty="0"/>
            <a:t>Ferraillage de l’élément</a:t>
          </a:r>
        </a:p>
      </dgm:t>
    </dgm:pt>
    <dgm:pt modelId="{741785A1-4AAC-4C60-884C-723153FC1634}" type="parTrans" cxnId="{30BFF975-E485-4161-8B96-16D6EA60117F}">
      <dgm:prSet/>
      <dgm:spPr/>
      <dgm:t>
        <a:bodyPr/>
        <a:lstStyle/>
        <a:p>
          <a:endParaRPr lang="fr-FR"/>
        </a:p>
      </dgm:t>
    </dgm:pt>
    <dgm:pt modelId="{28A510E9-1D68-4620-A891-01CDE546D55C}" type="sibTrans" cxnId="{30BFF975-E485-4161-8B96-16D6EA60117F}">
      <dgm:prSet/>
      <dgm:spPr/>
      <dgm:t>
        <a:bodyPr/>
        <a:lstStyle/>
        <a:p>
          <a:endParaRPr lang="fr-FR"/>
        </a:p>
      </dgm:t>
    </dgm:pt>
    <dgm:pt modelId="{76591EF8-34C0-4608-8A20-71D75AA54319}" type="pres">
      <dgm:prSet presAssocID="{40B886AF-C410-4158-8927-F211E0261D43}" presName="Name0" presStyleCnt="0">
        <dgm:presLayoutVars>
          <dgm:dir/>
          <dgm:resizeHandles val="exact"/>
        </dgm:presLayoutVars>
      </dgm:prSet>
      <dgm:spPr/>
    </dgm:pt>
    <dgm:pt modelId="{931F7C80-8F10-442F-9FDC-B59687BAA428}" type="pres">
      <dgm:prSet presAssocID="{80790C77-DD1A-465E-B66F-A90366DAA070}" presName="node" presStyleLbl="node1" presStyleIdx="0" presStyleCnt="5" custScaleX="107774">
        <dgm:presLayoutVars>
          <dgm:bulletEnabled val="1"/>
        </dgm:presLayoutVars>
      </dgm:prSet>
      <dgm:spPr/>
    </dgm:pt>
    <dgm:pt modelId="{24859173-FF73-499E-948F-9AC85E6561B9}" type="pres">
      <dgm:prSet presAssocID="{2F277A2B-6EA0-4FE5-8EE0-14C392CDEE24}" presName="sibTrans" presStyleLbl="sibTrans2D1" presStyleIdx="0" presStyleCnt="4"/>
      <dgm:spPr/>
    </dgm:pt>
    <dgm:pt modelId="{50B426EC-13E8-4AF2-A492-7296ED51E390}" type="pres">
      <dgm:prSet presAssocID="{2F277A2B-6EA0-4FE5-8EE0-14C392CDEE24}" presName="connectorText" presStyleLbl="sibTrans2D1" presStyleIdx="0" presStyleCnt="4"/>
      <dgm:spPr/>
    </dgm:pt>
    <dgm:pt modelId="{117D2EF7-5469-435D-BE71-D817CFBC3237}" type="pres">
      <dgm:prSet presAssocID="{73AB3E88-FED8-42A3-9CBA-4570966DB9CC}" presName="node" presStyleLbl="node1" presStyleIdx="1" presStyleCnt="5" custScaleX="107774">
        <dgm:presLayoutVars>
          <dgm:bulletEnabled val="1"/>
        </dgm:presLayoutVars>
      </dgm:prSet>
      <dgm:spPr/>
    </dgm:pt>
    <dgm:pt modelId="{05E08CF8-1FF9-4312-B6B3-D99557EDD994}" type="pres">
      <dgm:prSet presAssocID="{05C1FB53-4C87-4B9E-9D60-37C0EFEBA2A8}" presName="sibTrans" presStyleLbl="sibTrans2D1" presStyleIdx="1" presStyleCnt="4"/>
      <dgm:spPr/>
    </dgm:pt>
    <dgm:pt modelId="{CA3D5AF4-2654-45F1-B86F-0EDE20313462}" type="pres">
      <dgm:prSet presAssocID="{05C1FB53-4C87-4B9E-9D60-37C0EFEBA2A8}" presName="connectorText" presStyleLbl="sibTrans2D1" presStyleIdx="1" presStyleCnt="4"/>
      <dgm:spPr/>
    </dgm:pt>
    <dgm:pt modelId="{B86636D5-6761-4EAB-8A14-422B758B1CFA}" type="pres">
      <dgm:prSet presAssocID="{D5282568-40ED-451B-ABE6-27BB857EB49D}" presName="node" presStyleLbl="node1" presStyleIdx="2" presStyleCnt="5" custScaleX="107774">
        <dgm:presLayoutVars>
          <dgm:bulletEnabled val="1"/>
        </dgm:presLayoutVars>
      </dgm:prSet>
      <dgm:spPr/>
    </dgm:pt>
    <dgm:pt modelId="{6CFAC7CC-CD27-4FAA-873C-6FF1BAE7B1D6}" type="pres">
      <dgm:prSet presAssocID="{6C4CDED8-EED0-496A-945B-441324DF512F}" presName="sibTrans" presStyleLbl="sibTrans2D1" presStyleIdx="2" presStyleCnt="4"/>
      <dgm:spPr/>
    </dgm:pt>
    <dgm:pt modelId="{BA4074E6-0721-4193-A521-696ED3370FE7}" type="pres">
      <dgm:prSet presAssocID="{6C4CDED8-EED0-496A-945B-441324DF512F}" presName="connectorText" presStyleLbl="sibTrans2D1" presStyleIdx="2" presStyleCnt="4"/>
      <dgm:spPr/>
    </dgm:pt>
    <dgm:pt modelId="{53BF78CA-C4FD-4B25-8733-DBA14B3713E7}" type="pres">
      <dgm:prSet presAssocID="{0077A533-7662-4665-A6C1-05F5D947AEAC}" presName="node" presStyleLbl="node1" presStyleIdx="3" presStyleCnt="5" custScaleX="107774">
        <dgm:presLayoutVars>
          <dgm:bulletEnabled val="1"/>
        </dgm:presLayoutVars>
      </dgm:prSet>
      <dgm:spPr/>
    </dgm:pt>
    <dgm:pt modelId="{CDC9EC3B-330B-487C-9B3C-6B34DB15B021}" type="pres">
      <dgm:prSet presAssocID="{F71074FB-6943-456D-A81C-5393DE2C1A5C}" presName="sibTrans" presStyleLbl="sibTrans2D1" presStyleIdx="3" presStyleCnt="4"/>
      <dgm:spPr/>
    </dgm:pt>
    <dgm:pt modelId="{C90A736A-2EDD-40F0-A657-C8CEB46ED659}" type="pres">
      <dgm:prSet presAssocID="{F71074FB-6943-456D-A81C-5393DE2C1A5C}" presName="connectorText" presStyleLbl="sibTrans2D1" presStyleIdx="3" presStyleCnt="4"/>
      <dgm:spPr/>
    </dgm:pt>
    <dgm:pt modelId="{2B6ADDEA-E218-498F-AC60-FA5495D60C93}" type="pres">
      <dgm:prSet presAssocID="{32C96ABE-E531-43FD-ACD7-3E1408C47040}" presName="node" presStyleLbl="node1" presStyleIdx="4" presStyleCnt="5" custScaleX="107774">
        <dgm:presLayoutVars>
          <dgm:bulletEnabled val="1"/>
        </dgm:presLayoutVars>
      </dgm:prSet>
      <dgm:spPr/>
    </dgm:pt>
  </dgm:ptLst>
  <dgm:cxnLst>
    <dgm:cxn modelId="{65EA2C06-FF76-47C2-A586-1C6C3C080636}" type="presOf" srcId="{40B886AF-C410-4158-8927-F211E0261D43}" destId="{76591EF8-34C0-4608-8A20-71D75AA54319}" srcOrd="0" destOrd="0" presId="urn:microsoft.com/office/officeart/2005/8/layout/process1"/>
    <dgm:cxn modelId="{A8E68B16-44E4-4FDA-979D-AECA8C4A736B}" srcId="{D5282568-40ED-451B-ABE6-27BB857EB49D}" destId="{AD3C0621-912F-4C41-BBAD-FB0BE8AA8BCD}" srcOrd="0" destOrd="0" parTransId="{CC42994A-08BD-40EE-A960-50A682EA6741}" sibTransId="{12FF4656-5A69-400A-A2AB-83CAA30B2A01}"/>
    <dgm:cxn modelId="{04839E16-CBAB-41E4-A6C0-EA6D55956669}" type="presOf" srcId="{F71074FB-6943-456D-A81C-5393DE2C1A5C}" destId="{CDC9EC3B-330B-487C-9B3C-6B34DB15B021}" srcOrd="0" destOrd="0" presId="urn:microsoft.com/office/officeart/2005/8/layout/process1"/>
    <dgm:cxn modelId="{7B0A8117-1C70-4802-82AC-C159E4315F2A}" srcId="{40B886AF-C410-4158-8927-F211E0261D43}" destId="{D5282568-40ED-451B-ABE6-27BB857EB49D}" srcOrd="2" destOrd="0" parTransId="{00729C48-539C-4F08-89B4-BA42E4B83ECB}" sibTransId="{6C4CDED8-EED0-496A-945B-441324DF512F}"/>
    <dgm:cxn modelId="{3293E718-CE1C-4B28-BFE3-1A1D50F079E8}" srcId="{73AB3E88-FED8-42A3-9CBA-4570966DB9CC}" destId="{92214E23-1AF8-4219-8C37-2DBD5090AE7E}" srcOrd="1" destOrd="0" parTransId="{371CE924-1B5B-48BB-A89B-E04DC22D3EF1}" sibTransId="{E8BF8AD3-836E-4B17-84A8-2AC14393165A}"/>
    <dgm:cxn modelId="{1DDDB11E-EB27-4441-9B28-3BC4F6B3891E}" srcId="{40B886AF-C410-4158-8927-F211E0261D43}" destId="{80790C77-DD1A-465E-B66F-A90366DAA070}" srcOrd="0" destOrd="0" parTransId="{10DDDC70-C6F7-4206-A02B-CF8D1113DA58}" sibTransId="{2F277A2B-6EA0-4FE5-8EE0-14C392CDEE24}"/>
    <dgm:cxn modelId="{C755311F-428D-4050-A7AF-A5CC4113FE9B}" type="presOf" srcId="{F71074FB-6943-456D-A81C-5393DE2C1A5C}" destId="{C90A736A-2EDD-40F0-A657-C8CEB46ED659}" srcOrd="1" destOrd="0" presId="urn:microsoft.com/office/officeart/2005/8/layout/process1"/>
    <dgm:cxn modelId="{B47D0D24-E5F1-47AB-95F5-F7CB3DA03B2B}" type="presOf" srcId="{0077A533-7662-4665-A6C1-05F5D947AEAC}" destId="{53BF78CA-C4FD-4B25-8733-DBA14B3713E7}" srcOrd="0" destOrd="0" presId="urn:microsoft.com/office/officeart/2005/8/layout/process1"/>
    <dgm:cxn modelId="{A0016425-1E40-4FB7-A97B-09115CB92ACD}" type="presOf" srcId="{05C1FB53-4C87-4B9E-9D60-37C0EFEBA2A8}" destId="{CA3D5AF4-2654-45F1-B86F-0EDE20313462}" srcOrd="1" destOrd="0" presId="urn:microsoft.com/office/officeart/2005/8/layout/process1"/>
    <dgm:cxn modelId="{B7283E37-689D-4E90-8C31-1170751E9A0F}" srcId="{40B886AF-C410-4158-8927-F211E0261D43}" destId="{73AB3E88-FED8-42A3-9CBA-4570966DB9CC}" srcOrd="1" destOrd="0" parTransId="{DC6847B3-5D2F-4B3D-A35D-CE22CD74BF84}" sibTransId="{05C1FB53-4C87-4B9E-9D60-37C0EFEBA2A8}"/>
    <dgm:cxn modelId="{AF99095D-33DF-4493-A876-FE3424056B36}" type="presOf" srcId="{849A8920-E4F3-46FC-966E-C8D68A537BB8}" destId="{117D2EF7-5469-435D-BE71-D817CFBC3237}" srcOrd="0" destOrd="4" presId="urn:microsoft.com/office/officeart/2005/8/layout/process1"/>
    <dgm:cxn modelId="{6D957561-9E08-4412-95C7-92D91A8E4E9C}" type="presOf" srcId="{80790C77-DD1A-465E-B66F-A90366DAA070}" destId="{931F7C80-8F10-442F-9FDC-B59687BAA428}" srcOrd="0" destOrd="0" presId="urn:microsoft.com/office/officeart/2005/8/layout/process1"/>
    <dgm:cxn modelId="{55181147-EE21-4F9D-8E88-18EA990B448F}" type="presOf" srcId="{10B18A5B-DC08-4D28-8B1A-195D8F914732}" destId="{2B6ADDEA-E218-498F-AC60-FA5495D60C93}" srcOrd="0" destOrd="1" presId="urn:microsoft.com/office/officeart/2005/8/layout/process1"/>
    <dgm:cxn modelId="{28BB2A47-BDB6-46E2-837F-5DB51718256E}" type="presOf" srcId="{FC118F76-45FC-4E5A-B4F6-2041D33B9D15}" destId="{B86636D5-6761-4EAB-8A14-422B758B1CFA}" srcOrd="0" destOrd="2" presId="urn:microsoft.com/office/officeart/2005/8/layout/process1"/>
    <dgm:cxn modelId="{85EF4067-30D8-4DB4-B575-3664C3BF649E}" type="presOf" srcId="{6C4CDED8-EED0-496A-945B-441324DF512F}" destId="{BA4074E6-0721-4193-A521-696ED3370FE7}" srcOrd="1" destOrd="0" presId="urn:microsoft.com/office/officeart/2005/8/layout/process1"/>
    <dgm:cxn modelId="{5DDE4F6A-26BF-4192-A8F1-70EF6C60DF0E}" type="presOf" srcId="{D5282568-40ED-451B-ABE6-27BB857EB49D}" destId="{B86636D5-6761-4EAB-8A14-422B758B1CFA}" srcOrd="0" destOrd="0" presId="urn:microsoft.com/office/officeart/2005/8/layout/process1"/>
    <dgm:cxn modelId="{F2A0874C-CA7C-429F-927B-1920B20CB0B6}" type="presOf" srcId="{AD3C0621-912F-4C41-BBAD-FB0BE8AA8BCD}" destId="{B86636D5-6761-4EAB-8A14-422B758B1CFA}" srcOrd="0" destOrd="1" presId="urn:microsoft.com/office/officeart/2005/8/layout/process1"/>
    <dgm:cxn modelId="{9CE6BF70-A4C8-40B5-BB18-5259D8572483}" srcId="{40B886AF-C410-4158-8927-F211E0261D43}" destId="{32C96ABE-E531-43FD-ACD7-3E1408C47040}" srcOrd="4" destOrd="0" parTransId="{E585D0A3-FD13-4916-A3A7-DE29E42B60DB}" sibTransId="{9BC11A07-ACB9-4861-B9B7-326DEB95347E}"/>
    <dgm:cxn modelId="{E3C1B354-EE4A-41E1-B5D9-6FB8F0E00C4C}" type="presOf" srcId="{2F277A2B-6EA0-4FE5-8EE0-14C392CDEE24}" destId="{50B426EC-13E8-4AF2-A492-7296ED51E390}" srcOrd="1" destOrd="0" presId="urn:microsoft.com/office/officeart/2005/8/layout/process1"/>
    <dgm:cxn modelId="{30BFF975-E485-4161-8B96-16D6EA60117F}" srcId="{32C96ABE-E531-43FD-ACD7-3E1408C47040}" destId="{10B18A5B-DC08-4D28-8B1A-195D8F914732}" srcOrd="0" destOrd="0" parTransId="{741785A1-4AAC-4C60-884C-723153FC1634}" sibTransId="{28A510E9-1D68-4620-A891-01CDE546D55C}"/>
    <dgm:cxn modelId="{D7AB0C5A-43B2-4FA8-B1FB-4CCE947793FD}" type="presOf" srcId="{32C96ABE-E531-43FD-ACD7-3E1408C47040}" destId="{2B6ADDEA-E218-498F-AC60-FA5495D60C93}" srcOrd="0" destOrd="0" presId="urn:microsoft.com/office/officeart/2005/8/layout/process1"/>
    <dgm:cxn modelId="{A242859F-4FBF-4E3F-A9F9-C862EC391696}" srcId="{73AB3E88-FED8-42A3-9CBA-4570966DB9CC}" destId="{1EAEF72C-34CF-4298-AA66-60285B9A4E57}" srcOrd="0" destOrd="0" parTransId="{2B55CE6A-14E3-4882-90D9-12FED12E914B}" sibTransId="{0ED5CFCF-4E65-4A35-A161-428CDE5044B6}"/>
    <dgm:cxn modelId="{398436A9-7476-4F69-8CFB-0DA73144EAF9}" type="presOf" srcId="{05C1FB53-4C87-4B9E-9D60-37C0EFEBA2A8}" destId="{05E08CF8-1FF9-4312-B6B3-D99557EDD994}" srcOrd="0" destOrd="0" presId="urn:microsoft.com/office/officeart/2005/8/layout/process1"/>
    <dgm:cxn modelId="{4BA207B9-0061-438B-88FD-5F369FFA65DC}" srcId="{40B886AF-C410-4158-8927-F211E0261D43}" destId="{0077A533-7662-4665-A6C1-05F5D947AEAC}" srcOrd="3" destOrd="0" parTransId="{B9BDF59D-C04D-4890-AC16-A5988EAF8545}" sibTransId="{F71074FB-6943-456D-A81C-5393DE2C1A5C}"/>
    <dgm:cxn modelId="{FCAD0DBB-95B4-4E52-9C71-FF4D730D301C}" type="presOf" srcId="{73AB3E88-FED8-42A3-9CBA-4570966DB9CC}" destId="{117D2EF7-5469-435D-BE71-D817CFBC3237}" srcOrd="0" destOrd="0" presId="urn:microsoft.com/office/officeart/2005/8/layout/process1"/>
    <dgm:cxn modelId="{9AF6E8BC-82EA-452F-ABC2-DB5629289102}" type="presOf" srcId="{6C4CDED8-EED0-496A-945B-441324DF512F}" destId="{6CFAC7CC-CD27-4FAA-873C-6FF1BAE7B1D6}" srcOrd="0" destOrd="0" presId="urn:microsoft.com/office/officeart/2005/8/layout/process1"/>
    <dgm:cxn modelId="{38F736C1-6056-4130-9EC9-981235F8CBF2}" type="presOf" srcId="{2F277A2B-6EA0-4FE5-8EE0-14C392CDEE24}" destId="{24859173-FF73-499E-948F-9AC85E6561B9}" srcOrd="0" destOrd="0" presId="urn:microsoft.com/office/officeart/2005/8/layout/process1"/>
    <dgm:cxn modelId="{09A2D3C2-DF87-4B87-A09C-F56D2DAB8651}" type="presOf" srcId="{92214E23-1AF8-4219-8C37-2DBD5090AE7E}" destId="{117D2EF7-5469-435D-BE71-D817CFBC3237}" srcOrd="0" destOrd="2" presId="urn:microsoft.com/office/officeart/2005/8/layout/process1"/>
    <dgm:cxn modelId="{7AFFADCB-026E-4533-937F-F0D1B8D61ECB}" srcId="{73AB3E88-FED8-42A3-9CBA-4570966DB9CC}" destId="{689403DC-0114-4A58-8993-5F12541AE337}" srcOrd="2" destOrd="0" parTransId="{98204BF2-AD08-44D8-A340-B75998872AEA}" sibTransId="{282509AB-C159-4312-A480-2FD364AE7AF9}"/>
    <dgm:cxn modelId="{E60DA7D7-70BB-4DDA-983F-66597CEF94F8}" type="presOf" srcId="{689403DC-0114-4A58-8993-5F12541AE337}" destId="{117D2EF7-5469-435D-BE71-D817CFBC3237}" srcOrd="0" destOrd="3" presId="urn:microsoft.com/office/officeart/2005/8/layout/process1"/>
    <dgm:cxn modelId="{A4B955E7-415A-4012-8D78-08979C9944E2}" type="presOf" srcId="{1EAEF72C-34CF-4298-AA66-60285B9A4E57}" destId="{117D2EF7-5469-435D-BE71-D817CFBC3237}" srcOrd="0" destOrd="1" presId="urn:microsoft.com/office/officeart/2005/8/layout/process1"/>
    <dgm:cxn modelId="{E5D625EF-8316-41A6-8C6A-78ECEF36F3FC}" srcId="{D5282568-40ED-451B-ABE6-27BB857EB49D}" destId="{FC118F76-45FC-4E5A-B4F6-2041D33B9D15}" srcOrd="1" destOrd="0" parTransId="{6698C54B-A1A9-4015-A384-24F46CDD0480}" sibTransId="{26346321-DB0C-4D44-ACBD-AD21620DC12E}"/>
    <dgm:cxn modelId="{FED41EF1-924B-4028-B53C-41A834368761}" srcId="{73AB3E88-FED8-42A3-9CBA-4570966DB9CC}" destId="{849A8920-E4F3-46FC-966E-C8D68A537BB8}" srcOrd="3" destOrd="0" parTransId="{D80FE941-973A-4CF4-A916-5437CBE31AA3}" sibTransId="{1057A8AF-AE8B-4620-BAC7-8D880203A631}"/>
    <dgm:cxn modelId="{53FD3E16-E055-4A01-9864-0A51D47EBD56}" type="presParOf" srcId="{76591EF8-34C0-4608-8A20-71D75AA54319}" destId="{931F7C80-8F10-442F-9FDC-B59687BAA428}" srcOrd="0" destOrd="0" presId="urn:microsoft.com/office/officeart/2005/8/layout/process1"/>
    <dgm:cxn modelId="{F76C4157-C197-4137-8146-4BDC18ADE11B}" type="presParOf" srcId="{76591EF8-34C0-4608-8A20-71D75AA54319}" destId="{24859173-FF73-499E-948F-9AC85E6561B9}" srcOrd="1" destOrd="0" presId="urn:microsoft.com/office/officeart/2005/8/layout/process1"/>
    <dgm:cxn modelId="{240B4A28-A10F-4CD3-956C-D517555EDA59}" type="presParOf" srcId="{24859173-FF73-499E-948F-9AC85E6561B9}" destId="{50B426EC-13E8-4AF2-A492-7296ED51E390}" srcOrd="0" destOrd="0" presId="urn:microsoft.com/office/officeart/2005/8/layout/process1"/>
    <dgm:cxn modelId="{0CDE9278-4901-4071-9160-21F206C93AFE}" type="presParOf" srcId="{76591EF8-34C0-4608-8A20-71D75AA54319}" destId="{117D2EF7-5469-435D-BE71-D817CFBC3237}" srcOrd="2" destOrd="0" presId="urn:microsoft.com/office/officeart/2005/8/layout/process1"/>
    <dgm:cxn modelId="{4409C179-C116-45DB-82A4-6B15783D7F5B}" type="presParOf" srcId="{76591EF8-34C0-4608-8A20-71D75AA54319}" destId="{05E08CF8-1FF9-4312-B6B3-D99557EDD994}" srcOrd="3" destOrd="0" presId="urn:microsoft.com/office/officeart/2005/8/layout/process1"/>
    <dgm:cxn modelId="{31CBFD1A-70DF-4DB6-A326-E7CCA81B65F6}" type="presParOf" srcId="{05E08CF8-1FF9-4312-B6B3-D99557EDD994}" destId="{CA3D5AF4-2654-45F1-B86F-0EDE20313462}" srcOrd="0" destOrd="0" presId="urn:microsoft.com/office/officeart/2005/8/layout/process1"/>
    <dgm:cxn modelId="{463E4CD9-2D3C-4887-AA3A-6C1C96459803}" type="presParOf" srcId="{76591EF8-34C0-4608-8A20-71D75AA54319}" destId="{B86636D5-6761-4EAB-8A14-422B758B1CFA}" srcOrd="4" destOrd="0" presId="urn:microsoft.com/office/officeart/2005/8/layout/process1"/>
    <dgm:cxn modelId="{D3B27FFE-BA0C-47DB-8240-90CC911C68F3}" type="presParOf" srcId="{76591EF8-34C0-4608-8A20-71D75AA54319}" destId="{6CFAC7CC-CD27-4FAA-873C-6FF1BAE7B1D6}" srcOrd="5" destOrd="0" presId="urn:microsoft.com/office/officeart/2005/8/layout/process1"/>
    <dgm:cxn modelId="{42639FAF-1811-4D1B-9B19-D4D14D1AADFE}" type="presParOf" srcId="{6CFAC7CC-CD27-4FAA-873C-6FF1BAE7B1D6}" destId="{BA4074E6-0721-4193-A521-696ED3370FE7}" srcOrd="0" destOrd="0" presId="urn:microsoft.com/office/officeart/2005/8/layout/process1"/>
    <dgm:cxn modelId="{96C23B95-10B0-48F6-940B-84C9EC1B5CC9}" type="presParOf" srcId="{76591EF8-34C0-4608-8A20-71D75AA54319}" destId="{53BF78CA-C4FD-4B25-8733-DBA14B3713E7}" srcOrd="6" destOrd="0" presId="urn:microsoft.com/office/officeart/2005/8/layout/process1"/>
    <dgm:cxn modelId="{60462733-EFA9-4BBC-AC15-64AA36753614}" type="presParOf" srcId="{76591EF8-34C0-4608-8A20-71D75AA54319}" destId="{CDC9EC3B-330B-487C-9B3C-6B34DB15B021}" srcOrd="7" destOrd="0" presId="urn:microsoft.com/office/officeart/2005/8/layout/process1"/>
    <dgm:cxn modelId="{180F7EAF-AEB9-49C7-A9A6-CB4D753D6492}" type="presParOf" srcId="{CDC9EC3B-330B-487C-9B3C-6B34DB15B021}" destId="{C90A736A-2EDD-40F0-A657-C8CEB46ED659}" srcOrd="0" destOrd="0" presId="urn:microsoft.com/office/officeart/2005/8/layout/process1"/>
    <dgm:cxn modelId="{078B3662-8631-4385-ACDD-77A781200DE8}" type="presParOf" srcId="{76591EF8-34C0-4608-8A20-71D75AA54319}" destId="{2B6ADDEA-E218-498F-AC60-FA5495D60C9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/>
      <dgm:spPr/>
      <dgm:t>
        <a:bodyPr/>
        <a:lstStyle/>
        <a:p>
          <a:r>
            <a:rPr lang="fr-FR" b="1" dirty="0"/>
            <a:t>Armatures de flexion composé (ELU-ELA)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BE0488B5-4052-4966-9FBC-7B8F4B7EF3F6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1 : Deux nappes d’armatures tendues supérieures et inférieures</a:t>
          </a:r>
        </a:p>
      </dgm:t>
    </dgm:pt>
    <dgm:pt modelId="{9FD5B223-7061-4508-8DC3-DACE907C4147}" type="parTrans" cxnId="{2E139928-D853-4B6D-94FC-D1A18F2A4571}">
      <dgm:prSet/>
      <dgm:spPr/>
      <dgm:t>
        <a:bodyPr/>
        <a:lstStyle/>
        <a:p>
          <a:endParaRPr lang="fr-FR"/>
        </a:p>
      </dgm:t>
    </dgm:pt>
    <dgm:pt modelId="{5FF24C6B-B0A7-41B5-B237-723E08572646}" type="sibTrans" cxnId="{2E139928-D853-4B6D-94FC-D1A18F2A4571}">
      <dgm:prSet/>
      <dgm:spPr/>
      <dgm:t>
        <a:bodyPr/>
        <a:lstStyle/>
        <a:p>
          <a:endParaRPr lang="fr-FR"/>
        </a:p>
      </dgm:t>
    </dgm:pt>
    <dgm:pt modelId="{2D838B2A-826C-4336-86F8-4A5BA6E94324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2 : Une nappe d’armatures tendues inférieures</a:t>
          </a:r>
        </a:p>
      </dgm:t>
    </dgm:pt>
    <dgm:pt modelId="{F7DE4EA0-8C20-4A6F-AEE3-A241A47085FE}" type="parTrans" cxnId="{47353882-EBCA-4748-BEA8-56106983B072}">
      <dgm:prSet/>
      <dgm:spPr/>
      <dgm:t>
        <a:bodyPr/>
        <a:lstStyle/>
        <a:p>
          <a:endParaRPr lang="fr-FR"/>
        </a:p>
      </dgm:t>
    </dgm:pt>
    <dgm:pt modelId="{E3312084-8C89-46E4-9B2F-F0B3E862BC5B}" type="sibTrans" cxnId="{47353882-EBCA-4748-BEA8-56106983B072}">
      <dgm:prSet/>
      <dgm:spPr/>
      <dgm:t>
        <a:bodyPr/>
        <a:lstStyle/>
        <a:p>
          <a:endParaRPr lang="fr-FR"/>
        </a:p>
      </dgm:t>
    </dgm:pt>
    <dgm:pt modelId="{83B27D30-BF14-4D99-BA8C-BF21871B1BC8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3 : Une nappe d’armatures tendues inférieures avec une nappe d’armatures comprimées supérieures </a:t>
          </a:r>
        </a:p>
      </dgm:t>
    </dgm:pt>
    <dgm:pt modelId="{A286DEE6-5B05-4CBD-9C5E-CB58257A2B6A}" type="parTrans" cxnId="{5B0B139F-017A-4769-8721-4256C3FDF2C8}">
      <dgm:prSet/>
      <dgm:spPr/>
      <dgm:t>
        <a:bodyPr/>
        <a:lstStyle/>
        <a:p>
          <a:endParaRPr lang="fr-FR"/>
        </a:p>
      </dgm:t>
    </dgm:pt>
    <dgm:pt modelId="{1D4AF497-D6EA-4858-A30D-7260396B183F}" type="sibTrans" cxnId="{5B0B139F-017A-4769-8721-4256C3FDF2C8}">
      <dgm:prSet/>
      <dgm:spPr/>
      <dgm:t>
        <a:bodyPr/>
        <a:lstStyle/>
        <a:p>
          <a:endParaRPr lang="fr-FR"/>
        </a:p>
      </dgm:t>
    </dgm:pt>
    <dgm:pt modelId="{A91EBD23-1E8E-4B38-B02A-9AAC8EEFA713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4 : Une nappe d’armatures comprimés supérieures</a:t>
          </a:r>
        </a:p>
      </dgm:t>
    </dgm:pt>
    <dgm:pt modelId="{E8F37EE8-6317-4ADA-821F-253282AA0E41}" type="parTrans" cxnId="{C692F9D5-7344-42BD-9E06-B50B02D46F40}">
      <dgm:prSet/>
      <dgm:spPr/>
      <dgm:t>
        <a:bodyPr/>
        <a:lstStyle/>
        <a:p>
          <a:endParaRPr lang="fr-FR"/>
        </a:p>
      </dgm:t>
    </dgm:pt>
    <dgm:pt modelId="{7681AAF5-A7B4-46B2-8478-48512C5A5DDE}" type="sibTrans" cxnId="{C692F9D5-7344-42BD-9E06-B50B02D46F40}">
      <dgm:prSet/>
      <dgm:spPr/>
      <dgm:t>
        <a:bodyPr/>
        <a:lstStyle/>
        <a:p>
          <a:endParaRPr lang="fr-FR"/>
        </a:p>
      </dgm:t>
    </dgm:pt>
    <dgm:pt modelId="{0A64EEBF-0024-45D6-9DDD-DA95605B1590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5 : Une nappe d’armatures comprimés supérieures</a:t>
          </a:r>
        </a:p>
      </dgm:t>
    </dgm:pt>
    <dgm:pt modelId="{72D5395B-2B23-45C0-8A4D-EA479942D4A1}" type="parTrans" cxnId="{7D2A0409-6168-44E3-8A16-92056A6F953B}">
      <dgm:prSet/>
      <dgm:spPr/>
      <dgm:t>
        <a:bodyPr/>
        <a:lstStyle/>
        <a:p>
          <a:endParaRPr lang="fr-FR"/>
        </a:p>
      </dgm:t>
    </dgm:pt>
    <dgm:pt modelId="{413A1380-EA2F-42B2-AD24-6CAA25FFD4D6}" type="sibTrans" cxnId="{7D2A0409-6168-44E3-8A16-92056A6F953B}">
      <dgm:prSet/>
      <dgm:spPr/>
      <dgm:t>
        <a:bodyPr/>
        <a:lstStyle/>
        <a:p>
          <a:endParaRPr lang="fr-FR"/>
        </a:p>
      </dgm:t>
    </dgm:pt>
    <dgm:pt modelId="{1F8EE6AF-C5E7-4115-9B97-D575887842AE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6 : Deux nappes d’armatures comprimées supérieurs et inférieures</a:t>
          </a:r>
        </a:p>
      </dgm:t>
    </dgm:pt>
    <dgm:pt modelId="{31B6DFC8-020E-4D44-AB2E-A44D469E6FF7}" type="parTrans" cxnId="{3FDCB18F-EAC9-40C2-A9A4-9836E4D746FA}">
      <dgm:prSet/>
      <dgm:spPr/>
      <dgm:t>
        <a:bodyPr/>
        <a:lstStyle/>
        <a:p>
          <a:endParaRPr lang="fr-FR"/>
        </a:p>
      </dgm:t>
    </dgm:pt>
    <dgm:pt modelId="{7B5BC170-6AA9-4777-A1E5-A446F10C860C}" type="sibTrans" cxnId="{3FDCB18F-EAC9-40C2-A9A4-9836E4D746FA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0E5E1E6-47A0-4F5E-98DB-8F5710ADB4E6}" type="pres">
      <dgm:prSet presAssocID="{9FD5B223-7061-4508-8DC3-DACE907C4147}" presName="Name37" presStyleLbl="parChTrans1D2" presStyleIdx="0" presStyleCnt="6"/>
      <dgm:spPr/>
    </dgm:pt>
    <dgm:pt modelId="{0885673F-BB68-4311-94F1-458BE3475DD1}" type="pres">
      <dgm:prSet presAssocID="{BE0488B5-4052-4966-9FBC-7B8F4B7EF3F6}" presName="hierRoot2" presStyleCnt="0">
        <dgm:presLayoutVars>
          <dgm:hierBranch val="init"/>
        </dgm:presLayoutVars>
      </dgm:prSet>
      <dgm:spPr/>
    </dgm:pt>
    <dgm:pt modelId="{EA321A59-418A-4274-A626-995B29DE65DE}" type="pres">
      <dgm:prSet presAssocID="{BE0488B5-4052-4966-9FBC-7B8F4B7EF3F6}" presName="rootComposite" presStyleCnt="0"/>
      <dgm:spPr/>
    </dgm:pt>
    <dgm:pt modelId="{7A5D5813-FAD3-4886-B514-1B63491D8A5D}" type="pres">
      <dgm:prSet presAssocID="{BE0488B5-4052-4966-9FBC-7B8F4B7EF3F6}" presName="rootText" presStyleLbl="node2" presStyleIdx="0" presStyleCnt="6">
        <dgm:presLayoutVars>
          <dgm:chPref val="3"/>
        </dgm:presLayoutVars>
      </dgm:prSet>
      <dgm:spPr/>
    </dgm:pt>
    <dgm:pt modelId="{7E2B8F31-1BD7-4667-BF2C-22BD5FFB20A4}" type="pres">
      <dgm:prSet presAssocID="{BE0488B5-4052-4966-9FBC-7B8F4B7EF3F6}" presName="rootConnector" presStyleLbl="node2" presStyleIdx="0" presStyleCnt="6"/>
      <dgm:spPr/>
    </dgm:pt>
    <dgm:pt modelId="{5CFEB991-3138-4160-A3AE-F09CA3DA9983}" type="pres">
      <dgm:prSet presAssocID="{BE0488B5-4052-4966-9FBC-7B8F4B7EF3F6}" presName="hierChild4" presStyleCnt="0"/>
      <dgm:spPr/>
    </dgm:pt>
    <dgm:pt modelId="{6CFC1802-302E-43E1-9705-45F086F7BBD6}" type="pres">
      <dgm:prSet presAssocID="{BE0488B5-4052-4966-9FBC-7B8F4B7EF3F6}" presName="hierChild5" presStyleCnt="0"/>
      <dgm:spPr/>
    </dgm:pt>
    <dgm:pt modelId="{486BAC8A-B8C5-4D29-8B32-DAA8584AF720}" type="pres">
      <dgm:prSet presAssocID="{F7DE4EA0-8C20-4A6F-AEE3-A241A47085FE}" presName="Name37" presStyleLbl="parChTrans1D2" presStyleIdx="1" presStyleCnt="6"/>
      <dgm:spPr/>
    </dgm:pt>
    <dgm:pt modelId="{53D69864-1415-4DF2-882F-276715B8BDF1}" type="pres">
      <dgm:prSet presAssocID="{2D838B2A-826C-4336-86F8-4A5BA6E94324}" presName="hierRoot2" presStyleCnt="0">
        <dgm:presLayoutVars>
          <dgm:hierBranch val="init"/>
        </dgm:presLayoutVars>
      </dgm:prSet>
      <dgm:spPr/>
    </dgm:pt>
    <dgm:pt modelId="{A2F57B32-F592-4E72-94DB-BC9755DE7E73}" type="pres">
      <dgm:prSet presAssocID="{2D838B2A-826C-4336-86F8-4A5BA6E94324}" presName="rootComposite" presStyleCnt="0"/>
      <dgm:spPr/>
    </dgm:pt>
    <dgm:pt modelId="{843DE61B-9403-4248-8EEB-3948D5ACDFE8}" type="pres">
      <dgm:prSet presAssocID="{2D838B2A-826C-4336-86F8-4A5BA6E94324}" presName="rootText" presStyleLbl="node2" presStyleIdx="1" presStyleCnt="6">
        <dgm:presLayoutVars>
          <dgm:chPref val="3"/>
        </dgm:presLayoutVars>
      </dgm:prSet>
      <dgm:spPr/>
    </dgm:pt>
    <dgm:pt modelId="{BFA356F1-153C-41FE-B4C1-9D5ECA965FD8}" type="pres">
      <dgm:prSet presAssocID="{2D838B2A-826C-4336-86F8-4A5BA6E94324}" presName="rootConnector" presStyleLbl="node2" presStyleIdx="1" presStyleCnt="6"/>
      <dgm:spPr/>
    </dgm:pt>
    <dgm:pt modelId="{031E09ED-32BD-4058-9242-60948B80CF0F}" type="pres">
      <dgm:prSet presAssocID="{2D838B2A-826C-4336-86F8-4A5BA6E94324}" presName="hierChild4" presStyleCnt="0"/>
      <dgm:spPr/>
    </dgm:pt>
    <dgm:pt modelId="{DAD9CF84-09AE-468A-A470-A7F4C0E32B15}" type="pres">
      <dgm:prSet presAssocID="{2D838B2A-826C-4336-86F8-4A5BA6E94324}" presName="hierChild5" presStyleCnt="0"/>
      <dgm:spPr/>
    </dgm:pt>
    <dgm:pt modelId="{1BAFEED7-060A-4D80-9862-EC5AB308C9B5}" type="pres">
      <dgm:prSet presAssocID="{A286DEE6-5B05-4CBD-9C5E-CB58257A2B6A}" presName="Name37" presStyleLbl="parChTrans1D2" presStyleIdx="2" presStyleCnt="6"/>
      <dgm:spPr/>
    </dgm:pt>
    <dgm:pt modelId="{069262EF-70C9-49D2-91E5-EC983054D597}" type="pres">
      <dgm:prSet presAssocID="{83B27D30-BF14-4D99-BA8C-BF21871B1BC8}" presName="hierRoot2" presStyleCnt="0">
        <dgm:presLayoutVars>
          <dgm:hierBranch val="init"/>
        </dgm:presLayoutVars>
      </dgm:prSet>
      <dgm:spPr/>
    </dgm:pt>
    <dgm:pt modelId="{447CEFD2-1463-4B33-8B11-28DCB438607A}" type="pres">
      <dgm:prSet presAssocID="{83B27D30-BF14-4D99-BA8C-BF21871B1BC8}" presName="rootComposite" presStyleCnt="0"/>
      <dgm:spPr/>
    </dgm:pt>
    <dgm:pt modelId="{F0ECA92B-61B6-47B8-B100-594DB9A152DB}" type="pres">
      <dgm:prSet presAssocID="{83B27D30-BF14-4D99-BA8C-BF21871B1BC8}" presName="rootText" presStyleLbl="node2" presStyleIdx="2" presStyleCnt="6">
        <dgm:presLayoutVars>
          <dgm:chPref val="3"/>
        </dgm:presLayoutVars>
      </dgm:prSet>
      <dgm:spPr/>
    </dgm:pt>
    <dgm:pt modelId="{0C6DCFA3-E619-497D-943A-BFF862F3DDA5}" type="pres">
      <dgm:prSet presAssocID="{83B27D30-BF14-4D99-BA8C-BF21871B1BC8}" presName="rootConnector" presStyleLbl="node2" presStyleIdx="2" presStyleCnt="6"/>
      <dgm:spPr/>
    </dgm:pt>
    <dgm:pt modelId="{28EDDD56-F5BA-43E2-82AE-09EE25E0ADF1}" type="pres">
      <dgm:prSet presAssocID="{83B27D30-BF14-4D99-BA8C-BF21871B1BC8}" presName="hierChild4" presStyleCnt="0"/>
      <dgm:spPr/>
    </dgm:pt>
    <dgm:pt modelId="{3D1873A4-DE21-4C97-A50E-B6E567042208}" type="pres">
      <dgm:prSet presAssocID="{83B27D30-BF14-4D99-BA8C-BF21871B1BC8}" presName="hierChild5" presStyleCnt="0"/>
      <dgm:spPr/>
    </dgm:pt>
    <dgm:pt modelId="{1B6661E0-B46C-4578-BF22-9189AAC9A456}" type="pres">
      <dgm:prSet presAssocID="{E8F37EE8-6317-4ADA-821F-253282AA0E41}" presName="Name37" presStyleLbl="parChTrans1D2" presStyleIdx="3" presStyleCnt="6"/>
      <dgm:spPr/>
    </dgm:pt>
    <dgm:pt modelId="{473191ED-2773-45CF-B547-F549DA5E4914}" type="pres">
      <dgm:prSet presAssocID="{A91EBD23-1E8E-4B38-B02A-9AAC8EEFA713}" presName="hierRoot2" presStyleCnt="0">
        <dgm:presLayoutVars>
          <dgm:hierBranch val="init"/>
        </dgm:presLayoutVars>
      </dgm:prSet>
      <dgm:spPr/>
    </dgm:pt>
    <dgm:pt modelId="{8B2B68FA-727A-4F48-A5A3-0F21D3CF7413}" type="pres">
      <dgm:prSet presAssocID="{A91EBD23-1E8E-4B38-B02A-9AAC8EEFA713}" presName="rootComposite" presStyleCnt="0"/>
      <dgm:spPr/>
    </dgm:pt>
    <dgm:pt modelId="{3A7A6130-3847-42BA-836A-91575A271632}" type="pres">
      <dgm:prSet presAssocID="{A91EBD23-1E8E-4B38-B02A-9AAC8EEFA713}" presName="rootText" presStyleLbl="node2" presStyleIdx="3" presStyleCnt="6">
        <dgm:presLayoutVars>
          <dgm:chPref val="3"/>
        </dgm:presLayoutVars>
      </dgm:prSet>
      <dgm:spPr/>
    </dgm:pt>
    <dgm:pt modelId="{07A2DADD-BAA5-4884-838C-7D156FA17095}" type="pres">
      <dgm:prSet presAssocID="{A91EBD23-1E8E-4B38-B02A-9AAC8EEFA713}" presName="rootConnector" presStyleLbl="node2" presStyleIdx="3" presStyleCnt="6"/>
      <dgm:spPr/>
    </dgm:pt>
    <dgm:pt modelId="{9D9BE6CE-62C6-4FC8-BEF9-D0A9D20E48FA}" type="pres">
      <dgm:prSet presAssocID="{A91EBD23-1E8E-4B38-B02A-9AAC8EEFA713}" presName="hierChild4" presStyleCnt="0"/>
      <dgm:spPr/>
    </dgm:pt>
    <dgm:pt modelId="{7986C343-273F-4516-9280-6459C62E498C}" type="pres">
      <dgm:prSet presAssocID="{A91EBD23-1E8E-4B38-B02A-9AAC8EEFA713}" presName="hierChild5" presStyleCnt="0"/>
      <dgm:spPr/>
    </dgm:pt>
    <dgm:pt modelId="{691E767C-C8C9-46A9-9FA3-99FF00D5D109}" type="pres">
      <dgm:prSet presAssocID="{72D5395B-2B23-45C0-8A4D-EA479942D4A1}" presName="Name37" presStyleLbl="parChTrans1D2" presStyleIdx="4" presStyleCnt="6"/>
      <dgm:spPr/>
    </dgm:pt>
    <dgm:pt modelId="{4658642F-FE8A-430E-BF6D-0E6A54C9616B}" type="pres">
      <dgm:prSet presAssocID="{0A64EEBF-0024-45D6-9DDD-DA95605B1590}" presName="hierRoot2" presStyleCnt="0">
        <dgm:presLayoutVars>
          <dgm:hierBranch val="init"/>
        </dgm:presLayoutVars>
      </dgm:prSet>
      <dgm:spPr/>
    </dgm:pt>
    <dgm:pt modelId="{9CBC5B3D-2A92-491B-962F-C17834D7C8A9}" type="pres">
      <dgm:prSet presAssocID="{0A64EEBF-0024-45D6-9DDD-DA95605B1590}" presName="rootComposite" presStyleCnt="0"/>
      <dgm:spPr/>
    </dgm:pt>
    <dgm:pt modelId="{CE8A499D-1120-4FD2-8EE6-6E25C32E5808}" type="pres">
      <dgm:prSet presAssocID="{0A64EEBF-0024-45D6-9DDD-DA95605B1590}" presName="rootText" presStyleLbl="node2" presStyleIdx="4" presStyleCnt="6">
        <dgm:presLayoutVars>
          <dgm:chPref val="3"/>
        </dgm:presLayoutVars>
      </dgm:prSet>
      <dgm:spPr/>
    </dgm:pt>
    <dgm:pt modelId="{19FCBF4A-D6B8-457B-A824-24301EB4EC98}" type="pres">
      <dgm:prSet presAssocID="{0A64EEBF-0024-45D6-9DDD-DA95605B1590}" presName="rootConnector" presStyleLbl="node2" presStyleIdx="4" presStyleCnt="6"/>
      <dgm:spPr/>
    </dgm:pt>
    <dgm:pt modelId="{C7B5624E-DCD0-4620-8463-5D60010784DF}" type="pres">
      <dgm:prSet presAssocID="{0A64EEBF-0024-45D6-9DDD-DA95605B1590}" presName="hierChild4" presStyleCnt="0"/>
      <dgm:spPr/>
    </dgm:pt>
    <dgm:pt modelId="{BFC18EC6-1619-4C16-AB68-FCD8BD196EEF}" type="pres">
      <dgm:prSet presAssocID="{0A64EEBF-0024-45D6-9DDD-DA95605B1590}" presName="hierChild5" presStyleCnt="0"/>
      <dgm:spPr/>
    </dgm:pt>
    <dgm:pt modelId="{EFEF9D2F-C8B3-470A-BF25-318576E3F66D}" type="pres">
      <dgm:prSet presAssocID="{31B6DFC8-020E-4D44-AB2E-A44D469E6FF7}" presName="Name37" presStyleLbl="parChTrans1D2" presStyleIdx="5" presStyleCnt="6"/>
      <dgm:spPr/>
    </dgm:pt>
    <dgm:pt modelId="{91DDB13E-C233-4936-B942-A5A32BB8B1BD}" type="pres">
      <dgm:prSet presAssocID="{1F8EE6AF-C5E7-4115-9B97-D575887842AE}" presName="hierRoot2" presStyleCnt="0">
        <dgm:presLayoutVars>
          <dgm:hierBranch val="init"/>
        </dgm:presLayoutVars>
      </dgm:prSet>
      <dgm:spPr/>
    </dgm:pt>
    <dgm:pt modelId="{3727BD12-8B7B-4E13-A7E4-203D7430393E}" type="pres">
      <dgm:prSet presAssocID="{1F8EE6AF-C5E7-4115-9B97-D575887842AE}" presName="rootComposite" presStyleCnt="0"/>
      <dgm:spPr/>
    </dgm:pt>
    <dgm:pt modelId="{D42B64DD-3645-4969-ADFF-2D7C71EA3C2A}" type="pres">
      <dgm:prSet presAssocID="{1F8EE6AF-C5E7-4115-9B97-D575887842AE}" presName="rootText" presStyleLbl="node2" presStyleIdx="5" presStyleCnt="6">
        <dgm:presLayoutVars>
          <dgm:chPref val="3"/>
        </dgm:presLayoutVars>
      </dgm:prSet>
      <dgm:spPr/>
    </dgm:pt>
    <dgm:pt modelId="{11BDBA04-0F30-4F84-93E9-67F785897FE7}" type="pres">
      <dgm:prSet presAssocID="{1F8EE6AF-C5E7-4115-9B97-D575887842AE}" presName="rootConnector" presStyleLbl="node2" presStyleIdx="5" presStyleCnt="6"/>
      <dgm:spPr/>
    </dgm:pt>
    <dgm:pt modelId="{EB938E95-54DC-42FE-B9CE-0F0B7D54072E}" type="pres">
      <dgm:prSet presAssocID="{1F8EE6AF-C5E7-4115-9B97-D575887842AE}" presName="hierChild4" presStyleCnt="0"/>
      <dgm:spPr/>
    </dgm:pt>
    <dgm:pt modelId="{2F25D912-135F-42B1-81A7-230ECA4DE287}" type="pres">
      <dgm:prSet presAssocID="{1F8EE6AF-C5E7-4115-9B97-D575887842AE}" presName="hierChild5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7D2A0409-6168-44E3-8A16-92056A6F953B}" srcId="{7927F0F3-626C-4B8A-9586-9F4BD458C01D}" destId="{0A64EEBF-0024-45D6-9DDD-DA95605B1590}" srcOrd="4" destOrd="0" parTransId="{72D5395B-2B23-45C0-8A4D-EA479942D4A1}" sibTransId="{413A1380-EA2F-42B2-AD24-6CAA25FFD4D6}"/>
    <dgm:cxn modelId="{278D0B0D-7899-4934-99EE-A59081BD1A37}" type="presOf" srcId="{1F8EE6AF-C5E7-4115-9B97-D575887842AE}" destId="{D42B64DD-3645-4969-ADFF-2D7C71EA3C2A}" srcOrd="0" destOrd="0" presId="urn:microsoft.com/office/officeart/2005/8/layout/orgChart1"/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13DF6315-2BDD-45B2-B76F-A57453970D70}" type="presOf" srcId="{31B6DFC8-020E-4D44-AB2E-A44D469E6FF7}" destId="{EFEF9D2F-C8B3-470A-BF25-318576E3F66D}" srcOrd="0" destOrd="0" presId="urn:microsoft.com/office/officeart/2005/8/layout/orgChart1"/>
    <dgm:cxn modelId="{35DF9E1D-CFC5-409D-B3B1-14789AB116BF}" type="presOf" srcId="{BE0488B5-4052-4966-9FBC-7B8F4B7EF3F6}" destId="{7A5D5813-FAD3-4886-B514-1B63491D8A5D}" srcOrd="0" destOrd="0" presId="urn:microsoft.com/office/officeart/2005/8/layout/orgChart1"/>
    <dgm:cxn modelId="{03DE6F24-4040-48FA-B8F9-44CE6948772C}" type="presOf" srcId="{A286DEE6-5B05-4CBD-9C5E-CB58257A2B6A}" destId="{1BAFEED7-060A-4D80-9862-EC5AB308C9B5}" srcOrd="0" destOrd="0" presId="urn:microsoft.com/office/officeart/2005/8/layout/orgChart1"/>
    <dgm:cxn modelId="{2E139928-D853-4B6D-94FC-D1A18F2A4571}" srcId="{7927F0F3-626C-4B8A-9586-9F4BD458C01D}" destId="{BE0488B5-4052-4966-9FBC-7B8F4B7EF3F6}" srcOrd="0" destOrd="0" parTransId="{9FD5B223-7061-4508-8DC3-DACE907C4147}" sibTransId="{5FF24C6B-B0A7-41B5-B237-723E08572646}"/>
    <dgm:cxn modelId="{AC4D2762-6F94-47ED-B548-DC98B77891E3}" type="presOf" srcId="{2D838B2A-826C-4336-86F8-4A5BA6E94324}" destId="{BFA356F1-153C-41FE-B4C1-9D5ECA965FD8}" srcOrd="1" destOrd="0" presId="urn:microsoft.com/office/officeart/2005/8/layout/orgChart1"/>
    <dgm:cxn modelId="{D5C98343-2AFD-4C66-8184-F3B44943018F}" type="presOf" srcId="{F7DE4EA0-8C20-4A6F-AEE3-A241A47085FE}" destId="{486BAC8A-B8C5-4D29-8B32-DAA8584AF720}" srcOrd="0" destOrd="0" presId="urn:microsoft.com/office/officeart/2005/8/layout/orgChart1"/>
    <dgm:cxn modelId="{8612136B-1DFF-4FF5-AD7B-BD3B01FD3BE6}" type="presOf" srcId="{A91EBD23-1E8E-4B38-B02A-9AAC8EEFA713}" destId="{07A2DADD-BAA5-4884-838C-7D156FA17095}" srcOrd="1" destOrd="0" presId="urn:microsoft.com/office/officeart/2005/8/layout/orgChart1"/>
    <dgm:cxn modelId="{FA11CD4C-31C4-4259-B65D-964097D04708}" type="presOf" srcId="{BE0488B5-4052-4966-9FBC-7B8F4B7EF3F6}" destId="{7E2B8F31-1BD7-4667-BF2C-22BD5FFB20A4}" srcOrd="1" destOrd="0" presId="urn:microsoft.com/office/officeart/2005/8/layout/orgChart1"/>
    <dgm:cxn modelId="{3949A47D-94C1-4647-A6F0-6DCABE9A2AFB}" type="presOf" srcId="{83B27D30-BF14-4D99-BA8C-BF21871B1BC8}" destId="{0C6DCFA3-E619-497D-943A-BFF862F3DDA5}" srcOrd="1" destOrd="0" presId="urn:microsoft.com/office/officeart/2005/8/layout/orgChart1"/>
    <dgm:cxn modelId="{5ACE8980-06A7-42A1-ACC6-B3D6D428D583}" type="presOf" srcId="{9FD5B223-7061-4508-8DC3-DACE907C4147}" destId="{60E5E1E6-47A0-4F5E-98DB-8F5710ADB4E6}" srcOrd="0" destOrd="0" presId="urn:microsoft.com/office/officeart/2005/8/layout/orgChart1"/>
    <dgm:cxn modelId="{47353882-EBCA-4748-BEA8-56106983B072}" srcId="{7927F0F3-626C-4B8A-9586-9F4BD458C01D}" destId="{2D838B2A-826C-4336-86F8-4A5BA6E94324}" srcOrd="1" destOrd="0" parTransId="{F7DE4EA0-8C20-4A6F-AEE3-A241A47085FE}" sibTransId="{E3312084-8C89-46E4-9B2F-F0B3E862BC5B}"/>
    <dgm:cxn modelId="{2319EB8C-F5CD-4E17-A871-ACBF593C240D}" type="presOf" srcId="{83B27D30-BF14-4D99-BA8C-BF21871B1BC8}" destId="{F0ECA92B-61B6-47B8-B100-594DB9A152DB}" srcOrd="0" destOrd="0" presId="urn:microsoft.com/office/officeart/2005/8/layout/orgChart1"/>
    <dgm:cxn modelId="{3FDCB18F-EAC9-40C2-A9A4-9836E4D746FA}" srcId="{7927F0F3-626C-4B8A-9586-9F4BD458C01D}" destId="{1F8EE6AF-C5E7-4115-9B97-D575887842AE}" srcOrd="5" destOrd="0" parTransId="{31B6DFC8-020E-4D44-AB2E-A44D469E6FF7}" sibTransId="{7B5BC170-6AA9-4777-A1E5-A446F10C860C}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5B0B139F-017A-4769-8721-4256C3FDF2C8}" srcId="{7927F0F3-626C-4B8A-9586-9F4BD458C01D}" destId="{83B27D30-BF14-4D99-BA8C-BF21871B1BC8}" srcOrd="2" destOrd="0" parTransId="{A286DEE6-5B05-4CBD-9C5E-CB58257A2B6A}" sibTransId="{1D4AF497-D6EA-4858-A30D-7260396B183F}"/>
    <dgm:cxn modelId="{55E924A0-654D-402C-BC5F-708A284E00A3}" type="presOf" srcId="{2D838B2A-826C-4336-86F8-4A5BA6E94324}" destId="{843DE61B-9403-4248-8EEB-3948D5ACDFE8}" srcOrd="0" destOrd="0" presId="urn:microsoft.com/office/officeart/2005/8/layout/orgChart1"/>
    <dgm:cxn modelId="{D81F8AA1-814E-41DB-BEF0-7FD542E14F32}" type="presOf" srcId="{0A64EEBF-0024-45D6-9DDD-DA95605B1590}" destId="{19FCBF4A-D6B8-457B-A824-24301EB4EC98}" srcOrd="1" destOrd="0" presId="urn:microsoft.com/office/officeart/2005/8/layout/orgChart1"/>
    <dgm:cxn modelId="{D64375B9-28F6-463C-AE1F-5DAAB52B056F}" type="presOf" srcId="{A91EBD23-1E8E-4B38-B02A-9AAC8EEFA713}" destId="{3A7A6130-3847-42BA-836A-91575A271632}" srcOrd="0" destOrd="0" presId="urn:microsoft.com/office/officeart/2005/8/layout/orgChart1"/>
    <dgm:cxn modelId="{673063C1-48BF-4B6D-8815-A2B92461FEB5}" type="presOf" srcId="{0A64EEBF-0024-45D6-9DDD-DA95605B1590}" destId="{CE8A499D-1120-4FD2-8EE6-6E25C32E5808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C692F9D5-7344-42BD-9E06-B50B02D46F40}" srcId="{7927F0F3-626C-4B8A-9586-9F4BD458C01D}" destId="{A91EBD23-1E8E-4B38-B02A-9AAC8EEFA713}" srcOrd="3" destOrd="0" parTransId="{E8F37EE8-6317-4ADA-821F-253282AA0E41}" sibTransId="{7681AAF5-A7B4-46B2-8478-48512C5A5DDE}"/>
    <dgm:cxn modelId="{114C38EE-06F9-4878-89E3-625C095534FF}" type="presOf" srcId="{1F8EE6AF-C5E7-4115-9B97-D575887842AE}" destId="{11BDBA04-0F30-4F84-93E9-67F785897FE7}" srcOrd="1" destOrd="0" presId="urn:microsoft.com/office/officeart/2005/8/layout/orgChart1"/>
    <dgm:cxn modelId="{D85020F6-279B-4BF0-83F6-A52371C5428E}" type="presOf" srcId="{72D5395B-2B23-45C0-8A4D-EA479942D4A1}" destId="{691E767C-C8C9-46A9-9FA3-99FF00D5D109}" srcOrd="0" destOrd="0" presId="urn:microsoft.com/office/officeart/2005/8/layout/orgChart1"/>
    <dgm:cxn modelId="{058440FF-9CB4-4751-A286-E0E21D6EFCC4}" type="presOf" srcId="{E8F37EE8-6317-4ADA-821F-253282AA0E41}" destId="{1B6661E0-B46C-4578-BF22-9189AAC9A456}" srcOrd="0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E66E73E1-B177-42B8-80A4-22BD5C008A7F}" type="presParOf" srcId="{1E762756-8701-4DFE-837F-FB89A581B26B}" destId="{60E5E1E6-47A0-4F5E-98DB-8F5710ADB4E6}" srcOrd="0" destOrd="0" presId="urn:microsoft.com/office/officeart/2005/8/layout/orgChart1"/>
    <dgm:cxn modelId="{A2D60E7D-743F-486B-AD3E-0138577549D1}" type="presParOf" srcId="{1E762756-8701-4DFE-837F-FB89A581B26B}" destId="{0885673F-BB68-4311-94F1-458BE3475DD1}" srcOrd="1" destOrd="0" presId="urn:microsoft.com/office/officeart/2005/8/layout/orgChart1"/>
    <dgm:cxn modelId="{1AF27194-AB49-4C55-9413-0FF691426FD4}" type="presParOf" srcId="{0885673F-BB68-4311-94F1-458BE3475DD1}" destId="{EA321A59-418A-4274-A626-995B29DE65DE}" srcOrd="0" destOrd="0" presId="urn:microsoft.com/office/officeart/2005/8/layout/orgChart1"/>
    <dgm:cxn modelId="{11240C06-6488-4051-BDD3-6D9F4C06BA09}" type="presParOf" srcId="{EA321A59-418A-4274-A626-995B29DE65DE}" destId="{7A5D5813-FAD3-4886-B514-1B63491D8A5D}" srcOrd="0" destOrd="0" presId="urn:microsoft.com/office/officeart/2005/8/layout/orgChart1"/>
    <dgm:cxn modelId="{04BF043D-7038-4FEE-8173-6D0D8FF9BC1B}" type="presParOf" srcId="{EA321A59-418A-4274-A626-995B29DE65DE}" destId="{7E2B8F31-1BD7-4667-BF2C-22BD5FFB20A4}" srcOrd="1" destOrd="0" presId="urn:microsoft.com/office/officeart/2005/8/layout/orgChart1"/>
    <dgm:cxn modelId="{FFE75839-8498-4E71-AB54-8D2870DD652A}" type="presParOf" srcId="{0885673F-BB68-4311-94F1-458BE3475DD1}" destId="{5CFEB991-3138-4160-A3AE-F09CA3DA9983}" srcOrd="1" destOrd="0" presId="urn:microsoft.com/office/officeart/2005/8/layout/orgChart1"/>
    <dgm:cxn modelId="{D387AA10-B919-421B-B1CF-828BC7205EA5}" type="presParOf" srcId="{0885673F-BB68-4311-94F1-458BE3475DD1}" destId="{6CFC1802-302E-43E1-9705-45F086F7BBD6}" srcOrd="2" destOrd="0" presId="urn:microsoft.com/office/officeart/2005/8/layout/orgChart1"/>
    <dgm:cxn modelId="{3F8F97E7-B87E-4ED3-9176-0451A73EB4A9}" type="presParOf" srcId="{1E762756-8701-4DFE-837F-FB89A581B26B}" destId="{486BAC8A-B8C5-4D29-8B32-DAA8584AF720}" srcOrd="2" destOrd="0" presId="urn:microsoft.com/office/officeart/2005/8/layout/orgChart1"/>
    <dgm:cxn modelId="{2622D750-EC22-4EC1-9B5D-312F2067A671}" type="presParOf" srcId="{1E762756-8701-4DFE-837F-FB89A581B26B}" destId="{53D69864-1415-4DF2-882F-276715B8BDF1}" srcOrd="3" destOrd="0" presId="urn:microsoft.com/office/officeart/2005/8/layout/orgChart1"/>
    <dgm:cxn modelId="{EBAE512A-ACD1-42CD-93BB-6C8C68CDF008}" type="presParOf" srcId="{53D69864-1415-4DF2-882F-276715B8BDF1}" destId="{A2F57B32-F592-4E72-94DB-BC9755DE7E73}" srcOrd="0" destOrd="0" presId="urn:microsoft.com/office/officeart/2005/8/layout/orgChart1"/>
    <dgm:cxn modelId="{B5513DE2-F7B6-499A-930A-97AAAAD175CE}" type="presParOf" srcId="{A2F57B32-F592-4E72-94DB-BC9755DE7E73}" destId="{843DE61B-9403-4248-8EEB-3948D5ACDFE8}" srcOrd="0" destOrd="0" presId="urn:microsoft.com/office/officeart/2005/8/layout/orgChart1"/>
    <dgm:cxn modelId="{63951147-5989-4B9A-88B3-BD5AE652BD6A}" type="presParOf" srcId="{A2F57B32-F592-4E72-94DB-BC9755DE7E73}" destId="{BFA356F1-153C-41FE-B4C1-9D5ECA965FD8}" srcOrd="1" destOrd="0" presId="urn:microsoft.com/office/officeart/2005/8/layout/orgChart1"/>
    <dgm:cxn modelId="{3C6D87FA-CFBE-4C7F-9669-1662BE049248}" type="presParOf" srcId="{53D69864-1415-4DF2-882F-276715B8BDF1}" destId="{031E09ED-32BD-4058-9242-60948B80CF0F}" srcOrd="1" destOrd="0" presId="urn:microsoft.com/office/officeart/2005/8/layout/orgChart1"/>
    <dgm:cxn modelId="{4EBAE59E-6805-433C-8617-63939F8AF058}" type="presParOf" srcId="{53D69864-1415-4DF2-882F-276715B8BDF1}" destId="{DAD9CF84-09AE-468A-A470-A7F4C0E32B15}" srcOrd="2" destOrd="0" presId="urn:microsoft.com/office/officeart/2005/8/layout/orgChart1"/>
    <dgm:cxn modelId="{E889767F-F739-4031-BE0F-4589E1502674}" type="presParOf" srcId="{1E762756-8701-4DFE-837F-FB89A581B26B}" destId="{1BAFEED7-060A-4D80-9862-EC5AB308C9B5}" srcOrd="4" destOrd="0" presId="urn:microsoft.com/office/officeart/2005/8/layout/orgChart1"/>
    <dgm:cxn modelId="{8602808A-47FD-45B0-9B6E-74BDAC1B0775}" type="presParOf" srcId="{1E762756-8701-4DFE-837F-FB89A581B26B}" destId="{069262EF-70C9-49D2-91E5-EC983054D597}" srcOrd="5" destOrd="0" presId="urn:microsoft.com/office/officeart/2005/8/layout/orgChart1"/>
    <dgm:cxn modelId="{4A13AADE-A287-4CF4-8CF2-4E96C0B139D8}" type="presParOf" srcId="{069262EF-70C9-49D2-91E5-EC983054D597}" destId="{447CEFD2-1463-4B33-8B11-28DCB438607A}" srcOrd="0" destOrd="0" presId="urn:microsoft.com/office/officeart/2005/8/layout/orgChart1"/>
    <dgm:cxn modelId="{9A2AD073-0549-4595-8460-48A9AA3E90A6}" type="presParOf" srcId="{447CEFD2-1463-4B33-8B11-28DCB438607A}" destId="{F0ECA92B-61B6-47B8-B100-594DB9A152DB}" srcOrd="0" destOrd="0" presId="urn:microsoft.com/office/officeart/2005/8/layout/orgChart1"/>
    <dgm:cxn modelId="{3E3094B1-4D24-4EC7-A0C8-ED8DDBBAD7BB}" type="presParOf" srcId="{447CEFD2-1463-4B33-8B11-28DCB438607A}" destId="{0C6DCFA3-E619-497D-943A-BFF862F3DDA5}" srcOrd="1" destOrd="0" presId="urn:microsoft.com/office/officeart/2005/8/layout/orgChart1"/>
    <dgm:cxn modelId="{BEF4178D-FFA4-4EA6-A50E-08D5EDC43534}" type="presParOf" srcId="{069262EF-70C9-49D2-91E5-EC983054D597}" destId="{28EDDD56-F5BA-43E2-82AE-09EE25E0ADF1}" srcOrd="1" destOrd="0" presId="urn:microsoft.com/office/officeart/2005/8/layout/orgChart1"/>
    <dgm:cxn modelId="{05BBBE20-012E-49A0-B289-2E0D62419F3D}" type="presParOf" srcId="{069262EF-70C9-49D2-91E5-EC983054D597}" destId="{3D1873A4-DE21-4C97-A50E-B6E567042208}" srcOrd="2" destOrd="0" presId="urn:microsoft.com/office/officeart/2005/8/layout/orgChart1"/>
    <dgm:cxn modelId="{F264BFF0-0FD6-48F6-91AC-56A251373000}" type="presParOf" srcId="{1E762756-8701-4DFE-837F-FB89A581B26B}" destId="{1B6661E0-B46C-4578-BF22-9189AAC9A456}" srcOrd="6" destOrd="0" presId="urn:microsoft.com/office/officeart/2005/8/layout/orgChart1"/>
    <dgm:cxn modelId="{4C97EFC1-0983-43E7-98BE-C18A061103FE}" type="presParOf" srcId="{1E762756-8701-4DFE-837F-FB89A581B26B}" destId="{473191ED-2773-45CF-B547-F549DA5E4914}" srcOrd="7" destOrd="0" presId="urn:microsoft.com/office/officeart/2005/8/layout/orgChart1"/>
    <dgm:cxn modelId="{84A41D1D-6177-4A92-BBE9-4B8A15985AE2}" type="presParOf" srcId="{473191ED-2773-45CF-B547-F549DA5E4914}" destId="{8B2B68FA-727A-4F48-A5A3-0F21D3CF7413}" srcOrd="0" destOrd="0" presId="urn:microsoft.com/office/officeart/2005/8/layout/orgChart1"/>
    <dgm:cxn modelId="{0019DB10-2200-4D58-9A60-666688B4EB1C}" type="presParOf" srcId="{8B2B68FA-727A-4F48-A5A3-0F21D3CF7413}" destId="{3A7A6130-3847-42BA-836A-91575A271632}" srcOrd="0" destOrd="0" presId="urn:microsoft.com/office/officeart/2005/8/layout/orgChart1"/>
    <dgm:cxn modelId="{ECFA4823-F0ED-43B1-9D21-9323AAF9E9D8}" type="presParOf" srcId="{8B2B68FA-727A-4F48-A5A3-0F21D3CF7413}" destId="{07A2DADD-BAA5-4884-838C-7D156FA17095}" srcOrd="1" destOrd="0" presId="urn:microsoft.com/office/officeart/2005/8/layout/orgChart1"/>
    <dgm:cxn modelId="{F9C014B4-2D6F-44C1-9945-596A7CDA8413}" type="presParOf" srcId="{473191ED-2773-45CF-B547-F549DA5E4914}" destId="{9D9BE6CE-62C6-4FC8-BEF9-D0A9D20E48FA}" srcOrd="1" destOrd="0" presId="urn:microsoft.com/office/officeart/2005/8/layout/orgChart1"/>
    <dgm:cxn modelId="{435CF06C-FAA7-4EDE-9840-6D83F5F9F17B}" type="presParOf" srcId="{473191ED-2773-45CF-B547-F549DA5E4914}" destId="{7986C343-273F-4516-9280-6459C62E498C}" srcOrd="2" destOrd="0" presId="urn:microsoft.com/office/officeart/2005/8/layout/orgChart1"/>
    <dgm:cxn modelId="{11EA6459-1B20-4AE0-AC83-05E9F856AC0C}" type="presParOf" srcId="{1E762756-8701-4DFE-837F-FB89A581B26B}" destId="{691E767C-C8C9-46A9-9FA3-99FF00D5D109}" srcOrd="8" destOrd="0" presId="urn:microsoft.com/office/officeart/2005/8/layout/orgChart1"/>
    <dgm:cxn modelId="{586F0074-B81C-48A6-B5E6-DCD0A7920CA1}" type="presParOf" srcId="{1E762756-8701-4DFE-837F-FB89A581B26B}" destId="{4658642F-FE8A-430E-BF6D-0E6A54C9616B}" srcOrd="9" destOrd="0" presId="urn:microsoft.com/office/officeart/2005/8/layout/orgChart1"/>
    <dgm:cxn modelId="{2DDE0EE3-DCEB-4C9C-9CBE-8F2FC30AA43D}" type="presParOf" srcId="{4658642F-FE8A-430E-BF6D-0E6A54C9616B}" destId="{9CBC5B3D-2A92-491B-962F-C17834D7C8A9}" srcOrd="0" destOrd="0" presId="urn:microsoft.com/office/officeart/2005/8/layout/orgChart1"/>
    <dgm:cxn modelId="{645D2C6A-8F62-4160-AE2B-7284B160C09A}" type="presParOf" srcId="{9CBC5B3D-2A92-491B-962F-C17834D7C8A9}" destId="{CE8A499D-1120-4FD2-8EE6-6E25C32E5808}" srcOrd="0" destOrd="0" presId="urn:microsoft.com/office/officeart/2005/8/layout/orgChart1"/>
    <dgm:cxn modelId="{80653895-7977-48FF-8156-758F50F57051}" type="presParOf" srcId="{9CBC5B3D-2A92-491B-962F-C17834D7C8A9}" destId="{19FCBF4A-D6B8-457B-A824-24301EB4EC98}" srcOrd="1" destOrd="0" presId="urn:microsoft.com/office/officeart/2005/8/layout/orgChart1"/>
    <dgm:cxn modelId="{D52C32B9-4896-408B-A7B3-73F21F1EB5C7}" type="presParOf" srcId="{4658642F-FE8A-430E-BF6D-0E6A54C9616B}" destId="{C7B5624E-DCD0-4620-8463-5D60010784DF}" srcOrd="1" destOrd="0" presId="urn:microsoft.com/office/officeart/2005/8/layout/orgChart1"/>
    <dgm:cxn modelId="{86B9F852-3EF2-481C-8865-617C428DA998}" type="presParOf" srcId="{4658642F-FE8A-430E-BF6D-0E6A54C9616B}" destId="{BFC18EC6-1619-4C16-AB68-FCD8BD196EEF}" srcOrd="2" destOrd="0" presId="urn:microsoft.com/office/officeart/2005/8/layout/orgChart1"/>
    <dgm:cxn modelId="{DB7FC294-474F-4CFD-8F9F-DDFEFA8FA5D6}" type="presParOf" srcId="{1E762756-8701-4DFE-837F-FB89A581B26B}" destId="{EFEF9D2F-C8B3-470A-BF25-318576E3F66D}" srcOrd="10" destOrd="0" presId="urn:microsoft.com/office/officeart/2005/8/layout/orgChart1"/>
    <dgm:cxn modelId="{EF46FD18-643A-402A-8FB9-B8A29D1446A3}" type="presParOf" srcId="{1E762756-8701-4DFE-837F-FB89A581B26B}" destId="{91DDB13E-C233-4936-B942-A5A32BB8B1BD}" srcOrd="11" destOrd="0" presId="urn:microsoft.com/office/officeart/2005/8/layout/orgChart1"/>
    <dgm:cxn modelId="{2AAC593C-8424-4D36-A1E6-23195B9119E1}" type="presParOf" srcId="{91DDB13E-C233-4936-B942-A5A32BB8B1BD}" destId="{3727BD12-8B7B-4E13-A7E4-203D7430393E}" srcOrd="0" destOrd="0" presId="urn:microsoft.com/office/officeart/2005/8/layout/orgChart1"/>
    <dgm:cxn modelId="{E5844961-202C-4F91-8EEE-0AF95AA203FD}" type="presParOf" srcId="{3727BD12-8B7B-4E13-A7E4-203D7430393E}" destId="{D42B64DD-3645-4969-ADFF-2D7C71EA3C2A}" srcOrd="0" destOrd="0" presId="urn:microsoft.com/office/officeart/2005/8/layout/orgChart1"/>
    <dgm:cxn modelId="{5243E984-02DC-40FF-B316-E69E40E8B75D}" type="presParOf" srcId="{3727BD12-8B7B-4E13-A7E4-203D7430393E}" destId="{11BDBA04-0F30-4F84-93E9-67F785897FE7}" srcOrd="1" destOrd="0" presId="urn:microsoft.com/office/officeart/2005/8/layout/orgChart1"/>
    <dgm:cxn modelId="{03D61220-8741-4EE7-921C-59C363FF9692}" type="presParOf" srcId="{91DDB13E-C233-4936-B942-A5A32BB8B1BD}" destId="{EB938E95-54DC-42FE-B9CE-0F0B7D54072E}" srcOrd="1" destOrd="0" presId="urn:microsoft.com/office/officeart/2005/8/layout/orgChart1"/>
    <dgm:cxn modelId="{B2F1A05B-6719-4D3F-BE24-2696F4D3FE02}" type="presParOf" srcId="{91DDB13E-C233-4936-B942-A5A32BB8B1BD}" destId="{2F25D912-135F-42B1-81A7-230ECA4DE287}" srcOrd="2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9DE410-BC09-43B6-B85D-9894F51466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27F0F3-626C-4B8A-9586-9F4BD458C01D}">
      <dgm:prSet phldrT="[Texte]"/>
      <dgm:spPr/>
      <dgm:t>
        <a:bodyPr/>
        <a:lstStyle/>
        <a:p>
          <a:r>
            <a:rPr lang="fr-FR" b="1" dirty="0"/>
            <a:t>Armatures de flexion composé (ELS)</a:t>
          </a:r>
        </a:p>
      </dgm:t>
    </dgm:pt>
    <dgm:pt modelId="{FBC60E47-00ED-4249-A403-22588EBD7483}" type="parTrans" cxnId="{70F32C93-F972-4531-A5CF-042FE3899712}">
      <dgm:prSet/>
      <dgm:spPr/>
      <dgm:t>
        <a:bodyPr/>
        <a:lstStyle/>
        <a:p>
          <a:endParaRPr lang="fr-FR"/>
        </a:p>
      </dgm:t>
    </dgm:pt>
    <dgm:pt modelId="{ABF62D76-CA60-4ECA-AC1B-28D050E96944}" type="sibTrans" cxnId="{70F32C93-F972-4531-A5CF-042FE3899712}">
      <dgm:prSet/>
      <dgm:spPr/>
      <dgm:t>
        <a:bodyPr/>
        <a:lstStyle/>
        <a:p>
          <a:endParaRPr lang="fr-FR"/>
        </a:p>
      </dgm:t>
    </dgm:pt>
    <dgm:pt modelId="{BE0488B5-4052-4966-9FBC-7B8F4B7EF3F6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1 : Deux nappes d’armatures tendues supérieures et inférieures</a:t>
          </a:r>
        </a:p>
      </dgm:t>
    </dgm:pt>
    <dgm:pt modelId="{9FD5B223-7061-4508-8DC3-DACE907C4147}" type="parTrans" cxnId="{2E139928-D853-4B6D-94FC-D1A18F2A4571}">
      <dgm:prSet/>
      <dgm:spPr/>
      <dgm:t>
        <a:bodyPr/>
        <a:lstStyle/>
        <a:p>
          <a:endParaRPr lang="fr-FR"/>
        </a:p>
      </dgm:t>
    </dgm:pt>
    <dgm:pt modelId="{5FF24C6B-B0A7-41B5-B237-723E08572646}" type="sibTrans" cxnId="{2E139928-D853-4B6D-94FC-D1A18F2A4571}">
      <dgm:prSet/>
      <dgm:spPr/>
      <dgm:t>
        <a:bodyPr/>
        <a:lstStyle/>
        <a:p>
          <a:endParaRPr lang="fr-FR"/>
        </a:p>
      </dgm:t>
    </dgm:pt>
    <dgm:pt modelId="{2D838B2A-826C-4336-86F8-4A5BA6E94324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2 : Une nappe d’armatures tendues inférieures</a:t>
          </a:r>
        </a:p>
      </dgm:t>
    </dgm:pt>
    <dgm:pt modelId="{F7DE4EA0-8C20-4A6F-AEE3-A241A47085FE}" type="parTrans" cxnId="{47353882-EBCA-4748-BEA8-56106983B072}">
      <dgm:prSet/>
      <dgm:spPr/>
      <dgm:t>
        <a:bodyPr/>
        <a:lstStyle/>
        <a:p>
          <a:endParaRPr lang="fr-FR"/>
        </a:p>
      </dgm:t>
    </dgm:pt>
    <dgm:pt modelId="{E3312084-8C89-46E4-9B2F-F0B3E862BC5B}" type="sibTrans" cxnId="{47353882-EBCA-4748-BEA8-56106983B072}">
      <dgm:prSet/>
      <dgm:spPr/>
      <dgm:t>
        <a:bodyPr/>
        <a:lstStyle/>
        <a:p>
          <a:endParaRPr lang="fr-FR"/>
        </a:p>
      </dgm:t>
    </dgm:pt>
    <dgm:pt modelId="{83B27D30-BF14-4D99-BA8C-BF21871B1BC8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3 : Une nappe d’armatures tendues inférieures avec une nappe d’armatures comprimées supérieures </a:t>
          </a:r>
        </a:p>
      </dgm:t>
    </dgm:pt>
    <dgm:pt modelId="{A286DEE6-5B05-4CBD-9C5E-CB58257A2B6A}" type="parTrans" cxnId="{5B0B139F-017A-4769-8721-4256C3FDF2C8}">
      <dgm:prSet/>
      <dgm:spPr/>
      <dgm:t>
        <a:bodyPr/>
        <a:lstStyle/>
        <a:p>
          <a:endParaRPr lang="fr-FR"/>
        </a:p>
      </dgm:t>
    </dgm:pt>
    <dgm:pt modelId="{1D4AF497-D6EA-4858-A30D-7260396B183F}" type="sibTrans" cxnId="{5B0B139F-017A-4769-8721-4256C3FDF2C8}">
      <dgm:prSet/>
      <dgm:spPr/>
      <dgm:t>
        <a:bodyPr/>
        <a:lstStyle/>
        <a:p>
          <a:endParaRPr lang="fr-FR"/>
        </a:p>
      </dgm:t>
    </dgm:pt>
    <dgm:pt modelId="{A91EBD23-1E8E-4B38-B02A-9AAC8EEFA713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4 : Une nappe d’armatures comprimés supérieures</a:t>
          </a:r>
        </a:p>
      </dgm:t>
    </dgm:pt>
    <dgm:pt modelId="{E8F37EE8-6317-4ADA-821F-253282AA0E41}" type="parTrans" cxnId="{C692F9D5-7344-42BD-9E06-B50B02D46F40}">
      <dgm:prSet/>
      <dgm:spPr/>
      <dgm:t>
        <a:bodyPr/>
        <a:lstStyle/>
        <a:p>
          <a:endParaRPr lang="fr-FR"/>
        </a:p>
      </dgm:t>
    </dgm:pt>
    <dgm:pt modelId="{7681AAF5-A7B4-46B2-8478-48512C5A5DDE}" type="sibTrans" cxnId="{C692F9D5-7344-42BD-9E06-B50B02D46F40}">
      <dgm:prSet/>
      <dgm:spPr/>
      <dgm:t>
        <a:bodyPr/>
        <a:lstStyle/>
        <a:p>
          <a:endParaRPr lang="fr-FR"/>
        </a:p>
      </dgm:t>
    </dgm:pt>
    <dgm:pt modelId="{0A64EEBF-0024-45D6-9DDD-DA95605B1590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Cas 5 : Une nappe d’armatures comprimés supérieures</a:t>
          </a:r>
        </a:p>
      </dgm:t>
    </dgm:pt>
    <dgm:pt modelId="{72D5395B-2B23-45C0-8A4D-EA479942D4A1}" type="parTrans" cxnId="{7D2A0409-6168-44E3-8A16-92056A6F953B}">
      <dgm:prSet/>
      <dgm:spPr/>
      <dgm:t>
        <a:bodyPr/>
        <a:lstStyle/>
        <a:p>
          <a:endParaRPr lang="fr-FR"/>
        </a:p>
      </dgm:t>
    </dgm:pt>
    <dgm:pt modelId="{413A1380-EA2F-42B2-AD24-6CAA25FFD4D6}" type="sibTrans" cxnId="{7D2A0409-6168-44E3-8A16-92056A6F953B}">
      <dgm:prSet/>
      <dgm:spPr/>
      <dgm:t>
        <a:bodyPr/>
        <a:lstStyle/>
        <a:p>
          <a:endParaRPr lang="fr-FR"/>
        </a:p>
      </dgm:t>
    </dgm:pt>
    <dgm:pt modelId="{1FBA763B-2D3B-4096-A6A3-20167AEBE97F}" type="pres">
      <dgm:prSet presAssocID="{C49DE410-BC09-43B6-B85D-9894F51466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EEAEF-D626-4E29-B66B-1E933FF82201}" type="pres">
      <dgm:prSet presAssocID="{7927F0F3-626C-4B8A-9586-9F4BD458C01D}" presName="hierRoot1" presStyleCnt="0">
        <dgm:presLayoutVars>
          <dgm:hierBranch val="init"/>
        </dgm:presLayoutVars>
      </dgm:prSet>
      <dgm:spPr/>
    </dgm:pt>
    <dgm:pt modelId="{067F8F39-0FB2-4FB9-8D65-D55A89710D04}" type="pres">
      <dgm:prSet presAssocID="{7927F0F3-626C-4B8A-9586-9F4BD458C01D}" presName="rootComposite1" presStyleCnt="0"/>
      <dgm:spPr/>
    </dgm:pt>
    <dgm:pt modelId="{1E37A6B2-E2E2-46C3-8A62-EB74F5E0BD95}" type="pres">
      <dgm:prSet presAssocID="{7927F0F3-626C-4B8A-9586-9F4BD458C01D}" presName="rootText1" presStyleLbl="node0" presStyleIdx="0" presStyleCnt="1">
        <dgm:presLayoutVars>
          <dgm:chPref val="3"/>
        </dgm:presLayoutVars>
      </dgm:prSet>
      <dgm:spPr/>
    </dgm:pt>
    <dgm:pt modelId="{D2B79DCD-AD55-4360-A5FF-333407EE2FA9}" type="pres">
      <dgm:prSet presAssocID="{7927F0F3-626C-4B8A-9586-9F4BD458C01D}" presName="rootConnector1" presStyleLbl="node1" presStyleIdx="0" presStyleCnt="0"/>
      <dgm:spPr/>
    </dgm:pt>
    <dgm:pt modelId="{1E762756-8701-4DFE-837F-FB89A581B26B}" type="pres">
      <dgm:prSet presAssocID="{7927F0F3-626C-4B8A-9586-9F4BD458C01D}" presName="hierChild2" presStyleCnt="0"/>
      <dgm:spPr/>
    </dgm:pt>
    <dgm:pt modelId="{60E5E1E6-47A0-4F5E-98DB-8F5710ADB4E6}" type="pres">
      <dgm:prSet presAssocID="{9FD5B223-7061-4508-8DC3-DACE907C4147}" presName="Name37" presStyleLbl="parChTrans1D2" presStyleIdx="0" presStyleCnt="5"/>
      <dgm:spPr/>
    </dgm:pt>
    <dgm:pt modelId="{0885673F-BB68-4311-94F1-458BE3475DD1}" type="pres">
      <dgm:prSet presAssocID="{BE0488B5-4052-4966-9FBC-7B8F4B7EF3F6}" presName="hierRoot2" presStyleCnt="0">
        <dgm:presLayoutVars>
          <dgm:hierBranch val="init"/>
        </dgm:presLayoutVars>
      </dgm:prSet>
      <dgm:spPr/>
    </dgm:pt>
    <dgm:pt modelId="{EA321A59-418A-4274-A626-995B29DE65DE}" type="pres">
      <dgm:prSet presAssocID="{BE0488B5-4052-4966-9FBC-7B8F4B7EF3F6}" presName="rootComposite" presStyleCnt="0"/>
      <dgm:spPr/>
    </dgm:pt>
    <dgm:pt modelId="{7A5D5813-FAD3-4886-B514-1B63491D8A5D}" type="pres">
      <dgm:prSet presAssocID="{BE0488B5-4052-4966-9FBC-7B8F4B7EF3F6}" presName="rootText" presStyleLbl="node2" presStyleIdx="0" presStyleCnt="5">
        <dgm:presLayoutVars>
          <dgm:chPref val="3"/>
        </dgm:presLayoutVars>
      </dgm:prSet>
      <dgm:spPr/>
    </dgm:pt>
    <dgm:pt modelId="{7E2B8F31-1BD7-4667-BF2C-22BD5FFB20A4}" type="pres">
      <dgm:prSet presAssocID="{BE0488B5-4052-4966-9FBC-7B8F4B7EF3F6}" presName="rootConnector" presStyleLbl="node2" presStyleIdx="0" presStyleCnt="5"/>
      <dgm:spPr/>
    </dgm:pt>
    <dgm:pt modelId="{5CFEB991-3138-4160-A3AE-F09CA3DA9983}" type="pres">
      <dgm:prSet presAssocID="{BE0488B5-4052-4966-9FBC-7B8F4B7EF3F6}" presName="hierChild4" presStyleCnt="0"/>
      <dgm:spPr/>
    </dgm:pt>
    <dgm:pt modelId="{6CFC1802-302E-43E1-9705-45F086F7BBD6}" type="pres">
      <dgm:prSet presAssocID="{BE0488B5-4052-4966-9FBC-7B8F4B7EF3F6}" presName="hierChild5" presStyleCnt="0"/>
      <dgm:spPr/>
    </dgm:pt>
    <dgm:pt modelId="{486BAC8A-B8C5-4D29-8B32-DAA8584AF720}" type="pres">
      <dgm:prSet presAssocID="{F7DE4EA0-8C20-4A6F-AEE3-A241A47085FE}" presName="Name37" presStyleLbl="parChTrans1D2" presStyleIdx="1" presStyleCnt="5"/>
      <dgm:spPr/>
    </dgm:pt>
    <dgm:pt modelId="{53D69864-1415-4DF2-882F-276715B8BDF1}" type="pres">
      <dgm:prSet presAssocID="{2D838B2A-826C-4336-86F8-4A5BA6E94324}" presName="hierRoot2" presStyleCnt="0">
        <dgm:presLayoutVars>
          <dgm:hierBranch val="init"/>
        </dgm:presLayoutVars>
      </dgm:prSet>
      <dgm:spPr/>
    </dgm:pt>
    <dgm:pt modelId="{A2F57B32-F592-4E72-94DB-BC9755DE7E73}" type="pres">
      <dgm:prSet presAssocID="{2D838B2A-826C-4336-86F8-4A5BA6E94324}" presName="rootComposite" presStyleCnt="0"/>
      <dgm:spPr/>
    </dgm:pt>
    <dgm:pt modelId="{843DE61B-9403-4248-8EEB-3948D5ACDFE8}" type="pres">
      <dgm:prSet presAssocID="{2D838B2A-826C-4336-86F8-4A5BA6E94324}" presName="rootText" presStyleLbl="node2" presStyleIdx="1" presStyleCnt="5">
        <dgm:presLayoutVars>
          <dgm:chPref val="3"/>
        </dgm:presLayoutVars>
      </dgm:prSet>
      <dgm:spPr/>
    </dgm:pt>
    <dgm:pt modelId="{BFA356F1-153C-41FE-B4C1-9D5ECA965FD8}" type="pres">
      <dgm:prSet presAssocID="{2D838B2A-826C-4336-86F8-4A5BA6E94324}" presName="rootConnector" presStyleLbl="node2" presStyleIdx="1" presStyleCnt="5"/>
      <dgm:spPr/>
    </dgm:pt>
    <dgm:pt modelId="{031E09ED-32BD-4058-9242-60948B80CF0F}" type="pres">
      <dgm:prSet presAssocID="{2D838B2A-826C-4336-86F8-4A5BA6E94324}" presName="hierChild4" presStyleCnt="0"/>
      <dgm:spPr/>
    </dgm:pt>
    <dgm:pt modelId="{DAD9CF84-09AE-468A-A470-A7F4C0E32B15}" type="pres">
      <dgm:prSet presAssocID="{2D838B2A-826C-4336-86F8-4A5BA6E94324}" presName="hierChild5" presStyleCnt="0"/>
      <dgm:spPr/>
    </dgm:pt>
    <dgm:pt modelId="{1BAFEED7-060A-4D80-9862-EC5AB308C9B5}" type="pres">
      <dgm:prSet presAssocID="{A286DEE6-5B05-4CBD-9C5E-CB58257A2B6A}" presName="Name37" presStyleLbl="parChTrans1D2" presStyleIdx="2" presStyleCnt="5"/>
      <dgm:spPr/>
    </dgm:pt>
    <dgm:pt modelId="{069262EF-70C9-49D2-91E5-EC983054D597}" type="pres">
      <dgm:prSet presAssocID="{83B27D30-BF14-4D99-BA8C-BF21871B1BC8}" presName="hierRoot2" presStyleCnt="0">
        <dgm:presLayoutVars>
          <dgm:hierBranch val="init"/>
        </dgm:presLayoutVars>
      </dgm:prSet>
      <dgm:spPr/>
    </dgm:pt>
    <dgm:pt modelId="{447CEFD2-1463-4B33-8B11-28DCB438607A}" type="pres">
      <dgm:prSet presAssocID="{83B27D30-BF14-4D99-BA8C-BF21871B1BC8}" presName="rootComposite" presStyleCnt="0"/>
      <dgm:spPr/>
    </dgm:pt>
    <dgm:pt modelId="{F0ECA92B-61B6-47B8-B100-594DB9A152DB}" type="pres">
      <dgm:prSet presAssocID="{83B27D30-BF14-4D99-BA8C-BF21871B1BC8}" presName="rootText" presStyleLbl="node2" presStyleIdx="2" presStyleCnt="5">
        <dgm:presLayoutVars>
          <dgm:chPref val="3"/>
        </dgm:presLayoutVars>
      </dgm:prSet>
      <dgm:spPr/>
    </dgm:pt>
    <dgm:pt modelId="{0C6DCFA3-E619-497D-943A-BFF862F3DDA5}" type="pres">
      <dgm:prSet presAssocID="{83B27D30-BF14-4D99-BA8C-BF21871B1BC8}" presName="rootConnector" presStyleLbl="node2" presStyleIdx="2" presStyleCnt="5"/>
      <dgm:spPr/>
    </dgm:pt>
    <dgm:pt modelId="{28EDDD56-F5BA-43E2-82AE-09EE25E0ADF1}" type="pres">
      <dgm:prSet presAssocID="{83B27D30-BF14-4D99-BA8C-BF21871B1BC8}" presName="hierChild4" presStyleCnt="0"/>
      <dgm:spPr/>
    </dgm:pt>
    <dgm:pt modelId="{3D1873A4-DE21-4C97-A50E-B6E567042208}" type="pres">
      <dgm:prSet presAssocID="{83B27D30-BF14-4D99-BA8C-BF21871B1BC8}" presName="hierChild5" presStyleCnt="0"/>
      <dgm:spPr/>
    </dgm:pt>
    <dgm:pt modelId="{1B6661E0-B46C-4578-BF22-9189AAC9A456}" type="pres">
      <dgm:prSet presAssocID="{E8F37EE8-6317-4ADA-821F-253282AA0E41}" presName="Name37" presStyleLbl="parChTrans1D2" presStyleIdx="3" presStyleCnt="5"/>
      <dgm:spPr/>
    </dgm:pt>
    <dgm:pt modelId="{473191ED-2773-45CF-B547-F549DA5E4914}" type="pres">
      <dgm:prSet presAssocID="{A91EBD23-1E8E-4B38-B02A-9AAC8EEFA713}" presName="hierRoot2" presStyleCnt="0">
        <dgm:presLayoutVars>
          <dgm:hierBranch val="init"/>
        </dgm:presLayoutVars>
      </dgm:prSet>
      <dgm:spPr/>
    </dgm:pt>
    <dgm:pt modelId="{8B2B68FA-727A-4F48-A5A3-0F21D3CF7413}" type="pres">
      <dgm:prSet presAssocID="{A91EBD23-1E8E-4B38-B02A-9AAC8EEFA713}" presName="rootComposite" presStyleCnt="0"/>
      <dgm:spPr/>
    </dgm:pt>
    <dgm:pt modelId="{3A7A6130-3847-42BA-836A-91575A271632}" type="pres">
      <dgm:prSet presAssocID="{A91EBD23-1E8E-4B38-B02A-9AAC8EEFA713}" presName="rootText" presStyleLbl="node2" presStyleIdx="3" presStyleCnt="5">
        <dgm:presLayoutVars>
          <dgm:chPref val="3"/>
        </dgm:presLayoutVars>
      </dgm:prSet>
      <dgm:spPr/>
    </dgm:pt>
    <dgm:pt modelId="{07A2DADD-BAA5-4884-838C-7D156FA17095}" type="pres">
      <dgm:prSet presAssocID="{A91EBD23-1E8E-4B38-B02A-9AAC8EEFA713}" presName="rootConnector" presStyleLbl="node2" presStyleIdx="3" presStyleCnt="5"/>
      <dgm:spPr/>
    </dgm:pt>
    <dgm:pt modelId="{9D9BE6CE-62C6-4FC8-BEF9-D0A9D20E48FA}" type="pres">
      <dgm:prSet presAssocID="{A91EBD23-1E8E-4B38-B02A-9AAC8EEFA713}" presName="hierChild4" presStyleCnt="0"/>
      <dgm:spPr/>
    </dgm:pt>
    <dgm:pt modelId="{7986C343-273F-4516-9280-6459C62E498C}" type="pres">
      <dgm:prSet presAssocID="{A91EBD23-1E8E-4B38-B02A-9AAC8EEFA713}" presName="hierChild5" presStyleCnt="0"/>
      <dgm:spPr/>
    </dgm:pt>
    <dgm:pt modelId="{691E767C-C8C9-46A9-9FA3-99FF00D5D109}" type="pres">
      <dgm:prSet presAssocID="{72D5395B-2B23-45C0-8A4D-EA479942D4A1}" presName="Name37" presStyleLbl="parChTrans1D2" presStyleIdx="4" presStyleCnt="5"/>
      <dgm:spPr/>
    </dgm:pt>
    <dgm:pt modelId="{4658642F-FE8A-430E-BF6D-0E6A54C9616B}" type="pres">
      <dgm:prSet presAssocID="{0A64EEBF-0024-45D6-9DDD-DA95605B1590}" presName="hierRoot2" presStyleCnt="0">
        <dgm:presLayoutVars>
          <dgm:hierBranch val="init"/>
        </dgm:presLayoutVars>
      </dgm:prSet>
      <dgm:spPr/>
    </dgm:pt>
    <dgm:pt modelId="{9CBC5B3D-2A92-491B-962F-C17834D7C8A9}" type="pres">
      <dgm:prSet presAssocID="{0A64EEBF-0024-45D6-9DDD-DA95605B1590}" presName="rootComposite" presStyleCnt="0"/>
      <dgm:spPr/>
    </dgm:pt>
    <dgm:pt modelId="{CE8A499D-1120-4FD2-8EE6-6E25C32E5808}" type="pres">
      <dgm:prSet presAssocID="{0A64EEBF-0024-45D6-9DDD-DA95605B1590}" presName="rootText" presStyleLbl="node2" presStyleIdx="4" presStyleCnt="5">
        <dgm:presLayoutVars>
          <dgm:chPref val="3"/>
        </dgm:presLayoutVars>
      </dgm:prSet>
      <dgm:spPr/>
    </dgm:pt>
    <dgm:pt modelId="{19FCBF4A-D6B8-457B-A824-24301EB4EC98}" type="pres">
      <dgm:prSet presAssocID="{0A64EEBF-0024-45D6-9DDD-DA95605B1590}" presName="rootConnector" presStyleLbl="node2" presStyleIdx="4" presStyleCnt="5"/>
      <dgm:spPr/>
    </dgm:pt>
    <dgm:pt modelId="{C7B5624E-DCD0-4620-8463-5D60010784DF}" type="pres">
      <dgm:prSet presAssocID="{0A64EEBF-0024-45D6-9DDD-DA95605B1590}" presName="hierChild4" presStyleCnt="0"/>
      <dgm:spPr/>
    </dgm:pt>
    <dgm:pt modelId="{BFC18EC6-1619-4C16-AB68-FCD8BD196EEF}" type="pres">
      <dgm:prSet presAssocID="{0A64EEBF-0024-45D6-9DDD-DA95605B1590}" presName="hierChild5" presStyleCnt="0"/>
      <dgm:spPr/>
    </dgm:pt>
    <dgm:pt modelId="{61CCA56D-1ED2-46D9-A46A-F05810AA94E7}" type="pres">
      <dgm:prSet presAssocID="{7927F0F3-626C-4B8A-9586-9F4BD458C01D}" presName="hierChild3" presStyleCnt="0"/>
      <dgm:spPr/>
    </dgm:pt>
  </dgm:ptLst>
  <dgm:cxnLst>
    <dgm:cxn modelId="{7D2A0409-6168-44E3-8A16-92056A6F953B}" srcId="{7927F0F3-626C-4B8A-9586-9F4BD458C01D}" destId="{0A64EEBF-0024-45D6-9DDD-DA95605B1590}" srcOrd="4" destOrd="0" parTransId="{72D5395B-2B23-45C0-8A4D-EA479942D4A1}" sibTransId="{413A1380-EA2F-42B2-AD24-6CAA25FFD4D6}"/>
    <dgm:cxn modelId="{A6BE3012-C4A4-4B94-964E-DC4C2FD61E39}" type="presOf" srcId="{7927F0F3-626C-4B8A-9586-9F4BD458C01D}" destId="{1E37A6B2-E2E2-46C3-8A62-EB74F5E0BD95}" srcOrd="0" destOrd="0" presId="urn:microsoft.com/office/officeart/2005/8/layout/orgChart1"/>
    <dgm:cxn modelId="{35DF9E1D-CFC5-409D-B3B1-14789AB116BF}" type="presOf" srcId="{BE0488B5-4052-4966-9FBC-7B8F4B7EF3F6}" destId="{7A5D5813-FAD3-4886-B514-1B63491D8A5D}" srcOrd="0" destOrd="0" presId="urn:microsoft.com/office/officeart/2005/8/layout/orgChart1"/>
    <dgm:cxn modelId="{03DE6F24-4040-48FA-B8F9-44CE6948772C}" type="presOf" srcId="{A286DEE6-5B05-4CBD-9C5E-CB58257A2B6A}" destId="{1BAFEED7-060A-4D80-9862-EC5AB308C9B5}" srcOrd="0" destOrd="0" presId="urn:microsoft.com/office/officeart/2005/8/layout/orgChart1"/>
    <dgm:cxn modelId="{2E139928-D853-4B6D-94FC-D1A18F2A4571}" srcId="{7927F0F3-626C-4B8A-9586-9F4BD458C01D}" destId="{BE0488B5-4052-4966-9FBC-7B8F4B7EF3F6}" srcOrd="0" destOrd="0" parTransId="{9FD5B223-7061-4508-8DC3-DACE907C4147}" sibTransId="{5FF24C6B-B0A7-41B5-B237-723E08572646}"/>
    <dgm:cxn modelId="{AC4D2762-6F94-47ED-B548-DC98B77891E3}" type="presOf" srcId="{2D838B2A-826C-4336-86F8-4A5BA6E94324}" destId="{BFA356F1-153C-41FE-B4C1-9D5ECA965FD8}" srcOrd="1" destOrd="0" presId="urn:microsoft.com/office/officeart/2005/8/layout/orgChart1"/>
    <dgm:cxn modelId="{D5C98343-2AFD-4C66-8184-F3B44943018F}" type="presOf" srcId="{F7DE4EA0-8C20-4A6F-AEE3-A241A47085FE}" destId="{486BAC8A-B8C5-4D29-8B32-DAA8584AF720}" srcOrd="0" destOrd="0" presId="urn:microsoft.com/office/officeart/2005/8/layout/orgChart1"/>
    <dgm:cxn modelId="{8612136B-1DFF-4FF5-AD7B-BD3B01FD3BE6}" type="presOf" srcId="{A91EBD23-1E8E-4B38-B02A-9AAC8EEFA713}" destId="{07A2DADD-BAA5-4884-838C-7D156FA17095}" srcOrd="1" destOrd="0" presId="urn:microsoft.com/office/officeart/2005/8/layout/orgChart1"/>
    <dgm:cxn modelId="{FA11CD4C-31C4-4259-B65D-964097D04708}" type="presOf" srcId="{BE0488B5-4052-4966-9FBC-7B8F4B7EF3F6}" destId="{7E2B8F31-1BD7-4667-BF2C-22BD5FFB20A4}" srcOrd="1" destOrd="0" presId="urn:microsoft.com/office/officeart/2005/8/layout/orgChart1"/>
    <dgm:cxn modelId="{3949A47D-94C1-4647-A6F0-6DCABE9A2AFB}" type="presOf" srcId="{83B27D30-BF14-4D99-BA8C-BF21871B1BC8}" destId="{0C6DCFA3-E619-497D-943A-BFF862F3DDA5}" srcOrd="1" destOrd="0" presId="urn:microsoft.com/office/officeart/2005/8/layout/orgChart1"/>
    <dgm:cxn modelId="{5ACE8980-06A7-42A1-ACC6-B3D6D428D583}" type="presOf" srcId="{9FD5B223-7061-4508-8DC3-DACE907C4147}" destId="{60E5E1E6-47A0-4F5E-98DB-8F5710ADB4E6}" srcOrd="0" destOrd="0" presId="urn:microsoft.com/office/officeart/2005/8/layout/orgChart1"/>
    <dgm:cxn modelId="{47353882-EBCA-4748-BEA8-56106983B072}" srcId="{7927F0F3-626C-4B8A-9586-9F4BD458C01D}" destId="{2D838B2A-826C-4336-86F8-4A5BA6E94324}" srcOrd="1" destOrd="0" parTransId="{F7DE4EA0-8C20-4A6F-AEE3-A241A47085FE}" sibTransId="{E3312084-8C89-46E4-9B2F-F0B3E862BC5B}"/>
    <dgm:cxn modelId="{2319EB8C-F5CD-4E17-A871-ACBF593C240D}" type="presOf" srcId="{83B27D30-BF14-4D99-BA8C-BF21871B1BC8}" destId="{F0ECA92B-61B6-47B8-B100-594DB9A152DB}" srcOrd="0" destOrd="0" presId="urn:microsoft.com/office/officeart/2005/8/layout/orgChart1"/>
    <dgm:cxn modelId="{70F32C93-F972-4531-A5CF-042FE3899712}" srcId="{C49DE410-BC09-43B6-B85D-9894F5146633}" destId="{7927F0F3-626C-4B8A-9586-9F4BD458C01D}" srcOrd="0" destOrd="0" parTransId="{FBC60E47-00ED-4249-A403-22588EBD7483}" sibTransId="{ABF62D76-CA60-4ECA-AC1B-28D050E96944}"/>
    <dgm:cxn modelId="{757DD593-2DC3-4E3D-82CB-D3C545A40330}" type="presOf" srcId="{C49DE410-BC09-43B6-B85D-9894F5146633}" destId="{1FBA763B-2D3B-4096-A6A3-20167AEBE97F}" srcOrd="0" destOrd="0" presId="urn:microsoft.com/office/officeart/2005/8/layout/orgChart1"/>
    <dgm:cxn modelId="{5B0B139F-017A-4769-8721-4256C3FDF2C8}" srcId="{7927F0F3-626C-4B8A-9586-9F4BD458C01D}" destId="{83B27D30-BF14-4D99-BA8C-BF21871B1BC8}" srcOrd="2" destOrd="0" parTransId="{A286DEE6-5B05-4CBD-9C5E-CB58257A2B6A}" sibTransId="{1D4AF497-D6EA-4858-A30D-7260396B183F}"/>
    <dgm:cxn modelId="{55E924A0-654D-402C-BC5F-708A284E00A3}" type="presOf" srcId="{2D838B2A-826C-4336-86F8-4A5BA6E94324}" destId="{843DE61B-9403-4248-8EEB-3948D5ACDFE8}" srcOrd="0" destOrd="0" presId="urn:microsoft.com/office/officeart/2005/8/layout/orgChart1"/>
    <dgm:cxn modelId="{D81F8AA1-814E-41DB-BEF0-7FD542E14F32}" type="presOf" srcId="{0A64EEBF-0024-45D6-9DDD-DA95605B1590}" destId="{19FCBF4A-D6B8-457B-A824-24301EB4EC98}" srcOrd="1" destOrd="0" presId="urn:microsoft.com/office/officeart/2005/8/layout/orgChart1"/>
    <dgm:cxn modelId="{D64375B9-28F6-463C-AE1F-5DAAB52B056F}" type="presOf" srcId="{A91EBD23-1E8E-4B38-B02A-9AAC8EEFA713}" destId="{3A7A6130-3847-42BA-836A-91575A271632}" srcOrd="0" destOrd="0" presId="urn:microsoft.com/office/officeart/2005/8/layout/orgChart1"/>
    <dgm:cxn modelId="{673063C1-48BF-4B6D-8815-A2B92461FEB5}" type="presOf" srcId="{0A64EEBF-0024-45D6-9DDD-DA95605B1590}" destId="{CE8A499D-1120-4FD2-8EE6-6E25C32E5808}" srcOrd="0" destOrd="0" presId="urn:microsoft.com/office/officeart/2005/8/layout/orgChart1"/>
    <dgm:cxn modelId="{86E7BCCC-D369-4925-B5D9-80F1C8249E1F}" type="presOf" srcId="{7927F0F3-626C-4B8A-9586-9F4BD458C01D}" destId="{D2B79DCD-AD55-4360-A5FF-333407EE2FA9}" srcOrd="1" destOrd="0" presId="urn:microsoft.com/office/officeart/2005/8/layout/orgChart1"/>
    <dgm:cxn modelId="{C692F9D5-7344-42BD-9E06-B50B02D46F40}" srcId="{7927F0F3-626C-4B8A-9586-9F4BD458C01D}" destId="{A91EBD23-1E8E-4B38-B02A-9AAC8EEFA713}" srcOrd="3" destOrd="0" parTransId="{E8F37EE8-6317-4ADA-821F-253282AA0E41}" sibTransId="{7681AAF5-A7B4-46B2-8478-48512C5A5DDE}"/>
    <dgm:cxn modelId="{D85020F6-279B-4BF0-83F6-A52371C5428E}" type="presOf" srcId="{72D5395B-2B23-45C0-8A4D-EA479942D4A1}" destId="{691E767C-C8C9-46A9-9FA3-99FF00D5D109}" srcOrd="0" destOrd="0" presId="urn:microsoft.com/office/officeart/2005/8/layout/orgChart1"/>
    <dgm:cxn modelId="{058440FF-9CB4-4751-A286-E0E21D6EFCC4}" type="presOf" srcId="{E8F37EE8-6317-4ADA-821F-253282AA0E41}" destId="{1B6661E0-B46C-4578-BF22-9189AAC9A456}" srcOrd="0" destOrd="0" presId="urn:microsoft.com/office/officeart/2005/8/layout/orgChart1"/>
    <dgm:cxn modelId="{75693D47-89F6-43E0-8217-510A2021D3B5}" type="presParOf" srcId="{1FBA763B-2D3B-4096-A6A3-20167AEBE97F}" destId="{091EEAEF-D626-4E29-B66B-1E933FF82201}" srcOrd="0" destOrd="0" presId="urn:microsoft.com/office/officeart/2005/8/layout/orgChart1"/>
    <dgm:cxn modelId="{7D3F4C49-C13B-4826-9260-BA61634AE0D2}" type="presParOf" srcId="{091EEAEF-D626-4E29-B66B-1E933FF82201}" destId="{067F8F39-0FB2-4FB9-8D65-D55A89710D04}" srcOrd="0" destOrd="0" presId="urn:microsoft.com/office/officeart/2005/8/layout/orgChart1"/>
    <dgm:cxn modelId="{C630289D-F823-4909-BEA2-30EAC432A578}" type="presParOf" srcId="{067F8F39-0FB2-4FB9-8D65-D55A89710D04}" destId="{1E37A6B2-E2E2-46C3-8A62-EB74F5E0BD95}" srcOrd="0" destOrd="0" presId="urn:microsoft.com/office/officeart/2005/8/layout/orgChart1"/>
    <dgm:cxn modelId="{AE43E690-778F-4B86-91CC-EF5FB9A0EFB6}" type="presParOf" srcId="{067F8F39-0FB2-4FB9-8D65-D55A89710D04}" destId="{D2B79DCD-AD55-4360-A5FF-333407EE2FA9}" srcOrd="1" destOrd="0" presId="urn:microsoft.com/office/officeart/2005/8/layout/orgChart1"/>
    <dgm:cxn modelId="{92543CFF-EC4E-452E-98EC-9E6351933339}" type="presParOf" srcId="{091EEAEF-D626-4E29-B66B-1E933FF82201}" destId="{1E762756-8701-4DFE-837F-FB89A581B26B}" srcOrd="1" destOrd="0" presId="urn:microsoft.com/office/officeart/2005/8/layout/orgChart1"/>
    <dgm:cxn modelId="{E66E73E1-B177-42B8-80A4-22BD5C008A7F}" type="presParOf" srcId="{1E762756-8701-4DFE-837F-FB89A581B26B}" destId="{60E5E1E6-47A0-4F5E-98DB-8F5710ADB4E6}" srcOrd="0" destOrd="0" presId="urn:microsoft.com/office/officeart/2005/8/layout/orgChart1"/>
    <dgm:cxn modelId="{A2D60E7D-743F-486B-AD3E-0138577549D1}" type="presParOf" srcId="{1E762756-8701-4DFE-837F-FB89A581B26B}" destId="{0885673F-BB68-4311-94F1-458BE3475DD1}" srcOrd="1" destOrd="0" presId="urn:microsoft.com/office/officeart/2005/8/layout/orgChart1"/>
    <dgm:cxn modelId="{1AF27194-AB49-4C55-9413-0FF691426FD4}" type="presParOf" srcId="{0885673F-BB68-4311-94F1-458BE3475DD1}" destId="{EA321A59-418A-4274-A626-995B29DE65DE}" srcOrd="0" destOrd="0" presId="urn:microsoft.com/office/officeart/2005/8/layout/orgChart1"/>
    <dgm:cxn modelId="{11240C06-6488-4051-BDD3-6D9F4C06BA09}" type="presParOf" srcId="{EA321A59-418A-4274-A626-995B29DE65DE}" destId="{7A5D5813-FAD3-4886-B514-1B63491D8A5D}" srcOrd="0" destOrd="0" presId="urn:microsoft.com/office/officeart/2005/8/layout/orgChart1"/>
    <dgm:cxn modelId="{04BF043D-7038-4FEE-8173-6D0D8FF9BC1B}" type="presParOf" srcId="{EA321A59-418A-4274-A626-995B29DE65DE}" destId="{7E2B8F31-1BD7-4667-BF2C-22BD5FFB20A4}" srcOrd="1" destOrd="0" presId="urn:microsoft.com/office/officeart/2005/8/layout/orgChart1"/>
    <dgm:cxn modelId="{FFE75839-8498-4E71-AB54-8D2870DD652A}" type="presParOf" srcId="{0885673F-BB68-4311-94F1-458BE3475DD1}" destId="{5CFEB991-3138-4160-A3AE-F09CA3DA9983}" srcOrd="1" destOrd="0" presId="urn:microsoft.com/office/officeart/2005/8/layout/orgChart1"/>
    <dgm:cxn modelId="{D387AA10-B919-421B-B1CF-828BC7205EA5}" type="presParOf" srcId="{0885673F-BB68-4311-94F1-458BE3475DD1}" destId="{6CFC1802-302E-43E1-9705-45F086F7BBD6}" srcOrd="2" destOrd="0" presId="urn:microsoft.com/office/officeart/2005/8/layout/orgChart1"/>
    <dgm:cxn modelId="{3F8F97E7-B87E-4ED3-9176-0451A73EB4A9}" type="presParOf" srcId="{1E762756-8701-4DFE-837F-FB89A581B26B}" destId="{486BAC8A-B8C5-4D29-8B32-DAA8584AF720}" srcOrd="2" destOrd="0" presId="urn:microsoft.com/office/officeart/2005/8/layout/orgChart1"/>
    <dgm:cxn modelId="{2622D750-EC22-4EC1-9B5D-312F2067A671}" type="presParOf" srcId="{1E762756-8701-4DFE-837F-FB89A581B26B}" destId="{53D69864-1415-4DF2-882F-276715B8BDF1}" srcOrd="3" destOrd="0" presId="urn:microsoft.com/office/officeart/2005/8/layout/orgChart1"/>
    <dgm:cxn modelId="{EBAE512A-ACD1-42CD-93BB-6C8C68CDF008}" type="presParOf" srcId="{53D69864-1415-4DF2-882F-276715B8BDF1}" destId="{A2F57B32-F592-4E72-94DB-BC9755DE7E73}" srcOrd="0" destOrd="0" presId="urn:microsoft.com/office/officeart/2005/8/layout/orgChart1"/>
    <dgm:cxn modelId="{B5513DE2-F7B6-499A-930A-97AAAAD175CE}" type="presParOf" srcId="{A2F57B32-F592-4E72-94DB-BC9755DE7E73}" destId="{843DE61B-9403-4248-8EEB-3948D5ACDFE8}" srcOrd="0" destOrd="0" presId="urn:microsoft.com/office/officeart/2005/8/layout/orgChart1"/>
    <dgm:cxn modelId="{63951147-5989-4B9A-88B3-BD5AE652BD6A}" type="presParOf" srcId="{A2F57B32-F592-4E72-94DB-BC9755DE7E73}" destId="{BFA356F1-153C-41FE-B4C1-9D5ECA965FD8}" srcOrd="1" destOrd="0" presId="urn:microsoft.com/office/officeart/2005/8/layout/orgChart1"/>
    <dgm:cxn modelId="{3C6D87FA-CFBE-4C7F-9669-1662BE049248}" type="presParOf" srcId="{53D69864-1415-4DF2-882F-276715B8BDF1}" destId="{031E09ED-32BD-4058-9242-60948B80CF0F}" srcOrd="1" destOrd="0" presId="urn:microsoft.com/office/officeart/2005/8/layout/orgChart1"/>
    <dgm:cxn modelId="{4EBAE59E-6805-433C-8617-63939F8AF058}" type="presParOf" srcId="{53D69864-1415-4DF2-882F-276715B8BDF1}" destId="{DAD9CF84-09AE-468A-A470-A7F4C0E32B15}" srcOrd="2" destOrd="0" presId="urn:microsoft.com/office/officeart/2005/8/layout/orgChart1"/>
    <dgm:cxn modelId="{E889767F-F739-4031-BE0F-4589E1502674}" type="presParOf" srcId="{1E762756-8701-4DFE-837F-FB89A581B26B}" destId="{1BAFEED7-060A-4D80-9862-EC5AB308C9B5}" srcOrd="4" destOrd="0" presId="urn:microsoft.com/office/officeart/2005/8/layout/orgChart1"/>
    <dgm:cxn modelId="{8602808A-47FD-45B0-9B6E-74BDAC1B0775}" type="presParOf" srcId="{1E762756-8701-4DFE-837F-FB89A581B26B}" destId="{069262EF-70C9-49D2-91E5-EC983054D597}" srcOrd="5" destOrd="0" presId="urn:microsoft.com/office/officeart/2005/8/layout/orgChart1"/>
    <dgm:cxn modelId="{4A13AADE-A287-4CF4-8CF2-4E96C0B139D8}" type="presParOf" srcId="{069262EF-70C9-49D2-91E5-EC983054D597}" destId="{447CEFD2-1463-4B33-8B11-28DCB438607A}" srcOrd="0" destOrd="0" presId="urn:microsoft.com/office/officeart/2005/8/layout/orgChart1"/>
    <dgm:cxn modelId="{9A2AD073-0549-4595-8460-48A9AA3E90A6}" type="presParOf" srcId="{447CEFD2-1463-4B33-8B11-28DCB438607A}" destId="{F0ECA92B-61B6-47B8-B100-594DB9A152DB}" srcOrd="0" destOrd="0" presId="urn:microsoft.com/office/officeart/2005/8/layout/orgChart1"/>
    <dgm:cxn modelId="{3E3094B1-4D24-4EC7-A0C8-ED8DDBBAD7BB}" type="presParOf" srcId="{447CEFD2-1463-4B33-8B11-28DCB438607A}" destId="{0C6DCFA3-E619-497D-943A-BFF862F3DDA5}" srcOrd="1" destOrd="0" presId="urn:microsoft.com/office/officeart/2005/8/layout/orgChart1"/>
    <dgm:cxn modelId="{BEF4178D-FFA4-4EA6-A50E-08D5EDC43534}" type="presParOf" srcId="{069262EF-70C9-49D2-91E5-EC983054D597}" destId="{28EDDD56-F5BA-43E2-82AE-09EE25E0ADF1}" srcOrd="1" destOrd="0" presId="urn:microsoft.com/office/officeart/2005/8/layout/orgChart1"/>
    <dgm:cxn modelId="{05BBBE20-012E-49A0-B289-2E0D62419F3D}" type="presParOf" srcId="{069262EF-70C9-49D2-91E5-EC983054D597}" destId="{3D1873A4-DE21-4C97-A50E-B6E567042208}" srcOrd="2" destOrd="0" presId="urn:microsoft.com/office/officeart/2005/8/layout/orgChart1"/>
    <dgm:cxn modelId="{F264BFF0-0FD6-48F6-91AC-56A251373000}" type="presParOf" srcId="{1E762756-8701-4DFE-837F-FB89A581B26B}" destId="{1B6661E0-B46C-4578-BF22-9189AAC9A456}" srcOrd="6" destOrd="0" presId="urn:microsoft.com/office/officeart/2005/8/layout/orgChart1"/>
    <dgm:cxn modelId="{4C97EFC1-0983-43E7-98BE-C18A061103FE}" type="presParOf" srcId="{1E762756-8701-4DFE-837F-FB89A581B26B}" destId="{473191ED-2773-45CF-B547-F549DA5E4914}" srcOrd="7" destOrd="0" presId="urn:microsoft.com/office/officeart/2005/8/layout/orgChart1"/>
    <dgm:cxn modelId="{84A41D1D-6177-4A92-BBE9-4B8A15985AE2}" type="presParOf" srcId="{473191ED-2773-45CF-B547-F549DA5E4914}" destId="{8B2B68FA-727A-4F48-A5A3-0F21D3CF7413}" srcOrd="0" destOrd="0" presId="urn:microsoft.com/office/officeart/2005/8/layout/orgChart1"/>
    <dgm:cxn modelId="{0019DB10-2200-4D58-9A60-666688B4EB1C}" type="presParOf" srcId="{8B2B68FA-727A-4F48-A5A3-0F21D3CF7413}" destId="{3A7A6130-3847-42BA-836A-91575A271632}" srcOrd="0" destOrd="0" presId="urn:microsoft.com/office/officeart/2005/8/layout/orgChart1"/>
    <dgm:cxn modelId="{ECFA4823-F0ED-43B1-9D21-9323AAF9E9D8}" type="presParOf" srcId="{8B2B68FA-727A-4F48-A5A3-0F21D3CF7413}" destId="{07A2DADD-BAA5-4884-838C-7D156FA17095}" srcOrd="1" destOrd="0" presId="urn:microsoft.com/office/officeart/2005/8/layout/orgChart1"/>
    <dgm:cxn modelId="{F9C014B4-2D6F-44C1-9945-596A7CDA8413}" type="presParOf" srcId="{473191ED-2773-45CF-B547-F549DA5E4914}" destId="{9D9BE6CE-62C6-4FC8-BEF9-D0A9D20E48FA}" srcOrd="1" destOrd="0" presId="urn:microsoft.com/office/officeart/2005/8/layout/orgChart1"/>
    <dgm:cxn modelId="{435CF06C-FAA7-4EDE-9840-6D83F5F9F17B}" type="presParOf" srcId="{473191ED-2773-45CF-B547-F549DA5E4914}" destId="{7986C343-273F-4516-9280-6459C62E498C}" srcOrd="2" destOrd="0" presId="urn:microsoft.com/office/officeart/2005/8/layout/orgChart1"/>
    <dgm:cxn modelId="{11EA6459-1B20-4AE0-AC83-05E9F856AC0C}" type="presParOf" srcId="{1E762756-8701-4DFE-837F-FB89A581B26B}" destId="{691E767C-C8C9-46A9-9FA3-99FF00D5D109}" srcOrd="8" destOrd="0" presId="urn:microsoft.com/office/officeart/2005/8/layout/orgChart1"/>
    <dgm:cxn modelId="{586F0074-B81C-48A6-B5E6-DCD0A7920CA1}" type="presParOf" srcId="{1E762756-8701-4DFE-837F-FB89A581B26B}" destId="{4658642F-FE8A-430E-BF6D-0E6A54C9616B}" srcOrd="9" destOrd="0" presId="urn:microsoft.com/office/officeart/2005/8/layout/orgChart1"/>
    <dgm:cxn modelId="{2DDE0EE3-DCEB-4C9C-9CBE-8F2FC30AA43D}" type="presParOf" srcId="{4658642F-FE8A-430E-BF6D-0E6A54C9616B}" destId="{9CBC5B3D-2A92-491B-962F-C17834D7C8A9}" srcOrd="0" destOrd="0" presId="urn:microsoft.com/office/officeart/2005/8/layout/orgChart1"/>
    <dgm:cxn modelId="{645D2C6A-8F62-4160-AE2B-7284B160C09A}" type="presParOf" srcId="{9CBC5B3D-2A92-491B-962F-C17834D7C8A9}" destId="{CE8A499D-1120-4FD2-8EE6-6E25C32E5808}" srcOrd="0" destOrd="0" presId="urn:microsoft.com/office/officeart/2005/8/layout/orgChart1"/>
    <dgm:cxn modelId="{80653895-7977-48FF-8156-758F50F57051}" type="presParOf" srcId="{9CBC5B3D-2A92-491B-962F-C17834D7C8A9}" destId="{19FCBF4A-D6B8-457B-A824-24301EB4EC98}" srcOrd="1" destOrd="0" presId="urn:microsoft.com/office/officeart/2005/8/layout/orgChart1"/>
    <dgm:cxn modelId="{D52C32B9-4896-408B-A7B3-73F21F1EB5C7}" type="presParOf" srcId="{4658642F-FE8A-430E-BF6D-0E6A54C9616B}" destId="{C7B5624E-DCD0-4620-8463-5D60010784DF}" srcOrd="1" destOrd="0" presId="urn:microsoft.com/office/officeart/2005/8/layout/orgChart1"/>
    <dgm:cxn modelId="{86B9F852-3EF2-481C-8865-617C428DA998}" type="presParOf" srcId="{4658642F-FE8A-430E-BF6D-0E6A54C9616B}" destId="{BFC18EC6-1619-4C16-AB68-FCD8BD196EEF}" srcOrd="2" destOrd="0" presId="urn:microsoft.com/office/officeart/2005/8/layout/orgChart1"/>
    <dgm:cxn modelId="{91C874C6-7024-4F55-BB87-8A39C6C57364}" type="presParOf" srcId="{091EEAEF-D626-4E29-B66B-1E933FF82201}" destId="{61CCA56D-1ED2-46D9-A46A-F05810AA94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A9E8-210B-461B-969A-B6A278CDA6B8}">
      <dsp:nvSpPr>
        <dsp:cNvPr id="0" name=""/>
        <dsp:cNvSpPr/>
      </dsp:nvSpPr>
      <dsp:spPr>
        <a:xfrm>
          <a:off x="3252428" y="1974911"/>
          <a:ext cx="1160244" cy="116024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 dirty="0"/>
            <a:t> </a:t>
          </a:r>
        </a:p>
      </dsp:txBody>
      <dsp:txXfrm>
        <a:off x="3422342" y="2144825"/>
        <a:ext cx="820416" cy="820416"/>
      </dsp:txXfrm>
    </dsp:sp>
    <dsp:sp modelId="{FD1A2427-B7A8-4C3E-B5C8-4A9D6E91912F}">
      <dsp:nvSpPr>
        <dsp:cNvPr id="0" name=""/>
        <dsp:cNvSpPr/>
      </dsp:nvSpPr>
      <dsp:spPr>
        <a:xfrm rot="16200000">
          <a:off x="3426633" y="1555370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12255" y="1548698"/>
        <a:ext cx="40591" cy="40591"/>
      </dsp:txXfrm>
    </dsp:sp>
    <dsp:sp modelId="{A4BD7789-A17C-420F-BD58-E5FC3954F5D9}">
      <dsp:nvSpPr>
        <dsp:cNvPr id="0" name=""/>
        <dsp:cNvSpPr/>
      </dsp:nvSpPr>
      <dsp:spPr>
        <a:xfrm>
          <a:off x="3252428" y="2831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1990 : Création </a:t>
          </a:r>
        </a:p>
      </dsp:txBody>
      <dsp:txXfrm>
        <a:off x="3422342" y="172745"/>
        <a:ext cx="820416" cy="820416"/>
      </dsp:txXfrm>
    </dsp:sp>
    <dsp:sp modelId="{671C0022-A943-40B9-BE33-D640CCCE6F55}">
      <dsp:nvSpPr>
        <dsp:cNvPr id="0" name=""/>
        <dsp:cNvSpPr/>
      </dsp:nvSpPr>
      <dsp:spPr>
        <a:xfrm rot="18900000">
          <a:off x="4123869" y="1844175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09490" y="1837502"/>
        <a:ext cx="40591" cy="40591"/>
      </dsp:txXfrm>
    </dsp:sp>
    <dsp:sp modelId="{8836B321-9DAA-44C8-B019-F39F8F9EC478}">
      <dsp:nvSpPr>
        <dsp:cNvPr id="0" name=""/>
        <dsp:cNvSpPr/>
      </dsp:nvSpPr>
      <dsp:spPr>
        <a:xfrm>
          <a:off x="4646899" y="580440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2014 : Ouverture en  </a:t>
          </a:r>
          <a:r>
            <a:rPr lang="fr-FR" sz="1000" b="0" i="0" kern="1200" dirty="0"/>
            <a:t>Luxembourg</a:t>
          </a:r>
          <a:endParaRPr lang="fr-FR" sz="1000" kern="1200" dirty="0"/>
        </a:p>
      </dsp:txBody>
      <dsp:txXfrm>
        <a:off x="4816813" y="750354"/>
        <a:ext cx="820416" cy="820416"/>
      </dsp:txXfrm>
    </dsp:sp>
    <dsp:sp modelId="{59DBAA40-81B5-4B6E-823C-C10A17F13727}">
      <dsp:nvSpPr>
        <dsp:cNvPr id="0" name=""/>
        <dsp:cNvSpPr/>
      </dsp:nvSpPr>
      <dsp:spPr>
        <a:xfrm>
          <a:off x="4412673" y="2541410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8295" y="2534738"/>
        <a:ext cx="40591" cy="40591"/>
      </dsp:txXfrm>
    </dsp:sp>
    <dsp:sp modelId="{5EE57104-02BF-4F64-9286-21579ECFF200}">
      <dsp:nvSpPr>
        <dsp:cNvPr id="0" name=""/>
        <dsp:cNvSpPr/>
      </dsp:nvSpPr>
      <dsp:spPr>
        <a:xfrm>
          <a:off x="5224508" y="1974911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2015 : Ouverture en </a:t>
          </a:r>
          <a:r>
            <a:rPr lang="fr-FR" sz="1000" kern="1200" dirty="0" err="1"/>
            <a:t>Africa</a:t>
          </a:r>
          <a:r>
            <a:rPr lang="fr-FR" sz="1000" kern="1200" dirty="0"/>
            <a:t> Middle Ea</a:t>
          </a:r>
          <a:r>
            <a:rPr lang="fr-FR" sz="1000" b="1" kern="1200" dirty="0">
              <a:solidFill>
                <a:schemeClr val="bg1"/>
              </a:solidFill>
            </a:rPr>
            <a:t>s</a:t>
          </a:r>
          <a:r>
            <a:rPr lang="fr-FR" sz="1000" kern="1200" dirty="0"/>
            <a:t>t and </a:t>
          </a:r>
          <a:r>
            <a:rPr lang="fr-FR" sz="1000" kern="1200" dirty="0" err="1"/>
            <a:t>Indian</a:t>
          </a:r>
          <a:r>
            <a:rPr lang="fr-FR" sz="1000" kern="1200" dirty="0"/>
            <a:t> </a:t>
          </a:r>
          <a:r>
            <a:rPr lang="fr-FR" sz="1000" kern="1200" dirty="0" err="1"/>
            <a:t>Ocean</a:t>
          </a:r>
          <a:endParaRPr lang="fr-FR" sz="1000" kern="1200" dirty="0"/>
        </a:p>
      </dsp:txBody>
      <dsp:txXfrm>
        <a:off x="5394422" y="2144825"/>
        <a:ext cx="820416" cy="820416"/>
      </dsp:txXfrm>
    </dsp:sp>
    <dsp:sp modelId="{ED118F22-20FC-42B7-A063-46BED5003A7F}">
      <dsp:nvSpPr>
        <dsp:cNvPr id="0" name=""/>
        <dsp:cNvSpPr/>
      </dsp:nvSpPr>
      <dsp:spPr>
        <a:xfrm rot="2700000">
          <a:off x="4123869" y="3238646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09490" y="3231973"/>
        <a:ext cx="40591" cy="40591"/>
      </dsp:txXfrm>
    </dsp:sp>
    <dsp:sp modelId="{1ABBFC7C-6F1D-4331-9258-E15A79CBC91A}">
      <dsp:nvSpPr>
        <dsp:cNvPr id="0" name=""/>
        <dsp:cNvSpPr/>
      </dsp:nvSpPr>
      <dsp:spPr>
        <a:xfrm>
          <a:off x="4646899" y="3369382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2017 : Intégration au groupe </a:t>
          </a:r>
          <a:r>
            <a:rPr lang="fr-FR" sz="1000" b="0" kern="1200" dirty="0">
              <a:solidFill>
                <a:schemeClr val="bg1"/>
              </a:solidFill>
            </a:rPr>
            <a:t>SNEF</a:t>
          </a:r>
          <a:endParaRPr lang="fr-FR" sz="1000" b="0" kern="1200" dirty="0"/>
        </a:p>
      </dsp:txBody>
      <dsp:txXfrm>
        <a:off x="4816813" y="3539296"/>
        <a:ext cx="820416" cy="820416"/>
      </dsp:txXfrm>
    </dsp:sp>
    <dsp:sp modelId="{8AB8324C-F568-4584-AC20-72ED03DC32DD}">
      <dsp:nvSpPr>
        <dsp:cNvPr id="0" name=""/>
        <dsp:cNvSpPr/>
      </dsp:nvSpPr>
      <dsp:spPr>
        <a:xfrm rot="5400000">
          <a:off x="3426633" y="3527450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12255" y="3520778"/>
        <a:ext cx="40591" cy="40591"/>
      </dsp:txXfrm>
    </dsp:sp>
    <dsp:sp modelId="{A7F1B736-622A-4F63-9554-E3E5CE713C8E}">
      <dsp:nvSpPr>
        <dsp:cNvPr id="0" name=""/>
        <dsp:cNvSpPr/>
      </dsp:nvSpPr>
      <dsp:spPr>
        <a:xfrm>
          <a:off x="3252428" y="3946991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kern="1200" dirty="0"/>
            <a:t>2018 : Ouverture en Belgique</a:t>
          </a:r>
        </a:p>
      </dsp:txBody>
      <dsp:txXfrm>
        <a:off x="3422342" y="4116905"/>
        <a:ext cx="820416" cy="820416"/>
      </dsp:txXfrm>
    </dsp:sp>
    <dsp:sp modelId="{573C604C-128B-414A-8F99-9468713D8B73}">
      <dsp:nvSpPr>
        <dsp:cNvPr id="0" name=""/>
        <dsp:cNvSpPr/>
      </dsp:nvSpPr>
      <dsp:spPr>
        <a:xfrm rot="8100000">
          <a:off x="2729397" y="3238646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115019" y="3231973"/>
        <a:ext cx="40591" cy="40591"/>
      </dsp:txXfrm>
    </dsp:sp>
    <dsp:sp modelId="{FF4C8D93-C478-4E72-AF0F-0D58479830E9}">
      <dsp:nvSpPr>
        <dsp:cNvPr id="0" name=""/>
        <dsp:cNvSpPr/>
      </dsp:nvSpPr>
      <dsp:spPr>
        <a:xfrm>
          <a:off x="1857957" y="3369382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kern="1200" dirty="0"/>
            <a:t>2019 : Création d’une </a:t>
          </a:r>
          <a:r>
            <a:rPr lang="fr-FR" sz="1000" b="0" i="0" kern="1200" dirty="0"/>
            <a:t>direction Consulting</a:t>
          </a:r>
          <a:endParaRPr lang="fr-FR" sz="1000" b="0" kern="1200" dirty="0"/>
        </a:p>
      </dsp:txBody>
      <dsp:txXfrm>
        <a:off x="2027871" y="3539296"/>
        <a:ext cx="820416" cy="820416"/>
      </dsp:txXfrm>
    </dsp:sp>
    <dsp:sp modelId="{A8C7A170-D624-4E8E-A9BE-9200184DBEA1}">
      <dsp:nvSpPr>
        <dsp:cNvPr id="0" name=""/>
        <dsp:cNvSpPr/>
      </dsp:nvSpPr>
      <dsp:spPr>
        <a:xfrm rot="10800000">
          <a:off x="2440593" y="2541410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2826215" y="2534738"/>
        <a:ext cx="40591" cy="40591"/>
      </dsp:txXfrm>
    </dsp:sp>
    <dsp:sp modelId="{824F9FFB-8528-464C-AA75-10078D9E2C75}">
      <dsp:nvSpPr>
        <dsp:cNvPr id="0" name=""/>
        <dsp:cNvSpPr/>
      </dsp:nvSpPr>
      <dsp:spPr>
        <a:xfrm>
          <a:off x="1280348" y="1974911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kern="1200" dirty="0"/>
            <a:t>2020 : Ouverture en </a:t>
          </a:r>
          <a:r>
            <a:rPr lang="fr-FR" sz="1000" b="0" i="0" kern="1200" dirty="0"/>
            <a:t>direction Suisse</a:t>
          </a:r>
          <a:endParaRPr lang="fr-FR" sz="1000" b="0" kern="1200" dirty="0"/>
        </a:p>
      </dsp:txBody>
      <dsp:txXfrm>
        <a:off x="1450262" y="2144825"/>
        <a:ext cx="820416" cy="820416"/>
      </dsp:txXfrm>
    </dsp:sp>
    <dsp:sp modelId="{EF03D1D1-808C-4570-BE4C-BF7D6E010855}">
      <dsp:nvSpPr>
        <dsp:cNvPr id="0" name=""/>
        <dsp:cNvSpPr/>
      </dsp:nvSpPr>
      <dsp:spPr>
        <a:xfrm rot="13500000">
          <a:off x="2729397" y="1844175"/>
          <a:ext cx="811835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11835" y="136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115019" y="1837502"/>
        <a:ext cx="40591" cy="40591"/>
      </dsp:txXfrm>
    </dsp:sp>
    <dsp:sp modelId="{CA62958E-4634-465A-A683-CB39CCB9582D}">
      <dsp:nvSpPr>
        <dsp:cNvPr id="0" name=""/>
        <dsp:cNvSpPr/>
      </dsp:nvSpPr>
      <dsp:spPr>
        <a:xfrm>
          <a:off x="1857957" y="580440"/>
          <a:ext cx="1160244" cy="1160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kern="1200" dirty="0"/>
            <a:t>2021 : </a:t>
          </a:r>
          <a:r>
            <a:rPr lang="fr-FR" sz="1000" b="0" i="0" kern="1200" dirty="0"/>
            <a:t>Lauréat du grand concours national</a:t>
          </a:r>
          <a:br>
            <a:rPr lang="fr-FR" sz="1000" b="0" i="0" kern="1200" dirty="0"/>
          </a:br>
          <a:r>
            <a:rPr lang="fr-FR" sz="1000" b="0" i="0" kern="1200" dirty="0"/>
            <a:t>d’ingénierie</a:t>
          </a:r>
          <a:endParaRPr lang="fr-FR" sz="1000" b="0" kern="1200" dirty="0"/>
        </a:p>
      </dsp:txBody>
      <dsp:txXfrm>
        <a:off x="2027871" y="750354"/>
        <a:ext cx="820416" cy="820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traction simple (ELU-ELA-ELS)</a:t>
          </a:r>
        </a:p>
      </dsp:txBody>
      <dsp:txXfrm>
        <a:off x="80632" y="1"/>
        <a:ext cx="1469535" cy="8135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compression simple (ELU-ELA-ELS)</a:t>
          </a:r>
        </a:p>
      </dsp:txBody>
      <dsp:txXfrm>
        <a:off x="80632" y="1"/>
        <a:ext cx="1469535" cy="8135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l’effort tranchant (ELU-ELA)</a:t>
          </a:r>
        </a:p>
      </dsp:txBody>
      <dsp:txXfrm>
        <a:off x="80632" y="1"/>
        <a:ext cx="1469535" cy="8135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75456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l’effort tranchant </a:t>
          </a:r>
          <a:br>
            <a:rPr lang="fr-FR" sz="1100" b="1" kern="1200" dirty="0"/>
          </a:br>
          <a:r>
            <a:rPr lang="fr-FR" sz="1100" b="1" kern="1200" dirty="0"/>
            <a:t>(ELS/RCC-CW)</a:t>
          </a:r>
        </a:p>
      </dsp:txBody>
      <dsp:txXfrm>
        <a:off x="75456" y="1"/>
        <a:ext cx="1469535" cy="8135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la torsion (ELU-ELA / BAEL)</a:t>
          </a:r>
        </a:p>
      </dsp:txBody>
      <dsp:txXfrm>
        <a:off x="80632" y="1"/>
        <a:ext cx="1469535" cy="8135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longitudinales de la torsion (ELU-ELA /       EC2– RCC-CW)</a:t>
          </a:r>
        </a:p>
      </dsp:txBody>
      <dsp:txXfrm>
        <a:off x="80632" y="1"/>
        <a:ext cx="1469535" cy="8135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transversales de la torsion (ELU-ELA / </a:t>
          </a:r>
          <a:br>
            <a:rPr lang="fr-FR" sz="1100" b="1" kern="1200" dirty="0"/>
          </a:br>
          <a:r>
            <a:rPr lang="fr-FR" sz="1100" b="1" kern="1200" dirty="0"/>
            <a:t>EC2 – RCC-CW)</a:t>
          </a:r>
        </a:p>
      </dsp:txBody>
      <dsp:txXfrm>
        <a:off x="80632" y="1"/>
        <a:ext cx="1469535" cy="81359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3178-BB0F-47CF-AEC2-A1F67771BE6F}">
      <dsp:nvSpPr>
        <dsp:cNvPr id="0" name=""/>
        <dsp:cNvSpPr/>
      </dsp:nvSpPr>
      <dsp:spPr>
        <a:xfrm>
          <a:off x="9565867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1491535" y="129430"/>
              </a:lnTo>
              <a:lnTo>
                <a:pt x="1491535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86A83-63B6-411E-887F-2200D4F32C32}">
      <dsp:nvSpPr>
        <dsp:cNvPr id="0" name=""/>
        <dsp:cNvSpPr/>
      </dsp:nvSpPr>
      <dsp:spPr>
        <a:xfrm>
          <a:off x="9520147" y="3544254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DCC44-6577-438A-A54B-D850D59C04CC}">
      <dsp:nvSpPr>
        <dsp:cNvPr id="0" name=""/>
        <dsp:cNvSpPr/>
      </dsp:nvSpPr>
      <dsp:spPr>
        <a:xfrm>
          <a:off x="8074332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1491535" y="0"/>
              </a:moveTo>
              <a:lnTo>
                <a:pt x="1491535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A21C8-48F8-4F77-881B-9F6AB288E004}">
      <dsp:nvSpPr>
        <dsp:cNvPr id="0" name=""/>
        <dsp:cNvSpPr/>
      </dsp:nvSpPr>
      <dsp:spPr>
        <a:xfrm>
          <a:off x="5464146" y="2669055"/>
          <a:ext cx="4101721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4101721" y="129430"/>
              </a:lnTo>
              <a:lnTo>
                <a:pt x="4101721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9DBC4-C6EF-40C8-BF22-5089C6E88E2E}">
      <dsp:nvSpPr>
        <dsp:cNvPr id="0" name=""/>
        <dsp:cNvSpPr/>
      </dsp:nvSpPr>
      <dsp:spPr>
        <a:xfrm>
          <a:off x="5091262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1491535" y="129430"/>
              </a:lnTo>
              <a:lnTo>
                <a:pt x="1491535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7232-7211-4CB3-B894-C3751BDA5A7E}">
      <dsp:nvSpPr>
        <dsp:cNvPr id="0" name=""/>
        <dsp:cNvSpPr/>
      </dsp:nvSpPr>
      <dsp:spPr>
        <a:xfrm>
          <a:off x="5045542" y="3544254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23133-ED55-41F3-863D-82F7B83AC56B}">
      <dsp:nvSpPr>
        <dsp:cNvPr id="0" name=""/>
        <dsp:cNvSpPr/>
      </dsp:nvSpPr>
      <dsp:spPr>
        <a:xfrm>
          <a:off x="3599727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1491535" y="0"/>
              </a:moveTo>
              <a:lnTo>
                <a:pt x="1491535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F336-CA5D-4963-8E81-C60C4C566D7F}">
      <dsp:nvSpPr>
        <dsp:cNvPr id="0" name=""/>
        <dsp:cNvSpPr/>
      </dsp:nvSpPr>
      <dsp:spPr>
        <a:xfrm>
          <a:off x="5091262" y="2669055"/>
          <a:ext cx="372883" cy="258861"/>
        </a:xfrm>
        <a:custGeom>
          <a:avLst/>
          <a:gdLst/>
          <a:ahLst/>
          <a:cxnLst/>
          <a:rect l="0" t="0" r="0" b="0"/>
          <a:pathLst>
            <a:path>
              <a:moveTo>
                <a:pt x="372883" y="0"/>
              </a:moveTo>
              <a:lnTo>
                <a:pt x="372883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54B24-3968-48E2-A5D9-1E625DE776A3}">
      <dsp:nvSpPr>
        <dsp:cNvPr id="0" name=""/>
        <dsp:cNvSpPr/>
      </dsp:nvSpPr>
      <dsp:spPr>
        <a:xfrm>
          <a:off x="1362424" y="3544254"/>
          <a:ext cx="745767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745767" y="129430"/>
              </a:lnTo>
              <a:lnTo>
                <a:pt x="745767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26F2-7A42-47F0-BD81-1A23A967F7D5}">
      <dsp:nvSpPr>
        <dsp:cNvPr id="0" name=""/>
        <dsp:cNvSpPr/>
      </dsp:nvSpPr>
      <dsp:spPr>
        <a:xfrm>
          <a:off x="616657" y="3544254"/>
          <a:ext cx="745767" cy="258861"/>
        </a:xfrm>
        <a:custGeom>
          <a:avLst/>
          <a:gdLst/>
          <a:ahLst/>
          <a:cxnLst/>
          <a:rect l="0" t="0" r="0" b="0"/>
          <a:pathLst>
            <a:path>
              <a:moveTo>
                <a:pt x="745767" y="0"/>
              </a:moveTo>
              <a:lnTo>
                <a:pt x="745767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446F8-26B2-4592-9074-1D30682855C8}">
      <dsp:nvSpPr>
        <dsp:cNvPr id="0" name=""/>
        <dsp:cNvSpPr/>
      </dsp:nvSpPr>
      <dsp:spPr>
        <a:xfrm>
          <a:off x="1362424" y="2669055"/>
          <a:ext cx="4101721" cy="258861"/>
        </a:xfrm>
        <a:custGeom>
          <a:avLst/>
          <a:gdLst/>
          <a:ahLst/>
          <a:cxnLst/>
          <a:rect l="0" t="0" r="0" b="0"/>
          <a:pathLst>
            <a:path>
              <a:moveTo>
                <a:pt x="4101721" y="0"/>
              </a:moveTo>
              <a:lnTo>
                <a:pt x="4101721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6C829-D541-46DD-9530-A27DA1ED9A8F}">
      <dsp:nvSpPr>
        <dsp:cNvPr id="0" name=""/>
        <dsp:cNvSpPr/>
      </dsp:nvSpPr>
      <dsp:spPr>
        <a:xfrm>
          <a:off x="5418426" y="1793857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72073-F864-4DFE-924B-15A0AE40D4D7}">
      <dsp:nvSpPr>
        <dsp:cNvPr id="0" name=""/>
        <dsp:cNvSpPr/>
      </dsp:nvSpPr>
      <dsp:spPr>
        <a:xfrm>
          <a:off x="4541391" y="999214"/>
          <a:ext cx="1845509" cy="79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EKfer</a:t>
          </a:r>
          <a:endParaRPr lang="fr-FR" sz="2800" kern="1200" dirty="0"/>
        </a:p>
      </dsp:txBody>
      <dsp:txXfrm>
        <a:off x="4541391" y="999214"/>
        <a:ext cx="1845509" cy="794643"/>
      </dsp:txXfrm>
    </dsp:sp>
    <dsp:sp modelId="{2ACA96EC-6E51-47D0-BFDC-2F0E76B6955D}">
      <dsp:nvSpPr>
        <dsp:cNvPr id="0" name=""/>
        <dsp:cNvSpPr/>
      </dsp:nvSpPr>
      <dsp:spPr>
        <a:xfrm>
          <a:off x="2806859" y="2052719"/>
          <a:ext cx="5314573" cy="616336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002060"/>
              </a:solidFill>
              <a:effectLst/>
            </a:rPr>
            <a:t>Calcul des armatures longitudinales et transversales dans les éléments de plaques et de coques en béton</a:t>
          </a:r>
          <a:endParaRPr lang="fr-FR" sz="1400" b="1" kern="1200" dirty="0">
            <a:solidFill>
              <a:srgbClr val="002060"/>
            </a:solidFill>
          </a:endParaRPr>
        </a:p>
      </dsp:txBody>
      <dsp:txXfrm>
        <a:off x="2806859" y="2052719"/>
        <a:ext cx="5314573" cy="616336"/>
      </dsp:txXfrm>
    </dsp:sp>
    <dsp:sp modelId="{78A70C94-89F7-4BC1-8888-720FFA991EEA}">
      <dsp:nvSpPr>
        <dsp:cNvPr id="0" name=""/>
        <dsp:cNvSpPr/>
      </dsp:nvSpPr>
      <dsp:spPr>
        <a:xfrm>
          <a:off x="246423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Développé par des langages de programmation</a:t>
          </a:r>
        </a:p>
      </dsp:txBody>
      <dsp:txXfrm>
        <a:off x="246423" y="2927917"/>
        <a:ext cx="2232002" cy="616336"/>
      </dsp:txXfrm>
    </dsp:sp>
    <dsp:sp modelId="{628595BE-E3F1-46E3-BE47-E6E023F5E13C}">
      <dsp:nvSpPr>
        <dsp:cNvPr id="0" name=""/>
        <dsp:cNvSpPr/>
      </dsp:nvSpPr>
      <dsp:spPr>
        <a:xfrm>
          <a:off x="32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Python</a:t>
          </a:r>
        </a:p>
      </dsp:txBody>
      <dsp:txXfrm>
        <a:off x="320" y="3803115"/>
        <a:ext cx="1232673" cy="616336"/>
      </dsp:txXfrm>
    </dsp:sp>
    <dsp:sp modelId="{FB8EAD5E-0332-4F2E-B6AC-68375D658C08}">
      <dsp:nvSpPr>
        <dsp:cNvPr id="0" name=""/>
        <dsp:cNvSpPr/>
      </dsp:nvSpPr>
      <dsp:spPr>
        <a:xfrm>
          <a:off x="149185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Ansys</a:t>
          </a:r>
          <a:r>
            <a:rPr lang="fr-FR" sz="1400" kern="1200" dirty="0"/>
            <a:t> APDL</a:t>
          </a:r>
        </a:p>
      </dsp:txBody>
      <dsp:txXfrm>
        <a:off x="1491855" y="3803115"/>
        <a:ext cx="1232673" cy="616336"/>
      </dsp:txXfrm>
    </dsp:sp>
    <dsp:sp modelId="{0FD065B4-00C0-48AE-8B90-0CF1012943A2}">
      <dsp:nvSpPr>
        <dsp:cNvPr id="0" name=""/>
        <dsp:cNvSpPr/>
      </dsp:nvSpPr>
      <dsp:spPr>
        <a:xfrm>
          <a:off x="3975261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selon les règlements adéquats</a:t>
          </a:r>
        </a:p>
      </dsp:txBody>
      <dsp:txXfrm>
        <a:off x="3975261" y="2927917"/>
        <a:ext cx="2232002" cy="616336"/>
      </dsp:txXfrm>
    </dsp:sp>
    <dsp:sp modelId="{4293A9C4-7834-4EF6-A22A-A253CAAE318D}">
      <dsp:nvSpPr>
        <dsp:cNvPr id="0" name=""/>
        <dsp:cNvSpPr/>
      </dsp:nvSpPr>
      <dsp:spPr>
        <a:xfrm>
          <a:off x="298339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BAEL</a:t>
          </a:r>
        </a:p>
      </dsp:txBody>
      <dsp:txXfrm>
        <a:off x="2983390" y="3803115"/>
        <a:ext cx="1232673" cy="616336"/>
      </dsp:txXfrm>
    </dsp:sp>
    <dsp:sp modelId="{07FDA9B5-0EB3-4B43-8EFD-5D9369F98F9D}">
      <dsp:nvSpPr>
        <dsp:cNvPr id="0" name=""/>
        <dsp:cNvSpPr/>
      </dsp:nvSpPr>
      <dsp:spPr>
        <a:xfrm>
          <a:off x="447492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1992-1-1</a:t>
          </a:r>
        </a:p>
      </dsp:txBody>
      <dsp:txXfrm>
        <a:off x="4474925" y="3803115"/>
        <a:ext cx="1232673" cy="616336"/>
      </dsp:txXfrm>
    </dsp:sp>
    <dsp:sp modelId="{74AC376A-F073-44E6-A425-72242CFD1F0F}">
      <dsp:nvSpPr>
        <dsp:cNvPr id="0" name=""/>
        <dsp:cNvSpPr/>
      </dsp:nvSpPr>
      <dsp:spPr>
        <a:xfrm>
          <a:off x="596646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RCC-CW</a:t>
          </a:r>
        </a:p>
      </dsp:txBody>
      <dsp:txXfrm>
        <a:off x="5966460" y="3803115"/>
        <a:ext cx="1232673" cy="616336"/>
      </dsp:txXfrm>
    </dsp:sp>
    <dsp:sp modelId="{B7D94A57-2F75-4951-BEFB-7351C5132D4D}">
      <dsp:nvSpPr>
        <dsp:cNvPr id="0" name=""/>
        <dsp:cNvSpPr/>
      </dsp:nvSpPr>
      <dsp:spPr>
        <a:xfrm>
          <a:off x="8449866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Les états limites de calcul</a:t>
          </a:r>
        </a:p>
      </dsp:txBody>
      <dsp:txXfrm>
        <a:off x="8449866" y="2927917"/>
        <a:ext cx="2232002" cy="616336"/>
      </dsp:txXfrm>
    </dsp:sp>
    <dsp:sp modelId="{C8231AB6-BADD-4A1A-BEFD-08B8EB5C93BD}">
      <dsp:nvSpPr>
        <dsp:cNvPr id="0" name=""/>
        <dsp:cNvSpPr/>
      </dsp:nvSpPr>
      <dsp:spPr>
        <a:xfrm>
          <a:off x="745799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ELU</a:t>
          </a:r>
        </a:p>
      </dsp:txBody>
      <dsp:txXfrm>
        <a:off x="7457995" y="3803115"/>
        <a:ext cx="1232673" cy="616336"/>
      </dsp:txXfrm>
    </dsp:sp>
    <dsp:sp modelId="{72C273ED-8551-4BDF-A96F-0584B6A881FE}">
      <dsp:nvSpPr>
        <dsp:cNvPr id="0" name=""/>
        <dsp:cNvSpPr/>
      </dsp:nvSpPr>
      <dsp:spPr>
        <a:xfrm>
          <a:off x="894953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ELA</a:t>
          </a:r>
        </a:p>
      </dsp:txBody>
      <dsp:txXfrm>
        <a:off x="8949530" y="3803115"/>
        <a:ext cx="1232673" cy="616336"/>
      </dsp:txXfrm>
    </dsp:sp>
    <dsp:sp modelId="{874C1817-5621-4427-8180-AE82C041C282}">
      <dsp:nvSpPr>
        <dsp:cNvPr id="0" name=""/>
        <dsp:cNvSpPr/>
      </dsp:nvSpPr>
      <dsp:spPr>
        <a:xfrm>
          <a:off x="1044106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ELS</a:t>
          </a:r>
        </a:p>
      </dsp:txBody>
      <dsp:txXfrm>
        <a:off x="10441065" y="3803115"/>
        <a:ext cx="1232673" cy="6163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F7C80-8F10-442F-9FDC-B59687BAA428}">
      <dsp:nvSpPr>
        <dsp:cNvPr id="0" name=""/>
        <dsp:cNvSpPr/>
      </dsp:nvSpPr>
      <dsp:spPr>
        <a:xfrm>
          <a:off x="886" y="66625"/>
          <a:ext cx="1800004" cy="18476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Modélisation, maillage, descente de charges sur </a:t>
          </a:r>
          <a:r>
            <a:rPr lang="fr-FR" sz="1200" kern="1200" dirty="0" err="1"/>
            <a:t>Ansys</a:t>
          </a:r>
          <a:endParaRPr lang="fr-FR" sz="1200" kern="1200" dirty="0"/>
        </a:p>
      </dsp:txBody>
      <dsp:txXfrm>
        <a:off x="53606" y="119345"/>
        <a:ext cx="1694564" cy="1742180"/>
      </dsp:txXfrm>
    </dsp:sp>
    <dsp:sp modelId="{24859173-FF73-499E-948F-9AC85E6561B9}">
      <dsp:nvSpPr>
        <dsp:cNvPr id="0" name=""/>
        <dsp:cNvSpPr/>
      </dsp:nvSpPr>
      <dsp:spPr>
        <a:xfrm>
          <a:off x="1967907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967907" y="866174"/>
        <a:ext cx="247853" cy="248521"/>
      </dsp:txXfrm>
    </dsp:sp>
    <dsp:sp modelId="{117D2EF7-5469-435D-BE71-D817CFBC3237}">
      <dsp:nvSpPr>
        <dsp:cNvPr id="0" name=""/>
        <dsp:cNvSpPr/>
      </dsp:nvSpPr>
      <dsp:spPr>
        <a:xfrm>
          <a:off x="2468956" y="66625"/>
          <a:ext cx="1800004" cy="18476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 Données</a:t>
          </a:r>
          <a:br>
            <a:rPr lang="fr-FR" sz="1200" kern="1200" dirty="0"/>
          </a:br>
          <a:r>
            <a:rPr lang="fr-FR" sz="1200" kern="1200" dirty="0"/>
            <a:t>« </a:t>
          </a:r>
          <a:r>
            <a:rPr lang="fr-FR" sz="1200" kern="1200" dirty="0" err="1"/>
            <a:t>fic.don</a:t>
          </a:r>
          <a:r>
            <a:rPr lang="fr-FR" sz="1200" kern="1200" dirty="0"/>
            <a:t> 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Norme, état limite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Pas de l’angle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Besoin de  l’acier comprimé et/ou minimal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Caractéristique du béton et de l’acier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Nombre de combinaisons et d’éléments</a:t>
          </a:r>
        </a:p>
      </dsp:txBody>
      <dsp:txXfrm>
        <a:off x="2521676" y="119345"/>
        <a:ext cx="1694564" cy="1742180"/>
      </dsp:txXfrm>
    </dsp:sp>
    <dsp:sp modelId="{05E08CF8-1FF9-4312-B6B3-D99557EDD994}">
      <dsp:nvSpPr>
        <dsp:cNvPr id="0" name=""/>
        <dsp:cNvSpPr/>
      </dsp:nvSpPr>
      <dsp:spPr>
        <a:xfrm>
          <a:off x="4435978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4435978" y="866174"/>
        <a:ext cx="247853" cy="248521"/>
      </dsp:txXfrm>
    </dsp:sp>
    <dsp:sp modelId="{B86636D5-6761-4EAB-8A14-422B758B1CFA}">
      <dsp:nvSpPr>
        <dsp:cNvPr id="0" name=""/>
        <dsp:cNvSpPr/>
      </dsp:nvSpPr>
      <dsp:spPr>
        <a:xfrm>
          <a:off x="4937027" y="66625"/>
          <a:ext cx="1800004" cy="18476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Fichiers des combinaisons</a:t>
          </a:r>
          <a:br>
            <a:rPr lang="fr-FR" sz="1200" kern="1200" dirty="0"/>
          </a:br>
          <a:r>
            <a:rPr lang="fr-FR" sz="1200" kern="1200" dirty="0"/>
            <a:t>« </a:t>
          </a:r>
          <a:r>
            <a:rPr lang="fr-FR" sz="1200" kern="1200" dirty="0" err="1"/>
            <a:t>comb_i</a:t>
          </a:r>
          <a:r>
            <a:rPr lang="fr-FR" sz="1200" kern="1200" dirty="0"/>
            <a:t>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Dimension de l’élément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Sollicitations appliquées sur l’élément </a:t>
          </a:r>
        </a:p>
      </dsp:txBody>
      <dsp:txXfrm>
        <a:off x="4989747" y="119345"/>
        <a:ext cx="1694564" cy="1742180"/>
      </dsp:txXfrm>
    </dsp:sp>
    <dsp:sp modelId="{6CFAC7CC-CD27-4FAA-873C-6FF1BAE7B1D6}">
      <dsp:nvSpPr>
        <dsp:cNvPr id="0" name=""/>
        <dsp:cNvSpPr/>
      </dsp:nvSpPr>
      <dsp:spPr>
        <a:xfrm>
          <a:off x="6904048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6904048" y="866174"/>
        <a:ext cx="247853" cy="248521"/>
      </dsp:txXfrm>
    </dsp:sp>
    <dsp:sp modelId="{53BF78CA-C4FD-4B25-8733-DBA14B3713E7}">
      <dsp:nvSpPr>
        <dsp:cNvPr id="0" name=""/>
        <dsp:cNvSpPr/>
      </dsp:nvSpPr>
      <dsp:spPr>
        <a:xfrm>
          <a:off x="7405098" y="66625"/>
          <a:ext cx="1800004" cy="18476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Calcul ferraillage sur Python</a:t>
          </a:r>
        </a:p>
      </dsp:txBody>
      <dsp:txXfrm>
        <a:off x="7457818" y="119345"/>
        <a:ext cx="1694564" cy="1742180"/>
      </dsp:txXfrm>
    </dsp:sp>
    <dsp:sp modelId="{CDC9EC3B-330B-487C-9B3C-6B34DB15B021}">
      <dsp:nvSpPr>
        <dsp:cNvPr id="0" name=""/>
        <dsp:cNvSpPr/>
      </dsp:nvSpPr>
      <dsp:spPr>
        <a:xfrm>
          <a:off x="9372119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9372119" y="866174"/>
        <a:ext cx="247853" cy="248521"/>
      </dsp:txXfrm>
    </dsp:sp>
    <dsp:sp modelId="{2B6ADDEA-E218-498F-AC60-FA5495D60C93}">
      <dsp:nvSpPr>
        <dsp:cNvPr id="0" name=""/>
        <dsp:cNvSpPr/>
      </dsp:nvSpPr>
      <dsp:spPr>
        <a:xfrm>
          <a:off x="9873169" y="66625"/>
          <a:ext cx="1800004" cy="18476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 résultats</a:t>
          </a:r>
          <a:br>
            <a:rPr lang="fr-FR" sz="1200" kern="1200" dirty="0"/>
          </a:br>
          <a:r>
            <a:rPr lang="fr-FR" sz="1200" kern="1200" dirty="0"/>
            <a:t>« Résultats de Calcul »</a:t>
          </a:r>
          <a:br>
            <a:rPr lang="fr-FR" sz="1200" kern="1200" dirty="0"/>
          </a:b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Ferraillage de l’élément</a:t>
          </a:r>
        </a:p>
      </dsp:txBody>
      <dsp:txXfrm>
        <a:off x="9925889" y="119345"/>
        <a:ext cx="1694564" cy="17421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3178-BB0F-47CF-AEC2-A1F67771BE6F}">
      <dsp:nvSpPr>
        <dsp:cNvPr id="0" name=""/>
        <dsp:cNvSpPr/>
      </dsp:nvSpPr>
      <dsp:spPr>
        <a:xfrm>
          <a:off x="8210183" y="2473294"/>
          <a:ext cx="91440" cy="25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A21C8-48F8-4F77-881B-9F6AB288E004}">
      <dsp:nvSpPr>
        <dsp:cNvPr id="0" name=""/>
        <dsp:cNvSpPr/>
      </dsp:nvSpPr>
      <dsp:spPr>
        <a:xfrm>
          <a:off x="5837030" y="1623390"/>
          <a:ext cx="2418873" cy="25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89"/>
              </a:lnTo>
              <a:lnTo>
                <a:pt x="2418873" y="125689"/>
              </a:lnTo>
              <a:lnTo>
                <a:pt x="2418873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9DBC4-C6EF-40C8-BF22-5089C6E88E2E}">
      <dsp:nvSpPr>
        <dsp:cNvPr id="0" name=""/>
        <dsp:cNvSpPr/>
      </dsp:nvSpPr>
      <dsp:spPr>
        <a:xfrm>
          <a:off x="5837030" y="2473294"/>
          <a:ext cx="724213" cy="25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89"/>
              </a:lnTo>
              <a:lnTo>
                <a:pt x="724213" y="125689"/>
              </a:lnTo>
              <a:lnTo>
                <a:pt x="724213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7232-7211-4CB3-B894-C3751BDA5A7E}">
      <dsp:nvSpPr>
        <dsp:cNvPr id="0" name=""/>
        <dsp:cNvSpPr/>
      </dsp:nvSpPr>
      <dsp:spPr>
        <a:xfrm>
          <a:off x="5112816" y="2473294"/>
          <a:ext cx="724213" cy="251379"/>
        </a:xfrm>
        <a:custGeom>
          <a:avLst/>
          <a:gdLst/>
          <a:ahLst/>
          <a:cxnLst/>
          <a:rect l="0" t="0" r="0" b="0"/>
          <a:pathLst>
            <a:path>
              <a:moveTo>
                <a:pt x="724213" y="0"/>
              </a:moveTo>
              <a:lnTo>
                <a:pt x="724213" y="125689"/>
              </a:lnTo>
              <a:lnTo>
                <a:pt x="0" y="125689"/>
              </a:lnTo>
              <a:lnTo>
                <a:pt x="0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F336-CA5D-4963-8E81-C60C4C566D7F}">
      <dsp:nvSpPr>
        <dsp:cNvPr id="0" name=""/>
        <dsp:cNvSpPr/>
      </dsp:nvSpPr>
      <dsp:spPr>
        <a:xfrm>
          <a:off x="5791309" y="1623390"/>
          <a:ext cx="91440" cy="25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26F2-7A42-47F0-BD81-1A23A967F7D5}">
      <dsp:nvSpPr>
        <dsp:cNvPr id="0" name=""/>
        <dsp:cNvSpPr/>
      </dsp:nvSpPr>
      <dsp:spPr>
        <a:xfrm>
          <a:off x="3372436" y="2473294"/>
          <a:ext cx="91440" cy="25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446F8-26B2-4592-9074-1D30682855C8}">
      <dsp:nvSpPr>
        <dsp:cNvPr id="0" name=""/>
        <dsp:cNvSpPr/>
      </dsp:nvSpPr>
      <dsp:spPr>
        <a:xfrm>
          <a:off x="3418156" y="1623390"/>
          <a:ext cx="2418873" cy="251379"/>
        </a:xfrm>
        <a:custGeom>
          <a:avLst/>
          <a:gdLst/>
          <a:ahLst/>
          <a:cxnLst/>
          <a:rect l="0" t="0" r="0" b="0"/>
          <a:pathLst>
            <a:path>
              <a:moveTo>
                <a:pt x="2418873" y="0"/>
              </a:moveTo>
              <a:lnTo>
                <a:pt x="2418873" y="125689"/>
              </a:lnTo>
              <a:lnTo>
                <a:pt x="0" y="125689"/>
              </a:lnTo>
              <a:lnTo>
                <a:pt x="0" y="251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6C829-D541-46DD-9530-A27DA1ED9A8F}">
      <dsp:nvSpPr>
        <dsp:cNvPr id="0" name=""/>
        <dsp:cNvSpPr/>
      </dsp:nvSpPr>
      <dsp:spPr>
        <a:xfrm>
          <a:off x="5791309" y="773487"/>
          <a:ext cx="91440" cy="25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3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72073-F864-4DFE-924B-15A0AE40D4D7}">
      <dsp:nvSpPr>
        <dsp:cNvPr id="0" name=""/>
        <dsp:cNvSpPr/>
      </dsp:nvSpPr>
      <dsp:spPr>
        <a:xfrm>
          <a:off x="4940944" y="1811"/>
          <a:ext cx="1792171" cy="771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EKfond</a:t>
          </a:r>
          <a:endParaRPr lang="fr-FR" sz="2800" kern="1200" dirty="0"/>
        </a:p>
      </dsp:txBody>
      <dsp:txXfrm>
        <a:off x="4940944" y="1811"/>
        <a:ext cx="1792171" cy="771676"/>
      </dsp:txXfrm>
    </dsp:sp>
    <dsp:sp modelId="{2ACA96EC-6E51-47D0-BFDC-2F0E76B6955D}">
      <dsp:nvSpPr>
        <dsp:cNvPr id="0" name=""/>
        <dsp:cNvSpPr/>
      </dsp:nvSpPr>
      <dsp:spPr>
        <a:xfrm>
          <a:off x="4290989" y="1024867"/>
          <a:ext cx="3092080" cy="598523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002060"/>
              </a:solidFill>
              <a:effectLst/>
            </a:rPr>
            <a:t>Calcul de la capacité portante d’un pieu et vérification du béton en compression</a:t>
          </a:r>
          <a:endParaRPr lang="fr-FR" sz="1400" b="1" kern="1200" dirty="0">
            <a:solidFill>
              <a:srgbClr val="002060"/>
            </a:solidFill>
          </a:endParaRPr>
        </a:p>
      </dsp:txBody>
      <dsp:txXfrm>
        <a:off x="4290989" y="1024867"/>
        <a:ext cx="3092080" cy="598523"/>
      </dsp:txXfrm>
    </dsp:sp>
    <dsp:sp modelId="{78A70C94-89F7-4BC1-8888-720FFA991EEA}">
      <dsp:nvSpPr>
        <dsp:cNvPr id="0" name=""/>
        <dsp:cNvSpPr/>
      </dsp:nvSpPr>
      <dsp:spPr>
        <a:xfrm>
          <a:off x="2334410" y="1874770"/>
          <a:ext cx="2167493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Développé par des langages de programmation</a:t>
          </a:r>
        </a:p>
      </dsp:txBody>
      <dsp:txXfrm>
        <a:off x="2334410" y="1874770"/>
        <a:ext cx="2167493" cy="598523"/>
      </dsp:txXfrm>
    </dsp:sp>
    <dsp:sp modelId="{628595BE-E3F1-46E3-BE47-E6E023F5E13C}">
      <dsp:nvSpPr>
        <dsp:cNvPr id="0" name=""/>
        <dsp:cNvSpPr/>
      </dsp:nvSpPr>
      <dsp:spPr>
        <a:xfrm>
          <a:off x="2819633" y="2724674"/>
          <a:ext cx="1197047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Python</a:t>
          </a:r>
        </a:p>
      </dsp:txBody>
      <dsp:txXfrm>
        <a:off x="2819633" y="2724674"/>
        <a:ext cx="1197047" cy="598523"/>
      </dsp:txXfrm>
    </dsp:sp>
    <dsp:sp modelId="{0FD065B4-00C0-48AE-8B90-0CF1012943A2}">
      <dsp:nvSpPr>
        <dsp:cNvPr id="0" name=""/>
        <dsp:cNvSpPr/>
      </dsp:nvSpPr>
      <dsp:spPr>
        <a:xfrm>
          <a:off x="4753283" y="1874770"/>
          <a:ext cx="2167493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selon les règlements adéquats</a:t>
          </a:r>
        </a:p>
      </dsp:txBody>
      <dsp:txXfrm>
        <a:off x="4753283" y="1874770"/>
        <a:ext cx="2167493" cy="598523"/>
      </dsp:txXfrm>
    </dsp:sp>
    <dsp:sp modelId="{07FDA9B5-0EB3-4B43-8EFD-5D9369F98F9D}">
      <dsp:nvSpPr>
        <dsp:cNvPr id="0" name=""/>
        <dsp:cNvSpPr/>
      </dsp:nvSpPr>
      <dsp:spPr>
        <a:xfrm>
          <a:off x="4514292" y="2724674"/>
          <a:ext cx="1197047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1997-1</a:t>
          </a:r>
        </a:p>
      </dsp:txBody>
      <dsp:txXfrm>
        <a:off x="4514292" y="2724674"/>
        <a:ext cx="1197047" cy="598523"/>
      </dsp:txXfrm>
    </dsp:sp>
    <dsp:sp modelId="{74AC376A-F073-44E6-A425-72242CFD1F0F}">
      <dsp:nvSpPr>
        <dsp:cNvPr id="0" name=""/>
        <dsp:cNvSpPr/>
      </dsp:nvSpPr>
      <dsp:spPr>
        <a:xfrm>
          <a:off x="5962719" y="2724674"/>
          <a:ext cx="1197047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P 94-262</a:t>
          </a:r>
        </a:p>
      </dsp:txBody>
      <dsp:txXfrm>
        <a:off x="5962719" y="2724674"/>
        <a:ext cx="1197047" cy="598523"/>
      </dsp:txXfrm>
    </dsp:sp>
    <dsp:sp modelId="{B7D94A57-2F75-4951-BEFB-7351C5132D4D}">
      <dsp:nvSpPr>
        <dsp:cNvPr id="0" name=""/>
        <dsp:cNvSpPr/>
      </dsp:nvSpPr>
      <dsp:spPr>
        <a:xfrm>
          <a:off x="7172156" y="1874770"/>
          <a:ext cx="2167493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Les états limites de calcul</a:t>
          </a:r>
        </a:p>
      </dsp:txBody>
      <dsp:txXfrm>
        <a:off x="7172156" y="1874770"/>
        <a:ext cx="2167493" cy="598523"/>
      </dsp:txXfrm>
    </dsp:sp>
    <dsp:sp modelId="{874C1817-5621-4427-8180-AE82C041C282}">
      <dsp:nvSpPr>
        <dsp:cNvPr id="0" name=""/>
        <dsp:cNvSpPr/>
      </dsp:nvSpPr>
      <dsp:spPr>
        <a:xfrm>
          <a:off x="7657379" y="2724674"/>
          <a:ext cx="1197047" cy="598523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ELS</a:t>
          </a:r>
        </a:p>
      </dsp:txBody>
      <dsp:txXfrm>
        <a:off x="7657379" y="2724674"/>
        <a:ext cx="1197047" cy="59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6F9A-3649-4D0B-A30C-0BFB1D1CC174}">
      <dsp:nvSpPr>
        <dsp:cNvPr id="0" name=""/>
        <dsp:cNvSpPr/>
      </dsp:nvSpPr>
      <dsp:spPr>
        <a:xfrm>
          <a:off x="7143" y="0"/>
          <a:ext cx="2135187" cy="88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Stage – 6 mois</a:t>
          </a:r>
        </a:p>
      </dsp:txBody>
      <dsp:txXfrm>
        <a:off x="33140" y="25997"/>
        <a:ext cx="2083193" cy="835609"/>
      </dsp:txXfrm>
    </dsp:sp>
    <dsp:sp modelId="{B5C04758-0EB8-4AE8-B6A3-114B3DAAB582}">
      <dsp:nvSpPr>
        <dsp:cNvPr id="0" name=""/>
        <dsp:cNvSpPr/>
      </dsp:nvSpPr>
      <dsp:spPr>
        <a:xfrm>
          <a:off x="2355850" y="17903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2355850" y="284943"/>
        <a:ext cx="316861" cy="317716"/>
      </dsp:txXfrm>
    </dsp:sp>
    <dsp:sp modelId="{E2DCD4D7-8602-4105-8BD7-7171A18F2221}">
      <dsp:nvSpPr>
        <dsp:cNvPr id="0" name=""/>
        <dsp:cNvSpPr/>
      </dsp:nvSpPr>
      <dsp:spPr>
        <a:xfrm>
          <a:off x="2996406" y="0"/>
          <a:ext cx="2135187" cy="88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EKIUM – BE Nucléaire Service Génie Civil</a:t>
          </a:r>
        </a:p>
      </dsp:txBody>
      <dsp:txXfrm>
        <a:off x="3022403" y="25997"/>
        <a:ext cx="2083193" cy="835609"/>
      </dsp:txXfrm>
    </dsp:sp>
    <dsp:sp modelId="{07100076-007D-49BC-A8E3-38B79D143CFD}">
      <dsp:nvSpPr>
        <dsp:cNvPr id="0" name=""/>
        <dsp:cNvSpPr/>
      </dsp:nvSpPr>
      <dsp:spPr>
        <a:xfrm>
          <a:off x="5345112" y="17903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5345112" y="284943"/>
        <a:ext cx="316861" cy="317716"/>
      </dsp:txXfrm>
    </dsp:sp>
    <dsp:sp modelId="{A46B58FB-529D-4FF2-B624-88AC82D210CD}">
      <dsp:nvSpPr>
        <dsp:cNvPr id="0" name=""/>
        <dsp:cNvSpPr/>
      </dsp:nvSpPr>
      <dsp:spPr>
        <a:xfrm>
          <a:off x="5985668" y="0"/>
          <a:ext cx="2135187" cy="8876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Master 2 en Génie Civil</a:t>
          </a:r>
        </a:p>
      </dsp:txBody>
      <dsp:txXfrm>
        <a:off x="6011665" y="25997"/>
        <a:ext cx="2083193" cy="83560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2EF7-5469-435D-BE71-D817CFBC3237}">
      <dsp:nvSpPr>
        <dsp:cNvPr id="0" name=""/>
        <dsp:cNvSpPr/>
      </dsp:nvSpPr>
      <dsp:spPr>
        <a:xfrm>
          <a:off x="1933" y="0"/>
          <a:ext cx="2282258" cy="198087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Fichier Données</a:t>
          </a:r>
          <a:br>
            <a:rPr lang="fr-FR" sz="1500" kern="1200" dirty="0"/>
          </a:br>
          <a:r>
            <a:rPr lang="fr-FR" sz="1500" kern="1200" dirty="0"/>
            <a:t>« Sondage »</a:t>
          </a:r>
          <a:br>
            <a:rPr lang="fr-FR" sz="1500" kern="1200" dirty="0"/>
          </a:b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Choix du modèle de calcul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Nombre de sondages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Caractéristiques de chaque couche des sondages</a:t>
          </a:r>
        </a:p>
      </dsp:txBody>
      <dsp:txXfrm>
        <a:off x="59951" y="58018"/>
        <a:ext cx="2166222" cy="1864835"/>
      </dsp:txXfrm>
    </dsp:sp>
    <dsp:sp modelId="{05E08CF8-1FF9-4312-B6B3-D99557EDD994}">
      <dsp:nvSpPr>
        <dsp:cNvPr id="0" name=""/>
        <dsp:cNvSpPr/>
      </dsp:nvSpPr>
      <dsp:spPr>
        <a:xfrm>
          <a:off x="2495955" y="727848"/>
          <a:ext cx="448938" cy="525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495955" y="832883"/>
        <a:ext cx="314257" cy="315103"/>
      </dsp:txXfrm>
    </dsp:sp>
    <dsp:sp modelId="{B86636D5-6761-4EAB-8A14-422B758B1CFA}">
      <dsp:nvSpPr>
        <dsp:cNvPr id="0" name=""/>
        <dsp:cNvSpPr/>
      </dsp:nvSpPr>
      <dsp:spPr>
        <a:xfrm>
          <a:off x="3131245" y="0"/>
          <a:ext cx="2282258" cy="198087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Fichiers Données</a:t>
          </a:r>
          <a:br>
            <a:rPr lang="fr-FR" sz="1500" kern="1200" dirty="0"/>
          </a:br>
          <a:r>
            <a:rPr lang="fr-FR" sz="1500" kern="1200" dirty="0"/>
            <a:t>« Fondation »</a:t>
          </a:r>
          <a:br>
            <a:rPr lang="fr-FR" sz="1500" kern="1200" dirty="0"/>
          </a:b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Caractéristiques du pieu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Géométrie du pieu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Caractéristiques du béton </a:t>
          </a:r>
        </a:p>
      </dsp:txBody>
      <dsp:txXfrm>
        <a:off x="3189263" y="58018"/>
        <a:ext cx="2166222" cy="1864835"/>
      </dsp:txXfrm>
    </dsp:sp>
    <dsp:sp modelId="{6CFAC7CC-CD27-4FAA-873C-6FF1BAE7B1D6}">
      <dsp:nvSpPr>
        <dsp:cNvPr id="0" name=""/>
        <dsp:cNvSpPr/>
      </dsp:nvSpPr>
      <dsp:spPr>
        <a:xfrm>
          <a:off x="5625266" y="727848"/>
          <a:ext cx="448938" cy="525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625266" y="832883"/>
        <a:ext cx="314257" cy="315103"/>
      </dsp:txXfrm>
    </dsp:sp>
    <dsp:sp modelId="{53BF78CA-C4FD-4B25-8733-DBA14B3713E7}">
      <dsp:nvSpPr>
        <dsp:cNvPr id="0" name=""/>
        <dsp:cNvSpPr/>
      </dsp:nvSpPr>
      <dsp:spPr>
        <a:xfrm>
          <a:off x="6260556" y="0"/>
          <a:ext cx="2282258" cy="198087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Fichiers Données</a:t>
          </a:r>
          <a:br>
            <a:rPr lang="fr-FR" sz="1500" kern="1200" dirty="0"/>
          </a:br>
          <a:r>
            <a:rPr lang="fr-FR" sz="1500" kern="1200" dirty="0"/>
            <a:t>« Charges »</a:t>
          </a:r>
          <a:br>
            <a:rPr lang="fr-FR" sz="1500" kern="1200" dirty="0"/>
          </a:b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Charges en compression et en 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Charges à l’ELU, accidentelle, sismique, ELS caractéristique et ELS quasi-permanant</a:t>
          </a:r>
        </a:p>
      </dsp:txBody>
      <dsp:txXfrm>
        <a:off x="6318574" y="58018"/>
        <a:ext cx="2166222" cy="1864835"/>
      </dsp:txXfrm>
    </dsp:sp>
    <dsp:sp modelId="{CDC9EC3B-330B-487C-9B3C-6B34DB15B021}">
      <dsp:nvSpPr>
        <dsp:cNvPr id="0" name=""/>
        <dsp:cNvSpPr/>
      </dsp:nvSpPr>
      <dsp:spPr>
        <a:xfrm>
          <a:off x="8754578" y="727848"/>
          <a:ext cx="448938" cy="525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754578" y="832883"/>
        <a:ext cx="314257" cy="315103"/>
      </dsp:txXfrm>
    </dsp:sp>
    <dsp:sp modelId="{2B6ADDEA-E218-498F-AC60-FA5495D60C93}">
      <dsp:nvSpPr>
        <dsp:cNvPr id="0" name=""/>
        <dsp:cNvSpPr/>
      </dsp:nvSpPr>
      <dsp:spPr>
        <a:xfrm>
          <a:off x="9389868" y="0"/>
          <a:ext cx="2282258" cy="198087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Fichier résultats</a:t>
          </a:r>
          <a:br>
            <a:rPr lang="fr-FR" sz="1500" kern="1200" dirty="0"/>
          </a:br>
          <a:r>
            <a:rPr lang="fr-FR" sz="1500" kern="1200" dirty="0"/>
            <a:t>« Résultats de Calcul »</a:t>
          </a:r>
          <a:br>
            <a:rPr lang="fr-FR" sz="1500" kern="1200" dirty="0"/>
          </a:b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Vérification de la capacité portante du pieu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Vérification du béton en compression à l’ELS</a:t>
          </a:r>
        </a:p>
      </dsp:txBody>
      <dsp:txXfrm>
        <a:off x="9447886" y="58018"/>
        <a:ext cx="2166222" cy="18648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A4C02-C92C-4907-9FDF-C6E49F615CDB}">
      <dsp:nvSpPr>
        <dsp:cNvPr id="0" name=""/>
        <dsp:cNvSpPr/>
      </dsp:nvSpPr>
      <dsp:spPr>
        <a:xfrm>
          <a:off x="1566324" y="316169"/>
          <a:ext cx="2755948" cy="549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 Deux procédures de calcul</a:t>
          </a:r>
        </a:p>
      </dsp:txBody>
      <dsp:txXfrm>
        <a:off x="1582411" y="332256"/>
        <a:ext cx="2723774" cy="517084"/>
      </dsp:txXfrm>
    </dsp:sp>
    <dsp:sp modelId="{D02D0D23-C063-4913-B348-C31848DC39E7}">
      <dsp:nvSpPr>
        <dsp:cNvPr id="0" name=""/>
        <dsp:cNvSpPr/>
      </dsp:nvSpPr>
      <dsp:spPr>
        <a:xfrm rot="19457599">
          <a:off x="4271410" y="391051"/>
          <a:ext cx="5411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541131" y="41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28447" y="419358"/>
        <a:ext cx="27056" cy="27056"/>
      </dsp:txXfrm>
    </dsp:sp>
    <dsp:sp modelId="{DF159744-7877-46B3-A33C-35A6CEB22752}">
      <dsp:nvSpPr>
        <dsp:cNvPr id="0" name=""/>
        <dsp:cNvSpPr/>
      </dsp:nvSpPr>
      <dsp:spPr>
        <a:xfrm>
          <a:off x="4761679" y="346"/>
          <a:ext cx="1799996" cy="5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rgbClr val="002060"/>
              </a:solidFill>
            </a:rPr>
            <a:t>Modèle de terrain</a:t>
          </a:r>
        </a:p>
      </dsp:txBody>
      <dsp:txXfrm>
        <a:off x="4777766" y="16433"/>
        <a:ext cx="1767822" cy="517084"/>
      </dsp:txXfrm>
    </dsp:sp>
    <dsp:sp modelId="{AF2DD3A6-07E9-4F58-BFDC-046A6C9FFFC8}">
      <dsp:nvSpPr>
        <dsp:cNvPr id="0" name=""/>
        <dsp:cNvSpPr/>
      </dsp:nvSpPr>
      <dsp:spPr>
        <a:xfrm rot="2142401">
          <a:off x="4271410" y="706874"/>
          <a:ext cx="54113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541131" y="41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28447" y="735182"/>
        <a:ext cx="27056" cy="27056"/>
      </dsp:txXfrm>
    </dsp:sp>
    <dsp:sp modelId="{E9F45AB2-CFA9-4A21-9786-8EC0FCFEC6FE}">
      <dsp:nvSpPr>
        <dsp:cNvPr id="0" name=""/>
        <dsp:cNvSpPr/>
      </dsp:nvSpPr>
      <dsp:spPr>
        <a:xfrm>
          <a:off x="4761679" y="631993"/>
          <a:ext cx="1799996" cy="5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rgbClr val="002060"/>
              </a:solidFill>
            </a:rPr>
            <a:t>Modèle de pieu</a:t>
          </a:r>
        </a:p>
      </dsp:txBody>
      <dsp:txXfrm>
        <a:off x="4777766" y="648080"/>
        <a:ext cx="1767822" cy="5170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2ABE-5209-4E00-936C-5B23C95AAAA5}">
      <dsp:nvSpPr>
        <dsp:cNvPr id="0" name=""/>
        <dsp:cNvSpPr/>
      </dsp:nvSpPr>
      <dsp:spPr>
        <a:xfrm>
          <a:off x="10363477" y="2462435"/>
          <a:ext cx="714514" cy="24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"/>
              </a:lnTo>
              <a:lnTo>
                <a:pt x="714514" y="124006"/>
              </a:lnTo>
              <a:lnTo>
                <a:pt x="714514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D3178-BB0F-47CF-AEC2-A1F67771BE6F}">
      <dsp:nvSpPr>
        <dsp:cNvPr id="0" name=""/>
        <dsp:cNvSpPr/>
      </dsp:nvSpPr>
      <dsp:spPr>
        <a:xfrm>
          <a:off x="9648963" y="2462435"/>
          <a:ext cx="714514" cy="248013"/>
        </a:xfrm>
        <a:custGeom>
          <a:avLst/>
          <a:gdLst/>
          <a:ahLst/>
          <a:cxnLst/>
          <a:rect l="0" t="0" r="0" b="0"/>
          <a:pathLst>
            <a:path>
              <a:moveTo>
                <a:pt x="714514" y="0"/>
              </a:moveTo>
              <a:lnTo>
                <a:pt x="714514" y="124006"/>
              </a:lnTo>
              <a:lnTo>
                <a:pt x="0" y="124006"/>
              </a:lnTo>
              <a:lnTo>
                <a:pt x="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A21C8-48F8-4F77-881B-9F6AB288E004}">
      <dsp:nvSpPr>
        <dsp:cNvPr id="0" name=""/>
        <dsp:cNvSpPr/>
      </dsp:nvSpPr>
      <dsp:spPr>
        <a:xfrm>
          <a:off x="5719135" y="1623914"/>
          <a:ext cx="4644342" cy="24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"/>
              </a:lnTo>
              <a:lnTo>
                <a:pt x="4644342" y="124006"/>
              </a:lnTo>
              <a:lnTo>
                <a:pt x="4644342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12AD5-FA68-4469-98DC-10ECD034BEDF}">
      <dsp:nvSpPr>
        <dsp:cNvPr id="0" name=""/>
        <dsp:cNvSpPr/>
      </dsp:nvSpPr>
      <dsp:spPr>
        <a:xfrm>
          <a:off x="5361878" y="2462435"/>
          <a:ext cx="2858056" cy="24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"/>
              </a:lnTo>
              <a:lnTo>
                <a:pt x="2858056" y="124006"/>
              </a:lnTo>
              <a:lnTo>
                <a:pt x="2858056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2093C-AA92-4B10-9B3C-AF4BEBBC3070}">
      <dsp:nvSpPr>
        <dsp:cNvPr id="0" name=""/>
        <dsp:cNvSpPr/>
      </dsp:nvSpPr>
      <dsp:spPr>
        <a:xfrm>
          <a:off x="5361878" y="2462435"/>
          <a:ext cx="1429028" cy="24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"/>
              </a:lnTo>
              <a:lnTo>
                <a:pt x="1429028" y="124006"/>
              </a:lnTo>
              <a:lnTo>
                <a:pt x="1429028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B1963-75EF-4D4C-B538-6FFE6162978A}">
      <dsp:nvSpPr>
        <dsp:cNvPr id="0" name=""/>
        <dsp:cNvSpPr/>
      </dsp:nvSpPr>
      <dsp:spPr>
        <a:xfrm>
          <a:off x="5316158" y="2462435"/>
          <a:ext cx="91440" cy="248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9DBC4-C6EF-40C8-BF22-5089C6E88E2E}">
      <dsp:nvSpPr>
        <dsp:cNvPr id="0" name=""/>
        <dsp:cNvSpPr/>
      </dsp:nvSpPr>
      <dsp:spPr>
        <a:xfrm>
          <a:off x="3932849" y="2462435"/>
          <a:ext cx="1429028" cy="248013"/>
        </a:xfrm>
        <a:custGeom>
          <a:avLst/>
          <a:gdLst/>
          <a:ahLst/>
          <a:cxnLst/>
          <a:rect l="0" t="0" r="0" b="0"/>
          <a:pathLst>
            <a:path>
              <a:moveTo>
                <a:pt x="1429028" y="0"/>
              </a:moveTo>
              <a:lnTo>
                <a:pt x="1429028" y="124006"/>
              </a:lnTo>
              <a:lnTo>
                <a:pt x="0" y="124006"/>
              </a:lnTo>
              <a:lnTo>
                <a:pt x="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7232-7211-4CB3-B894-C3751BDA5A7E}">
      <dsp:nvSpPr>
        <dsp:cNvPr id="0" name=""/>
        <dsp:cNvSpPr/>
      </dsp:nvSpPr>
      <dsp:spPr>
        <a:xfrm>
          <a:off x="2503821" y="2462435"/>
          <a:ext cx="2858056" cy="248013"/>
        </a:xfrm>
        <a:custGeom>
          <a:avLst/>
          <a:gdLst/>
          <a:ahLst/>
          <a:cxnLst/>
          <a:rect l="0" t="0" r="0" b="0"/>
          <a:pathLst>
            <a:path>
              <a:moveTo>
                <a:pt x="2858056" y="0"/>
              </a:moveTo>
              <a:lnTo>
                <a:pt x="2858056" y="124006"/>
              </a:lnTo>
              <a:lnTo>
                <a:pt x="0" y="124006"/>
              </a:lnTo>
              <a:lnTo>
                <a:pt x="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F336-CA5D-4963-8E81-C60C4C566D7F}">
      <dsp:nvSpPr>
        <dsp:cNvPr id="0" name=""/>
        <dsp:cNvSpPr/>
      </dsp:nvSpPr>
      <dsp:spPr>
        <a:xfrm>
          <a:off x="5361878" y="1623914"/>
          <a:ext cx="357257" cy="248013"/>
        </a:xfrm>
        <a:custGeom>
          <a:avLst/>
          <a:gdLst/>
          <a:ahLst/>
          <a:cxnLst/>
          <a:rect l="0" t="0" r="0" b="0"/>
          <a:pathLst>
            <a:path>
              <a:moveTo>
                <a:pt x="357257" y="0"/>
              </a:moveTo>
              <a:lnTo>
                <a:pt x="357257" y="124006"/>
              </a:lnTo>
              <a:lnTo>
                <a:pt x="0" y="124006"/>
              </a:lnTo>
              <a:lnTo>
                <a:pt x="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26F2-7A42-47F0-BD81-1A23A967F7D5}">
      <dsp:nvSpPr>
        <dsp:cNvPr id="0" name=""/>
        <dsp:cNvSpPr/>
      </dsp:nvSpPr>
      <dsp:spPr>
        <a:xfrm>
          <a:off x="1029072" y="2462435"/>
          <a:ext cx="91440" cy="248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446F8-26B2-4592-9074-1D30682855C8}">
      <dsp:nvSpPr>
        <dsp:cNvPr id="0" name=""/>
        <dsp:cNvSpPr/>
      </dsp:nvSpPr>
      <dsp:spPr>
        <a:xfrm>
          <a:off x="1074792" y="1623914"/>
          <a:ext cx="4644342" cy="248013"/>
        </a:xfrm>
        <a:custGeom>
          <a:avLst/>
          <a:gdLst/>
          <a:ahLst/>
          <a:cxnLst/>
          <a:rect l="0" t="0" r="0" b="0"/>
          <a:pathLst>
            <a:path>
              <a:moveTo>
                <a:pt x="4644342" y="0"/>
              </a:moveTo>
              <a:lnTo>
                <a:pt x="4644342" y="124006"/>
              </a:lnTo>
              <a:lnTo>
                <a:pt x="0" y="124006"/>
              </a:lnTo>
              <a:lnTo>
                <a:pt x="0" y="2480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6C829-D541-46DD-9530-A27DA1ED9A8F}">
      <dsp:nvSpPr>
        <dsp:cNvPr id="0" name=""/>
        <dsp:cNvSpPr/>
      </dsp:nvSpPr>
      <dsp:spPr>
        <a:xfrm>
          <a:off x="5673415" y="785393"/>
          <a:ext cx="91440" cy="248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72073-F864-4DFE-924B-15A0AE40D4D7}">
      <dsp:nvSpPr>
        <dsp:cNvPr id="0" name=""/>
        <dsp:cNvSpPr/>
      </dsp:nvSpPr>
      <dsp:spPr>
        <a:xfrm>
          <a:off x="4835050" y="24052"/>
          <a:ext cx="1768168" cy="761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EKfielle</a:t>
          </a:r>
          <a:endParaRPr lang="fr-FR" sz="2800" kern="1200" dirty="0"/>
        </a:p>
      </dsp:txBody>
      <dsp:txXfrm>
        <a:off x="4835050" y="24052"/>
        <a:ext cx="1768168" cy="761341"/>
      </dsp:txXfrm>
    </dsp:sp>
    <dsp:sp modelId="{2ACA96EC-6E51-47D0-BFDC-2F0E76B6955D}">
      <dsp:nvSpPr>
        <dsp:cNvPr id="0" name=""/>
        <dsp:cNvSpPr/>
      </dsp:nvSpPr>
      <dsp:spPr>
        <a:xfrm>
          <a:off x="3669943" y="1033407"/>
          <a:ext cx="4098382" cy="590507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002060"/>
              </a:solidFill>
              <a:effectLst/>
            </a:rPr>
            <a:t>Vérification de la stabilité de la semelle et sa portance et calcul de son tassement et son ferraillage</a:t>
          </a:r>
          <a:endParaRPr lang="fr-FR" sz="1400" b="1" kern="1200" dirty="0">
            <a:solidFill>
              <a:srgbClr val="002060"/>
            </a:solidFill>
          </a:endParaRPr>
        </a:p>
      </dsp:txBody>
      <dsp:txXfrm>
        <a:off x="3669943" y="1033407"/>
        <a:ext cx="4098382" cy="590507"/>
      </dsp:txXfrm>
    </dsp:sp>
    <dsp:sp modelId="{78A70C94-89F7-4BC1-8888-720FFA991EEA}">
      <dsp:nvSpPr>
        <dsp:cNvPr id="0" name=""/>
        <dsp:cNvSpPr/>
      </dsp:nvSpPr>
      <dsp:spPr>
        <a:xfrm>
          <a:off x="5560" y="1871928"/>
          <a:ext cx="2138464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Développé par des langages de programmation</a:t>
          </a:r>
        </a:p>
      </dsp:txBody>
      <dsp:txXfrm>
        <a:off x="5560" y="1871928"/>
        <a:ext cx="2138464" cy="590507"/>
      </dsp:txXfrm>
    </dsp:sp>
    <dsp:sp modelId="{628595BE-E3F1-46E3-BE47-E6E023F5E13C}">
      <dsp:nvSpPr>
        <dsp:cNvPr id="0" name=""/>
        <dsp:cNvSpPr/>
      </dsp:nvSpPr>
      <dsp:spPr>
        <a:xfrm>
          <a:off x="484284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Python</a:t>
          </a:r>
        </a:p>
      </dsp:txBody>
      <dsp:txXfrm>
        <a:off x="484284" y="2710448"/>
        <a:ext cx="1181015" cy="590507"/>
      </dsp:txXfrm>
    </dsp:sp>
    <dsp:sp modelId="{0FD065B4-00C0-48AE-8B90-0CF1012943A2}">
      <dsp:nvSpPr>
        <dsp:cNvPr id="0" name=""/>
        <dsp:cNvSpPr/>
      </dsp:nvSpPr>
      <dsp:spPr>
        <a:xfrm>
          <a:off x="4292645" y="1871928"/>
          <a:ext cx="2138464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selon les règlements adéquats</a:t>
          </a:r>
        </a:p>
      </dsp:txBody>
      <dsp:txXfrm>
        <a:off x="4292645" y="1871928"/>
        <a:ext cx="2138464" cy="590507"/>
      </dsp:txXfrm>
    </dsp:sp>
    <dsp:sp modelId="{07FDA9B5-0EB3-4B43-8EFD-5D9369F98F9D}">
      <dsp:nvSpPr>
        <dsp:cNvPr id="0" name=""/>
        <dsp:cNvSpPr/>
      </dsp:nvSpPr>
      <dsp:spPr>
        <a:xfrm>
          <a:off x="1913313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1997-1</a:t>
          </a:r>
        </a:p>
      </dsp:txBody>
      <dsp:txXfrm>
        <a:off x="1913313" y="2710448"/>
        <a:ext cx="1181015" cy="590507"/>
      </dsp:txXfrm>
    </dsp:sp>
    <dsp:sp modelId="{74AC376A-F073-44E6-A425-72242CFD1F0F}">
      <dsp:nvSpPr>
        <dsp:cNvPr id="0" name=""/>
        <dsp:cNvSpPr/>
      </dsp:nvSpPr>
      <dsp:spPr>
        <a:xfrm>
          <a:off x="3342341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P 94-261</a:t>
          </a:r>
        </a:p>
      </dsp:txBody>
      <dsp:txXfrm>
        <a:off x="3342341" y="2710448"/>
        <a:ext cx="1181015" cy="590507"/>
      </dsp:txXfrm>
    </dsp:sp>
    <dsp:sp modelId="{9C660124-FE76-479A-8B66-F51F049356D8}">
      <dsp:nvSpPr>
        <dsp:cNvPr id="0" name=""/>
        <dsp:cNvSpPr/>
      </dsp:nvSpPr>
      <dsp:spPr>
        <a:xfrm>
          <a:off x="4771370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1998-5</a:t>
          </a:r>
        </a:p>
      </dsp:txBody>
      <dsp:txXfrm>
        <a:off x="4771370" y="2710448"/>
        <a:ext cx="1181015" cy="590507"/>
      </dsp:txXfrm>
    </dsp:sp>
    <dsp:sp modelId="{903D1942-5D3A-47AC-93BB-C25F79AC09F8}">
      <dsp:nvSpPr>
        <dsp:cNvPr id="0" name=""/>
        <dsp:cNvSpPr/>
      </dsp:nvSpPr>
      <dsp:spPr>
        <a:xfrm>
          <a:off x="6200398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1992-1-1</a:t>
          </a:r>
        </a:p>
      </dsp:txBody>
      <dsp:txXfrm>
        <a:off x="6200398" y="2710448"/>
        <a:ext cx="1181015" cy="590507"/>
      </dsp:txXfrm>
    </dsp:sp>
    <dsp:sp modelId="{0C5AADC0-B6D9-4B87-84A0-7E18009FD322}">
      <dsp:nvSpPr>
        <dsp:cNvPr id="0" name=""/>
        <dsp:cNvSpPr/>
      </dsp:nvSpPr>
      <dsp:spPr>
        <a:xfrm>
          <a:off x="7629427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DTU 13.12</a:t>
          </a:r>
        </a:p>
      </dsp:txBody>
      <dsp:txXfrm>
        <a:off x="7629427" y="2710448"/>
        <a:ext cx="1181015" cy="590507"/>
      </dsp:txXfrm>
    </dsp:sp>
    <dsp:sp modelId="{B7D94A57-2F75-4951-BEFB-7351C5132D4D}">
      <dsp:nvSpPr>
        <dsp:cNvPr id="0" name=""/>
        <dsp:cNvSpPr/>
      </dsp:nvSpPr>
      <dsp:spPr>
        <a:xfrm>
          <a:off x="9294245" y="1871928"/>
          <a:ext cx="2138464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Les états limites de calcul</a:t>
          </a:r>
        </a:p>
      </dsp:txBody>
      <dsp:txXfrm>
        <a:off x="9294245" y="1871928"/>
        <a:ext cx="2138464" cy="590507"/>
      </dsp:txXfrm>
    </dsp:sp>
    <dsp:sp modelId="{874C1817-5621-4427-8180-AE82C041C282}">
      <dsp:nvSpPr>
        <dsp:cNvPr id="0" name=""/>
        <dsp:cNvSpPr/>
      </dsp:nvSpPr>
      <dsp:spPr>
        <a:xfrm>
          <a:off x="9058455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ELS</a:t>
          </a:r>
        </a:p>
      </dsp:txBody>
      <dsp:txXfrm>
        <a:off x="9058455" y="2710448"/>
        <a:ext cx="1181015" cy="590507"/>
      </dsp:txXfrm>
    </dsp:sp>
    <dsp:sp modelId="{0823946D-9382-4D84-B55C-62D0A735146C}">
      <dsp:nvSpPr>
        <dsp:cNvPr id="0" name=""/>
        <dsp:cNvSpPr/>
      </dsp:nvSpPr>
      <dsp:spPr>
        <a:xfrm>
          <a:off x="10487484" y="2710448"/>
          <a:ext cx="1181015" cy="59050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ELA</a:t>
          </a:r>
        </a:p>
      </dsp:txBody>
      <dsp:txXfrm>
        <a:off x="10487484" y="2710448"/>
        <a:ext cx="1181015" cy="59050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D647-6898-4B19-810B-5DB1DA374944}">
      <dsp:nvSpPr>
        <dsp:cNvPr id="0" name=""/>
        <dsp:cNvSpPr/>
      </dsp:nvSpPr>
      <dsp:spPr>
        <a:xfrm>
          <a:off x="845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 Données</a:t>
          </a:r>
          <a:br>
            <a:rPr lang="fr-FR" sz="1200" kern="1200" dirty="0"/>
          </a:br>
          <a:r>
            <a:rPr lang="fr-FR" sz="1200" kern="1200" dirty="0"/>
            <a:t>« Données »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Méthode de calcul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Géométrie de la semelle </a:t>
          </a:r>
        </a:p>
      </dsp:txBody>
      <dsp:txXfrm>
        <a:off x="37749" y="240016"/>
        <a:ext cx="1186188" cy="1500837"/>
      </dsp:txXfrm>
    </dsp:sp>
    <dsp:sp modelId="{2546E75E-48C2-4256-87F6-C95A7E682009}">
      <dsp:nvSpPr>
        <dsp:cNvPr id="0" name=""/>
        <dsp:cNvSpPr/>
      </dsp:nvSpPr>
      <dsp:spPr>
        <a:xfrm>
          <a:off x="1379691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379691" y="902010"/>
        <a:ext cx="176373" cy="176849"/>
      </dsp:txXfrm>
    </dsp:sp>
    <dsp:sp modelId="{117D2EF7-5469-435D-BE71-D817CFBC3237}">
      <dsp:nvSpPr>
        <dsp:cNvPr id="0" name=""/>
        <dsp:cNvSpPr/>
      </dsp:nvSpPr>
      <dsp:spPr>
        <a:xfrm>
          <a:off x="1736240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 Données</a:t>
          </a:r>
          <a:br>
            <a:rPr lang="fr-FR" sz="1200" kern="1200" dirty="0"/>
          </a:br>
          <a:r>
            <a:rPr lang="fr-FR" sz="1200" kern="1200" dirty="0"/>
            <a:t>« Sondage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Caractéristiques de chaque couche des sondages</a:t>
          </a:r>
        </a:p>
      </dsp:txBody>
      <dsp:txXfrm>
        <a:off x="1773144" y="240016"/>
        <a:ext cx="1186188" cy="1500837"/>
      </dsp:txXfrm>
    </dsp:sp>
    <dsp:sp modelId="{05E08CF8-1FF9-4312-B6B3-D99557EDD994}">
      <dsp:nvSpPr>
        <dsp:cNvPr id="0" name=""/>
        <dsp:cNvSpPr/>
      </dsp:nvSpPr>
      <dsp:spPr>
        <a:xfrm>
          <a:off x="3115087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115087" y="902010"/>
        <a:ext cx="176373" cy="176849"/>
      </dsp:txXfrm>
    </dsp:sp>
    <dsp:sp modelId="{53BF78CA-C4FD-4B25-8733-DBA14B3713E7}">
      <dsp:nvSpPr>
        <dsp:cNvPr id="0" name=""/>
        <dsp:cNvSpPr/>
      </dsp:nvSpPr>
      <dsp:spPr>
        <a:xfrm>
          <a:off x="3471636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Fichiers Données</a:t>
          </a:r>
          <a:br>
            <a:rPr lang="fr-FR" sz="1200" kern="1200" dirty="0"/>
          </a:br>
          <a:r>
            <a:rPr lang="fr-FR" sz="1200" kern="1200" dirty="0"/>
            <a:t>« Charges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État limite de calcul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Sollicitations exercées sur la semelle</a:t>
          </a:r>
        </a:p>
      </dsp:txBody>
      <dsp:txXfrm>
        <a:off x="3508540" y="240016"/>
        <a:ext cx="1186188" cy="1500837"/>
      </dsp:txXfrm>
    </dsp:sp>
    <dsp:sp modelId="{CDC9EC3B-330B-487C-9B3C-6B34DB15B021}">
      <dsp:nvSpPr>
        <dsp:cNvPr id="0" name=""/>
        <dsp:cNvSpPr/>
      </dsp:nvSpPr>
      <dsp:spPr>
        <a:xfrm>
          <a:off x="4850482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4850482" y="902010"/>
        <a:ext cx="176373" cy="176849"/>
      </dsp:txXfrm>
    </dsp:sp>
    <dsp:sp modelId="{B096DFE5-E824-48B8-9D1D-BDA95CA873F9}">
      <dsp:nvSpPr>
        <dsp:cNvPr id="0" name=""/>
        <dsp:cNvSpPr/>
      </dsp:nvSpPr>
      <dsp:spPr>
        <a:xfrm>
          <a:off x="5207031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Fichiers Données</a:t>
          </a:r>
          <a:br>
            <a:rPr lang="fr-FR" sz="1200" kern="1200" dirty="0"/>
          </a:br>
          <a:r>
            <a:rPr lang="fr-FR" sz="1200" kern="1200" dirty="0"/>
            <a:t>« Tassement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Caractéristiques du sol</a:t>
          </a:r>
        </a:p>
      </dsp:txBody>
      <dsp:txXfrm>
        <a:off x="5243935" y="240016"/>
        <a:ext cx="1186188" cy="1500837"/>
      </dsp:txXfrm>
    </dsp:sp>
    <dsp:sp modelId="{C99D38A9-E773-4333-8E9A-B6EE8A5C5C71}">
      <dsp:nvSpPr>
        <dsp:cNvPr id="0" name=""/>
        <dsp:cNvSpPr/>
      </dsp:nvSpPr>
      <dsp:spPr>
        <a:xfrm>
          <a:off x="6585878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6585878" y="902010"/>
        <a:ext cx="176373" cy="176849"/>
      </dsp:txXfrm>
    </dsp:sp>
    <dsp:sp modelId="{C63E1CBD-CA23-42BD-962D-5A5ADE8D2F25}">
      <dsp:nvSpPr>
        <dsp:cNvPr id="0" name=""/>
        <dsp:cNvSpPr/>
      </dsp:nvSpPr>
      <dsp:spPr>
        <a:xfrm>
          <a:off x="6942427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Fichiers Données</a:t>
          </a:r>
          <a:br>
            <a:rPr lang="fr-FR" sz="1200" kern="1200" dirty="0"/>
          </a:br>
          <a:r>
            <a:rPr lang="fr-FR" sz="1200" kern="1200" dirty="0"/>
            <a:t>« Séisme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Nature du sol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Accélération du sol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Caractéristiques du sol</a:t>
          </a:r>
        </a:p>
      </dsp:txBody>
      <dsp:txXfrm>
        <a:off x="6979331" y="240016"/>
        <a:ext cx="1186188" cy="1500837"/>
      </dsp:txXfrm>
    </dsp:sp>
    <dsp:sp modelId="{9D54C6C1-9FD5-4253-A528-4AAA5AE82387}">
      <dsp:nvSpPr>
        <dsp:cNvPr id="0" name=""/>
        <dsp:cNvSpPr/>
      </dsp:nvSpPr>
      <dsp:spPr>
        <a:xfrm>
          <a:off x="8321273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321273" y="902010"/>
        <a:ext cx="176373" cy="176849"/>
      </dsp:txXfrm>
    </dsp:sp>
    <dsp:sp modelId="{880F95D0-407B-473E-B25D-9232FEB52D77}">
      <dsp:nvSpPr>
        <dsp:cNvPr id="0" name=""/>
        <dsp:cNvSpPr/>
      </dsp:nvSpPr>
      <dsp:spPr>
        <a:xfrm>
          <a:off x="8677822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Fichiers Données</a:t>
          </a:r>
          <a:br>
            <a:rPr lang="fr-FR" sz="1200" kern="1200" dirty="0"/>
          </a:br>
          <a:r>
            <a:rPr lang="fr-FR" sz="1200" kern="1200" dirty="0"/>
            <a:t>« Ferraillage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Norme de calcul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Caractéristiques du béton</a:t>
          </a:r>
        </a:p>
      </dsp:txBody>
      <dsp:txXfrm>
        <a:off x="8714726" y="240016"/>
        <a:ext cx="1186188" cy="1500837"/>
      </dsp:txXfrm>
    </dsp:sp>
    <dsp:sp modelId="{17C35696-3678-48C4-A9C2-ABB67563D8FC}">
      <dsp:nvSpPr>
        <dsp:cNvPr id="0" name=""/>
        <dsp:cNvSpPr/>
      </dsp:nvSpPr>
      <dsp:spPr>
        <a:xfrm>
          <a:off x="10056669" y="843061"/>
          <a:ext cx="251961" cy="294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056669" y="902010"/>
        <a:ext cx="176373" cy="176849"/>
      </dsp:txXfrm>
    </dsp:sp>
    <dsp:sp modelId="{2B6ADDEA-E218-498F-AC60-FA5495D60C93}">
      <dsp:nvSpPr>
        <dsp:cNvPr id="0" name=""/>
        <dsp:cNvSpPr/>
      </dsp:nvSpPr>
      <dsp:spPr>
        <a:xfrm>
          <a:off x="10413218" y="203112"/>
          <a:ext cx="1259996" cy="157464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Fichier résultats</a:t>
          </a:r>
          <a:br>
            <a:rPr lang="fr-FR" sz="1200" kern="1200" dirty="0"/>
          </a:br>
          <a:r>
            <a:rPr lang="fr-FR" sz="1200" kern="1200" dirty="0"/>
            <a:t>« Résultats de Calcul »</a:t>
          </a:r>
          <a:br>
            <a:rPr lang="fr-FR" sz="1200" kern="1200" dirty="0"/>
          </a:b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Vérification de la capacité portante de la semelle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Calcul du tassement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Calcul ferraillage</a:t>
          </a:r>
        </a:p>
      </dsp:txBody>
      <dsp:txXfrm>
        <a:off x="10450122" y="240016"/>
        <a:ext cx="1186188" cy="150083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Calcul de la capacité portante </a:t>
          </a:r>
          <a:br>
            <a:rPr lang="fr-FR" sz="1100" b="1" kern="1200" dirty="0"/>
          </a:br>
          <a:r>
            <a:rPr lang="fr-FR" sz="1100" b="1" kern="1200" dirty="0"/>
            <a:t>(ELU-ELA-ELS)</a:t>
          </a:r>
        </a:p>
      </dsp:txBody>
      <dsp:txXfrm>
        <a:off x="80632" y="1"/>
        <a:ext cx="1469535" cy="81359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 Vérification du glissement</a:t>
          </a:r>
          <a:br>
            <a:rPr lang="fr-FR" sz="1100" b="1" kern="1200" dirty="0"/>
          </a:br>
          <a:r>
            <a:rPr lang="fr-FR" sz="1100" b="1" kern="1200" dirty="0"/>
            <a:t>(ELU-ELA)</a:t>
          </a:r>
        </a:p>
      </dsp:txBody>
      <dsp:txXfrm>
        <a:off x="80632" y="1"/>
        <a:ext cx="1469535" cy="81359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Vérification de l’excentricité</a:t>
          </a:r>
          <a:br>
            <a:rPr lang="fr-FR" sz="1100" b="1" kern="1200" dirty="0"/>
          </a:br>
          <a:r>
            <a:rPr lang="fr-FR" sz="1100" b="1" kern="1200" dirty="0"/>
            <a:t>(ELU-ELA-ELS)</a:t>
          </a:r>
        </a:p>
      </dsp:txBody>
      <dsp:txXfrm>
        <a:off x="80632" y="1"/>
        <a:ext cx="1469535" cy="8135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75456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Vérification du soulèvement</a:t>
          </a:r>
          <a:br>
            <a:rPr lang="fr-FR" sz="1100" b="1" kern="1200" dirty="0"/>
          </a:br>
          <a:r>
            <a:rPr lang="fr-FR" sz="1100" b="1" kern="1200" dirty="0"/>
            <a:t>(ELU-ELA-ELS)</a:t>
          </a:r>
        </a:p>
      </dsp:txBody>
      <dsp:txXfrm>
        <a:off x="75456" y="1"/>
        <a:ext cx="1469535" cy="81359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Calcul du tassement</a:t>
          </a:r>
          <a:br>
            <a:rPr lang="fr-FR" sz="1100" b="1" kern="1200" dirty="0"/>
          </a:br>
          <a:r>
            <a:rPr lang="fr-FR" sz="1100" b="1" kern="1200" dirty="0"/>
            <a:t>(ELS)</a:t>
          </a:r>
        </a:p>
      </dsp:txBody>
      <dsp:txXfrm>
        <a:off x="80632" y="1"/>
        <a:ext cx="1469535" cy="81359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Vérification au séisme (ELA)</a:t>
          </a:r>
        </a:p>
      </dsp:txBody>
      <dsp:txXfrm>
        <a:off x="80632" y="1"/>
        <a:ext cx="1469535" cy="813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32B9B-DF66-4A1E-A36D-1324F9809CF2}">
      <dsp:nvSpPr>
        <dsp:cNvPr id="0" name=""/>
        <dsp:cNvSpPr/>
      </dsp:nvSpPr>
      <dsp:spPr>
        <a:xfrm>
          <a:off x="0" y="3355"/>
          <a:ext cx="7651876" cy="71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2124B-A649-40AB-9190-CB4E2E98ECE7}">
      <dsp:nvSpPr>
        <dsp:cNvPr id="0" name=""/>
        <dsp:cNvSpPr/>
      </dsp:nvSpPr>
      <dsp:spPr>
        <a:xfrm>
          <a:off x="216219" y="164180"/>
          <a:ext cx="393127" cy="393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ADB60-8DF2-4F1D-8B07-DD2D3443F419}">
      <dsp:nvSpPr>
        <dsp:cNvPr id="0" name=""/>
        <dsp:cNvSpPr/>
      </dsp:nvSpPr>
      <dsp:spPr>
        <a:xfrm>
          <a:off x="825567" y="3355"/>
          <a:ext cx="6826308" cy="71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47" tIns="75647" rIns="75647" bIns="756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Maîtrise des normes et règlements</a:t>
          </a:r>
          <a:endParaRPr lang="fr-FR" sz="1800" kern="1200" dirty="0"/>
        </a:p>
      </dsp:txBody>
      <dsp:txXfrm>
        <a:off x="825567" y="3355"/>
        <a:ext cx="6826308" cy="714776"/>
      </dsp:txXfrm>
    </dsp:sp>
    <dsp:sp modelId="{48C73919-63BC-4F82-85DF-DE2B041B3FF6}">
      <dsp:nvSpPr>
        <dsp:cNvPr id="0" name=""/>
        <dsp:cNvSpPr/>
      </dsp:nvSpPr>
      <dsp:spPr>
        <a:xfrm>
          <a:off x="0" y="896826"/>
          <a:ext cx="7651876" cy="71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5732B-06BC-4CB7-A562-B1424F397530}">
      <dsp:nvSpPr>
        <dsp:cNvPr id="0" name=""/>
        <dsp:cNvSpPr/>
      </dsp:nvSpPr>
      <dsp:spPr>
        <a:xfrm>
          <a:off x="216219" y="1057651"/>
          <a:ext cx="393127" cy="393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4752C-44BC-4F05-95DD-BA46D06C729A}">
      <dsp:nvSpPr>
        <dsp:cNvPr id="0" name=""/>
        <dsp:cNvSpPr/>
      </dsp:nvSpPr>
      <dsp:spPr>
        <a:xfrm>
          <a:off x="825567" y="896826"/>
          <a:ext cx="6826308" cy="71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47" tIns="75647" rIns="75647" bIns="756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Maîtrise des logiciels et programmes</a:t>
          </a:r>
          <a:endParaRPr lang="fr-FR" sz="1800" kern="1200" dirty="0"/>
        </a:p>
      </dsp:txBody>
      <dsp:txXfrm>
        <a:off x="825567" y="896826"/>
        <a:ext cx="6826308" cy="714776"/>
      </dsp:txXfrm>
    </dsp:sp>
    <dsp:sp modelId="{CE66C6D6-2E86-4BE7-AA77-4CB394873B3E}">
      <dsp:nvSpPr>
        <dsp:cNvPr id="0" name=""/>
        <dsp:cNvSpPr/>
      </dsp:nvSpPr>
      <dsp:spPr>
        <a:xfrm>
          <a:off x="0" y="1790297"/>
          <a:ext cx="7651876" cy="71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98088-4A28-44CD-B851-9AE984E0A046}">
      <dsp:nvSpPr>
        <dsp:cNvPr id="0" name=""/>
        <dsp:cNvSpPr/>
      </dsp:nvSpPr>
      <dsp:spPr>
        <a:xfrm>
          <a:off x="216219" y="1951122"/>
          <a:ext cx="393127" cy="393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ED4B7-C867-4F73-9530-1308D689D483}">
      <dsp:nvSpPr>
        <dsp:cNvPr id="0" name=""/>
        <dsp:cNvSpPr/>
      </dsp:nvSpPr>
      <dsp:spPr>
        <a:xfrm>
          <a:off x="825567" y="1790297"/>
          <a:ext cx="6826308" cy="71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47" tIns="75647" rIns="75647" bIns="756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Développement des outils de calculs</a:t>
          </a:r>
        </a:p>
      </dsp:txBody>
      <dsp:txXfrm>
        <a:off x="825567" y="1790297"/>
        <a:ext cx="6826308" cy="714776"/>
      </dsp:txXfrm>
    </dsp:sp>
    <dsp:sp modelId="{A92A7C3A-419D-4555-B588-45D4A250D429}">
      <dsp:nvSpPr>
        <dsp:cNvPr id="0" name=""/>
        <dsp:cNvSpPr/>
      </dsp:nvSpPr>
      <dsp:spPr>
        <a:xfrm>
          <a:off x="0" y="2683768"/>
          <a:ext cx="7651876" cy="71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324E4-E560-4A14-9729-4B83C94C181F}">
      <dsp:nvSpPr>
        <dsp:cNvPr id="0" name=""/>
        <dsp:cNvSpPr/>
      </dsp:nvSpPr>
      <dsp:spPr>
        <a:xfrm>
          <a:off x="216219" y="2844593"/>
          <a:ext cx="393127" cy="3931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EF519-3BA2-406D-B6A4-25566AD5E067}">
      <dsp:nvSpPr>
        <dsp:cNvPr id="0" name=""/>
        <dsp:cNvSpPr/>
      </dsp:nvSpPr>
      <dsp:spPr>
        <a:xfrm>
          <a:off x="825567" y="2683768"/>
          <a:ext cx="6826308" cy="71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47" tIns="75647" rIns="75647" bIns="756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Validation des outils de calculs</a:t>
          </a:r>
        </a:p>
      </dsp:txBody>
      <dsp:txXfrm>
        <a:off x="825567" y="2683768"/>
        <a:ext cx="6826308" cy="714776"/>
      </dsp:txXfrm>
    </dsp:sp>
    <dsp:sp modelId="{5CFBC3E0-4D7D-49D3-B376-3AFD9FA67486}">
      <dsp:nvSpPr>
        <dsp:cNvPr id="0" name=""/>
        <dsp:cNvSpPr/>
      </dsp:nvSpPr>
      <dsp:spPr>
        <a:xfrm>
          <a:off x="0" y="3577239"/>
          <a:ext cx="7651876" cy="71477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8223A-BB7A-4E3E-8883-35AD0F283E1E}">
      <dsp:nvSpPr>
        <dsp:cNvPr id="0" name=""/>
        <dsp:cNvSpPr/>
      </dsp:nvSpPr>
      <dsp:spPr>
        <a:xfrm>
          <a:off x="216219" y="3738064"/>
          <a:ext cx="393127" cy="3931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1F171-CB85-4247-AD88-1D94F6FF5C48}">
      <dsp:nvSpPr>
        <dsp:cNvPr id="0" name=""/>
        <dsp:cNvSpPr/>
      </dsp:nvSpPr>
      <dsp:spPr>
        <a:xfrm>
          <a:off x="825567" y="3577239"/>
          <a:ext cx="6826308" cy="71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47" tIns="75647" rIns="75647" bIns="756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Constitution des dossiers techniques de chaque outil pour leur mise en marché</a:t>
          </a:r>
        </a:p>
      </dsp:txBody>
      <dsp:txXfrm>
        <a:off x="825567" y="3577239"/>
        <a:ext cx="6826308" cy="71477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A6B2-E2E2-46C3-8A62-EB74F5E0BD95}">
      <dsp:nvSpPr>
        <dsp:cNvPr id="0" name=""/>
        <dsp:cNvSpPr/>
      </dsp:nvSpPr>
      <dsp:spPr>
        <a:xfrm>
          <a:off x="80632" y="1"/>
          <a:ext cx="1469535" cy="81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Calcul ferraillage</a:t>
          </a:r>
          <a:br>
            <a:rPr lang="fr-FR" sz="1100" b="1" kern="1200" dirty="0"/>
          </a:br>
          <a:r>
            <a:rPr lang="fr-FR" sz="1100" b="1" kern="1200" dirty="0"/>
            <a:t>( EC2 – DTU 13.12)</a:t>
          </a:r>
        </a:p>
      </dsp:txBody>
      <dsp:txXfrm>
        <a:off x="80632" y="1"/>
        <a:ext cx="1469535" cy="813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090D4-7BA7-4E90-BBBE-CB2245820621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643A4-AAAF-469E-8340-2F240982EBF1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801A-E46B-480E-95BB-ACF10C644336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0EB9-462D-4DEA-87FA-8159F8D3C661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5570-AC43-407D-8811-2FE395EAD71B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22DC4-B103-43CF-B2BC-8EA8B3DC3994}">
      <dsp:nvSpPr>
        <dsp:cNvPr id="0" name=""/>
        <dsp:cNvSpPr/>
      </dsp:nvSpPr>
      <dsp:spPr>
        <a:xfrm>
          <a:off x="1463398" y="455603"/>
          <a:ext cx="3119974" cy="3119974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DD44-C40E-4D4A-B18B-2C42439BC6F1}">
      <dsp:nvSpPr>
        <dsp:cNvPr id="0" name=""/>
        <dsp:cNvSpPr/>
      </dsp:nvSpPr>
      <dsp:spPr>
        <a:xfrm>
          <a:off x="2324375" y="1316580"/>
          <a:ext cx="1398020" cy="13980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</a:rPr>
            <a:t>Normes et règlements de calcul</a:t>
          </a:r>
        </a:p>
      </dsp:txBody>
      <dsp:txXfrm>
        <a:off x="2529110" y="1521315"/>
        <a:ext cx="988550" cy="988550"/>
      </dsp:txXfrm>
    </dsp:sp>
    <dsp:sp modelId="{CC5100D0-1688-4D27-A682-080C82BBCAF6}">
      <dsp:nvSpPr>
        <dsp:cNvPr id="0" name=""/>
        <dsp:cNvSpPr/>
      </dsp:nvSpPr>
      <dsp:spPr>
        <a:xfrm>
          <a:off x="2534078" y="1525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BAEL</a:t>
          </a:r>
        </a:p>
      </dsp:txBody>
      <dsp:txXfrm>
        <a:off x="2677393" y="144840"/>
        <a:ext cx="691984" cy="691984"/>
      </dsp:txXfrm>
    </dsp:sp>
    <dsp:sp modelId="{A69764F6-E50A-4DB2-A68C-C54A11623E7F}">
      <dsp:nvSpPr>
        <dsp:cNvPr id="0" name=""/>
        <dsp:cNvSpPr/>
      </dsp:nvSpPr>
      <dsp:spPr>
        <a:xfrm>
          <a:off x="3854556" y="763904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1992-1-1</a:t>
          </a:r>
        </a:p>
      </dsp:txBody>
      <dsp:txXfrm>
        <a:off x="3997871" y="907219"/>
        <a:ext cx="691984" cy="691984"/>
      </dsp:txXfrm>
    </dsp:sp>
    <dsp:sp modelId="{C132129E-FE02-4C78-A4C8-B2B0DD25A89E}">
      <dsp:nvSpPr>
        <dsp:cNvPr id="0" name=""/>
        <dsp:cNvSpPr/>
      </dsp:nvSpPr>
      <dsp:spPr>
        <a:xfrm>
          <a:off x="3854556" y="2288661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RCC-CW</a:t>
          </a:r>
        </a:p>
      </dsp:txBody>
      <dsp:txXfrm>
        <a:off x="3997871" y="2431976"/>
        <a:ext cx="691984" cy="691984"/>
      </dsp:txXfrm>
    </dsp:sp>
    <dsp:sp modelId="{87C4759D-44E1-47F1-96A7-E64000A44B6D}">
      <dsp:nvSpPr>
        <dsp:cNvPr id="0" name=""/>
        <dsp:cNvSpPr/>
      </dsp:nvSpPr>
      <dsp:spPr>
        <a:xfrm>
          <a:off x="2534078" y="3051040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NF P 94-261</a:t>
          </a:r>
        </a:p>
      </dsp:txBody>
      <dsp:txXfrm>
        <a:off x="2677393" y="3194355"/>
        <a:ext cx="691984" cy="691984"/>
      </dsp:txXfrm>
    </dsp:sp>
    <dsp:sp modelId="{9FB55437-FC97-4B44-BF10-AF0B0BCF41DF}">
      <dsp:nvSpPr>
        <dsp:cNvPr id="0" name=""/>
        <dsp:cNvSpPr/>
      </dsp:nvSpPr>
      <dsp:spPr>
        <a:xfrm>
          <a:off x="1213599" y="2288661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NF P 94-262</a:t>
          </a:r>
        </a:p>
      </dsp:txBody>
      <dsp:txXfrm>
        <a:off x="1356914" y="2431976"/>
        <a:ext cx="691984" cy="691984"/>
      </dsp:txXfrm>
    </dsp:sp>
    <dsp:sp modelId="{10E35AE7-F11A-4D1C-910D-8A83A7838753}">
      <dsp:nvSpPr>
        <dsp:cNvPr id="0" name=""/>
        <dsp:cNvSpPr/>
      </dsp:nvSpPr>
      <dsp:spPr>
        <a:xfrm>
          <a:off x="1213599" y="763904"/>
          <a:ext cx="978614" cy="978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NF EN 1998-5</a:t>
          </a:r>
        </a:p>
      </dsp:txBody>
      <dsp:txXfrm>
        <a:off x="1356914" y="907219"/>
        <a:ext cx="691984" cy="691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C093F-3C58-4D14-8CE6-43B137934FA3}">
      <dsp:nvSpPr>
        <dsp:cNvPr id="0" name=""/>
        <dsp:cNvSpPr/>
      </dsp:nvSpPr>
      <dsp:spPr>
        <a:xfrm>
          <a:off x="1363821" y="497206"/>
          <a:ext cx="3319127" cy="3319127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rgbClr val="FFD0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27C90-F800-41F1-B827-E38E9259F1F7}">
      <dsp:nvSpPr>
        <dsp:cNvPr id="0" name=""/>
        <dsp:cNvSpPr/>
      </dsp:nvSpPr>
      <dsp:spPr>
        <a:xfrm>
          <a:off x="1363821" y="497206"/>
          <a:ext cx="3319127" cy="3319127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rgbClr val="FFD0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18D4D-F7B8-46C4-A6E4-8397A6AA3442}">
      <dsp:nvSpPr>
        <dsp:cNvPr id="0" name=""/>
        <dsp:cNvSpPr/>
      </dsp:nvSpPr>
      <dsp:spPr>
        <a:xfrm>
          <a:off x="1363821" y="497206"/>
          <a:ext cx="3319127" cy="3319127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rgbClr val="FFD0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DD44-C40E-4D4A-B18B-2C42439BC6F1}">
      <dsp:nvSpPr>
        <dsp:cNvPr id="0" name=""/>
        <dsp:cNvSpPr/>
      </dsp:nvSpPr>
      <dsp:spPr>
        <a:xfrm>
          <a:off x="2260157" y="1393542"/>
          <a:ext cx="1526455" cy="1526455"/>
        </a:xfrm>
        <a:prstGeom prst="ellipse">
          <a:avLst/>
        </a:prstGeom>
        <a:solidFill>
          <a:srgbClr val="FF99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Logiciels utilisés</a:t>
          </a:r>
        </a:p>
      </dsp:txBody>
      <dsp:txXfrm>
        <a:off x="2483701" y="1617086"/>
        <a:ext cx="1079367" cy="1079367"/>
      </dsp:txXfrm>
    </dsp:sp>
    <dsp:sp modelId="{542F421A-5D6E-450F-A7F3-5F98BF39BE69}">
      <dsp:nvSpPr>
        <dsp:cNvPr id="0" name=""/>
        <dsp:cNvSpPr/>
      </dsp:nvSpPr>
      <dsp:spPr>
        <a:xfrm>
          <a:off x="2489126" y="1413"/>
          <a:ext cx="1068518" cy="1068518"/>
        </a:xfrm>
        <a:prstGeom prst="ellipse">
          <a:avLst/>
        </a:prstGeom>
        <a:solidFill>
          <a:srgbClr val="FF99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Ansys</a:t>
          </a:r>
          <a:r>
            <a:rPr lang="fr-FR" sz="1500" kern="1200" dirty="0"/>
            <a:t> APDL</a:t>
          </a:r>
        </a:p>
      </dsp:txBody>
      <dsp:txXfrm>
        <a:off x="2645607" y="157894"/>
        <a:ext cx="755556" cy="755556"/>
      </dsp:txXfrm>
    </dsp:sp>
    <dsp:sp modelId="{06604B03-0F96-40CD-BF6C-B9F145A41DD5}">
      <dsp:nvSpPr>
        <dsp:cNvPr id="0" name=""/>
        <dsp:cNvSpPr/>
      </dsp:nvSpPr>
      <dsp:spPr>
        <a:xfrm>
          <a:off x="3893037" y="2433059"/>
          <a:ext cx="1068518" cy="1068518"/>
        </a:xfrm>
        <a:prstGeom prst="ellipse">
          <a:avLst/>
        </a:prstGeom>
        <a:solidFill>
          <a:srgbClr val="FF99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Python</a:t>
          </a:r>
        </a:p>
      </dsp:txBody>
      <dsp:txXfrm>
        <a:off x="4049518" y="2589540"/>
        <a:ext cx="755556" cy="755556"/>
      </dsp:txXfrm>
    </dsp:sp>
    <dsp:sp modelId="{A13A78E6-B8F5-4B41-93D9-C6DE76BCCEA7}">
      <dsp:nvSpPr>
        <dsp:cNvPr id="0" name=""/>
        <dsp:cNvSpPr/>
      </dsp:nvSpPr>
      <dsp:spPr>
        <a:xfrm>
          <a:off x="1085214" y="2433059"/>
          <a:ext cx="1068518" cy="1068518"/>
        </a:xfrm>
        <a:prstGeom prst="ellipse">
          <a:avLst/>
        </a:prstGeom>
        <a:solidFill>
          <a:srgbClr val="FF99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PTC </a:t>
          </a:r>
          <a:r>
            <a:rPr lang="fr-FR" sz="1500" kern="1200" dirty="0" err="1"/>
            <a:t>Mathcad</a:t>
          </a:r>
          <a:endParaRPr lang="fr-FR" sz="1500" kern="1200" dirty="0"/>
        </a:p>
      </dsp:txBody>
      <dsp:txXfrm>
        <a:off x="1241695" y="2589540"/>
        <a:ext cx="755556" cy="7555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3178-BB0F-47CF-AEC2-A1F67771BE6F}">
      <dsp:nvSpPr>
        <dsp:cNvPr id="0" name=""/>
        <dsp:cNvSpPr/>
      </dsp:nvSpPr>
      <dsp:spPr>
        <a:xfrm>
          <a:off x="9565867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1491535" y="129430"/>
              </a:lnTo>
              <a:lnTo>
                <a:pt x="1491535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86A83-63B6-411E-887F-2200D4F32C32}">
      <dsp:nvSpPr>
        <dsp:cNvPr id="0" name=""/>
        <dsp:cNvSpPr/>
      </dsp:nvSpPr>
      <dsp:spPr>
        <a:xfrm>
          <a:off x="9520147" y="3544254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DCC44-6577-438A-A54B-D850D59C04CC}">
      <dsp:nvSpPr>
        <dsp:cNvPr id="0" name=""/>
        <dsp:cNvSpPr/>
      </dsp:nvSpPr>
      <dsp:spPr>
        <a:xfrm>
          <a:off x="8074332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1491535" y="0"/>
              </a:moveTo>
              <a:lnTo>
                <a:pt x="1491535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A21C8-48F8-4F77-881B-9F6AB288E004}">
      <dsp:nvSpPr>
        <dsp:cNvPr id="0" name=""/>
        <dsp:cNvSpPr/>
      </dsp:nvSpPr>
      <dsp:spPr>
        <a:xfrm>
          <a:off x="5464146" y="2669055"/>
          <a:ext cx="4101721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4101721" y="129430"/>
              </a:lnTo>
              <a:lnTo>
                <a:pt x="4101721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9DBC4-C6EF-40C8-BF22-5089C6E88E2E}">
      <dsp:nvSpPr>
        <dsp:cNvPr id="0" name=""/>
        <dsp:cNvSpPr/>
      </dsp:nvSpPr>
      <dsp:spPr>
        <a:xfrm>
          <a:off x="5091262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1491535" y="129430"/>
              </a:lnTo>
              <a:lnTo>
                <a:pt x="1491535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7232-7211-4CB3-B894-C3751BDA5A7E}">
      <dsp:nvSpPr>
        <dsp:cNvPr id="0" name=""/>
        <dsp:cNvSpPr/>
      </dsp:nvSpPr>
      <dsp:spPr>
        <a:xfrm>
          <a:off x="5045542" y="3544254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23133-ED55-41F3-863D-82F7B83AC56B}">
      <dsp:nvSpPr>
        <dsp:cNvPr id="0" name=""/>
        <dsp:cNvSpPr/>
      </dsp:nvSpPr>
      <dsp:spPr>
        <a:xfrm>
          <a:off x="3599727" y="3544254"/>
          <a:ext cx="1491535" cy="258861"/>
        </a:xfrm>
        <a:custGeom>
          <a:avLst/>
          <a:gdLst/>
          <a:ahLst/>
          <a:cxnLst/>
          <a:rect l="0" t="0" r="0" b="0"/>
          <a:pathLst>
            <a:path>
              <a:moveTo>
                <a:pt x="1491535" y="0"/>
              </a:moveTo>
              <a:lnTo>
                <a:pt x="1491535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3F336-CA5D-4963-8E81-C60C4C566D7F}">
      <dsp:nvSpPr>
        <dsp:cNvPr id="0" name=""/>
        <dsp:cNvSpPr/>
      </dsp:nvSpPr>
      <dsp:spPr>
        <a:xfrm>
          <a:off x="5091262" y="2669055"/>
          <a:ext cx="372883" cy="258861"/>
        </a:xfrm>
        <a:custGeom>
          <a:avLst/>
          <a:gdLst/>
          <a:ahLst/>
          <a:cxnLst/>
          <a:rect l="0" t="0" r="0" b="0"/>
          <a:pathLst>
            <a:path>
              <a:moveTo>
                <a:pt x="372883" y="0"/>
              </a:moveTo>
              <a:lnTo>
                <a:pt x="372883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54B24-3968-48E2-A5D9-1E625DE776A3}">
      <dsp:nvSpPr>
        <dsp:cNvPr id="0" name=""/>
        <dsp:cNvSpPr/>
      </dsp:nvSpPr>
      <dsp:spPr>
        <a:xfrm>
          <a:off x="1362424" y="3544254"/>
          <a:ext cx="745767" cy="25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"/>
              </a:lnTo>
              <a:lnTo>
                <a:pt x="745767" y="129430"/>
              </a:lnTo>
              <a:lnTo>
                <a:pt x="745767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26F2-7A42-47F0-BD81-1A23A967F7D5}">
      <dsp:nvSpPr>
        <dsp:cNvPr id="0" name=""/>
        <dsp:cNvSpPr/>
      </dsp:nvSpPr>
      <dsp:spPr>
        <a:xfrm>
          <a:off x="616657" y="3544254"/>
          <a:ext cx="745767" cy="258861"/>
        </a:xfrm>
        <a:custGeom>
          <a:avLst/>
          <a:gdLst/>
          <a:ahLst/>
          <a:cxnLst/>
          <a:rect l="0" t="0" r="0" b="0"/>
          <a:pathLst>
            <a:path>
              <a:moveTo>
                <a:pt x="745767" y="0"/>
              </a:moveTo>
              <a:lnTo>
                <a:pt x="745767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446F8-26B2-4592-9074-1D30682855C8}">
      <dsp:nvSpPr>
        <dsp:cNvPr id="0" name=""/>
        <dsp:cNvSpPr/>
      </dsp:nvSpPr>
      <dsp:spPr>
        <a:xfrm>
          <a:off x="1362424" y="2669055"/>
          <a:ext cx="4101721" cy="258861"/>
        </a:xfrm>
        <a:custGeom>
          <a:avLst/>
          <a:gdLst/>
          <a:ahLst/>
          <a:cxnLst/>
          <a:rect l="0" t="0" r="0" b="0"/>
          <a:pathLst>
            <a:path>
              <a:moveTo>
                <a:pt x="4101721" y="0"/>
              </a:moveTo>
              <a:lnTo>
                <a:pt x="4101721" y="129430"/>
              </a:lnTo>
              <a:lnTo>
                <a:pt x="0" y="129430"/>
              </a:lnTo>
              <a:lnTo>
                <a:pt x="0" y="2588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6C829-D541-46DD-9530-A27DA1ED9A8F}">
      <dsp:nvSpPr>
        <dsp:cNvPr id="0" name=""/>
        <dsp:cNvSpPr/>
      </dsp:nvSpPr>
      <dsp:spPr>
        <a:xfrm>
          <a:off x="5418426" y="1793857"/>
          <a:ext cx="91440" cy="25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72073-F864-4DFE-924B-15A0AE40D4D7}">
      <dsp:nvSpPr>
        <dsp:cNvPr id="0" name=""/>
        <dsp:cNvSpPr/>
      </dsp:nvSpPr>
      <dsp:spPr>
        <a:xfrm>
          <a:off x="4541391" y="999214"/>
          <a:ext cx="1845509" cy="79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Ekbeam</a:t>
          </a:r>
          <a:endParaRPr lang="fr-FR" sz="2800" kern="1200" dirty="0"/>
        </a:p>
      </dsp:txBody>
      <dsp:txXfrm>
        <a:off x="4541391" y="999214"/>
        <a:ext cx="1845509" cy="794643"/>
      </dsp:txXfrm>
    </dsp:sp>
    <dsp:sp modelId="{2ACA96EC-6E51-47D0-BFDC-2F0E76B6955D}">
      <dsp:nvSpPr>
        <dsp:cNvPr id="0" name=""/>
        <dsp:cNvSpPr/>
      </dsp:nvSpPr>
      <dsp:spPr>
        <a:xfrm>
          <a:off x="2806859" y="2052719"/>
          <a:ext cx="5314573" cy="616336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002060"/>
              </a:solidFill>
              <a:effectLst/>
            </a:rPr>
            <a:t>Calcul des armatures longitudinales et transversales dans les éléments de poutres et poteaux en béton de section rectangulaire</a:t>
          </a:r>
          <a:endParaRPr lang="fr-FR" sz="1400" b="1" kern="1200" dirty="0">
            <a:solidFill>
              <a:srgbClr val="002060"/>
            </a:solidFill>
          </a:endParaRPr>
        </a:p>
      </dsp:txBody>
      <dsp:txXfrm>
        <a:off x="2806859" y="2052719"/>
        <a:ext cx="5314573" cy="616336"/>
      </dsp:txXfrm>
    </dsp:sp>
    <dsp:sp modelId="{78A70C94-89F7-4BC1-8888-720FFA991EEA}">
      <dsp:nvSpPr>
        <dsp:cNvPr id="0" name=""/>
        <dsp:cNvSpPr/>
      </dsp:nvSpPr>
      <dsp:spPr>
        <a:xfrm>
          <a:off x="246423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Développé par des langages de programmation</a:t>
          </a:r>
        </a:p>
      </dsp:txBody>
      <dsp:txXfrm>
        <a:off x="246423" y="2927917"/>
        <a:ext cx="2232002" cy="616336"/>
      </dsp:txXfrm>
    </dsp:sp>
    <dsp:sp modelId="{628595BE-E3F1-46E3-BE47-E6E023F5E13C}">
      <dsp:nvSpPr>
        <dsp:cNvPr id="0" name=""/>
        <dsp:cNvSpPr/>
      </dsp:nvSpPr>
      <dsp:spPr>
        <a:xfrm>
          <a:off x="32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Python</a:t>
          </a:r>
        </a:p>
      </dsp:txBody>
      <dsp:txXfrm>
        <a:off x="320" y="3803115"/>
        <a:ext cx="1232673" cy="616336"/>
      </dsp:txXfrm>
    </dsp:sp>
    <dsp:sp modelId="{FB8EAD5E-0332-4F2E-B6AC-68375D658C08}">
      <dsp:nvSpPr>
        <dsp:cNvPr id="0" name=""/>
        <dsp:cNvSpPr/>
      </dsp:nvSpPr>
      <dsp:spPr>
        <a:xfrm>
          <a:off x="149185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Ansys</a:t>
          </a:r>
          <a:r>
            <a:rPr lang="fr-FR" sz="1400" kern="1200" dirty="0"/>
            <a:t> APDL</a:t>
          </a:r>
        </a:p>
      </dsp:txBody>
      <dsp:txXfrm>
        <a:off x="1491855" y="3803115"/>
        <a:ext cx="1232673" cy="616336"/>
      </dsp:txXfrm>
    </dsp:sp>
    <dsp:sp modelId="{0FD065B4-00C0-48AE-8B90-0CF1012943A2}">
      <dsp:nvSpPr>
        <dsp:cNvPr id="0" name=""/>
        <dsp:cNvSpPr/>
      </dsp:nvSpPr>
      <dsp:spPr>
        <a:xfrm>
          <a:off x="3975261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selon les règlements adéquats</a:t>
          </a:r>
        </a:p>
      </dsp:txBody>
      <dsp:txXfrm>
        <a:off x="3975261" y="2927917"/>
        <a:ext cx="2232002" cy="616336"/>
      </dsp:txXfrm>
    </dsp:sp>
    <dsp:sp modelId="{4293A9C4-7834-4EF6-A22A-A253CAAE318D}">
      <dsp:nvSpPr>
        <dsp:cNvPr id="0" name=""/>
        <dsp:cNvSpPr/>
      </dsp:nvSpPr>
      <dsp:spPr>
        <a:xfrm>
          <a:off x="298339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BAEL</a:t>
          </a:r>
        </a:p>
      </dsp:txBody>
      <dsp:txXfrm>
        <a:off x="2983390" y="3803115"/>
        <a:ext cx="1232673" cy="616336"/>
      </dsp:txXfrm>
    </dsp:sp>
    <dsp:sp modelId="{07FDA9B5-0EB3-4B43-8EFD-5D9369F98F9D}">
      <dsp:nvSpPr>
        <dsp:cNvPr id="0" name=""/>
        <dsp:cNvSpPr/>
      </dsp:nvSpPr>
      <dsp:spPr>
        <a:xfrm>
          <a:off x="447492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NF EN 1992-1-1</a:t>
          </a:r>
        </a:p>
      </dsp:txBody>
      <dsp:txXfrm>
        <a:off x="4474925" y="3803115"/>
        <a:ext cx="1232673" cy="616336"/>
      </dsp:txXfrm>
    </dsp:sp>
    <dsp:sp modelId="{74AC376A-F073-44E6-A425-72242CFD1F0F}">
      <dsp:nvSpPr>
        <dsp:cNvPr id="0" name=""/>
        <dsp:cNvSpPr/>
      </dsp:nvSpPr>
      <dsp:spPr>
        <a:xfrm>
          <a:off x="596646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RCC-CW</a:t>
          </a:r>
        </a:p>
      </dsp:txBody>
      <dsp:txXfrm>
        <a:off x="5966460" y="3803115"/>
        <a:ext cx="1232673" cy="616336"/>
      </dsp:txXfrm>
    </dsp:sp>
    <dsp:sp modelId="{B7D94A57-2F75-4951-BEFB-7351C5132D4D}">
      <dsp:nvSpPr>
        <dsp:cNvPr id="0" name=""/>
        <dsp:cNvSpPr/>
      </dsp:nvSpPr>
      <dsp:spPr>
        <a:xfrm>
          <a:off x="8449866" y="2927917"/>
          <a:ext cx="2232002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Les états limites de calcul</a:t>
          </a:r>
        </a:p>
      </dsp:txBody>
      <dsp:txXfrm>
        <a:off x="8449866" y="2927917"/>
        <a:ext cx="2232002" cy="616336"/>
      </dsp:txXfrm>
    </dsp:sp>
    <dsp:sp modelId="{C8231AB6-BADD-4A1A-BEFD-08B8EB5C93BD}">
      <dsp:nvSpPr>
        <dsp:cNvPr id="0" name=""/>
        <dsp:cNvSpPr/>
      </dsp:nvSpPr>
      <dsp:spPr>
        <a:xfrm>
          <a:off x="745799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ELU</a:t>
          </a:r>
        </a:p>
      </dsp:txBody>
      <dsp:txXfrm>
        <a:off x="7457995" y="3803115"/>
        <a:ext cx="1232673" cy="616336"/>
      </dsp:txXfrm>
    </dsp:sp>
    <dsp:sp modelId="{72C273ED-8551-4BDF-A96F-0584B6A881FE}">
      <dsp:nvSpPr>
        <dsp:cNvPr id="0" name=""/>
        <dsp:cNvSpPr/>
      </dsp:nvSpPr>
      <dsp:spPr>
        <a:xfrm>
          <a:off x="8949530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ELA</a:t>
          </a:r>
        </a:p>
      </dsp:txBody>
      <dsp:txXfrm>
        <a:off x="8949530" y="3803115"/>
        <a:ext cx="1232673" cy="616336"/>
      </dsp:txXfrm>
    </dsp:sp>
    <dsp:sp modelId="{874C1817-5621-4427-8180-AE82C041C282}">
      <dsp:nvSpPr>
        <dsp:cNvPr id="0" name=""/>
        <dsp:cNvSpPr/>
      </dsp:nvSpPr>
      <dsp:spPr>
        <a:xfrm>
          <a:off x="10441065" y="3803115"/>
          <a:ext cx="1232673" cy="61633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ELS</a:t>
          </a:r>
        </a:p>
      </dsp:txBody>
      <dsp:txXfrm>
        <a:off x="10441065" y="3803115"/>
        <a:ext cx="1232673" cy="61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F7C80-8F10-442F-9FDC-B59687BAA428}">
      <dsp:nvSpPr>
        <dsp:cNvPr id="0" name=""/>
        <dsp:cNvSpPr/>
      </dsp:nvSpPr>
      <dsp:spPr>
        <a:xfrm>
          <a:off x="886" y="43138"/>
          <a:ext cx="1800004" cy="189459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Modélisation, maillage, descente de charges sur </a:t>
          </a:r>
          <a:r>
            <a:rPr lang="fr-FR" sz="1300" kern="1200" dirty="0" err="1"/>
            <a:t>Ansys</a:t>
          </a:r>
          <a:endParaRPr lang="fr-FR" sz="1300" kern="1200" dirty="0"/>
        </a:p>
      </dsp:txBody>
      <dsp:txXfrm>
        <a:off x="53606" y="95858"/>
        <a:ext cx="1694564" cy="1789154"/>
      </dsp:txXfrm>
    </dsp:sp>
    <dsp:sp modelId="{24859173-FF73-499E-948F-9AC85E6561B9}">
      <dsp:nvSpPr>
        <dsp:cNvPr id="0" name=""/>
        <dsp:cNvSpPr/>
      </dsp:nvSpPr>
      <dsp:spPr>
        <a:xfrm>
          <a:off x="1967907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967907" y="866174"/>
        <a:ext cx="247853" cy="248521"/>
      </dsp:txXfrm>
    </dsp:sp>
    <dsp:sp modelId="{117D2EF7-5469-435D-BE71-D817CFBC3237}">
      <dsp:nvSpPr>
        <dsp:cNvPr id="0" name=""/>
        <dsp:cNvSpPr/>
      </dsp:nvSpPr>
      <dsp:spPr>
        <a:xfrm>
          <a:off x="2468956" y="43138"/>
          <a:ext cx="1800004" cy="189459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 Données</a:t>
          </a:r>
          <a:br>
            <a:rPr lang="fr-FR" sz="1300" kern="1200" dirty="0"/>
          </a:br>
          <a:r>
            <a:rPr lang="fr-FR" sz="1300" kern="1200" dirty="0"/>
            <a:t>« </a:t>
          </a:r>
          <a:r>
            <a:rPr lang="fr-FR" sz="1300" kern="1200" dirty="0" err="1"/>
            <a:t>fic.don</a:t>
          </a:r>
          <a:r>
            <a:rPr lang="fr-FR" sz="1300" kern="1200" dirty="0"/>
            <a:t>  »</a:t>
          </a:r>
          <a:br>
            <a:rPr lang="fr-FR" sz="1300" kern="1200" dirty="0"/>
          </a:b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Norme, état limite,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Besoin de  l’acier comprimé et/ou minimal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Caractéristique du béton et de l’acier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Nombre de combinaisons et d’éléments</a:t>
          </a:r>
        </a:p>
      </dsp:txBody>
      <dsp:txXfrm>
        <a:off x="2521676" y="95858"/>
        <a:ext cx="1694564" cy="1789154"/>
      </dsp:txXfrm>
    </dsp:sp>
    <dsp:sp modelId="{05E08CF8-1FF9-4312-B6B3-D99557EDD994}">
      <dsp:nvSpPr>
        <dsp:cNvPr id="0" name=""/>
        <dsp:cNvSpPr/>
      </dsp:nvSpPr>
      <dsp:spPr>
        <a:xfrm>
          <a:off x="4435978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435978" y="866174"/>
        <a:ext cx="247853" cy="248521"/>
      </dsp:txXfrm>
    </dsp:sp>
    <dsp:sp modelId="{B86636D5-6761-4EAB-8A14-422B758B1CFA}">
      <dsp:nvSpPr>
        <dsp:cNvPr id="0" name=""/>
        <dsp:cNvSpPr/>
      </dsp:nvSpPr>
      <dsp:spPr>
        <a:xfrm>
          <a:off x="4937027" y="43138"/>
          <a:ext cx="1800004" cy="189459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Fichiers des combinaisons</a:t>
          </a:r>
          <a:br>
            <a:rPr lang="fr-FR" sz="1300" kern="1200" dirty="0"/>
          </a:br>
          <a:r>
            <a:rPr lang="fr-FR" sz="1300" kern="1200" dirty="0"/>
            <a:t>« </a:t>
          </a:r>
          <a:r>
            <a:rPr lang="fr-FR" sz="1300" kern="1200" dirty="0" err="1"/>
            <a:t>comb_i</a:t>
          </a:r>
          <a:r>
            <a:rPr lang="fr-FR" sz="1300" kern="1200" dirty="0"/>
            <a:t> »</a:t>
          </a:r>
          <a:br>
            <a:rPr lang="fr-FR" sz="1300" kern="1200" dirty="0"/>
          </a:b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Dimension de l’élément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Sollicitations appliquées sur l’élément </a:t>
          </a:r>
        </a:p>
      </dsp:txBody>
      <dsp:txXfrm>
        <a:off x="4989747" y="95858"/>
        <a:ext cx="1694564" cy="1789154"/>
      </dsp:txXfrm>
    </dsp:sp>
    <dsp:sp modelId="{6CFAC7CC-CD27-4FAA-873C-6FF1BAE7B1D6}">
      <dsp:nvSpPr>
        <dsp:cNvPr id="0" name=""/>
        <dsp:cNvSpPr/>
      </dsp:nvSpPr>
      <dsp:spPr>
        <a:xfrm>
          <a:off x="6904048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6904048" y="866174"/>
        <a:ext cx="247853" cy="248521"/>
      </dsp:txXfrm>
    </dsp:sp>
    <dsp:sp modelId="{53BF78CA-C4FD-4B25-8733-DBA14B3713E7}">
      <dsp:nvSpPr>
        <dsp:cNvPr id="0" name=""/>
        <dsp:cNvSpPr/>
      </dsp:nvSpPr>
      <dsp:spPr>
        <a:xfrm>
          <a:off x="7405098" y="43138"/>
          <a:ext cx="1800004" cy="189459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ferraillage sur Python</a:t>
          </a:r>
        </a:p>
      </dsp:txBody>
      <dsp:txXfrm>
        <a:off x="7457818" y="95858"/>
        <a:ext cx="1694564" cy="1789154"/>
      </dsp:txXfrm>
    </dsp:sp>
    <dsp:sp modelId="{CDC9EC3B-330B-487C-9B3C-6B34DB15B021}">
      <dsp:nvSpPr>
        <dsp:cNvPr id="0" name=""/>
        <dsp:cNvSpPr/>
      </dsp:nvSpPr>
      <dsp:spPr>
        <a:xfrm>
          <a:off x="9372119" y="783334"/>
          <a:ext cx="354075" cy="414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9372119" y="866174"/>
        <a:ext cx="247853" cy="248521"/>
      </dsp:txXfrm>
    </dsp:sp>
    <dsp:sp modelId="{2B6ADDEA-E218-498F-AC60-FA5495D60C93}">
      <dsp:nvSpPr>
        <dsp:cNvPr id="0" name=""/>
        <dsp:cNvSpPr/>
      </dsp:nvSpPr>
      <dsp:spPr>
        <a:xfrm>
          <a:off x="9873169" y="43138"/>
          <a:ext cx="1800004" cy="189459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 résultats</a:t>
          </a:r>
          <a:br>
            <a:rPr lang="fr-FR" sz="1300" kern="1200" dirty="0"/>
          </a:br>
          <a:r>
            <a:rPr lang="fr-FR" sz="1300" kern="1200" dirty="0"/>
            <a:t>« Résultats de Calcul »</a:t>
          </a:r>
          <a:br>
            <a:rPr lang="fr-FR" sz="1300" kern="1200" dirty="0"/>
          </a:br>
          <a:br>
            <a:rPr lang="fr-FR" sz="1300" kern="1200" dirty="0"/>
          </a:b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Ferraillage de l’élément</a:t>
          </a:r>
        </a:p>
      </dsp:txBody>
      <dsp:txXfrm>
        <a:off x="9925889" y="95858"/>
        <a:ext cx="1694564" cy="1789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9D2F-C8B3-470A-BF25-318576E3F66D}">
      <dsp:nvSpPr>
        <dsp:cNvPr id="0" name=""/>
        <dsp:cNvSpPr/>
      </dsp:nvSpPr>
      <dsp:spPr>
        <a:xfrm>
          <a:off x="5745333" y="856321"/>
          <a:ext cx="4927270" cy="34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29"/>
              </a:lnTo>
              <a:lnTo>
                <a:pt x="4927270" y="171029"/>
              </a:lnTo>
              <a:lnTo>
                <a:pt x="4927270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67C-C8C9-46A9-9FA3-99FF00D5D109}">
      <dsp:nvSpPr>
        <dsp:cNvPr id="0" name=""/>
        <dsp:cNvSpPr/>
      </dsp:nvSpPr>
      <dsp:spPr>
        <a:xfrm>
          <a:off x="5745333" y="856321"/>
          <a:ext cx="2956362" cy="34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29"/>
              </a:lnTo>
              <a:lnTo>
                <a:pt x="2956362" y="171029"/>
              </a:lnTo>
              <a:lnTo>
                <a:pt x="2956362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661E0-B46C-4578-BF22-9189AAC9A456}">
      <dsp:nvSpPr>
        <dsp:cNvPr id="0" name=""/>
        <dsp:cNvSpPr/>
      </dsp:nvSpPr>
      <dsp:spPr>
        <a:xfrm>
          <a:off x="5745333" y="856321"/>
          <a:ext cx="985454" cy="34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29"/>
              </a:lnTo>
              <a:lnTo>
                <a:pt x="985454" y="171029"/>
              </a:lnTo>
              <a:lnTo>
                <a:pt x="985454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FEED7-060A-4D80-9862-EC5AB308C9B5}">
      <dsp:nvSpPr>
        <dsp:cNvPr id="0" name=""/>
        <dsp:cNvSpPr/>
      </dsp:nvSpPr>
      <dsp:spPr>
        <a:xfrm>
          <a:off x="4759878" y="856321"/>
          <a:ext cx="985454" cy="342058"/>
        </a:xfrm>
        <a:custGeom>
          <a:avLst/>
          <a:gdLst/>
          <a:ahLst/>
          <a:cxnLst/>
          <a:rect l="0" t="0" r="0" b="0"/>
          <a:pathLst>
            <a:path>
              <a:moveTo>
                <a:pt x="985454" y="0"/>
              </a:moveTo>
              <a:lnTo>
                <a:pt x="985454" y="171029"/>
              </a:lnTo>
              <a:lnTo>
                <a:pt x="0" y="171029"/>
              </a:lnTo>
              <a:lnTo>
                <a:pt x="0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BAC8A-B8C5-4D29-8B32-DAA8584AF720}">
      <dsp:nvSpPr>
        <dsp:cNvPr id="0" name=""/>
        <dsp:cNvSpPr/>
      </dsp:nvSpPr>
      <dsp:spPr>
        <a:xfrm>
          <a:off x="2788970" y="856321"/>
          <a:ext cx="2956362" cy="342058"/>
        </a:xfrm>
        <a:custGeom>
          <a:avLst/>
          <a:gdLst/>
          <a:ahLst/>
          <a:cxnLst/>
          <a:rect l="0" t="0" r="0" b="0"/>
          <a:pathLst>
            <a:path>
              <a:moveTo>
                <a:pt x="2956362" y="0"/>
              </a:moveTo>
              <a:lnTo>
                <a:pt x="2956362" y="171029"/>
              </a:lnTo>
              <a:lnTo>
                <a:pt x="0" y="171029"/>
              </a:lnTo>
              <a:lnTo>
                <a:pt x="0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5E1E6-47A0-4F5E-98DB-8F5710ADB4E6}">
      <dsp:nvSpPr>
        <dsp:cNvPr id="0" name=""/>
        <dsp:cNvSpPr/>
      </dsp:nvSpPr>
      <dsp:spPr>
        <a:xfrm>
          <a:off x="818062" y="856321"/>
          <a:ext cx="4927270" cy="342058"/>
        </a:xfrm>
        <a:custGeom>
          <a:avLst/>
          <a:gdLst/>
          <a:ahLst/>
          <a:cxnLst/>
          <a:rect l="0" t="0" r="0" b="0"/>
          <a:pathLst>
            <a:path>
              <a:moveTo>
                <a:pt x="4927270" y="0"/>
              </a:moveTo>
              <a:lnTo>
                <a:pt x="4927270" y="171029"/>
              </a:lnTo>
              <a:lnTo>
                <a:pt x="0" y="171029"/>
              </a:lnTo>
              <a:lnTo>
                <a:pt x="0" y="3420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7A6B2-E2E2-46C3-8A62-EB74F5E0BD95}">
      <dsp:nvSpPr>
        <dsp:cNvPr id="0" name=""/>
        <dsp:cNvSpPr/>
      </dsp:nvSpPr>
      <dsp:spPr>
        <a:xfrm>
          <a:off x="4930908" y="41896"/>
          <a:ext cx="1628849" cy="814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flexion composé (ELU-ELA)</a:t>
          </a:r>
        </a:p>
      </dsp:txBody>
      <dsp:txXfrm>
        <a:off x="4930908" y="41896"/>
        <a:ext cx="1628849" cy="814424"/>
      </dsp:txXfrm>
    </dsp:sp>
    <dsp:sp modelId="{7A5D5813-FAD3-4886-B514-1B63491D8A5D}">
      <dsp:nvSpPr>
        <dsp:cNvPr id="0" name=""/>
        <dsp:cNvSpPr/>
      </dsp:nvSpPr>
      <dsp:spPr>
        <a:xfrm>
          <a:off x="3638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1 : Deux nappes d’armatures tendues supérieures et inférieures</a:t>
          </a:r>
        </a:p>
      </dsp:txBody>
      <dsp:txXfrm>
        <a:off x="3638" y="1198379"/>
        <a:ext cx="1628849" cy="814424"/>
      </dsp:txXfrm>
    </dsp:sp>
    <dsp:sp modelId="{843DE61B-9403-4248-8EEB-3948D5ACDFE8}">
      <dsp:nvSpPr>
        <dsp:cNvPr id="0" name=""/>
        <dsp:cNvSpPr/>
      </dsp:nvSpPr>
      <dsp:spPr>
        <a:xfrm>
          <a:off x="1974546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2 : Une nappe d’armatures tendues inférieures</a:t>
          </a:r>
        </a:p>
      </dsp:txBody>
      <dsp:txXfrm>
        <a:off x="1974546" y="1198379"/>
        <a:ext cx="1628849" cy="814424"/>
      </dsp:txXfrm>
    </dsp:sp>
    <dsp:sp modelId="{F0ECA92B-61B6-47B8-B100-594DB9A152DB}">
      <dsp:nvSpPr>
        <dsp:cNvPr id="0" name=""/>
        <dsp:cNvSpPr/>
      </dsp:nvSpPr>
      <dsp:spPr>
        <a:xfrm>
          <a:off x="3945454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3 : Une nappe d’armatures tendues inférieures avec une nappe d’armatures comprimées supérieures </a:t>
          </a:r>
        </a:p>
      </dsp:txBody>
      <dsp:txXfrm>
        <a:off x="3945454" y="1198379"/>
        <a:ext cx="1628849" cy="814424"/>
      </dsp:txXfrm>
    </dsp:sp>
    <dsp:sp modelId="{3A7A6130-3847-42BA-836A-91575A271632}">
      <dsp:nvSpPr>
        <dsp:cNvPr id="0" name=""/>
        <dsp:cNvSpPr/>
      </dsp:nvSpPr>
      <dsp:spPr>
        <a:xfrm>
          <a:off x="5916362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4 : Une nappe d’armatures comprimés supérieures</a:t>
          </a:r>
        </a:p>
      </dsp:txBody>
      <dsp:txXfrm>
        <a:off x="5916362" y="1198379"/>
        <a:ext cx="1628849" cy="814424"/>
      </dsp:txXfrm>
    </dsp:sp>
    <dsp:sp modelId="{CE8A499D-1120-4FD2-8EE6-6E25C32E5808}">
      <dsp:nvSpPr>
        <dsp:cNvPr id="0" name=""/>
        <dsp:cNvSpPr/>
      </dsp:nvSpPr>
      <dsp:spPr>
        <a:xfrm>
          <a:off x="7887270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5 : Une nappe d’armatures comprimés supérieures</a:t>
          </a:r>
        </a:p>
      </dsp:txBody>
      <dsp:txXfrm>
        <a:off x="7887270" y="1198379"/>
        <a:ext cx="1628849" cy="814424"/>
      </dsp:txXfrm>
    </dsp:sp>
    <dsp:sp modelId="{D42B64DD-3645-4969-ADFF-2D7C71EA3C2A}">
      <dsp:nvSpPr>
        <dsp:cNvPr id="0" name=""/>
        <dsp:cNvSpPr/>
      </dsp:nvSpPr>
      <dsp:spPr>
        <a:xfrm>
          <a:off x="9858178" y="1198379"/>
          <a:ext cx="1628849" cy="81442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6 : Deux nappes d’armatures comprimées supérieurs et inférieures</a:t>
          </a:r>
        </a:p>
      </dsp:txBody>
      <dsp:txXfrm>
        <a:off x="9858178" y="1198379"/>
        <a:ext cx="1628849" cy="8144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767C-C8C9-46A9-9FA3-99FF00D5D109}">
      <dsp:nvSpPr>
        <dsp:cNvPr id="0" name=""/>
        <dsp:cNvSpPr/>
      </dsp:nvSpPr>
      <dsp:spPr>
        <a:xfrm>
          <a:off x="5745333" y="849141"/>
          <a:ext cx="4107295" cy="356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09"/>
              </a:lnTo>
              <a:lnTo>
                <a:pt x="4107295" y="178209"/>
              </a:lnTo>
              <a:lnTo>
                <a:pt x="4107295" y="3564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661E0-B46C-4578-BF22-9189AAC9A456}">
      <dsp:nvSpPr>
        <dsp:cNvPr id="0" name=""/>
        <dsp:cNvSpPr/>
      </dsp:nvSpPr>
      <dsp:spPr>
        <a:xfrm>
          <a:off x="5745333" y="849141"/>
          <a:ext cx="2053647" cy="356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09"/>
              </a:lnTo>
              <a:lnTo>
                <a:pt x="2053647" y="178209"/>
              </a:lnTo>
              <a:lnTo>
                <a:pt x="2053647" y="3564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FEED7-060A-4D80-9862-EC5AB308C9B5}">
      <dsp:nvSpPr>
        <dsp:cNvPr id="0" name=""/>
        <dsp:cNvSpPr/>
      </dsp:nvSpPr>
      <dsp:spPr>
        <a:xfrm>
          <a:off x="5699612" y="849141"/>
          <a:ext cx="91440" cy="356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4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BAC8A-B8C5-4D29-8B32-DAA8584AF720}">
      <dsp:nvSpPr>
        <dsp:cNvPr id="0" name=""/>
        <dsp:cNvSpPr/>
      </dsp:nvSpPr>
      <dsp:spPr>
        <a:xfrm>
          <a:off x="3691685" y="849141"/>
          <a:ext cx="2053647" cy="356418"/>
        </a:xfrm>
        <a:custGeom>
          <a:avLst/>
          <a:gdLst/>
          <a:ahLst/>
          <a:cxnLst/>
          <a:rect l="0" t="0" r="0" b="0"/>
          <a:pathLst>
            <a:path>
              <a:moveTo>
                <a:pt x="2053647" y="0"/>
              </a:moveTo>
              <a:lnTo>
                <a:pt x="2053647" y="178209"/>
              </a:lnTo>
              <a:lnTo>
                <a:pt x="0" y="178209"/>
              </a:lnTo>
              <a:lnTo>
                <a:pt x="0" y="3564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5E1E6-47A0-4F5E-98DB-8F5710ADB4E6}">
      <dsp:nvSpPr>
        <dsp:cNvPr id="0" name=""/>
        <dsp:cNvSpPr/>
      </dsp:nvSpPr>
      <dsp:spPr>
        <a:xfrm>
          <a:off x="1638037" y="849141"/>
          <a:ext cx="4107295" cy="356418"/>
        </a:xfrm>
        <a:custGeom>
          <a:avLst/>
          <a:gdLst/>
          <a:ahLst/>
          <a:cxnLst/>
          <a:rect l="0" t="0" r="0" b="0"/>
          <a:pathLst>
            <a:path>
              <a:moveTo>
                <a:pt x="4107295" y="0"/>
              </a:moveTo>
              <a:lnTo>
                <a:pt x="4107295" y="178209"/>
              </a:lnTo>
              <a:lnTo>
                <a:pt x="0" y="178209"/>
              </a:lnTo>
              <a:lnTo>
                <a:pt x="0" y="3564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7A6B2-E2E2-46C3-8A62-EB74F5E0BD95}">
      <dsp:nvSpPr>
        <dsp:cNvPr id="0" name=""/>
        <dsp:cNvSpPr/>
      </dsp:nvSpPr>
      <dsp:spPr>
        <a:xfrm>
          <a:off x="4896718" y="526"/>
          <a:ext cx="1697229" cy="848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Armatures de flexion composé (ELS)</a:t>
          </a:r>
        </a:p>
      </dsp:txBody>
      <dsp:txXfrm>
        <a:off x="4896718" y="526"/>
        <a:ext cx="1697229" cy="848614"/>
      </dsp:txXfrm>
    </dsp:sp>
    <dsp:sp modelId="{7A5D5813-FAD3-4886-B514-1B63491D8A5D}">
      <dsp:nvSpPr>
        <dsp:cNvPr id="0" name=""/>
        <dsp:cNvSpPr/>
      </dsp:nvSpPr>
      <dsp:spPr>
        <a:xfrm>
          <a:off x="789422" y="1205559"/>
          <a:ext cx="1697229" cy="84861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1 : Deux nappes d’armatures tendues supérieures et inférieures</a:t>
          </a:r>
        </a:p>
      </dsp:txBody>
      <dsp:txXfrm>
        <a:off x="789422" y="1205559"/>
        <a:ext cx="1697229" cy="848614"/>
      </dsp:txXfrm>
    </dsp:sp>
    <dsp:sp modelId="{843DE61B-9403-4248-8EEB-3948D5ACDFE8}">
      <dsp:nvSpPr>
        <dsp:cNvPr id="0" name=""/>
        <dsp:cNvSpPr/>
      </dsp:nvSpPr>
      <dsp:spPr>
        <a:xfrm>
          <a:off x="2843070" y="1205559"/>
          <a:ext cx="1697229" cy="84861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2 : Une nappe d’armatures tendues inférieures</a:t>
          </a:r>
        </a:p>
      </dsp:txBody>
      <dsp:txXfrm>
        <a:off x="2843070" y="1205559"/>
        <a:ext cx="1697229" cy="848614"/>
      </dsp:txXfrm>
    </dsp:sp>
    <dsp:sp modelId="{F0ECA92B-61B6-47B8-B100-594DB9A152DB}">
      <dsp:nvSpPr>
        <dsp:cNvPr id="0" name=""/>
        <dsp:cNvSpPr/>
      </dsp:nvSpPr>
      <dsp:spPr>
        <a:xfrm>
          <a:off x="4896718" y="1205559"/>
          <a:ext cx="1697229" cy="84861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3 : Une nappe d’armatures tendues inférieures avec une nappe d’armatures comprimées supérieures </a:t>
          </a:r>
        </a:p>
      </dsp:txBody>
      <dsp:txXfrm>
        <a:off x="4896718" y="1205559"/>
        <a:ext cx="1697229" cy="848614"/>
      </dsp:txXfrm>
    </dsp:sp>
    <dsp:sp modelId="{3A7A6130-3847-42BA-836A-91575A271632}">
      <dsp:nvSpPr>
        <dsp:cNvPr id="0" name=""/>
        <dsp:cNvSpPr/>
      </dsp:nvSpPr>
      <dsp:spPr>
        <a:xfrm>
          <a:off x="6950366" y="1205559"/>
          <a:ext cx="1697229" cy="84861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4 : Une nappe d’armatures comprimés supérieures</a:t>
          </a:r>
        </a:p>
      </dsp:txBody>
      <dsp:txXfrm>
        <a:off x="6950366" y="1205559"/>
        <a:ext cx="1697229" cy="848614"/>
      </dsp:txXfrm>
    </dsp:sp>
    <dsp:sp modelId="{CE8A499D-1120-4FD2-8EE6-6E25C32E5808}">
      <dsp:nvSpPr>
        <dsp:cNvPr id="0" name=""/>
        <dsp:cNvSpPr/>
      </dsp:nvSpPr>
      <dsp:spPr>
        <a:xfrm>
          <a:off x="9004014" y="1205559"/>
          <a:ext cx="1697229" cy="848614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 5 : Une nappe d’armatures comprimés supérieures</a:t>
          </a:r>
        </a:p>
      </dsp:txBody>
      <dsp:txXfrm>
        <a:off x="9004014" y="1205559"/>
        <a:ext cx="1697229" cy="84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51783D0-916C-4791-85F5-173B5EB658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D06457-A018-4C4D-AD82-4C453BF49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4DE82-F55F-44A4-8C1C-8A2440A63B4A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2CE6D8-C450-4B84-96F7-957A065FE2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F3CE28-31CB-4FA5-9016-57FADFB3CE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D03D3-588E-431F-9627-2B01299E5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34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30396-ED5A-4660-9A04-C4B226F247E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C9757-EC08-4DDC-B78C-EEB7FDC92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8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9757-EC08-4DDC-B78C-EEB7FDC92D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9757-EC08-4DDC-B78C-EEB7FDC92DD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7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9A15BF-A03D-4E8B-AE27-52CB7D6F2055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8F75-0A9A-4FF9-8248-7CADA047E775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533-292C-4A25-A6CA-4D0E9D045DA1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21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2578-5B28-4864-8FCE-C8481F773305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F41-9DF0-4A7E-8EA7-B90119AF541A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730-D849-4404-9BE8-1ED30344C231}" type="datetime1">
              <a:rPr lang="fr-FR" smtClean="0"/>
              <a:t>01/09/2022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0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B27-77F4-404A-9654-44DB5E102776}" type="datetime1">
              <a:rPr lang="fr-FR" smtClean="0"/>
              <a:t>01/09/2022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0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115-57A1-45CB-BB6B-0C1D5AB29B59}" type="datetime1">
              <a:rPr lang="fr-FR" smtClean="0"/>
              <a:t>01/09/2022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C32F-8EAB-453D-9E61-6DF9DA499C81}" type="datetime1">
              <a:rPr lang="fr-FR" smtClean="0"/>
              <a:t>01/09/2022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3D1D-F1CD-4450-A4F0-784403CDAF25}" type="datetime1">
              <a:rPr lang="fr-FR" smtClean="0"/>
              <a:t>01/09/2022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325-8F6B-423A-8B6C-6EAD5394C0C9}" type="datetime1">
              <a:rPr lang="fr-FR" smtClean="0"/>
              <a:t>01/09/2022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75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EA18269-7C47-4E2B-B497-795B35A921D0}" type="datetime1">
              <a:rPr lang="fr-FR" smtClean="0"/>
              <a:t>01/09/2022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F2FCE9-68E9-448D-8B8F-6CFB95690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34" Type="http://schemas.openxmlformats.org/officeDocument/2006/relationships/diagramQuickStyle" Target="../diagrams/quickStyle16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33" Type="http://schemas.openxmlformats.org/officeDocument/2006/relationships/diagramLayout" Target="../diagrams/layout16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32" Type="http://schemas.openxmlformats.org/officeDocument/2006/relationships/diagramData" Target="../diagrams/data16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36" Type="http://schemas.microsoft.com/office/2007/relationships/diagramDrawing" Target="../diagrams/drawing16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Relationship Id="rId35" Type="http://schemas.openxmlformats.org/officeDocument/2006/relationships/diagramColors" Target="../diagrams/colors16.xml"/><Relationship Id="rId8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22.svg"/><Relationship Id="rId9" Type="http://schemas.microsoft.com/office/2007/relationships/diagramDrawing" Target="../diagrams/drawin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22.svg"/><Relationship Id="rId9" Type="http://schemas.microsoft.com/office/2007/relationships/diagramDrawing" Target="../diagrams/drawin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3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22.svg"/><Relationship Id="rId9" Type="http://schemas.microsoft.com/office/2007/relationships/diagramDrawing" Target="../diagrams/drawing23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6.xml"/><Relationship Id="rId18" Type="http://schemas.openxmlformats.org/officeDocument/2006/relationships/diagramLayout" Target="../diagrams/layout27.xml"/><Relationship Id="rId26" Type="http://schemas.microsoft.com/office/2007/relationships/diagramDrawing" Target="../diagrams/drawing28.xml"/><Relationship Id="rId3" Type="http://schemas.openxmlformats.org/officeDocument/2006/relationships/diagramLayout" Target="../diagrams/layout24.xml"/><Relationship Id="rId21" Type="http://schemas.microsoft.com/office/2007/relationships/diagramDrawing" Target="../diagrams/drawing27.xml"/><Relationship Id="rId34" Type="http://schemas.openxmlformats.org/officeDocument/2006/relationships/diagramQuickStyle" Target="../diagrams/quickStyle30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17" Type="http://schemas.openxmlformats.org/officeDocument/2006/relationships/diagramData" Target="../diagrams/data27.xml"/><Relationship Id="rId25" Type="http://schemas.openxmlformats.org/officeDocument/2006/relationships/diagramColors" Target="../diagrams/colors28.xml"/><Relationship Id="rId33" Type="http://schemas.openxmlformats.org/officeDocument/2006/relationships/diagramLayout" Target="../diagrams/layout30.xml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20" Type="http://schemas.openxmlformats.org/officeDocument/2006/relationships/diagramColors" Target="../diagrams/colors27.xml"/><Relationship Id="rId29" Type="http://schemas.openxmlformats.org/officeDocument/2006/relationships/diagramQuickStyle" Target="../diagrams/quickStyle2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24" Type="http://schemas.openxmlformats.org/officeDocument/2006/relationships/diagramQuickStyle" Target="../diagrams/quickStyle28.xml"/><Relationship Id="rId32" Type="http://schemas.openxmlformats.org/officeDocument/2006/relationships/diagramData" Target="../diagrams/data30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23" Type="http://schemas.openxmlformats.org/officeDocument/2006/relationships/diagramLayout" Target="../diagrams/layout28.xml"/><Relationship Id="rId28" Type="http://schemas.openxmlformats.org/officeDocument/2006/relationships/diagramLayout" Target="../diagrams/layout29.xml"/><Relationship Id="rId36" Type="http://schemas.microsoft.com/office/2007/relationships/diagramDrawing" Target="../diagrams/drawing30.xml"/><Relationship Id="rId10" Type="http://schemas.openxmlformats.org/officeDocument/2006/relationships/diagramColors" Target="../diagrams/colors25.xml"/><Relationship Id="rId19" Type="http://schemas.openxmlformats.org/officeDocument/2006/relationships/diagramQuickStyle" Target="../diagrams/quickStyle27.xml"/><Relationship Id="rId31" Type="http://schemas.microsoft.com/office/2007/relationships/diagramDrawing" Target="../diagrams/drawing29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Relationship Id="rId22" Type="http://schemas.openxmlformats.org/officeDocument/2006/relationships/diagramData" Target="../diagrams/data28.xml"/><Relationship Id="rId27" Type="http://schemas.openxmlformats.org/officeDocument/2006/relationships/diagramData" Target="../diagrams/data29.xml"/><Relationship Id="rId30" Type="http://schemas.openxmlformats.org/officeDocument/2006/relationships/diagramColors" Target="../diagrams/colors29.xml"/><Relationship Id="rId35" Type="http://schemas.openxmlformats.org/officeDocument/2006/relationships/diagramColors" Target="../diagrams/colors30.xml"/><Relationship Id="rId8" Type="http://schemas.openxmlformats.org/officeDocument/2006/relationships/diagramLayout" Target="../diagrams/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6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2.sv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6EA6F29-B158-4B84-9D0D-DB244D41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22009"/>
            <a:ext cx="8767860" cy="7249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sz="1800" dirty="0"/>
              <a:t>Présenté par :</a:t>
            </a:r>
          </a:p>
          <a:p>
            <a:pPr>
              <a:spcBef>
                <a:spcPts val="600"/>
              </a:spcBef>
            </a:pPr>
            <a:r>
              <a:rPr lang="fr-FR" sz="2000" b="1" spc="300" dirty="0"/>
              <a:t>Fares FRIKHA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12F904-4D86-41C7-A6C2-8B47AF8ADE90}"/>
              </a:ext>
            </a:extLst>
          </p:cNvPr>
          <p:cNvSpPr txBox="1"/>
          <p:nvPr/>
        </p:nvSpPr>
        <p:spPr>
          <a:xfrm>
            <a:off x="4330902" y="451256"/>
            <a:ext cx="35910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Génie Civil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Clermont-Auvergne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École Universitaire de Physique et d’Ingénierie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Polytech Clermont-Ferrand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Département de Génie Civil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1302BB-DEE5-4936-8A0C-E11D9CA3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283" y="407659"/>
            <a:ext cx="1378082" cy="1256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FAA7D2-89DD-4482-A3FF-33B92EB77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1661" y="312277"/>
            <a:ext cx="1159988" cy="14475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08E66F-E219-464A-BBAB-0189C202E6D6}"/>
              </a:ext>
            </a:extLst>
          </p:cNvPr>
          <p:cNvSpPr txBox="1">
            <a:spLocks/>
          </p:cNvSpPr>
          <p:nvPr/>
        </p:nvSpPr>
        <p:spPr>
          <a:xfrm>
            <a:off x="1424324" y="1676662"/>
            <a:ext cx="9404203" cy="608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Soutenance de Mémoire</a:t>
            </a:r>
            <a:endParaRPr lang="fr-FR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1751A1-A84E-43E9-B123-168072525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263" y="2371956"/>
            <a:ext cx="9136393" cy="1057044"/>
          </a:xfrm>
        </p:spPr>
        <p:txBody>
          <a:bodyPr>
            <a:normAutofit/>
          </a:bodyPr>
          <a:lstStyle/>
          <a:p>
            <a:r>
              <a:rPr lang="fr-FR" sz="3200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Développement et validation des outils de calcul destinés au dimensionnement de structures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E4E0F5-7CAF-4A73-B863-44CD82C45407}"/>
              </a:ext>
            </a:extLst>
          </p:cNvPr>
          <p:cNvSpPr txBox="1"/>
          <p:nvPr/>
        </p:nvSpPr>
        <p:spPr>
          <a:xfrm>
            <a:off x="4720006" y="6246703"/>
            <a:ext cx="2746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Année universitaire 2021-2022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F1E4B6-D404-45F6-A51E-0B67213CC142}"/>
              </a:ext>
            </a:extLst>
          </p:cNvPr>
          <p:cNvSpPr txBox="1"/>
          <p:nvPr/>
        </p:nvSpPr>
        <p:spPr>
          <a:xfrm>
            <a:off x="1424324" y="4603445"/>
            <a:ext cx="68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Soutenu le 02/09/2022, devant le jury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0E7D0E-2CF6-42DD-8731-4ABDCF47276E}"/>
              </a:ext>
            </a:extLst>
          </p:cNvPr>
          <p:cNvSpPr txBox="1"/>
          <p:nvPr/>
        </p:nvSpPr>
        <p:spPr>
          <a:xfrm>
            <a:off x="1709530" y="4941999"/>
            <a:ext cx="6853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Membre jury : Mme. Florence LABESSE</a:t>
            </a:r>
          </a:p>
          <a:p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Membre jury : M. Claude Feldman PAMBOU NZIENGUI</a:t>
            </a:r>
          </a:p>
          <a:p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Encadrant EUPI : M. Rostand MOUTOU-PITTI</a:t>
            </a:r>
          </a:p>
          <a:p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Encadrant Société : M. Samir DJEGHIMA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CA5DD7-529A-4BA1-9E86-D5963975E87C}"/>
              </a:ext>
            </a:extLst>
          </p:cNvPr>
          <p:cNvSpPr txBox="1"/>
          <p:nvPr/>
        </p:nvSpPr>
        <p:spPr>
          <a:xfrm>
            <a:off x="7417811" y="4480334"/>
            <a:ext cx="390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Réalisé à :</a:t>
            </a:r>
          </a:p>
          <a:p>
            <a:pPr algn="ctr"/>
            <a:r>
              <a:rPr lang="fr-FR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Société EKIUM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4BF29B5-3C6F-4D3E-82A3-7E155EA9D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9733" y="5040067"/>
            <a:ext cx="1198616" cy="1076376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E6BD88D-BFB1-4D79-8170-C861172C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z="2000" smtClean="0"/>
              <a:t>1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1138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96FB04-A499-B325-0E60-35E3D179508C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AEF6812B-6753-ECB4-6825-3571DA3E296C}"/>
              </a:ext>
            </a:extLst>
          </p:cNvPr>
          <p:cNvSpPr/>
          <p:nvPr/>
        </p:nvSpPr>
        <p:spPr>
          <a:xfrm>
            <a:off x="1046872" y="1838512"/>
            <a:ext cx="3401892" cy="1006311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Principe de l’équilibre des forces de chaque sections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501B6B7-ADD5-C870-EAD0-9770F95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6" y="3752759"/>
            <a:ext cx="4526394" cy="22512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28371E8-E108-6418-0379-AEC63947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46" y="3752759"/>
            <a:ext cx="2798474" cy="225128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D3CD01-CA82-0D85-4681-721D27067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26" y="3752759"/>
            <a:ext cx="3296792" cy="22512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1E27302-B58F-D6CC-AB4F-059585221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58" y="1838512"/>
            <a:ext cx="4871536" cy="202801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DCE4E90-E377-E920-7C41-752489195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41" y="1730257"/>
            <a:ext cx="5870058" cy="235461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74A59EC-0DDC-4E21-4C5C-6679031F7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99" y="3974785"/>
            <a:ext cx="5868000" cy="227497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69E64A2-7562-4643-CFE6-70DDB0B64333}"/>
              </a:ext>
            </a:extLst>
          </p:cNvPr>
          <p:cNvSpPr txBox="1"/>
          <p:nvPr/>
        </p:nvSpPr>
        <p:spPr>
          <a:xfrm>
            <a:off x="914897" y="3098736"/>
            <a:ext cx="340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n w="9525">
                  <a:solidFill>
                    <a:srgbClr val="FFCC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Calcul béton armé</a:t>
            </a:r>
          </a:p>
        </p:txBody>
      </p:sp>
    </p:spTree>
    <p:extLst>
      <p:ext uri="{BB962C8B-B14F-4D97-AF65-F5344CB8AC3E}">
        <p14:creationId xmlns:p14="http://schemas.microsoft.com/office/powerpoint/2010/main" val="71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96FB04-A499-B325-0E60-35E3D179508C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610CF0-5E40-94AF-0274-802BE4B0F112}"/>
              </a:ext>
            </a:extLst>
          </p:cNvPr>
          <p:cNvSpPr txBox="1"/>
          <p:nvPr/>
        </p:nvSpPr>
        <p:spPr>
          <a:xfrm>
            <a:off x="4395053" y="2095685"/>
            <a:ext cx="340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n w="9525">
                  <a:solidFill>
                    <a:srgbClr val="FFCC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Calcul armatures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1AFB9B8-CFB5-AC22-1281-73C51B6B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1" y="2752968"/>
            <a:ext cx="5412100" cy="346436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756908D-85A1-7595-1945-4BD2FA40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14" y="3120149"/>
            <a:ext cx="6052518" cy="24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96FB04-A499-B325-0E60-35E3D179508C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610CF0-5E40-94AF-0274-802BE4B0F112}"/>
              </a:ext>
            </a:extLst>
          </p:cNvPr>
          <p:cNvSpPr txBox="1"/>
          <p:nvPr/>
        </p:nvSpPr>
        <p:spPr>
          <a:xfrm>
            <a:off x="4395053" y="1838512"/>
            <a:ext cx="340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n w="9525">
                  <a:solidFill>
                    <a:srgbClr val="FFCC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Calcul armatures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419D580-BB98-2935-3644-A8341045D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241158"/>
              </p:ext>
            </p:extLst>
          </p:nvPr>
        </p:nvGraphicFramePr>
        <p:xfrm>
          <a:off x="350666" y="2238622"/>
          <a:ext cx="11490666" cy="205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6C2B706B-ABED-AD18-BBA5-21DCFB351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128117"/>
              </p:ext>
            </p:extLst>
          </p:nvPr>
        </p:nvGraphicFramePr>
        <p:xfrm>
          <a:off x="350666" y="4293323"/>
          <a:ext cx="11490666" cy="205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07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96FB04-A499-B325-0E60-35E3D179508C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610CF0-5E40-94AF-0274-802BE4B0F112}"/>
              </a:ext>
            </a:extLst>
          </p:cNvPr>
          <p:cNvSpPr txBox="1"/>
          <p:nvPr/>
        </p:nvSpPr>
        <p:spPr>
          <a:xfrm>
            <a:off x="4395053" y="1838512"/>
            <a:ext cx="340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n w="9525">
                  <a:solidFill>
                    <a:srgbClr val="FFCC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Calcul armatures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91EEA21-32C0-3B24-0946-7C8DB9C1B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06492"/>
              </p:ext>
            </p:extLst>
          </p:nvPr>
        </p:nvGraphicFramePr>
        <p:xfrm>
          <a:off x="1550873" y="282339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E6FC69E2-917B-486D-FDC2-7CA27189A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091555"/>
              </p:ext>
            </p:extLst>
          </p:nvPr>
        </p:nvGraphicFramePr>
        <p:xfrm>
          <a:off x="4040354" y="282339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B8179F1E-0260-7731-FEAF-A8A0BDB91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051622"/>
              </p:ext>
            </p:extLst>
          </p:nvPr>
        </p:nvGraphicFramePr>
        <p:xfrm>
          <a:off x="6528070" y="282339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9EA3461F-3D33-4F10-2961-BA1B5E02E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144632"/>
              </p:ext>
            </p:extLst>
          </p:nvPr>
        </p:nvGraphicFramePr>
        <p:xfrm>
          <a:off x="9093671" y="282339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0B37662E-DD6F-CC9D-7138-2C3591168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380070"/>
              </p:ext>
            </p:extLst>
          </p:nvPr>
        </p:nvGraphicFramePr>
        <p:xfrm>
          <a:off x="2741206" y="4223531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04231C81-EA76-A930-D0DB-47A1D4670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132795"/>
              </p:ext>
            </p:extLst>
          </p:nvPr>
        </p:nvGraphicFramePr>
        <p:xfrm>
          <a:off x="5279387" y="4223531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547D3844-622B-7AD9-C920-83AD74936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06843"/>
              </p:ext>
            </p:extLst>
          </p:nvPr>
        </p:nvGraphicFramePr>
        <p:xfrm>
          <a:off x="7817570" y="4221772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42882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5" grpId="0">
        <p:bldAsOne/>
      </p:bldGraphic>
      <p:bldGraphic spid="17" grpId="0">
        <p:bldAsOne/>
      </p:bldGraphic>
      <p:bldGraphic spid="18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94E120-F79B-883E-118F-AD82F6EB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 b="16363"/>
          <a:stretch/>
        </p:blipFill>
        <p:spPr>
          <a:xfrm>
            <a:off x="4108355" y="1423448"/>
            <a:ext cx="3975289" cy="1798664"/>
          </a:xfrm>
          <a:prstGeom prst="rect">
            <a:avLst/>
          </a:prstGeom>
        </p:spPr>
      </p:pic>
      <p:pic>
        <p:nvPicPr>
          <p:cNvPr id="13" name="Picture 6" descr="PTC Mathcad - MRC">
            <a:extLst>
              <a:ext uri="{FF2B5EF4-FFF2-40B4-BE49-F238E27FC236}">
                <a16:creationId xmlns:a16="http://schemas.microsoft.com/office/drawing/2014/main" id="{4BF586DA-8727-DF0E-0AB6-AD624611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72" y="3716035"/>
            <a:ext cx="2259291" cy="8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40 raccourcis clavier pour Excel">
            <a:extLst>
              <a:ext uri="{FF2B5EF4-FFF2-40B4-BE49-F238E27FC236}">
                <a16:creationId xmlns:a16="http://schemas.microsoft.com/office/drawing/2014/main" id="{7375EA7B-52B3-163F-A112-44D3F643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10" y="3635889"/>
            <a:ext cx="1979120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39D33906-3C53-80D6-DB69-42541604501E}"/>
              </a:ext>
            </a:extLst>
          </p:cNvPr>
          <p:cNvGrpSpPr/>
          <p:nvPr/>
        </p:nvGrpSpPr>
        <p:grpSpPr>
          <a:xfrm>
            <a:off x="1620753" y="5092118"/>
            <a:ext cx="8950491" cy="914400"/>
            <a:chOff x="1582139" y="5101171"/>
            <a:chExt cx="8950491" cy="914400"/>
          </a:xfrm>
        </p:grpSpPr>
        <p:sp>
          <p:nvSpPr>
            <p:cNvPr id="14" name="Rectangle : carré corné 13">
              <a:extLst>
                <a:ext uri="{FF2B5EF4-FFF2-40B4-BE49-F238E27FC236}">
                  <a16:creationId xmlns:a16="http://schemas.microsoft.com/office/drawing/2014/main" id="{3DD3C799-AF7E-3A2E-9715-1CB58916A0BA}"/>
                </a:ext>
              </a:extLst>
            </p:cNvPr>
            <p:cNvSpPr/>
            <p:nvPr/>
          </p:nvSpPr>
          <p:spPr>
            <a:xfrm>
              <a:off x="1582139" y="5126372"/>
              <a:ext cx="2259291" cy="864000"/>
            </a:xfrm>
            <a:prstGeom prst="foldedCorner">
              <a:avLst>
                <a:gd name="adj" fmla="val 22381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26 différents tests</a:t>
              </a:r>
            </a:p>
          </p:txBody>
        </p:sp>
        <p:sp>
          <p:nvSpPr>
            <p:cNvPr id="15" name="Flèche : droite rayée 14">
              <a:extLst>
                <a:ext uri="{FF2B5EF4-FFF2-40B4-BE49-F238E27FC236}">
                  <a16:creationId xmlns:a16="http://schemas.microsoft.com/office/drawing/2014/main" id="{D3C8CE48-FE7C-ACF3-842D-A0C7D60AEF0B}"/>
                </a:ext>
              </a:extLst>
            </p:cNvPr>
            <p:cNvSpPr/>
            <p:nvPr/>
          </p:nvSpPr>
          <p:spPr>
            <a:xfrm>
              <a:off x="4353568" y="5372192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98EFF0E-49D4-3378-07CA-C84FC4152447}"/>
                </a:ext>
              </a:extLst>
            </p:cNvPr>
            <p:cNvSpPr/>
            <p:nvPr/>
          </p:nvSpPr>
          <p:spPr>
            <a:xfrm>
              <a:off x="5593302" y="5126372"/>
              <a:ext cx="2268000" cy="86400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Ecart faible ?</a:t>
              </a:r>
            </a:p>
          </p:txBody>
        </p:sp>
        <p:sp>
          <p:nvSpPr>
            <p:cNvPr id="17" name="Flèche : droite rayée 16">
              <a:extLst>
                <a:ext uri="{FF2B5EF4-FFF2-40B4-BE49-F238E27FC236}">
                  <a16:creationId xmlns:a16="http://schemas.microsoft.com/office/drawing/2014/main" id="{04D2189B-F614-FFD9-6A47-5021020E33AE}"/>
                </a:ext>
              </a:extLst>
            </p:cNvPr>
            <p:cNvSpPr/>
            <p:nvPr/>
          </p:nvSpPr>
          <p:spPr>
            <a:xfrm>
              <a:off x="8373440" y="5378176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Graphique 18" descr="Badge Tick1 avec un remplissage uni">
              <a:extLst>
                <a:ext uri="{FF2B5EF4-FFF2-40B4-BE49-F238E27FC236}">
                  <a16:creationId xmlns:a16="http://schemas.microsoft.com/office/drawing/2014/main" id="{BCD5D876-F9D5-58CD-B84A-0AA1A423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18230" y="510117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4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83D40-FBC1-4DE2-0CEE-5A05BEF32AAD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5077D9-D5AC-96DC-9F5A-8CA7CC17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2080077"/>
            <a:ext cx="1062910" cy="1497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 30" descr="Une image contenant table">
            <a:extLst>
              <a:ext uri="{FF2B5EF4-FFF2-40B4-BE49-F238E27FC236}">
                <a16:creationId xmlns:a16="http://schemas.microsoft.com/office/drawing/2014/main" id="{0EA072EB-21DD-7BE2-69DA-F7B7D9283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0" y="2080077"/>
            <a:ext cx="4716686" cy="326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399F1A8-95BE-257F-B176-4918789D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07" y="2080077"/>
            <a:ext cx="4407332" cy="326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 34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D3AB4C31-539D-6822-4501-FB950D859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27" y="3714014"/>
            <a:ext cx="1805698" cy="2473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5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83D40-FBC1-4DE2-0CEE-5A05BEF32AAD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D3C83C-C7F7-552D-5F2F-877E3B3F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46" y="1791761"/>
            <a:ext cx="2880000" cy="216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1FA5B8C-1CA8-9128-8D9D-C64647AE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791761"/>
            <a:ext cx="2880000" cy="216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2811135-FC6C-A125-A7B2-FDFEDC3A2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4" y="1829085"/>
            <a:ext cx="2880000" cy="2160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ED1736A-3A75-3EE3-CCF2-A3F7C26EF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08" y="4007794"/>
            <a:ext cx="2880000" cy="216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0C23E81-A892-80EB-FD4B-CDF40258C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94" y="4063828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E21A2475-D003-3EB2-4387-2E20F646F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42955"/>
              </p:ext>
            </p:extLst>
          </p:nvPr>
        </p:nvGraphicFramePr>
        <p:xfrm>
          <a:off x="249572" y="1073749"/>
          <a:ext cx="116740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114B7-0072-4799-2763-74B8B767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879" y="1087961"/>
            <a:ext cx="1376240" cy="1533525"/>
          </a:xfrm>
          <a:prstGeom prst="rect">
            <a:avLst/>
          </a:prstGeom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FD3C35C0-E4F2-393D-917C-B97AFC65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700679" y="2899143"/>
            <a:ext cx="790642" cy="790642"/>
          </a:xfrm>
          <a:prstGeom prst="rect">
            <a:avLst/>
          </a:prstGeom>
        </p:spPr>
      </p:pic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63224D12-123C-5365-7F78-BC4F60EB0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0677"/>
              </p:ext>
            </p:extLst>
          </p:nvPr>
        </p:nvGraphicFramePr>
        <p:xfrm>
          <a:off x="249572" y="3967442"/>
          <a:ext cx="11674060" cy="19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6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31F7C80-8F10-442F-9FDC-B59687BAA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>
                                            <p:graphicEl>
                                              <a:dgm id="{931F7C80-8F10-442F-9FDC-B59687BAA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4859173-FF73-499E-948F-9AC85E656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graphicEl>
                                              <a:dgm id="{24859173-FF73-499E-948F-9AC85E656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96FB04-A499-B325-0E60-35E3D179508C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AEF6812B-6753-ECB4-6825-3571DA3E296C}"/>
              </a:ext>
            </a:extLst>
          </p:cNvPr>
          <p:cNvSpPr/>
          <p:nvPr/>
        </p:nvSpPr>
        <p:spPr>
          <a:xfrm>
            <a:off x="4287134" y="2098931"/>
            <a:ext cx="3617730" cy="1181597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CAPRA-MAURY</a:t>
            </a:r>
            <a:r>
              <a:rPr lang="fr-FR" dirty="0">
                <a:solidFill>
                  <a:srgbClr val="FF0000"/>
                </a:solidFill>
              </a:rPr>
              <a:t> : Principe de l’équilibre des forces des facettes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474C1ED-1BFD-8265-2972-06C2D6F9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2" y="4016839"/>
            <a:ext cx="2160426" cy="17676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0B5619-E737-EC4C-B39E-0BF7AF5D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95" y="3577473"/>
            <a:ext cx="2918410" cy="264635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C331F19-186B-E7C2-83EE-92F2885CC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00" y="3702504"/>
            <a:ext cx="2145932" cy="23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AEA39-447A-4005-A195-E5AA280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z="2000" smtClean="0"/>
              <a:t>2</a:t>
            </a:fld>
            <a:endParaRPr lang="fr-FR" sz="2000"/>
          </a:p>
        </p:txBody>
      </p:sp>
      <p:grpSp>
        <p:nvGrpSpPr>
          <p:cNvPr id="2" name="Google Shape;134;p32">
            <a:extLst>
              <a:ext uri="{FF2B5EF4-FFF2-40B4-BE49-F238E27FC236}">
                <a16:creationId xmlns:a16="http://schemas.microsoft.com/office/drawing/2014/main" id="{804F1895-5974-60B0-B68E-A65F4A102C20}"/>
              </a:ext>
            </a:extLst>
          </p:cNvPr>
          <p:cNvGrpSpPr/>
          <p:nvPr/>
        </p:nvGrpSpPr>
        <p:grpSpPr>
          <a:xfrm>
            <a:off x="1032778" y="3246097"/>
            <a:ext cx="5161325" cy="332343"/>
            <a:chOff x="694937" y="2444089"/>
            <a:chExt cx="4130521" cy="225537"/>
          </a:xfrm>
          <a:solidFill>
            <a:srgbClr val="FF9900"/>
          </a:solidFill>
        </p:grpSpPr>
        <p:sp>
          <p:nvSpPr>
            <p:cNvPr id="3" name="Google Shape;135;p32">
              <a:extLst>
                <a:ext uri="{FF2B5EF4-FFF2-40B4-BE49-F238E27FC236}">
                  <a16:creationId xmlns:a16="http://schemas.microsoft.com/office/drawing/2014/main" id="{94BC480C-FE6B-D687-31C5-380E47A904BD}"/>
                </a:ext>
              </a:extLst>
            </p:cNvPr>
            <p:cNvSpPr/>
            <p:nvPr/>
          </p:nvSpPr>
          <p:spPr>
            <a:xfrm>
              <a:off x="694937" y="2519250"/>
              <a:ext cx="3948639" cy="76248"/>
            </a:xfrm>
            <a:custGeom>
              <a:avLst/>
              <a:gdLst/>
              <a:ahLst/>
              <a:cxnLst/>
              <a:rect l="l" t="t" r="r" b="b"/>
              <a:pathLst>
                <a:path w="138173" h="2377" extrusionOk="0">
                  <a:moveTo>
                    <a:pt x="1" y="1"/>
                  </a:moveTo>
                  <a:lnTo>
                    <a:pt x="1" y="2376"/>
                  </a:lnTo>
                  <a:lnTo>
                    <a:pt x="138173" y="2376"/>
                  </a:lnTo>
                  <a:lnTo>
                    <a:pt x="1381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136;p32">
              <a:extLst>
                <a:ext uri="{FF2B5EF4-FFF2-40B4-BE49-F238E27FC236}">
                  <a16:creationId xmlns:a16="http://schemas.microsoft.com/office/drawing/2014/main" id="{F358941D-B44D-E4D4-56E3-220B32F8D761}"/>
                </a:ext>
              </a:extLst>
            </p:cNvPr>
            <p:cNvSpPr/>
            <p:nvPr/>
          </p:nvSpPr>
          <p:spPr>
            <a:xfrm>
              <a:off x="4558252" y="2444089"/>
              <a:ext cx="267206" cy="225537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6"/>
                  </a:lnTo>
                  <a:lnTo>
                    <a:pt x="1" y="7031"/>
                  </a:lnTo>
                  <a:lnTo>
                    <a:pt x="8330" y="351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" name="Google Shape;140;p32">
            <a:extLst>
              <a:ext uri="{FF2B5EF4-FFF2-40B4-BE49-F238E27FC236}">
                <a16:creationId xmlns:a16="http://schemas.microsoft.com/office/drawing/2014/main" id="{24559621-4318-1431-35F3-CC61A3B37042}"/>
              </a:ext>
            </a:extLst>
          </p:cNvPr>
          <p:cNvGrpSpPr/>
          <p:nvPr/>
        </p:nvGrpSpPr>
        <p:grpSpPr>
          <a:xfrm>
            <a:off x="1023749" y="4320141"/>
            <a:ext cx="5165098" cy="1875993"/>
            <a:chOff x="788087" y="2992650"/>
            <a:chExt cx="4037371" cy="1406995"/>
          </a:xfrm>
          <a:solidFill>
            <a:srgbClr val="FF9900"/>
          </a:solidFill>
        </p:grpSpPr>
        <p:sp>
          <p:nvSpPr>
            <p:cNvPr id="12" name="Google Shape;141;p32">
              <a:extLst>
                <a:ext uri="{FF2B5EF4-FFF2-40B4-BE49-F238E27FC236}">
                  <a16:creationId xmlns:a16="http://schemas.microsoft.com/office/drawing/2014/main" id="{5D0D1ECC-DF95-9D51-8114-5584F7BC69EE}"/>
                </a:ext>
              </a:extLst>
            </p:cNvPr>
            <p:cNvSpPr/>
            <p:nvPr/>
          </p:nvSpPr>
          <p:spPr>
            <a:xfrm>
              <a:off x="788087" y="2992650"/>
              <a:ext cx="3855488" cy="1331826"/>
            </a:xfrm>
            <a:custGeom>
              <a:avLst/>
              <a:gdLst/>
              <a:ahLst/>
              <a:cxnLst/>
              <a:rect l="l" t="t" r="r" b="b"/>
              <a:pathLst>
                <a:path w="137856" h="41519" extrusionOk="0">
                  <a:moveTo>
                    <a:pt x="0" y="1"/>
                  </a:moveTo>
                  <a:lnTo>
                    <a:pt x="0" y="2376"/>
                  </a:lnTo>
                  <a:lnTo>
                    <a:pt x="98745" y="2376"/>
                  </a:lnTo>
                  <a:lnTo>
                    <a:pt x="128767" y="41075"/>
                  </a:lnTo>
                  <a:lnTo>
                    <a:pt x="129115" y="41518"/>
                  </a:lnTo>
                  <a:lnTo>
                    <a:pt x="137856" y="41518"/>
                  </a:lnTo>
                  <a:lnTo>
                    <a:pt x="137856" y="39143"/>
                  </a:lnTo>
                  <a:lnTo>
                    <a:pt x="130287" y="39143"/>
                  </a:lnTo>
                  <a:lnTo>
                    <a:pt x="100265" y="476"/>
                  </a:lnTo>
                  <a:lnTo>
                    <a:pt x="999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42;p32">
              <a:extLst>
                <a:ext uri="{FF2B5EF4-FFF2-40B4-BE49-F238E27FC236}">
                  <a16:creationId xmlns:a16="http://schemas.microsoft.com/office/drawing/2014/main" id="{C15AD542-6272-31ED-1ED0-2AEE42A27E13}"/>
                </a:ext>
              </a:extLst>
            </p:cNvPr>
            <p:cNvSpPr/>
            <p:nvPr/>
          </p:nvSpPr>
          <p:spPr>
            <a:xfrm>
              <a:off x="4558252" y="4174109"/>
              <a:ext cx="267206" cy="225537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6"/>
                  </a:lnTo>
                  <a:lnTo>
                    <a:pt x="1" y="7031"/>
                  </a:lnTo>
                  <a:lnTo>
                    <a:pt x="8330" y="351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" name="Google Shape;147;p32">
            <a:extLst>
              <a:ext uri="{FF2B5EF4-FFF2-40B4-BE49-F238E27FC236}">
                <a16:creationId xmlns:a16="http://schemas.microsoft.com/office/drawing/2014/main" id="{69116CA0-395B-ECDE-A7D0-B14DA8A75C01}"/>
              </a:ext>
            </a:extLst>
          </p:cNvPr>
          <p:cNvGrpSpPr/>
          <p:nvPr/>
        </p:nvGrpSpPr>
        <p:grpSpPr>
          <a:xfrm>
            <a:off x="1517714" y="1533919"/>
            <a:ext cx="6669176" cy="1085005"/>
            <a:chOff x="788088" y="1426174"/>
            <a:chExt cx="5887279" cy="813754"/>
          </a:xfrm>
          <a:solidFill>
            <a:srgbClr val="FF9900"/>
          </a:solidFill>
        </p:grpSpPr>
        <p:sp>
          <p:nvSpPr>
            <p:cNvPr id="19" name="Google Shape;148;p32">
              <a:extLst>
                <a:ext uri="{FF2B5EF4-FFF2-40B4-BE49-F238E27FC236}">
                  <a16:creationId xmlns:a16="http://schemas.microsoft.com/office/drawing/2014/main" id="{ADBEB167-A116-A649-B604-56DBC7A00AAE}"/>
                </a:ext>
              </a:extLst>
            </p:cNvPr>
            <p:cNvSpPr/>
            <p:nvPr/>
          </p:nvSpPr>
          <p:spPr>
            <a:xfrm>
              <a:off x="6408162" y="1426174"/>
              <a:ext cx="267206" cy="226563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49;p32">
              <a:extLst>
                <a:ext uri="{FF2B5EF4-FFF2-40B4-BE49-F238E27FC236}">
                  <a16:creationId xmlns:a16="http://schemas.microsoft.com/office/drawing/2014/main" id="{4A49DEB1-3B96-0164-904E-E356186CA95E}"/>
                </a:ext>
              </a:extLst>
            </p:cNvPr>
            <p:cNvSpPr/>
            <p:nvPr/>
          </p:nvSpPr>
          <p:spPr>
            <a:xfrm>
              <a:off x="788088" y="1501375"/>
              <a:ext cx="5705656" cy="738552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128608" y="0"/>
                  </a:moveTo>
                  <a:lnTo>
                    <a:pt x="112837" y="20648"/>
                  </a:lnTo>
                  <a:lnTo>
                    <a:pt x="0" y="20648"/>
                  </a:lnTo>
                  <a:lnTo>
                    <a:pt x="0" y="23023"/>
                  </a:lnTo>
                  <a:lnTo>
                    <a:pt x="114009" y="23023"/>
                  </a:lnTo>
                  <a:lnTo>
                    <a:pt x="129780" y="2375"/>
                  </a:lnTo>
                  <a:lnTo>
                    <a:pt x="195683" y="2375"/>
                  </a:lnTo>
                  <a:lnTo>
                    <a:pt x="1956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" name="Google Shape;150;p32">
            <a:extLst>
              <a:ext uri="{FF2B5EF4-FFF2-40B4-BE49-F238E27FC236}">
                <a16:creationId xmlns:a16="http://schemas.microsoft.com/office/drawing/2014/main" id="{1A82131C-4084-0702-E24E-12C221794AE1}"/>
              </a:ext>
            </a:extLst>
          </p:cNvPr>
          <p:cNvGrpSpPr/>
          <p:nvPr/>
        </p:nvGrpSpPr>
        <p:grpSpPr>
          <a:xfrm>
            <a:off x="1027522" y="4043673"/>
            <a:ext cx="7352536" cy="1287566"/>
            <a:chOff x="746463" y="2803725"/>
            <a:chExt cx="5933973" cy="813711"/>
          </a:xfrm>
          <a:solidFill>
            <a:srgbClr val="FF9900"/>
          </a:solidFill>
        </p:grpSpPr>
        <p:sp>
          <p:nvSpPr>
            <p:cNvPr id="22" name="Google Shape;151;p32">
              <a:extLst>
                <a:ext uri="{FF2B5EF4-FFF2-40B4-BE49-F238E27FC236}">
                  <a16:creationId xmlns:a16="http://schemas.microsoft.com/office/drawing/2014/main" id="{1745E14A-03B9-C957-B26E-7F120BE9881D}"/>
                </a:ext>
              </a:extLst>
            </p:cNvPr>
            <p:cNvSpPr/>
            <p:nvPr/>
          </p:nvSpPr>
          <p:spPr>
            <a:xfrm>
              <a:off x="6413230" y="3390872"/>
              <a:ext cx="267206" cy="226563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52;p32">
              <a:extLst>
                <a:ext uri="{FF2B5EF4-FFF2-40B4-BE49-F238E27FC236}">
                  <a16:creationId xmlns:a16="http://schemas.microsoft.com/office/drawing/2014/main" id="{8D76E175-5015-A045-7FB9-B743DC391A18}"/>
                </a:ext>
              </a:extLst>
            </p:cNvPr>
            <p:cNvSpPr/>
            <p:nvPr/>
          </p:nvSpPr>
          <p:spPr>
            <a:xfrm>
              <a:off x="746463" y="2803725"/>
              <a:ext cx="5752131" cy="738552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0" y="0"/>
                  </a:moveTo>
                  <a:lnTo>
                    <a:pt x="0" y="2375"/>
                  </a:lnTo>
                  <a:lnTo>
                    <a:pt x="112837" y="2375"/>
                  </a:lnTo>
                  <a:lnTo>
                    <a:pt x="128609" y="23023"/>
                  </a:lnTo>
                  <a:lnTo>
                    <a:pt x="195684" y="23023"/>
                  </a:lnTo>
                  <a:lnTo>
                    <a:pt x="195684" y="20648"/>
                  </a:lnTo>
                  <a:lnTo>
                    <a:pt x="129780" y="20648"/>
                  </a:lnTo>
                  <a:lnTo>
                    <a:pt x="1140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" name="Google Shape;153;p32">
            <a:extLst>
              <a:ext uri="{FF2B5EF4-FFF2-40B4-BE49-F238E27FC236}">
                <a16:creationId xmlns:a16="http://schemas.microsoft.com/office/drawing/2014/main" id="{279668BD-1894-A636-73E6-C60CDF212CA7}"/>
              </a:ext>
            </a:extLst>
          </p:cNvPr>
          <p:cNvGrpSpPr/>
          <p:nvPr/>
        </p:nvGrpSpPr>
        <p:grpSpPr>
          <a:xfrm>
            <a:off x="8520261" y="2126555"/>
            <a:ext cx="2515486" cy="468000"/>
            <a:chOff x="4914825" y="2109350"/>
            <a:chExt cx="1886614" cy="741553"/>
          </a:xfrm>
        </p:grpSpPr>
        <p:sp>
          <p:nvSpPr>
            <p:cNvPr id="25" name="Google Shape;154;p32">
              <a:extLst>
                <a:ext uri="{FF2B5EF4-FFF2-40B4-BE49-F238E27FC236}">
                  <a16:creationId xmlns:a16="http://schemas.microsoft.com/office/drawing/2014/main" id="{E71DD626-AF20-52D4-93FE-10187690D90F}"/>
                </a:ext>
              </a:extLst>
            </p:cNvPr>
            <p:cNvSpPr/>
            <p:nvPr/>
          </p:nvSpPr>
          <p:spPr>
            <a:xfrm>
              <a:off x="4914825" y="2109900"/>
              <a:ext cx="1830052" cy="740473"/>
            </a:xfrm>
            <a:custGeom>
              <a:avLst/>
              <a:gdLst/>
              <a:ahLst/>
              <a:cxnLst/>
              <a:rect l="l" t="t" r="r" b="b"/>
              <a:pathLst>
                <a:path w="52160" h="30245" extrusionOk="0">
                  <a:moveTo>
                    <a:pt x="4751" y="0"/>
                  </a:moveTo>
                  <a:cubicBezTo>
                    <a:pt x="2122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22" y="30244"/>
                    <a:pt x="4751" y="30244"/>
                  </a:cubicBezTo>
                  <a:lnTo>
                    <a:pt x="47409" y="30244"/>
                  </a:lnTo>
                  <a:cubicBezTo>
                    <a:pt x="50006" y="30244"/>
                    <a:pt x="52159" y="28122"/>
                    <a:pt x="52159" y="25494"/>
                  </a:cubicBezTo>
                  <a:lnTo>
                    <a:pt x="52159" y="4751"/>
                  </a:lnTo>
                  <a:cubicBezTo>
                    <a:pt x="52159" y="2122"/>
                    <a:pt x="50006" y="0"/>
                    <a:pt x="47409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55;p32">
              <a:extLst>
                <a:ext uri="{FF2B5EF4-FFF2-40B4-BE49-F238E27FC236}">
                  <a16:creationId xmlns:a16="http://schemas.microsoft.com/office/drawing/2014/main" id="{0AC3037C-05B5-8733-357E-CA8E38D38DE2}"/>
                </a:ext>
              </a:extLst>
            </p:cNvPr>
            <p:cNvSpPr/>
            <p:nvPr/>
          </p:nvSpPr>
          <p:spPr>
            <a:xfrm>
              <a:off x="4914825" y="2109900"/>
              <a:ext cx="430769" cy="741003"/>
            </a:xfrm>
            <a:custGeom>
              <a:avLst/>
              <a:gdLst/>
              <a:ahLst/>
              <a:cxnLst/>
              <a:rect l="l" t="t" r="r" b="b"/>
              <a:pathLst>
                <a:path w="13429" h="30245" extrusionOk="0">
                  <a:moveTo>
                    <a:pt x="4751" y="0"/>
                  </a:moveTo>
                  <a:cubicBezTo>
                    <a:pt x="2154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54" y="30244"/>
                    <a:pt x="4751" y="30244"/>
                  </a:cubicBezTo>
                  <a:lnTo>
                    <a:pt x="13428" y="30244"/>
                  </a:lnTo>
                  <a:lnTo>
                    <a:pt x="1342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3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7" name="Google Shape;156;p32">
              <a:extLst>
                <a:ext uri="{FF2B5EF4-FFF2-40B4-BE49-F238E27FC236}">
                  <a16:creationId xmlns:a16="http://schemas.microsoft.com/office/drawing/2014/main" id="{CE808F52-E9AE-17F7-6B04-7A5A04AAEF8F}"/>
                </a:ext>
              </a:extLst>
            </p:cNvPr>
            <p:cNvSpPr txBox="1"/>
            <p:nvPr/>
          </p:nvSpPr>
          <p:spPr>
            <a:xfrm>
              <a:off x="5345600" y="2109350"/>
              <a:ext cx="1455839" cy="74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Outil EKbeam</a:t>
              </a:r>
              <a:endParaRPr sz="2133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28" name="Google Shape;157;p32">
            <a:extLst>
              <a:ext uri="{FF2B5EF4-FFF2-40B4-BE49-F238E27FC236}">
                <a16:creationId xmlns:a16="http://schemas.microsoft.com/office/drawing/2014/main" id="{C6150BD0-2C91-96B3-E734-FF2F04A20DA0}"/>
              </a:ext>
            </a:extLst>
          </p:cNvPr>
          <p:cNvGrpSpPr/>
          <p:nvPr/>
        </p:nvGrpSpPr>
        <p:grpSpPr>
          <a:xfrm>
            <a:off x="6229815" y="5792824"/>
            <a:ext cx="2279384" cy="468000"/>
            <a:chOff x="4914825" y="3786025"/>
            <a:chExt cx="1709538" cy="669352"/>
          </a:xfrm>
        </p:grpSpPr>
        <p:sp>
          <p:nvSpPr>
            <p:cNvPr id="29" name="Google Shape;158;p32">
              <a:extLst>
                <a:ext uri="{FF2B5EF4-FFF2-40B4-BE49-F238E27FC236}">
                  <a16:creationId xmlns:a16="http://schemas.microsoft.com/office/drawing/2014/main" id="{5F6E085F-B3DA-49F0-B1BF-8E5B9304784D}"/>
                </a:ext>
              </a:extLst>
            </p:cNvPr>
            <p:cNvSpPr/>
            <p:nvPr/>
          </p:nvSpPr>
          <p:spPr>
            <a:xfrm>
              <a:off x="4914825" y="3786025"/>
              <a:ext cx="1570526" cy="669349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54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59;p32">
              <a:extLst>
                <a:ext uri="{FF2B5EF4-FFF2-40B4-BE49-F238E27FC236}">
                  <a16:creationId xmlns:a16="http://schemas.microsoft.com/office/drawing/2014/main" id="{D04A85F4-ADE5-A16C-3499-750EE6F53A8B}"/>
                </a:ext>
              </a:extLst>
            </p:cNvPr>
            <p:cNvSpPr/>
            <p:nvPr/>
          </p:nvSpPr>
          <p:spPr>
            <a:xfrm>
              <a:off x="4914825" y="3786028"/>
              <a:ext cx="430769" cy="669349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7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31" name="Google Shape;160;p32">
              <a:extLst>
                <a:ext uri="{FF2B5EF4-FFF2-40B4-BE49-F238E27FC236}">
                  <a16:creationId xmlns:a16="http://schemas.microsoft.com/office/drawing/2014/main" id="{2293E4F5-6B78-797D-16B5-DC5EDF7D4CCD}"/>
                </a:ext>
              </a:extLst>
            </p:cNvPr>
            <p:cNvSpPr txBox="1"/>
            <p:nvPr/>
          </p:nvSpPr>
          <p:spPr>
            <a:xfrm>
              <a:off x="5345600" y="3795200"/>
              <a:ext cx="1278763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/>
              <a:r>
                <a:rPr lang="fr-FR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Conclusion</a:t>
              </a:r>
            </a:p>
          </p:txBody>
        </p:sp>
      </p:grpSp>
      <p:grpSp>
        <p:nvGrpSpPr>
          <p:cNvPr id="32" name="Google Shape;161;p32">
            <a:extLst>
              <a:ext uri="{FF2B5EF4-FFF2-40B4-BE49-F238E27FC236}">
                <a16:creationId xmlns:a16="http://schemas.microsoft.com/office/drawing/2014/main" id="{9C3A9EEF-C44E-4CFD-C8EB-19F38F9A5C74}"/>
              </a:ext>
            </a:extLst>
          </p:cNvPr>
          <p:cNvGrpSpPr/>
          <p:nvPr/>
        </p:nvGrpSpPr>
        <p:grpSpPr>
          <a:xfrm>
            <a:off x="6327746" y="3142435"/>
            <a:ext cx="2279384" cy="468000"/>
            <a:chOff x="6776900" y="2947975"/>
            <a:chExt cx="1709538" cy="669350"/>
          </a:xfrm>
        </p:grpSpPr>
        <p:sp>
          <p:nvSpPr>
            <p:cNvPr id="33" name="Google Shape;162;p32">
              <a:extLst>
                <a:ext uri="{FF2B5EF4-FFF2-40B4-BE49-F238E27FC236}">
                  <a16:creationId xmlns:a16="http://schemas.microsoft.com/office/drawing/2014/main" id="{0D294857-8BB9-3ED6-7B68-EF49C5E077D6}"/>
                </a:ext>
              </a:extLst>
            </p:cNvPr>
            <p:cNvSpPr/>
            <p:nvPr/>
          </p:nvSpPr>
          <p:spPr>
            <a:xfrm>
              <a:off x="6776900" y="2947975"/>
              <a:ext cx="1570526" cy="664785"/>
            </a:xfrm>
            <a:custGeom>
              <a:avLst/>
              <a:gdLst/>
              <a:ahLst/>
              <a:cxnLst/>
              <a:rect l="l" t="t" r="r" b="b"/>
              <a:pathLst>
                <a:path w="521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22"/>
                    <a:pt x="52128" y="25525"/>
                  </a:cubicBezTo>
                  <a:lnTo>
                    <a:pt x="52128" y="4750"/>
                  </a:lnTo>
                  <a:cubicBezTo>
                    <a:pt x="52128" y="2122"/>
                    <a:pt x="50006" y="0"/>
                    <a:pt x="47378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63;p32">
              <a:extLst>
                <a:ext uri="{FF2B5EF4-FFF2-40B4-BE49-F238E27FC236}">
                  <a16:creationId xmlns:a16="http://schemas.microsoft.com/office/drawing/2014/main" id="{A41E4C5B-8E7B-664B-8238-4799454B94A0}"/>
                </a:ext>
              </a:extLst>
            </p:cNvPr>
            <p:cNvSpPr/>
            <p:nvPr/>
          </p:nvSpPr>
          <p:spPr>
            <a:xfrm>
              <a:off x="6776900" y="2947976"/>
              <a:ext cx="430735" cy="664785"/>
            </a:xfrm>
            <a:custGeom>
              <a:avLst/>
              <a:gdLst/>
              <a:ahLst/>
              <a:cxnLst/>
              <a:rect l="l" t="t" r="r" b="b"/>
              <a:pathLst>
                <a:path w="134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4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35" name="Google Shape;164;p32">
              <a:extLst>
                <a:ext uri="{FF2B5EF4-FFF2-40B4-BE49-F238E27FC236}">
                  <a16:creationId xmlns:a16="http://schemas.microsoft.com/office/drawing/2014/main" id="{6018A045-329E-1231-BB68-AA0BAA40DEE9}"/>
                </a:ext>
              </a:extLst>
            </p:cNvPr>
            <p:cNvSpPr txBox="1"/>
            <p:nvPr/>
          </p:nvSpPr>
          <p:spPr>
            <a:xfrm>
              <a:off x="7206775" y="2952525"/>
              <a:ext cx="1279663" cy="6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Outil EKfer</a:t>
              </a:r>
              <a:endParaRPr sz="2133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6" name="Google Shape;165;p32">
            <a:extLst>
              <a:ext uri="{FF2B5EF4-FFF2-40B4-BE49-F238E27FC236}">
                <a16:creationId xmlns:a16="http://schemas.microsoft.com/office/drawing/2014/main" id="{24EA37CD-A0C0-E28B-76D7-DB5442A3792D}"/>
              </a:ext>
            </a:extLst>
          </p:cNvPr>
          <p:cNvGrpSpPr/>
          <p:nvPr/>
        </p:nvGrpSpPr>
        <p:grpSpPr>
          <a:xfrm>
            <a:off x="8234026" y="1442182"/>
            <a:ext cx="3739513" cy="432000"/>
            <a:chOff x="6776900" y="1270774"/>
            <a:chExt cx="2224550" cy="439851"/>
          </a:xfrm>
        </p:grpSpPr>
        <p:sp>
          <p:nvSpPr>
            <p:cNvPr id="37" name="Google Shape;166;p32">
              <a:extLst>
                <a:ext uri="{FF2B5EF4-FFF2-40B4-BE49-F238E27FC236}">
                  <a16:creationId xmlns:a16="http://schemas.microsoft.com/office/drawing/2014/main" id="{7AAE692C-C0D9-0C4B-F86A-1563B342743A}"/>
                </a:ext>
              </a:extLst>
            </p:cNvPr>
            <p:cNvSpPr/>
            <p:nvPr/>
          </p:nvSpPr>
          <p:spPr>
            <a:xfrm>
              <a:off x="6776900" y="1270775"/>
              <a:ext cx="2102102" cy="435308"/>
            </a:xfrm>
            <a:custGeom>
              <a:avLst/>
              <a:gdLst/>
              <a:ahLst/>
              <a:cxnLst/>
              <a:rect l="l" t="t" r="r" b="b"/>
              <a:pathLst>
                <a:path w="52129" h="30277" extrusionOk="0">
                  <a:moveTo>
                    <a:pt x="4751" y="1"/>
                  </a:moveTo>
                  <a:cubicBezTo>
                    <a:pt x="2123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54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54"/>
                    <a:pt x="52128" y="25526"/>
                  </a:cubicBezTo>
                  <a:lnTo>
                    <a:pt x="52128" y="4751"/>
                  </a:lnTo>
                  <a:cubicBezTo>
                    <a:pt x="52128" y="2154"/>
                    <a:pt x="50006" y="1"/>
                    <a:pt x="47378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67;p32">
              <a:extLst>
                <a:ext uri="{FF2B5EF4-FFF2-40B4-BE49-F238E27FC236}">
                  <a16:creationId xmlns:a16="http://schemas.microsoft.com/office/drawing/2014/main" id="{87DAFDB2-CB0E-75F7-33E6-88F130B26A70}"/>
                </a:ext>
              </a:extLst>
            </p:cNvPr>
            <p:cNvSpPr/>
            <p:nvPr/>
          </p:nvSpPr>
          <p:spPr>
            <a:xfrm>
              <a:off x="6776900" y="1270774"/>
              <a:ext cx="430735" cy="435308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23" y="1"/>
                    <a:pt x="1" y="2154"/>
                    <a:pt x="1" y="4751"/>
                  </a:cubicBezTo>
                  <a:lnTo>
                    <a:pt x="1" y="25526"/>
                  </a:lnTo>
                  <a:cubicBezTo>
                    <a:pt x="1" y="28154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2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39" name="Google Shape;168;p32">
              <a:extLst>
                <a:ext uri="{FF2B5EF4-FFF2-40B4-BE49-F238E27FC236}">
                  <a16:creationId xmlns:a16="http://schemas.microsoft.com/office/drawing/2014/main" id="{25D47478-33EC-04FF-B515-97F54E5DF51B}"/>
                </a:ext>
              </a:extLst>
            </p:cNvPr>
            <p:cNvSpPr txBox="1"/>
            <p:nvPr/>
          </p:nvSpPr>
          <p:spPr>
            <a:xfrm>
              <a:off x="7206775" y="1275325"/>
              <a:ext cx="1794675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Présentation du stage </a:t>
              </a:r>
            </a:p>
          </p:txBody>
        </p:sp>
      </p:grpSp>
      <p:grpSp>
        <p:nvGrpSpPr>
          <p:cNvPr id="43" name="Google Shape;137;p32">
            <a:extLst>
              <a:ext uri="{FF2B5EF4-FFF2-40B4-BE49-F238E27FC236}">
                <a16:creationId xmlns:a16="http://schemas.microsoft.com/office/drawing/2014/main" id="{2C161ED1-AC2B-9D2A-3358-8FF898341279}"/>
              </a:ext>
            </a:extLst>
          </p:cNvPr>
          <p:cNvGrpSpPr/>
          <p:nvPr/>
        </p:nvGrpSpPr>
        <p:grpSpPr>
          <a:xfrm>
            <a:off x="1954813" y="902870"/>
            <a:ext cx="3902145" cy="1406979"/>
            <a:chOff x="923313" y="608422"/>
            <a:chExt cx="3902145" cy="1406979"/>
          </a:xfrm>
          <a:solidFill>
            <a:srgbClr val="FF9900"/>
          </a:solidFill>
        </p:grpSpPr>
        <p:sp>
          <p:nvSpPr>
            <p:cNvPr id="44" name="Google Shape;138;p32">
              <a:extLst>
                <a:ext uri="{FF2B5EF4-FFF2-40B4-BE49-F238E27FC236}">
                  <a16:creationId xmlns:a16="http://schemas.microsoft.com/office/drawing/2014/main" id="{07CE6720-3F24-D283-3E65-63577AFFF52B}"/>
                </a:ext>
              </a:extLst>
            </p:cNvPr>
            <p:cNvSpPr/>
            <p:nvPr/>
          </p:nvSpPr>
          <p:spPr>
            <a:xfrm>
              <a:off x="923313" y="683575"/>
              <a:ext cx="3720389" cy="1331826"/>
            </a:xfrm>
            <a:custGeom>
              <a:avLst/>
              <a:gdLst/>
              <a:ahLst/>
              <a:cxnLst/>
              <a:rect l="l" t="t" r="r" b="b"/>
              <a:pathLst>
                <a:path w="137856" h="41519" extrusionOk="0">
                  <a:moveTo>
                    <a:pt x="129115" y="1"/>
                  </a:moveTo>
                  <a:lnTo>
                    <a:pt x="98745" y="39143"/>
                  </a:lnTo>
                  <a:lnTo>
                    <a:pt x="0" y="39143"/>
                  </a:lnTo>
                  <a:lnTo>
                    <a:pt x="0" y="41519"/>
                  </a:lnTo>
                  <a:lnTo>
                    <a:pt x="99916" y="41519"/>
                  </a:lnTo>
                  <a:lnTo>
                    <a:pt x="130287" y="2376"/>
                  </a:lnTo>
                  <a:lnTo>
                    <a:pt x="137856" y="2376"/>
                  </a:lnTo>
                  <a:lnTo>
                    <a:pt x="137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;p32">
              <a:extLst>
                <a:ext uri="{FF2B5EF4-FFF2-40B4-BE49-F238E27FC236}">
                  <a16:creationId xmlns:a16="http://schemas.microsoft.com/office/drawing/2014/main" id="{9D0251F2-7429-28C1-2CF1-9485CC102A75}"/>
                </a:ext>
              </a:extLst>
            </p:cNvPr>
            <p:cNvSpPr/>
            <p:nvPr/>
          </p:nvSpPr>
          <p:spPr>
            <a:xfrm>
              <a:off x="4558252" y="608422"/>
              <a:ext cx="267206" cy="225537"/>
            </a:xfrm>
            <a:custGeom>
              <a:avLst/>
              <a:gdLst/>
              <a:ahLst/>
              <a:cxnLst/>
              <a:rect l="l" t="t" r="r" b="b"/>
              <a:pathLst>
                <a:path w="8330" h="7031" extrusionOk="0">
                  <a:moveTo>
                    <a:pt x="1" y="0"/>
                  </a:moveTo>
                  <a:lnTo>
                    <a:pt x="1489" y="3515"/>
                  </a:lnTo>
                  <a:lnTo>
                    <a:pt x="1" y="7031"/>
                  </a:lnTo>
                  <a:lnTo>
                    <a:pt x="8330" y="351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47;p32">
            <a:extLst>
              <a:ext uri="{FF2B5EF4-FFF2-40B4-BE49-F238E27FC236}">
                <a16:creationId xmlns:a16="http://schemas.microsoft.com/office/drawing/2014/main" id="{FA514862-0E82-53D3-2B1E-3542267EEFC3}"/>
              </a:ext>
            </a:extLst>
          </p:cNvPr>
          <p:cNvGrpSpPr/>
          <p:nvPr/>
        </p:nvGrpSpPr>
        <p:grpSpPr>
          <a:xfrm>
            <a:off x="1710882" y="2284095"/>
            <a:ext cx="6773242" cy="668392"/>
            <a:chOff x="788088" y="1426174"/>
            <a:chExt cx="5887279" cy="813754"/>
          </a:xfrm>
          <a:solidFill>
            <a:srgbClr val="FF9900"/>
          </a:solidFill>
        </p:grpSpPr>
        <p:sp>
          <p:nvSpPr>
            <p:cNvPr id="51" name="Google Shape;148;p32">
              <a:extLst>
                <a:ext uri="{FF2B5EF4-FFF2-40B4-BE49-F238E27FC236}">
                  <a16:creationId xmlns:a16="http://schemas.microsoft.com/office/drawing/2014/main" id="{A5DA2A25-E15F-D9C9-1236-A5E8A5392417}"/>
                </a:ext>
              </a:extLst>
            </p:cNvPr>
            <p:cNvSpPr/>
            <p:nvPr/>
          </p:nvSpPr>
          <p:spPr>
            <a:xfrm>
              <a:off x="6408162" y="1426174"/>
              <a:ext cx="267206" cy="226563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49;p32">
              <a:extLst>
                <a:ext uri="{FF2B5EF4-FFF2-40B4-BE49-F238E27FC236}">
                  <a16:creationId xmlns:a16="http://schemas.microsoft.com/office/drawing/2014/main" id="{A4ADD422-9D1B-EC06-738E-55286FCDA7BA}"/>
                </a:ext>
              </a:extLst>
            </p:cNvPr>
            <p:cNvSpPr/>
            <p:nvPr/>
          </p:nvSpPr>
          <p:spPr>
            <a:xfrm>
              <a:off x="788088" y="1501375"/>
              <a:ext cx="5705656" cy="738552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128608" y="0"/>
                  </a:moveTo>
                  <a:lnTo>
                    <a:pt x="112837" y="20648"/>
                  </a:lnTo>
                  <a:lnTo>
                    <a:pt x="0" y="20648"/>
                  </a:lnTo>
                  <a:lnTo>
                    <a:pt x="0" y="23023"/>
                  </a:lnTo>
                  <a:lnTo>
                    <a:pt x="114009" y="23023"/>
                  </a:lnTo>
                  <a:lnTo>
                    <a:pt x="129780" y="2375"/>
                  </a:lnTo>
                  <a:lnTo>
                    <a:pt x="195683" y="2375"/>
                  </a:lnTo>
                  <a:lnTo>
                    <a:pt x="1956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4" name="Google Shape;150;p32">
            <a:extLst>
              <a:ext uri="{FF2B5EF4-FFF2-40B4-BE49-F238E27FC236}">
                <a16:creationId xmlns:a16="http://schemas.microsoft.com/office/drawing/2014/main" id="{40445A6C-5210-E67E-1059-1AFA563543B3}"/>
              </a:ext>
            </a:extLst>
          </p:cNvPr>
          <p:cNvGrpSpPr/>
          <p:nvPr/>
        </p:nvGrpSpPr>
        <p:grpSpPr>
          <a:xfrm>
            <a:off x="1131589" y="3624734"/>
            <a:ext cx="7352536" cy="568046"/>
            <a:chOff x="746463" y="2803725"/>
            <a:chExt cx="5933973" cy="813711"/>
          </a:xfrm>
          <a:solidFill>
            <a:srgbClr val="FF9900"/>
          </a:solidFill>
        </p:grpSpPr>
        <p:sp>
          <p:nvSpPr>
            <p:cNvPr id="65" name="Google Shape;151;p32">
              <a:extLst>
                <a:ext uri="{FF2B5EF4-FFF2-40B4-BE49-F238E27FC236}">
                  <a16:creationId xmlns:a16="http://schemas.microsoft.com/office/drawing/2014/main" id="{15D9BBD2-CDCB-B928-4571-14C55A19B4B7}"/>
                </a:ext>
              </a:extLst>
            </p:cNvPr>
            <p:cNvSpPr/>
            <p:nvPr/>
          </p:nvSpPr>
          <p:spPr>
            <a:xfrm>
              <a:off x="6413230" y="3390872"/>
              <a:ext cx="267206" cy="226563"/>
            </a:xfrm>
            <a:custGeom>
              <a:avLst/>
              <a:gdLst/>
              <a:ahLst/>
              <a:cxnLst/>
              <a:rect l="l" t="t" r="r" b="b"/>
              <a:pathLst>
                <a:path w="8330" h="7063" extrusionOk="0">
                  <a:moveTo>
                    <a:pt x="0" y="1"/>
                  </a:moveTo>
                  <a:lnTo>
                    <a:pt x="1489" y="3516"/>
                  </a:lnTo>
                  <a:lnTo>
                    <a:pt x="0" y="7063"/>
                  </a:lnTo>
                  <a:lnTo>
                    <a:pt x="8329" y="3516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52;p32">
              <a:extLst>
                <a:ext uri="{FF2B5EF4-FFF2-40B4-BE49-F238E27FC236}">
                  <a16:creationId xmlns:a16="http://schemas.microsoft.com/office/drawing/2014/main" id="{0A91A37E-874D-B010-459A-B5FB187B7222}"/>
                </a:ext>
              </a:extLst>
            </p:cNvPr>
            <p:cNvSpPr/>
            <p:nvPr/>
          </p:nvSpPr>
          <p:spPr>
            <a:xfrm>
              <a:off x="746463" y="2803725"/>
              <a:ext cx="5752131" cy="738552"/>
            </a:xfrm>
            <a:custGeom>
              <a:avLst/>
              <a:gdLst/>
              <a:ahLst/>
              <a:cxnLst/>
              <a:rect l="l" t="t" r="r" b="b"/>
              <a:pathLst>
                <a:path w="195684" h="23024" extrusionOk="0">
                  <a:moveTo>
                    <a:pt x="0" y="0"/>
                  </a:moveTo>
                  <a:lnTo>
                    <a:pt x="0" y="2375"/>
                  </a:lnTo>
                  <a:lnTo>
                    <a:pt x="112837" y="2375"/>
                  </a:lnTo>
                  <a:lnTo>
                    <a:pt x="128609" y="23023"/>
                  </a:lnTo>
                  <a:lnTo>
                    <a:pt x="195684" y="23023"/>
                  </a:lnTo>
                  <a:lnTo>
                    <a:pt x="195684" y="20648"/>
                  </a:lnTo>
                  <a:lnTo>
                    <a:pt x="129780" y="20648"/>
                  </a:lnTo>
                  <a:lnTo>
                    <a:pt x="1140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" name="Google Shape;169;p32">
            <a:extLst>
              <a:ext uri="{FF2B5EF4-FFF2-40B4-BE49-F238E27FC236}">
                <a16:creationId xmlns:a16="http://schemas.microsoft.com/office/drawing/2014/main" id="{61A0F9F4-0E61-6F7D-8CED-10DFEA90E5BB}"/>
              </a:ext>
            </a:extLst>
          </p:cNvPr>
          <p:cNvSpPr/>
          <p:nvPr/>
        </p:nvSpPr>
        <p:spPr>
          <a:xfrm>
            <a:off x="681482" y="1916514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 w="19050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custGeom>
                    <a:avLst/>
                    <a:gdLst>
                      <a:gd name="connsiteX0" fmla="*/ 1553620 w 3107240"/>
                      <a:gd name="connsiteY0" fmla="*/ 0 h 3107197"/>
                      <a:gd name="connsiteX1" fmla="*/ 0 w 3107240"/>
                      <a:gd name="connsiteY1" fmla="*/ 1553619 h 3107197"/>
                      <a:gd name="connsiteX2" fmla="*/ 1553620 w 3107240"/>
                      <a:gd name="connsiteY2" fmla="*/ 3107197 h 3107197"/>
                      <a:gd name="connsiteX3" fmla="*/ 3107197 w 3107240"/>
                      <a:gd name="connsiteY3" fmla="*/ 1553619 h 3107197"/>
                      <a:gd name="connsiteX4" fmla="*/ 1553620 w 3107240"/>
                      <a:gd name="connsiteY4" fmla="*/ 0 h 3107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7240" h="3107197" fill="none" extrusionOk="0">
                        <a:moveTo>
                          <a:pt x="1553620" y="0"/>
                        </a:moveTo>
                        <a:cubicBezTo>
                          <a:pt x="678608" y="-16555"/>
                          <a:pt x="-39260" y="617042"/>
                          <a:pt x="0" y="1553619"/>
                        </a:cubicBezTo>
                        <a:cubicBezTo>
                          <a:pt x="52597" y="2475510"/>
                          <a:pt x="823190" y="3194911"/>
                          <a:pt x="1553620" y="3107197"/>
                        </a:cubicBezTo>
                        <a:cubicBezTo>
                          <a:pt x="2418616" y="3059568"/>
                          <a:pt x="3007143" y="2327805"/>
                          <a:pt x="3107197" y="1553619"/>
                        </a:cubicBezTo>
                        <a:cubicBezTo>
                          <a:pt x="3053858" y="725131"/>
                          <a:pt x="2462544" y="138346"/>
                          <a:pt x="1553620" y="0"/>
                        </a:cubicBezTo>
                        <a:close/>
                      </a:path>
                      <a:path w="3107240" h="3107197" stroke="0" extrusionOk="0">
                        <a:moveTo>
                          <a:pt x="1553620" y="0"/>
                        </a:moveTo>
                        <a:cubicBezTo>
                          <a:pt x="641836" y="86334"/>
                          <a:pt x="84781" y="620847"/>
                          <a:pt x="0" y="1553619"/>
                        </a:cubicBezTo>
                        <a:cubicBezTo>
                          <a:pt x="73329" y="2515415"/>
                          <a:pt x="763665" y="3057303"/>
                          <a:pt x="1553620" y="3107197"/>
                        </a:cubicBezTo>
                        <a:cubicBezTo>
                          <a:pt x="2443673" y="2950430"/>
                          <a:pt x="3138061" y="2437484"/>
                          <a:pt x="3107197" y="1553619"/>
                        </a:cubicBezTo>
                        <a:cubicBezTo>
                          <a:pt x="3094105" y="781226"/>
                          <a:pt x="2355601" y="-55782"/>
                          <a:pt x="155362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3733" dirty="0">
                <a:latin typeface="Fira Sans Medium"/>
                <a:ea typeface="Fira Sans Medium"/>
                <a:cs typeface="Fira Sans Medium"/>
                <a:sym typeface="Fira Sans Medium"/>
              </a:rPr>
              <a:t>Plan</a:t>
            </a:r>
            <a:endParaRPr sz="3733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6" name="Google Shape;143;p32">
            <a:extLst>
              <a:ext uri="{FF2B5EF4-FFF2-40B4-BE49-F238E27FC236}">
                <a16:creationId xmlns:a16="http://schemas.microsoft.com/office/drawing/2014/main" id="{B20916AA-3DAA-6CBF-E718-146B57AB5E52}"/>
              </a:ext>
            </a:extLst>
          </p:cNvPr>
          <p:cNvGrpSpPr/>
          <p:nvPr/>
        </p:nvGrpSpPr>
        <p:grpSpPr>
          <a:xfrm>
            <a:off x="5946336" y="779318"/>
            <a:ext cx="3275816" cy="432000"/>
            <a:chOff x="4914837" y="386201"/>
            <a:chExt cx="2898441" cy="597895"/>
          </a:xfrm>
        </p:grpSpPr>
        <p:sp>
          <p:nvSpPr>
            <p:cNvPr id="47" name="Google Shape;144;p32">
              <a:extLst>
                <a:ext uri="{FF2B5EF4-FFF2-40B4-BE49-F238E27FC236}">
                  <a16:creationId xmlns:a16="http://schemas.microsoft.com/office/drawing/2014/main" id="{6C4586D2-4399-10E4-2E92-C920DDA6DE8D}"/>
                </a:ext>
              </a:extLst>
            </p:cNvPr>
            <p:cNvSpPr/>
            <p:nvPr/>
          </p:nvSpPr>
          <p:spPr>
            <a:xfrm>
              <a:off x="4914837" y="386201"/>
              <a:ext cx="2898440" cy="597895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5;p32">
              <a:extLst>
                <a:ext uri="{FF2B5EF4-FFF2-40B4-BE49-F238E27FC236}">
                  <a16:creationId xmlns:a16="http://schemas.microsoft.com/office/drawing/2014/main" id="{04F3943E-7222-866F-2820-E9DB6ACA452D}"/>
                </a:ext>
              </a:extLst>
            </p:cNvPr>
            <p:cNvSpPr/>
            <p:nvPr/>
          </p:nvSpPr>
          <p:spPr>
            <a:xfrm>
              <a:off x="4914838" y="386201"/>
              <a:ext cx="430735" cy="597895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1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49" name="Google Shape;146;p32">
              <a:extLst>
                <a:ext uri="{FF2B5EF4-FFF2-40B4-BE49-F238E27FC236}">
                  <a16:creationId xmlns:a16="http://schemas.microsoft.com/office/drawing/2014/main" id="{5B8748FF-1E19-7C09-96F2-70F5E20B1CE1}"/>
                </a:ext>
              </a:extLst>
            </p:cNvPr>
            <p:cNvSpPr txBox="1"/>
            <p:nvPr/>
          </p:nvSpPr>
          <p:spPr>
            <a:xfrm>
              <a:off x="5345588" y="508875"/>
              <a:ext cx="246769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Présentation de l'entreprise </a:t>
              </a:r>
            </a:p>
          </p:txBody>
        </p:sp>
      </p:grpSp>
      <p:grpSp>
        <p:nvGrpSpPr>
          <p:cNvPr id="53" name="Google Shape;161;p32">
            <a:extLst>
              <a:ext uri="{FF2B5EF4-FFF2-40B4-BE49-F238E27FC236}">
                <a16:creationId xmlns:a16="http://schemas.microsoft.com/office/drawing/2014/main" id="{E2B91700-6AFD-8695-F5ED-E4FA5D908D30}"/>
              </a:ext>
            </a:extLst>
          </p:cNvPr>
          <p:cNvGrpSpPr/>
          <p:nvPr/>
        </p:nvGrpSpPr>
        <p:grpSpPr>
          <a:xfrm>
            <a:off x="8484126" y="4868397"/>
            <a:ext cx="2356699" cy="473167"/>
            <a:chOff x="6776900" y="2947975"/>
            <a:chExt cx="1767524" cy="676740"/>
          </a:xfrm>
        </p:grpSpPr>
        <p:sp>
          <p:nvSpPr>
            <p:cNvPr id="54" name="Google Shape;162;p32">
              <a:extLst>
                <a:ext uri="{FF2B5EF4-FFF2-40B4-BE49-F238E27FC236}">
                  <a16:creationId xmlns:a16="http://schemas.microsoft.com/office/drawing/2014/main" id="{5417353B-6678-32F9-D9CD-96B12A73FDB6}"/>
                </a:ext>
              </a:extLst>
            </p:cNvPr>
            <p:cNvSpPr/>
            <p:nvPr/>
          </p:nvSpPr>
          <p:spPr>
            <a:xfrm>
              <a:off x="6776900" y="2947975"/>
              <a:ext cx="1767524" cy="664785"/>
            </a:xfrm>
            <a:custGeom>
              <a:avLst/>
              <a:gdLst/>
              <a:ahLst/>
              <a:cxnLst/>
              <a:rect l="l" t="t" r="r" b="b"/>
              <a:pathLst>
                <a:path w="521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22"/>
                    <a:pt x="52128" y="25525"/>
                  </a:cubicBezTo>
                  <a:lnTo>
                    <a:pt x="52128" y="4750"/>
                  </a:lnTo>
                  <a:cubicBezTo>
                    <a:pt x="52128" y="2122"/>
                    <a:pt x="50006" y="0"/>
                    <a:pt x="47378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63;p32">
              <a:extLst>
                <a:ext uri="{FF2B5EF4-FFF2-40B4-BE49-F238E27FC236}">
                  <a16:creationId xmlns:a16="http://schemas.microsoft.com/office/drawing/2014/main" id="{DA325AF7-3AB6-A4A9-D802-AF563AB6C99D}"/>
                </a:ext>
              </a:extLst>
            </p:cNvPr>
            <p:cNvSpPr/>
            <p:nvPr/>
          </p:nvSpPr>
          <p:spPr>
            <a:xfrm>
              <a:off x="6776900" y="2947976"/>
              <a:ext cx="430735" cy="664785"/>
            </a:xfrm>
            <a:custGeom>
              <a:avLst/>
              <a:gdLst/>
              <a:ahLst/>
              <a:cxnLst/>
              <a:rect l="l" t="t" r="r" b="b"/>
              <a:pathLst>
                <a:path w="134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6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56" name="Google Shape;164;p32">
              <a:extLst>
                <a:ext uri="{FF2B5EF4-FFF2-40B4-BE49-F238E27FC236}">
                  <a16:creationId xmlns:a16="http://schemas.microsoft.com/office/drawing/2014/main" id="{367C5EE8-12A4-F01D-6350-8BD5FF0F3645}"/>
                </a:ext>
              </a:extLst>
            </p:cNvPr>
            <p:cNvSpPr txBox="1"/>
            <p:nvPr/>
          </p:nvSpPr>
          <p:spPr>
            <a:xfrm>
              <a:off x="7153890" y="2959915"/>
              <a:ext cx="1390534" cy="6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Outil EKfielle</a:t>
              </a:r>
              <a:endParaRPr sz="2133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60" name="Google Shape;161;p32">
            <a:extLst>
              <a:ext uri="{FF2B5EF4-FFF2-40B4-BE49-F238E27FC236}">
                <a16:creationId xmlns:a16="http://schemas.microsoft.com/office/drawing/2014/main" id="{08E4AC81-6F28-5147-8CF6-46FB467F4BC4}"/>
              </a:ext>
            </a:extLst>
          </p:cNvPr>
          <p:cNvGrpSpPr/>
          <p:nvPr/>
        </p:nvGrpSpPr>
        <p:grpSpPr>
          <a:xfrm>
            <a:off x="8495289" y="3810543"/>
            <a:ext cx="2427214" cy="468000"/>
            <a:chOff x="6776900" y="2947975"/>
            <a:chExt cx="1820410" cy="669350"/>
          </a:xfrm>
        </p:grpSpPr>
        <p:sp>
          <p:nvSpPr>
            <p:cNvPr id="61" name="Google Shape;162;p32">
              <a:extLst>
                <a:ext uri="{FF2B5EF4-FFF2-40B4-BE49-F238E27FC236}">
                  <a16:creationId xmlns:a16="http://schemas.microsoft.com/office/drawing/2014/main" id="{10EB8EF1-401F-167A-5CB6-208C30B828A6}"/>
                </a:ext>
              </a:extLst>
            </p:cNvPr>
            <p:cNvSpPr/>
            <p:nvPr/>
          </p:nvSpPr>
          <p:spPr>
            <a:xfrm>
              <a:off x="6776900" y="2947975"/>
              <a:ext cx="1759153" cy="664785"/>
            </a:xfrm>
            <a:custGeom>
              <a:avLst/>
              <a:gdLst/>
              <a:ahLst/>
              <a:cxnLst/>
              <a:rect l="l" t="t" r="r" b="b"/>
              <a:pathLst>
                <a:path w="521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47378" y="30276"/>
                  </a:lnTo>
                  <a:cubicBezTo>
                    <a:pt x="50006" y="30276"/>
                    <a:pt x="52128" y="28122"/>
                    <a:pt x="52128" y="25525"/>
                  </a:cubicBezTo>
                  <a:lnTo>
                    <a:pt x="52128" y="4750"/>
                  </a:lnTo>
                  <a:cubicBezTo>
                    <a:pt x="52128" y="2122"/>
                    <a:pt x="50006" y="0"/>
                    <a:pt x="47378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63;p32">
              <a:extLst>
                <a:ext uri="{FF2B5EF4-FFF2-40B4-BE49-F238E27FC236}">
                  <a16:creationId xmlns:a16="http://schemas.microsoft.com/office/drawing/2014/main" id="{7C3FC13E-253C-0D21-A323-FE6D338DC8E7}"/>
                </a:ext>
              </a:extLst>
            </p:cNvPr>
            <p:cNvSpPr/>
            <p:nvPr/>
          </p:nvSpPr>
          <p:spPr>
            <a:xfrm>
              <a:off x="6776900" y="2947976"/>
              <a:ext cx="430735" cy="664785"/>
            </a:xfrm>
            <a:custGeom>
              <a:avLst/>
              <a:gdLst/>
              <a:ahLst/>
              <a:cxnLst/>
              <a:rect l="l" t="t" r="r" b="b"/>
              <a:pathLst>
                <a:path w="13429" h="30276" extrusionOk="0">
                  <a:moveTo>
                    <a:pt x="4751" y="0"/>
                  </a:moveTo>
                  <a:cubicBezTo>
                    <a:pt x="2123" y="0"/>
                    <a:pt x="1" y="2122"/>
                    <a:pt x="1" y="4750"/>
                  </a:cubicBezTo>
                  <a:lnTo>
                    <a:pt x="1" y="25525"/>
                  </a:lnTo>
                  <a:cubicBezTo>
                    <a:pt x="1" y="28122"/>
                    <a:pt x="2123" y="30276"/>
                    <a:pt x="4751" y="30276"/>
                  </a:cubicBezTo>
                  <a:lnTo>
                    <a:pt x="13429" y="30276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4000" dirty="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5</a:t>
              </a:r>
              <a:endParaRPr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63" name="Google Shape;164;p32">
              <a:extLst>
                <a:ext uri="{FF2B5EF4-FFF2-40B4-BE49-F238E27FC236}">
                  <a16:creationId xmlns:a16="http://schemas.microsoft.com/office/drawing/2014/main" id="{CEB6B714-93BB-2ED0-52F8-AB3B153E724F}"/>
                </a:ext>
              </a:extLst>
            </p:cNvPr>
            <p:cNvSpPr txBox="1"/>
            <p:nvPr/>
          </p:nvSpPr>
          <p:spPr>
            <a:xfrm>
              <a:off x="7206776" y="2952525"/>
              <a:ext cx="1390534" cy="6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33" dirty="0">
                  <a:latin typeface="Fira Sans Medium"/>
                  <a:ea typeface="Fira Sans Medium"/>
                  <a:cs typeface="Fira Sans Medium"/>
                  <a:sym typeface="Fira Sans Medium"/>
                </a:rPr>
                <a:t>Outil EKfond</a:t>
              </a:r>
              <a:endParaRPr sz="2133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94E120-F79B-883E-118F-AD82F6EB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 b="16363"/>
          <a:stretch/>
        </p:blipFill>
        <p:spPr>
          <a:xfrm>
            <a:off x="4108355" y="1423448"/>
            <a:ext cx="3975289" cy="1798664"/>
          </a:xfrm>
          <a:prstGeom prst="rect">
            <a:avLst/>
          </a:prstGeom>
        </p:spPr>
      </p:pic>
      <p:pic>
        <p:nvPicPr>
          <p:cNvPr id="13" name="Picture 6" descr="PTC Mathcad - MRC">
            <a:extLst>
              <a:ext uri="{FF2B5EF4-FFF2-40B4-BE49-F238E27FC236}">
                <a16:creationId xmlns:a16="http://schemas.microsoft.com/office/drawing/2014/main" id="{4BF586DA-8727-DF0E-0AB6-AD624611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72" y="3716035"/>
            <a:ext cx="2259291" cy="8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375EA7B-52B3-163F-A112-44D3F643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5916" y="3712515"/>
            <a:ext cx="35368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39D33906-3C53-80D6-DB69-42541604501E}"/>
              </a:ext>
            </a:extLst>
          </p:cNvPr>
          <p:cNvGrpSpPr/>
          <p:nvPr/>
        </p:nvGrpSpPr>
        <p:grpSpPr>
          <a:xfrm>
            <a:off x="1620753" y="5092118"/>
            <a:ext cx="8950491" cy="914400"/>
            <a:chOff x="1582139" y="5101171"/>
            <a:chExt cx="8950491" cy="914400"/>
          </a:xfrm>
        </p:grpSpPr>
        <p:sp>
          <p:nvSpPr>
            <p:cNvPr id="14" name="Rectangle : carré corné 13">
              <a:extLst>
                <a:ext uri="{FF2B5EF4-FFF2-40B4-BE49-F238E27FC236}">
                  <a16:creationId xmlns:a16="http://schemas.microsoft.com/office/drawing/2014/main" id="{3DD3C799-AF7E-3A2E-9715-1CB58916A0BA}"/>
                </a:ext>
              </a:extLst>
            </p:cNvPr>
            <p:cNvSpPr/>
            <p:nvPr/>
          </p:nvSpPr>
          <p:spPr>
            <a:xfrm>
              <a:off x="1582139" y="5126372"/>
              <a:ext cx="2259291" cy="864000"/>
            </a:xfrm>
            <a:prstGeom prst="foldedCorner">
              <a:avLst>
                <a:gd name="adj" fmla="val 22381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 test</a:t>
              </a:r>
            </a:p>
          </p:txBody>
        </p:sp>
        <p:sp>
          <p:nvSpPr>
            <p:cNvPr id="15" name="Flèche : droite rayée 14">
              <a:extLst>
                <a:ext uri="{FF2B5EF4-FFF2-40B4-BE49-F238E27FC236}">
                  <a16:creationId xmlns:a16="http://schemas.microsoft.com/office/drawing/2014/main" id="{D3C8CE48-FE7C-ACF3-842D-A0C7D60AEF0B}"/>
                </a:ext>
              </a:extLst>
            </p:cNvPr>
            <p:cNvSpPr/>
            <p:nvPr/>
          </p:nvSpPr>
          <p:spPr>
            <a:xfrm>
              <a:off x="4353568" y="5372192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98EFF0E-49D4-3378-07CA-C84FC4152447}"/>
                </a:ext>
              </a:extLst>
            </p:cNvPr>
            <p:cNvSpPr/>
            <p:nvPr/>
          </p:nvSpPr>
          <p:spPr>
            <a:xfrm>
              <a:off x="5593302" y="5126372"/>
              <a:ext cx="2268000" cy="86400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Ecart faible ?</a:t>
              </a:r>
            </a:p>
          </p:txBody>
        </p:sp>
        <p:sp>
          <p:nvSpPr>
            <p:cNvPr id="17" name="Flèche : droite rayée 16">
              <a:extLst>
                <a:ext uri="{FF2B5EF4-FFF2-40B4-BE49-F238E27FC236}">
                  <a16:creationId xmlns:a16="http://schemas.microsoft.com/office/drawing/2014/main" id="{04D2189B-F614-FFD9-6A47-5021020E33AE}"/>
                </a:ext>
              </a:extLst>
            </p:cNvPr>
            <p:cNvSpPr/>
            <p:nvPr/>
          </p:nvSpPr>
          <p:spPr>
            <a:xfrm>
              <a:off x="8373440" y="5378176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Graphique 18" descr="Badge Tick1 avec un remplissage uni">
              <a:extLst>
                <a:ext uri="{FF2B5EF4-FFF2-40B4-BE49-F238E27FC236}">
                  <a16:creationId xmlns:a16="http://schemas.microsoft.com/office/drawing/2014/main" id="{BCD5D876-F9D5-58CD-B84A-0AA1A423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18230" y="510117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8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83D40-FBC1-4DE2-0CEE-5A05BEF32AAD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D5077D9-D5AC-96DC-9F5A-8CA7CC17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0" y="2080077"/>
            <a:ext cx="966488" cy="1497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EA072EB-21DD-7BE2-69DA-F7B7D9283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060" y="2309079"/>
            <a:ext cx="4716686" cy="2881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399F1A8-95BE-257F-B176-4918789D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9962" y="2116084"/>
            <a:ext cx="2129565" cy="326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3AB4C31-539D-6822-4501-FB950D859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394" y="3750022"/>
            <a:ext cx="1704920" cy="2473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12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EKfer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83D40-FBC1-4DE2-0CEE-5A05BEF32AAD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D457CF-81F3-E0DF-F926-84E65E86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73" y="2080077"/>
            <a:ext cx="2880000" cy="216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1CA695A-D695-4C1B-2B74-15742CF02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27" y="4240077"/>
            <a:ext cx="2880000" cy="2160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BB370D-FC9E-E3A0-2FB7-D9C5D62B9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27" y="2080077"/>
            <a:ext cx="2880000" cy="216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9D16061-85A3-23F6-906B-351B558D5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73" y="424007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E21A2475-D003-3EB2-4387-2E20F646F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759928"/>
              </p:ext>
            </p:extLst>
          </p:nvPr>
        </p:nvGraphicFramePr>
        <p:xfrm>
          <a:off x="249572" y="1946068"/>
          <a:ext cx="11674060" cy="33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2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114B7-0072-4799-2763-74B8B767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0863" y="1087961"/>
            <a:ext cx="1350272" cy="1533525"/>
          </a:xfrm>
          <a:prstGeom prst="rect">
            <a:avLst/>
          </a:prstGeom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FD3C35C0-E4F2-393D-917C-B97AFC65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700679" y="2899143"/>
            <a:ext cx="790642" cy="790642"/>
          </a:xfrm>
          <a:prstGeom prst="rect">
            <a:avLst/>
          </a:prstGeom>
        </p:spPr>
      </p:pic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63224D12-123C-5365-7F78-BC4F60EB0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78929"/>
              </p:ext>
            </p:extLst>
          </p:nvPr>
        </p:nvGraphicFramePr>
        <p:xfrm>
          <a:off x="249572" y="3967442"/>
          <a:ext cx="11674060" cy="19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58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9A85D2-480A-F7CE-FF57-6BB3704776A3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C227306C-2FC5-D401-D2E2-54ABDD2A62C9}"/>
              </a:ext>
            </a:extLst>
          </p:cNvPr>
          <p:cNvSpPr/>
          <p:nvPr/>
        </p:nvSpPr>
        <p:spPr>
          <a:xfrm>
            <a:off x="3949062" y="2098931"/>
            <a:ext cx="4293874" cy="1181597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résultante des charges appliquées sur le pieu soit toujours inférieure à la portance de la fondation</a:t>
            </a:r>
          </a:p>
        </p:txBody>
      </p:sp>
      <p:sp>
        <p:nvSpPr>
          <p:cNvPr id="15" name="Cadre 14">
            <a:extLst>
              <a:ext uri="{FF2B5EF4-FFF2-40B4-BE49-F238E27FC236}">
                <a16:creationId xmlns:a16="http://schemas.microsoft.com/office/drawing/2014/main" id="{E5C2D7C9-5713-E4E3-20B6-31B7DBD06184}"/>
              </a:ext>
            </a:extLst>
          </p:cNvPr>
          <p:cNvSpPr/>
          <p:nvPr/>
        </p:nvSpPr>
        <p:spPr>
          <a:xfrm>
            <a:off x="1939031" y="3572759"/>
            <a:ext cx="3420000" cy="756001"/>
          </a:xfrm>
          <a:prstGeom prst="frame">
            <a:avLst>
              <a:gd name="adj1" fmla="val 3724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résistance de pointe</a:t>
            </a:r>
          </a:p>
        </p:txBody>
      </p:sp>
      <p:sp>
        <p:nvSpPr>
          <p:cNvPr id="16" name="Cadre 15">
            <a:extLst>
              <a:ext uri="{FF2B5EF4-FFF2-40B4-BE49-F238E27FC236}">
                <a16:creationId xmlns:a16="http://schemas.microsoft.com/office/drawing/2014/main" id="{7AC26CA7-13E6-7DD7-F436-A93241F5D72E}"/>
              </a:ext>
            </a:extLst>
          </p:cNvPr>
          <p:cNvSpPr/>
          <p:nvPr/>
        </p:nvSpPr>
        <p:spPr>
          <a:xfrm>
            <a:off x="6832970" y="3572760"/>
            <a:ext cx="3420000" cy="756001"/>
          </a:xfrm>
          <a:prstGeom prst="frame">
            <a:avLst>
              <a:gd name="adj1" fmla="val 3724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résistance de frottement axial</a:t>
            </a:r>
          </a:p>
        </p:txBody>
      </p:sp>
      <p:sp>
        <p:nvSpPr>
          <p:cNvPr id="17" name="Flèche : droite rayée 16">
            <a:extLst>
              <a:ext uri="{FF2B5EF4-FFF2-40B4-BE49-F238E27FC236}">
                <a16:creationId xmlns:a16="http://schemas.microsoft.com/office/drawing/2014/main" id="{07EB537E-8EB7-AF6C-9C38-3EC5D6DAF17D}"/>
              </a:ext>
            </a:extLst>
          </p:cNvPr>
          <p:cNvSpPr/>
          <p:nvPr/>
        </p:nvSpPr>
        <p:spPr>
          <a:xfrm rot="7194627">
            <a:off x="5466362" y="3456705"/>
            <a:ext cx="429027" cy="232107"/>
          </a:xfrm>
          <a:prstGeom prst="stripedRightArrow">
            <a:avLst>
              <a:gd name="adj1" fmla="val 39409"/>
              <a:gd name="adj2" fmla="val 54567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Flèche : droite rayée 17">
            <a:extLst>
              <a:ext uri="{FF2B5EF4-FFF2-40B4-BE49-F238E27FC236}">
                <a16:creationId xmlns:a16="http://schemas.microsoft.com/office/drawing/2014/main" id="{FA8370C1-B26A-A23D-6DA5-ADF8135B78EB}"/>
              </a:ext>
            </a:extLst>
          </p:cNvPr>
          <p:cNvSpPr/>
          <p:nvPr/>
        </p:nvSpPr>
        <p:spPr>
          <a:xfrm rot="14405373" flipH="1">
            <a:off x="6296611" y="3466132"/>
            <a:ext cx="429027" cy="232107"/>
          </a:xfrm>
          <a:prstGeom prst="stripedRightArrow">
            <a:avLst>
              <a:gd name="adj1" fmla="val 39409"/>
              <a:gd name="adj2" fmla="val 54567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E4BC690F-132C-1764-E356-A194DC18D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457245"/>
              </p:ext>
            </p:extLst>
          </p:nvPr>
        </p:nvGraphicFramePr>
        <p:xfrm>
          <a:off x="2031999" y="4970791"/>
          <a:ext cx="8128000" cy="118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8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 animBg="1"/>
      <p:bldP spid="16" grpId="0" animBg="1"/>
      <p:bldP spid="17" grpId="0" animBg="1"/>
      <p:bldP spid="18" grpId="0" animBg="1"/>
      <p:bldGraphic spid="20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9A85D2-480A-F7CE-FF57-6BB3704776A3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187E9FD8-6D26-E81C-AB14-4249047120E3}"/>
              </a:ext>
            </a:extLst>
          </p:cNvPr>
          <p:cNvSpPr/>
          <p:nvPr/>
        </p:nvSpPr>
        <p:spPr>
          <a:xfrm>
            <a:off x="1939031" y="4308049"/>
            <a:ext cx="3420000" cy="756001"/>
          </a:xfrm>
          <a:prstGeom prst="frame">
            <a:avLst>
              <a:gd name="adj1" fmla="val 3724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Vérification à l’ELS caractéristique</a:t>
            </a: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686ECAE1-F63F-ADAE-F41F-E6A1FB8765FB}"/>
              </a:ext>
            </a:extLst>
          </p:cNvPr>
          <p:cNvSpPr/>
          <p:nvPr/>
        </p:nvSpPr>
        <p:spPr>
          <a:xfrm>
            <a:off x="6832970" y="4308050"/>
            <a:ext cx="3420000" cy="756001"/>
          </a:xfrm>
          <a:prstGeom prst="frame">
            <a:avLst>
              <a:gd name="adj1" fmla="val 3724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508250" algn="l"/>
              </a:tabLst>
            </a:pPr>
            <a:r>
              <a:rPr lang="fr-FR" dirty="0">
                <a:solidFill>
                  <a:srgbClr val="FF0000"/>
                </a:solidFill>
              </a:rPr>
              <a:t>Vérification à l’ELS quasi-permanant</a:t>
            </a:r>
          </a:p>
        </p:txBody>
      </p:sp>
      <p:sp>
        <p:nvSpPr>
          <p:cNvPr id="21" name="Flèche : droite rayée 20">
            <a:extLst>
              <a:ext uri="{FF2B5EF4-FFF2-40B4-BE49-F238E27FC236}">
                <a16:creationId xmlns:a16="http://schemas.microsoft.com/office/drawing/2014/main" id="{AE0FD2F7-CA82-F261-FF4F-476555B20ED4}"/>
              </a:ext>
            </a:extLst>
          </p:cNvPr>
          <p:cNvSpPr/>
          <p:nvPr/>
        </p:nvSpPr>
        <p:spPr>
          <a:xfrm rot="14405373" flipH="1">
            <a:off x="6296611" y="3826978"/>
            <a:ext cx="429027" cy="232107"/>
          </a:xfrm>
          <a:prstGeom prst="stripedRightArrow">
            <a:avLst>
              <a:gd name="adj1" fmla="val 39409"/>
              <a:gd name="adj2" fmla="val 54567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Cadre 21">
            <a:extLst>
              <a:ext uri="{FF2B5EF4-FFF2-40B4-BE49-F238E27FC236}">
                <a16:creationId xmlns:a16="http://schemas.microsoft.com/office/drawing/2014/main" id="{BEAE96D5-3891-3691-F852-7C49F6F643A6}"/>
              </a:ext>
            </a:extLst>
          </p:cNvPr>
          <p:cNvSpPr/>
          <p:nvPr/>
        </p:nvSpPr>
        <p:spPr>
          <a:xfrm>
            <a:off x="3949063" y="2459777"/>
            <a:ext cx="4293874" cy="1181597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Vérification du béton</a:t>
            </a:r>
          </a:p>
        </p:txBody>
      </p:sp>
      <p:sp>
        <p:nvSpPr>
          <p:cNvPr id="23" name="Flèche : droite rayée 22">
            <a:extLst>
              <a:ext uri="{FF2B5EF4-FFF2-40B4-BE49-F238E27FC236}">
                <a16:creationId xmlns:a16="http://schemas.microsoft.com/office/drawing/2014/main" id="{C3EE9F7D-1A2D-B57D-1A6B-557D47D68784}"/>
              </a:ext>
            </a:extLst>
          </p:cNvPr>
          <p:cNvSpPr/>
          <p:nvPr/>
        </p:nvSpPr>
        <p:spPr>
          <a:xfrm rot="7194627">
            <a:off x="5466363" y="3817551"/>
            <a:ext cx="429027" cy="232107"/>
          </a:xfrm>
          <a:prstGeom prst="stripedRightArrow">
            <a:avLst>
              <a:gd name="adj1" fmla="val 39409"/>
              <a:gd name="adj2" fmla="val 54567"/>
            </a:avLst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94E120-F79B-883E-118F-AD82F6EB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 b="16363"/>
          <a:stretch/>
        </p:blipFill>
        <p:spPr>
          <a:xfrm>
            <a:off x="4108355" y="1423448"/>
            <a:ext cx="3975289" cy="1798664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375EA7B-52B3-163F-A112-44D3F643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7513" y="3712515"/>
            <a:ext cx="22969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39D33906-3C53-80D6-DB69-42541604501E}"/>
              </a:ext>
            </a:extLst>
          </p:cNvPr>
          <p:cNvGrpSpPr/>
          <p:nvPr/>
        </p:nvGrpSpPr>
        <p:grpSpPr>
          <a:xfrm>
            <a:off x="1620753" y="5092118"/>
            <a:ext cx="8950491" cy="914400"/>
            <a:chOff x="1582139" y="5101171"/>
            <a:chExt cx="8950491" cy="914400"/>
          </a:xfrm>
        </p:grpSpPr>
        <p:sp>
          <p:nvSpPr>
            <p:cNvPr id="14" name="Rectangle : carré corné 13">
              <a:extLst>
                <a:ext uri="{FF2B5EF4-FFF2-40B4-BE49-F238E27FC236}">
                  <a16:creationId xmlns:a16="http://schemas.microsoft.com/office/drawing/2014/main" id="{3DD3C799-AF7E-3A2E-9715-1CB58916A0BA}"/>
                </a:ext>
              </a:extLst>
            </p:cNvPr>
            <p:cNvSpPr/>
            <p:nvPr/>
          </p:nvSpPr>
          <p:spPr>
            <a:xfrm>
              <a:off x="1582139" y="5126372"/>
              <a:ext cx="2259291" cy="864000"/>
            </a:xfrm>
            <a:prstGeom prst="foldedCorner">
              <a:avLst>
                <a:gd name="adj" fmla="val 22381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18 tests</a:t>
              </a:r>
            </a:p>
          </p:txBody>
        </p:sp>
        <p:sp>
          <p:nvSpPr>
            <p:cNvPr id="15" name="Flèche : droite rayée 14">
              <a:extLst>
                <a:ext uri="{FF2B5EF4-FFF2-40B4-BE49-F238E27FC236}">
                  <a16:creationId xmlns:a16="http://schemas.microsoft.com/office/drawing/2014/main" id="{D3C8CE48-FE7C-ACF3-842D-A0C7D60AEF0B}"/>
                </a:ext>
              </a:extLst>
            </p:cNvPr>
            <p:cNvSpPr/>
            <p:nvPr/>
          </p:nvSpPr>
          <p:spPr>
            <a:xfrm>
              <a:off x="4353568" y="5372192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98EFF0E-49D4-3378-07CA-C84FC4152447}"/>
                </a:ext>
              </a:extLst>
            </p:cNvPr>
            <p:cNvSpPr/>
            <p:nvPr/>
          </p:nvSpPr>
          <p:spPr>
            <a:xfrm>
              <a:off x="5593302" y="5126372"/>
              <a:ext cx="2268000" cy="86400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Ecart faible ?</a:t>
              </a:r>
            </a:p>
          </p:txBody>
        </p:sp>
        <p:sp>
          <p:nvSpPr>
            <p:cNvPr id="17" name="Flèche : droite rayée 16">
              <a:extLst>
                <a:ext uri="{FF2B5EF4-FFF2-40B4-BE49-F238E27FC236}">
                  <a16:creationId xmlns:a16="http://schemas.microsoft.com/office/drawing/2014/main" id="{04D2189B-F614-FFD9-6A47-5021020E33AE}"/>
                </a:ext>
              </a:extLst>
            </p:cNvPr>
            <p:cNvSpPr/>
            <p:nvPr/>
          </p:nvSpPr>
          <p:spPr>
            <a:xfrm>
              <a:off x="8373440" y="5378176"/>
              <a:ext cx="727596" cy="372359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Graphique 18" descr="Badge Tick1 avec un remplissage uni">
              <a:extLst>
                <a:ext uri="{FF2B5EF4-FFF2-40B4-BE49-F238E27FC236}">
                  <a16:creationId xmlns:a16="http://schemas.microsoft.com/office/drawing/2014/main" id="{BCD5D876-F9D5-58CD-B84A-0AA1A423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8230" y="510117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3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135DF5-B4D8-E9A5-3EC9-3B4D3F50EC6A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E0630-4C1B-8C75-CFB3-FF9431A9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0" y="2569234"/>
            <a:ext cx="1438095" cy="2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496FEC4-BEEB-2F7B-A6F1-8C0F3FFE9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04" y="2569234"/>
            <a:ext cx="1524213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32B53-473D-8438-5D81-30B4287EB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3" y="3969303"/>
            <a:ext cx="1311467" cy="1238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60EA81-D222-814C-F75E-B609A745F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21" y="2039456"/>
            <a:ext cx="3754298" cy="3617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 28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CAC72F-423B-B588-7A47-3A1E93D0A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04" y="1829085"/>
            <a:ext cx="3623515" cy="2083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027B46-3F2F-B302-F130-A2ECF7928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19" y="3980612"/>
            <a:ext cx="3636000" cy="2453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3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D6C39396-0645-134E-640E-37E93CD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32" y="4173113"/>
            <a:ext cx="1520378" cy="23796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29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EKfond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135DF5-B4D8-E9A5-3EC9-3B4D3F50EC6A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B90E6F-FCE6-FBCE-0974-497B8FE7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2" y="1829085"/>
            <a:ext cx="4054702" cy="47598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15E988-AA79-0F4A-7BFB-7FD83A703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04" y="1834815"/>
            <a:ext cx="3576473" cy="237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E24590-0707-1CED-007E-DC2FACF9A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42" y="1812931"/>
            <a:ext cx="1635975" cy="2379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BC0E251-189A-D99A-1DC4-A425A410B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021" y="1834815"/>
            <a:ext cx="1549441" cy="23796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263BA97-3706-0792-D806-6B89DD85D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91" y="4209353"/>
            <a:ext cx="3544086" cy="23796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A0391D3-78C4-34FE-6B14-26431765A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11" y="4192531"/>
            <a:ext cx="1469836" cy="23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C727F88C-522D-4761-9B37-331C74838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207852"/>
              </p:ext>
            </p:extLst>
          </p:nvPr>
        </p:nvGraphicFramePr>
        <p:xfrm>
          <a:off x="-274733" y="1113760"/>
          <a:ext cx="7665102" cy="511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2FBBFE8-ED30-073C-C7AC-C3BC15A0ED0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88" y="3127285"/>
            <a:ext cx="996060" cy="89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22468D2-FD72-0EFF-CCEE-F48FC6D66D2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429" y="1154045"/>
            <a:ext cx="4441203" cy="50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E21A2475-D003-3EB2-4387-2E20F646F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353372"/>
              </p:ext>
            </p:extLst>
          </p:nvPr>
        </p:nvGraphicFramePr>
        <p:xfrm>
          <a:off x="249572" y="1946068"/>
          <a:ext cx="11674060" cy="33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8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114B7-0072-4799-2763-74B8B767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0863" y="1087961"/>
            <a:ext cx="1350272" cy="1533525"/>
          </a:xfrm>
          <a:prstGeom prst="rect">
            <a:avLst/>
          </a:prstGeom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FD3C35C0-E4F2-393D-917C-B97AFC65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700679" y="2899143"/>
            <a:ext cx="790642" cy="790642"/>
          </a:xfrm>
          <a:prstGeom prst="rect">
            <a:avLst/>
          </a:prstGeom>
        </p:spPr>
      </p:pic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63224D12-123C-5365-7F78-BC4F60EB0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345747"/>
              </p:ext>
            </p:extLst>
          </p:nvPr>
        </p:nvGraphicFramePr>
        <p:xfrm>
          <a:off x="249572" y="3967442"/>
          <a:ext cx="11674060" cy="19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91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7F6D647-6898-4B19-810B-5DB1DA374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>
                                            <p:graphicEl>
                                              <a:dgm id="{57F6D647-6898-4B19-810B-5DB1DA374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546E75E-48C2-4256-87F6-C95A7E682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graphicEl>
                                              <a:dgm id="{2546E75E-48C2-4256-87F6-C95A7E682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96DFE5-E824-48B8-9D1D-BDA95CA87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>
                                            <p:graphicEl>
                                              <a:dgm id="{B096DFE5-E824-48B8-9D1D-BDA95CA87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99D38A9-E773-4333-8E9A-B6EE8A5C5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2">
                                            <p:graphicEl>
                                              <a:dgm id="{C99D38A9-E773-4333-8E9A-B6EE8A5C5C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63E1CBD-CA23-42BD-962D-5A5ADE8D2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graphicEl>
                                              <a:dgm id="{C63E1CBD-CA23-42BD-962D-5A5ADE8D2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D54C6C1-9FD5-4253-A528-4AAA5AE82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graphicEl>
                                              <a:dgm id="{9D54C6C1-9FD5-4253-A528-4AAA5AE82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80F95D0-407B-473E-B25D-9232FEB52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graphicEl>
                                              <a:dgm id="{880F95D0-407B-473E-B25D-9232FEB52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7C35696-3678-48C4-A9C2-ABB67563D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">
                                            <p:graphicEl>
                                              <a:dgm id="{17C35696-3678-48C4-A9C2-ABB67563D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2DCDA7-FDA2-CD88-A49F-A33016882FE1}"/>
              </a:ext>
            </a:extLst>
          </p:cNvPr>
          <p:cNvSpPr txBox="1"/>
          <p:nvPr/>
        </p:nvSpPr>
        <p:spPr>
          <a:xfrm>
            <a:off x="4395053" y="1253737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Méthode de calcul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8F3D32EA-EC91-E01B-95B9-AF398C759616}"/>
              </a:ext>
            </a:extLst>
          </p:cNvPr>
          <p:cNvSpPr/>
          <p:nvPr/>
        </p:nvSpPr>
        <p:spPr>
          <a:xfrm>
            <a:off x="1090912" y="2098931"/>
            <a:ext cx="4293874" cy="1181597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Méthode analytique</a:t>
            </a:r>
            <a:r>
              <a:rPr lang="fr-FR" dirty="0">
                <a:solidFill>
                  <a:srgbClr val="FF0000"/>
                </a:solidFill>
              </a:rPr>
              <a:t> : basée sur les propriétés de résistance au cisaillement mesurées en laboratoire</a:t>
            </a: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79B1DF3F-7DEC-1E75-4CB0-AFD7A91B2B1A}"/>
              </a:ext>
            </a:extLst>
          </p:cNvPr>
          <p:cNvSpPr/>
          <p:nvPr/>
        </p:nvSpPr>
        <p:spPr>
          <a:xfrm>
            <a:off x="6819758" y="2098930"/>
            <a:ext cx="4293874" cy="1181597"/>
          </a:xfrm>
          <a:prstGeom prst="frame">
            <a:avLst/>
          </a:prstGeom>
          <a:solidFill>
            <a:srgbClr val="FFD08B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Méthode pressiométrique</a:t>
            </a:r>
            <a:r>
              <a:rPr lang="fr-FR" dirty="0">
                <a:solidFill>
                  <a:srgbClr val="FF0000"/>
                </a:solidFill>
              </a:rPr>
              <a:t> :  fondée sur la pression limite pressiométrique Ménard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5FB8BD62-AEB8-4956-C264-523F88DE4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9326"/>
              </p:ext>
            </p:extLst>
          </p:nvPr>
        </p:nvGraphicFramePr>
        <p:xfrm>
          <a:off x="1552086" y="3718943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46B9F7A-4FCC-B1D9-5579-68B06046A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6356"/>
              </p:ext>
            </p:extLst>
          </p:nvPr>
        </p:nvGraphicFramePr>
        <p:xfrm>
          <a:off x="4041567" y="3718943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BCE85D07-1948-FEFA-2C76-1F4681BA4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706906"/>
              </p:ext>
            </p:extLst>
          </p:nvPr>
        </p:nvGraphicFramePr>
        <p:xfrm>
          <a:off x="6529283" y="3718943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39C69167-6D09-EBCF-BF04-EFD6B9C33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331384"/>
              </p:ext>
            </p:extLst>
          </p:nvPr>
        </p:nvGraphicFramePr>
        <p:xfrm>
          <a:off x="9094884" y="3718943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67F1F3C7-0D15-86A1-71F7-30BE98EE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9611"/>
              </p:ext>
            </p:extLst>
          </p:nvPr>
        </p:nvGraphicFramePr>
        <p:xfrm>
          <a:off x="2742419" y="511907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F678AF4F-015B-FA42-BE87-5DB990187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124717"/>
              </p:ext>
            </p:extLst>
          </p:nvPr>
        </p:nvGraphicFramePr>
        <p:xfrm>
          <a:off x="5280600" y="5119077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B5662A0C-1750-C7A6-690A-A81C5A967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320230"/>
              </p:ext>
            </p:extLst>
          </p:nvPr>
        </p:nvGraphicFramePr>
        <p:xfrm>
          <a:off x="7818783" y="5117318"/>
          <a:ext cx="1630800" cy="8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7363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Graphic spid="13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  <p:bldGraphic spid="19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94E120-F79B-883E-118F-AD82F6EB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 b="16363"/>
          <a:stretch/>
        </p:blipFill>
        <p:spPr>
          <a:xfrm>
            <a:off x="4108355" y="1404594"/>
            <a:ext cx="3975289" cy="1798664"/>
          </a:xfrm>
          <a:prstGeom prst="rect">
            <a:avLst/>
          </a:prstGeom>
        </p:spPr>
      </p:pic>
      <p:pic>
        <p:nvPicPr>
          <p:cNvPr id="11266" name="Picture 2" descr="Icône de barre de chargement.Barre de chargement en cours.Esquisse dessinée  à la main.Illustration vectorielle sur fond blanc Image Vectorielle Stock -  Alamy">
            <a:extLst>
              <a:ext uri="{FF2B5EF4-FFF2-40B4-BE49-F238E27FC236}">
                <a16:creationId xmlns:a16="http://schemas.microsoft.com/office/drawing/2014/main" id="{7572DE5C-C006-78A3-4042-DC558874B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6" b="18490"/>
          <a:stretch/>
        </p:blipFill>
        <p:spPr bwMode="auto">
          <a:xfrm>
            <a:off x="4222072" y="4562574"/>
            <a:ext cx="3747853" cy="59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14AD5C-5A5D-A949-B13D-7D74D332C5EF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844E18-F63A-88FA-7873-841D5147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00" y="2566867"/>
            <a:ext cx="2419688" cy="1724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5B3216F-F9F9-2574-CB67-7142099C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13" y="4611701"/>
            <a:ext cx="990738" cy="971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E553B1-AC2D-95B3-EDDA-857F36AEB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04" y="4506911"/>
            <a:ext cx="1009791" cy="1181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C95572-0C96-97FE-6F87-85E0ADBDB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75" y="4692674"/>
            <a:ext cx="990738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D62406C-8DD1-CC23-6EAC-F15BC0574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2855" y="2666893"/>
            <a:ext cx="1975255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9589E7-003B-6426-4B17-7DB7DB87C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57" y="2566867"/>
            <a:ext cx="1514686" cy="1724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2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EKfielle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14AD5C-5A5D-A949-B13D-7D74D332C5EF}"/>
              </a:ext>
            </a:extLst>
          </p:cNvPr>
          <p:cNvSpPr txBox="1"/>
          <p:nvPr/>
        </p:nvSpPr>
        <p:spPr>
          <a:xfrm>
            <a:off x="4425318" y="1244310"/>
            <a:ext cx="334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 de calcul</a:t>
            </a:r>
          </a:p>
        </p:txBody>
      </p:sp>
      <p:pic>
        <p:nvPicPr>
          <p:cNvPr id="18" name="Image 17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59165878-5DCF-D717-48E9-2FA06CC6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5" y="2080077"/>
            <a:ext cx="4909291" cy="4143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 2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E175EEE-4FAB-59C0-6F8D-FA6932FA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9" y="2085384"/>
            <a:ext cx="4909291" cy="1759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00120D-CE28-408E-B2AD-964D63D7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44" y="3929838"/>
            <a:ext cx="3960000" cy="873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D2AF3E-0CEA-9132-773B-0095AFD0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60" y="5400187"/>
            <a:ext cx="5580000" cy="823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BC9FB8F-81E0-C638-C72C-BA94227AD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944" y="4914230"/>
            <a:ext cx="3960000" cy="374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36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7E87035-3E2D-434B-3534-2DC5A663D505}"/>
              </a:ext>
            </a:extLst>
          </p:cNvPr>
          <p:cNvGrpSpPr/>
          <p:nvPr/>
        </p:nvGrpSpPr>
        <p:grpSpPr>
          <a:xfrm>
            <a:off x="2027818" y="1629000"/>
            <a:ext cx="1440000" cy="1800000"/>
            <a:chOff x="1184421" y="1543639"/>
            <a:chExt cx="1440000" cy="1800000"/>
          </a:xfrm>
        </p:grpSpPr>
        <p:sp>
          <p:nvSpPr>
            <p:cNvPr id="2" name="Rectangle : avec coins arrondis en haut 1">
              <a:extLst>
                <a:ext uri="{FF2B5EF4-FFF2-40B4-BE49-F238E27FC236}">
                  <a16:creationId xmlns:a16="http://schemas.microsoft.com/office/drawing/2014/main" id="{81051C53-4CB9-18B7-63FF-EC1FA0C69485}"/>
                </a:ext>
              </a:extLst>
            </p:cNvPr>
            <p:cNvSpPr/>
            <p:nvPr/>
          </p:nvSpPr>
          <p:spPr>
            <a:xfrm>
              <a:off x="1184421" y="1543639"/>
              <a:ext cx="1440000" cy="1800000"/>
            </a:xfrm>
            <a:prstGeom prst="round2SameRect">
              <a:avLst/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76D3F9C-1923-5E04-FBCA-EB1E1871A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21" y="2075995"/>
              <a:ext cx="14400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413AF47-4D87-D602-BCFB-5ECE3CDC8DB4}"/>
                </a:ext>
              </a:extLst>
            </p:cNvPr>
            <p:cNvSpPr txBox="1"/>
            <p:nvPr/>
          </p:nvSpPr>
          <p:spPr>
            <a:xfrm>
              <a:off x="1397711" y="1625151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Normes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0F914-6FAB-6704-DE4A-7D4960D8D75E}"/>
                </a:ext>
              </a:extLst>
            </p:cNvPr>
            <p:cNvSpPr/>
            <p:nvPr/>
          </p:nvSpPr>
          <p:spPr>
            <a:xfrm>
              <a:off x="1203275" y="2104276"/>
              <a:ext cx="1404000" cy="12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BAEL</a:t>
              </a:r>
            </a:p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Eurocode</a:t>
              </a:r>
            </a:p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RCC-CW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4EB089C-630A-55ED-A653-A33991C75690}"/>
              </a:ext>
            </a:extLst>
          </p:cNvPr>
          <p:cNvGrpSpPr/>
          <p:nvPr/>
        </p:nvGrpSpPr>
        <p:grpSpPr>
          <a:xfrm>
            <a:off x="5376000" y="1629000"/>
            <a:ext cx="1440000" cy="1800000"/>
            <a:chOff x="1184421" y="1543639"/>
            <a:chExt cx="1440000" cy="1800000"/>
          </a:xfrm>
        </p:grpSpPr>
        <p:sp>
          <p:nvSpPr>
            <p:cNvPr id="18" name="Rectangle : avec coins arrondis en haut 17">
              <a:extLst>
                <a:ext uri="{FF2B5EF4-FFF2-40B4-BE49-F238E27FC236}">
                  <a16:creationId xmlns:a16="http://schemas.microsoft.com/office/drawing/2014/main" id="{114B49A6-AF82-B9D6-1B9F-0516DBE2DCE4}"/>
                </a:ext>
              </a:extLst>
            </p:cNvPr>
            <p:cNvSpPr/>
            <p:nvPr/>
          </p:nvSpPr>
          <p:spPr>
            <a:xfrm>
              <a:off x="1184421" y="1543639"/>
              <a:ext cx="1440000" cy="1800000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DF59A0A-B949-5D79-09D3-EBCC5EC2F00D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21" y="2075995"/>
              <a:ext cx="1440000" cy="0"/>
            </a:xfrm>
            <a:prstGeom prst="line">
              <a:avLst/>
            </a:prstGeom>
            <a:ln w="38100">
              <a:solidFill>
                <a:srgbClr val="5994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D44B395-F6A3-1FA7-68D2-D5BBE29957A1}"/>
                </a:ext>
              </a:extLst>
            </p:cNvPr>
            <p:cNvSpPr txBox="1"/>
            <p:nvPr/>
          </p:nvSpPr>
          <p:spPr>
            <a:xfrm>
              <a:off x="1348820" y="1625151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Logiciels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310648-00A0-4F00-BED2-E6C74CF967E4}"/>
                </a:ext>
              </a:extLst>
            </p:cNvPr>
            <p:cNvSpPr/>
            <p:nvPr/>
          </p:nvSpPr>
          <p:spPr>
            <a:xfrm>
              <a:off x="1203275" y="2104276"/>
              <a:ext cx="1404000" cy="12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CC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Ansys</a:t>
              </a:r>
              <a:endPara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fr-F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</a:p>
            <a:p>
              <a:pPr algn="ctr"/>
              <a:r>
                <a:rPr lang="fr-FR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Mathcad</a:t>
              </a:r>
              <a:endPara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fr-F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Robot Structural</a:t>
              </a:r>
            </a:p>
            <a:p>
              <a:pPr algn="ctr"/>
              <a:r>
                <a:rPr lang="fr-FR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Geofond</a:t>
              </a:r>
              <a:endPara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6FBAFA8-F2F9-A44F-4C9C-31F8D8DD33D6}"/>
              </a:ext>
            </a:extLst>
          </p:cNvPr>
          <p:cNvGrpSpPr/>
          <p:nvPr/>
        </p:nvGrpSpPr>
        <p:grpSpPr>
          <a:xfrm>
            <a:off x="8722970" y="1673040"/>
            <a:ext cx="1440000" cy="1800000"/>
            <a:chOff x="1184421" y="1543639"/>
            <a:chExt cx="1440000" cy="1800000"/>
          </a:xfrm>
        </p:grpSpPr>
        <p:sp>
          <p:nvSpPr>
            <p:cNvPr id="28" name="Rectangle : avec coins arrondis en haut 27">
              <a:extLst>
                <a:ext uri="{FF2B5EF4-FFF2-40B4-BE49-F238E27FC236}">
                  <a16:creationId xmlns:a16="http://schemas.microsoft.com/office/drawing/2014/main" id="{9DE55EE8-FFC3-6FA3-1510-1346CDC1D25D}"/>
                </a:ext>
              </a:extLst>
            </p:cNvPr>
            <p:cNvSpPr/>
            <p:nvPr/>
          </p:nvSpPr>
          <p:spPr>
            <a:xfrm>
              <a:off x="1184421" y="1543639"/>
              <a:ext cx="1440000" cy="1800000"/>
            </a:xfrm>
            <a:prstGeom prst="round2SameRect">
              <a:avLst/>
            </a:prstGeom>
            <a:solidFill>
              <a:srgbClr val="FFD08B"/>
            </a:solidFill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D8E94C1-75C4-1260-C392-D7B1D60C3DFB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21" y="2075995"/>
              <a:ext cx="1440000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3A0DA45-6665-B737-81DD-B29679631A55}"/>
                </a:ext>
              </a:extLst>
            </p:cNvPr>
            <p:cNvSpPr txBox="1"/>
            <p:nvPr/>
          </p:nvSpPr>
          <p:spPr>
            <a:xfrm>
              <a:off x="1335996" y="1625151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spc="50" dirty="0">
                  <a:ln w="3175">
                    <a:solidFill>
                      <a:schemeClr val="bg1"/>
                    </a:solidFill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Domaine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2D95D9-3909-43CC-B759-4A4D4C3C1EFD}"/>
                </a:ext>
              </a:extLst>
            </p:cNvPr>
            <p:cNvSpPr/>
            <p:nvPr/>
          </p:nvSpPr>
          <p:spPr>
            <a:xfrm>
              <a:off x="1203275" y="2104276"/>
              <a:ext cx="1404000" cy="12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Nucléaire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B408231-B71E-E30C-8A4E-85981180FFE6}"/>
              </a:ext>
            </a:extLst>
          </p:cNvPr>
          <p:cNvGrpSpPr/>
          <p:nvPr/>
        </p:nvGrpSpPr>
        <p:grpSpPr>
          <a:xfrm>
            <a:off x="4751591" y="3961356"/>
            <a:ext cx="2688817" cy="1996380"/>
            <a:chOff x="4751591" y="3945993"/>
            <a:chExt cx="2688817" cy="199638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3D9A263-509E-B85F-0D0F-35C2D8DF5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22"/>
            <a:stretch/>
          </p:blipFill>
          <p:spPr>
            <a:xfrm>
              <a:off x="4751591" y="3961356"/>
              <a:ext cx="2688817" cy="1981017"/>
            </a:xfrm>
            <a:prstGeom prst="rect">
              <a:avLst/>
            </a:prstGeom>
          </p:spPr>
        </p:pic>
        <p:pic>
          <p:nvPicPr>
            <p:cNvPr id="35" name="Graphique 34" descr="Point d’interrogation avec un remplissage uni">
              <a:extLst>
                <a:ext uri="{FF2B5EF4-FFF2-40B4-BE49-F238E27FC236}">
                  <a16:creationId xmlns:a16="http://schemas.microsoft.com/office/drawing/2014/main" id="{495B30BC-686A-EF3D-566F-7E16E1C77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329" y="394599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5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C82790-5FDD-4CF4-B0FE-0E16FC648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fr-FR" sz="6600" dirty="0">
                <a:solidFill>
                  <a:srgbClr val="FFFFFF"/>
                </a:solidFill>
              </a:rPr>
              <a:t>Merci de votre attention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841689-BD36-4965-95E9-F327DCC1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6487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F2FCE9-68E9-448D-8B8F-6CFB95690F4A}" type="slidenum">
              <a:rPr lang="fr-FR">
                <a:solidFill>
                  <a:schemeClr val="accent3">
                    <a:lumMod val="40000"/>
                    <a:lumOff val="6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fr-FR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1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82FA4F-B493-1E06-5416-FD31F92E3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5" y="2080077"/>
            <a:ext cx="11123629" cy="269784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2B382A-416E-BF12-AC76-927A15217923}"/>
              </a:ext>
            </a:extLst>
          </p:cNvPr>
          <p:cNvSpPr/>
          <p:nvPr/>
        </p:nvSpPr>
        <p:spPr>
          <a:xfrm>
            <a:off x="8031637" y="2180010"/>
            <a:ext cx="1527142" cy="3959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F832E3-2DB3-BFD1-9CE9-B82AB9BF8FF3}"/>
              </a:ext>
            </a:extLst>
          </p:cNvPr>
          <p:cNvSpPr/>
          <p:nvPr/>
        </p:nvSpPr>
        <p:spPr>
          <a:xfrm>
            <a:off x="8889476" y="3259319"/>
            <a:ext cx="650449" cy="2168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787295-4720-BA59-DDD3-8FBDB8FA6420}"/>
              </a:ext>
            </a:extLst>
          </p:cNvPr>
          <p:cNvSpPr txBox="1"/>
          <p:nvPr/>
        </p:nvSpPr>
        <p:spPr>
          <a:xfrm>
            <a:off x="4287459" y="1244310"/>
            <a:ext cx="3617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Secteurs d’activités</a:t>
            </a:r>
          </a:p>
        </p:txBody>
      </p:sp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BF455E3F-B90D-2BD2-6C21-12A8081B7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430323"/>
              </p:ext>
            </p:extLst>
          </p:nvPr>
        </p:nvGraphicFramePr>
        <p:xfrm>
          <a:off x="2032000" y="5059693"/>
          <a:ext cx="8128000" cy="88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2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8" grpId="0"/>
      <p:bldGraphic spid="1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E53ECE15-574A-45E4-FCBF-BE7F4AA24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069273"/>
              </p:ext>
            </p:extLst>
          </p:nvPr>
        </p:nvGraphicFramePr>
        <p:xfrm>
          <a:off x="3557818" y="1460887"/>
          <a:ext cx="7651876" cy="429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686E78-8F6B-ECAA-A915-4EF9F14CCE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7F8FA"/>
              </a:clrFrom>
              <a:clrTo>
                <a:srgbClr val="F7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1257" r="884" b="1583"/>
          <a:stretch/>
        </p:blipFill>
        <p:spPr>
          <a:xfrm>
            <a:off x="587172" y="3608573"/>
            <a:ext cx="2701291" cy="20269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8EFC9-6471-0E16-350E-C72D62D64C38}"/>
              </a:ext>
            </a:extLst>
          </p:cNvPr>
          <p:cNvSpPr txBox="1"/>
          <p:nvPr/>
        </p:nvSpPr>
        <p:spPr>
          <a:xfrm>
            <a:off x="1018985" y="1762336"/>
            <a:ext cx="1837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n w="9525">
                  <a:solidFill>
                    <a:srgbClr val="FFCC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Tâches à effectuer</a:t>
            </a:r>
          </a:p>
        </p:txBody>
      </p:sp>
    </p:spTree>
    <p:extLst>
      <p:ext uri="{BB962C8B-B14F-4D97-AF65-F5344CB8AC3E}">
        <p14:creationId xmlns:p14="http://schemas.microsoft.com/office/powerpoint/2010/main" val="11384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4226E49-E5F5-438C-80BA-85EBDAD64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443081"/>
              </p:ext>
            </p:extLst>
          </p:nvPr>
        </p:nvGraphicFramePr>
        <p:xfrm>
          <a:off x="3072614" y="1758358"/>
          <a:ext cx="6046771" cy="403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100BD06-7CFE-47D5-8CDD-55A2DD6E5640}"/>
              </a:ext>
            </a:extLst>
          </p:cNvPr>
          <p:cNvSpPr/>
          <p:nvPr/>
        </p:nvSpPr>
        <p:spPr>
          <a:xfrm>
            <a:off x="8568940" y="2149774"/>
            <a:ext cx="2447053" cy="9332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CCA62"/>
                </a:solidFill>
              </a:rPr>
              <a:t>Calcul béton armé et ferraillage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BAC57FD-D1B4-8B36-C1FF-B4875789622C}"/>
              </a:ext>
            </a:extLst>
          </p:cNvPr>
          <p:cNvSpPr/>
          <p:nvPr/>
        </p:nvSpPr>
        <p:spPr>
          <a:xfrm>
            <a:off x="1176008" y="2149774"/>
            <a:ext cx="2447053" cy="9332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CCA62"/>
                </a:solidFill>
              </a:rPr>
              <a:t>Calcul sismique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4A216B9-7650-4C23-EEBE-7883B000EEF7}"/>
              </a:ext>
            </a:extLst>
          </p:cNvPr>
          <p:cNvSpPr/>
          <p:nvPr/>
        </p:nvSpPr>
        <p:spPr>
          <a:xfrm>
            <a:off x="1975774" y="5319317"/>
            <a:ext cx="2447053" cy="9332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CCA62"/>
                </a:solidFill>
              </a:rPr>
              <a:t>Calcul des capacités des fondations</a:t>
            </a:r>
          </a:p>
        </p:txBody>
      </p:sp>
    </p:spTree>
    <p:extLst>
      <p:ext uri="{BB962C8B-B14F-4D97-AF65-F5344CB8AC3E}">
        <p14:creationId xmlns:p14="http://schemas.microsoft.com/office/powerpoint/2010/main" val="30836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EKbeam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EEF0406-B9D9-6395-4BD8-BB9E3A0B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629494"/>
              </p:ext>
            </p:extLst>
          </p:nvPr>
        </p:nvGraphicFramePr>
        <p:xfrm>
          <a:off x="3072614" y="1786637"/>
          <a:ext cx="6046771" cy="403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ormation Python : scripts et administration - 3 jours | Sparks">
            <a:extLst>
              <a:ext uri="{FF2B5EF4-FFF2-40B4-BE49-F238E27FC236}">
                <a16:creationId xmlns:a16="http://schemas.microsoft.com/office/drawing/2014/main" id="{86A7764E-0133-FD75-607D-D189A75E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33" y="4774568"/>
            <a:ext cx="1244337" cy="12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sys | Engineering Simulation Software">
            <a:extLst>
              <a:ext uri="{FF2B5EF4-FFF2-40B4-BE49-F238E27FC236}">
                <a16:creationId xmlns:a16="http://schemas.microsoft.com/office/drawing/2014/main" id="{D406D657-36CB-146E-A75A-0FB094BF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62" y="1140927"/>
            <a:ext cx="2504093" cy="12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TC Mathcad - MRC">
            <a:extLst>
              <a:ext uri="{FF2B5EF4-FFF2-40B4-BE49-F238E27FC236}">
                <a16:creationId xmlns:a16="http://schemas.microsoft.com/office/drawing/2014/main" id="{F2341146-09AA-31EE-2AFA-0CBBF202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9" y="3998647"/>
            <a:ext cx="1983722" cy="7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E21A2475-D003-3EB2-4387-2E20F646F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725130"/>
              </p:ext>
            </p:extLst>
          </p:nvPr>
        </p:nvGraphicFramePr>
        <p:xfrm>
          <a:off x="249572" y="1073749"/>
          <a:ext cx="116740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0C572-1045-7148-F266-AB844D5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FCE9-68E9-448D-8B8F-6CFB95690F4A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CC1A-5B6A-C4CA-D5F3-2329E7AAC893}"/>
              </a:ext>
            </a:extLst>
          </p:cNvPr>
          <p:cNvSpPr/>
          <p:nvPr/>
        </p:nvSpPr>
        <p:spPr>
          <a:xfrm>
            <a:off x="249572" y="237318"/>
            <a:ext cx="1656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B57A5-D7D9-AE62-69DD-A79C739B346E}"/>
              </a:ext>
            </a:extLst>
          </p:cNvPr>
          <p:cNvSpPr/>
          <p:nvPr/>
        </p:nvSpPr>
        <p:spPr>
          <a:xfrm>
            <a:off x="193781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Présentation du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D4E40-AFD6-98A3-F980-945B83D262B5}"/>
              </a:ext>
            </a:extLst>
          </p:cNvPr>
          <p:cNvSpPr/>
          <p:nvPr/>
        </p:nvSpPr>
        <p:spPr>
          <a:xfrm>
            <a:off x="3612827" y="237318"/>
            <a:ext cx="1620000" cy="756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tx2"/>
                </a:solidFill>
              </a:rPr>
              <a:t>Outil </a:t>
            </a:r>
            <a:r>
              <a:rPr lang="fr-FR" sz="1300" b="1" dirty="0" err="1">
                <a:solidFill>
                  <a:schemeClr val="tx2"/>
                </a:solidFill>
              </a:rPr>
              <a:t>EKbeam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72192-BE00-03FA-E8FD-AF8BA65B0122}"/>
              </a:ext>
            </a:extLst>
          </p:cNvPr>
          <p:cNvSpPr/>
          <p:nvPr/>
        </p:nvSpPr>
        <p:spPr>
          <a:xfrm>
            <a:off x="5291646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EKfer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E4B07-D955-50E4-3111-58F469CC90FC}"/>
              </a:ext>
            </a:extLst>
          </p:cNvPr>
          <p:cNvSpPr/>
          <p:nvPr/>
        </p:nvSpPr>
        <p:spPr>
          <a:xfrm>
            <a:off x="6962308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EKfond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5FCDA-191B-9E72-87E7-730E04A4C59A}"/>
              </a:ext>
            </a:extLst>
          </p:cNvPr>
          <p:cNvSpPr/>
          <p:nvPr/>
        </p:nvSpPr>
        <p:spPr>
          <a:xfrm>
            <a:off x="8632970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Outil </a:t>
            </a:r>
            <a:r>
              <a:rPr lang="fr-FR" sz="1300" b="1" dirty="0" err="1">
                <a:solidFill>
                  <a:schemeClr val="bg1"/>
                </a:solidFill>
              </a:rPr>
              <a:t>EKfielle</a:t>
            </a:r>
            <a:endParaRPr lang="fr-FR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85743-CDE4-D4A5-922F-C37E40F46351}"/>
              </a:ext>
            </a:extLst>
          </p:cNvPr>
          <p:cNvSpPr/>
          <p:nvPr/>
        </p:nvSpPr>
        <p:spPr>
          <a:xfrm>
            <a:off x="10303632" y="237318"/>
            <a:ext cx="1620000" cy="7560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114B7-0072-4799-2763-74B8B767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37" y="1087961"/>
            <a:ext cx="1381125" cy="1533525"/>
          </a:xfrm>
          <a:prstGeom prst="rect">
            <a:avLst/>
          </a:prstGeom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FD3C35C0-E4F2-393D-917C-B97AFC65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700679" y="2899143"/>
            <a:ext cx="790642" cy="790642"/>
          </a:xfrm>
          <a:prstGeom prst="rect">
            <a:avLst/>
          </a:prstGeom>
        </p:spPr>
      </p:pic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63224D12-123C-5365-7F78-BC4F60EB0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663266"/>
              </p:ext>
            </p:extLst>
          </p:nvPr>
        </p:nvGraphicFramePr>
        <p:xfrm>
          <a:off x="249572" y="3967442"/>
          <a:ext cx="11674060" cy="19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24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31F7C80-8F10-442F-9FDC-B59687BAA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>
                                            <p:graphicEl>
                                              <a:dgm id="{931F7C80-8F10-442F-9FDC-B59687BAA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4859173-FF73-499E-948F-9AC85E656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graphicEl>
                                              <a:dgm id="{24859173-FF73-499E-948F-9AC85E656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graphicEl>
                                              <a:dgm id="{117D2EF7-5469-435D-BE71-D817CFBC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>
                                            <p:graphicEl>
                                              <a:dgm id="{05E08CF8-1FF9-4312-B6B3-D99557EDD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graphicEl>
                                              <a:dgm id="{B86636D5-6761-4EAB-8A14-422B758B1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>
                                            <p:graphicEl>
                                              <a:dgm id="{6CFAC7CC-CD27-4FAA-873C-6FF1BAE7B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>
                                            <p:graphicEl>
                                              <a:dgm id="{53BF78CA-C4FD-4B25-8733-DBA14B371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2">
                                            <p:graphicEl>
                                              <a:dgm id="{CDC9EC3B-330B-487C-9B3C-6B34DB15B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graphicEl>
                                              <a:dgm id="{2B6ADDEA-E218-498F-AC60-FA5495D60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as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15572</TotalTime>
  <Words>1738</Words>
  <Application>Microsoft Office PowerPoint</Application>
  <PresentationFormat>Grand écran</PresentationFormat>
  <Paragraphs>530</Paragraphs>
  <Slides>37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Calibri</vt:lpstr>
      <vt:lpstr>Corbel</vt:lpstr>
      <vt:lpstr>Fira Sans Medium</vt:lpstr>
      <vt:lpstr>Fira Sans SemiBold</vt:lpstr>
      <vt:lpstr>Times New Roman</vt:lpstr>
      <vt:lpstr>Base</vt:lpstr>
      <vt:lpstr>Développement et validation des outils de calcul destinés au dimensionnement de structures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fares frikha</dc:creator>
  <cp:lastModifiedBy>fares frikha</cp:lastModifiedBy>
  <cp:revision>484</cp:revision>
  <cp:lastPrinted>2021-07-14T19:59:52Z</cp:lastPrinted>
  <dcterms:created xsi:type="dcterms:W3CDTF">2021-07-03T14:46:03Z</dcterms:created>
  <dcterms:modified xsi:type="dcterms:W3CDTF">2022-09-02T07:06:36Z</dcterms:modified>
</cp:coreProperties>
</file>