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8"/>
  </p:notes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78" r:id="rId9"/>
    <p:sldId id="279" r:id="rId10"/>
    <p:sldId id="280" r:id="rId11"/>
    <p:sldId id="281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82" r:id="rId23"/>
    <p:sldId id="286" r:id="rId24"/>
    <p:sldId id="285" r:id="rId25"/>
    <p:sldId id="276" r:id="rId26"/>
    <p:sldId id="25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042A57"/>
    <a:srgbClr val="FF0000"/>
    <a:srgbClr val="C6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2" autoAdjust="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58220-EA7E-435E-8323-D05EE0EC438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41E35ED-67C9-4F5D-B316-C4861444B0E9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0C8C3383-CF9C-450A-A36C-A1514B2101BF}" type="parTrans" cxnId="{4FB551B8-1A98-4401-9517-A79E6FEB5FA5}">
      <dgm:prSet/>
      <dgm:spPr/>
      <dgm:t>
        <a:bodyPr/>
        <a:lstStyle/>
        <a:p>
          <a:endParaRPr lang="fr-FR"/>
        </a:p>
      </dgm:t>
    </dgm:pt>
    <dgm:pt modelId="{23AB2E1D-9DD8-4F63-A609-48C1FF84AEE8}" type="sibTrans" cxnId="{4FB551B8-1A98-4401-9517-A79E6FEB5FA5}">
      <dgm:prSet/>
      <dgm:spPr/>
      <dgm:t>
        <a:bodyPr/>
        <a:lstStyle/>
        <a:p>
          <a:endParaRPr lang="fr-FR"/>
        </a:p>
      </dgm:t>
    </dgm:pt>
    <dgm:pt modelId="{6FA191AF-B2CF-43C8-B58A-D9C028A02A30}">
      <dgm:prSet phldrT="[Texte]"/>
      <dgm:spPr/>
      <dgm:t>
        <a:bodyPr/>
        <a:lstStyle/>
        <a:p>
          <a:r>
            <a:rPr lang="fr-FR" dirty="0" smtClean="0"/>
            <a:t>Données du projet</a:t>
          </a:r>
          <a:endParaRPr lang="fr-FR" dirty="0"/>
        </a:p>
      </dgm:t>
    </dgm:pt>
    <dgm:pt modelId="{95FFCF4B-1D35-4E0F-A82A-AE02540240B3}" type="parTrans" cxnId="{824BBE55-AAA5-427B-9358-9773C69B18CF}">
      <dgm:prSet/>
      <dgm:spPr/>
      <dgm:t>
        <a:bodyPr/>
        <a:lstStyle/>
        <a:p>
          <a:endParaRPr lang="fr-FR"/>
        </a:p>
      </dgm:t>
    </dgm:pt>
    <dgm:pt modelId="{136A25FD-3262-40EC-B684-96208690BB5C}" type="sibTrans" cxnId="{824BBE55-AAA5-427B-9358-9773C69B18CF}">
      <dgm:prSet/>
      <dgm:spPr/>
      <dgm:t>
        <a:bodyPr/>
        <a:lstStyle/>
        <a:p>
          <a:endParaRPr lang="fr-FR"/>
        </a:p>
      </dgm:t>
    </dgm:pt>
    <dgm:pt modelId="{4918864C-A8B0-4833-9B91-FB98E1D76653}">
      <dgm:prSet phldrT="[Texte]"/>
      <dgm:spPr/>
      <dgm:t>
        <a:bodyPr/>
        <a:lstStyle/>
        <a:p>
          <a:r>
            <a:rPr lang="fr-FR" dirty="0" smtClean="0"/>
            <a:t>Etude hydraulique</a:t>
          </a:r>
          <a:endParaRPr lang="fr-FR" dirty="0"/>
        </a:p>
      </dgm:t>
    </dgm:pt>
    <dgm:pt modelId="{D9ADB98A-4F4A-42C5-A454-4DEB13498A71}" type="parTrans" cxnId="{5A09E819-9D28-4D4D-9C2D-94ED268E4972}">
      <dgm:prSet/>
      <dgm:spPr/>
      <dgm:t>
        <a:bodyPr/>
        <a:lstStyle/>
        <a:p>
          <a:endParaRPr lang="fr-FR"/>
        </a:p>
      </dgm:t>
    </dgm:pt>
    <dgm:pt modelId="{AF137199-8C21-4743-A28C-757ECE893CB5}" type="sibTrans" cxnId="{5A09E819-9D28-4D4D-9C2D-94ED268E4972}">
      <dgm:prSet/>
      <dgm:spPr/>
      <dgm:t>
        <a:bodyPr/>
        <a:lstStyle/>
        <a:p>
          <a:endParaRPr lang="fr-FR"/>
        </a:p>
      </dgm:t>
    </dgm:pt>
    <dgm:pt modelId="{93C71718-9CA4-4797-8E05-95DE0177180D}">
      <dgm:prSet phldrT="[Texte]"/>
      <dgm:spPr/>
      <dgm:t>
        <a:bodyPr/>
        <a:lstStyle/>
        <a:p>
          <a:r>
            <a:rPr lang="fr-FR" dirty="0" smtClean="0"/>
            <a:t>Simulation de la digue</a:t>
          </a:r>
          <a:endParaRPr lang="fr-FR" dirty="0"/>
        </a:p>
      </dgm:t>
    </dgm:pt>
    <dgm:pt modelId="{63521B8C-2588-4A6E-AB7D-12CD5286A445}" type="parTrans" cxnId="{E85A7C1A-3716-4A0A-9816-5D01DCA1CBAF}">
      <dgm:prSet/>
      <dgm:spPr/>
      <dgm:t>
        <a:bodyPr/>
        <a:lstStyle/>
        <a:p>
          <a:endParaRPr lang="fr-FR"/>
        </a:p>
      </dgm:t>
    </dgm:pt>
    <dgm:pt modelId="{3A0BA560-BFB5-4C50-813A-4E2D7FFED5AF}" type="sibTrans" cxnId="{E85A7C1A-3716-4A0A-9816-5D01DCA1CBAF}">
      <dgm:prSet/>
      <dgm:spPr/>
      <dgm:t>
        <a:bodyPr/>
        <a:lstStyle/>
        <a:p>
          <a:endParaRPr lang="fr-FR"/>
        </a:p>
      </dgm:t>
    </dgm:pt>
    <dgm:pt modelId="{CE8A0745-A15F-44C0-97A4-C84C6CAEFF86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91D18BAF-67F6-4431-B7AD-75FEDC4DD3BC}" type="sibTrans" cxnId="{2517D0D4-38DF-4E58-AA0F-0A3B23D4E6C6}">
      <dgm:prSet/>
      <dgm:spPr/>
      <dgm:t>
        <a:bodyPr/>
        <a:lstStyle/>
        <a:p>
          <a:endParaRPr lang="fr-FR"/>
        </a:p>
      </dgm:t>
    </dgm:pt>
    <dgm:pt modelId="{FE9523EB-823C-469E-8542-57DE9EB91144}" type="parTrans" cxnId="{2517D0D4-38DF-4E58-AA0F-0A3B23D4E6C6}">
      <dgm:prSet/>
      <dgm:spPr/>
      <dgm:t>
        <a:bodyPr/>
        <a:lstStyle/>
        <a:p>
          <a:endParaRPr lang="fr-FR"/>
        </a:p>
      </dgm:t>
    </dgm:pt>
    <dgm:pt modelId="{576DDBC3-9F37-4DC1-A672-4434901331E8}">
      <dgm:prSet phldrT="[Texte]"/>
      <dgm:spPr/>
      <dgm:t>
        <a:bodyPr/>
        <a:lstStyle/>
        <a:p>
          <a:r>
            <a:rPr lang="fr-FR" dirty="0" smtClean="0"/>
            <a:t>Etude hydrologique</a:t>
          </a:r>
          <a:endParaRPr lang="fr-FR" dirty="0"/>
        </a:p>
      </dgm:t>
    </dgm:pt>
    <dgm:pt modelId="{75BD7081-C40E-488F-BC7E-709C5AB9AC34}" type="parTrans" cxnId="{0CABADDD-C7B0-4D49-8653-0B3A5DCBA780}">
      <dgm:prSet/>
      <dgm:spPr/>
      <dgm:t>
        <a:bodyPr/>
        <a:lstStyle/>
        <a:p>
          <a:endParaRPr lang="fr-FR"/>
        </a:p>
      </dgm:t>
    </dgm:pt>
    <dgm:pt modelId="{BEB0B0D2-B197-410D-BC2A-C30A9BDA476C}" type="sibTrans" cxnId="{0CABADDD-C7B0-4D49-8653-0B3A5DCBA780}">
      <dgm:prSet/>
      <dgm:spPr/>
      <dgm:t>
        <a:bodyPr/>
        <a:lstStyle/>
        <a:p>
          <a:endParaRPr lang="fr-FR"/>
        </a:p>
      </dgm:t>
    </dgm:pt>
    <dgm:pt modelId="{905510EF-5DB5-43A9-9C7C-1C1EB3724FE0}">
      <dgm:prSet phldrT="[Texte]"/>
      <dgm:spPr/>
      <dgm:t>
        <a:bodyPr/>
        <a:lstStyle/>
        <a:p>
          <a:r>
            <a:rPr lang="fr-FR" dirty="0" smtClean="0"/>
            <a:t>Etude de stabilité</a:t>
          </a:r>
          <a:endParaRPr lang="fr-FR" dirty="0"/>
        </a:p>
      </dgm:t>
    </dgm:pt>
    <dgm:pt modelId="{1FCDB97B-140B-4980-AA3B-ABCCC144928B}" type="parTrans" cxnId="{EC58A396-51AB-46BA-8F44-A8AA1850CCB9}">
      <dgm:prSet/>
      <dgm:spPr/>
      <dgm:t>
        <a:bodyPr/>
        <a:lstStyle/>
        <a:p>
          <a:endParaRPr lang="fr-FR"/>
        </a:p>
      </dgm:t>
    </dgm:pt>
    <dgm:pt modelId="{C20865C0-0790-47B5-BC0E-C9BF3C5449B4}" type="sibTrans" cxnId="{EC58A396-51AB-46BA-8F44-A8AA1850CCB9}">
      <dgm:prSet/>
      <dgm:spPr/>
      <dgm:t>
        <a:bodyPr/>
        <a:lstStyle/>
        <a:p>
          <a:endParaRPr lang="fr-FR"/>
        </a:p>
      </dgm:t>
    </dgm:pt>
    <dgm:pt modelId="{46D57026-C0AD-4F2A-AC4C-6D9AFAC9D8CD}" type="pres">
      <dgm:prSet presAssocID="{39C58220-EA7E-435E-8323-D05EE0EC43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F346697A-9429-48B6-AC1A-82EAE127CF54}" type="pres">
      <dgm:prSet presAssocID="{39C58220-EA7E-435E-8323-D05EE0EC438D}" presName="Name1" presStyleCnt="0"/>
      <dgm:spPr/>
    </dgm:pt>
    <dgm:pt modelId="{E7BEDF01-0AB1-4E97-90E9-19D8DF6F1DD6}" type="pres">
      <dgm:prSet presAssocID="{39C58220-EA7E-435E-8323-D05EE0EC438D}" presName="cycle" presStyleCnt="0"/>
      <dgm:spPr/>
    </dgm:pt>
    <dgm:pt modelId="{B5A66A01-073F-43F2-95CE-6460271309FC}" type="pres">
      <dgm:prSet presAssocID="{39C58220-EA7E-435E-8323-D05EE0EC438D}" presName="srcNode" presStyleLbl="node1" presStyleIdx="0" presStyleCnt="7"/>
      <dgm:spPr/>
    </dgm:pt>
    <dgm:pt modelId="{FB4EC966-D2F8-4275-86D4-1D328643E705}" type="pres">
      <dgm:prSet presAssocID="{39C58220-EA7E-435E-8323-D05EE0EC438D}" presName="conn" presStyleLbl="parChTrans1D2" presStyleIdx="0" presStyleCnt="1"/>
      <dgm:spPr/>
      <dgm:t>
        <a:bodyPr/>
        <a:lstStyle/>
        <a:p>
          <a:endParaRPr lang="fr-FR"/>
        </a:p>
      </dgm:t>
    </dgm:pt>
    <dgm:pt modelId="{58933A2D-19A5-4141-B83D-050141CC47BC}" type="pres">
      <dgm:prSet presAssocID="{39C58220-EA7E-435E-8323-D05EE0EC438D}" presName="extraNode" presStyleLbl="node1" presStyleIdx="0" presStyleCnt="7"/>
      <dgm:spPr/>
    </dgm:pt>
    <dgm:pt modelId="{F25EE27E-63A3-4F69-A3EC-6B27A956EA8E}" type="pres">
      <dgm:prSet presAssocID="{39C58220-EA7E-435E-8323-D05EE0EC438D}" presName="dstNode" presStyleLbl="node1" presStyleIdx="0" presStyleCnt="7"/>
      <dgm:spPr/>
    </dgm:pt>
    <dgm:pt modelId="{03EE190C-8DAF-43DC-8562-52994DE90509}" type="pres">
      <dgm:prSet presAssocID="{541E35ED-67C9-4F5D-B316-C4861444B0E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41565D-1E3F-4077-A4AF-026C69843E90}" type="pres">
      <dgm:prSet presAssocID="{541E35ED-67C9-4F5D-B316-C4861444B0E9}" presName="accent_1" presStyleCnt="0"/>
      <dgm:spPr/>
    </dgm:pt>
    <dgm:pt modelId="{8899F471-665E-4AB9-98E0-298BF38AFDD9}" type="pres">
      <dgm:prSet presAssocID="{541E35ED-67C9-4F5D-B316-C4861444B0E9}" presName="accentRepeatNode" presStyleLbl="solidFgAcc1" presStyleIdx="0" presStyleCnt="7"/>
      <dgm:spPr/>
    </dgm:pt>
    <dgm:pt modelId="{430C3E46-AD57-4C20-A12C-C2CA312BA89F}" type="pres">
      <dgm:prSet presAssocID="{6FA191AF-B2CF-43C8-B58A-D9C028A02A30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74A4D6-4CD3-4569-8556-71BFAE816880}" type="pres">
      <dgm:prSet presAssocID="{6FA191AF-B2CF-43C8-B58A-D9C028A02A30}" presName="accent_2" presStyleCnt="0"/>
      <dgm:spPr/>
    </dgm:pt>
    <dgm:pt modelId="{6590F891-2636-4F63-8C8D-B0537EC50799}" type="pres">
      <dgm:prSet presAssocID="{6FA191AF-B2CF-43C8-B58A-D9C028A02A30}" presName="accentRepeatNode" presStyleLbl="solidFgAcc1" presStyleIdx="1" presStyleCnt="7"/>
      <dgm:spPr/>
    </dgm:pt>
    <dgm:pt modelId="{1C210FEC-F5AF-4AC0-A14D-054E10E889A9}" type="pres">
      <dgm:prSet presAssocID="{576DDBC3-9F37-4DC1-A672-4434901331E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10BBCB-BB6E-4F49-A3E8-244D06CD7F7B}" type="pres">
      <dgm:prSet presAssocID="{576DDBC3-9F37-4DC1-A672-4434901331E8}" presName="accent_3" presStyleCnt="0"/>
      <dgm:spPr/>
    </dgm:pt>
    <dgm:pt modelId="{460D8929-1756-4DFB-9D53-2A073D160973}" type="pres">
      <dgm:prSet presAssocID="{576DDBC3-9F37-4DC1-A672-4434901331E8}" presName="accentRepeatNode" presStyleLbl="solidFgAcc1" presStyleIdx="2" presStyleCnt="7"/>
      <dgm:spPr/>
    </dgm:pt>
    <dgm:pt modelId="{209E82F3-8651-4CFE-A7F0-410229F0E1C0}" type="pres">
      <dgm:prSet presAssocID="{4918864C-A8B0-4833-9B91-FB98E1D76653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1A079B-CF54-4ACE-BCCB-21FDBDE3DC47}" type="pres">
      <dgm:prSet presAssocID="{4918864C-A8B0-4833-9B91-FB98E1D76653}" presName="accent_4" presStyleCnt="0"/>
      <dgm:spPr/>
    </dgm:pt>
    <dgm:pt modelId="{4BA4E1E3-1AC1-4238-9C3B-9981A443C6F5}" type="pres">
      <dgm:prSet presAssocID="{4918864C-A8B0-4833-9B91-FB98E1D76653}" presName="accentRepeatNode" presStyleLbl="solidFgAcc1" presStyleIdx="3" presStyleCnt="7"/>
      <dgm:spPr/>
    </dgm:pt>
    <dgm:pt modelId="{CE2C8EB0-6231-4F59-AC00-22FA365E7CB5}" type="pres">
      <dgm:prSet presAssocID="{905510EF-5DB5-43A9-9C7C-1C1EB3724FE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96CB90-BFA1-4E6A-9220-6210873FC922}" type="pres">
      <dgm:prSet presAssocID="{905510EF-5DB5-43A9-9C7C-1C1EB3724FE0}" presName="accent_5" presStyleCnt="0"/>
      <dgm:spPr/>
    </dgm:pt>
    <dgm:pt modelId="{72F642EE-6F7B-477C-BAF0-77F7AE5ED232}" type="pres">
      <dgm:prSet presAssocID="{905510EF-5DB5-43A9-9C7C-1C1EB3724FE0}" presName="accentRepeatNode" presStyleLbl="solidFgAcc1" presStyleIdx="4" presStyleCnt="7"/>
      <dgm:spPr/>
    </dgm:pt>
    <dgm:pt modelId="{164272C3-7C2A-4A97-9F61-EE6B81772C5A}" type="pres">
      <dgm:prSet presAssocID="{93C71718-9CA4-4797-8E05-95DE0177180D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31B86D-851B-4F4C-BDE9-60BE6AB026BC}" type="pres">
      <dgm:prSet presAssocID="{93C71718-9CA4-4797-8E05-95DE0177180D}" presName="accent_6" presStyleCnt="0"/>
      <dgm:spPr/>
    </dgm:pt>
    <dgm:pt modelId="{F231907E-6216-4F30-B296-2CE65DEB5BD0}" type="pres">
      <dgm:prSet presAssocID="{93C71718-9CA4-4797-8E05-95DE0177180D}" presName="accentRepeatNode" presStyleLbl="solidFgAcc1" presStyleIdx="5" presStyleCnt="7"/>
      <dgm:spPr/>
    </dgm:pt>
    <dgm:pt modelId="{D72A456D-6183-46B8-958E-E1804F1ABD0B}" type="pres">
      <dgm:prSet presAssocID="{CE8A0745-A15F-44C0-97A4-C84C6CAEFF86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87009-558A-4C29-8BD0-7885FD614379}" type="pres">
      <dgm:prSet presAssocID="{CE8A0745-A15F-44C0-97A4-C84C6CAEFF86}" presName="accent_7" presStyleCnt="0"/>
      <dgm:spPr/>
    </dgm:pt>
    <dgm:pt modelId="{81E964DC-C11D-4B8C-A95B-1DDBA237DFCE}" type="pres">
      <dgm:prSet presAssocID="{CE8A0745-A15F-44C0-97A4-C84C6CAEFF86}" presName="accentRepeatNode" presStyleLbl="solidFgAcc1" presStyleIdx="6" presStyleCnt="7"/>
      <dgm:spPr/>
    </dgm:pt>
  </dgm:ptLst>
  <dgm:cxnLst>
    <dgm:cxn modelId="{E85A7C1A-3716-4A0A-9816-5D01DCA1CBAF}" srcId="{39C58220-EA7E-435E-8323-D05EE0EC438D}" destId="{93C71718-9CA4-4797-8E05-95DE0177180D}" srcOrd="5" destOrd="0" parTransId="{63521B8C-2588-4A6E-AB7D-12CD5286A445}" sibTransId="{3A0BA560-BFB5-4C50-813A-4E2D7FFED5AF}"/>
    <dgm:cxn modelId="{EC58A396-51AB-46BA-8F44-A8AA1850CCB9}" srcId="{39C58220-EA7E-435E-8323-D05EE0EC438D}" destId="{905510EF-5DB5-43A9-9C7C-1C1EB3724FE0}" srcOrd="4" destOrd="0" parTransId="{1FCDB97B-140B-4980-AA3B-ABCCC144928B}" sibTransId="{C20865C0-0790-47B5-BC0E-C9BF3C5449B4}"/>
    <dgm:cxn modelId="{2A9B4522-9C07-4AD3-BDD3-A5D9A0B870CD}" type="presOf" srcId="{4918864C-A8B0-4833-9B91-FB98E1D76653}" destId="{209E82F3-8651-4CFE-A7F0-410229F0E1C0}" srcOrd="0" destOrd="0" presId="urn:microsoft.com/office/officeart/2008/layout/VerticalCurvedList"/>
    <dgm:cxn modelId="{D7663790-ABB2-42E6-AE19-7346482E19F3}" type="presOf" srcId="{39C58220-EA7E-435E-8323-D05EE0EC438D}" destId="{46D57026-C0AD-4F2A-AC4C-6D9AFAC9D8CD}" srcOrd="0" destOrd="0" presId="urn:microsoft.com/office/officeart/2008/layout/VerticalCurvedList"/>
    <dgm:cxn modelId="{896A7031-3496-4127-B5A3-DBCBE246B108}" type="presOf" srcId="{905510EF-5DB5-43A9-9C7C-1C1EB3724FE0}" destId="{CE2C8EB0-6231-4F59-AC00-22FA365E7CB5}" srcOrd="0" destOrd="0" presId="urn:microsoft.com/office/officeart/2008/layout/VerticalCurvedList"/>
    <dgm:cxn modelId="{2517D0D4-38DF-4E58-AA0F-0A3B23D4E6C6}" srcId="{39C58220-EA7E-435E-8323-D05EE0EC438D}" destId="{CE8A0745-A15F-44C0-97A4-C84C6CAEFF86}" srcOrd="6" destOrd="0" parTransId="{FE9523EB-823C-469E-8542-57DE9EB91144}" sibTransId="{91D18BAF-67F6-4431-B7AD-75FEDC4DD3BC}"/>
    <dgm:cxn modelId="{8152CB3B-7A6A-4AAD-AED7-C3F8CEF44715}" type="presOf" srcId="{541E35ED-67C9-4F5D-B316-C4861444B0E9}" destId="{03EE190C-8DAF-43DC-8562-52994DE90509}" srcOrd="0" destOrd="0" presId="urn:microsoft.com/office/officeart/2008/layout/VerticalCurvedList"/>
    <dgm:cxn modelId="{0D9CF322-FEDC-4036-A999-9F2B8D91CDEF}" type="presOf" srcId="{CE8A0745-A15F-44C0-97A4-C84C6CAEFF86}" destId="{D72A456D-6183-46B8-958E-E1804F1ABD0B}" srcOrd="0" destOrd="0" presId="urn:microsoft.com/office/officeart/2008/layout/VerticalCurvedList"/>
    <dgm:cxn modelId="{4351C31C-6DB6-4E92-BE43-429308354D70}" type="presOf" srcId="{6FA191AF-B2CF-43C8-B58A-D9C028A02A30}" destId="{430C3E46-AD57-4C20-A12C-C2CA312BA89F}" srcOrd="0" destOrd="0" presId="urn:microsoft.com/office/officeart/2008/layout/VerticalCurvedList"/>
    <dgm:cxn modelId="{4FB551B8-1A98-4401-9517-A79E6FEB5FA5}" srcId="{39C58220-EA7E-435E-8323-D05EE0EC438D}" destId="{541E35ED-67C9-4F5D-B316-C4861444B0E9}" srcOrd="0" destOrd="0" parTransId="{0C8C3383-CF9C-450A-A36C-A1514B2101BF}" sibTransId="{23AB2E1D-9DD8-4F63-A609-48C1FF84AEE8}"/>
    <dgm:cxn modelId="{5DAEE872-238D-479A-AD5D-E210BB41CE71}" type="presOf" srcId="{93C71718-9CA4-4797-8E05-95DE0177180D}" destId="{164272C3-7C2A-4A97-9F61-EE6B81772C5A}" srcOrd="0" destOrd="0" presId="urn:microsoft.com/office/officeart/2008/layout/VerticalCurvedList"/>
    <dgm:cxn modelId="{0CABADDD-C7B0-4D49-8653-0B3A5DCBA780}" srcId="{39C58220-EA7E-435E-8323-D05EE0EC438D}" destId="{576DDBC3-9F37-4DC1-A672-4434901331E8}" srcOrd="2" destOrd="0" parTransId="{75BD7081-C40E-488F-BC7E-709C5AB9AC34}" sibTransId="{BEB0B0D2-B197-410D-BC2A-C30A9BDA476C}"/>
    <dgm:cxn modelId="{5A09E819-9D28-4D4D-9C2D-94ED268E4972}" srcId="{39C58220-EA7E-435E-8323-D05EE0EC438D}" destId="{4918864C-A8B0-4833-9B91-FB98E1D76653}" srcOrd="3" destOrd="0" parTransId="{D9ADB98A-4F4A-42C5-A454-4DEB13498A71}" sibTransId="{AF137199-8C21-4743-A28C-757ECE893CB5}"/>
    <dgm:cxn modelId="{824BBE55-AAA5-427B-9358-9773C69B18CF}" srcId="{39C58220-EA7E-435E-8323-D05EE0EC438D}" destId="{6FA191AF-B2CF-43C8-B58A-D9C028A02A30}" srcOrd="1" destOrd="0" parTransId="{95FFCF4B-1D35-4E0F-A82A-AE02540240B3}" sibTransId="{136A25FD-3262-40EC-B684-96208690BB5C}"/>
    <dgm:cxn modelId="{CE3C2C4A-A64E-4D0E-8626-6DA6689524E4}" type="presOf" srcId="{23AB2E1D-9DD8-4F63-A609-48C1FF84AEE8}" destId="{FB4EC966-D2F8-4275-86D4-1D328643E705}" srcOrd="0" destOrd="0" presId="urn:microsoft.com/office/officeart/2008/layout/VerticalCurvedList"/>
    <dgm:cxn modelId="{D4EA14EF-6A2B-4052-90AB-D8C66C07E464}" type="presOf" srcId="{576DDBC3-9F37-4DC1-A672-4434901331E8}" destId="{1C210FEC-F5AF-4AC0-A14D-054E10E889A9}" srcOrd="0" destOrd="0" presId="urn:microsoft.com/office/officeart/2008/layout/VerticalCurvedList"/>
    <dgm:cxn modelId="{F228883E-028B-47E5-B489-4BBE4FA161B9}" type="presParOf" srcId="{46D57026-C0AD-4F2A-AC4C-6D9AFAC9D8CD}" destId="{F346697A-9429-48B6-AC1A-82EAE127CF54}" srcOrd="0" destOrd="0" presId="urn:microsoft.com/office/officeart/2008/layout/VerticalCurvedList"/>
    <dgm:cxn modelId="{6D00F04B-CC05-4FBA-9B21-505F64BBEDFD}" type="presParOf" srcId="{F346697A-9429-48B6-AC1A-82EAE127CF54}" destId="{E7BEDF01-0AB1-4E97-90E9-19D8DF6F1DD6}" srcOrd="0" destOrd="0" presId="urn:microsoft.com/office/officeart/2008/layout/VerticalCurvedList"/>
    <dgm:cxn modelId="{5C23B1A0-6449-40FD-9D45-EA172E65A7C1}" type="presParOf" srcId="{E7BEDF01-0AB1-4E97-90E9-19D8DF6F1DD6}" destId="{B5A66A01-073F-43F2-95CE-6460271309FC}" srcOrd="0" destOrd="0" presId="urn:microsoft.com/office/officeart/2008/layout/VerticalCurvedList"/>
    <dgm:cxn modelId="{345FE382-91DB-4337-89FE-1DF69B764510}" type="presParOf" srcId="{E7BEDF01-0AB1-4E97-90E9-19D8DF6F1DD6}" destId="{FB4EC966-D2F8-4275-86D4-1D328643E705}" srcOrd="1" destOrd="0" presId="urn:microsoft.com/office/officeart/2008/layout/VerticalCurvedList"/>
    <dgm:cxn modelId="{CE41718C-37C3-4712-B5FF-E6784721B901}" type="presParOf" srcId="{E7BEDF01-0AB1-4E97-90E9-19D8DF6F1DD6}" destId="{58933A2D-19A5-4141-B83D-050141CC47BC}" srcOrd="2" destOrd="0" presId="urn:microsoft.com/office/officeart/2008/layout/VerticalCurvedList"/>
    <dgm:cxn modelId="{2908FB25-CB89-4970-87DA-BD743CB6A7D5}" type="presParOf" srcId="{E7BEDF01-0AB1-4E97-90E9-19D8DF6F1DD6}" destId="{F25EE27E-63A3-4F69-A3EC-6B27A956EA8E}" srcOrd="3" destOrd="0" presId="urn:microsoft.com/office/officeart/2008/layout/VerticalCurvedList"/>
    <dgm:cxn modelId="{8CC0B21E-26F1-4CFB-8650-CBA54D274C29}" type="presParOf" srcId="{F346697A-9429-48B6-AC1A-82EAE127CF54}" destId="{03EE190C-8DAF-43DC-8562-52994DE90509}" srcOrd="1" destOrd="0" presId="urn:microsoft.com/office/officeart/2008/layout/VerticalCurvedList"/>
    <dgm:cxn modelId="{A5EDE24D-182A-4B9A-A7AD-C0DCC441084E}" type="presParOf" srcId="{F346697A-9429-48B6-AC1A-82EAE127CF54}" destId="{6741565D-1E3F-4077-A4AF-026C69843E90}" srcOrd="2" destOrd="0" presId="urn:microsoft.com/office/officeart/2008/layout/VerticalCurvedList"/>
    <dgm:cxn modelId="{F73F53BC-3BFF-41BF-860E-8DAE8FA59C19}" type="presParOf" srcId="{6741565D-1E3F-4077-A4AF-026C69843E90}" destId="{8899F471-665E-4AB9-98E0-298BF38AFDD9}" srcOrd="0" destOrd="0" presId="urn:microsoft.com/office/officeart/2008/layout/VerticalCurvedList"/>
    <dgm:cxn modelId="{2C85B26C-9713-45D8-9FB3-DED3E8C6BA26}" type="presParOf" srcId="{F346697A-9429-48B6-AC1A-82EAE127CF54}" destId="{430C3E46-AD57-4C20-A12C-C2CA312BA89F}" srcOrd="3" destOrd="0" presId="urn:microsoft.com/office/officeart/2008/layout/VerticalCurvedList"/>
    <dgm:cxn modelId="{29045F27-105F-420E-9328-E73E84853DDA}" type="presParOf" srcId="{F346697A-9429-48B6-AC1A-82EAE127CF54}" destId="{7474A4D6-4CD3-4569-8556-71BFAE816880}" srcOrd="4" destOrd="0" presId="urn:microsoft.com/office/officeart/2008/layout/VerticalCurvedList"/>
    <dgm:cxn modelId="{FA744CFE-0FD3-444C-A4D5-2152DC1130AF}" type="presParOf" srcId="{7474A4D6-4CD3-4569-8556-71BFAE816880}" destId="{6590F891-2636-4F63-8C8D-B0537EC50799}" srcOrd="0" destOrd="0" presId="urn:microsoft.com/office/officeart/2008/layout/VerticalCurvedList"/>
    <dgm:cxn modelId="{25E7CF33-85F4-4879-AD65-203E561BF06C}" type="presParOf" srcId="{F346697A-9429-48B6-AC1A-82EAE127CF54}" destId="{1C210FEC-F5AF-4AC0-A14D-054E10E889A9}" srcOrd="5" destOrd="0" presId="urn:microsoft.com/office/officeart/2008/layout/VerticalCurvedList"/>
    <dgm:cxn modelId="{506F2E7C-3F82-4DDF-84D8-B3E5EFE8CBEF}" type="presParOf" srcId="{F346697A-9429-48B6-AC1A-82EAE127CF54}" destId="{4D10BBCB-BB6E-4F49-A3E8-244D06CD7F7B}" srcOrd="6" destOrd="0" presId="urn:microsoft.com/office/officeart/2008/layout/VerticalCurvedList"/>
    <dgm:cxn modelId="{AA3C8D6E-78DC-47E9-B246-2ECD7EC8B7F6}" type="presParOf" srcId="{4D10BBCB-BB6E-4F49-A3E8-244D06CD7F7B}" destId="{460D8929-1756-4DFB-9D53-2A073D160973}" srcOrd="0" destOrd="0" presId="urn:microsoft.com/office/officeart/2008/layout/VerticalCurvedList"/>
    <dgm:cxn modelId="{FB430A58-772E-4A7C-8875-C78EA1C26813}" type="presParOf" srcId="{F346697A-9429-48B6-AC1A-82EAE127CF54}" destId="{209E82F3-8651-4CFE-A7F0-410229F0E1C0}" srcOrd="7" destOrd="0" presId="urn:microsoft.com/office/officeart/2008/layout/VerticalCurvedList"/>
    <dgm:cxn modelId="{E4175FB5-0B85-4428-931B-C1C1996BE97F}" type="presParOf" srcId="{F346697A-9429-48B6-AC1A-82EAE127CF54}" destId="{E61A079B-CF54-4ACE-BCCB-21FDBDE3DC47}" srcOrd="8" destOrd="0" presId="urn:microsoft.com/office/officeart/2008/layout/VerticalCurvedList"/>
    <dgm:cxn modelId="{12EDB874-3344-4FAA-9437-99141EB8B60D}" type="presParOf" srcId="{E61A079B-CF54-4ACE-BCCB-21FDBDE3DC47}" destId="{4BA4E1E3-1AC1-4238-9C3B-9981A443C6F5}" srcOrd="0" destOrd="0" presId="urn:microsoft.com/office/officeart/2008/layout/VerticalCurvedList"/>
    <dgm:cxn modelId="{5088E5F0-30EE-4F26-A732-8C4BC08CA82F}" type="presParOf" srcId="{F346697A-9429-48B6-AC1A-82EAE127CF54}" destId="{CE2C8EB0-6231-4F59-AC00-22FA365E7CB5}" srcOrd="9" destOrd="0" presId="urn:microsoft.com/office/officeart/2008/layout/VerticalCurvedList"/>
    <dgm:cxn modelId="{C98FCED9-39E2-48C6-8A6F-2DC5701C9A91}" type="presParOf" srcId="{F346697A-9429-48B6-AC1A-82EAE127CF54}" destId="{CD96CB90-BFA1-4E6A-9220-6210873FC922}" srcOrd="10" destOrd="0" presId="urn:microsoft.com/office/officeart/2008/layout/VerticalCurvedList"/>
    <dgm:cxn modelId="{981108AD-CBCC-44BD-A940-A1CAE7241B58}" type="presParOf" srcId="{CD96CB90-BFA1-4E6A-9220-6210873FC922}" destId="{72F642EE-6F7B-477C-BAF0-77F7AE5ED232}" srcOrd="0" destOrd="0" presId="urn:microsoft.com/office/officeart/2008/layout/VerticalCurvedList"/>
    <dgm:cxn modelId="{80DDAB47-DCE4-4899-8D3E-E1F103EDA234}" type="presParOf" srcId="{F346697A-9429-48B6-AC1A-82EAE127CF54}" destId="{164272C3-7C2A-4A97-9F61-EE6B81772C5A}" srcOrd="11" destOrd="0" presId="urn:microsoft.com/office/officeart/2008/layout/VerticalCurvedList"/>
    <dgm:cxn modelId="{06479D97-25C0-4E2E-9D42-8F4EF906C80B}" type="presParOf" srcId="{F346697A-9429-48B6-AC1A-82EAE127CF54}" destId="{F231B86D-851B-4F4C-BDE9-60BE6AB026BC}" srcOrd="12" destOrd="0" presId="urn:microsoft.com/office/officeart/2008/layout/VerticalCurvedList"/>
    <dgm:cxn modelId="{6036BBF9-ABB6-404F-92C9-AA217B8EE2C3}" type="presParOf" srcId="{F231B86D-851B-4F4C-BDE9-60BE6AB026BC}" destId="{F231907E-6216-4F30-B296-2CE65DEB5BD0}" srcOrd="0" destOrd="0" presId="urn:microsoft.com/office/officeart/2008/layout/VerticalCurvedList"/>
    <dgm:cxn modelId="{5B893E6A-0144-4D1A-B83D-741412C0CEF5}" type="presParOf" srcId="{F346697A-9429-48B6-AC1A-82EAE127CF54}" destId="{D72A456D-6183-46B8-958E-E1804F1ABD0B}" srcOrd="13" destOrd="0" presId="urn:microsoft.com/office/officeart/2008/layout/VerticalCurvedList"/>
    <dgm:cxn modelId="{4CC7DEB3-EAD5-49ED-A4E6-2C483CC90C4A}" type="presParOf" srcId="{F346697A-9429-48B6-AC1A-82EAE127CF54}" destId="{A5E87009-558A-4C29-8BD0-7885FD614379}" srcOrd="14" destOrd="0" presId="urn:microsoft.com/office/officeart/2008/layout/VerticalCurvedList"/>
    <dgm:cxn modelId="{ADFD5F99-55F6-439B-A93A-C0A3128D0ED1}" type="presParOf" srcId="{A5E87009-558A-4C29-8BD0-7885FD614379}" destId="{81E964DC-C11D-4B8C-A95B-1DDBA237DF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30A7AF-948E-47C2-8BA7-AF5383C7A0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C63BF03-4862-48EA-8DF4-676C50AEDD7C}">
      <dgm:prSet phldrT="[Texte]"/>
      <dgm:spPr/>
      <dgm:t>
        <a:bodyPr/>
        <a:lstStyle/>
        <a:p>
          <a:r>
            <a:rPr lang="fr-FR" b="1" dirty="0" smtClean="0"/>
            <a:t>Bassin</a:t>
          </a:r>
          <a:endParaRPr lang="fr-FR" b="1" dirty="0"/>
        </a:p>
      </dgm:t>
    </dgm:pt>
    <dgm:pt modelId="{894C6F1C-316D-4C2E-8082-DA069B2F4D32}" type="parTrans" cxnId="{8301C4D9-FBEE-44D2-9C9F-B5199507DA5F}">
      <dgm:prSet/>
      <dgm:spPr/>
      <dgm:t>
        <a:bodyPr/>
        <a:lstStyle/>
        <a:p>
          <a:endParaRPr lang="fr-FR"/>
        </a:p>
      </dgm:t>
    </dgm:pt>
    <dgm:pt modelId="{F0BE64DC-BF3B-4AD4-BCA1-8428FE7B8D7E}" type="sibTrans" cxnId="{8301C4D9-FBEE-44D2-9C9F-B5199507DA5F}">
      <dgm:prSet/>
      <dgm:spPr/>
      <dgm:t>
        <a:bodyPr/>
        <a:lstStyle/>
        <a:p>
          <a:endParaRPr lang="fr-FR"/>
        </a:p>
      </dgm:t>
    </dgm:pt>
    <dgm:pt modelId="{89309F65-FE7D-46EF-950C-D90DB953EE28}">
      <dgm:prSet phldrT="[Texte]"/>
      <dgm:spPr/>
      <dgm:t>
        <a:bodyPr/>
        <a:lstStyle/>
        <a:p>
          <a:pPr algn="ctr"/>
          <a:r>
            <a:rPr lang="fr-FR" b="0" dirty="0" err="1" smtClean="0"/>
            <a:t>Arara</a:t>
          </a:r>
          <a:endParaRPr lang="fr-FR" b="0" dirty="0"/>
        </a:p>
      </dgm:t>
    </dgm:pt>
    <dgm:pt modelId="{36F14F0C-C1A3-4263-8390-63184A83196B}" type="parTrans" cxnId="{0D796A46-7955-45D6-A829-D520FDD76EDF}">
      <dgm:prSet/>
      <dgm:spPr/>
      <dgm:t>
        <a:bodyPr/>
        <a:lstStyle/>
        <a:p>
          <a:endParaRPr lang="fr-FR"/>
        </a:p>
      </dgm:t>
    </dgm:pt>
    <dgm:pt modelId="{2A810489-8094-46A4-9C25-E921AA93B2E9}" type="sibTrans" cxnId="{0D796A46-7955-45D6-A829-D520FDD76EDF}">
      <dgm:prSet/>
      <dgm:spPr/>
      <dgm:t>
        <a:bodyPr/>
        <a:lstStyle/>
        <a:p>
          <a:endParaRPr lang="fr-FR"/>
        </a:p>
      </dgm:t>
    </dgm:pt>
    <dgm:pt modelId="{B29EC3D6-BAAB-4D9B-BD81-EB2FED62D20D}">
      <dgm:prSet phldrT="[Texte]"/>
      <dgm:spPr/>
      <dgm:t>
        <a:bodyPr/>
        <a:lstStyle/>
        <a:p>
          <a:r>
            <a:rPr lang="fr-FR" b="1" dirty="0" smtClean="0"/>
            <a:t>Délégation</a:t>
          </a:r>
          <a:endParaRPr lang="fr-FR" b="1" dirty="0"/>
        </a:p>
      </dgm:t>
    </dgm:pt>
    <dgm:pt modelId="{9DF9252B-16F2-40A6-8483-E7DEAC830B15}" type="parTrans" cxnId="{CFD07587-15D9-4F6C-8FA7-53C0DAAC3DE2}">
      <dgm:prSet/>
      <dgm:spPr/>
      <dgm:t>
        <a:bodyPr/>
        <a:lstStyle/>
        <a:p>
          <a:endParaRPr lang="fr-FR"/>
        </a:p>
      </dgm:t>
    </dgm:pt>
    <dgm:pt modelId="{0337869E-A5FA-48CC-96F6-DA018B253541}" type="sibTrans" cxnId="{CFD07587-15D9-4F6C-8FA7-53C0DAAC3DE2}">
      <dgm:prSet/>
      <dgm:spPr/>
      <dgm:t>
        <a:bodyPr/>
        <a:lstStyle/>
        <a:p>
          <a:endParaRPr lang="fr-FR"/>
        </a:p>
      </dgm:t>
    </dgm:pt>
    <dgm:pt modelId="{D3ABEC69-6806-4373-90DA-8D9384C89320}">
      <dgm:prSet phldrT="[Texte]"/>
      <dgm:spPr/>
      <dgm:t>
        <a:bodyPr/>
        <a:lstStyle/>
        <a:p>
          <a:pPr algn="ctr"/>
          <a:r>
            <a:rPr lang="fr-FR" b="0" dirty="0" err="1" smtClean="0"/>
            <a:t>Foussana</a:t>
          </a:r>
          <a:endParaRPr lang="fr-FR" b="0" dirty="0"/>
        </a:p>
      </dgm:t>
    </dgm:pt>
    <dgm:pt modelId="{86F32015-2112-4857-9540-4A00C25162A9}" type="parTrans" cxnId="{078AE453-560A-4570-8C70-C578410A93C5}">
      <dgm:prSet/>
      <dgm:spPr/>
      <dgm:t>
        <a:bodyPr/>
        <a:lstStyle/>
        <a:p>
          <a:endParaRPr lang="fr-FR"/>
        </a:p>
      </dgm:t>
    </dgm:pt>
    <dgm:pt modelId="{E16321C3-0AF3-492B-902A-42CE6A0342E6}" type="sibTrans" cxnId="{078AE453-560A-4570-8C70-C578410A93C5}">
      <dgm:prSet/>
      <dgm:spPr/>
      <dgm:t>
        <a:bodyPr/>
        <a:lstStyle/>
        <a:p>
          <a:endParaRPr lang="fr-FR"/>
        </a:p>
      </dgm:t>
    </dgm:pt>
    <dgm:pt modelId="{83FA5D18-2B8B-4F3A-B66D-482CABD9185F}">
      <dgm:prSet phldrT="[Texte]"/>
      <dgm:spPr/>
      <dgm:t>
        <a:bodyPr/>
        <a:lstStyle/>
        <a:p>
          <a:r>
            <a:rPr lang="fr-FR" b="1" dirty="0" smtClean="0"/>
            <a:t>Position</a:t>
          </a:r>
          <a:endParaRPr lang="fr-FR" b="1" dirty="0"/>
        </a:p>
      </dgm:t>
    </dgm:pt>
    <dgm:pt modelId="{B193DFBC-6EC3-41EE-B44D-2B502CF0AD4E}" type="parTrans" cxnId="{78E18CF9-2CD4-4C94-8180-49275F4AAC8B}">
      <dgm:prSet/>
      <dgm:spPr/>
      <dgm:t>
        <a:bodyPr/>
        <a:lstStyle/>
        <a:p>
          <a:endParaRPr lang="fr-FR"/>
        </a:p>
      </dgm:t>
    </dgm:pt>
    <dgm:pt modelId="{B2EFEDCB-0D79-4BBB-8428-AEB12A84452C}" type="sibTrans" cxnId="{78E18CF9-2CD4-4C94-8180-49275F4AAC8B}">
      <dgm:prSet/>
      <dgm:spPr/>
      <dgm:t>
        <a:bodyPr/>
        <a:lstStyle/>
        <a:p>
          <a:endParaRPr lang="fr-FR"/>
        </a:p>
      </dgm:t>
    </dgm:pt>
    <dgm:pt modelId="{4E570E22-757B-479D-9BDE-CF6E2D2AC61A}">
      <dgm:prSet phldrT="[Texte]"/>
      <dgm:spPr/>
      <dgm:t>
        <a:bodyPr/>
        <a:lstStyle/>
        <a:p>
          <a:pPr algn="ctr"/>
          <a:r>
            <a:rPr lang="fr-FR" b="0" dirty="0" smtClean="0"/>
            <a:t>Longitude : </a:t>
          </a:r>
          <a:r>
            <a:rPr lang="fr-FR" b="0" i="0" u="none" dirty="0" smtClean="0"/>
            <a:t>35.37328141712431</a:t>
          </a:r>
          <a:endParaRPr lang="fr-FR" b="0" dirty="0"/>
        </a:p>
      </dgm:t>
    </dgm:pt>
    <dgm:pt modelId="{E6B35412-2FB8-4F7E-B714-F43E18942B7B}" type="parTrans" cxnId="{BAC75ACE-B355-4044-A56A-34D0AE1DA367}">
      <dgm:prSet/>
      <dgm:spPr/>
      <dgm:t>
        <a:bodyPr/>
        <a:lstStyle/>
        <a:p>
          <a:endParaRPr lang="fr-FR"/>
        </a:p>
      </dgm:t>
    </dgm:pt>
    <dgm:pt modelId="{6BE3629D-CA32-474E-894E-EBC49074C838}" type="sibTrans" cxnId="{BAC75ACE-B355-4044-A56A-34D0AE1DA367}">
      <dgm:prSet/>
      <dgm:spPr/>
      <dgm:t>
        <a:bodyPr/>
        <a:lstStyle/>
        <a:p>
          <a:endParaRPr lang="fr-FR"/>
        </a:p>
      </dgm:t>
    </dgm:pt>
    <dgm:pt modelId="{65B86625-711C-4475-BD20-26578176121F}">
      <dgm:prSet phldrT="[Texte]"/>
      <dgm:spPr/>
      <dgm:t>
        <a:bodyPr/>
        <a:lstStyle/>
        <a:p>
          <a:pPr algn="ctr"/>
          <a:r>
            <a:rPr lang="fr-FR" b="0" dirty="0" smtClean="0"/>
            <a:t>Latitude : </a:t>
          </a:r>
          <a:r>
            <a:rPr lang="fr-FR" b="0" i="0" u="none" dirty="0" smtClean="0"/>
            <a:t>8.391710751139911</a:t>
          </a:r>
          <a:endParaRPr lang="fr-FR" b="0" dirty="0"/>
        </a:p>
      </dgm:t>
    </dgm:pt>
    <dgm:pt modelId="{0FCA3731-C867-49B3-944B-22AA58FE003B}" type="parTrans" cxnId="{DE3DF1B2-F6F9-4562-847D-C9E345A99D2E}">
      <dgm:prSet/>
      <dgm:spPr/>
      <dgm:t>
        <a:bodyPr/>
        <a:lstStyle/>
        <a:p>
          <a:endParaRPr lang="fr-FR"/>
        </a:p>
      </dgm:t>
    </dgm:pt>
    <dgm:pt modelId="{2EB75B7E-BAFF-4212-9E67-51CF64B5EF0E}" type="sibTrans" cxnId="{DE3DF1B2-F6F9-4562-847D-C9E345A99D2E}">
      <dgm:prSet/>
      <dgm:spPr/>
      <dgm:t>
        <a:bodyPr/>
        <a:lstStyle/>
        <a:p>
          <a:endParaRPr lang="fr-FR"/>
        </a:p>
      </dgm:t>
    </dgm:pt>
    <dgm:pt modelId="{4FFB3424-5957-4E5F-87B1-DE7AE69351CE}" type="pres">
      <dgm:prSet presAssocID="{C730A7AF-948E-47C2-8BA7-AF5383C7A0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4D138C1-3926-4429-B5F9-DE0D308E3664}" type="pres">
      <dgm:prSet presAssocID="{EC63BF03-4862-48EA-8DF4-676C50AEDD7C}" presName="composite" presStyleCnt="0"/>
      <dgm:spPr/>
    </dgm:pt>
    <dgm:pt modelId="{A26EBADE-B9C1-4DB9-B215-0EFDB7B5E70F}" type="pres">
      <dgm:prSet presAssocID="{EC63BF03-4862-48EA-8DF4-676C50AEDD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9DD046-D6D8-416F-90F2-ADE3877541A2}" type="pres">
      <dgm:prSet presAssocID="{EC63BF03-4862-48EA-8DF4-676C50AEDD7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B5FD4D-B265-4B43-B6CE-957DE7F77CDB}" type="pres">
      <dgm:prSet presAssocID="{F0BE64DC-BF3B-4AD4-BCA1-8428FE7B8D7E}" presName="space" presStyleCnt="0"/>
      <dgm:spPr/>
    </dgm:pt>
    <dgm:pt modelId="{7385F51F-5CD3-4944-90AE-96F5ECDFE14E}" type="pres">
      <dgm:prSet presAssocID="{B29EC3D6-BAAB-4D9B-BD81-EB2FED62D20D}" presName="composite" presStyleCnt="0"/>
      <dgm:spPr/>
    </dgm:pt>
    <dgm:pt modelId="{CA63484E-5C39-4295-A66B-59FC991B6317}" type="pres">
      <dgm:prSet presAssocID="{B29EC3D6-BAAB-4D9B-BD81-EB2FED62D2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3E2058-A2A1-4EF8-953B-711FF91EDA07}" type="pres">
      <dgm:prSet presAssocID="{B29EC3D6-BAAB-4D9B-BD81-EB2FED62D2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9DE1AB-7CEF-4F08-87A0-13CB90170E61}" type="pres">
      <dgm:prSet presAssocID="{0337869E-A5FA-48CC-96F6-DA018B253541}" presName="space" presStyleCnt="0"/>
      <dgm:spPr/>
    </dgm:pt>
    <dgm:pt modelId="{32FA5138-7977-42B2-969D-6C0BE9D95A2D}" type="pres">
      <dgm:prSet presAssocID="{83FA5D18-2B8B-4F3A-B66D-482CABD9185F}" presName="composite" presStyleCnt="0"/>
      <dgm:spPr/>
    </dgm:pt>
    <dgm:pt modelId="{AA572ACF-A891-4B54-8410-4BB8EA7F6DBD}" type="pres">
      <dgm:prSet presAssocID="{83FA5D18-2B8B-4F3A-B66D-482CABD9185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86899F-FEBD-456B-BA5A-8B90577C0EEC}" type="pres">
      <dgm:prSet presAssocID="{83FA5D18-2B8B-4F3A-B66D-482CABD9185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028845-2CC3-4507-AE74-4191447A6FF8}" type="presOf" srcId="{83FA5D18-2B8B-4F3A-B66D-482CABD9185F}" destId="{AA572ACF-A891-4B54-8410-4BB8EA7F6DBD}" srcOrd="0" destOrd="0" presId="urn:microsoft.com/office/officeart/2005/8/layout/hList1"/>
    <dgm:cxn modelId="{745CED38-4882-44FC-918E-6F98A725A276}" type="presOf" srcId="{D3ABEC69-6806-4373-90DA-8D9384C89320}" destId="{7F3E2058-A2A1-4EF8-953B-711FF91EDA07}" srcOrd="0" destOrd="0" presId="urn:microsoft.com/office/officeart/2005/8/layout/hList1"/>
    <dgm:cxn modelId="{F17BD8F6-DBE5-470D-87F0-B59457637408}" type="presOf" srcId="{4E570E22-757B-479D-9BDE-CF6E2D2AC61A}" destId="{6786899F-FEBD-456B-BA5A-8B90577C0EEC}" srcOrd="0" destOrd="0" presId="urn:microsoft.com/office/officeart/2005/8/layout/hList1"/>
    <dgm:cxn modelId="{DE3DF1B2-F6F9-4562-847D-C9E345A99D2E}" srcId="{83FA5D18-2B8B-4F3A-B66D-482CABD9185F}" destId="{65B86625-711C-4475-BD20-26578176121F}" srcOrd="1" destOrd="0" parTransId="{0FCA3731-C867-49B3-944B-22AA58FE003B}" sibTransId="{2EB75B7E-BAFF-4212-9E67-51CF64B5EF0E}"/>
    <dgm:cxn modelId="{4BB349DD-E735-4F84-B6D6-90A8E48FE9BB}" type="presOf" srcId="{B29EC3D6-BAAB-4D9B-BD81-EB2FED62D20D}" destId="{CA63484E-5C39-4295-A66B-59FC991B6317}" srcOrd="0" destOrd="0" presId="urn:microsoft.com/office/officeart/2005/8/layout/hList1"/>
    <dgm:cxn modelId="{36189508-80A3-40C2-ABF3-65A56A6C9C25}" type="presOf" srcId="{C730A7AF-948E-47C2-8BA7-AF5383C7A02A}" destId="{4FFB3424-5957-4E5F-87B1-DE7AE69351CE}" srcOrd="0" destOrd="0" presId="urn:microsoft.com/office/officeart/2005/8/layout/hList1"/>
    <dgm:cxn modelId="{F409F716-1FE0-42AB-A893-21EA80885016}" type="presOf" srcId="{89309F65-FE7D-46EF-950C-D90DB953EE28}" destId="{C79DD046-D6D8-416F-90F2-ADE3877541A2}" srcOrd="0" destOrd="0" presId="urn:microsoft.com/office/officeart/2005/8/layout/hList1"/>
    <dgm:cxn modelId="{EF8D814E-004E-47F5-89AD-1525D74C7F84}" type="presOf" srcId="{65B86625-711C-4475-BD20-26578176121F}" destId="{6786899F-FEBD-456B-BA5A-8B90577C0EEC}" srcOrd="0" destOrd="1" presId="urn:microsoft.com/office/officeart/2005/8/layout/hList1"/>
    <dgm:cxn modelId="{BAC75ACE-B355-4044-A56A-34D0AE1DA367}" srcId="{83FA5D18-2B8B-4F3A-B66D-482CABD9185F}" destId="{4E570E22-757B-479D-9BDE-CF6E2D2AC61A}" srcOrd="0" destOrd="0" parTransId="{E6B35412-2FB8-4F7E-B714-F43E18942B7B}" sibTransId="{6BE3629D-CA32-474E-894E-EBC49074C838}"/>
    <dgm:cxn modelId="{CFD07587-15D9-4F6C-8FA7-53C0DAAC3DE2}" srcId="{C730A7AF-948E-47C2-8BA7-AF5383C7A02A}" destId="{B29EC3D6-BAAB-4D9B-BD81-EB2FED62D20D}" srcOrd="1" destOrd="0" parTransId="{9DF9252B-16F2-40A6-8483-E7DEAC830B15}" sibTransId="{0337869E-A5FA-48CC-96F6-DA018B253541}"/>
    <dgm:cxn modelId="{0D796A46-7955-45D6-A829-D520FDD76EDF}" srcId="{EC63BF03-4862-48EA-8DF4-676C50AEDD7C}" destId="{89309F65-FE7D-46EF-950C-D90DB953EE28}" srcOrd="0" destOrd="0" parTransId="{36F14F0C-C1A3-4263-8390-63184A83196B}" sibTransId="{2A810489-8094-46A4-9C25-E921AA93B2E9}"/>
    <dgm:cxn modelId="{8301C4D9-FBEE-44D2-9C9F-B5199507DA5F}" srcId="{C730A7AF-948E-47C2-8BA7-AF5383C7A02A}" destId="{EC63BF03-4862-48EA-8DF4-676C50AEDD7C}" srcOrd="0" destOrd="0" parTransId="{894C6F1C-316D-4C2E-8082-DA069B2F4D32}" sibTransId="{F0BE64DC-BF3B-4AD4-BCA1-8428FE7B8D7E}"/>
    <dgm:cxn modelId="{4F7DDCDA-7F81-44A0-A78E-6CBD51B1D9E1}" type="presOf" srcId="{EC63BF03-4862-48EA-8DF4-676C50AEDD7C}" destId="{A26EBADE-B9C1-4DB9-B215-0EFDB7B5E70F}" srcOrd="0" destOrd="0" presId="urn:microsoft.com/office/officeart/2005/8/layout/hList1"/>
    <dgm:cxn modelId="{078AE453-560A-4570-8C70-C578410A93C5}" srcId="{B29EC3D6-BAAB-4D9B-BD81-EB2FED62D20D}" destId="{D3ABEC69-6806-4373-90DA-8D9384C89320}" srcOrd="0" destOrd="0" parTransId="{86F32015-2112-4857-9540-4A00C25162A9}" sibTransId="{E16321C3-0AF3-492B-902A-42CE6A0342E6}"/>
    <dgm:cxn modelId="{78E18CF9-2CD4-4C94-8180-49275F4AAC8B}" srcId="{C730A7AF-948E-47C2-8BA7-AF5383C7A02A}" destId="{83FA5D18-2B8B-4F3A-B66D-482CABD9185F}" srcOrd="2" destOrd="0" parTransId="{B193DFBC-6EC3-41EE-B44D-2B502CF0AD4E}" sibTransId="{B2EFEDCB-0D79-4BBB-8428-AEB12A84452C}"/>
    <dgm:cxn modelId="{E4F85CE0-0330-43FA-AEC3-2BFEAC744077}" type="presParOf" srcId="{4FFB3424-5957-4E5F-87B1-DE7AE69351CE}" destId="{A4D138C1-3926-4429-B5F9-DE0D308E3664}" srcOrd="0" destOrd="0" presId="urn:microsoft.com/office/officeart/2005/8/layout/hList1"/>
    <dgm:cxn modelId="{4440D582-10AF-4D55-A23B-32089ED42632}" type="presParOf" srcId="{A4D138C1-3926-4429-B5F9-DE0D308E3664}" destId="{A26EBADE-B9C1-4DB9-B215-0EFDB7B5E70F}" srcOrd="0" destOrd="0" presId="urn:microsoft.com/office/officeart/2005/8/layout/hList1"/>
    <dgm:cxn modelId="{13DE5AB3-4797-422F-B1BE-F0E396E4976A}" type="presParOf" srcId="{A4D138C1-3926-4429-B5F9-DE0D308E3664}" destId="{C79DD046-D6D8-416F-90F2-ADE3877541A2}" srcOrd="1" destOrd="0" presId="urn:microsoft.com/office/officeart/2005/8/layout/hList1"/>
    <dgm:cxn modelId="{8B51CA07-87EE-4B19-A134-8B24D2FF955F}" type="presParOf" srcId="{4FFB3424-5957-4E5F-87B1-DE7AE69351CE}" destId="{72B5FD4D-B265-4B43-B6CE-957DE7F77CDB}" srcOrd="1" destOrd="0" presId="urn:microsoft.com/office/officeart/2005/8/layout/hList1"/>
    <dgm:cxn modelId="{1C0DBE53-D748-49F2-AB17-0403FACD6018}" type="presParOf" srcId="{4FFB3424-5957-4E5F-87B1-DE7AE69351CE}" destId="{7385F51F-5CD3-4944-90AE-96F5ECDFE14E}" srcOrd="2" destOrd="0" presId="urn:microsoft.com/office/officeart/2005/8/layout/hList1"/>
    <dgm:cxn modelId="{AB53A2B0-C477-4974-B689-6B6D65DF48A6}" type="presParOf" srcId="{7385F51F-5CD3-4944-90AE-96F5ECDFE14E}" destId="{CA63484E-5C39-4295-A66B-59FC991B6317}" srcOrd="0" destOrd="0" presId="urn:microsoft.com/office/officeart/2005/8/layout/hList1"/>
    <dgm:cxn modelId="{1B6245DD-F0EA-490D-ADE1-C32FFB562B14}" type="presParOf" srcId="{7385F51F-5CD3-4944-90AE-96F5ECDFE14E}" destId="{7F3E2058-A2A1-4EF8-953B-711FF91EDA07}" srcOrd="1" destOrd="0" presId="urn:microsoft.com/office/officeart/2005/8/layout/hList1"/>
    <dgm:cxn modelId="{DD6A7546-0D21-4316-97CA-66DE30BD4DDE}" type="presParOf" srcId="{4FFB3424-5957-4E5F-87B1-DE7AE69351CE}" destId="{589DE1AB-7CEF-4F08-87A0-13CB90170E61}" srcOrd="3" destOrd="0" presId="urn:microsoft.com/office/officeart/2005/8/layout/hList1"/>
    <dgm:cxn modelId="{B988478F-1202-45D4-974E-8660AD3B718D}" type="presParOf" srcId="{4FFB3424-5957-4E5F-87B1-DE7AE69351CE}" destId="{32FA5138-7977-42B2-969D-6C0BE9D95A2D}" srcOrd="4" destOrd="0" presId="urn:microsoft.com/office/officeart/2005/8/layout/hList1"/>
    <dgm:cxn modelId="{30DB9A1C-F165-4C4D-A0F2-FA893AAE94A1}" type="presParOf" srcId="{32FA5138-7977-42B2-969D-6C0BE9D95A2D}" destId="{AA572ACF-A891-4B54-8410-4BB8EA7F6DBD}" srcOrd="0" destOrd="0" presId="urn:microsoft.com/office/officeart/2005/8/layout/hList1"/>
    <dgm:cxn modelId="{642FD191-204D-4A21-8AC3-813F47063B48}" type="presParOf" srcId="{32FA5138-7977-42B2-969D-6C0BE9D95A2D}" destId="{6786899F-FEBD-456B-BA5A-8B90577C0E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50F117-90D4-4A74-B2D4-4A3CB11D2B6A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5E3CB4-B4FE-47D3-8821-D144BA48D3DB}">
      <dgm:prSet phldrT="[Texte]"/>
      <dgm:spPr/>
      <dgm:t>
        <a:bodyPr/>
        <a:lstStyle/>
        <a:p>
          <a:r>
            <a:rPr lang="fr-FR" dirty="0" smtClean="0"/>
            <a:t>Bassin Versant</a:t>
          </a:r>
          <a:endParaRPr lang="fr-FR" dirty="0"/>
        </a:p>
      </dgm:t>
    </dgm:pt>
    <dgm:pt modelId="{28BE7E00-4091-44E2-9741-1D25705D33FD}" type="parTrans" cxnId="{08972A06-3AEB-430A-A1F5-7C0E822E6225}">
      <dgm:prSet/>
      <dgm:spPr/>
      <dgm:t>
        <a:bodyPr/>
        <a:lstStyle/>
        <a:p>
          <a:endParaRPr lang="fr-FR"/>
        </a:p>
      </dgm:t>
    </dgm:pt>
    <dgm:pt modelId="{E39BFBE8-B3C4-4BE9-8526-2C741F0A3210}" type="sibTrans" cxnId="{08972A06-3AEB-430A-A1F5-7C0E822E6225}">
      <dgm:prSet/>
      <dgm:spPr/>
      <dgm:t>
        <a:bodyPr/>
        <a:lstStyle/>
        <a:p>
          <a:endParaRPr lang="fr-FR"/>
        </a:p>
      </dgm:t>
    </dgm:pt>
    <dgm:pt modelId="{AC1B1E5B-851B-472F-86CE-D24E52D7EB6E}">
      <dgm:prSet phldrT="[Texte]"/>
      <dgm:spPr/>
      <dgm:t>
        <a:bodyPr/>
        <a:lstStyle/>
        <a:p>
          <a:r>
            <a:rPr lang="fr-FR" dirty="0" smtClean="0"/>
            <a:t>Surface:</a:t>
          </a:r>
        </a:p>
        <a:p>
          <a:r>
            <a:rPr lang="fr-FR" dirty="0" smtClean="0"/>
            <a:t>708 ha</a:t>
          </a:r>
          <a:endParaRPr lang="fr-FR" dirty="0"/>
        </a:p>
      </dgm:t>
    </dgm:pt>
    <dgm:pt modelId="{625E713C-A428-4C20-A6E0-99AD71446EFF}" type="parTrans" cxnId="{9AF24584-1FF6-44D6-9D11-67F89335C76A}">
      <dgm:prSet/>
      <dgm:spPr/>
      <dgm:t>
        <a:bodyPr/>
        <a:lstStyle/>
        <a:p>
          <a:endParaRPr lang="fr-FR"/>
        </a:p>
      </dgm:t>
    </dgm:pt>
    <dgm:pt modelId="{F22A59D9-6F3D-42B9-B24C-21A3D2089B3F}" type="sibTrans" cxnId="{9AF24584-1FF6-44D6-9D11-67F89335C76A}">
      <dgm:prSet/>
      <dgm:spPr/>
      <dgm:t>
        <a:bodyPr/>
        <a:lstStyle/>
        <a:p>
          <a:endParaRPr lang="fr-FR"/>
        </a:p>
      </dgm:t>
    </dgm:pt>
    <dgm:pt modelId="{B799ED9C-6A2F-4233-85DD-729722BACD7D}">
      <dgm:prSet phldrT="[Texte]"/>
      <dgm:spPr/>
      <dgm:t>
        <a:bodyPr/>
        <a:lstStyle/>
        <a:p>
          <a:r>
            <a:rPr lang="fr-FR" dirty="0" smtClean="0"/>
            <a:t>Périmètre:</a:t>
          </a:r>
          <a:br>
            <a:rPr lang="fr-FR" dirty="0" smtClean="0"/>
          </a:br>
          <a:r>
            <a:rPr lang="fr-FR" dirty="0" smtClean="0"/>
            <a:t>13,85 km</a:t>
          </a:r>
          <a:endParaRPr lang="fr-FR" dirty="0"/>
        </a:p>
      </dgm:t>
    </dgm:pt>
    <dgm:pt modelId="{D0DF408A-F26E-4821-8140-1ECC7E123FF8}" type="parTrans" cxnId="{65B9F83E-64FC-4CEF-9F4B-3156C7A22272}">
      <dgm:prSet/>
      <dgm:spPr/>
      <dgm:t>
        <a:bodyPr/>
        <a:lstStyle/>
        <a:p>
          <a:endParaRPr lang="fr-FR"/>
        </a:p>
      </dgm:t>
    </dgm:pt>
    <dgm:pt modelId="{B81519D2-8DDB-49A7-8C33-30EF8735EDFE}" type="sibTrans" cxnId="{65B9F83E-64FC-4CEF-9F4B-3156C7A22272}">
      <dgm:prSet/>
      <dgm:spPr/>
      <dgm:t>
        <a:bodyPr/>
        <a:lstStyle/>
        <a:p>
          <a:endParaRPr lang="fr-FR"/>
        </a:p>
      </dgm:t>
    </dgm:pt>
    <dgm:pt modelId="{1753C0E1-E310-440C-A7AF-F507CF3B7978}">
      <dgm:prSet phldrT="[Texte]"/>
      <dgm:spPr/>
      <dgm:t>
        <a:bodyPr/>
        <a:lstStyle/>
        <a:p>
          <a:r>
            <a:rPr lang="fr-FR" dirty="0" smtClean="0"/>
            <a:t>Altitude minimale:</a:t>
          </a:r>
          <a:br>
            <a:rPr lang="fr-FR" dirty="0" smtClean="0"/>
          </a:br>
          <a:r>
            <a:rPr lang="fr-FR" dirty="0" smtClean="0"/>
            <a:t>915 m</a:t>
          </a:r>
          <a:endParaRPr lang="fr-FR" dirty="0"/>
        </a:p>
      </dgm:t>
    </dgm:pt>
    <dgm:pt modelId="{7FA25B26-D00F-43C3-89B9-BA29419C3358}" type="parTrans" cxnId="{3679C465-A020-4F77-9A23-45CE666FAD24}">
      <dgm:prSet/>
      <dgm:spPr/>
      <dgm:t>
        <a:bodyPr/>
        <a:lstStyle/>
        <a:p>
          <a:endParaRPr lang="fr-FR"/>
        </a:p>
      </dgm:t>
    </dgm:pt>
    <dgm:pt modelId="{B4CC8AEB-DBA0-49B5-BB40-7B593D9A4BF6}" type="sibTrans" cxnId="{3679C465-A020-4F77-9A23-45CE666FAD24}">
      <dgm:prSet/>
      <dgm:spPr/>
      <dgm:t>
        <a:bodyPr/>
        <a:lstStyle/>
        <a:p>
          <a:endParaRPr lang="fr-FR"/>
        </a:p>
      </dgm:t>
    </dgm:pt>
    <dgm:pt modelId="{822A3141-E879-44D2-9953-94166D01C69D}">
      <dgm:prSet phldrT="[Texte]"/>
      <dgm:spPr/>
      <dgm:t>
        <a:bodyPr/>
        <a:lstStyle/>
        <a:p>
          <a:r>
            <a:rPr lang="fr-FR" dirty="0" smtClean="0"/>
            <a:t>Longueur:</a:t>
          </a:r>
          <a:br>
            <a:rPr lang="fr-FR" dirty="0" smtClean="0"/>
          </a:br>
          <a:r>
            <a:rPr lang="fr-FR" dirty="0" smtClean="0"/>
            <a:t>5,68 km</a:t>
          </a:r>
          <a:endParaRPr lang="fr-FR" dirty="0"/>
        </a:p>
      </dgm:t>
    </dgm:pt>
    <dgm:pt modelId="{DB85BCD7-D821-4DD4-8612-CAEAC9F709FF}" type="parTrans" cxnId="{84EAAEEA-5B37-45DE-999B-06696C7EBCDB}">
      <dgm:prSet/>
      <dgm:spPr/>
      <dgm:t>
        <a:bodyPr/>
        <a:lstStyle/>
        <a:p>
          <a:endParaRPr lang="fr-FR"/>
        </a:p>
      </dgm:t>
    </dgm:pt>
    <dgm:pt modelId="{76C832FA-CD85-4EF2-BBF1-D33E2EF3696A}" type="sibTrans" cxnId="{84EAAEEA-5B37-45DE-999B-06696C7EBCDB}">
      <dgm:prSet/>
      <dgm:spPr/>
      <dgm:t>
        <a:bodyPr/>
        <a:lstStyle/>
        <a:p>
          <a:endParaRPr lang="fr-FR"/>
        </a:p>
      </dgm:t>
    </dgm:pt>
    <dgm:pt modelId="{F7BD7447-F837-4804-AB7E-5EC8138064F2}">
      <dgm:prSet phldrT="[Texte]"/>
      <dgm:spPr/>
      <dgm:t>
        <a:bodyPr/>
        <a:lstStyle/>
        <a:p>
          <a:r>
            <a:rPr lang="fr-FR" dirty="0" smtClean="0"/>
            <a:t>Largeur:</a:t>
          </a:r>
          <a:br>
            <a:rPr lang="fr-FR" dirty="0" smtClean="0"/>
          </a:br>
          <a:r>
            <a:rPr lang="fr-FR" dirty="0" smtClean="0"/>
            <a:t>1,25 km</a:t>
          </a:r>
          <a:endParaRPr lang="fr-FR" dirty="0"/>
        </a:p>
      </dgm:t>
    </dgm:pt>
    <dgm:pt modelId="{00F51AFD-D675-4610-837E-6A684B81AA69}" type="parTrans" cxnId="{51494961-3409-4E22-B8DD-7977D1C8AFAE}">
      <dgm:prSet/>
      <dgm:spPr/>
      <dgm:t>
        <a:bodyPr/>
        <a:lstStyle/>
        <a:p>
          <a:endParaRPr lang="fr-FR"/>
        </a:p>
      </dgm:t>
    </dgm:pt>
    <dgm:pt modelId="{274A23DF-98EF-4CA7-A59E-A17DA25AF96D}" type="sibTrans" cxnId="{51494961-3409-4E22-B8DD-7977D1C8AFAE}">
      <dgm:prSet/>
      <dgm:spPr/>
      <dgm:t>
        <a:bodyPr/>
        <a:lstStyle/>
        <a:p>
          <a:endParaRPr lang="fr-FR"/>
        </a:p>
      </dgm:t>
    </dgm:pt>
    <dgm:pt modelId="{3060DF94-A5AB-4E76-A9E5-193AFDB4DDFE}" type="pres">
      <dgm:prSet presAssocID="{B550F117-90D4-4A74-B2D4-4A3CB11D2B6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0412FA-DF4A-45B2-B93D-8F6EECAFDC54}" type="pres">
      <dgm:prSet presAssocID="{845E3CB4-B4FE-47D3-8821-D144BA48D3DB}" presName="centerShape" presStyleLbl="node0" presStyleIdx="0" presStyleCnt="1"/>
      <dgm:spPr/>
      <dgm:t>
        <a:bodyPr/>
        <a:lstStyle/>
        <a:p>
          <a:endParaRPr lang="fr-FR"/>
        </a:p>
      </dgm:t>
    </dgm:pt>
    <dgm:pt modelId="{30CC8CE9-F37B-4589-AA94-B479A7FAC96F}" type="pres">
      <dgm:prSet presAssocID="{AC1B1E5B-851B-472F-86CE-D24E52D7EB6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157AA9-4F07-446C-A461-D6B2FD3D4C5C}" type="pres">
      <dgm:prSet presAssocID="{AC1B1E5B-851B-472F-86CE-D24E52D7EB6E}" presName="dummy" presStyleCnt="0"/>
      <dgm:spPr/>
    </dgm:pt>
    <dgm:pt modelId="{A0A27D5D-303E-470B-A6FC-9354A05E7FED}" type="pres">
      <dgm:prSet presAssocID="{F22A59D9-6F3D-42B9-B24C-21A3D2089B3F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97D1BC7-D9D4-4949-985E-FA5BCE56BFBD}" type="pres">
      <dgm:prSet presAssocID="{B799ED9C-6A2F-4233-85DD-729722BACD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F5D1B4-67D3-437B-8C17-DD320C6C3422}" type="pres">
      <dgm:prSet presAssocID="{B799ED9C-6A2F-4233-85DD-729722BACD7D}" presName="dummy" presStyleCnt="0"/>
      <dgm:spPr/>
    </dgm:pt>
    <dgm:pt modelId="{2EBE2E68-BE76-4E44-8538-43505D64F95D}" type="pres">
      <dgm:prSet presAssocID="{B81519D2-8DDB-49A7-8C33-30EF8735EDFE}" presName="sibTrans" presStyleLbl="sibTrans2D1" presStyleIdx="1" presStyleCnt="5"/>
      <dgm:spPr/>
      <dgm:t>
        <a:bodyPr/>
        <a:lstStyle/>
        <a:p>
          <a:endParaRPr lang="fr-FR"/>
        </a:p>
      </dgm:t>
    </dgm:pt>
    <dgm:pt modelId="{FB98A33A-9CA1-4CAC-BCE2-311D555D5298}" type="pres">
      <dgm:prSet presAssocID="{1753C0E1-E310-440C-A7AF-F507CF3B79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3EB4E7-384E-4AF7-BFA0-3BC6CEB31A19}" type="pres">
      <dgm:prSet presAssocID="{1753C0E1-E310-440C-A7AF-F507CF3B7978}" presName="dummy" presStyleCnt="0"/>
      <dgm:spPr/>
    </dgm:pt>
    <dgm:pt modelId="{B5F1FFD5-590A-4766-BC80-07739446B2FE}" type="pres">
      <dgm:prSet presAssocID="{B4CC8AEB-DBA0-49B5-BB40-7B593D9A4BF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05B109EE-2F6D-4421-A6D5-2DB667EF33ED}" type="pres">
      <dgm:prSet presAssocID="{822A3141-E879-44D2-9953-94166D01C6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34EA0D-134E-4ABA-A88C-F2187201B906}" type="pres">
      <dgm:prSet presAssocID="{822A3141-E879-44D2-9953-94166D01C69D}" presName="dummy" presStyleCnt="0"/>
      <dgm:spPr/>
    </dgm:pt>
    <dgm:pt modelId="{77494640-DD67-4D7B-90BD-91C394CD1705}" type="pres">
      <dgm:prSet presAssocID="{76C832FA-CD85-4EF2-BBF1-D33E2EF3696A}" presName="sibTrans" presStyleLbl="sibTrans2D1" presStyleIdx="3" presStyleCnt="5"/>
      <dgm:spPr/>
      <dgm:t>
        <a:bodyPr/>
        <a:lstStyle/>
        <a:p>
          <a:endParaRPr lang="fr-FR"/>
        </a:p>
      </dgm:t>
    </dgm:pt>
    <dgm:pt modelId="{B6031616-AE7C-457F-8D87-0A350F648ED1}" type="pres">
      <dgm:prSet presAssocID="{F7BD7447-F837-4804-AB7E-5EC8138064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0916CF-F053-427A-985A-1BEDABF77F91}" type="pres">
      <dgm:prSet presAssocID="{F7BD7447-F837-4804-AB7E-5EC8138064F2}" presName="dummy" presStyleCnt="0"/>
      <dgm:spPr/>
    </dgm:pt>
    <dgm:pt modelId="{000CB7D8-874E-429D-AB4A-8D6754D846FE}" type="pres">
      <dgm:prSet presAssocID="{274A23DF-98EF-4CA7-A59E-A17DA25AF96D}" presName="sibTrans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A4ABD618-9DC8-4093-9393-704A672D693D}" type="presOf" srcId="{845E3CB4-B4FE-47D3-8821-D144BA48D3DB}" destId="{620412FA-DF4A-45B2-B93D-8F6EECAFDC54}" srcOrd="0" destOrd="0" presId="urn:microsoft.com/office/officeart/2005/8/layout/radial6"/>
    <dgm:cxn modelId="{865175FC-1A6A-4BC1-B97A-E4A939BFBA8C}" type="presOf" srcId="{B550F117-90D4-4A74-B2D4-4A3CB11D2B6A}" destId="{3060DF94-A5AB-4E76-A9E5-193AFDB4DDFE}" srcOrd="0" destOrd="0" presId="urn:microsoft.com/office/officeart/2005/8/layout/radial6"/>
    <dgm:cxn modelId="{65B9F83E-64FC-4CEF-9F4B-3156C7A22272}" srcId="{845E3CB4-B4FE-47D3-8821-D144BA48D3DB}" destId="{B799ED9C-6A2F-4233-85DD-729722BACD7D}" srcOrd="1" destOrd="0" parTransId="{D0DF408A-F26E-4821-8140-1ECC7E123FF8}" sibTransId="{B81519D2-8DDB-49A7-8C33-30EF8735EDFE}"/>
    <dgm:cxn modelId="{AFF77668-386B-4BFB-B864-EFCEE7A8A062}" type="presOf" srcId="{F7BD7447-F837-4804-AB7E-5EC8138064F2}" destId="{B6031616-AE7C-457F-8D87-0A350F648ED1}" srcOrd="0" destOrd="0" presId="urn:microsoft.com/office/officeart/2005/8/layout/radial6"/>
    <dgm:cxn modelId="{AA260BD8-620C-4EF9-80DE-2888430ADA12}" type="presOf" srcId="{F22A59D9-6F3D-42B9-B24C-21A3D2089B3F}" destId="{A0A27D5D-303E-470B-A6FC-9354A05E7FED}" srcOrd="0" destOrd="0" presId="urn:microsoft.com/office/officeart/2005/8/layout/radial6"/>
    <dgm:cxn modelId="{3679C465-A020-4F77-9A23-45CE666FAD24}" srcId="{845E3CB4-B4FE-47D3-8821-D144BA48D3DB}" destId="{1753C0E1-E310-440C-A7AF-F507CF3B7978}" srcOrd="2" destOrd="0" parTransId="{7FA25B26-D00F-43C3-89B9-BA29419C3358}" sibTransId="{B4CC8AEB-DBA0-49B5-BB40-7B593D9A4BF6}"/>
    <dgm:cxn modelId="{BFEF4F3E-15B9-4DB3-8996-0F2C2736BE1D}" type="presOf" srcId="{AC1B1E5B-851B-472F-86CE-D24E52D7EB6E}" destId="{30CC8CE9-F37B-4589-AA94-B479A7FAC96F}" srcOrd="0" destOrd="0" presId="urn:microsoft.com/office/officeart/2005/8/layout/radial6"/>
    <dgm:cxn modelId="{1CC8B871-F772-4755-A6F6-063A3C1FE400}" type="presOf" srcId="{B81519D2-8DDB-49A7-8C33-30EF8735EDFE}" destId="{2EBE2E68-BE76-4E44-8538-43505D64F95D}" srcOrd="0" destOrd="0" presId="urn:microsoft.com/office/officeart/2005/8/layout/radial6"/>
    <dgm:cxn modelId="{20FC71E2-DF1E-4980-840F-DEAB3A551B50}" type="presOf" srcId="{B4CC8AEB-DBA0-49B5-BB40-7B593D9A4BF6}" destId="{B5F1FFD5-590A-4766-BC80-07739446B2FE}" srcOrd="0" destOrd="0" presId="urn:microsoft.com/office/officeart/2005/8/layout/radial6"/>
    <dgm:cxn modelId="{99DD09FC-A577-46A9-8A50-8FD931E4C287}" type="presOf" srcId="{76C832FA-CD85-4EF2-BBF1-D33E2EF3696A}" destId="{77494640-DD67-4D7B-90BD-91C394CD1705}" srcOrd="0" destOrd="0" presId="urn:microsoft.com/office/officeart/2005/8/layout/radial6"/>
    <dgm:cxn modelId="{ACB91335-E0C9-4B4A-B644-830510C090D6}" type="presOf" srcId="{274A23DF-98EF-4CA7-A59E-A17DA25AF96D}" destId="{000CB7D8-874E-429D-AB4A-8D6754D846FE}" srcOrd="0" destOrd="0" presId="urn:microsoft.com/office/officeart/2005/8/layout/radial6"/>
    <dgm:cxn modelId="{84EAAEEA-5B37-45DE-999B-06696C7EBCDB}" srcId="{845E3CB4-B4FE-47D3-8821-D144BA48D3DB}" destId="{822A3141-E879-44D2-9953-94166D01C69D}" srcOrd="3" destOrd="0" parTransId="{DB85BCD7-D821-4DD4-8612-CAEAC9F709FF}" sibTransId="{76C832FA-CD85-4EF2-BBF1-D33E2EF3696A}"/>
    <dgm:cxn modelId="{51494961-3409-4E22-B8DD-7977D1C8AFAE}" srcId="{845E3CB4-B4FE-47D3-8821-D144BA48D3DB}" destId="{F7BD7447-F837-4804-AB7E-5EC8138064F2}" srcOrd="4" destOrd="0" parTransId="{00F51AFD-D675-4610-837E-6A684B81AA69}" sibTransId="{274A23DF-98EF-4CA7-A59E-A17DA25AF96D}"/>
    <dgm:cxn modelId="{9AF24584-1FF6-44D6-9D11-67F89335C76A}" srcId="{845E3CB4-B4FE-47D3-8821-D144BA48D3DB}" destId="{AC1B1E5B-851B-472F-86CE-D24E52D7EB6E}" srcOrd="0" destOrd="0" parTransId="{625E713C-A428-4C20-A6E0-99AD71446EFF}" sibTransId="{F22A59D9-6F3D-42B9-B24C-21A3D2089B3F}"/>
    <dgm:cxn modelId="{08972A06-3AEB-430A-A1F5-7C0E822E6225}" srcId="{B550F117-90D4-4A74-B2D4-4A3CB11D2B6A}" destId="{845E3CB4-B4FE-47D3-8821-D144BA48D3DB}" srcOrd="0" destOrd="0" parTransId="{28BE7E00-4091-44E2-9741-1D25705D33FD}" sibTransId="{E39BFBE8-B3C4-4BE9-8526-2C741F0A3210}"/>
    <dgm:cxn modelId="{F306BA2E-CAD9-4199-92EE-8EC59B42FA1B}" type="presOf" srcId="{822A3141-E879-44D2-9953-94166D01C69D}" destId="{05B109EE-2F6D-4421-A6D5-2DB667EF33ED}" srcOrd="0" destOrd="0" presId="urn:microsoft.com/office/officeart/2005/8/layout/radial6"/>
    <dgm:cxn modelId="{E1A1E53B-2ACB-40D0-82D0-42DB48E08CF0}" type="presOf" srcId="{B799ED9C-6A2F-4233-85DD-729722BACD7D}" destId="{B97D1BC7-D9D4-4949-985E-FA5BCE56BFBD}" srcOrd="0" destOrd="0" presId="urn:microsoft.com/office/officeart/2005/8/layout/radial6"/>
    <dgm:cxn modelId="{1C1F21F6-B643-4D44-A54F-11D69C509089}" type="presOf" srcId="{1753C0E1-E310-440C-A7AF-F507CF3B7978}" destId="{FB98A33A-9CA1-4CAC-BCE2-311D555D5298}" srcOrd="0" destOrd="0" presId="urn:microsoft.com/office/officeart/2005/8/layout/radial6"/>
    <dgm:cxn modelId="{5A16FDB1-EE0B-41BE-B07F-84519B6FC1B2}" type="presParOf" srcId="{3060DF94-A5AB-4E76-A9E5-193AFDB4DDFE}" destId="{620412FA-DF4A-45B2-B93D-8F6EECAFDC54}" srcOrd="0" destOrd="0" presId="urn:microsoft.com/office/officeart/2005/8/layout/radial6"/>
    <dgm:cxn modelId="{465DE745-373C-46FD-8038-393490AA2D26}" type="presParOf" srcId="{3060DF94-A5AB-4E76-A9E5-193AFDB4DDFE}" destId="{30CC8CE9-F37B-4589-AA94-B479A7FAC96F}" srcOrd="1" destOrd="0" presId="urn:microsoft.com/office/officeart/2005/8/layout/radial6"/>
    <dgm:cxn modelId="{373AF0C8-485F-4D1E-A7DD-0240CDC7FC0B}" type="presParOf" srcId="{3060DF94-A5AB-4E76-A9E5-193AFDB4DDFE}" destId="{11157AA9-4F07-446C-A461-D6B2FD3D4C5C}" srcOrd="2" destOrd="0" presId="urn:microsoft.com/office/officeart/2005/8/layout/radial6"/>
    <dgm:cxn modelId="{90CBBB9E-AA78-43AF-AEF1-6800AD360141}" type="presParOf" srcId="{3060DF94-A5AB-4E76-A9E5-193AFDB4DDFE}" destId="{A0A27D5D-303E-470B-A6FC-9354A05E7FED}" srcOrd="3" destOrd="0" presId="urn:microsoft.com/office/officeart/2005/8/layout/radial6"/>
    <dgm:cxn modelId="{EC2A5679-E871-409B-9064-ED1C4D517234}" type="presParOf" srcId="{3060DF94-A5AB-4E76-A9E5-193AFDB4DDFE}" destId="{B97D1BC7-D9D4-4949-985E-FA5BCE56BFBD}" srcOrd="4" destOrd="0" presId="urn:microsoft.com/office/officeart/2005/8/layout/radial6"/>
    <dgm:cxn modelId="{D765766D-781F-4B51-A2F1-02A51D698FF9}" type="presParOf" srcId="{3060DF94-A5AB-4E76-A9E5-193AFDB4DDFE}" destId="{3CF5D1B4-67D3-437B-8C17-DD320C6C3422}" srcOrd="5" destOrd="0" presId="urn:microsoft.com/office/officeart/2005/8/layout/radial6"/>
    <dgm:cxn modelId="{953B3C02-A60C-466B-8681-110C1797E875}" type="presParOf" srcId="{3060DF94-A5AB-4E76-A9E5-193AFDB4DDFE}" destId="{2EBE2E68-BE76-4E44-8538-43505D64F95D}" srcOrd="6" destOrd="0" presId="urn:microsoft.com/office/officeart/2005/8/layout/radial6"/>
    <dgm:cxn modelId="{52A20D06-2CAC-477D-8D50-D00F4A3E6578}" type="presParOf" srcId="{3060DF94-A5AB-4E76-A9E5-193AFDB4DDFE}" destId="{FB98A33A-9CA1-4CAC-BCE2-311D555D5298}" srcOrd="7" destOrd="0" presId="urn:microsoft.com/office/officeart/2005/8/layout/radial6"/>
    <dgm:cxn modelId="{FE8BECC0-EA39-4892-9C93-3790835D9375}" type="presParOf" srcId="{3060DF94-A5AB-4E76-A9E5-193AFDB4DDFE}" destId="{923EB4E7-384E-4AF7-BFA0-3BC6CEB31A19}" srcOrd="8" destOrd="0" presId="urn:microsoft.com/office/officeart/2005/8/layout/radial6"/>
    <dgm:cxn modelId="{54833DBA-E5F0-4AD2-ADD0-0FF86A03213D}" type="presParOf" srcId="{3060DF94-A5AB-4E76-A9E5-193AFDB4DDFE}" destId="{B5F1FFD5-590A-4766-BC80-07739446B2FE}" srcOrd="9" destOrd="0" presId="urn:microsoft.com/office/officeart/2005/8/layout/radial6"/>
    <dgm:cxn modelId="{6A1B7210-FB36-4F55-84FE-7DE412DFE86C}" type="presParOf" srcId="{3060DF94-A5AB-4E76-A9E5-193AFDB4DDFE}" destId="{05B109EE-2F6D-4421-A6D5-2DB667EF33ED}" srcOrd="10" destOrd="0" presId="urn:microsoft.com/office/officeart/2005/8/layout/radial6"/>
    <dgm:cxn modelId="{0CAB6920-8F9F-49C5-9D60-4E73592103F4}" type="presParOf" srcId="{3060DF94-A5AB-4E76-A9E5-193AFDB4DDFE}" destId="{7434EA0D-134E-4ABA-A88C-F2187201B906}" srcOrd="11" destOrd="0" presId="urn:microsoft.com/office/officeart/2005/8/layout/radial6"/>
    <dgm:cxn modelId="{8547254E-E643-4B01-9E33-0BDE1A064BA9}" type="presParOf" srcId="{3060DF94-A5AB-4E76-A9E5-193AFDB4DDFE}" destId="{77494640-DD67-4D7B-90BD-91C394CD1705}" srcOrd="12" destOrd="0" presId="urn:microsoft.com/office/officeart/2005/8/layout/radial6"/>
    <dgm:cxn modelId="{A647A2EF-89C7-40D9-B249-48CE0C1689B6}" type="presParOf" srcId="{3060DF94-A5AB-4E76-A9E5-193AFDB4DDFE}" destId="{B6031616-AE7C-457F-8D87-0A350F648ED1}" srcOrd="13" destOrd="0" presId="urn:microsoft.com/office/officeart/2005/8/layout/radial6"/>
    <dgm:cxn modelId="{FE2BAC6B-48E4-49CB-AA57-8189E2B5ACA0}" type="presParOf" srcId="{3060DF94-A5AB-4E76-A9E5-193AFDB4DDFE}" destId="{290916CF-F053-427A-985A-1BEDABF77F91}" srcOrd="14" destOrd="0" presId="urn:microsoft.com/office/officeart/2005/8/layout/radial6"/>
    <dgm:cxn modelId="{81533A25-0224-40C2-98A8-88DE6C42B714}" type="presParOf" srcId="{3060DF94-A5AB-4E76-A9E5-193AFDB4DDFE}" destId="{000CB7D8-874E-429D-AB4A-8D6754D846FE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B9E6F2-D4BB-466C-811D-DBB2B9FC6B23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C6CF41C-F0B7-4325-831D-8FFDACF4579F}">
      <dgm:prSet phldrT="[Texte]"/>
      <dgm:spPr/>
      <dgm:t>
        <a:bodyPr/>
        <a:lstStyle/>
        <a:p>
          <a:r>
            <a:rPr lang="fr-FR" dirty="0" smtClean="0"/>
            <a:t>Revanche</a:t>
          </a:r>
          <a:endParaRPr lang="fr-FR" dirty="0"/>
        </a:p>
      </dgm:t>
    </dgm:pt>
    <dgm:pt modelId="{9D6D796C-E333-4A6A-A014-72F8011BA1D3}" type="parTrans" cxnId="{A5B92D0B-5097-4BA4-8CC5-FE8E2DEDFA4D}">
      <dgm:prSet/>
      <dgm:spPr/>
      <dgm:t>
        <a:bodyPr/>
        <a:lstStyle/>
        <a:p>
          <a:endParaRPr lang="fr-FR"/>
        </a:p>
      </dgm:t>
    </dgm:pt>
    <dgm:pt modelId="{254D1B58-4E16-4391-99DA-2C469286B1C9}" type="sibTrans" cxnId="{A5B92D0B-5097-4BA4-8CC5-FE8E2DEDFA4D}">
      <dgm:prSet/>
      <dgm:spPr/>
      <dgm:t>
        <a:bodyPr/>
        <a:lstStyle/>
        <a:p>
          <a:endParaRPr lang="fr-FR"/>
        </a:p>
      </dgm:t>
    </dgm:pt>
    <dgm:pt modelId="{8203B0A9-DD48-4E3A-A017-0530728D4DA8}">
      <dgm:prSet phldrT="[Texte]"/>
      <dgm:spPr/>
      <dgm:t>
        <a:bodyPr/>
        <a:lstStyle/>
        <a:p>
          <a:pPr algn="ctr"/>
          <a:r>
            <a:rPr lang="fr-FR" b="0" i="0" u="none" dirty="0" smtClean="0"/>
            <a:t>Stevenson</a:t>
          </a:r>
        </a:p>
        <a:p>
          <a:pPr algn="l"/>
          <a:r>
            <a:rPr lang="fr-FR" b="0" i="0" u="none" dirty="0" smtClean="0"/>
            <a:t> </a:t>
          </a:r>
          <a:endParaRPr lang="fr-FR" dirty="0"/>
        </a:p>
      </dgm:t>
    </dgm:pt>
    <dgm:pt modelId="{269FA389-C782-4B7D-A28F-F59686CA7918}" type="parTrans" cxnId="{ED592280-3797-4114-B368-4BB245FE6BB7}">
      <dgm:prSet/>
      <dgm:spPr/>
      <dgm:t>
        <a:bodyPr/>
        <a:lstStyle/>
        <a:p>
          <a:endParaRPr lang="fr-FR"/>
        </a:p>
      </dgm:t>
    </dgm:pt>
    <dgm:pt modelId="{DCC8D0FA-5602-46F0-BE11-6705CBB77621}" type="sibTrans" cxnId="{ED592280-3797-4114-B368-4BB245FE6BB7}">
      <dgm:prSet/>
      <dgm:spPr/>
      <dgm:t>
        <a:bodyPr/>
        <a:lstStyle/>
        <a:p>
          <a:endParaRPr lang="fr-FR"/>
        </a:p>
      </dgm:t>
    </dgm:pt>
    <dgm:pt modelId="{CF197A8A-E8DB-496E-8429-253ED15EBCEF}">
      <dgm:prSet phldrT="[Texte]"/>
      <dgm:spPr/>
      <dgm:t>
        <a:bodyPr/>
        <a:lstStyle/>
        <a:p>
          <a:pPr algn="ctr"/>
          <a:r>
            <a:rPr lang="fr-FR" b="0" i="0" u="none" dirty="0" smtClean="0"/>
            <a:t>Gaillard </a:t>
          </a:r>
        </a:p>
        <a:p>
          <a:pPr algn="l"/>
          <a:endParaRPr lang="fr-FR" dirty="0"/>
        </a:p>
      </dgm:t>
    </dgm:pt>
    <dgm:pt modelId="{B6102E12-C309-4A66-82FD-777EF37721F3}" type="parTrans" cxnId="{8C496108-B30F-49F4-B844-3021A4B7A738}">
      <dgm:prSet/>
      <dgm:spPr/>
      <dgm:t>
        <a:bodyPr/>
        <a:lstStyle/>
        <a:p>
          <a:endParaRPr lang="fr-FR"/>
        </a:p>
      </dgm:t>
    </dgm:pt>
    <dgm:pt modelId="{E573D583-9B93-4417-8E00-0B32FA0B01D0}" type="sibTrans" cxnId="{8C496108-B30F-49F4-B844-3021A4B7A738}">
      <dgm:prSet/>
      <dgm:spPr/>
      <dgm:t>
        <a:bodyPr/>
        <a:lstStyle/>
        <a:p>
          <a:endParaRPr lang="fr-FR"/>
        </a:p>
      </dgm:t>
    </dgm:pt>
    <dgm:pt modelId="{D022C8DB-F0D1-4280-9853-40420B10D937}">
      <dgm:prSet phldrT="[Texte]" custT="1"/>
      <dgm:spPr/>
      <dgm:t>
        <a:bodyPr/>
        <a:lstStyle/>
        <a:p>
          <a:pPr algn="ctr"/>
          <a:r>
            <a:rPr lang="fr-FR" sz="2600" dirty="0" smtClean="0"/>
            <a:t>Mallet &amp; Pacquant</a:t>
          </a:r>
        </a:p>
        <a:p>
          <a:pPr algn="l"/>
          <a:endParaRPr lang="fr-FR" sz="700" dirty="0"/>
        </a:p>
      </dgm:t>
    </dgm:pt>
    <dgm:pt modelId="{03153B2A-89A8-44AF-9341-A22E4CE31ADA}" type="parTrans" cxnId="{F5FF47C5-7C10-470C-9288-FF7E4D902083}">
      <dgm:prSet/>
      <dgm:spPr/>
      <dgm:t>
        <a:bodyPr/>
        <a:lstStyle/>
        <a:p>
          <a:endParaRPr lang="fr-FR"/>
        </a:p>
      </dgm:t>
    </dgm:pt>
    <dgm:pt modelId="{04E7CFEC-AE6F-4BA9-9F63-7AA13238562F}" type="sibTrans" cxnId="{F5FF47C5-7C10-470C-9288-FF7E4D902083}">
      <dgm:prSet/>
      <dgm:spPr/>
      <dgm:t>
        <a:bodyPr/>
        <a:lstStyle/>
        <a:p>
          <a:endParaRPr lang="fr-FR"/>
        </a:p>
      </dgm:t>
    </dgm:pt>
    <dgm:pt modelId="{3420F6F8-E00F-456D-9239-7677FF0C9A38}">
      <dgm:prSet phldrT="[Texte]"/>
      <dgm:spPr/>
      <dgm:t>
        <a:bodyPr/>
        <a:lstStyle/>
        <a:p>
          <a:pPr algn="l"/>
          <a:r>
            <a:rPr lang="fr-FR" dirty="0" smtClean="0"/>
            <a:t>1,63m</a:t>
          </a:r>
          <a:endParaRPr lang="fr-FR" dirty="0"/>
        </a:p>
      </dgm:t>
    </dgm:pt>
    <dgm:pt modelId="{113A8F42-8673-4229-9A30-0596E24DE7F8}" type="parTrans" cxnId="{BA4FFB5A-F3D4-42C1-A7EF-804E79349057}">
      <dgm:prSet/>
      <dgm:spPr/>
      <dgm:t>
        <a:bodyPr/>
        <a:lstStyle/>
        <a:p>
          <a:endParaRPr lang="fr-FR"/>
        </a:p>
      </dgm:t>
    </dgm:pt>
    <dgm:pt modelId="{2A8AFAE5-5628-406D-8931-803735A34AEB}" type="sibTrans" cxnId="{BA4FFB5A-F3D4-42C1-A7EF-804E79349057}">
      <dgm:prSet/>
      <dgm:spPr/>
      <dgm:t>
        <a:bodyPr/>
        <a:lstStyle/>
        <a:p>
          <a:endParaRPr lang="fr-FR"/>
        </a:p>
      </dgm:t>
    </dgm:pt>
    <dgm:pt modelId="{B3649892-2C24-4C08-BE2E-C0DC8FB0F210}">
      <dgm:prSet phldrT="[Texte]"/>
      <dgm:spPr/>
      <dgm:t>
        <a:bodyPr/>
        <a:lstStyle/>
        <a:p>
          <a:pPr algn="l"/>
          <a:r>
            <a:rPr lang="fr-FR" dirty="0" smtClean="0"/>
            <a:t>1,97m</a:t>
          </a:r>
          <a:endParaRPr lang="fr-FR" dirty="0"/>
        </a:p>
      </dgm:t>
    </dgm:pt>
    <dgm:pt modelId="{A0E373E4-9EBE-4FAD-80F6-4AE50A21948F}" type="parTrans" cxnId="{75F2F1DA-138E-4FD1-B1E6-030126C73791}">
      <dgm:prSet/>
      <dgm:spPr/>
      <dgm:t>
        <a:bodyPr/>
        <a:lstStyle/>
        <a:p>
          <a:endParaRPr lang="fr-FR"/>
        </a:p>
      </dgm:t>
    </dgm:pt>
    <dgm:pt modelId="{1F86BCE4-1373-4BF9-811B-C643D2DF99C8}" type="sibTrans" cxnId="{75F2F1DA-138E-4FD1-B1E6-030126C73791}">
      <dgm:prSet/>
      <dgm:spPr/>
      <dgm:t>
        <a:bodyPr/>
        <a:lstStyle/>
        <a:p>
          <a:endParaRPr lang="fr-FR"/>
        </a:p>
      </dgm:t>
    </dgm:pt>
    <dgm:pt modelId="{592559EB-8EEF-4620-AC92-E23BA2EDB453}">
      <dgm:prSet phldrT="[Texte]"/>
      <dgm:spPr/>
      <dgm:t>
        <a:bodyPr/>
        <a:lstStyle/>
        <a:p>
          <a:pPr algn="l"/>
          <a:r>
            <a:rPr lang="fr-FR" sz="2000" dirty="0" smtClean="0"/>
            <a:t>1,58m</a:t>
          </a:r>
          <a:endParaRPr lang="fr-FR" sz="2000" dirty="0"/>
        </a:p>
      </dgm:t>
    </dgm:pt>
    <dgm:pt modelId="{502B03CE-7C38-4DBE-AC5F-92AA09CD040E}" type="parTrans" cxnId="{6ED4493C-577D-4AD6-BE31-CA09E5B88F20}">
      <dgm:prSet/>
      <dgm:spPr/>
      <dgm:t>
        <a:bodyPr/>
        <a:lstStyle/>
        <a:p>
          <a:endParaRPr lang="fr-FR"/>
        </a:p>
      </dgm:t>
    </dgm:pt>
    <dgm:pt modelId="{D296E8F8-E3C0-4ACC-A224-D09E953A9F9B}" type="sibTrans" cxnId="{6ED4493C-577D-4AD6-BE31-CA09E5B88F20}">
      <dgm:prSet/>
      <dgm:spPr/>
      <dgm:t>
        <a:bodyPr/>
        <a:lstStyle/>
        <a:p>
          <a:endParaRPr lang="fr-FR"/>
        </a:p>
      </dgm:t>
    </dgm:pt>
    <dgm:pt modelId="{C2779270-7979-4389-A4CF-8A5EA7F7BB23}" type="pres">
      <dgm:prSet presAssocID="{AFB9E6F2-D4BB-466C-811D-DBB2B9FC6B2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57F8E88-4762-4286-BBB7-1E753A4111D6}" type="pres">
      <dgm:prSet presAssocID="{8C6CF41C-F0B7-4325-831D-8FFDACF4579F}" presName="roof" presStyleLbl="dkBgShp" presStyleIdx="0" presStyleCnt="2" custLinFactNeighborX="11416" custLinFactNeighborY="-21112"/>
      <dgm:spPr/>
      <dgm:t>
        <a:bodyPr/>
        <a:lstStyle/>
        <a:p>
          <a:endParaRPr lang="fr-FR"/>
        </a:p>
      </dgm:t>
    </dgm:pt>
    <dgm:pt modelId="{9A229C11-18AB-4522-943D-D2E0AF45AB76}" type="pres">
      <dgm:prSet presAssocID="{8C6CF41C-F0B7-4325-831D-8FFDACF4579F}" presName="pillars" presStyleCnt="0"/>
      <dgm:spPr/>
    </dgm:pt>
    <dgm:pt modelId="{CEA43BDC-3F94-440A-B383-65B093E9E5AB}" type="pres">
      <dgm:prSet presAssocID="{8C6CF41C-F0B7-4325-831D-8FFDACF4579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F5893F-479F-4784-8939-C9C4A4318809}" type="pres">
      <dgm:prSet presAssocID="{CF197A8A-E8DB-496E-8429-253ED15EBCE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68A5B8-825F-4F5B-945A-78B971044C1B}" type="pres">
      <dgm:prSet presAssocID="{D022C8DB-F0D1-4280-9853-40420B10D937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4DE1C3-0032-4C1A-B721-F0C3EEA2F6BE}" type="pres">
      <dgm:prSet presAssocID="{8C6CF41C-F0B7-4325-831D-8FFDACF4579F}" presName="base" presStyleLbl="dkBgShp" presStyleIdx="1" presStyleCnt="2"/>
      <dgm:spPr/>
    </dgm:pt>
  </dgm:ptLst>
  <dgm:cxnLst>
    <dgm:cxn modelId="{0731BA6D-83AC-4591-B3B0-73D84C472E98}" type="presOf" srcId="{D022C8DB-F0D1-4280-9853-40420B10D937}" destId="{6868A5B8-825F-4F5B-945A-78B971044C1B}" srcOrd="0" destOrd="0" presId="urn:microsoft.com/office/officeart/2005/8/layout/hList3"/>
    <dgm:cxn modelId="{BA4FFB5A-F3D4-42C1-A7EF-804E79349057}" srcId="{8203B0A9-DD48-4E3A-A017-0530728D4DA8}" destId="{3420F6F8-E00F-456D-9239-7677FF0C9A38}" srcOrd="0" destOrd="0" parTransId="{113A8F42-8673-4229-9A30-0596E24DE7F8}" sibTransId="{2A8AFAE5-5628-406D-8931-803735A34AEB}"/>
    <dgm:cxn modelId="{6ED4493C-577D-4AD6-BE31-CA09E5B88F20}" srcId="{D022C8DB-F0D1-4280-9853-40420B10D937}" destId="{592559EB-8EEF-4620-AC92-E23BA2EDB453}" srcOrd="0" destOrd="0" parTransId="{502B03CE-7C38-4DBE-AC5F-92AA09CD040E}" sibTransId="{D296E8F8-E3C0-4ACC-A224-D09E953A9F9B}"/>
    <dgm:cxn modelId="{BBD52EE7-9A4F-412F-83F6-B20C432535B5}" type="presOf" srcId="{3420F6F8-E00F-456D-9239-7677FF0C9A38}" destId="{CEA43BDC-3F94-440A-B383-65B093E9E5AB}" srcOrd="0" destOrd="1" presId="urn:microsoft.com/office/officeart/2005/8/layout/hList3"/>
    <dgm:cxn modelId="{8C496108-B30F-49F4-B844-3021A4B7A738}" srcId="{8C6CF41C-F0B7-4325-831D-8FFDACF4579F}" destId="{CF197A8A-E8DB-496E-8429-253ED15EBCEF}" srcOrd="1" destOrd="0" parTransId="{B6102E12-C309-4A66-82FD-777EF37721F3}" sibTransId="{E573D583-9B93-4417-8E00-0B32FA0B01D0}"/>
    <dgm:cxn modelId="{F5FF47C5-7C10-470C-9288-FF7E4D902083}" srcId="{8C6CF41C-F0B7-4325-831D-8FFDACF4579F}" destId="{D022C8DB-F0D1-4280-9853-40420B10D937}" srcOrd="2" destOrd="0" parTransId="{03153B2A-89A8-44AF-9341-A22E4CE31ADA}" sibTransId="{04E7CFEC-AE6F-4BA9-9F63-7AA13238562F}"/>
    <dgm:cxn modelId="{CE27993B-5568-4503-8E37-2042D81D5207}" type="presOf" srcId="{CF197A8A-E8DB-496E-8429-253ED15EBCEF}" destId="{D0F5893F-479F-4784-8939-C9C4A4318809}" srcOrd="0" destOrd="0" presId="urn:microsoft.com/office/officeart/2005/8/layout/hList3"/>
    <dgm:cxn modelId="{ED592280-3797-4114-B368-4BB245FE6BB7}" srcId="{8C6CF41C-F0B7-4325-831D-8FFDACF4579F}" destId="{8203B0A9-DD48-4E3A-A017-0530728D4DA8}" srcOrd="0" destOrd="0" parTransId="{269FA389-C782-4B7D-A28F-F59686CA7918}" sibTransId="{DCC8D0FA-5602-46F0-BE11-6705CBB77621}"/>
    <dgm:cxn modelId="{75F2F1DA-138E-4FD1-B1E6-030126C73791}" srcId="{CF197A8A-E8DB-496E-8429-253ED15EBCEF}" destId="{B3649892-2C24-4C08-BE2E-C0DC8FB0F210}" srcOrd="0" destOrd="0" parTransId="{A0E373E4-9EBE-4FAD-80F6-4AE50A21948F}" sibTransId="{1F86BCE4-1373-4BF9-811B-C643D2DF99C8}"/>
    <dgm:cxn modelId="{A5B92D0B-5097-4BA4-8CC5-FE8E2DEDFA4D}" srcId="{AFB9E6F2-D4BB-466C-811D-DBB2B9FC6B23}" destId="{8C6CF41C-F0B7-4325-831D-8FFDACF4579F}" srcOrd="0" destOrd="0" parTransId="{9D6D796C-E333-4A6A-A014-72F8011BA1D3}" sibTransId="{254D1B58-4E16-4391-99DA-2C469286B1C9}"/>
    <dgm:cxn modelId="{7ADAE24A-1598-4CDB-BCF0-077771DFC62C}" type="presOf" srcId="{B3649892-2C24-4C08-BE2E-C0DC8FB0F210}" destId="{D0F5893F-479F-4784-8939-C9C4A4318809}" srcOrd="0" destOrd="1" presId="urn:microsoft.com/office/officeart/2005/8/layout/hList3"/>
    <dgm:cxn modelId="{B3817DD4-A1DF-471B-BDE5-41933FD5D51E}" type="presOf" srcId="{592559EB-8EEF-4620-AC92-E23BA2EDB453}" destId="{6868A5B8-825F-4F5B-945A-78B971044C1B}" srcOrd="0" destOrd="1" presId="urn:microsoft.com/office/officeart/2005/8/layout/hList3"/>
    <dgm:cxn modelId="{6426E441-F87F-470F-8380-41C64B7749D2}" type="presOf" srcId="{8C6CF41C-F0B7-4325-831D-8FFDACF4579F}" destId="{257F8E88-4762-4286-BBB7-1E753A4111D6}" srcOrd="0" destOrd="0" presId="urn:microsoft.com/office/officeart/2005/8/layout/hList3"/>
    <dgm:cxn modelId="{418F8957-2C9D-471A-98D3-E5521DB5EFE0}" type="presOf" srcId="{AFB9E6F2-D4BB-466C-811D-DBB2B9FC6B23}" destId="{C2779270-7979-4389-A4CF-8A5EA7F7BB23}" srcOrd="0" destOrd="0" presId="urn:microsoft.com/office/officeart/2005/8/layout/hList3"/>
    <dgm:cxn modelId="{0E62A129-791C-4969-9C34-F13DCA0080EB}" type="presOf" srcId="{8203B0A9-DD48-4E3A-A017-0530728D4DA8}" destId="{CEA43BDC-3F94-440A-B383-65B093E9E5AB}" srcOrd="0" destOrd="0" presId="urn:microsoft.com/office/officeart/2005/8/layout/hList3"/>
    <dgm:cxn modelId="{673D8B68-C74A-4D72-AA55-534C3FEF2A93}" type="presParOf" srcId="{C2779270-7979-4389-A4CF-8A5EA7F7BB23}" destId="{257F8E88-4762-4286-BBB7-1E753A4111D6}" srcOrd="0" destOrd="0" presId="urn:microsoft.com/office/officeart/2005/8/layout/hList3"/>
    <dgm:cxn modelId="{7C26EC83-EC2C-4250-B51D-66F509FF6495}" type="presParOf" srcId="{C2779270-7979-4389-A4CF-8A5EA7F7BB23}" destId="{9A229C11-18AB-4522-943D-D2E0AF45AB76}" srcOrd="1" destOrd="0" presId="urn:microsoft.com/office/officeart/2005/8/layout/hList3"/>
    <dgm:cxn modelId="{76F7DF5F-50EA-4E0D-A3A5-4188C0667EB7}" type="presParOf" srcId="{9A229C11-18AB-4522-943D-D2E0AF45AB76}" destId="{CEA43BDC-3F94-440A-B383-65B093E9E5AB}" srcOrd="0" destOrd="0" presId="urn:microsoft.com/office/officeart/2005/8/layout/hList3"/>
    <dgm:cxn modelId="{3A598669-AD98-4F91-8245-CD58A54F7385}" type="presParOf" srcId="{9A229C11-18AB-4522-943D-D2E0AF45AB76}" destId="{D0F5893F-479F-4784-8939-C9C4A4318809}" srcOrd="1" destOrd="0" presId="urn:microsoft.com/office/officeart/2005/8/layout/hList3"/>
    <dgm:cxn modelId="{45F2C31A-02B8-4765-90B4-C8C66DD54665}" type="presParOf" srcId="{9A229C11-18AB-4522-943D-D2E0AF45AB76}" destId="{6868A5B8-825F-4F5B-945A-78B971044C1B}" srcOrd="2" destOrd="0" presId="urn:microsoft.com/office/officeart/2005/8/layout/hList3"/>
    <dgm:cxn modelId="{520531F9-A6C3-41BF-8FB0-50E89DA26DEC}" type="presParOf" srcId="{C2779270-7979-4389-A4CF-8A5EA7F7BB23}" destId="{B94DE1C3-0032-4C1A-B721-F0C3EEA2F6B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48FECA-296B-4C71-87B4-FB94F478221F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2184A4-CDFF-4927-9C9B-E3D2A44D83BB}">
      <dgm:prSet phldrT="[Texte]" custT="1"/>
      <dgm:spPr/>
      <dgm:t>
        <a:bodyPr/>
        <a:lstStyle/>
        <a:p>
          <a:r>
            <a:rPr lang="fr-FR" sz="2000" dirty="0" smtClean="0"/>
            <a:t>Largeur de crête</a:t>
          </a:r>
          <a:endParaRPr lang="fr-FR" sz="2000" dirty="0"/>
        </a:p>
      </dgm:t>
    </dgm:pt>
    <dgm:pt modelId="{24827975-49CD-497C-8B6D-606937144E56}" type="parTrans" cxnId="{D84DE673-9A52-4A73-854F-02AB4B2FBE7A}">
      <dgm:prSet/>
      <dgm:spPr/>
      <dgm:t>
        <a:bodyPr/>
        <a:lstStyle/>
        <a:p>
          <a:endParaRPr lang="fr-FR"/>
        </a:p>
      </dgm:t>
    </dgm:pt>
    <dgm:pt modelId="{5080B40F-3C08-4161-9E5F-56DBC1EA01B0}" type="sibTrans" cxnId="{D84DE673-9A52-4A73-854F-02AB4B2FBE7A}">
      <dgm:prSet/>
      <dgm:spPr/>
      <dgm:t>
        <a:bodyPr/>
        <a:lstStyle/>
        <a:p>
          <a:endParaRPr lang="fr-FR"/>
        </a:p>
      </dgm:t>
    </dgm:pt>
    <dgm:pt modelId="{E3AF09E4-3C1E-4634-A23E-FABA275F28F0}">
      <dgm:prSet phldrT="[Texte]" custT="1"/>
      <dgm:spPr/>
      <dgm:t>
        <a:bodyPr/>
        <a:lstStyle/>
        <a:p>
          <a:pPr algn="ctr"/>
          <a:r>
            <a:rPr lang="fr-FR" sz="1600" dirty="0" smtClean="0"/>
            <a:t>E.F.PREECE</a:t>
          </a:r>
        </a:p>
        <a:p>
          <a:pPr algn="ctr"/>
          <a:endParaRPr lang="fr-FR" sz="2400" dirty="0"/>
        </a:p>
      </dgm:t>
    </dgm:pt>
    <dgm:pt modelId="{E16CAEB0-4B40-43CD-B5F3-9C734B723D29}" type="parTrans" cxnId="{7A31ED0A-8FD8-4944-81AA-7E989F06C4BD}">
      <dgm:prSet/>
      <dgm:spPr/>
      <dgm:t>
        <a:bodyPr/>
        <a:lstStyle/>
        <a:p>
          <a:endParaRPr lang="fr-FR"/>
        </a:p>
      </dgm:t>
    </dgm:pt>
    <dgm:pt modelId="{ADF1D8C9-BF4D-4D30-BE74-2E6B943E1F14}" type="sibTrans" cxnId="{7A31ED0A-8FD8-4944-81AA-7E989F06C4BD}">
      <dgm:prSet/>
      <dgm:spPr/>
      <dgm:t>
        <a:bodyPr/>
        <a:lstStyle/>
        <a:p>
          <a:endParaRPr lang="fr-FR"/>
        </a:p>
      </dgm:t>
    </dgm:pt>
    <dgm:pt modelId="{BCCBF4CE-DEF5-4645-8565-2CF9F1AE081C}">
      <dgm:prSet phldrT="[Texte]" custT="1"/>
      <dgm:spPr/>
      <dgm:t>
        <a:bodyPr/>
        <a:lstStyle/>
        <a:p>
          <a:pPr algn="ctr"/>
          <a:r>
            <a:rPr lang="fr-FR" sz="1600" dirty="0" smtClean="0"/>
            <a:t>T.TKNAPPEN</a:t>
          </a:r>
        </a:p>
        <a:p>
          <a:pPr algn="ctr"/>
          <a:endParaRPr lang="fr-FR" sz="2400" dirty="0"/>
        </a:p>
      </dgm:t>
    </dgm:pt>
    <dgm:pt modelId="{9819DBD9-899B-4B7D-8666-7FC0D2C6EB5C}" type="parTrans" cxnId="{34498ECE-1489-4D88-98BC-E3D793AAC551}">
      <dgm:prSet/>
      <dgm:spPr/>
      <dgm:t>
        <a:bodyPr/>
        <a:lstStyle/>
        <a:p>
          <a:endParaRPr lang="fr-FR"/>
        </a:p>
      </dgm:t>
    </dgm:pt>
    <dgm:pt modelId="{DE4CCAF5-30A4-41FE-B970-3B19E73AE4C0}" type="sibTrans" cxnId="{34498ECE-1489-4D88-98BC-E3D793AAC551}">
      <dgm:prSet/>
      <dgm:spPr/>
      <dgm:t>
        <a:bodyPr/>
        <a:lstStyle/>
        <a:p>
          <a:endParaRPr lang="fr-FR"/>
        </a:p>
      </dgm:t>
    </dgm:pt>
    <dgm:pt modelId="{1C736E3E-0234-47B8-9061-10FAD4163DA5}">
      <dgm:prSet phldrT="[Texte]" custT="1"/>
      <dgm:spPr/>
      <dgm:t>
        <a:bodyPr/>
        <a:lstStyle/>
        <a:p>
          <a:pPr algn="l"/>
          <a:r>
            <a:rPr lang="fr-FR" sz="1400" dirty="0" smtClean="0"/>
            <a:t>4,73m</a:t>
          </a:r>
          <a:endParaRPr lang="fr-FR" sz="2600" dirty="0"/>
        </a:p>
      </dgm:t>
    </dgm:pt>
    <dgm:pt modelId="{E2653483-8494-4FA8-B931-6F8AE1864163}" type="parTrans" cxnId="{A250BFCF-F761-4A39-80FB-1BB782D81E6D}">
      <dgm:prSet/>
      <dgm:spPr/>
      <dgm:t>
        <a:bodyPr/>
        <a:lstStyle/>
        <a:p>
          <a:endParaRPr lang="fr-FR"/>
        </a:p>
      </dgm:t>
    </dgm:pt>
    <dgm:pt modelId="{F449D7BD-F9BE-4CA0-828E-7CB12C560DA5}" type="sibTrans" cxnId="{A250BFCF-F761-4A39-80FB-1BB782D81E6D}">
      <dgm:prSet/>
      <dgm:spPr/>
      <dgm:t>
        <a:bodyPr/>
        <a:lstStyle/>
        <a:p>
          <a:endParaRPr lang="fr-FR"/>
        </a:p>
      </dgm:t>
    </dgm:pt>
    <dgm:pt modelId="{CE28718E-5681-41C2-B5C0-901AC2A325C6}">
      <dgm:prSet phldrT="[Texte]" custT="1"/>
      <dgm:spPr/>
      <dgm:t>
        <a:bodyPr/>
        <a:lstStyle/>
        <a:p>
          <a:pPr algn="l"/>
          <a:r>
            <a:rPr lang="fr-FR" sz="1400" dirty="0" smtClean="0"/>
            <a:t>5,6m</a:t>
          </a:r>
          <a:endParaRPr lang="fr-FR" sz="1900" dirty="0"/>
        </a:p>
      </dgm:t>
    </dgm:pt>
    <dgm:pt modelId="{3B279B21-6624-46B6-B027-78F24B9FF345}" type="parTrans" cxnId="{0A323FCE-2AD6-4431-B794-313D079FF8C6}">
      <dgm:prSet/>
      <dgm:spPr/>
      <dgm:t>
        <a:bodyPr/>
        <a:lstStyle/>
        <a:p>
          <a:endParaRPr lang="fr-FR"/>
        </a:p>
      </dgm:t>
    </dgm:pt>
    <dgm:pt modelId="{076EBBE1-D120-4AAA-8DEA-8F5FFBCABBCB}" type="sibTrans" cxnId="{0A323FCE-2AD6-4431-B794-313D079FF8C6}">
      <dgm:prSet/>
      <dgm:spPr/>
      <dgm:t>
        <a:bodyPr/>
        <a:lstStyle/>
        <a:p>
          <a:endParaRPr lang="fr-FR"/>
        </a:p>
      </dgm:t>
    </dgm:pt>
    <dgm:pt modelId="{3FC14406-8E21-45CE-ACAB-2A838E2FD428}" type="pres">
      <dgm:prSet presAssocID="{4848FECA-296B-4C71-87B4-FB94F478221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EC53C3A-F18F-4C20-AEAA-D3CB9F50C822}" type="pres">
      <dgm:prSet presAssocID="{F12184A4-CDFF-4927-9C9B-E3D2A44D83BB}" presName="roof" presStyleLbl="dkBgShp" presStyleIdx="0" presStyleCnt="2"/>
      <dgm:spPr/>
      <dgm:t>
        <a:bodyPr/>
        <a:lstStyle/>
        <a:p>
          <a:endParaRPr lang="fr-FR"/>
        </a:p>
      </dgm:t>
    </dgm:pt>
    <dgm:pt modelId="{399EC385-88E2-43AE-AD11-6407B9C25E86}" type="pres">
      <dgm:prSet presAssocID="{F12184A4-CDFF-4927-9C9B-E3D2A44D83BB}" presName="pillars" presStyleCnt="0"/>
      <dgm:spPr/>
    </dgm:pt>
    <dgm:pt modelId="{69888F2E-D9BB-4918-A9BD-9F37D5A5A19E}" type="pres">
      <dgm:prSet presAssocID="{F12184A4-CDFF-4927-9C9B-E3D2A44D83BB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3F3477-8F9C-4E0C-8E6D-9733BAC2A308}" type="pres">
      <dgm:prSet presAssocID="{BCCBF4CE-DEF5-4645-8565-2CF9F1AE081C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F8DF46-BA26-44E0-8950-91483F8F003B}" type="pres">
      <dgm:prSet presAssocID="{F12184A4-CDFF-4927-9C9B-E3D2A44D83BB}" presName="base" presStyleLbl="dkBgShp" presStyleIdx="1" presStyleCnt="2"/>
      <dgm:spPr/>
    </dgm:pt>
  </dgm:ptLst>
  <dgm:cxnLst>
    <dgm:cxn modelId="{0A323FCE-2AD6-4431-B794-313D079FF8C6}" srcId="{BCCBF4CE-DEF5-4645-8565-2CF9F1AE081C}" destId="{CE28718E-5681-41C2-B5C0-901AC2A325C6}" srcOrd="0" destOrd="0" parTransId="{3B279B21-6624-46B6-B027-78F24B9FF345}" sibTransId="{076EBBE1-D120-4AAA-8DEA-8F5FFBCABBCB}"/>
    <dgm:cxn modelId="{2308F9EF-EDED-4C44-9D0C-1AC026A30CC1}" type="presOf" srcId="{4848FECA-296B-4C71-87B4-FB94F478221F}" destId="{3FC14406-8E21-45CE-ACAB-2A838E2FD428}" srcOrd="0" destOrd="0" presId="urn:microsoft.com/office/officeart/2005/8/layout/hList3"/>
    <dgm:cxn modelId="{34498ECE-1489-4D88-98BC-E3D793AAC551}" srcId="{F12184A4-CDFF-4927-9C9B-E3D2A44D83BB}" destId="{BCCBF4CE-DEF5-4645-8565-2CF9F1AE081C}" srcOrd="1" destOrd="0" parTransId="{9819DBD9-899B-4B7D-8666-7FC0D2C6EB5C}" sibTransId="{DE4CCAF5-30A4-41FE-B970-3B19E73AE4C0}"/>
    <dgm:cxn modelId="{9F121F50-FE19-4C61-B3CD-C73C62473AED}" type="presOf" srcId="{CE28718E-5681-41C2-B5C0-901AC2A325C6}" destId="{403F3477-8F9C-4E0C-8E6D-9733BAC2A308}" srcOrd="0" destOrd="1" presId="urn:microsoft.com/office/officeart/2005/8/layout/hList3"/>
    <dgm:cxn modelId="{D84DE673-9A52-4A73-854F-02AB4B2FBE7A}" srcId="{4848FECA-296B-4C71-87B4-FB94F478221F}" destId="{F12184A4-CDFF-4927-9C9B-E3D2A44D83BB}" srcOrd="0" destOrd="0" parTransId="{24827975-49CD-497C-8B6D-606937144E56}" sibTransId="{5080B40F-3C08-4161-9E5F-56DBC1EA01B0}"/>
    <dgm:cxn modelId="{428D1EE3-1FDF-4E20-B250-5519CAB54C12}" type="presOf" srcId="{BCCBF4CE-DEF5-4645-8565-2CF9F1AE081C}" destId="{403F3477-8F9C-4E0C-8E6D-9733BAC2A308}" srcOrd="0" destOrd="0" presId="urn:microsoft.com/office/officeart/2005/8/layout/hList3"/>
    <dgm:cxn modelId="{6B57602D-067D-47BF-B13F-18DC7329EFC1}" type="presOf" srcId="{E3AF09E4-3C1E-4634-A23E-FABA275F28F0}" destId="{69888F2E-D9BB-4918-A9BD-9F37D5A5A19E}" srcOrd="0" destOrd="0" presId="urn:microsoft.com/office/officeart/2005/8/layout/hList3"/>
    <dgm:cxn modelId="{37D014E8-7394-4C5F-B0F1-4CC8D72ACB3C}" type="presOf" srcId="{F12184A4-CDFF-4927-9C9B-E3D2A44D83BB}" destId="{2EC53C3A-F18F-4C20-AEAA-D3CB9F50C822}" srcOrd="0" destOrd="0" presId="urn:microsoft.com/office/officeart/2005/8/layout/hList3"/>
    <dgm:cxn modelId="{9C3B8E36-388E-4D31-AEAD-C728A38CF4B8}" type="presOf" srcId="{1C736E3E-0234-47B8-9061-10FAD4163DA5}" destId="{69888F2E-D9BB-4918-A9BD-9F37D5A5A19E}" srcOrd="0" destOrd="1" presId="urn:microsoft.com/office/officeart/2005/8/layout/hList3"/>
    <dgm:cxn modelId="{7A31ED0A-8FD8-4944-81AA-7E989F06C4BD}" srcId="{F12184A4-CDFF-4927-9C9B-E3D2A44D83BB}" destId="{E3AF09E4-3C1E-4634-A23E-FABA275F28F0}" srcOrd="0" destOrd="0" parTransId="{E16CAEB0-4B40-43CD-B5F3-9C734B723D29}" sibTransId="{ADF1D8C9-BF4D-4D30-BE74-2E6B943E1F14}"/>
    <dgm:cxn modelId="{A250BFCF-F761-4A39-80FB-1BB782D81E6D}" srcId="{E3AF09E4-3C1E-4634-A23E-FABA275F28F0}" destId="{1C736E3E-0234-47B8-9061-10FAD4163DA5}" srcOrd="0" destOrd="0" parTransId="{E2653483-8494-4FA8-B931-6F8AE1864163}" sibTransId="{F449D7BD-F9BE-4CA0-828E-7CB12C560DA5}"/>
    <dgm:cxn modelId="{C65A026C-B759-4080-BDC3-5D8E851B61B4}" type="presParOf" srcId="{3FC14406-8E21-45CE-ACAB-2A838E2FD428}" destId="{2EC53C3A-F18F-4C20-AEAA-D3CB9F50C822}" srcOrd="0" destOrd="0" presId="urn:microsoft.com/office/officeart/2005/8/layout/hList3"/>
    <dgm:cxn modelId="{10B13E0D-DC0E-41F3-8F7C-7C182E7F1689}" type="presParOf" srcId="{3FC14406-8E21-45CE-ACAB-2A838E2FD428}" destId="{399EC385-88E2-43AE-AD11-6407B9C25E86}" srcOrd="1" destOrd="0" presId="urn:microsoft.com/office/officeart/2005/8/layout/hList3"/>
    <dgm:cxn modelId="{045CA191-8F3B-47DA-B3BC-B418F1AD1B6A}" type="presParOf" srcId="{399EC385-88E2-43AE-AD11-6407B9C25E86}" destId="{69888F2E-D9BB-4918-A9BD-9F37D5A5A19E}" srcOrd="0" destOrd="0" presId="urn:microsoft.com/office/officeart/2005/8/layout/hList3"/>
    <dgm:cxn modelId="{E8921217-7200-4221-B677-2544E6763A72}" type="presParOf" srcId="{399EC385-88E2-43AE-AD11-6407B9C25E86}" destId="{403F3477-8F9C-4E0C-8E6D-9733BAC2A308}" srcOrd="1" destOrd="0" presId="urn:microsoft.com/office/officeart/2005/8/layout/hList3"/>
    <dgm:cxn modelId="{4130840E-41D1-424B-95D8-D93AB04445F9}" type="presParOf" srcId="{3FC14406-8E21-45CE-ACAB-2A838E2FD428}" destId="{78F8DF46-BA26-44E0-8950-91483F8F003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EC966-D2F8-4275-86D4-1D328643E705}">
      <dsp:nvSpPr>
        <dsp:cNvPr id="0" name=""/>
        <dsp:cNvSpPr/>
      </dsp:nvSpPr>
      <dsp:spPr>
        <a:xfrm>
          <a:off x="-4955537" y="-759581"/>
          <a:ext cx="5903936" cy="5903936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E190C-8DAF-43DC-8562-52994DE90509}">
      <dsp:nvSpPr>
        <dsp:cNvPr id="0" name=""/>
        <dsp:cNvSpPr/>
      </dsp:nvSpPr>
      <dsp:spPr>
        <a:xfrm>
          <a:off x="307591" y="199331"/>
          <a:ext cx="6211032" cy="398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307591" y="199331"/>
        <a:ext cx="6211032" cy="398488"/>
      </dsp:txXfrm>
    </dsp:sp>
    <dsp:sp modelId="{8899F471-665E-4AB9-98E0-298BF38AFDD9}">
      <dsp:nvSpPr>
        <dsp:cNvPr id="0" name=""/>
        <dsp:cNvSpPr/>
      </dsp:nvSpPr>
      <dsp:spPr>
        <a:xfrm>
          <a:off x="58536" y="149520"/>
          <a:ext cx="498110" cy="498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C3E46-AD57-4C20-A12C-C2CA312BA89F}">
      <dsp:nvSpPr>
        <dsp:cNvPr id="0" name=""/>
        <dsp:cNvSpPr/>
      </dsp:nvSpPr>
      <dsp:spPr>
        <a:xfrm>
          <a:off x="668458" y="797414"/>
          <a:ext cx="5850165" cy="398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Données du projet</a:t>
          </a:r>
          <a:endParaRPr lang="fr-FR" sz="2000" kern="1200" dirty="0"/>
        </a:p>
      </dsp:txBody>
      <dsp:txXfrm>
        <a:off x="668458" y="797414"/>
        <a:ext cx="5850165" cy="398488"/>
      </dsp:txXfrm>
    </dsp:sp>
    <dsp:sp modelId="{6590F891-2636-4F63-8C8D-B0537EC50799}">
      <dsp:nvSpPr>
        <dsp:cNvPr id="0" name=""/>
        <dsp:cNvSpPr/>
      </dsp:nvSpPr>
      <dsp:spPr>
        <a:xfrm>
          <a:off x="419403" y="747603"/>
          <a:ext cx="498110" cy="498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10FEC-F5AF-4AC0-A14D-054E10E889A9}">
      <dsp:nvSpPr>
        <dsp:cNvPr id="0" name=""/>
        <dsp:cNvSpPr/>
      </dsp:nvSpPr>
      <dsp:spPr>
        <a:xfrm>
          <a:off x="866212" y="1395059"/>
          <a:ext cx="5652412" cy="398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Etude hydrologique</a:t>
          </a:r>
          <a:endParaRPr lang="fr-FR" sz="2000" kern="1200" dirty="0"/>
        </a:p>
      </dsp:txBody>
      <dsp:txXfrm>
        <a:off x="866212" y="1395059"/>
        <a:ext cx="5652412" cy="398488"/>
      </dsp:txXfrm>
    </dsp:sp>
    <dsp:sp modelId="{460D8929-1756-4DFB-9D53-2A073D160973}">
      <dsp:nvSpPr>
        <dsp:cNvPr id="0" name=""/>
        <dsp:cNvSpPr/>
      </dsp:nvSpPr>
      <dsp:spPr>
        <a:xfrm>
          <a:off x="617156" y="1345248"/>
          <a:ext cx="498110" cy="498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E82F3-8651-4CFE-A7F0-410229F0E1C0}">
      <dsp:nvSpPr>
        <dsp:cNvPr id="0" name=""/>
        <dsp:cNvSpPr/>
      </dsp:nvSpPr>
      <dsp:spPr>
        <a:xfrm>
          <a:off x="929352" y="1993142"/>
          <a:ext cx="5589271" cy="398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Etude hydraulique</a:t>
          </a:r>
          <a:endParaRPr lang="fr-FR" sz="2000" kern="1200" dirty="0"/>
        </a:p>
      </dsp:txBody>
      <dsp:txXfrm>
        <a:off x="929352" y="1993142"/>
        <a:ext cx="5589271" cy="398488"/>
      </dsp:txXfrm>
    </dsp:sp>
    <dsp:sp modelId="{4BA4E1E3-1AC1-4238-9C3B-9981A443C6F5}">
      <dsp:nvSpPr>
        <dsp:cNvPr id="0" name=""/>
        <dsp:cNvSpPr/>
      </dsp:nvSpPr>
      <dsp:spPr>
        <a:xfrm>
          <a:off x="680297" y="1943331"/>
          <a:ext cx="498110" cy="498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C8EB0-6231-4F59-AC00-22FA365E7CB5}">
      <dsp:nvSpPr>
        <dsp:cNvPr id="0" name=""/>
        <dsp:cNvSpPr/>
      </dsp:nvSpPr>
      <dsp:spPr>
        <a:xfrm>
          <a:off x="866212" y="2591226"/>
          <a:ext cx="5652412" cy="398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Etude de stabilité</a:t>
          </a:r>
          <a:endParaRPr lang="fr-FR" sz="2000" kern="1200" dirty="0"/>
        </a:p>
      </dsp:txBody>
      <dsp:txXfrm>
        <a:off x="866212" y="2591226"/>
        <a:ext cx="5652412" cy="398488"/>
      </dsp:txXfrm>
    </dsp:sp>
    <dsp:sp modelId="{72F642EE-6F7B-477C-BAF0-77F7AE5ED232}">
      <dsp:nvSpPr>
        <dsp:cNvPr id="0" name=""/>
        <dsp:cNvSpPr/>
      </dsp:nvSpPr>
      <dsp:spPr>
        <a:xfrm>
          <a:off x="617156" y="2541415"/>
          <a:ext cx="498110" cy="498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272C3-7C2A-4A97-9F61-EE6B81772C5A}">
      <dsp:nvSpPr>
        <dsp:cNvPr id="0" name=""/>
        <dsp:cNvSpPr/>
      </dsp:nvSpPr>
      <dsp:spPr>
        <a:xfrm>
          <a:off x="668458" y="3188870"/>
          <a:ext cx="5850165" cy="398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Simulation de la digue</a:t>
          </a:r>
          <a:endParaRPr lang="fr-FR" sz="2000" kern="1200" dirty="0"/>
        </a:p>
      </dsp:txBody>
      <dsp:txXfrm>
        <a:off x="668458" y="3188870"/>
        <a:ext cx="5850165" cy="398488"/>
      </dsp:txXfrm>
    </dsp:sp>
    <dsp:sp modelId="{F231907E-6216-4F30-B296-2CE65DEB5BD0}">
      <dsp:nvSpPr>
        <dsp:cNvPr id="0" name=""/>
        <dsp:cNvSpPr/>
      </dsp:nvSpPr>
      <dsp:spPr>
        <a:xfrm>
          <a:off x="419403" y="3139059"/>
          <a:ext cx="498110" cy="498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A456D-6183-46B8-958E-E1804F1ABD0B}">
      <dsp:nvSpPr>
        <dsp:cNvPr id="0" name=""/>
        <dsp:cNvSpPr/>
      </dsp:nvSpPr>
      <dsp:spPr>
        <a:xfrm>
          <a:off x="307591" y="3786953"/>
          <a:ext cx="6211032" cy="398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Conclusion</a:t>
          </a:r>
          <a:endParaRPr lang="fr-FR" sz="2000" kern="1200" dirty="0"/>
        </a:p>
      </dsp:txBody>
      <dsp:txXfrm>
        <a:off x="307591" y="3786953"/>
        <a:ext cx="6211032" cy="398488"/>
      </dsp:txXfrm>
    </dsp:sp>
    <dsp:sp modelId="{81E964DC-C11D-4B8C-A95B-1DDBA237DFCE}">
      <dsp:nvSpPr>
        <dsp:cNvPr id="0" name=""/>
        <dsp:cNvSpPr/>
      </dsp:nvSpPr>
      <dsp:spPr>
        <a:xfrm>
          <a:off x="58536" y="3737142"/>
          <a:ext cx="498110" cy="498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EBADE-B9C1-4DB9-B215-0EFDB7B5E70F}">
      <dsp:nvSpPr>
        <dsp:cNvPr id="0" name=""/>
        <dsp:cNvSpPr/>
      </dsp:nvSpPr>
      <dsp:spPr>
        <a:xfrm>
          <a:off x="2263" y="1438007"/>
          <a:ext cx="220694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/>
            <a:t>Bassin</a:t>
          </a:r>
          <a:endParaRPr lang="fr-FR" sz="1500" b="1" kern="1200" dirty="0"/>
        </a:p>
      </dsp:txBody>
      <dsp:txXfrm>
        <a:off x="2263" y="1438007"/>
        <a:ext cx="2206944" cy="432000"/>
      </dsp:txXfrm>
    </dsp:sp>
    <dsp:sp modelId="{C79DD046-D6D8-416F-90F2-ADE3877541A2}">
      <dsp:nvSpPr>
        <dsp:cNvPr id="0" name=""/>
        <dsp:cNvSpPr/>
      </dsp:nvSpPr>
      <dsp:spPr>
        <a:xfrm>
          <a:off x="2263" y="1870007"/>
          <a:ext cx="2206944" cy="1091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0" kern="1200" dirty="0" err="1" smtClean="0"/>
            <a:t>Arara</a:t>
          </a:r>
          <a:endParaRPr lang="fr-FR" sz="1500" b="0" kern="1200" dirty="0"/>
        </a:p>
      </dsp:txBody>
      <dsp:txXfrm>
        <a:off x="2263" y="1870007"/>
        <a:ext cx="2206944" cy="1091137"/>
      </dsp:txXfrm>
    </dsp:sp>
    <dsp:sp modelId="{CA63484E-5C39-4295-A66B-59FC991B6317}">
      <dsp:nvSpPr>
        <dsp:cNvPr id="0" name=""/>
        <dsp:cNvSpPr/>
      </dsp:nvSpPr>
      <dsp:spPr>
        <a:xfrm>
          <a:off x="2518179" y="1438007"/>
          <a:ext cx="220694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/>
            <a:t>Délégation</a:t>
          </a:r>
          <a:endParaRPr lang="fr-FR" sz="1500" b="1" kern="1200" dirty="0"/>
        </a:p>
      </dsp:txBody>
      <dsp:txXfrm>
        <a:off x="2518179" y="1438007"/>
        <a:ext cx="2206944" cy="432000"/>
      </dsp:txXfrm>
    </dsp:sp>
    <dsp:sp modelId="{7F3E2058-A2A1-4EF8-953B-711FF91EDA07}">
      <dsp:nvSpPr>
        <dsp:cNvPr id="0" name=""/>
        <dsp:cNvSpPr/>
      </dsp:nvSpPr>
      <dsp:spPr>
        <a:xfrm>
          <a:off x="2518179" y="1870007"/>
          <a:ext cx="2206944" cy="1091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0" kern="1200" dirty="0" err="1" smtClean="0"/>
            <a:t>Foussana</a:t>
          </a:r>
          <a:endParaRPr lang="fr-FR" sz="1500" b="0" kern="1200" dirty="0"/>
        </a:p>
      </dsp:txBody>
      <dsp:txXfrm>
        <a:off x="2518179" y="1870007"/>
        <a:ext cx="2206944" cy="1091137"/>
      </dsp:txXfrm>
    </dsp:sp>
    <dsp:sp modelId="{AA572ACF-A891-4B54-8410-4BB8EA7F6DBD}">
      <dsp:nvSpPr>
        <dsp:cNvPr id="0" name=""/>
        <dsp:cNvSpPr/>
      </dsp:nvSpPr>
      <dsp:spPr>
        <a:xfrm>
          <a:off x="5034096" y="1438007"/>
          <a:ext cx="220694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/>
            <a:t>Position</a:t>
          </a:r>
          <a:endParaRPr lang="fr-FR" sz="1500" b="1" kern="1200" dirty="0"/>
        </a:p>
      </dsp:txBody>
      <dsp:txXfrm>
        <a:off x="5034096" y="1438007"/>
        <a:ext cx="2206944" cy="432000"/>
      </dsp:txXfrm>
    </dsp:sp>
    <dsp:sp modelId="{6786899F-FEBD-456B-BA5A-8B90577C0EEC}">
      <dsp:nvSpPr>
        <dsp:cNvPr id="0" name=""/>
        <dsp:cNvSpPr/>
      </dsp:nvSpPr>
      <dsp:spPr>
        <a:xfrm>
          <a:off x="5034096" y="1870007"/>
          <a:ext cx="2206944" cy="1091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0" kern="1200" dirty="0" smtClean="0"/>
            <a:t>Longitude : </a:t>
          </a:r>
          <a:r>
            <a:rPr lang="fr-FR" sz="1500" b="0" i="0" u="none" kern="1200" dirty="0" smtClean="0"/>
            <a:t>35.37328141712431</a:t>
          </a:r>
          <a:endParaRPr lang="fr-FR" sz="1500" b="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0" kern="1200" dirty="0" smtClean="0"/>
            <a:t>Latitude : </a:t>
          </a:r>
          <a:r>
            <a:rPr lang="fr-FR" sz="1500" b="0" i="0" u="none" kern="1200" dirty="0" smtClean="0"/>
            <a:t>8.391710751139911</a:t>
          </a:r>
          <a:endParaRPr lang="fr-FR" sz="1500" b="0" kern="1200" dirty="0"/>
        </a:p>
      </dsp:txBody>
      <dsp:txXfrm>
        <a:off x="5034096" y="1870007"/>
        <a:ext cx="2206944" cy="1091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CB7D8-874E-429D-AB4A-8D6754D846FE}">
      <dsp:nvSpPr>
        <dsp:cNvPr id="0" name=""/>
        <dsp:cNvSpPr/>
      </dsp:nvSpPr>
      <dsp:spPr>
        <a:xfrm>
          <a:off x="1497068" y="545561"/>
          <a:ext cx="3643409" cy="364340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94640-DD67-4D7B-90BD-91C394CD1705}">
      <dsp:nvSpPr>
        <dsp:cNvPr id="0" name=""/>
        <dsp:cNvSpPr/>
      </dsp:nvSpPr>
      <dsp:spPr>
        <a:xfrm>
          <a:off x="1497068" y="545561"/>
          <a:ext cx="3643409" cy="364340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1FFD5-590A-4766-BC80-07739446B2FE}">
      <dsp:nvSpPr>
        <dsp:cNvPr id="0" name=""/>
        <dsp:cNvSpPr/>
      </dsp:nvSpPr>
      <dsp:spPr>
        <a:xfrm>
          <a:off x="1497068" y="545561"/>
          <a:ext cx="3643409" cy="364340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E2E68-BE76-4E44-8538-43505D64F95D}">
      <dsp:nvSpPr>
        <dsp:cNvPr id="0" name=""/>
        <dsp:cNvSpPr/>
      </dsp:nvSpPr>
      <dsp:spPr>
        <a:xfrm>
          <a:off x="1497068" y="545561"/>
          <a:ext cx="3643409" cy="364340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27D5D-303E-470B-A6FC-9354A05E7FED}">
      <dsp:nvSpPr>
        <dsp:cNvPr id="0" name=""/>
        <dsp:cNvSpPr/>
      </dsp:nvSpPr>
      <dsp:spPr>
        <a:xfrm>
          <a:off x="1497068" y="545561"/>
          <a:ext cx="3643409" cy="364340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412FA-DF4A-45B2-B93D-8F6EECAFDC54}">
      <dsp:nvSpPr>
        <dsp:cNvPr id="0" name=""/>
        <dsp:cNvSpPr/>
      </dsp:nvSpPr>
      <dsp:spPr>
        <a:xfrm>
          <a:off x="2480977" y="1529470"/>
          <a:ext cx="1675591" cy="167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Bassin Versant</a:t>
          </a:r>
          <a:endParaRPr lang="fr-FR" sz="2400" kern="1200" dirty="0"/>
        </a:p>
      </dsp:txBody>
      <dsp:txXfrm>
        <a:off x="2726362" y="1774855"/>
        <a:ext cx="1184821" cy="1184821"/>
      </dsp:txXfrm>
    </dsp:sp>
    <dsp:sp modelId="{30CC8CE9-F37B-4589-AA94-B479A7FAC96F}">
      <dsp:nvSpPr>
        <dsp:cNvPr id="0" name=""/>
        <dsp:cNvSpPr/>
      </dsp:nvSpPr>
      <dsp:spPr>
        <a:xfrm>
          <a:off x="2732316" y="1329"/>
          <a:ext cx="1172914" cy="11729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Surface: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708 ha</a:t>
          </a:r>
          <a:endParaRPr lang="fr-FR" sz="1200" kern="1200" dirty="0"/>
        </a:p>
      </dsp:txBody>
      <dsp:txXfrm>
        <a:off x="2904085" y="173098"/>
        <a:ext cx="829376" cy="829376"/>
      </dsp:txXfrm>
    </dsp:sp>
    <dsp:sp modelId="{B97D1BC7-D9D4-4949-985E-FA5BCE56BFBD}">
      <dsp:nvSpPr>
        <dsp:cNvPr id="0" name=""/>
        <dsp:cNvSpPr/>
      </dsp:nvSpPr>
      <dsp:spPr>
        <a:xfrm>
          <a:off x="4424702" y="1230920"/>
          <a:ext cx="1172914" cy="11729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Périmètre:</a:t>
          </a:r>
          <a:br>
            <a:rPr lang="fr-FR" sz="1200" kern="1200" dirty="0" smtClean="0"/>
          </a:br>
          <a:r>
            <a:rPr lang="fr-FR" sz="1200" kern="1200" dirty="0" smtClean="0"/>
            <a:t>13,85 km</a:t>
          </a:r>
          <a:endParaRPr lang="fr-FR" sz="1200" kern="1200" dirty="0"/>
        </a:p>
      </dsp:txBody>
      <dsp:txXfrm>
        <a:off x="4596471" y="1402689"/>
        <a:ext cx="829376" cy="829376"/>
      </dsp:txXfrm>
    </dsp:sp>
    <dsp:sp modelId="{FB98A33A-9CA1-4CAC-BCE2-311D555D5298}">
      <dsp:nvSpPr>
        <dsp:cNvPr id="0" name=""/>
        <dsp:cNvSpPr/>
      </dsp:nvSpPr>
      <dsp:spPr>
        <a:xfrm>
          <a:off x="3778268" y="3220439"/>
          <a:ext cx="1172914" cy="11729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Altitude minimale:</a:t>
          </a:r>
          <a:br>
            <a:rPr lang="fr-FR" sz="1200" kern="1200" dirty="0" smtClean="0"/>
          </a:br>
          <a:r>
            <a:rPr lang="fr-FR" sz="1200" kern="1200" dirty="0" smtClean="0"/>
            <a:t>915 m</a:t>
          </a:r>
          <a:endParaRPr lang="fr-FR" sz="1200" kern="1200" dirty="0"/>
        </a:p>
      </dsp:txBody>
      <dsp:txXfrm>
        <a:off x="3950037" y="3392208"/>
        <a:ext cx="829376" cy="829376"/>
      </dsp:txXfrm>
    </dsp:sp>
    <dsp:sp modelId="{05B109EE-2F6D-4421-A6D5-2DB667EF33ED}">
      <dsp:nvSpPr>
        <dsp:cNvPr id="0" name=""/>
        <dsp:cNvSpPr/>
      </dsp:nvSpPr>
      <dsp:spPr>
        <a:xfrm>
          <a:off x="1686364" y="3220439"/>
          <a:ext cx="1172914" cy="11729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Longueur:</a:t>
          </a:r>
          <a:br>
            <a:rPr lang="fr-FR" sz="1200" kern="1200" dirty="0" smtClean="0"/>
          </a:br>
          <a:r>
            <a:rPr lang="fr-FR" sz="1200" kern="1200" dirty="0" smtClean="0"/>
            <a:t>5,68 km</a:t>
          </a:r>
          <a:endParaRPr lang="fr-FR" sz="1200" kern="1200" dirty="0"/>
        </a:p>
      </dsp:txBody>
      <dsp:txXfrm>
        <a:off x="1858133" y="3392208"/>
        <a:ext cx="829376" cy="829376"/>
      </dsp:txXfrm>
    </dsp:sp>
    <dsp:sp modelId="{B6031616-AE7C-457F-8D87-0A350F648ED1}">
      <dsp:nvSpPr>
        <dsp:cNvPr id="0" name=""/>
        <dsp:cNvSpPr/>
      </dsp:nvSpPr>
      <dsp:spPr>
        <a:xfrm>
          <a:off x="1039930" y="1230920"/>
          <a:ext cx="1172914" cy="11729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Largeur:</a:t>
          </a:r>
          <a:br>
            <a:rPr lang="fr-FR" sz="1200" kern="1200" dirty="0" smtClean="0"/>
          </a:br>
          <a:r>
            <a:rPr lang="fr-FR" sz="1200" kern="1200" dirty="0" smtClean="0"/>
            <a:t>1,25 km</a:t>
          </a:r>
          <a:endParaRPr lang="fr-FR" sz="1200" kern="1200" dirty="0"/>
        </a:p>
      </dsp:txBody>
      <dsp:txXfrm>
        <a:off x="1211699" y="1402689"/>
        <a:ext cx="829376" cy="829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F8E88-4762-4286-BBB7-1E753A4111D6}">
      <dsp:nvSpPr>
        <dsp:cNvPr id="0" name=""/>
        <dsp:cNvSpPr/>
      </dsp:nvSpPr>
      <dsp:spPr>
        <a:xfrm>
          <a:off x="0" y="0"/>
          <a:ext cx="5516113" cy="110322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0" kern="1200" dirty="0" smtClean="0"/>
            <a:t>Revanche</a:t>
          </a:r>
          <a:endParaRPr lang="fr-FR" sz="5000" kern="1200" dirty="0"/>
        </a:p>
      </dsp:txBody>
      <dsp:txXfrm>
        <a:off x="0" y="0"/>
        <a:ext cx="5516113" cy="1103222"/>
      </dsp:txXfrm>
    </dsp:sp>
    <dsp:sp modelId="{CEA43BDC-3F94-440A-B383-65B093E9E5AB}">
      <dsp:nvSpPr>
        <dsp:cNvPr id="0" name=""/>
        <dsp:cNvSpPr/>
      </dsp:nvSpPr>
      <dsp:spPr>
        <a:xfrm>
          <a:off x="2693" y="1103222"/>
          <a:ext cx="1836908" cy="2316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i="0" u="none" kern="1200" dirty="0" smtClean="0"/>
            <a:t>Stevenson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i="0" u="none" kern="1200" dirty="0" smtClean="0"/>
            <a:t> </a:t>
          </a:r>
          <a:endParaRPr lang="fr-FR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1,63m</a:t>
          </a:r>
          <a:endParaRPr lang="fr-FR" sz="2000" kern="1200" dirty="0"/>
        </a:p>
      </dsp:txBody>
      <dsp:txXfrm>
        <a:off x="2693" y="1103222"/>
        <a:ext cx="1836908" cy="2316767"/>
      </dsp:txXfrm>
    </dsp:sp>
    <dsp:sp modelId="{D0F5893F-479F-4784-8939-C9C4A4318809}">
      <dsp:nvSpPr>
        <dsp:cNvPr id="0" name=""/>
        <dsp:cNvSpPr/>
      </dsp:nvSpPr>
      <dsp:spPr>
        <a:xfrm>
          <a:off x="1839602" y="1103222"/>
          <a:ext cx="1836908" cy="2316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i="0" u="none" kern="1200" dirty="0" smtClean="0"/>
            <a:t>Gaillard 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1,97m</a:t>
          </a:r>
          <a:endParaRPr lang="fr-FR" sz="2000" kern="1200" dirty="0"/>
        </a:p>
      </dsp:txBody>
      <dsp:txXfrm>
        <a:off x="1839602" y="1103222"/>
        <a:ext cx="1836908" cy="2316767"/>
      </dsp:txXfrm>
    </dsp:sp>
    <dsp:sp modelId="{6868A5B8-825F-4F5B-945A-78B971044C1B}">
      <dsp:nvSpPr>
        <dsp:cNvPr id="0" name=""/>
        <dsp:cNvSpPr/>
      </dsp:nvSpPr>
      <dsp:spPr>
        <a:xfrm>
          <a:off x="3676510" y="1103222"/>
          <a:ext cx="1836908" cy="2316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Mallet &amp; Pacquant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1,58m</a:t>
          </a:r>
          <a:endParaRPr lang="fr-FR" sz="2000" kern="1200" dirty="0"/>
        </a:p>
      </dsp:txBody>
      <dsp:txXfrm>
        <a:off x="3676510" y="1103222"/>
        <a:ext cx="1836908" cy="2316767"/>
      </dsp:txXfrm>
    </dsp:sp>
    <dsp:sp modelId="{B94DE1C3-0032-4C1A-B721-F0C3EEA2F6BE}">
      <dsp:nvSpPr>
        <dsp:cNvPr id="0" name=""/>
        <dsp:cNvSpPr/>
      </dsp:nvSpPr>
      <dsp:spPr>
        <a:xfrm>
          <a:off x="0" y="3419990"/>
          <a:ext cx="5516113" cy="25741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53C3A-F18F-4C20-AEAA-D3CB9F50C822}">
      <dsp:nvSpPr>
        <dsp:cNvPr id="0" name=""/>
        <dsp:cNvSpPr/>
      </dsp:nvSpPr>
      <dsp:spPr>
        <a:xfrm>
          <a:off x="0" y="0"/>
          <a:ext cx="3902974" cy="78059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Largeur de crête</a:t>
          </a:r>
          <a:endParaRPr lang="fr-FR" sz="2000" kern="1200" dirty="0"/>
        </a:p>
      </dsp:txBody>
      <dsp:txXfrm>
        <a:off x="0" y="0"/>
        <a:ext cx="3902974" cy="780594"/>
      </dsp:txXfrm>
    </dsp:sp>
    <dsp:sp modelId="{69888F2E-D9BB-4918-A9BD-9F37D5A5A19E}">
      <dsp:nvSpPr>
        <dsp:cNvPr id="0" name=""/>
        <dsp:cNvSpPr/>
      </dsp:nvSpPr>
      <dsp:spPr>
        <a:xfrm>
          <a:off x="0" y="780594"/>
          <a:ext cx="1951487" cy="1639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E.F.PREECE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4,73m</a:t>
          </a:r>
          <a:endParaRPr lang="fr-FR" sz="2600" kern="1200" dirty="0"/>
        </a:p>
      </dsp:txBody>
      <dsp:txXfrm>
        <a:off x="0" y="780594"/>
        <a:ext cx="1951487" cy="1639249"/>
      </dsp:txXfrm>
    </dsp:sp>
    <dsp:sp modelId="{403F3477-8F9C-4E0C-8E6D-9733BAC2A308}">
      <dsp:nvSpPr>
        <dsp:cNvPr id="0" name=""/>
        <dsp:cNvSpPr/>
      </dsp:nvSpPr>
      <dsp:spPr>
        <a:xfrm>
          <a:off x="1951487" y="780594"/>
          <a:ext cx="1951487" cy="1639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T.TKNAPPEN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5,6m</a:t>
          </a:r>
          <a:endParaRPr lang="fr-FR" sz="1900" kern="1200" dirty="0"/>
        </a:p>
      </dsp:txBody>
      <dsp:txXfrm>
        <a:off x="1951487" y="780594"/>
        <a:ext cx="1951487" cy="1639249"/>
      </dsp:txXfrm>
    </dsp:sp>
    <dsp:sp modelId="{78F8DF46-BA26-44E0-8950-91483F8F003B}">
      <dsp:nvSpPr>
        <dsp:cNvPr id="0" name=""/>
        <dsp:cNvSpPr/>
      </dsp:nvSpPr>
      <dsp:spPr>
        <a:xfrm>
          <a:off x="0" y="2419844"/>
          <a:ext cx="3902974" cy="18213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95B97-7CC3-4C9C-A5AF-066AFF9E1F59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C7B4F-EAFA-42AA-A387-139B7E6A2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16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61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D23-85E4-431F-BC03-933B3FB28279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7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3727-AF59-4F5C-A4A8-213C12822578}" type="datetime1">
              <a:rPr lang="fr-FR" smtClean="0"/>
              <a:t>12/02/2021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2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1BEB-03A0-4BEA-92F9-C0A2731B7BD0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199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55D-E895-49C8-B741-5B9DCAC4167A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49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BAFB-B406-437A-9C33-E54EFDD22C5B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895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129-5129-43B6-8C5D-4251FCFC5A17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793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E9B5-CB6A-41E7-93D7-49AEAA4BB0E8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968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0496-BAE5-4269-9086-C06EC346F26F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24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9244-E52E-42A1-B643-7D8A945CFA30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36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7F9B-2201-44F5-886B-21326A7D3929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59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4EEC-89B5-49EC-A8C0-D563D52D9D99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2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33D-1D6C-476B-9793-80A31B01D261}" type="datetime1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239C-34E9-4EDD-8178-50951CC3475B}" type="datetime1">
              <a:rPr lang="fr-FR" smtClean="0"/>
              <a:t>12/02/2021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77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EEC-2210-43BD-BBEE-76379BAE2187}" type="datetime1">
              <a:rPr lang="fr-FR" smtClean="0"/>
              <a:t>12/02/2021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FDBF-BE04-4CF5-92D4-F4C5DD741CC1}" type="datetime1">
              <a:rPr lang="fr-FR" smtClean="0"/>
              <a:t>12/02/2021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2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2DD4-AFDD-4355-AF81-32DBB576A890}" type="datetime1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1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E034-58DE-45CF-8E3A-A7C2AB09B972}" type="datetime1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4BF769-6B27-4EAA-879B-34B0E461E775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A30B70-33F2-493F-B929-A7F72BE5C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191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diagramDrawing" Target="../diagrams/drawing5.xml"/><Relationship Id="rId12" Type="http://schemas.openxmlformats.org/officeDocument/2006/relationships/diagramColors" Target="../diagrams/colors5.xml"/><Relationship Id="rId1" Type="http://schemas.openxmlformats.org/officeDocument/2006/relationships/slideLayout" Target="../slideLayouts/slideLayout3.xml"/><Relationship Id="rId11" Type="http://schemas.openxmlformats.org/officeDocument/2006/relationships/diagramQuickStyle" Target="../diagrams/quickStyle5.xml"/><Relationship Id="rId10" Type="http://schemas.openxmlformats.org/officeDocument/2006/relationships/diagramLayout" Target="../diagrams/layout5.xml"/><Relationship Id="rId9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803" y="1346972"/>
            <a:ext cx="9136393" cy="1582482"/>
          </a:xfrm>
        </p:spPr>
        <p:txBody>
          <a:bodyPr/>
          <a:lstStyle/>
          <a:p>
            <a:pPr algn="ctr"/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mémoire ouvrages hydrauliques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770" y="3541385"/>
            <a:ext cx="9152460" cy="3226006"/>
          </a:xfrm>
        </p:spPr>
        <p:txBody>
          <a:bodyPr>
            <a:normAutofit fontScale="92500" lnSpcReduction="10000"/>
          </a:bodyPr>
          <a:lstStyle/>
          <a:p>
            <a:pPr algn="r"/>
            <a:endParaRPr lang="fr-FR" sz="4800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dirty="0"/>
              <a:t> </a:t>
            </a:r>
          </a:p>
          <a:p>
            <a:pPr algn="r"/>
            <a:endParaRPr lang="fr-FR" dirty="0"/>
          </a:p>
          <a:p>
            <a:pPr algn="r"/>
            <a:endParaRPr lang="fr-FR" sz="2800" dirty="0"/>
          </a:p>
          <a:p>
            <a:pPr algn="ctr"/>
            <a:r>
              <a:rPr lang="fr-FR" sz="1400" dirty="0"/>
              <a:t>Année universitaire 2020-2021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551F508-C2C7-428C-B3AD-EAEA4A39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C0427725-F076-4609-BDFD-099D898B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05" y="156766"/>
            <a:ext cx="1378082" cy="14475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CCEA9CBA-1AFB-4656-BEF1-7232776CF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724" y="101225"/>
            <a:ext cx="1317231" cy="14475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7334A91E-F82F-46DA-9168-6A525F9465FD}"/>
              </a:ext>
            </a:extLst>
          </p:cNvPr>
          <p:cNvSpPr txBox="1"/>
          <p:nvPr/>
        </p:nvSpPr>
        <p:spPr>
          <a:xfrm>
            <a:off x="3065687" y="127553"/>
            <a:ext cx="55249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République Tunisienne</a:t>
            </a:r>
          </a:p>
          <a:p>
            <a:pPr algn="ctr"/>
            <a:r>
              <a:rPr lang="fr-FR" sz="1400" dirty="0"/>
              <a:t>Ministère de l’Enseignement Supérieur et de la Recherche Scientifique</a:t>
            </a:r>
          </a:p>
          <a:p>
            <a:pPr algn="ctr"/>
            <a:r>
              <a:rPr lang="fr-FR" sz="1400" dirty="0"/>
              <a:t>Université de Tunis El Manar</a:t>
            </a:r>
          </a:p>
          <a:p>
            <a:pPr algn="ctr"/>
            <a:r>
              <a:rPr lang="fr-FR" sz="1400" dirty="0"/>
              <a:t>Ecole Nationale d’Ingénieurs de Tunis</a:t>
            </a:r>
            <a:endParaRPr lang="fr-FR" sz="800" dirty="0"/>
          </a:p>
          <a:p>
            <a:pPr algn="ctr"/>
            <a:r>
              <a:rPr lang="fr-FR" sz="1400" dirty="0"/>
              <a:t>Département de Génie Civil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1B9F91D-0FDC-429C-835D-47F9E2C71437}"/>
              </a:ext>
            </a:extLst>
          </p:cNvPr>
          <p:cNvSpPr txBox="1">
            <a:spLocks/>
          </p:cNvSpPr>
          <p:nvPr/>
        </p:nvSpPr>
        <p:spPr>
          <a:xfrm>
            <a:off x="1527803" y="2014444"/>
            <a:ext cx="9404203" cy="1582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n>
                  <a:solidFill>
                    <a:sysClr val="windowText" lastClr="000000"/>
                  </a:solidFill>
                </a:ln>
              </a:rPr>
              <a:t>dimensionnement d’une digue de </a:t>
            </a:r>
            <a:r>
              <a:rPr lang="fr-FR" sz="2400" b="1" dirty="0" smtClean="0">
                <a:ln>
                  <a:solidFill>
                    <a:sysClr val="windowText" lastClr="000000"/>
                  </a:solidFill>
                </a:ln>
              </a:rPr>
              <a:t>barrage en terre</a:t>
            </a:r>
            <a:endParaRPr lang="fr-FR" sz="2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="" xmlns:a16="http://schemas.microsoft.com/office/drawing/2014/main" id="{5D164EE6-CD7A-49F6-B650-84D93E8EE053}"/>
              </a:ext>
            </a:extLst>
          </p:cNvPr>
          <p:cNvSpPr txBox="1">
            <a:spLocks/>
          </p:cNvSpPr>
          <p:nvPr/>
        </p:nvSpPr>
        <p:spPr>
          <a:xfrm>
            <a:off x="1519770" y="3879266"/>
            <a:ext cx="9152459" cy="243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Elaboré par : </a:t>
            </a:r>
          </a:p>
          <a:p>
            <a:r>
              <a:rPr lang="fr-FR" sz="1800" dirty="0"/>
              <a:t>Amine MANNAI</a:t>
            </a:r>
          </a:p>
          <a:p>
            <a:r>
              <a:rPr lang="fr-FR" sz="1800" dirty="0"/>
              <a:t>Fares FRIKHA</a:t>
            </a:r>
          </a:p>
          <a:p>
            <a:r>
              <a:rPr lang="fr-FR" sz="1800" dirty="0" smtClean="0"/>
              <a:t>Hamza </a:t>
            </a:r>
            <a:r>
              <a:rPr lang="fr-FR" sz="1800" dirty="0"/>
              <a:t>MAAOUI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Encadré par : M. Hatem KANFOUDI</a:t>
            </a:r>
          </a:p>
        </p:txBody>
      </p:sp>
    </p:spTree>
    <p:extLst>
      <p:ext uri="{BB962C8B-B14F-4D97-AF65-F5344CB8AC3E}">
        <p14:creationId xmlns:p14="http://schemas.microsoft.com/office/powerpoint/2010/main" val="16978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Etude </a:t>
            </a:r>
            <a:r>
              <a:rPr lang="fr-FR" dirty="0" smtClean="0"/>
              <a:t>hydraulique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9189" r="10769" b="876"/>
          <a:stretch/>
        </p:blipFill>
        <p:spPr>
          <a:xfrm>
            <a:off x="6545257" y="2210249"/>
            <a:ext cx="4960188" cy="30604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ce réservé du texte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213" y="2467155"/>
                <a:ext cx="8002587" cy="364896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ln>
                      <a:solidFill>
                        <a:srgbClr val="002060"/>
                      </a:solidFill>
                    </a:ln>
                  </a:rPr>
                  <a:t>Largeur de la base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b="0" dirty="0" smtClean="0"/>
                  <a:t>Hauteur : </a:t>
                </a:r>
                <a:r>
                  <a:rPr lang="fr-FR" b="0" dirty="0" smtClean="0"/>
                  <a:t>10m</a:t>
                </a:r>
                <a:endParaRPr lang="fr-FR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Digue : homogène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Pente amont : 1/2,5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Pente </a:t>
                </a:r>
                <a:r>
                  <a:rPr lang="fr-FR" dirty="0" smtClean="0"/>
                  <a:t>aval </a:t>
                </a:r>
                <a:r>
                  <a:rPr lang="fr-FR" dirty="0"/>
                  <a:t>: </a:t>
                </a:r>
                <a:r>
                  <a:rPr lang="fr-FR" dirty="0" smtClean="0"/>
                  <a:t>1/2,5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sz="2400" b="0" i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=55,5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sz="2400" dirty="0">
                  <a:ln>
                    <a:solidFill>
                      <a:srgbClr val="002060"/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2467155"/>
                <a:ext cx="8002587" cy="364896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6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Etude </a:t>
            </a:r>
            <a:r>
              <a:rPr lang="fr-FR" dirty="0" smtClean="0"/>
              <a:t>de stabilité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19110"/>
              </p:ext>
            </p:extLst>
          </p:nvPr>
        </p:nvGraphicFramePr>
        <p:xfrm>
          <a:off x="1747328" y="1895334"/>
          <a:ext cx="8496000" cy="38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00"/>
                <a:gridCol w="2124000"/>
                <a:gridCol w="2124000"/>
                <a:gridCol w="21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Valeurs (</a:t>
                      </a:r>
                      <a:r>
                        <a:rPr lang="fr-FR" dirty="0" err="1" smtClean="0"/>
                        <a:t>kN</a:t>
                      </a:r>
                      <a:r>
                        <a:rPr lang="fr-FR" dirty="0" smtClean="0"/>
                        <a:t>/ml)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Bras de levier (m)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Coefficient de sécurité</a:t>
                      </a:r>
                      <a:endParaRPr lang="fr-FR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5490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29,83</a:t>
                      </a:r>
                      <a:endParaRPr lang="fr-F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Glissement</a:t>
                      </a:r>
                      <a:r>
                        <a:rPr lang="fr-FR" baseline="0" dirty="0" smtClean="0"/>
                        <a:t> : </a:t>
                      </a:r>
                    </a:p>
                    <a:p>
                      <a:pPr algn="ctr"/>
                      <a:r>
                        <a:rPr lang="fr-FR" baseline="0" dirty="0" smtClean="0"/>
                        <a:t>1,663</a:t>
                      </a:r>
                      <a:endParaRPr lang="fr-FR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2257,8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2,83</a:t>
                      </a:r>
                      <a:endParaRPr lang="fr-F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32400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Hz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903</a:t>
                      </a:r>
                      <a:endParaRPr lang="fr-F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1,13</a:t>
                      </a:r>
                      <a:endParaRPr lang="fr-F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324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Renversement :</a:t>
                      </a:r>
                    </a:p>
                    <a:p>
                      <a:pPr algn="ctr"/>
                      <a:r>
                        <a:rPr lang="fr-FR" dirty="0" smtClean="0"/>
                        <a:t>3,18</a:t>
                      </a:r>
                      <a:endParaRPr lang="fr-FR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2431,7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052F6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2420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18,5</a:t>
                      </a:r>
                      <a:endParaRPr lang="fr-F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3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Etude </a:t>
            </a:r>
            <a:r>
              <a:rPr lang="fr-FR" dirty="0" smtClean="0"/>
              <a:t>hydraulique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16" y="2017712"/>
            <a:ext cx="9629775" cy="3895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37206" y="2355011"/>
            <a:ext cx="1723605" cy="53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b=5,5m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58047" y="4096081"/>
            <a:ext cx="833889" cy="684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800117" y="3928599"/>
            <a:ext cx="833889" cy="684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PHE=8,5m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837206" y="5003321"/>
            <a:ext cx="1723605" cy="5089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L=55,5m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9529311" y="3753900"/>
            <a:ext cx="833889" cy="684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CCB=10m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2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 smtClean="0"/>
              <a:t>Simulation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2009955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Pour la modélisation de la digue, on va utiliser le module « SEEP » du logiciel « </a:t>
            </a:r>
            <a:r>
              <a:rPr lang="fr-FR" dirty="0" err="1" smtClean="0">
                <a:ln>
                  <a:solidFill>
                    <a:srgbClr val="002060"/>
                  </a:solidFill>
                </a:ln>
              </a:rPr>
              <a:t>GeoStudio</a:t>
            </a:r>
            <a:r>
              <a:rPr lang="fr-FR" dirty="0" smtClean="0">
                <a:ln>
                  <a:solidFill>
                    <a:srgbClr val="002060"/>
                  </a:solidFill>
                </a:ln>
              </a:rPr>
              <a:t> » afin de calculer les infiltrations des eaux.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On </a:t>
            </a:r>
            <a:r>
              <a:rPr lang="fr-FR" dirty="0">
                <a:ln>
                  <a:solidFill>
                    <a:srgbClr val="002060"/>
                  </a:solidFill>
                </a:ln>
              </a:rPr>
              <a:t>commence la modélisation par introduire la forme </a:t>
            </a:r>
            <a:r>
              <a:rPr lang="fr-FR" dirty="0" smtClean="0">
                <a:ln>
                  <a:solidFill>
                    <a:srgbClr val="002060"/>
                  </a:solidFill>
                </a:ln>
              </a:rPr>
              <a:t>géométrique </a:t>
            </a:r>
            <a:r>
              <a:rPr lang="fr-FR" dirty="0">
                <a:ln>
                  <a:solidFill>
                    <a:srgbClr val="002060"/>
                  </a:solidFill>
                </a:ln>
              </a:rPr>
              <a:t>de notre </a:t>
            </a:r>
            <a:r>
              <a:rPr lang="fr-FR" dirty="0" smtClean="0">
                <a:ln>
                  <a:solidFill>
                    <a:srgbClr val="002060"/>
                  </a:solidFill>
                </a:ln>
              </a:rPr>
              <a:t>digue.</a:t>
            </a: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19" y="3708881"/>
            <a:ext cx="9783020" cy="25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2009955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Ensuite, on introduit le niveau d’eau.</a:t>
            </a: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14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4" y="3283789"/>
            <a:ext cx="10047436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2009955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Après, </a:t>
            </a:r>
            <a:r>
              <a:rPr lang="fr-FR" dirty="0">
                <a:ln>
                  <a:solidFill>
                    <a:srgbClr val="002060"/>
                  </a:solidFill>
                </a:ln>
              </a:rPr>
              <a:t>on introduit le matériau de la digue et les conditions au </a:t>
            </a:r>
            <a:r>
              <a:rPr lang="fr-FR" dirty="0" smtClean="0">
                <a:ln>
                  <a:solidFill>
                    <a:srgbClr val="002060"/>
                  </a:solidFill>
                </a:ln>
              </a:rPr>
              <a:t>limites.</a:t>
            </a: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09" y="3357437"/>
            <a:ext cx="10241040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2009955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Ensuite, </a:t>
            </a:r>
            <a:r>
              <a:rPr lang="fr-FR" dirty="0">
                <a:ln>
                  <a:solidFill>
                    <a:srgbClr val="002060"/>
                  </a:solidFill>
                </a:ln>
              </a:rPr>
              <a:t>on </a:t>
            </a:r>
            <a:r>
              <a:rPr lang="fr-FR" dirty="0" smtClean="0">
                <a:ln>
                  <a:solidFill>
                    <a:srgbClr val="002060"/>
                  </a:solidFill>
                </a:ln>
              </a:rPr>
              <a:t>fait le maillage de la structure de la digue.</a:t>
            </a: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16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29" y="3407349"/>
            <a:ext cx="10296000" cy="22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2009955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Ensuite, on passe à la simulation avec le module « SEEP 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On observe la variation de la charge hydraulique tout le long de l’ouvrage.</a:t>
            </a:r>
          </a:p>
          <a:p>
            <a:pPr>
              <a:lnSpc>
                <a:spcPct val="150000"/>
              </a:lnSpc>
            </a:pP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79" y="3330400"/>
            <a:ext cx="10128899" cy="2664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894" y="1644475"/>
            <a:ext cx="1073516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1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2009955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On observe la variation de la pression tout le long de l’ouvrage.</a:t>
            </a:r>
          </a:p>
          <a:p>
            <a:pPr>
              <a:lnSpc>
                <a:spcPct val="150000"/>
              </a:lnSpc>
            </a:pP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18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28" y="3249437"/>
            <a:ext cx="10478401" cy="2664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583" y="2498671"/>
            <a:ext cx="2057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2009955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On observe la variation de la conductivité selon l’axe Y.</a:t>
            </a:r>
          </a:p>
          <a:p>
            <a:pPr>
              <a:lnSpc>
                <a:spcPct val="150000"/>
              </a:lnSpc>
            </a:pP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91" y="3159155"/>
            <a:ext cx="10348275" cy="2664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912" y="2150960"/>
            <a:ext cx="15525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882614" y="2921395"/>
            <a:ext cx="8534401" cy="760007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pPr/>
              <a:t>2</a:t>
            </a:fld>
            <a:endParaRPr lang="fr-FR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94112284"/>
              </p:ext>
            </p:extLst>
          </p:nvPr>
        </p:nvGraphicFramePr>
        <p:xfrm>
          <a:off x="4280468" y="1193701"/>
          <a:ext cx="6577161" cy="438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llipse 11"/>
          <p:cNvSpPr/>
          <p:nvPr/>
        </p:nvSpPr>
        <p:spPr>
          <a:xfrm>
            <a:off x="4338406" y="1337230"/>
            <a:ext cx="519351" cy="519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52F61"/>
                </a:solidFill>
              </a:rPr>
              <a:t>1</a:t>
            </a:r>
            <a:endParaRPr lang="fr-FR" dirty="0">
              <a:solidFill>
                <a:srgbClr val="052F6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690325" y="1934634"/>
            <a:ext cx="519351" cy="519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52F61"/>
                </a:solidFill>
              </a:rPr>
              <a:t>2</a:t>
            </a:r>
            <a:endParaRPr lang="fr-FR" dirty="0">
              <a:solidFill>
                <a:srgbClr val="052F6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890138" y="2529272"/>
            <a:ext cx="519351" cy="519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52F61"/>
                </a:solidFill>
              </a:rPr>
              <a:t>3</a:t>
            </a:r>
          </a:p>
        </p:txBody>
      </p:sp>
      <p:sp>
        <p:nvSpPr>
          <p:cNvPr id="15" name="Ellipse 14"/>
          <p:cNvSpPr/>
          <p:nvPr/>
        </p:nvSpPr>
        <p:spPr>
          <a:xfrm>
            <a:off x="4950000" y="3123910"/>
            <a:ext cx="519351" cy="519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52F61"/>
                </a:solidFill>
              </a:rPr>
              <a:t>4</a:t>
            </a:r>
          </a:p>
        </p:txBody>
      </p:sp>
      <p:sp>
        <p:nvSpPr>
          <p:cNvPr id="16" name="Ellipse 15"/>
          <p:cNvSpPr/>
          <p:nvPr/>
        </p:nvSpPr>
        <p:spPr>
          <a:xfrm>
            <a:off x="4378893" y="4864430"/>
            <a:ext cx="519351" cy="519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52F61"/>
                </a:solidFill>
              </a:rPr>
              <a:t>7</a:t>
            </a:r>
            <a:endParaRPr lang="fr-FR" dirty="0">
              <a:solidFill>
                <a:srgbClr val="052F6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898244" y="3737484"/>
            <a:ext cx="519351" cy="519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52F61"/>
                </a:solidFill>
              </a:rPr>
              <a:t>5</a:t>
            </a:r>
          </a:p>
        </p:txBody>
      </p:sp>
      <p:sp>
        <p:nvSpPr>
          <p:cNvPr id="18" name="Ellipse 17"/>
          <p:cNvSpPr/>
          <p:nvPr/>
        </p:nvSpPr>
        <p:spPr>
          <a:xfrm>
            <a:off x="4690324" y="4319577"/>
            <a:ext cx="519351" cy="519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52F61"/>
                </a:solidFill>
              </a:rPr>
              <a:t>6</a:t>
            </a:r>
            <a:endParaRPr lang="fr-FR" dirty="0">
              <a:solidFill>
                <a:srgbClr val="052F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8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2009955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On observe la courbe de la variation de la charge hydraulique selon l’axe Y.</a:t>
            </a:r>
          </a:p>
          <a:p>
            <a:pPr>
              <a:lnSpc>
                <a:spcPct val="150000"/>
              </a:lnSpc>
            </a:pP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20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04" y="2731159"/>
            <a:ext cx="5734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1906443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On observe la courbe de la variation de la pression interstitielle selon l’axe Y.</a:t>
            </a:r>
          </a:p>
          <a:p>
            <a:pPr>
              <a:lnSpc>
                <a:spcPct val="150000"/>
              </a:lnSpc>
            </a:pP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04" y="2505075"/>
            <a:ext cx="57340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1880563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Enfin, on passe à la simulation avec le module « SLOPE 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>
                  <a:solidFill>
                    <a:srgbClr val="002060"/>
                  </a:solidFill>
                </a:ln>
              </a:rPr>
              <a:t>On dessine la surface d’eau et la ligne piézométrique.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 smtClean="0">
              <a:ln>
                <a:solidFill>
                  <a:srgbClr val="002060"/>
                </a:solidFill>
              </a:ln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 smtClean="0">
              <a:ln>
                <a:solidFill>
                  <a:srgbClr val="002060"/>
                </a:solidFill>
              </a:ln>
            </a:endParaRPr>
          </a:p>
          <a:p>
            <a:pPr>
              <a:lnSpc>
                <a:spcPct val="150000"/>
              </a:lnSpc>
            </a:pP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22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59" y="3070195"/>
            <a:ext cx="10388740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1880563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On lance la simulation et on vérifie que notre </a:t>
            </a:r>
            <a:r>
              <a:rPr lang="fr-FR" dirty="0">
                <a:ln>
                  <a:solidFill>
                    <a:srgbClr val="002060"/>
                  </a:solidFill>
                </a:ln>
              </a:rPr>
              <a:t>digue est </a:t>
            </a:r>
            <a:r>
              <a:rPr lang="fr-FR" dirty="0" smtClean="0">
                <a:ln>
                  <a:solidFill>
                    <a:srgbClr val="002060"/>
                  </a:solidFill>
                </a:ln>
              </a:rPr>
              <a:t>stable</a:t>
            </a:r>
            <a:r>
              <a:rPr lang="fr-FR" dirty="0">
                <a:ln>
                  <a:solidFill>
                    <a:srgbClr val="002060"/>
                  </a:solidFill>
                </a:ln>
              </a:rPr>
              <a:t>.</a:t>
            </a:r>
            <a:endParaRPr lang="fr-FR" dirty="0">
              <a:ln>
                <a:solidFill>
                  <a:srgbClr val="002060"/>
                </a:solidFill>
              </a:ln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 smtClean="0">
              <a:ln>
                <a:solidFill>
                  <a:srgbClr val="002060"/>
                </a:solidFill>
              </a:ln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 smtClean="0">
              <a:ln>
                <a:solidFill>
                  <a:srgbClr val="002060"/>
                </a:solidFill>
              </a:ln>
            </a:endParaRPr>
          </a:p>
          <a:p>
            <a:pPr>
              <a:lnSpc>
                <a:spcPct val="150000"/>
              </a:lnSpc>
            </a:pP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23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09" y="2914475"/>
            <a:ext cx="9961040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Simulation</a:t>
            </a:r>
            <a:r>
              <a:rPr lang="fr-FR" dirty="0" smtClean="0"/>
              <a:t> </a:t>
            </a:r>
            <a:r>
              <a:rPr lang="fr-FR" dirty="0"/>
              <a:t>de la digue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4213" y="1906443"/>
            <a:ext cx="10821232" cy="39844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On observe la courbe de la variation du facteur de sécurité.</a:t>
            </a:r>
          </a:p>
          <a:p>
            <a:pPr>
              <a:lnSpc>
                <a:spcPct val="150000"/>
              </a:lnSpc>
            </a:pPr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24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25" y="2561175"/>
            <a:ext cx="5002153" cy="378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5389" y="2831044"/>
            <a:ext cx="4796287" cy="149860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Au cour de cette mémoire, nous avons pu faire le dimensionnement du barrage d’</a:t>
            </a:r>
            <a:r>
              <a:rPr lang="fr-FR" dirty="0" err="1" smtClean="0">
                <a:ln>
                  <a:solidFill>
                    <a:srgbClr val="002060"/>
                  </a:solidFill>
                </a:ln>
              </a:rPr>
              <a:t>Arara</a:t>
            </a:r>
            <a:r>
              <a:rPr lang="fr-FR" dirty="0" smtClean="0">
                <a:ln>
                  <a:solidFill>
                    <a:srgbClr val="002060"/>
                  </a:solidFill>
                </a:ln>
              </a:rPr>
              <a:t> à </a:t>
            </a:r>
            <a:r>
              <a:rPr lang="fr-FR" dirty="0" err="1" smtClean="0">
                <a:ln>
                  <a:solidFill>
                    <a:srgbClr val="002060"/>
                  </a:solidFill>
                </a:ln>
              </a:rPr>
              <a:t>Foussana</a:t>
            </a:r>
            <a:r>
              <a:rPr lang="fr-FR" dirty="0" smtClean="0">
                <a:ln>
                  <a:solidFill>
                    <a:srgbClr val="002060"/>
                  </a:solidFill>
                </a:ln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 smtClean="0">
                <a:ln>
                  <a:solidFill>
                    <a:srgbClr val="002060"/>
                  </a:solidFill>
                </a:ln>
              </a:rPr>
              <a:t>Ce barrage comporte 32 210 m .</a:t>
            </a:r>
          </a:p>
          <a:p>
            <a:pPr algn="just"/>
            <a:endParaRPr lang="fr-FR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25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89" y="2121660"/>
            <a:ext cx="5355656" cy="29173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5516" y="3804248"/>
            <a:ext cx="198407" cy="15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ln>
                  <a:solidFill>
                    <a:srgbClr val="002060"/>
                  </a:solidFill>
                </a:ln>
                <a:solidFill>
                  <a:srgbClr val="042A57"/>
                </a:solidFill>
              </a:rPr>
              <a:t>3</a:t>
            </a:r>
            <a:endParaRPr lang="fr-FR" sz="1050" dirty="0">
              <a:ln>
                <a:solidFill>
                  <a:srgbClr val="002060"/>
                </a:solidFill>
              </a:ln>
              <a:solidFill>
                <a:srgbClr val="042A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9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C2B4A13-0632-456F-A66A-2D0CDB9D30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1568A552-34C4-41D2-A36B-9E86EC569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8BE655E-142C-41C9-895E-54D55EDDA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41A8EF9F-5EF4-4EB5-9BA0-61ED3510F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anchor="b">
            <a:normAutofit/>
          </a:bodyPr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BF645EAD-0BB8-4A20-9952-B298A842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fr-F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98CC593-9FF4-46EF-81AE-2D26922F1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8884" y="2831044"/>
            <a:ext cx="4672792" cy="1498600"/>
          </a:xfrm>
        </p:spPr>
        <p:txBody>
          <a:bodyPr/>
          <a:lstStyle/>
          <a:p>
            <a:pPr algn="just"/>
            <a:r>
              <a:rPr lang="fr-FR" dirty="0" smtClean="0">
                <a:ln>
                  <a:solidFill>
                    <a:srgbClr val="002060"/>
                  </a:solidFill>
                </a:ln>
              </a:rPr>
              <a:t>En tant qu’élèves ingénieurs, nous avons eu la chance de faire une mémoire d’ouvrages hydrauliques qui se déroule sur le dimensionnement d’une digue de barrage en terre à </a:t>
            </a:r>
            <a:r>
              <a:rPr lang="fr-FR" dirty="0" err="1" smtClean="0">
                <a:ln>
                  <a:solidFill>
                    <a:srgbClr val="002060"/>
                  </a:solidFill>
                </a:ln>
              </a:rPr>
              <a:t>Arara</a:t>
            </a:r>
            <a:r>
              <a:rPr lang="fr-FR" dirty="0" smtClean="0">
                <a:ln>
                  <a:solidFill>
                    <a:srgbClr val="002060"/>
                  </a:solidFill>
                </a:ln>
              </a:rPr>
              <a:t> – </a:t>
            </a:r>
            <a:r>
              <a:rPr lang="fr-FR" dirty="0" err="1" smtClean="0">
                <a:ln>
                  <a:solidFill>
                    <a:srgbClr val="002060"/>
                  </a:solidFill>
                </a:ln>
              </a:rPr>
              <a:t>Foussana</a:t>
            </a:r>
            <a:r>
              <a:rPr lang="fr-FR" dirty="0">
                <a:ln>
                  <a:solidFill>
                    <a:srgbClr val="002060"/>
                  </a:solidFill>
                </a:ln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399" y="1837425"/>
            <a:ext cx="5213057" cy="34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3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r>
              <a:rPr lang="fr-FR" dirty="0" smtClean="0"/>
              <a:t>Données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666175852"/>
              </p:ext>
            </p:extLst>
          </p:nvPr>
        </p:nvGraphicFramePr>
        <p:xfrm>
          <a:off x="2674595" y="1179323"/>
          <a:ext cx="7243304" cy="4399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9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Etude </a:t>
            </a:r>
            <a:r>
              <a:rPr lang="fr-FR" dirty="0" smtClean="0"/>
              <a:t>hydrologique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528941" y="2882420"/>
            <a:ext cx="4224217" cy="1498600"/>
          </a:xfrm>
        </p:spPr>
        <p:txBody>
          <a:bodyPr/>
          <a:lstStyle/>
          <a:p>
            <a:pPr algn="just"/>
            <a:r>
              <a:rPr lang="fr-FR" dirty="0">
                <a:ln>
                  <a:solidFill>
                    <a:srgbClr val="002060"/>
                  </a:solidFill>
                </a:ln>
              </a:rPr>
              <a:t>La délimitation du bassin versant est faite à l’aide du logiciel « Global Mapper ».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6069" t="7216" r="5553" b="6610"/>
          <a:stretch/>
        </p:blipFill>
        <p:spPr>
          <a:xfrm>
            <a:off x="5188453" y="1777040"/>
            <a:ext cx="6316992" cy="3709359"/>
          </a:xfrm>
          <a:prstGeom prst="rect">
            <a:avLst/>
          </a:prstGeom>
        </p:spPr>
      </p:pic>
      <p:sp>
        <p:nvSpPr>
          <p:cNvPr id="8" name="Flèche droite rayée 7"/>
          <p:cNvSpPr/>
          <p:nvPr/>
        </p:nvSpPr>
        <p:spPr>
          <a:xfrm rot="12326231">
            <a:off x="9370481" y="4625038"/>
            <a:ext cx="534838" cy="37956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9954884" y="4667117"/>
            <a:ext cx="1233577" cy="62110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BASSIN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Flèche droite rayée 10"/>
          <p:cNvSpPr/>
          <p:nvPr/>
        </p:nvSpPr>
        <p:spPr>
          <a:xfrm rot="13515511">
            <a:off x="9718479" y="3872392"/>
            <a:ext cx="502244" cy="37956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0271868" y="3907471"/>
            <a:ext cx="1233577" cy="62110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Exutoire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Etude </a:t>
            </a:r>
            <a:r>
              <a:rPr lang="fr-FR" dirty="0" smtClean="0"/>
              <a:t>hydrologique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539088064"/>
              </p:ext>
            </p:extLst>
          </p:nvPr>
        </p:nvGraphicFramePr>
        <p:xfrm>
          <a:off x="2581065" y="1639899"/>
          <a:ext cx="6637547" cy="442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1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Etude </a:t>
            </a:r>
            <a:r>
              <a:rPr lang="fr-FR" dirty="0" smtClean="0"/>
              <a:t>hydraulique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213" y="2182478"/>
                <a:ext cx="8534400" cy="3165894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ln>
                      <a:solidFill>
                        <a:srgbClr val="002060"/>
                      </a:solidFill>
                    </a:ln>
                  </a:rPr>
                  <a:t>Le </a:t>
                </a:r>
                <a:r>
                  <a:rPr lang="fr-FR" dirty="0">
                    <a:ln>
                      <a:solidFill>
                        <a:srgbClr val="002060"/>
                      </a:solidFill>
                    </a:ln>
                  </a:rPr>
                  <a:t>volume d’apport </a:t>
                </a:r>
                <a:r>
                  <a:rPr lang="fr-FR" dirty="0" smtClean="0">
                    <a:ln>
                      <a:solidFill>
                        <a:srgbClr val="002060"/>
                      </a:solidFill>
                    </a:ln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fr-FR" i="1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=2003.378 </m:t>
                      </m:r>
                      <m:f>
                        <m:fPr>
                          <m:type m:val="lin"/>
                          <m:ctrlPr>
                            <a:rPr lang="fr-FR" i="1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n>
                                    <a:solidFill>
                                      <a:srgbClr val="002060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n>
                                    <a:solidFill>
                                      <a:srgbClr val="002060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i="1">
                                  <a:ln>
                                    <a:solidFill>
                                      <a:srgbClr val="002060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fr-FR" b="0" i="1" smtClean="0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i="1" dirty="0" smtClean="0">
                  <a:ln>
                    <a:solidFill>
                      <a:srgbClr val="002060"/>
                    </a:solidFill>
                  </a:ln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𝐻𝑎𝑢𝑡𝑒𝑢𝑟</m:t>
                      </m:r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dirty="0" smtClean="0">
                  <a:ln>
                    <a:solidFill>
                      <a:srgbClr val="002060"/>
                    </a:solidFill>
                  </a:ln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ln>
                      <a:solidFill>
                        <a:srgbClr val="002060"/>
                      </a:solidFill>
                    </a:ln>
                  </a:rPr>
                  <a:t>Capacité utile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i="1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32210</m:t>
                      </m:r>
                      <m:sSup>
                        <m:sSupPr>
                          <m:ctrlPr>
                            <a:rPr lang="fr-FR" i="1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n>
                                <a:solidFill>
                                  <a:srgbClr val="00206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 smtClean="0">
                  <a:ln>
                    <a:solidFill>
                      <a:srgbClr val="002060"/>
                    </a:solidFill>
                  </a:ln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i="1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i="1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𝐻𝑎𝑢𝑡𝑒𝑢𝑟</m:t>
                      </m:r>
                      <m:r>
                        <a:rPr lang="fr-FR" i="1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=7,5</m:t>
                      </m:r>
                      <m:r>
                        <a:rPr lang="fr-FR" i="1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dirty="0" smtClean="0">
                  <a:ln>
                    <a:solidFill>
                      <a:srgbClr val="002060"/>
                    </a:solidFill>
                  </a:ln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ln>
                      <a:solidFill>
                        <a:srgbClr val="002060"/>
                      </a:solidFill>
                    </a:ln>
                  </a:rPr>
                  <a:t>Plus haute eau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𝑃𝐻𝐸</m:t>
                      </m:r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=8,5</m:t>
                      </m:r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dirty="0">
                  <a:ln>
                    <a:solidFill>
                      <a:srgbClr val="002060"/>
                    </a:solidFill>
                  </a:ln>
                </a:endParaRPr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2182478"/>
                <a:ext cx="8534400" cy="316589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8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Etude </a:t>
            </a:r>
            <a:r>
              <a:rPr lang="fr-FR" dirty="0" smtClean="0"/>
              <a:t>hydraulique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797409222"/>
              </p:ext>
            </p:extLst>
          </p:nvPr>
        </p:nvGraphicFramePr>
        <p:xfrm>
          <a:off x="3110302" y="2015065"/>
          <a:ext cx="5516113" cy="367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118928" y="5443268"/>
            <a:ext cx="5497200" cy="551132"/>
          </a:xfrm>
          <a:prstGeom prst="rect">
            <a:avLst/>
          </a:prstGeom>
          <a:solidFill>
            <a:srgbClr val="042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=&gt; 1,73m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3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-917747"/>
            <a:ext cx="8534401" cy="2281600"/>
          </a:xfrm>
        </p:spPr>
        <p:txBody>
          <a:bodyPr/>
          <a:lstStyle/>
          <a:p>
            <a:pPr lvl="0"/>
            <a:r>
              <a:rPr lang="fr-FR" dirty="0"/>
              <a:t>Etude </a:t>
            </a:r>
            <a:r>
              <a:rPr lang="fr-FR" dirty="0" smtClean="0"/>
              <a:t>hydraulique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213" y="1708020"/>
                <a:ext cx="8534400" cy="440810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ln>
                      <a:solidFill>
                        <a:srgbClr val="002060"/>
                      </a:solidFill>
                    </a:ln>
                  </a:rPr>
                  <a:t>Tassement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,11</m:t>
                      </m:r>
                      <m:r>
                        <a:rPr lang="fr-FR" b="0" i="1" smtClean="0">
                          <a:ln>
                            <a:solidFill>
                              <a:srgbClr val="002060"/>
                            </a:solidFill>
                          </a:ln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 smtClean="0">
                  <a:ln>
                    <a:solidFill>
                      <a:srgbClr val="002060"/>
                    </a:solidFill>
                  </a:ln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b="0" dirty="0" smtClean="0">
                    <a:ln>
                      <a:solidFill>
                        <a:srgbClr val="002060"/>
                      </a:solidFill>
                    </a:ln>
                  </a:rPr>
                  <a:t>Cote crête de barrage 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n>
                          <a:solidFill>
                            <a:srgbClr val="002060"/>
                          </a:solidFill>
                        </a:ln>
                        <a:latin typeface="Cambria Math" panose="02040503050406030204" pitchFamily="18" charset="0"/>
                      </a:rPr>
                      <m:t>𝐶𝐶𝐵</m:t>
                    </m:r>
                    <m:r>
                      <a:rPr lang="fr-FR" b="0" i="1" smtClean="0">
                        <a:ln>
                          <a:solidFill>
                            <a:srgbClr val="002060"/>
                          </a:solidFill>
                        </a:ln>
                        <a:latin typeface="Cambria Math" panose="02040503050406030204" pitchFamily="18" charset="0"/>
                      </a:rPr>
                      <m:t>=11,34</m:t>
                    </m:r>
                    <m:r>
                      <a:rPr lang="fr-FR" b="0" i="1" smtClean="0">
                        <a:ln>
                          <a:solidFill>
                            <a:srgbClr val="002060"/>
                          </a:solidFill>
                        </a:ln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n>
                          <a:solidFill>
                            <a:srgbClr val="002060"/>
                          </a:solidFill>
                        </a:ln>
                        <a:latin typeface="Cambria Math" panose="02040503050406030204" pitchFamily="18" charset="0"/>
                      </a:rPr>
                      <m:t>⇒ </m:t>
                    </m:r>
                    <m:r>
                      <a:rPr lang="fr-FR" b="0" i="1" smtClean="0">
                        <a:ln>
                          <a:solidFill>
                            <a:srgbClr val="002060"/>
                          </a:solidFill>
                        </a:ln>
                        <a:latin typeface="Cambria Math" panose="02040503050406030204" pitchFamily="18" charset="0"/>
                      </a:rPr>
                      <m:t>𝑆𝑜𝑖𝑡</m:t>
                    </m:r>
                    <m:r>
                      <a:rPr lang="fr-FR" b="0" i="1" smtClean="0">
                        <a:ln>
                          <a:solidFill>
                            <a:srgbClr val="002060"/>
                          </a:solidFill>
                        </a:ln>
                        <a:latin typeface="Cambria Math" panose="02040503050406030204" pitchFamily="18" charset="0"/>
                      </a:rPr>
                      <m:t> 11,5</m:t>
                    </m:r>
                    <m:r>
                      <a:rPr lang="fr-FR" b="0" i="1" smtClean="0">
                        <a:ln>
                          <a:solidFill>
                            <a:srgbClr val="002060"/>
                          </a:solidFill>
                        </a:ln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 smtClean="0">
                    <a:ln>
                      <a:solidFill>
                        <a:srgbClr val="002060"/>
                      </a:solidFill>
                    </a:ln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ln>
                      <a:solidFill>
                        <a:srgbClr val="002060"/>
                      </a:solidFill>
                    </a:ln>
                  </a:rPr>
                  <a:t>Largeur de crête 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fr-FR" dirty="0">
                  <a:ln>
                    <a:solidFill>
                      <a:srgbClr val="00206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708020"/>
                <a:ext cx="8534400" cy="4408103"/>
              </a:xfr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0B70-33F2-493F-B929-A7F72BE5CC66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942954159"/>
              </p:ext>
            </p:extLst>
          </p:nvPr>
        </p:nvGraphicFramePr>
        <p:xfrm>
          <a:off x="3765910" y="3514140"/>
          <a:ext cx="3902974" cy="26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Rectangle 9"/>
          <p:cNvSpPr/>
          <p:nvPr/>
        </p:nvSpPr>
        <p:spPr>
          <a:xfrm>
            <a:off x="3765910" y="5972834"/>
            <a:ext cx="3902974" cy="551132"/>
          </a:xfrm>
          <a:prstGeom prst="rect">
            <a:avLst/>
          </a:prstGeom>
          <a:solidFill>
            <a:srgbClr val="042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=&gt; 5,5m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</TotalTime>
  <Words>538</Words>
  <Application>Microsoft Office PowerPoint</Application>
  <PresentationFormat>Grand écran</PresentationFormat>
  <Paragraphs>186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Franklin Gothic Book</vt:lpstr>
      <vt:lpstr>Wingdings</vt:lpstr>
      <vt:lpstr>Wingdings 3</vt:lpstr>
      <vt:lpstr>Secteur</vt:lpstr>
      <vt:lpstr>Présentation de mémoire ouvrages hydrauliques</vt:lpstr>
      <vt:lpstr>Sommaire</vt:lpstr>
      <vt:lpstr>introduction</vt:lpstr>
      <vt:lpstr>Données du projet</vt:lpstr>
      <vt:lpstr>Etude hydrologique </vt:lpstr>
      <vt:lpstr>Etude hydrologique</vt:lpstr>
      <vt:lpstr>Etude hydraulique</vt:lpstr>
      <vt:lpstr>Etude hydraulique</vt:lpstr>
      <vt:lpstr>Etude hydraulique</vt:lpstr>
      <vt:lpstr>Etude hydraulique</vt:lpstr>
      <vt:lpstr>Etude de stabilité</vt:lpstr>
      <vt:lpstr>Etude hydraulique</vt:lpstr>
      <vt:lpstr>Simulation de la digue</vt:lpstr>
      <vt:lpstr>Simulation de la digue</vt:lpstr>
      <vt:lpstr>Simulation de la digue</vt:lpstr>
      <vt:lpstr>Simulation de la digue</vt:lpstr>
      <vt:lpstr>Simulation de la digue</vt:lpstr>
      <vt:lpstr>Simulation de la digue</vt:lpstr>
      <vt:lpstr>Simulation de la digue</vt:lpstr>
      <vt:lpstr>Simulation de la digue</vt:lpstr>
      <vt:lpstr>Simulation de la digue</vt:lpstr>
      <vt:lpstr>Simulation de la digue</vt:lpstr>
      <vt:lpstr>Simulation de la digue</vt:lpstr>
      <vt:lpstr>Simulation de la digue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mémoire ouvrages hydrauliques</dc:title>
  <dc:creator>fares frikha</dc:creator>
  <cp:lastModifiedBy>fares frikha</cp:lastModifiedBy>
  <cp:revision>68</cp:revision>
  <dcterms:created xsi:type="dcterms:W3CDTF">2021-02-10T20:45:48Z</dcterms:created>
  <dcterms:modified xsi:type="dcterms:W3CDTF">2021-02-12T04:45:54Z</dcterms:modified>
</cp:coreProperties>
</file>