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61" r:id="rId4"/>
    <p:sldId id="260" r:id="rId5"/>
    <p:sldId id="262" r:id="rId6"/>
    <p:sldId id="290" r:id="rId7"/>
    <p:sldId id="265" r:id="rId8"/>
    <p:sldId id="270" r:id="rId9"/>
    <p:sldId id="291" r:id="rId10"/>
    <p:sldId id="292" r:id="rId11"/>
    <p:sldId id="293" r:id="rId12"/>
    <p:sldId id="294" r:id="rId13"/>
    <p:sldId id="266" r:id="rId14"/>
    <p:sldId id="271" r:id="rId15"/>
    <p:sldId id="267" r:id="rId16"/>
    <p:sldId id="279" r:id="rId17"/>
    <p:sldId id="296" r:id="rId18"/>
    <p:sldId id="297" r:id="rId19"/>
    <p:sldId id="298" r:id="rId20"/>
    <p:sldId id="299" r:id="rId21"/>
    <p:sldId id="268" r:id="rId22"/>
    <p:sldId id="284" r:id="rId23"/>
    <p:sldId id="264" r:id="rId24"/>
    <p:sldId id="263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8F8F8"/>
    <a:srgbClr val="CC66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35852-E281-4DCB-A9A8-FCC6E8250E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0C73ED6-F93F-47AB-9B4E-83B937FE4A49}">
      <dgm:prSet phldrT="[Texte]"/>
      <dgm:spPr/>
      <dgm:t>
        <a:bodyPr/>
        <a:lstStyle/>
        <a:p>
          <a:r>
            <a:rPr lang="fr-FR" b="0" dirty="0"/>
            <a:t>Dimensionnement d’une autoroute de</a:t>
          </a:r>
          <a:r>
            <a:rPr lang="fr-FR" dirty="0"/>
            <a:t> type L1</a:t>
          </a:r>
          <a:endParaRPr lang="fr-FR" b="0" dirty="0"/>
        </a:p>
      </dgm:t>
    </dgm:pt>
    <dgm:pt modelId="{2AED5FB2-6B0E-473C-9261-F322214215B3}" type="parTrans" cxnId="{357F37A3-C2BA-43B6-A913-E12328CB3AEA}">
      <dgm:prSet/>
      <dgm:spPr/>
      <dgm:t>
        <a:bodyPr/>
        <a:lstStyle/>
        <a:p>
          <a:endParaRPr lang="fr-FR"/>
        </a:p>
      </dgm:t>
    </dgm:pt>
    <dgm:pt modelId="{8BC12E04-69B9-4A64-A849-C70DFE1C82A8}" type="sibTrans" cxnId="{357F37A3-C2BA-43B6-A913-E12328CB3AEA}">
      <dgm:prSet/>
      <dgm:spPr/>
      <dgm:t>
        <a:bodyPr/>
        <a:lstStyle/>
        <a:p>
          <a:endParaRPr lang="fr-FR"/>
        </a:p>
      </dgm:t>
    </dgm:pt>
    <dgm:pt modelId="{5347D24D-05AF-453F-BBD0-9181983BA561}">
      <dgm:prSet phldrT="[Texte]"/>
      <dgm:spPr/>
      <dgm:t>
        <a:bodyPr/>
        <a:lstStyle/>
        <a:p>
          <a:r>
            <a:rPr lang="fr-FR" dirty="0"/>
            <a:t>Logiciels  : AutoCAD, Piste, Alizé</a:t>
          </a:r>
        </a:p>
      </dgm:t>
    </dgm:pt>
    <dgm:pt modelId="{34C1E066-FDB4-4587-896C-684160BEF002}" type="parTrans" cxnId="{686310E7-2C27-416C-B73E-004B909C89BA}">
      <dgm:prSet/>
      <dgm:spPr/>
      <dgm:t>
        <a:bodyPr/>
        <a:lstStyle/>
        <a:p>
          <a:endParaRPr lang="fr-FR"/>
        </a:p>
      </dgm:t>
    </dgm:pt>
    <dgm:pt modelId="{25E9A9E7-BED1-421B-8A24-0A8C1C6DD241}" type="sibTrans" cxnId="{686310E7-2C27-416C-B73E-004B909C89BA}">
      <dgm:prSet/>
      <dgm:spPr/>
      <dgm:t>
        <a:bodyPr/>
        <a:lstStyle/>
        <a:p>
          <a:endParaRPr lang="fr-FR"/>
        </a:p>
      </dgm:t>
    </dgm:pt>
    <dgm:pt modelId="{9242078F-2981-481F-B90E-A303139EB20F}">
      <dgm:prSet phldrT="[Texte]"/>
      <dgm:spPr/>
      <dgm:t>
        <a:bodyPr/>
        <a:lstStyle/>
        <a:p>
          <a:r>
            <a:rPr lang="fr-FR" dirty="0"/>
            <a:t>Conforme au norme ICTAAL</a:t>
          </a:r>
        </a:p>
      </dgm:t>
    </dgm:pt>
    <dgm:pt modelId="{9A288632-E8A9-4293-8EDA-F8A4877B08E3}" type="parTrans" cxnId="{FB83E15B-46C8-4D79-874E-A2FF8B606487}">
      <dgm:prSet/>
      <dgm:spPr/>
      <dgm:t>
        <a:bodyPr/>
        <a:lstStyle/>
        <a:p>
          <a:endParaRPr lang="fr-FR"/>
        </a:p>
      </dgm:t>
    </dgm:pt>
    <dgm:pt modelId="{2F70F238-763E-4F3C-920B-F9C6D21CAA43}" type="sibTrans" cxnId="{FB83E15B-46C8-4D79-874E-A2FF8B606487}">
      <dgm:prSet/>
      <dgm:spPr/>
      <dgm:t>
        <a:bodyPr/>
        <a:lstStyle/>
        <a:p>
          <a:endParaRPr lang="fr-FR"/>
        </a:p>
      </dgm:t>
    </dgm:pt>
    <dgm:pt modelId="{BBD68CD3-AC50-4E4D-8A44-3B55C5255AF0}">
      <dgm:prSet phldrT="[Texte]"/>
      <dgm:spPr/>
      <dgm:t>
        <a:bodyPr/>
        <a:lstStyle/>
        <a:p>
          <a:r>
            <a:rPr lang="fr-FR" dirty="0"/>
            <a:t>Assure les conditions liées aux conforts et sécurités</a:t>
          </a:r>
        </a:p>
      </dgm:t>
    </dgm:pt>
    <dgm:pt modelId="{519B098A-395C-4B55-800C-5A5C62924BC8}" type="parTrans" cxnId="{F7B28CB6-F7E3-45D3-B449-A6BCE715A370}">
      <dgm:prSet/>
      <dgm:spPr/>
      <dgm:t>
        <a:bodyPr/>
        <a:lstStyle/>
        <a:p>
          <a:endParaRPr lang="fr-FR"/>
        </a:p>
      </dgm:t>
    </dgm:pt>
    <dgm:pt modelId="{D01A5547-09CD-4341-B56B-95EE669FD054}" type="sibTrans" cxnId="{F7B28CB6-F7E3-45D3-B449-A6BCE715A370}">
      <dgm:prSet/>
      <dgm:spPr/>
      <dgm:t>
        <a:bodyPr/>
        <a:lstStyle/>
        <a:p>
          <a:endParaRPr lang="fr-FR"/>
        </a:p>
      </dgm:t>
    </dgm:pt>
    <dgm:pt modelId="{F7FAC94E-E3DD-4528-86B4-ACDA371D165A}">
      <dgm:prSet phldrT="[Texte]"/>
      <dgm:spPr/>
      <dgm:t>
        <a:bodyPr/>
        <a:lstStyle/>
        <a:p>
          <a:r>
            <a:rPr lang="fr-FR" dirty="0"/>
            <a:t>Conception économique</a:t>
          </a:r>
        </a:p>
      </dgm:t>
    </dgm:pt>
    <dgm:pt modelId="{5E78CF9E-CAF0-436F-AF38-8C9725EC72D0}" type="parTrans" cxnId="{138941ED-19D9-4304-A396-BE76D77EE5A7}">
      <dgm:prSet/>
      <dgm:spPr/>
      <dgm:t>
        <a:bodyPr/>
        <a:lstStyle/>
        <a:p>
          <a:endParaRPr lang="fr-FR"/>
        </a:p>
      </dgm:t>
    </dgm:pt>
    <dgm:pt modelId="{B125DFBB-CA2B-44D4-83CC-B45778C4CD0D}" type="sibTrans" cxnId="{138941ED-19D9-4304-A396-BE76D77EE5A7}">
      <dgm:prSet/>
      <dgm:spPr/>
      <dgm:t>
        <a:bodyPr/>
        <a:lstStyle/>
        <a:p>
          <a:endParaRPr lang="fr-FR"/>
        </a:p>
      </dgm:t>
    </dgm:pt>
    <dgm:pt modelId="{506635BA-FB85-4B5D-B4EE-B1932ED4DCBE}" type="pres">
      <dgm:prSet presAssocID="{2B235852-E281-4DCB-A9A8-FCC6E8250ECC}" presName="Name0" presStyleCnt="0">
        <dgm:presLayoutVars>
          <dgm:chMax val="7"/>
          <dgm:chPref val="7"/>
          <dgm:dir/>
        </dgm:presLayoutVars>
      </dgm:prSet>
      <dgm:spPr/>
    </dgm:pt>
    <dgm:pt modelId="{BC9AB5C4-D6D5-485C-AD5C-BF635635EFCF}" type="pres">
      <dgm:prSet presAssocID="{2B235852-E281-4DCB-A9A8-FCC6E8250ECC}" presName="Name1" presStyleCnt="0"/>
      <dgm:spPr/>
    </dgm:pt>
    <dgm:pt modelId="{2A5A36FC-B287-447D-A95F-52DE74C4ACCA}" type="pres">
      <dgm:prSet presAssocID="{2B235852-E281-4DCB-A9A8-FCC6E8250ECC}" presName="cycle" presStyleCnt="0"/>
      <dgm:spPr/>
    </dgm:pt>
    <dgm:pt modelId="{82624B48-B603-4BB9-86CD-E7E9CD75A20F}" type="pres">
      <dgm:prSet presAssocID="{2B235852-E281-4DCB-A9A8-FCC6E8250ECC}" presName="srcNode" presStyleLbl="node1" presStyleIdx="0" presStyleCnt="5"/>
      <dgm:spPr/>
    </dgm:pt>
    <dgm:pt modelId="{00DB2A8C-6193-492A-B943-7CDB52FB38AD}" type="pres">
      <dgm:prSet presAssocID="{2B235852-E281-4DCB-A9A8-FCC6E8250ECC}" presName="conn" presStyleLbl="parChTrans1D2" presStyleIdx="0" presStyleCnt="1"/>
      <dgm:spPr/>
    </dgm:pt>
    <dgm:pt modelId="{3580FCE9-CA86-418F-8542-04839B749996}" type="pres">
      <dgm:prSet presAssocID="{2B235852-E281-4DCB-A9A8-FCC6E8250ECC}" presName="extraNode" presStyleLbl="node1" presStyleIdx="0" presStyleCnt="5"/>
      <dgm:spPr/>
    </dgm:pt>
    <dgm:pt modelId="{158AD40F-3E27-4FFD-9812-BDFBF0FC4993}" type="pres">
      <dgm:prSet presAssocID="{2B235852-E281-4DCB-A9A8-FCC6E8250ECC}" presName="dstNode" presStyleLbl="node1" presStyleIdx="0" presStyleCnt="5"/>
      <dgm:spPr/>
    </dgm:pt>
    <dgm:pt modelId="{3E4AC154-9C0C-4AE9-9698-0D5FC5CF9717}" type="pres">
      <dgm:prSet presAssocID="{70C73ED6-F93F-47AB-9B4E-83B937FE4A49}" presName="text_1" presStyleLbl="node1" presStyleIdx="0" presStyleCnt="5">
        <dgm:presLayoutVars>
          <dgm:bulletEnabled val="1"/>
        </dgm:presLayoutVars>
      </dgm:prSet>
      <dgm:spPr/>
    </dgm:pt>
    <dgm:pt modelId="{4755A128-92FB-4C3B-BA19-1E6D3819D8BA}" type="pres">
      <dgm:prSet presAssocID="{70C73ED6-F93F-47AB-9B4E-83B937FE4A49}" presName="accent_1" presStyleCnt="0"/>
      <dgm:spPr/>
    </dgm:pt>
    <dgm:pt modelId="{842A4E9F-9B08-4D33-862C-D5E260ED086A}" type="pres">
      <dgm:prSet presAssocID="{70C73ED6-F93F-47AB-9B4E-83B937FE4A49}" presName="accentRepeatNode" presStyleLbl="solidFgAcc1" presStyleIdx="0" presStyleCnt="5"/>
      <dgm:spPr/>
    </dgm:pt>
    <dgm:pt modelId="{D8B5A5C8-D05C-46E4-94B3-EC9027B12591}" type="pres">
      <dgm:prSet presAssocID="{5347D24D-05AF-453F-BBD0-9181983BA561}" presName="text_2" presStyleLbl="node1" presStyleIdx="1" presStyleCnt="5">
        <dgm:presLayoutVars>
          <dgm:bulletEnabled val="1"/>
        </dgm:presLayoutVars>
      </dgm:prSet>
      <dgm:spPr/>
    </dgm:pt>
    <dgm:pt modelId="{A4CAA4F3-CD26-4EC6-9F56-233EF366E59E}" type="pres">
      <dgm:prSet presAssocID="{5347D24D-05AF-453F-BBD0-9181983BA561}" presName="accent_2" presStyleCnt="0"/>
      <dgm:spPr/>
    </dgm:pt>
    <dgm:pt modelId="{18FE1042-0CBF-4D2C-8430-4C469C3579AB}" type="pres">
      <dgm:prSet presAssocID="{5347D24D-05AF-453F-BBD0-9181983BA561}" presName="accentRepeatNode" presStyleLbl="solidFgAcc1" presStyleIdx="1" presStyleCnt="5"/>
      <dgm:spPr/>
    </dgm:pt>
    <dgm:pt modelId="{C2F2287F-F381-4892-BCB9-24DD41F3C3CB}" type="pres">
      <dgm:prSet presAssocID="{9242078F-2981-481F-B90E-A303139EB20F}" presName="text_3" presStyleLbl="node1" presStyleIdx="2" presStyleCnt="5">
        <dgm:presLayoutVars>
          <dgm:bulletEnabled val="1"/>
        </dgm:presLayoutVars>
      </dgm:prSet>
      <dgm:spPr/>
    </dgm:pt>
    <dgm:pt modelId="{80487BBE-525E-4CBA-8F7D-88C0F00AFDED}" type="pres">
      <dgm:prSet presAssocID="{9242078F-2981-481F-B90E-A303139EB20F}" presName="accent_3" presStyleCnt="0"/>
      <dgm:spPr/>
    </dgm:pt>
    <dgm:pt modelId="{1A57AFB3-AC6B-4FEC-9CA5-51EF6EF1A411}" type="pres">
      <dgm:prSet presAssocID="{9242078F-2981-481F-B90E-A303139EB20F}" presName="accentRepeatNode" presStyleLbl="solidFgAcc1" presStyleIdx="2" presStyleCnt="5"/>
      <dgm:spPr/>
    </dgm:pt>
    <dgm:pt modelId="{3B8D45F3-9EB6-49D6-A7CE-F6D46BCA3809}" type="pres">
      <dgm:prSet presAssocID="{BBD68CD3-AC50-4E4D-8A44-3B55C5255AF0}" presName="text_4" presStyleLbl="node1" presStyleIdx="3" presStyleCnt="5">
        <dgm:presLayoutVars>
          <dgm:bulletEnabled val="1"/>
        </dgm:presLayoutVars>
      </dgm:prSet>
      <dgm:spPr/>
    </dgm:pt>
    <dgm:pt modelId="{4BB107DF-8503-42B9-9925-7A01ACEB5998}" type="pres">
      <dgm:prSet presAssocID="{BBD68CD3-AC50-4E4D-8A44-3B55C5255AF0}" presName="accent_4" presStyleCnt="0"/>
      <dgm:spPr/>
    </dgm:pt>
    <dgm:pt modelId="{B03E72BF-D645-44A8-B591-C274367AF794}" type="pres">
      <dgm:prSet presAssocID="{BBD68CD3-AC50-4E4D-8A44-3B55C5255AF0}" presName="accentRepeatNode" presStyleLbl="solidFgAcc1" presStyleIdx="3" presStyleCnt="5"/>
      <dgm:spPr/>
    </dgm:pt>
    <dgm:pt modelId="{659C72DC-93F7-4E74-8F98-EA1E807DFAC2}" type="pres">
      <dgm:prSet presAssocID="{F7FAC94E-E3DD-4528-86B4-ACDA371D165A}" presName="text_5" presStyleLbl="node1" presStyleIdx="4" presStyleCnt="5">
        <dgm:presLayoutVars>
          <dgm:bulletEnabled val="1"/>
        </dgm:presLayoutVars>
      </dgm:prSet>
      <dgm:spPr/>
    </dgm:pt>
    <dgm:pt modelId="{229CEE3B-6CEC-4FBA-9C1F-DE5FC532CA54}" type="pres">
      <dgm:prSet presAssocID="{F7FAC94E-E3DD-4528-86B4-ACDA371D165A}" presName="accent_5" presStyleCnt="0"/>
      <dgm:spPr/>
    </dgm:pt>
    <dgm:pt modelId="{8C73C3C5-6A93-45BA-A85F-24EF98365A5D}" type="pres">
      <dgm:prSet presAssocID="{F7FAC94E-E3DD-4528-86B4-ACDA371D165A}" presName="accentRepeatNode" presStyleLbl="solidFgAcc1" presStyleIdx="4" presStyleCnt="5"/>
      <dgm:spPr/>
    </dgm:pt>
  </dgm:ptLst>
  <dgm:cxnLst>
    <dgm:cxn modelId="{1DC76418-0828-42F6-95EF-B1F188795FC1}" type="presOf" srcId="{5347D24D-05AF-453F-BBD0-9181983BA561}" destId="{D8B5A5C8-D05C-46E4-94B3-EC9027B12591}" srcOrd="0" destOrd="0" presId="urn:microsoft.com/office/officeart/2008/layout/VerticalCurvedList"/>
    <dgm:cxn modelId="{9FC32F1E-73A0-42A7-B4F6-3A548B1FD3F5}" type="presOf" srcId="{70C73ED6-F93F-47AB-9B4E-83B937FE4A49}" destId="{3E4AC154-9C0C-4AE9-9698-0D5FC5CF9717}" srcOrd="0" destOrd="0" presId="urn:microsoft.com/office/officeart/2008/layout/VerticalCurvedList"/>
    <dgm:cxn modelId="{FB83E15B-46C8-4D79-874E-A2FF8B606487}" srcId="{2B235852-E281-4DCB-A9A8-FCC6E8250ECC}" destId="{9242078F-2981-481F-B90E-A303139EB20F}" srcOrd="2" destOrd="0" parTransId="{9A288632-E8A9-4293-8EDA-F8A4877B08E3}" sibTransId="{2F70F238-763E-4F3C-920B-F9C6D21CAA43}"/>
    <dgm:cxn modelId="{0C1E514F-80B4-43CF-9FEA-67CDB5049A93}" type="presOf" srcId="{F7FAC94E-E3DD-4528-86B4-ACDA371D165A}" destId="{659C72DC-93F7-4E74-8F98-EA1E807DFAC2}" srcOrd="0" destOrd="0" presId="urn:microsoft.com/office/officeart/2008/layout/VerticalCurvedList"/>
    <dgm:cxn modelId="{E16E3C90-DD7F-4506-ACF4-23AFCCACBF3F}" type="presOf" srcId="{8BC12E04-69B9-4A64-A849-C70DFE1C82A8}" destId="{00DB2A8C-6193-492A-B943-7CDB52FB38AD}" srcOrd="0" destOrd="0" presId="urn:microsoft.com/office/officeart/2008/layout/VerticalCurvedList"/>
    <dgm:cxn modelId="{357F37A3-C2BA-43B6-A913-E12328CB3AEA}" srcId="{2B235852-E281-4DCB-A9A8-FCC6E8250ECC}" destId="{70C73ED6-F93F-47AB-9B4E-83B937FE4A49}" srcOrd="0" destOrd="0" parTransId="{2AED5FB2-6B0E-473C-9261-F322214215B3}" sibTransId="{8BC12E04-69B9-4A64-A849-C70DFE1C82A8}"/>
    <dgm:cxn modelId="{A35B06A5-288E-4872-92F6-5E9D19E3A1AA}" type="presOf" srcId="{2B235852-E281-4DCB-A9A8-FCC6E8250ECC}" destId="{506635BA-FB85-4B5D-B4EE-B1932ED4DCBE}" srcOrd="0" destOrd="0" presId="urn:microsoft.com/office/officeart/2008/layout/VerticalCurvedList"/>
    <dgm:cxn modelId="{F7B28CB6-F7E3-45D3-B449-A6BCE715A370}" srcId="{2B235852-E281-4DCB-A9A8-FCC6E8250ECC}" destId="{BBD68CD3-AC50-4E4D-8A44-3B55C5255AF0}" srcOrd="3" destOrd="0" parTransId="{519B098A-395C-4B55-800C-5A5C62924BC8}" sibTransId="{D01A5547-09CD-4341-B56B-95EE669FD054}"/>
    <dgm:cxn modelId="{5F8D4FD7-3252-421A-89CB-0066EF890BD8}" type="presOf" srcId="{9242078F-2981-481F-B90E-A303139EB20F}" destId="{C2F2287F-F381-4892-BCB9-24DD41F3C3CB}" srcOrd="0" destOrd="0" presId="urn:microsoft.com/office/officeart/2008/layout/VerticalCurvedList"/>
    <dgm:cxn modelId="{686310E7-2C27-416C-B73E-004B909C89BA}" srcId="{2B235852-E281-4DCB-A9A8-FCC6E8250ECC}" destId="{5347D24D-05AF-453F-BBD0-9181983BA561}" srcOrd="1" destOrd="0" parTransId="{34C1E066-FDB4-4587-896C-684160BEF002}" sibTransId="{25E9A9E7-BED1-421B-8A24-0A8C1C6DD241}"/>
    <dgm:cxn modelId="{5461C5EB-28D5-4DBF-8543-D3060C50BA02}" type="presOf" srcId="{BBD68CD3-AC50-4E4D-8A44-3B55C5255AF0}" destId="{3B8D45F3-9EB6-49D6-A7CE-F6D46BCA3809}" srcOrd="0" destOrd="0" presId="urn:microsoft.com/office/officeart/2008/layout/VerticalCurvedList"/>
    <dgm:cxn modelId="{138941ED-19D9-4304-A396-BE76D77EE5A7}" srcId="{2B235852-E281-4DCB-A9A8-FCC6E8250ECC}" destId="{F7FAC94E-E3DD-4528-86B4-ACDA371D165A}" srcOrd="4" destOrd="0" parTransId="{5E78CF9E-CAF0-436F-AF38-8C9725EC72D0}" sibTransId="{B125DFBB-CA2B-44D4-83CC-B45778C4CD0D}"/>
    <dgm:cxn modelId="{8CC1D08F-BDEB-425C-B6B7-207DDF7393EC}" type="presParOf" srcId="{506635BA-FB85-4B5D-B4EE-B1932ED4DCBE}" destId="{BC9AB5C4-D6D5-485C-AD5C-BF635635EFCF}" srcOrd="0" destOrd="0" presId="urn:microsoft.com/office/officeart/2008/layout/VerticalCurvedList"/>
    <dgm:cxn modelId="{23206960-B541-4E06-A577-FF57B0398C38}" type="presParOf" srcId="{BC9AB5C4-D6D5-485C-AD5C-BF635635EFCF}" destId="{2A5A36FC-B287-447D-A95F-52DE74C4ACCA}" srcOrd="0" destOrd="0" presId="urn:microsoft.com/office/officeart/2008/layout/VerticalCurvedList"/>
    <dgm:cxn modelId="{9AF8D6F7-C5E2-4B70-9880-F39FB2D7786E}" type="presParOf" srcId="{2A5A36FC-B287-447D-A95F-52DE74C4ACCA}" destId="{82624B48-B603-4BB9-86CD-E7E9CD75A20F}" srcOrd="0" destOrd="0" presId="urn:microsoft.com/office/officeart/2008/layout/VerticalCurvedList"/>
    <dgm:cxn modelId="{EB682854-86D5-4342-8351-9E0FC65264CD}" type="presParOf" srcId="{2A5A36FC-B287-447D-A95F-52DE74C4ACCA}" destId="{00DB2A8C-6193-492A-B943-7CDB52FB38AD}" srcOrd="1" destOrd="0" presId="urn:microsoft.com/office/officeart/2008/layout/VerticalCurvedList"/>
    <dgm:cxn modelId="{6ED5A2E3-883D-40EA-9266-28726DD9B1D5}" type="presParOf" srcId="{2A5A36FC-B287-447D-A95F-52DE74C4ACCA}" destId="{3580FCE9-CA86-418F-8542-04839B749996}" srcOrd="2" destOrd="0" presId="urn:microsoft.com/office/officeart/2008/layout/VerticalCurvedList"/>
    <dgm:cxn modelId="{98F8FF1A-B00A-4F2F-8DDF-CA70887CDC3D}" type="presParOf" srcId="{2A5A36FC-B287-447D-A95F-52DE74C4ACCA}" destId="{158AD40F-3E27-4FFD-9812-BDFBF0FC4993}" srcOrd="3" destOrd="0" presId="urn:microsoft.com/office/officeart/2008/layout/VerticalCurvedList"/>
    <dgm:cxn modelId="{A8B639D0-BC11-4CA9-86CD-679A3D53EF69}" type="presParOf" srcId="{BC9AB5C4-D6D5-485C-AD5C-BF635635EFCF}" destId="{3E4AC154-9C0C-4AE9-9698-0D5FC5CF9717}" srcOrd="1" destOrd="0" presId="urn:microsoft.com/office/officeart/2008/layout/VerticalCurvedList"/>
    <dgm:cxn modelId="{4C1517A7-8C8E-413F-A2AC-41C8FF95E32B}" type="presParOf" srcId="{BC9AB5C4-D6D5-485C-AD5C-BF635635EFCF}" destId="{4755A128-92FB-4C3B-BA19-1E6D3819D8BA}" srcOrd="2" destOrd="0" presId="urn:microsoft.com/office/officeart/2008/layout/VerticalCurvedList"/>
    <dgm:cxn modelId="{1211D09E-F992-4FA4-8D32-846EC3DED1E4}" type="presParOf" srcId="{4755A128-92FB-4C3B-BA19-1E6D3819D8BA}" destId="{842A4E9F-9B08-4D33-862C-D5E260ED086A}" srcOrd="0" destOrd="0" presId="urn:microsoft.com/office/officeart/2008/layout/VerticalCurvedList"/>
    <dgm:cxn modelId="{718B428F-9B61-4D32-91E6-3830F835E5BA}" type="presParOf" srcId="{BC9AB5C4-D6D5-485C-AD5C-BF635635EFCF}" destId="{D8B5A5C8-D05C-46E4-94B3-EC9027B12591}" srcOrd="3" destOrd="0" presId="urn:microsoft.com/office/officeart/2008/layout/VerticalCurvedList"/>
    <dgm:cxn modelId="{8EC19FF4-ED7E-4DE5-9CF8-8D71DC94DC1D}" type="presParOf" srcId="{BC9AB5C4-D6D5-485C-AD5C-BF635635EFCF}" destId="{A4CAA4F3-CD26-4EC6-9F56-233EF366E59E}" srcOrd="4" destOrd="0" presId="urn:microsoft.com/office/officeart/2008/layout/VerticalCurvedList"/>
    <dgm:cxn modelId="{ADB6F488-11D7-4A3C-BFA7-B00FDC570D86}" type="presParOf" srcId="{A4CAA4F3-CD26-4EC6-9F56-233EF366E59E}" destId="{18FE1042-0CBF-4D2C-8430-4C469C3579AB}" srcOrd="0" destOrd="0" presId="urn:microsoft.com/office/officeart/2008/layout/VerticalCurvedList"/>
    <dgm:cxn modelId="{028152AF-7B45-4006-9A87-6FFD687E3285}" type="presParOf" srcId="{BC9AB5C4-D6D5-485C-AD5C-BF635635EFCF}" destId="{C2F2287F-F381-4892-BCB9-24DD41F3C3CB}" srcOrd="5" destOrd="0" presId="urn:microsoft.com/office/officeart/2008/layout/VerticalCurvedList"/>
    <dgm:cxn modelId="{50624A87-7C1C-4512-BACE-D6F010A503CD}" type="presParOf" srcId="{BC9AB5C4-D6D5-485C-AD5C-BF635635EFCF}" destId="{80487BBE-525E-4CBA-8F7D-88C0F00AFDED}" srcOrd="6" destOrd="0" presId="urn:microsoft.com/office/officeart/2008/layout/VerticalCurvedList"/>
    <dgm:cxn modelId="{E8F486C2-5542-4167-9203-922D56DDA1E8}" type="presParOf" srcId="{80487BBE-525E-4CBA-8F7D-88C0F00AFDED}" destId="{1A57AFB3-AC6B-4FEC-9CA5-51EF6EF1A411}" srcOrd="0" destOrd="0" presId="urn:microsoft.com/office/officeart/2008/layout/VerticalCurvedList"/>
    <dgm:cxn modelId="{DBD29BB0-F8FA-474B-B1D5-E4489D3B2E97}" type="presParOf" srcId="{BC9AB5C4-D6D5-485C-AD5C-BF635635EFCF}" destId="{3B8D45F3-9EB6-49D6-A7CE-F6D46BCA3809}" srcOrd="7" destOrd="0" presId="urn:microsoft.com/office/officeart/2008/layout/VerticalCurvedList"/>
    <dgm:cxn modelId="{30AED4D3-C56A-458A-A172-5A957435D023}" type="presParOf" srcId="{BC9AB5C4-D6D5-485C-AD5C-BF635635EFCF}" destId="{4BB107DF-8503-42B9-9925-7A01ACEB5998}" srcOrd="8" destOrd="0" presId="urn:microsoft.com/office/officeart/2008/layout/VerticalCurvedList"/>
    <dgm:cxn modelId="{90F7598C-FA39-428E-ADA1-41BEB86D7497}" type="presParOf" srcId="{4BB107DF-8503-42B9-9925-7A01ACEB5998}" destId="{B03E72BF-D645-44A8-B591-C274367AF794}" srcOrd="0" destOrd="0" presId="urn:microsoft.com/office/officeart/2008/layout/VerticalCurvedList"/>
    <dgm:cxn modelId="{8D7E217B-3E2F-4485-A2F9-66E05DB53624}" type="presParOf" srcId="{BC9AB5C4-D6D5-485C-AD5C-BF635635EFCF}" destId="{659C72DC-93F7-4E74-8F98-EA1E807DFAC2}" srcOrd="9" destOrd="0" presId="urn:microsoft.com/office/officeart/2008/layout/VerticalCurvedList"/>
    <dgm:cxn modelId="{44C83C19-34C0-4103-9594-558812D4CB27}" type="presParOf" srcId="{BC9AB5C4-D6D5-485C-AD5C-BF635635EFCF}" destId="{229CEE3B-6CEC-4FBA-9C1F-DE5FC532CA54}" srcOrd="10" destOrd="0" presId="urn:microsoft.com/office/officeart/2008/layout/VerticalCurvedList"/>
    <dgm:cxn modelId="{FC20CFB4-7765-4D64-B4AE-4BA0413EA886}" type="presParOf" srcId="{229CEE3B-6CEC-4FBA-9C1F-DE5FC532CA54}" destId="{8C73C3C5-6A93-45BA-A85F-24EF98365A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36B702-D3EC-40D0-BAE1-D04C300C8C7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B26E9E3-5498-44EB-9879-5B3FF0FD6B1A}">
      <dgm:prSet phldrT="[Texte]"/>
      <dgm:spPr/>
      <dgm:t>
        <a:bodyPr/>
        <a:lstStyle/>
        <a:p>
          <a:pPr>
            <a:buSzPts val="1600"/>
            <a:buFont typeface="+mj-lt"/>
            <a:buAutoNum type="arabicPeriod"/>
          </a:pPr>
          <a:r>
            <a:rPr lang="fr-FR" b="1" dirty="0"/>
            <a:t>Situation actuelle</a:t>
          </a:r>
          <a:endParaRPr lang="fr-FR" dirty="0"/>
        </a:p>
      </dgm:t>
    </dgm:pt>
    <dgm:pt modelId="{B08F1D26-FA7B-4722-B401-69A947815D51}" type="parTrans" cxnId="{1948CCDF-A48E-4181-913B-B148D43938AC}">
      <dgm:prSet/>
      <dgm:spPr/>
      <dgm:t>
        <a:bodyPr/>
        <a:lstStyle/>
        <a:p>
          <a:endParaRPr lang="fr-FR"/>
        </a:p>
      </dgm:t>
    </dgm:pt>
    <dgm:pt modelId="{7DA60780-4A96-4C7B-BF74-C4DFE962E3B3}" type="sibTrans" cxnId="{1948CCDF-A48E-4181-913B-B148D43938AC}">
      <dgm:prSet/>
      <dgm:spPr/>
      <dgm:t>
        <a:bodyPr/>
        <a:lstStyle/>
        <a:p>
          <a:endParaRPr lang="fr-FR"/>
        </a:p>
      </dgm:t>
    </dgm:pt>
    <dgm:pt modelId="{81BC1D9A-0748-43E3-8ABE-C70BE4B61AE0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TMJA: 22000 UVP.</a:t>
          </a:r>
        </a:p>
      </dgm:t>
    </dgm:pt>
    <dgm:pt modelId="{087FC21B-5ECC-484A-AECC-4777C91812BD}" type="parTrans" cxnId="{2A804ABC-7B37-45F4-BF0E-21A73380679D}">
      <dgm:prSet/>
      <dgm:spPr/>
      <dgm:t>
        <a:bodyPr/>
        <a:lstStyle/>
        <a:p>
          <a:endParaRPr lang="fr-FR"/>
        </a:p>
      </dgm:t>
    </dgm:pt>
    <dgm:pt modelId="{F8CEFEEE-8818-4689-8304-7D403F99EDF3}" type="sibTrans" cxnId="{2A804ABC-7B37-45F4-BF0E-21A73380679D}">
      <dgm:prSet/>
      <dgm:spPr/>
      <dgm:t>
        <a:bodyPr/>
        <a:lstStyle/>
        <a:p>
          <a:endParaRPr lang="fr-FR"/>
        </a:p>
      </dgm:t>
    </dgm:pt>
    <dgm:pt modelId="{4CD0A44A-8E55-4927-83F3-CB7F8BB76F8D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THDPS : 1750 UVP.</a:t>
          </a:r>
        </a:p>
      </dgm:t>
    </dgm:pt>
    <dgm:pt modelId="{0062BF7D-6348-4EC6-AEDE-5ECAC96226B7}" type="parTrans" cxnId="{F5F0492A-AC0B-4741-8B97-CD79C764F8B7}">
      <dgm:prSet/>
      <dgm:spPr/>
      <dgm:t>
        <a:bodyPr/>
        <a:lstStyle/>
        <a:p>
          <a:endParaRPr lang="fr-FR"/>
        </a:p>
      </dgm:t>
    </dgm:pt>
    <dgm:pt modelId="{62A731E3-E79C-45CE-9499-526F44455547}" type="sibTrans" cxnId="{F5F0492A-AC0B-4741-8B97-CD79C764F8B7}">
      <dgm:prSet/>
      <dgm:spPr/>
      <dgm:t>
        <a:bodyPr/>
        <a:lstStyle/>
        <a:p>
          <a:endParaRPr lang="fr-FR"/>
        </a:p>
      </dgm:t>
    </dgm:pt>
    <dgm:pt modelId="{50AC267D-E05A-4654-835F-5A9C99CC8112}">
      <dgm:prSet phldrT="[Texte]"/>
      <dgm:spPr/>
      <dgm:t>
        <a:bodyPr/>
        <a:lstStyle/>
        <a:p>
          <a:pPr>
            <a:buSzPts val="1600"/>
            <a:buFont typeface="+mj-lt"/>
            <a:buAutoNum type="arabicPeriod"/>
          </a:pPr>
          <a:r>
            <a:rPr lang="fr-FR" b="1" dirty="0"/>
            <a:t>Hypothèses de calcul</a:t>
          </a:r>
          <a:endParaRPr lang="fr-FR" dirty="0"/>
        </a:p>
      </dgm:t>
    </dgm:pt>
    <dgm:pt modelId="{C6240470-0F23-427D-9CAE-11A73F7E6D7B}" type="parTrans" cxnId="{79537B1B-0770-4842-A8B2-9F91E9FBD7E6}">
      <dgm:prSet/>
      <dgm:spPr/>
      <dgm:t>
        <a:bodyPr/>
        <a:lstStyle/>
        <a:p>
          <a:endParaRPr lang="fr-FR"/>
        </a:p>
      </dgm:t>
    </dgm:pt>
    <dgm:pt modelId="{0A7BC100-AA5E-4786-8C0C-F638A3E9050F}" type="sibTrans" cxnId="{79537B1B-0770-4842-A8B2-9F91E9FBD7E6}">
      <dgm:prSet/>
      <dgm:spPr/>
      <dgm:t>
        <a:bodyPr/>
        <a:lstStyle/>
        <a:p>
          <a:endParaRPr lang="fr-FR"/>
        </a:p>
      </dgm:t>
    </dgm:pt>
    <dgm:pt modelId="{92F70CCA-97DA-4C07-B4C9-655EA5BE1F83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F825834B-D06C-40A0-99A7-1C12265491F3}" type="parTrans" cxnId="{25C17152-76B3-4341-8E27-B16FDC4BA877}">
      <dgm:prSet/>
      <dgm:spPr/>
      <dgm:t>
        <a:bodyPr/>
        <a:lstStyle/>
        <a:p>
          <a:endParaRPr lang="fr-FR"/>
        </a:p>
      </dgm:t>
    </dgm:pt>
    <dgm:pt modelId="{4E10B726-33CE-4897-B440-94A48D953873}" type="sibTrans" cxnId="{25C17152-76B3-4341-8E27-B16FDC4BA877}">
      <dgm:prSet/>
      <dgm:spPr/>
      <dgm:t>
        <a:bodyPr/>
        <a:lstStyle/>
        <a:p>
          <a:endParaRPr lang="fr-FR"/>
        </a:p>
      </dgm:t>
    </dgm:pt>
    <dgm:pt modelId="{3A55901B-000A-4B8C-9B2A-0084672ACF0F}">
      <dgm:prSet phldrT="[Texte]" custT="1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57DDA64C-863B-44DA-8BE1-D8EEB3DBC221}" type="parTrans" cxnId="{BDA75493-0B89-4D96-8E26-8B0E7B572F12}">
      <dgm:prSet/>
      <dgm:spPr/>
      <dgm:t>
        <a:bodyPr/>
        <a:lstStyle/>
        <a:p>
          <a:endParaRPr lang="fr-FR"/>
        </a:p>
      </dgm:t>
    </dgm:pt>
    <dgm:pt modelId="{125E3F51-0992-4D03-835A-7D85894A8C55}" type="sibTrans" cxnId="{BDA75493-0B89-4D96-8E26-8B0E7B572F12}">
      <dgm:prSet/>
      <dgm:spPr/>
      <dgm:t>
        <a:bodyPr/>
        <a:lstStyle/>
        <a:p>
          <a:endParaRPr lang="fr-FR"/>
        </a:p>
      </dgm:t>
    </dgm:pt>
    <dgm:pt modelId="{8742E3B9-185D-4A6D-81E5-337F77BD913F}">
      <dgm:prSet phldrT="[Texte]"/>
      <dgm:spPr/>
      <dgm:t>
        <a:bodyPr/>
        <a:lstStyle/>
        <a:p>
          <a:pPr>
            <a:buSzPts val="1600"/>
            <a:buFont typeface="+mj-lt"/>
            <a:buAutoNum type="arabicPeriod"/>
          </a:pPr>
          <a:r>
            <a:rPr lang="fr-FR" b="1"/>
            <a:t>Prévision du trafic</a:t>
          </a:r>
          <a:endParaRPr lang="fr-FR" dirty="0"/>
        </a:p>
      </dgm:t>
    </dgm:pt>
    <dgm:pt modelId="{2E2A82E5-03E6-4472-A236-BFB60A88E1A4}" type="parTrans" cxnId="{1496AB41-44F9-4AE6-8037-CA2FD8F9BB2B}">
      <dgm:prSet/>
      <dgm:spPr/>
      <dgm:t>
        <a:bodyPr/>
        <a:lstStyle/>
        <a:p>
          <a:endParaRPr lang="fr-FR"/>
        </a:p>
      </dgm:t>
    </dgm:pt>
    <dgm:pt modelId="{B2A5AE1C-B1F0-4839-96CB-7441C8968C52}" type="sibTrans" cxnId="{1496AB41-44F9-4AE6-8037-CA2FD8F9BB2B}">
      <dgm:prSet/>
      <dgm:spPr/>
      <dgm:t>
        <a:bodyPr/>
        <a:lstStyle/>
        <a:p>
          <a:endParaRPr lang="fr-FR"/>
        </a:p>
      </dgm:t>
    </dgm:pt>
    <dgm:pt modelId="{99DB445F-6868-4712-91A8-C15047D42B69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TMJA en 2038 : 52946 UVP</a:t>
          </a:r>
        </a:p>
      </dgm:t>
    </dgm:pt>
    <dgm:pt modelId="{32A47BAB-DB89-4B15-BD6F-D620FBB2A5DD}" type="parTrans" cxnId="{0C2581D1-5EB7-45CD-90EA-23D707EBD070}">
      <dgm:prSet/>
      <dgm:spPr/>
      <dgm:t>
        <a:bodyPr/>
        <a:lstStyle/>
        <a:p>
          <a:endParaRPr lang="fr-FR"/>
        </a:p>
      </dgm:t>
    </dgm:pt>
    <dgm:pt modelId="{602F8BFE-2828-4C20-A55F-14BBE6672BEB}" type="sibTrans" cxnId="{0C2581D1-5EB7-45CD-90EA-23D707EBD070}">
      <dgm:prSet/>
      <dgm:spPr/>
      <dgm:t>
        <a:bodyPr/>
        <a:lstStyle/>
        <a:p>
          <a:endParaRPr lang="fr-FR"/>
        </a:p>
      </dgm:t>
    </dgm:pt>
    <dgm:pt modelId="{384A8787-9B77-46DF-A299-AACB6411FE11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THDPS en 2038 : 4212 UVP</a:t>
          </a:r>
        </a:p>
      </dgm:t>
    </dgm:pt>
    <dgm:pt modelId="{3A6C1776-7C80-4B6C-839B-9556A05A8643}" type="parTrans" cxnId="{B3AD891D-837B-4933-A9CF-0C56476E0F70}">
      <dgm:prSet/>
      <dgm:spPr/>
      <dgm:t>
        <a:bodyPr/>
        <a:lstStyle/>
        <a:p>
          <a:endParaRPr lang="fr-FR"/>
        </a:p>
      </dgm:t>
    </dgm:pt>
    <dgm:pt modelId="{1D4EE0DF-7696-44DA-83AA-BC2A521716E1}" type="sibTrans" cxnId="{B3AD891D-837B-4933-A9CF-0C56476E0F70}">
      <dgm:prSet/>
      <dgm:spPr/>
      <dgm:t>
        <a:bodyPr/>
        <a:lstStyle/>
        <a:p>
          <a:endParaRPr lang="fr-FR"/>
        </a:p>
      </dgm:t>
    </dgm:pt>
    <dgm:pt modelId="{2A5800F4-E002-4DD1-AFE5-33E5C8F1BC89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PL : 14%. </a:t>
          </a:r>
        </a:p>
      </dgm:t>
    </dgm:pt>
    <dgm:pt modelId="{CBD976FE-8D3C-46E0-8F1E-EE97C02E4449}" type="parTrans" cxnId="{1E733A99-D467-4F07-B8D7-C5E9B8EAEA2C}">
      <dgm:prSet/>
      <dgm:spPr/>
      <dgm:t>
        <a:bodyPr/>
        <a:lstStyle/>
        <a:p>
          <a:endParaRPr lang="fr-FR"/>
        </a:p>
      </dgm:t>
    </dgm:pt>
    <dgm:pt modelId="{269D3024-2216-45A1-A9A1-F14FF11A461B}" type="sibTrans" cxnId="{1E733A99-D467-4F07-B8D7-C5E9B8EAEA2C}">
      <dgm:prSet/>
      <dgm:spPr/>
      <dgm:t>
        <a:bodyPr/>
        <a:lstStyle/>
        <a:p>
          <a:endParaRPr lang="fr-FR"/>
        </a:p>
      </dgm:t>
    </dgm:pt>
    <dgm:pt modelId="{757A0B83-CC9F-42D4-8349-C6670D2F72EC}">
      <dgm:prSet phldrT="[Texte]" custT="1"/>
      <dgm:spPr/>
      <dgm:t>
        <a:bodyPr/>
        <a:lstStyle/>
        <a:p>
          <a:r>
            <a:rPr lang="fr-FR">
              <a:noFill/>
            </a:rPr>
            <a:t> </a:t>
          </a:r>
        </a:p>
      </dgm:t>
    </dgm:pt>
    <dgm:pt modelId="{4A650492-9C11-4A67-AA70-033EA78B4721}" type="parTrans" cxnId="{E6D5FD6B-CD45-4DB6-81C3-3B3BC1AA6803}">
      <dgm:prSet/>
      <dgm:spPr/>
      <dgm:t>
        <a:bodyPr/>
        <a:lstStyle/>
        <a:p>
          <a:endParaRPr lang="fr-FR"/>
        </a:p>
      </dgm:t>
    </dgm:pt>
    <dgm:pt modelId="{24218E2F-A2D9-4CC9-AD56-DEDCBDEBACE4}" type="sibTrans" cxnId="{E6D5FD6B-CD45-4DB6-81C3-3B3BC1AA6803}">
      <dgm:prSet/>
      <dgm:spPr/>
      <dgm:t>
        <a:bodyPr/>
        <a:lstStyle/>
        <a:p>
          <a:endParaRPr lang="fr-FR"/>
        </a:p>
      </dgm:t>
    </dgm:pt>
    <dgm:pt modelId="{BCD783A9-34FE-4471-B4B7-5D6F4A9BDA67}" type="pres">
      <dgm:prSet presAssocID="{B336B702-D3EC-40D0-BAE1-D04C300C8C70}" presName="Name0" presStyleCnt="0">
        <dgm:presLayoutVars>
          <dgm:dir/>
          <dgm:animLvl val="lvl"/>
          <dgm:resizeHandles val="exact"/>
        </dgm:presLayoutVars>
      </dgm:prSet>
      <dgm:spPr/>
    </dgm:pt>
    <dgm:pt modelId="{BB700148-191A-4525-8208-5C78F8DE4457}" type="pres">
      <dgm:prSet presAssocID="{7B26E9E3-5498-44EB-9879-5B3FF0FD6B1A}" presName="linNode" presStyleCnt="0"/>
      <dgm:spPr/>
    </dgm:pt>
    <dgm:pt modelId="{46B92B01-64BA-4D86-8239-EF1C2B32476D}" type="pres">
      <dgm:prSet presAssocID="{7B26E9E3-5498-44EB-9879-5B3FF0FD6B1A}" presName="parentText" presStyleLbl="node1" presStyleIdx="0" presStyleCnt="3" custScaleX="71610" custLinFactNeighborX="-18282">
        <dgm:presLayoutVars>
          <dgm:chMax val="1"/>
          <dgm:bulletEnabled val="1"/>
        </dgm:presLayoutVars>
      </dgm:prSet>
      <dgm:spPr/>
    </dgm:pt>
    <dgm:pt modelId="{7DCE917B-E043-4CB6-86F5-A77DF5E1D845}" type="pres">
      <dgm:prSet presAssocID="{7B26E9E3-5498-44EB-9879-5B3FF0FD6B1A}" presName="descendantText" presStyleLbl="alignAccFollowNode1" presStyleIdx="0" presStyleCnt="3" custScaleX="78769" custLinFactNeighborX="-34484">
        <dgm:presLayoutVars>
          <dgm:bulletEnabled val="1"/>
        </dgm:presLayoutVars>
      </dgm:prSet>
      <dgm:spPr/>
    </dgm:pt>
    <dgm:pt modelId="{57789AFE-49F0-4405-B8E4-F08CB8E2D879}" type="pres">
      <dgm:prSet presAssocID="{7DA60780-4A96-4C7B-BF74-C4DFE962E3B3}" presName="sp" presStyleCnt="0"/>
      <dgm:spPr/>
    </dgm:pt>
    <dgm:pt modelId="{46B0F93D-0DDC-4129-BDD2-4738F75EA3B8}" type="pres">
      <dgm:prSet presAssocID="{50AC267D-E05A-4654-835F-5A9C99CC8112}" presName="linNode" presStyleCnt="0"/>
      <dgm:spPr/>
    </dgm:pt>
    <dgm:pt modelId="{912524EB-4B97-4AD7-AE1B-1663F28506E2}" type="pres">
      <dgm:prSet presAssocID="{50AC267D-E05A-4654-835F-5A9C99CC8112}" presName="parentText" presStyleLbl="node1" presStyleIdx="1" presStyleCnt="3" custScaleX="71610" custLinFactNeighborX="-18282">
        <dgm:presLayoutVars>
          <dgm:chMax val="1"/>
          <dgm:bulletEnabled val="1"/>
        </dgm:presLayoutVars>
      </dgm:prSet>
      <dgm:spPr/>
    </dgm:pt>
    <dgm:pt modelId="{A612B188-73A8-48EB-ABBD-988BD4C6EAAC}" type="pres">
      <dgm:prSet presAssocID="{50AC267D-E05A-4654-835F-5A9C99CC8112}" presName="descendantText" presStyleLbl="alignAccFollowNode1" presStyleIdx="1" presStyleCnt="3" custScaleX="78769" custLinFactNeighborX="-34484">
        <dgm:presLayoutVars>
          <dgm:bulletEnabled val="1"/>
        </dgm:presLayoutVars>
      </dgm:prSet>
      <dgm:spPr/>
    </dgm:pt>
    <dgm:pt modelId="{DF87DF25-DD3A-456F-B0AE-B0A0783DF8F7}" type="pres">
      <dgm:prSet presAssocID="{0A7BC100-AA5E-4786-8C0C-F638A3E9050F}" presName="sp" presStyleCnt="0"/>
      <dgm:spPr/>
    </dgm:pt>
    <dgm:pt modelId="{4CF11A22-BA80-48FC-B0AE-D01787600561}" type="pres">
      <dgm:prSet presAssocID="{8742E3B9-185D-4A6D-81E5-337F77BD913F}" presName="linNode" presStyleCnt="0"/>
      <dgm:spPr/>
    </dgm:pt>
    <dgm:pt modelId="{9A0A7CEC-C840-456F-87B0-4EE20F51D525}" type="pres">
      <dgm:prSet presAssocID="{8742E3B9-185D-4A6D-81E5-337F77BD913F}" presName="parentText" presStyleLbl="node1" presStyleIdx="2" presStyleCnt="3" custScaleX="71610" custLinFactNeighborX="-18282">
        <dgm:presLayoutVars>
          <dgm:chMax val="1"/>
          <dgm:bulletEnabled val="1"/>
        </dgm:presLayoutVars>
      </dgm:prSet>
      <dgm:spPr/>
    </dgm:pt>
    <dgm:pt modelId="{30234B47-990C-4972-88D1-1774EF3E2346}" type="pres">
      <dgm:prSet presAssocID="{8742E3B9-185D-4A6D-81E5-337F77BD913F}" presName="descendantText" presStyleLbl="alignAccFollowNode1" presStyleIdx="2" presStyleCnt="3" custScaleX="78769" custLinFactNeighborX="-34484">
        <dgm:presLayoutVars>
          <dgm:bulletEnabled val="1"/>
        </dgm:presLayoutVars>
      </dgm:prSet>
      <dgm:spPr/>
    </dgm:pt>
  </dgm:ptLst>
  <dgm:cxnLst>
    <dgm:cxn modelId="{BBAE9E03-CBF7-40B1-BD50-8AAAD3BF923B}" type="presOf" srcId="{99DB445F-6868-4712-91A8-C15047D42B69}" destId="{30234B47-990C-4972-88D1-1774EF3E2346}" srcOrd="0" destOrd="0" presId="urn:microsoft.com/office/officeart/2005/8/layout/vList5"/>
    <dgm:cxn modelId="{74EF6D0A-081C-4E18-9F5E-1B47F42F990B}" type="presOf" srcId="{7B26E9E3-5498-44EB-9879-5B3FF0FD6B1A}" destId="{46B92B01-64BA-4D86-8239-EF1C2B32476D}" srcOrd="0" destOrd="0" presId="urn:microsoft.com/office/officeart/2005/8/layout/vList5"/>
    <dgm:cxn modelId="{79537B1B-0770-4842-A8B2-9F91E9FBD7E6}" srcId="{B336B702-D3EC-40D0-BAE1-D04C300C8C70}" destId="{50AC267D-E05A-4654-835F-5A9C99CC8112}" srcOrd="1" destOrd="0" parTransId="{C6240470-0F23-427D-9CAE-11A73F7E6D7B}" sibTransId="{0A7BC100-AA5E-4786-8C0C-F638A3E9050F}"/>
    <dgm:cxn modelId="{B3AD891D-837B-4933-A9CF-0C56476E0F70}" srcId="{8742E3B9-185D-4A6D-81E5-337F77BD913F}" destId="{384A8787-9B77-46DF-A299-AACB6411FE11}" srcOrd="1" destOrd="0" parTransId="{3A6C1776-7C80-4B6C-839B-9556A05A8643}" sibTransId="{1D4EE0DF-7696-44DA-83AA-BC2A521716E1}"/>
    <dgm:cxn modelId="{F5F0492A-AC0B-4741-8B97-CD79C764F8B7}" srcId="{7B26E9E3-5498-44EB-9879-5B3FF0FD6B1A}" destId="{4CD0A44A-8E55-4927-83F3-CB7F8BB76F8D}" srcOrd="1" destOrd="0" parTransId="{0062BF7D-6348-4EC6-AEDE-5ECAC96226B7}" sibTransId="{62A731E3-E79C-45CE-9499-526F44455547}"/>
    <dgm:cxn modelId="{B8D55D36-5467-4AEB-9598-842418FD6951}" type="presOf" srcId="{8742E3B9-185D-4A6D-81E5-337F77BD913F}" destId="{9A0A7CEC-C840-456F-87B0-4EE20F51D525}" srcOrd="0" destOrd="0" presId="urn:microsoft.com/office/officeart/2005/8/layout/vList5"/>
    <dgm:cxn modelId="{2D98213D-8BED-4E0E-900E-D2E359EDF138}" type="presOf" srcId="{3A55901B-000A-4B8C-9B2A-0084672ACF0F}" destId="{A612B188-73A8-48EB-ABBD-988BD4C6EAAC}" srcOrd="0" destOrd="1" presId="urn:microsoft.com/office/officeart/2005/8/layout/vList5"/>
    <dgm:cxn modelId="{E35EBB3F-E23F-4705-B291-054200CE60B8}" type="presOf" srcId="{50AC267D-E05A-4654-835F-5A9C99CC8112}" destId="{912524EB-4B97-4AD7-AE1B-1663F28506E2}" srcOrd="0" destOrd="0" presId="urn:microsoft.com/office/officeart/2005/8/layout/vList5"/>
    <dgm:cxn modelId="{0490735F-A9AC-42DA-8D39-86A8099518A8}" type="presOf" srcId="{81BC1D9A-0748-43E3-8ABE-C70BE4B61AE0}" destId="{7DCE917B-E043-4CB6-86F5-A77DF5E1D845}" srcOrd="0" destOrd="0" presId="urn:microsoft.com/office/officeart/2005/8/layout/vList5"/>
    <dgm:cxn modelId="{1496AB41-44F9-4AE6-8037-CA2FD8F9BB2B}" srcId="{B336B702-D3EC-40D0-BAE1-D04C300C8C70}" destId="{8742E3B9-185D-4A6D-81E5-337F77BD913F}" srcOrd="2" destOrd="0" parTransId="{2E2A82E5-03E6-4472-A236-BFB60A88E1A4}" sibTransId="{B2A5AE1C-B1F0-4839-96CB-7441C8968C52}"/>
    <dgm:cxn modelId="{03BBE449-114C-4111-AA19-86DC7A29237D}" type="presOf" srcId="{384A8787-9B77-46DF-A299-AACB6411FE11}" destId="{30234B47-990C-4972-88D1-1774EF3E2346}" srcOrd="0" destOrd="1" presId="urn:microsoft.com/office/officeart/2005/8/layout/vList5"/>
    <dgm:cxn modelId="{E6D5FD6B-CD45-4DB6-81C3-3B3BC1AA6803}" srcId="{50AC267D-E05A-4654-835F-5A9C99CC8112}" destId="{757A0B83-CC9F-42D4-8349-C6670D2F72EC}" srcOrd="2" destOrd="0" parTransId="{4A650492-9C11-4A67-AA70-033EA78B4721}" sibTransId="{24218E2F-A2D9-4CC9-AD56-DEDCBDEBACE4}"/>
    <dgm:cxn modelId="{25C17152-76B3-4341-8E27-B16FDC4BA877}" srcId="{50AC267D-E05A-4654-835F-5A9C99CC8112}" destId="{92F70CCA-97DA-4C07-B4C9-655EA5BE1F83}" srcOrd="0" destOrd="0" parTransId="{F825834B-D06C-40A0-99A7-1C12265491F3}" sibTransId="{4E10B726-33CE-4897-B440-94A48D953873}"/>
    <dgm:cxn modelId="{022BF65A-019F-47B1-A5C0-0CF87D779976}" type="presOf" srcId="{2A5800F4-E002-4DD1-AFE5-33E5C8F1BC89}" destId="{7DCE917B-E043-4CB6-86F5-A77DF5E1D845}" srcOrd="0" destOrd="2" presId="urn:microsoft.com/office/officeart/2005/8/layout/vList5"/>
    <dgm:cxn modelId="{BDA75493-0B89-4D96-8E26-8B0E7B572F12}" srcId="{50AC267D-E05A-4654-835F-5A9C99CC8112}" destId="{3A55901B-000A-4B8C-9B2A-0084672ACF0F}" srcOrd="1" destOrd="0" parTransId="{57DDA64C-863B-44DA-8BE1-D8EEB3DBC221}" sibTransId="{125E3F51-0992-4D03-835A-7D85894A8C55}"/>
    <dgm:cxn modelId="{1E733A99-D467-4F07-B8D7-C5E9B8EAEA2C}" srcId="{7B26E9E3-5498-44EB-9879-5B3FF0FD6B1A}" destId="{2A5800F4-E002-4DD1-AFE5-33E5C8F1BC89}" srcOrd="2" destOrd="0" parTransId="{CBD976FE-8D3C-46E0-8F1E-EE97C02E4449}" sibTransId="{269D3024-2216-45A1-A9A1-F14FF11A461B}"/>
    <dgm:cxn modelId="{656D169C-742F-446D-9344-BB3A0E54BBCE}" type="presOf" srcId="{4CD0A44A-8E55-4927-83F3-CB7F8BB76F8D}" destId="{7DCE917B-E043-4CB6-86F5-A77DF5E1D845}" srcOrd="0" destOrd="1" presId="urn:microsoft.com/office/officeart/2005/8/layout/vList5"/>
    <dgm:cxn modelId="{581634B5-B33C-4F50-B011-8CCF6E78D0D3}" type="presOf" srcId="{92F70CCA-97DA-4C07-B4C9-655EA5BE1F83}" destId="{A612B188-73A8-48EB-ABBD-988BD4C6EAAC}" srcOrd="0" destOrd="0" presId="urn:microsoft.com/office/officeart/2005/8/layout/vList5"/>
    <dgm:cxn modelId="{2A804ABC-7B37-45F4-BF0E-21A73380679D}" srcId="{7B26E9E3-5498-44EB-9879-5B3FF0FD6B1A}" destId="{81BC1D9A-0748-43E3-8ABE-C70BE4B61AE0}" srcOrd="0" destOrd="0" parTransId="{087FC21B-5ECC-484A-AECC-4777C91812BD}" sibTransId="{F8CEFEEE-8818-4689-8304-7D403F99EDF3}"/>
    <dgm:cxn modelId="{0C2581D1-5EB7-45CD-90EA-23D707EBD070}" srcId="{8742E3B9-185D-4A6D-81E5-337F77BD913F}" destId="{99DB445F-6868-4712-91A8-C15047D42B69}" srcOrd="0" destOrd="0" parTransId="{32A47BAB-DB89-4B15-BD6F-D620FBB2A5DD}" sibTransId="{602F8BFE-2828-4C20-A55F-14BBE6672BEB}"/>
    <dgm:cxn modelId="{947E76D6-36FC-4819-8748-5926E6C19103}" type="presOf" srcId="{757A0B83-CC9F-42D4-8349-C6670D2F72EC}" destId="{A612B188-73A8-48EB-ABBD-988BD4C6EAAC}" srcOrd="0" destOrd="2" presId="urn:microsoft.com/office/officeart/2005/8/layout/vList5"/>
    <dgm:cxn modelId="{1948CCDF-A48E-4181-913B-B148D43938AC}" srcId="{B336B702-D3EC-40D0-BAE1-D04C300C8C70}" destId="{7B26E9E3-5498-44EB-9879-5B3FF0FD6B1A}" srcOrd="0" destOrd="0" parTransId="{B08F1D26-FA7B-4722-B401-69A947815D51}" sibTransId="{7DA60780-4A96-4C7B-BF74-C4DFE962E3B3}"/>
    <dgm:cxn modelId="{146343F4-0783-431F-8EF2-1A7F6EBE187A}" type="presOf" srcId="{B336B702-D3EC-40D0-BAE1-D04C300C8C70}" destId="{BCD783A9-34FE-4471-B4B7-5D6F4A9BDA67}" srcOrd="0" destOrd="0" presId="urn:microsoft.com/office/officeart/2005/8/layout/vList5"/>
    <dgm:cxn modelId="{380FA83D-1D35-433B-AC2F-DBA6C27685E2}" type="presParOf" srcId="{BCD783A9-34FE-4471-B4B7-5D6F4A9BDA67}" destId="{BB700148-191A-4525-8208-5C78F8DE4457}" srcOrd="0" destOrd="0" presId="urn:microsoft.com/office/officeart/2005/8/layout/vList5"/>
    <dgm:cxn modelId="{6A36CF84-E574-4344-9060-2F17B8E7738D}" type="presParOf" srcId="{BB700148-191A-4525-8208-5C78F8DE4457}" destId="{46B92B01-64BA-4D86-8239-EF1C2B32476D}" srcOrd="0" destOrd="0" presId="urn:microsoft.com/office/officeart/2005/8/layout/vList5"/>
    <dgm:cxn modelId="{086CC503-27BD-4AE3-A890-FB273DFFCA93}" type="presParOf" srcId="{BB700148-191A-4525-8208-5C78F8DE4457}" destId="{7DCE917B-E043-4CB6-86F5-A77DF5E1D845}" srcOrd="1" destOrd="0" presId="urn:microsoft.com/office/officeart/2005/8/layout/vList5"/>
    <dgm:cxn modelId="{D755C453-E1BB-4331-A3BA-AF5AF6272BCA}" type="presParOf" srcId="{BCD783A9-34FE-4471-B4B7-5D6F4A9BDA67}" destId="{57789AFE-49F0-4405-B8E4-F08CB8E2D879}" srcOrd="1" destOrd="0" presId="urn:microsoft.com/office/officeart/2005/8/layout/vList5"/>
    <dgm:cxn modelId="{D6C53719-604C-4DC0-BD7C-0F4939699D13}" type="presParOf" srcId="{BCD783A9-34FE-4471-B4B7-5D6F4A9BDA67}" destId="{46B0F93D-0DDC-4129-BDD2-4738F75EA3B8}" srcOrd="2" destOrd="0" presId="urn:microsoft.com/office/officeart/2005/8/layout/vList5"/>
    <dgm:cxn modelId="{BF679C8E-790B-4D2A-8292-D7F3FBC7F021}" type="presParOf" srcId="{46B0F93D-0DDC-4129-BDD2-4738F75EA3B8}" destId="{912524EB-4B97-4AD7-AE1B-1663F28506E2}" srcOrd="0" destOrd="0" presId="urn:microsoft.com/office/officeart/2005/8/layout/vList5"/>
    <dgm:cxn modelId="{A9DFD7F0-EEB3-477B-A766-71E5502C51F5}" type="presParOf" srcId="{46B0F93D-0DDC-4129-BDD2-4738F75EA3B8}" destId="{A612B188-73A8-48EB-ABBD-988BD4C6EAAC}" srcOrd="1" destOrd="0" presId="urn:microsoft.com/office/officeart/2005/8/layout/vList5"/>
    <dgm:cxn modelId="{4AD06C2C-0F14-4F86-A0A6-039FA1D80FA7}" type="presParOf" srcId="{BCD783A9-34FE-4471-B4B7-5D6F4A9BDA67}" destId="{DF87DF25-DD3A-456F-B0AE-B0A0783DF8F7}" srcOrd="3" destOrd="0" presId="urn:microsoft.com/office/officeart/2005/8/layout/vList5"/>
    <dgm:cxn modelId="{582CBE12-7717-4089-AE29-56A68E225CC5}" type="presParOf" srcId="{BCD783A9-34FE-4471-B4B7-5D6F4A9BDA67}" destId="{4CF11A22-BA80-48FC-B0AE-D01787600561}" srcOrd="4" destOrd="0" presId="urn:microsoft.com/office/officeart/2005/8/layout/vList5"/>
    <dgm:cxn modelId="{D91DE610-E328-44FE-B782-AB3B6614BBC4}" type="presParOf" srcId="{4CF11A22-BA80-48FC-B0AE-D01787600561}" destId="{9A0A7CEC-C840-456F-87B0-4EE20F51D525}" srcOrd="0" destOrd="0" presId="urn:microsoft.com/office/officeart/2005/8/layout/vList5"/>
    <dgm:cxn modelId="{368440AF-2776-45A4-A5ED-3FB718F4E23F}" type="presParOf" srcId="{4CF11A22-BA80-48FC-B0AE-D01787600561}" destId="{30234B47-990C-4972-88D1-1774EF3E23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1B247C-0AAA-48A3-B05F-3B9C5C0FDE8C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>
      <mc:Choice xmlns:a14="http://schemas.microsoft.com/office/drawing/2010/main" Requires="a14">
        <dgm:pt modelId="{259BA7AB-B411-4C63-AA5E-D95116F064C9}">
          <dgm:prSet phldrT="[Texte]"/>
          <dgm:spPr/>
          <dgm:t>
            <a:bodyPr/>
            <a:lstStyle/>
            <a:p>
              <a:pPr>
                <a:buFont typeface="Calibri" panose="020F0502020204030204" pitchFamily="34" charset="0"/>
                <a:buChar char="-"/>
              </a:pPr>
              <a:r>
                <a:rPr lang="fr-FR" dirty="0"/>
                <a:t>PL = 1351 UVP</a:t>
              </a:r>
              <a:br>
                <a:rPr lang="fr-FR" dirty="0"/>
              </a:br>
              <a:r>
                <a:rPr lang="fr-FR" dirty="0"/>
                <a:t>VL = 8298 UVP</a:t>
              </a:r>
              <a:br>
                <a:rPr lang="fr-FR" dirty="0"/>
              </a:br>
              <a14:m>
                <m:oMath xmlns:m="http://schemas.openxmlformats.org/officeDocument/2006/math">
                  <m:r>
                    <a:rPr lang="fr-FR" i="1">
                      <a:latin typeface="Cambria Math" panose="02040503050406030204" pitchFamily="18" charset="0"/>
                    </a:rPr>
                    <m:t>𝜏</m:t>
                  </m:r>
                  <m:r>
                    <a:rPr lang="fr-FR" i="1">
                      <a:latin typeface="Cambria Math" panose="02040503050406030204" pitchFamily="18" charset="0"/>
                    </a:rPr>
                    <m:t>=5%</m:t>
                  </m:r>
                </m:oMath>
              </a14:m>
              <a:r>
                <a:rPr lang="fr-FR" dirty="0"/>
                <a:t>.</a:t>
              </a:r>
            </a:p>
          </dgm:t>
        </dgm:pt>
      </mc:Choice>
      <mc:Fallback>
        <dgm:pt modelId="{259BA7AB-B411-4C63-AA5E-D95116F064C9}">
          <dgm:prSet phldrT="[Texte]"/>
          <dgm:spPr/>
          <dgm:t>
            <a:bodyPr/>
            <a:lstStyle/>
            <a:p>
              <a:pPr>
                <a:buFont typeface="Calibri" panose="020F0502020204030204" pitchFamily="34" charset="0"/>
                <a:buChar char="-"/>
              </a:pPr>
              <a:r>
                <a:rPr lang="fr-FR" dirty="0"/>
                <a:t>PL = 1351 UVP</a:t>
              </a:r>
              <a:br>
                <a:rPr lang="fr-FR" dirty="0"/>
              </a:br>
              <a:r>
                <a:rPr lang="fr-FR" dirty="0"/>
                <a:t>VL = 8298 UVP</a:t>
              </a:r>
              <a:br>
                <a:rPr lang="fr-FR" dirty="0"/>
              </a:br>
              <a:r>
                <a:rPr lang="fr-FR" i="0">
                  <a:latin typeface="Cambria Math" panose="02040503050406030204" pitchFamily="18" charset="0"/>
                </a:rPr>
                <a:t>𝜏=5%</a:t>
              </a:r>
              <a:r>
                <a:rPr lang="fr-FR" dirty="0"/>
                <a:t>.</a:t>
              </a:r>
            </a:p>
          </dgm:t>
        </dgm:pt>
      </mc:Fallback>
    </mc:AlternateContent>
    <dgm:pt modelId="{A4886850-925A-4FA4-8B02-B8C85B7E424C}" type="parTrans" cxnId="{5A673A95-D107-46E4-901C-3DE7A945835F}">
      <dgm:prSet/>
      <dgm:spPr/>
      <dgm:t>
        <a:bodyPr/>
        <a:lstStyle/>
        <a:p>
          <a:endParaRPr lang="fr-FR"/>
        </a:p>
      </dgm:t>
    </dgm:pt>
    <dgm:pt modelId="{22A90964-2F5A-45F1-8DB1-0B8CD050741D}" type="sibTrans" cxnId="{5A673A95-D107-46E4-901C-3DE7A945835F}">
      <dgm:prSet/>
      <dgm:spPr/>
      <dgm:t>
        <a:bodyPr/>
        <a:lstStyle/>
        <a:p>
          <a:endParaRPr lang="fr-FR"/>
        </a:p>
      </dgm:t>
    </dgm:pt>
    <dgm:pt modelId="{81619B56-7980-4E37-BF41-418E8DF9C065}">
      <dgm:prSet phldrT="[Texte]"/>
      <dgm:spPr/>
      <dgm:t>
        <a:bodyPr/>
        <a:lstStyle/>
        <a:p>
          <a:r>
            <a:rPr lang="fr-FR" dirty="0" err="1"/>
            <a:t>N</a:t>
          </a:r>
          <a:r>
            <a:rPr lang="fr-FR" baseline="-25000" dirty="0" err="1"/>
            <a:t>eq</a:t>
          </a:r>
          <a:r>
            <a:rPr lang="fr-FR" baseline="0" dirty="0"/>
            <a:t>=9,86 10</a:t>
          </a:r>
          <a:r>
            <a:rPr lang="fr-FR" baseline="30000" dirty="0"/>
            <a:t>6</a:t>
          </a:r>
          <a:r>
            <a:rPr lang="fr-FR" baseline="0" dirty="0"/>
            <a:t> essieu de 13T</a:t>
          </a:r>
        </a:p>
      </dgm:t>
    </dgm:pt>
    <dgm:pt modelId="{B1C2FD77-2D13-4AAD-B1A0-2B3D7539E866}" type="parTrans" cxnId="{2D8DC66F-6787-4C11-AA87-4B30A3ADD8A3}">
      <dgm:prSet/>
      <dgm:spPr/>
      <dgm:t>
        <a:bodyPr/>
        <a:lstStyle/>
        <a:p>
          <a:endParaRPr lang="fr-FR"/>
        </a:p>
      </dgm:t>
    </dgm:pt>
    <dgm:pt modelId="{46E87265-0475-417A-A2D5-9EEC15F0E0FD}" type="sibTrans" cxnId="{2D8DC66F-6787-4C11-AA87-4B30A3ADD8A3}">
      <dgm:prSet/>
      <dgm:spPr/>
      <dgm:t>
        <a:bodyPr/>
        <a:lstStyle/>
        <a:p>
          <a:endParaRPr lang="fr-FR"/>
        </a:p>
      </dgm:t>
    </dgm:pt>
    <dgm:pt modelId="{AF92C3F9-97C8-4CA4-A99B-5DA3FECAA6BB}">
      <dgm:prSet phldrT="[Texte]"/>
      <dgm:spPr/>
      <dgm:t>
        <a:bodyPr/>
        <a:lstStyle/>
        <a:p>
          <a:r>
            <a:rPr lang="fr-FR" dirty="0"/>
            <a:t>Classe T0</a:t>
          </a:r>
        </a:p>
      </dgm:t>
    </dgm:pt>
    <dgm:pt modelId="{8AD940AF-244E-472E-88AC-F5317F27321C}" type="parTrans" cxnId="{7E83AE1F-244F-4F5B-86CA-942D57F05277}">
      <dgm:prSet/>
      <dgm:spPr/>
      <dgm:t>
        <a:bodyPr/>
        <a:lstStyle/>
        <a:p>
          <a:endParaRPr lang="fr-FR"/>
        </a:p>
      </dgm:t>
    </dgm:pt>
    <dgm:pt modelId="{F8B482EF-E60B-4779-AAE0-04EC3FB20FE3}" type="sibTrans" cxnId="{7E83AE1F-244F-4F5B-86CA-942D57F05277}">
      <dgm:prSet/>
      <dgm:spPr/>
      <dgm:t>
        <a:bodyPr/>
        <a:lstStyle/>
        <a:p>
          <a:endParaRPr lang="fr-FR"/>
        </a:p>
      </dgm:t>
    </dgm:pt>
    <dgm:pt modelId="{FFA67E32-130C-46DB-9F53-2252A9695E93}" type="pres">
      <dgm:prSet presAssocID="{721B247C-0AAA-48A3-B05F-3B9C5C0FDE8C}" presName="linearFlow" presStyleCnt="0">
        <dgm:presLayoutVars>
          <dgm:dir/>
          <dgm:resizeHandles val="exact"/>
        </dgm:presLayoutVars>
      </dgm:prSet>
      <dgm:spPr/>
    </dgm:pt>
    <dgm:pt modelId="{07042A2B-C9C2-4073-9756-79227B4982FE}" type="pres">
      <dgm:prSet presAssocID="{259BA7AB-B411-4C63-AA5E-D95116F064C9}" presName="composite" presStyleCnt="0"/>
      <dgm:spPr/>
    </dgm:pt>
    <dgm:pt modelId="{E758B0E8-8D16-4695-A87B-3C273702650A}" type="pres">
      <dgm:prSet presAssocID="{259BA7AB-B411-4C63-AA5E-D95116F064C9}" presName="imgShp" presStyleLbl="fgImgPlace1" presStyleIdx="0" presStyleCnt="3"/>
      <dgm:spPr/>
    </dgm:pt>
    <dgm:pt modelId="{CD634A75-232B-41ED-9A9A-DB6D5D436394}" type="pres">
      <dgm:prSet presAssocID="{259BA7AB-B411-4C63-AA5E-D95116F064C9}" presName="txShp" presStyleLbl="node1" presStyleIdx="0" presStyleCnt="3">
        <dgm:presLayoutVars>
          <dgm:bulletEnabled val="1"/>
        </dgm:presLayoutVars>
      </dgm:prSet>
      <dgm:spPr/>
    </dgm:pt>
    <dgm:pt modelId="{771671AF-1596-485E-96E7-FB8235F8EF0A}" type="pres">
      <dgm:prSet presAssocID="{22A90964-2F5A-45F1-8DB1-0B8CD050741D}" presName="spacing" presStyleCnt="0"/>
      <dgm:spPr/>
    </dgm:pt>
    <dgm:pt modelId="{423C3C70-3C1B-43C6-AC18-C096EE547F6F}" type="pres">
      <dgm:prSet presAssocID="{81619B56-7980-4E37-BF41-418E8DF9C065}" presName="composite" presStyleCnt="0"/>
      <dgm:spPr/>
    </dgm:pt>
    <dgm:pt modelId="{B5EEA8A4-3770-4DF1-B744-614FAB794622}" type="pres">
      <dgm:prSet presAssocID="{81619B56-7980-4E37-BF41-418E8DF9C065}" presName="imgShp" presStyleLbl="fgImgPlace1" presStyleIdx="1" presStyleCnt="3"/>
      <dgm:spPr/>
    </dgm:pt>
    <dgm:pt modelId="{023519B3-430B-4C95-87AC-4CD760FB71B5}" type="pres">
      <dgm:prSet presAssocID="{81619B56-7980-4E37-BF41-418E8DF9C065}" presName="txShp" presStyleLbl="node1" presStyleIdx="1" presStyleCnt="3">
        <dgm:presLayoutVars>
          <dgm:bulletEnabled val="1"/>
        </dgm:presLayoutVars>
      </dgm:prSet>
      <dgm:spPr/>
    </dgm:pt>
    <dgm:pt modelId="{6A206964-C47F-46CC-BD99-72D80D94CF66}" type="pres">
      <dgm:prSet presAssocID="{46E87265-0475-417A-A2D5-9EEC15F0E0FD}" presName="spacing" presStyleCnt="0"/>
      <dgm:spPr/>
    </dgm:pt>
    <dgm:pt modelId="{65DE28A3-8148-4A3A-93F4-A176CCEE9440}" type="pres">
      <dgm:prSet presAssocID="{AF92C3F9-97C8-4CA4-A99B-5DA3FECAA6BB}" presName="composite" presStyleCnt="0"/>
      <dgm:spPr/>
    </dgm:pt>
    <dgm:pt modelId="{6B7758D8-5FDF-41EC-A04C-7E67E177FEA9}" type="pres">
      <dgm:prSet presAssocID="{AF92C3F9-97C8-4CA4-A99B-5DA3FECAA6BB}" presName="imgShp" presStyleLbl="fgImgPlace1" presStyleIdx="2" presStyleCnt="3"/>
      <dgm:spPr/>
    </dgm:pt>
    <dgm:pt modelId="{EBC490CC-945E-48C4-9B74-66FC07889447}" type="pres">
      <dgm:prSet presAssocID="{AF92C3F9-97C8-4CA4-A99B-5DA3FECAA6B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BA7D114-9E55-41B9-8CE3-0B57CAA3F0BB}" type="presOf" srcId="{81619B56-7980-4E37-BF41-418E8DF9C065}" destId="{023519B3-430B-4C95-87AC-4CD760FB71B5}" srcOrd="0" destOrd="0" presId="urn:microsoft.com/office/officeart/2005/8/layout/vList3"/>
    <dgm:cxn modelId="{7E83AE1F-244F-4F5B-86CA-942D57F05277}" srcId="{721B247C-0AAA-48A3-B05F-3B9C5C0FDE8C}" destId="{AF92C3F9-97C8-4CA4-A99B-5DA3FECAA6BB}" srcOrd="2" destOrd="0" parTransId="{8AD940AF-244E-472E-88AC-F5317F27321C}" sibTransId="{F8B482EF-E60B-4779-AAE0-04EC3FB20FE3}"/>
    <dgm:cxn modelId="{6494324D-BD43-4893-B0A1-26F0B39C8473}" type="presOf" srcId="{AF92C3F9-97C8-4CA4-A99B-5DA3FECAA6BB}" destId="{EBC490CC-945E-48C4-9B74-66FC07889447}" srcOrd="0" destOrd="0" presId="urn:microsoft.com/office/officeart/2005/8/layout/vList3"/>
    <dgm:cxn modelId="{2D8DC66F-6787-4C11-AA87-4B30A3ADD8A3}" srcId="{721B247C-0AAA-48A3-B05F-3B9C5C0FDE8C}" destId="{81619B56-7980-4E37-BF41-418E8DF9C065}" srcOrd="1" destOrd="0" parTransId="{B1C2FD77-2D13-4AAD-B1A0-2B3D7539E866}" sibTransId="{46E87265-0475-417A-A2D5-9EEC15F0E0FD}"/>
    <dgm:cxn modelId="{5A673A95-D107-46E4-901C-3DE7A945835F}" srcId="{721B247C-0AAA-48A3-B05F-3B9C5C0FDE8C}" destId="{259BA7AB-B411-4C63-AA5E-D95116F064C9}" srcOrd="0" destOrd="0" parTransId="{A4886850-925A-4FA4-8B02-B8C85B7E424C}" sibTransId="{22A90964-2F5A-45F1-8DB1-0B8CD050741D}"/>
    <dgm:cxn modelId="{19ABAAC1-06A9-4C80-92FE-94D2A09D9A78}" type="presOf" srcId="{721B247C-0AAA-48A3-B05F-3B9C5C0FDE8C}" destId="{FFA67E32-130C-46DB-9F53-2252A9695E93}" srcOrd="0" destOrd="0" presId="urn:microsoft.com/office/officeart/2005/8/layout/vList3"/>
    <dgm:cxn modelId="{A07B18DE-831D-443F-AFD1-46E9332B79F1}" type="presOf" srcId="{259BA7AB-B411-4C63-AA5E-D95116F064C9}" destId="{CD634A75-232B-41ED-9A9A-DB6D5D436394}" srcOrd="0" destOrd="0" presId="urn:microsoft.com/office/officeart/2005/8/layout/vList3"/>
    <dgm:cxn modelId="{D7CE8E19-0156-4EB2-B374-F035B0DB4978}" type="presParOf" srcId="{FFA67E32-130C-46DB-9F53-2252A9695E93}" destId="{07042A2B-C9C2-4073-9756-79227B4982FE}" srcOrd="0" destOrd="0" presId="urn:microsoft.com/office/officeart/2005/8/layout/vList3"/>
    <dgm:cxn modelId="{2263969E-50FA-4516-90DA-C7FCA0B69A5F}" type="presParOf" srcId="{07042A2B-C9C2-4073-9756-79227B4982FE}" destId="{E758B0E8-8D16-4695-A87B-3C273702650A}" srcOrd="0" destOrd="0" presId="urn:microsoft.com/office/officeart/2005/8/layout/vList3"/>
    <dgm:cxn modelId="{502B44D6-D09C-49D2-9AE4-C37169649411}" type="presParOf" srcId="{07042A2B-C9C2-4073-9756-79227B4982FE}" destId="{CD634A75-232B-41ED-9A9A-DB6D5D436394}" srcOrd="1" destOrd="0" presId="urn:microsoft.com/office/officeart/2005/8/layout/vList3"/>
    <dgm:cxn modelId="{780FB64F-8044-4F42-BC60-7BA2211B6AB4}" type="presParOf" srcId="{FFA67E32-130C-46DB-9F53-2252A9695E93}" destId="{771671AF-1596-485E-96E7-FB8235F8EF0A}" srcOrd="1" destOrd="0" presId="urn:microsoft.com/office/officeart/2005/8/layout/vList3"/>
    <dgm:cxn modelId="{D462EDB8-E2F5-4CF1-A542-AD703C2B19FE}" type="presParOf" srcId="{FFA67E32-130C-46DB-9F53-2252A9695E93}" destId="{423C3C70-3C1B-43C6-AC18-C096EE547F6F}" srcOrd="2" destOrd="0" presId="urn:microsoft.com/office/officeart/2005/8/layout/vList3"/>
    <dgm:cxn modelId="{0A6F27B5-0534-4BC7-8563-6F866C6F2A5D}" type="presParOf" srcId="{423C3C70-3C1B-43C6-AC18-C096EE547F6F}" destId="{B5EEA8A4-3770-4DF1-B744-614FAB794622}" srcOrd="0" destOrd="0" presId="urn:microsoft.com/office/officeart/2005/8/layout/vList3"/>
    <dgm:cxn modelId="{A8D2F33C-1928-4CA2-8675-03CD5CA43B2E}" type="presParOf" srcId="{423C3C70-3C1B-43C6-AC18-C096EE547F6F}" destId="{023519B3-430B-4C95-87AC-4CD760FB71B5}" srcOrd="1" destOrd="0" presId="urn:microsoft.com/office/officeart/2005/8/layout/vList3"/>
    <dgm:cxn modelId="{083BED0A-C8B7-4AEE-8D01-A7C85C829282}" type="presParOf" srcId="{FFA67E32-130C-46DB-9F53-2252A9695E93}" destId="{6A206964-C47F-46CC-BD99-72D80D94CF66}" srcOrd="3" destOrd="0" presId="urn:microsoft.com/office/officeart/2005/8/layout/vList3"/>
    <dgm:cxn modelId="{30B2AA06-F43A-4F32-AC18-883A8749603A}" type="presParOf" srcId="{FFA67E32-130C-46DB-9F53-2252A9695E93}" destId="{65DE28A3-8148-4A3A-93F4-A176CCEE9440}" srcOrd="4" destOrd="0" presId="urn:microsoft.com/office/officeart/2005/8/layout/vList3"/>
    <dgm:cxn modelId="{886E250E-7BE7-44F6-99E7-EFDD652C4FCC}" type="presParOf" srcId="{65DE28A3-8148-4A3A-93F4-A176CCEE9440}" destId="{6B7758D8-5FDF-41EC-A04C-7E67E177FEA9}" srcOrd="0" destOrd="0" presId="urn:microsoft.com/office/officeart/2005/8/layout/vList3"/>
    <dgm:cxn modelId="{C56FC8C3-DA27-49E8-A5DB-346355ACC151}" type="presParOf" srcId="{65DE28A3-8148-4A3A-93F4-A176CCEE9440}" destId="{EBC490CC-945E-48C4-9B74-66FC078894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1B247C-0AAA-48A3-B05F-3B9C5C0FDE8C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259BA7AB-B411-4C63-AA5E-D95116F064C9}">
      <dgm:prSet phldrT="[Texte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A4886850-925A-4FA4-8B02-B8C85B7E424C}" type="parTrans" cxnId="{5A673A95-D107-46E4-901C-3DE7A945835F}">
      <dgm:prSet/>
      <dgm:spPr/>
      <dgm:t>
        <a:bodyPr/>
        <a:lstStyle/>
        <a:p>
          <a:endParaRPr lang="fr-FR"/>
        </a:p>
      </dgm:t>
    </dgm:pt>
    <dgm:pt modelId="{22A90964-2F5A-45F1-8DB1-0B8CD050741D}" type="sibTrans" cxnId="{5A673A95-D107-46E4-901C-3DE7A945835F}">
      <dgm:prSet/>
      <dgm:spPr/>
      <dgm:t>
        <a:bodyPr/>
        <a:lstStyle/>
        <a:p>
          <a:endParaRPr lang="fr-FR"/>
        </a:p>
      </dgm:t>
    </dgm:pt>
    <dgm:pt modelId="{81619B56-7980-4E37-BF41-418E8DF9C065}">
      <dgm:prSet phldrT="[Texte]"/>
      <dgm:spPr/>
      <dgm:t>
        <a:bodyPr/>
        <a:lstStyle/>
        <a:p>
          <a:r>
            <a:rPr lang="fr-FR" dirty="0" err="1"/>
            <a:t>N</a:t>
          </a:r>
          <a:r>
            <a:rPr lang="fr-FR" baseline="-25000" dirty="0" err="1"/>
            <a:t>eq</a:t>
          </a:r>
          <a:r>
            <a:rPr lang="fr-FR" baseline="0" dirty="0"/>
            <a:t>=9,86 10</a:t>
          </a:r>
          <a:r>
            <a:rPr lang="fr-FR" baseline="30000" dirty="0"/>
            <a:t>6</a:t>
          </a:r>
          <a:r>
            <a:rPr lang="fr-FR" baseline="0" dirty="0"/>
            <a:t> essieu de 13T</a:t>
          </a:r>
        </a:p>
      </dgm:t>
    </dgm:pt>
    <dgm:pt modelId="{B1C2FD77-2D13-4AAD-B1A0-2B3D7539E866}" type="parTrans" cxnId="{2D8DC66F-6787-4C11-AA87-4B30A3ADD8A3}">
      <dgm:prSet/>
      <dgm:spPr/>
      <dgm:t>
        <a:bodyPr/>
        <a:lstStyle/>
        <a:p>
          <a:endParaRPr lang="fr-FR"/>
        </a:p>
      </dgm:t>
    </dgm:pt>
    <dgm:pt modelId="{46E87265-0475-417A-A2D5-9EEC15F0E0FD}" type="sibTrans" cxnId="{2D8DC66F-6787-4C11-AA87-4B30A3ADD8A3}">
      <dgm:prSet/>
      <dgm:spPr/>
      <dgm:t>
        <a:bodyPr/>
        <a:lstStyle/>
        <a:p>
          <a:endParaRPr lang="fr-FR"/>
        </a:p>
      </dgm:t>
    </dgm:pt>
    <dgm:pt modelId="{AF92C3F9-97C8-4CA4-A99B-5DA3FECAA6BB}">
      <dgm:prSet phldrT="[Texte]"/>
      <dgm:spPr/>
      <dgm:t>
        <a:bodyPr/>
        <a:lstStyle/>
        <a:p>
          <a:r>
            <a:rPr lang="fr-FR" dirty="0"/>
            <a:t>Classe T0</a:t>
          </a:r>
        </a:p>
      </dgm:t>
    </dgm:pt>
    <dgm:pt modelId="{8AD940AF-244E-472E-88AC-F5317F27321C}" type="parTrans" cxnId="{7E83AE1F-244F-4F5B-86CA-942D57F05277}">
      <dgm:prSet/>
      <dgm:spPr/>
      <dgm:t>
        <a:bodyPr/>
        <a:lstStyle/>
        <a:p>
          <a:endParaRPr lang="fr-FR"/>
        </a:p>
      </dgm:t>
    </dgm:pt>
    <dgm:pt modelId="{F8B482EF-E60B-4779-AAE0-04EC3FB20FE3}" type="sibTrans" cxnId="{7E83AE1F-244F-4F5B-86CA-942D57F05277}">
      <dgm:prSet/>
      <dgm:spPr/>
      <dgm:t>
        <a:bodyPr/>
        <a:lstStyle/>
        <a:p>
          <a:endParaRPr lang="fr-FR"/>
        </a:p>
      </dgm:t>
    </dgm:pt>
    <dgm:pt modelId="{FFA67E32-130C-46DB-9F53-2252A9695E93}" type="pres">
      <dgm:prSet presAssocID="{721B247C-0AAA-48A3-B05F-3B9C5C0FDE8C}" presName="linearFlow" presStyleCnt="0">
        <dgm:presLayoutVars>
          <dgm:dir/>
          <dgm:resizeHandles val="exact"/>
        </dgm:presLayoutVars>
      </dgm:prSet>
      <dgm:spPr/>
    </dgm:pt>
    <dgm:pt modelId="{07042A2B-C9C2-4073-9756-79227B4982FE}" type="pres">
      <dgm:prSet presAssocID="{259BA7AB-B411-4C63-AA5E-D95116F064C9}" presName="composite" presStyleCnt="0"/>
      <dgm:spPr/>
    </dgm:pt>
    <dgm:pt modelId="{E758B0E8-8D16-4695-A87B-3C273702650A}" type="pres">
      <dgm:prSet presAssocID="{259BA7AB-B411-4C63-AA5E-D95116F064C9}" presName="imgShp" presStyleLbl="fgImgPlace1" presStyleIdx="0" presStyleCnt="3"/>
      <dgm:spPr/>
    </dgm:pt>
    <dgm:pt modelId="{CD634A75-232B-41ED-9A9A-DB6D5D436394}" type="pres">
      <dgm:prSet presAssocID="{259BA7AB-B411-4C63-AA5E-D95116F064C9}" presName="txShp" presStyleLbl="node1" presStyleIdx="0" presStyleCnt="3">
        <dgm:presLayoutVars>
          <dgm:bulletEnabled val="1"/>
        </dgm:presLayoutVars>
      </dgm:prSet>
      <dgm:spPr/>
    </dgm:pt>
    <dgm:pt modelId="{771671AF-1596-485E-96E7-FB8235F8EF0A}" type="pres">
      <dgm:prSet presAssocID="{22A90964-2F5A-45F1-8DB1-0B8CD050741D}" presName="spacing" presStyleCnt="0"/>
      <dgm:spPr/>
    </dgm:pt>
    <dgm:pt modelId="{423C3C70-3C1B-43C6-AC18-C096EE547F6F}" type="pres">
      <dgm:prSet presAssocID="{81619B56-7980-4E37-BF41-418E8DF9C065}" presName="composite" presStyleCnt="0"/>
      <dgm:spPr/>
    </dgm:pt>
    <dgm:pt modelId="{B5EEA8A4-3770-4DF1-B744-614FAB794622}" type="pres">
      <dgm:prSet presAssocID="{81619B56-7980-4E37-BF41-418E8DF9C065}" presName="imgShp" presStyleLbl="fgImgPlace1" presStyleIdx="1" presStyleCnt="3"/>
      <dgm:spPr/>
    </dgm:pt>
    <dgm:pt modelId="{023519B3-430B-4C95-87AC-4CD760FB71B5}" type="pres">
      <dgm:prSet presAssocID="{81619B56-7980-4E37-BF41-418E8DF9C065}" presName="txShp" presStyleLbl="node1" presStyleIdx="1" presStyleCnt="3">
        <dgm:presLayoutVars>
          <dgm:bulletEnabled val="1"/>
        </dgm:presLayoutVars>
      </dgm:prSet>
      <dgm:spPr/>
    </dgm:pt>
    <dgm:pt modelId="{6A206964-C47F-46CC-BD99-72D80D94CF66}" type="pres">
      <dgm:prSet presAssocID="{46E87265-0475-417A-A2D5-9EEC15F0E0FD}" presName="spacing" presStyleCnt="0"/>
      <dgm:spPr/>
    </dgm:pt>
    <dgm:pt modelId="{65DE28A3-8148-4A3A-93F4-A176CCEE9440}" type="pres">
      <dgm:prSet presAssocID="{AF92C3F9-97C8-4CA4-A99B-5DA3FECAA6BB}" presName="composite" presStyleCnt="0"/>
      <dgm:spPr/>
    </dgm:pt>
    <dgm:pt modelId="{6B7758D8-5FDF-41EC-A04C-7E67E177FEA9}" type="pres">
      <dgm:prSet presAssocID="{AF92C3F9-97C8-4CA4-A99B-5DA3FECAA6BB}" presName="imgShp" presStyleLbl="fgImgPlace1" presStyleIdx="2" presStyleCnt="3"/>
      <dgm:spPr/>
    </dgm:pt>
    <dgm:pt modelId="{EBC490CC-945E-48C4-9B74-66FC07889447}" type="pres">
      <dgm:prSet presAssocID="{AF92C3F9-97C8-4CA4-A99B-5DA3FECAA6B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BA7D114-9E55-41B9-8CE3-0B57CAA3F0BB}" type="presOf" srcId="{81619B56-7980-4E37-BF41-418E8DF9C065}" destId="{023519B3-430B-4C95-87AC-4CD760FB71B5}" srcOrd="0" destOrd="0" presId="urn:microsoft.com/office/officeart/2005/8/layout/vList3"/>
    <dgm:cxn modelId="{7E83AE1F-244F-4F5B-86CA-942D57F05277}" srcId="{721B247C-0AAA-48A3-B05F-3B9C5C0FDE8C}" destId="{AF92C3F9-97C8-4CA4-A99B-5DA3FECAA6BB}" srcOrd="2" destOrd="0" parTransId="{8AD940AF-244E-472E-88AC-F5317F27321C}" sibTransId="{F8B482EF-E60B-4779-AAE0-04EC3FB20FE3}"/>
    <dgm:cxn modelId="{6494324D-BD43-4893-B0A1-26F0B39C8473}" type="presOf" srcId="{AF92C3F9-97C8-4CA4-A99B-5DA3FECAA6BB}" destId="{EBC490CC-945E-48C4-9B74-66FC07889447}" srcOrd="0" destOrd="0" presId="urn:microsoft.com/office/officeart/2005/8/layout/vList3"/>
    <dgm:cxn modelId="{2D8DC66F-6787-4C11-AA87-4B30A3ADD8A3}" srcId="{721B247C-0AAA-48A3-B05F-3B9C5C0FDE8C}" destId="{81619B56-7980-4E37-BF41-418E8DF9C065}" srcOrd="1" destOrd="0" parTransId="{B1C2FD77-2D13-4AAD-B1A0-2B3D7539E866}" sibTransId="{46E87265-0475-417A-A2D5-9EEC15F0E0FD}"/>
    <dgm:cxn modelId="{5A673A95-D107-46E4-901C-3DE7A945835F}" srcId="{721B247C-0AAA-48A3-B05F-3B9C5C0FDE8C}" destId="{259BA7AB-B411-4C63-AA5E-D95116F064C9}" srcOrd="0" destOrd="0" parTransId="{A4886850-925A-4FA4-8B02-B8C85B7E424C}" sibTransId="{22A90964-2F5A-45F1-8DB1-0B8CD050741D}"/>
    <dgm:cxn modelId="{19ABAAC1-06A9-4C80-92FE-94D2A09D9A78}" type="presOf" srcId="{721B247C-0AAA-48A3-B05F-3B9C5C0FDE8C}" destId="{FFA67E32-130C-46DB-9F53-2252A9695E93}" srcOrd="0" destOrd="0" presId="urn:microsoft.com/office/officeart/2005/8/layout/vList3"/>
    <dgm:cxn modelId="{A07B18DE-831D-443F-AFD1-46E9332B79F1}" type="presOf" srcId="{259BA7AB-B411-4C63-AA5E-D95116F064C9}" destId="{CD634A75-232B-41ED-9A9A-DB6D5D436394}" srcOrd="0" destOrd="0" presId="urn:microsoft.com/office/officeart/2005/8/layout/vList3"/>
    <dgm:cxn modelId="{D7CE8E19-0156-4EB2-B374-F035B0DB4978}" type="presParOf" srcId="{FFA67E32-130C-46DB-9F53-2252A9695E93}" destId="{07042A2B-C9C2-4073-9756-79227B4982FE}" srcOrd="0" destOrd="0" presId="urn:microsoft.com/office/officeart/2005/8/layout/vList3"/>
    <dgm:cxn modelId="{2263969E-50FA-4516-90DA-C7FCA0B69A5F}" type="presParOf" srcId="{07042A2B-C9C2-4073-9756-79227B4982FE}" destId="{E758B0E8-8D16-4695-A87B-3C273702650A}" srcOrd="0" destOrd="0" presId="urn:microsoft.com/office/officeart/2005/8/layout/vList3"/>
    <dgm:cxn modelId="{502B44D6-D09C-49D2-9AE4-C37169649411}" type="presParOf" srcId="{07042A2B-C9C2-4073-9756-79227B4982FE}" destId="{CD634A75-232B-41ED-9A9A-DB6D5D436394}" srcOrd="1" destOrd="0" presId="urn:microsoft.com/office/officeart/2005/8/layout/vList3"/>
    <dgm:cxn modelId="{780FB64F-8044-4F42-BC60-7BA2211B6AB4}" type="presParOf" srcId="{FFA67E32-130C-46DB-9F53-2252A9695E93}" destId="{771671AF-1596-485E-96E7-FB8235F8EF0A}" srcOrd="1" destOrd="0" presId="urn:microsoft.com/office/officeart/2005/8/layout/vList3"/>
    <dgm:cxn modelId="{D462EDB8-E2F5-4CF1-A542-AD703C2B19FE}" type="presParOf" srcId="{FFA67E32-130C-46DB-9F53-2252A9695E93}" destId="{423C3C70-3C1B-43C6-AC18-C096EE547F6F}" srcOrd="2" destOrd="0" presId="urn:microsoft.com/office/officeart/2005/8/layout/vList3"/>
    <dgm:cxn modelId="{0A6F27B5-0534-4BC7-8563-6F866C6F2A5D}" type="presParOf" srcId="{423C3C70-3C1B-43C6-AC18-C096EE547F6F}" destId="{B5EEA8A4-3770-4DF1-B744-614FAB794622}" srcOrd="0" destOrd="0" presId="urn:microsoft.com/office/officeart/2005/8/layout/vList3"/>
    <dgm:cxn modelId="{A8D2F33C-1928-4CA2-8675-03CD5CA43B2E}" type="presParOf" srcId="{423C3C70-3C1B-43C6-AC18-C096EE547F6F}" destId="{023519B3-430B-4C95-87AC-4CD760FB71B5}" srcOrd="1" destOrd="0" presId="urn:microsoft.com/office/officeart/2005/8/layout/vList3"/>
    <dgm:cxn modelId="{083BED0A-C8B7-4AEE-8D01-A7C85C829282}" type="presParOf" srcId="{FFA67E32-130C-46DB-9F53-2252A9695E93}" destId="{6A206964-C47F-46CC-BD99-72D80D94CF66}" srcOrd="3" destOrd="0" presId="urn:microsoft.com/office/officeart/2005/8/layout/vList3"/>
    <dgm:cxn modelId="{30B2AA06-F43A-4F32-AC18-883A8749603A}" type="presParOf" srcId="{FFA67E32-130C-46DB-9F53-2252A9695E93}" destId="{65DE28A3-8148-4A3A-93F4-A176CCEE9440}" srcOrd="4" destOrd="0" presId="urn:microsoft.com/office/officeart/2005/8/layout/vList3"/>
    <dgm:cxn modelId="{886E250E-7BE7-44F6-99E7-EFDD652C4FCC}" type="presParOf" srcId="{65DE28A3-8148-4A3A-93F4-A176CCEE9440}" destId="{6B7758D8-5FDF-41EC-A04C-7E67E177FEA9}" srcOrd="0" destOrd="0" presId="urn:microsoft.com/office/officeart/2005/8/layout/vList3"/>
    <dgm:cxn modelId="{C56FC8C3-DA27-49E8-A5DB-346355ACC151}" type="presParOf" srcId="{65DE28A3-8148-4A3A-93F4-A176CCEE9440}" destId="{EBC490CC-945E-48C4-9B74-66FC078894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21B247C-0AAA-48A3-B05F-3B9C5C0FDE8C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259BA7AB-B411-4C63-AA5E-D95116F064C9}">
      <dgm:prSet phldrT="[Texte]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dirty="0"/>
            <a:t>CBR</a:t>
          </a:r>
          <a:r>
            <a:rPr lang="fr-FR" baseline="-25000" dirty="0"/>
            <a:t>1</a:t>
          </a:r>
          <a:r>
            <a:rPr lang="fr-FR" dirty="0"/>
            <a:t>=12</a:t>
          </a:r>
          <a:br>
            <a:rPr lang="fr-FR" dirty="0"/>
          </a:br>
          <a:r>
            <a:rPr lang="fr-FR" dirty="0"/>
            <a:t>CBR</a:t>
          </a:r>
          <a:r>
            <a:rPr lang="fr-FR" baseline="-25000" dirty="0"/>
            <a:t>2</a:t>
          </a:r>
          <a:r>
            <a:rPr lang="fr-FR" dirty="0"/>
            <a:t>=3</a:t>
          </a:r>
          <a:br>
            <a:rPr lang="fr-FR" dirty="0"/>
          </a:br>
          <a:r>
            <a:rPr lang="fr-FR" dirty="0"/>
            <a:t>Région : B</a:t>
          </a:r>
        </a:p>
      </dgm:t>
    </dgm:pt>
    <dgm:pt modelId="{A4886850-925A-4FA4-8B02-B8C85B7E424C}" type="parTrans" cxnId="{5A673A95-D107-46E4-901C-3DE7A945835F}">
      <dgm:prSet/>
      <dgm:spPr/>
      <dgm:t>
        <a:bodyPr/>
        <a:lstStyle/>
        <a:p>
          <a:endParaRPr lang="fr-FR"/>
        </a:p>
      </dgm:t>
    </dgm:pt>
    <dgm:pt modelId="{22A90964-2F5A-45F1-8DB1-0B8CD050741D}" type="sibTrans" cxnId="{5A673A95-D107-46E4-901C-3DE7A945835F}">
      <dgm:prSet/>
      <dgm:spPr/>
      <dgm:t>
        <a:bodyPr/>
        <a:lstStyle/>
        <a:p>
          <a:endParaRPr lang="fr-FR"/>
        </a:p>
      </dgm:t>
    </dgm:pt>
    <dgm:pt modelId="{AF92C3F9-97C8-4CA4-A99B-5DA3FECAA6BB}">
      <dgm:prSet phldrT="[Texte]"/>
      <dgm:spPr/>
      <dgm:t>
        <a:bodyPr/>
        <a:lstStyle/>
        <a:p>
          <a:r>
            <a:rPr lang="fr-FR" dirty="0"/>
            <a:t>Classe S1</a:t>
          </a:r>
        </a:p>
      </dgm:t>
    </dgm:pt>
    <dgm:pt modelId="{8AD940AF-244E-472E-88AC-F5317F27321C}" type="parTrans" cxnId="{7E83AE1F-244F-4F5B-86CA-942D57F05277}">
      <dgm:prSet/>
      <dgm:spPr/>
      <dgm:t>
        <a:bodyPr/>
        <a:lstStyle/>
        <a:p>
          <a:endParaRPr lang="fr-FR"/>
        </a:p>
      </dgm:t>
    </dgm:pt>
    <dgm:pt modelId="{F8B482EF-E60B-4779-AAE0-04EC3FB20FE3}" type="sibTrans" cxnId="{7E83AE1F-244F-4F5B-86CA-942D57F05277}">
      <dgm:prSet/>
      <dgm:spPr/>
      <dgm:t>
        <a:bodyPr/>
        <a:lstStyle/>
        <a:p>
          <a:endParaRPr lang="fr-FR"/>
        </a:p>
      </dgm:t>
    </dgm:pt>
    <dgm:pt modelId="{81619B56-7980-4E37-BF41-418E8DF9C065}">
      <dgm:prSet phldrT="[Texte]"/>
      <dgm:spPr/>
      <dgm:t>
        <a:bodyPr/>
        <a:lstStyle/>
        <a:p>
          <a:r>
            <a:rPr lang="fr-FR" strike="noStrike" dirty="0"/>
            <a:t>CBR</a:t>
          </a:r>
          <a:r>
            <a:rPr lang="fr-FR" dirty="0"/>
            <a:t>=7,6</a:t>
          </a:r>
          <a:endParaRPr lang="fr-FR" baseline="0" dirty="0"/>
        </a:p>
      </dgm:t>
    </dgm:pt>
    <dgm:pt modelId="{46E87265-0475-417A-A2D5-9EEC15F0E0FD}" type="sibTrans" cxnId="{2D8DC66F-6787-4C11-AA87-4B30A3ADD8A3}">
      <dgm:prSet/>
      <dgm:spPr/>
      <dgm:t>
        <a:bodyPr/>
        <a:lstStyle/>
        <a:p>
          <a:endParaRPr lang="fr-FR"/>
        </a:p>
      </dgm:t>
    </dgm:pt>
    <dgm:pt modelId="{B1C2FD77-2D13-4AAD-B1A0-2B3D7539E866}" type="parTrans" cxnId="{2D8DC66F-6787-4C11-AA87-4B30A3ADD8A3}">
      <dgm:prSet/>
      <dgm:spPr/>
      <dgm:t>
        <a:bodyPr/>
        <a:lstStyle/>
        <a:p>
          <a:endParaRPr lang="fr-FR"/>
        </a:p>
      </dgm:t>
    </dgm:pt>
    <dgm:pt modelId="{FFA67E32-130C-46DB-9F53-2252A9695E93}" type="pres">
      <dgm:prSet presAssocID="{721B247C-0AAA-48A3-B05F-3B9C5C0FDE8C}" presName="linearFlow" presStyleCnt="0">
        <dgm:presLayoutVars>
          <dgm:dir/>
          <dgm:resizeHandles val="exact"/>
        </dgm:presLayoutVars>
      </dgm:prSet>
      <dgm:spPr/>
    </dgm:pt>
    <dgm:pt modelId="{07042A2B-C9C2-4073-9756-79227B4982FE}" type="pres">
      <dgm:prSet presAssocID="{259BA7AB-B411-4C63-AA5E-D95116F064C9}" presName="composite" presStyleCnt="0"/>
      <dgm:spPr/>
    </dgm:pt>
    <dgm:pt modelId="{E758B0E8-8D16-4695-A87B-3C273702650A}" type="pres">
      <dgm:prSet presAssocID="{259BA7AB-B411-4C63-AA5E-D95116F064C9}" presName="imgShp" presStyleLbl="fgImgPlace1" presStyleIdx="0" presStyleCnt="3"/>
      <dgm:spPr/>
    </dgm:pt>
    <dgm:pt modelId="{CD634A75-232B-41ED-9A9A-DB6D5D436394}" type="pres">
      <dgm:prSet presAssocID="{259BA7AB-B411-4C63-AA5E-D95116F064C9}" presName="txShp" presStyleLbl="node1" presStyleIdx="0" presStyleCnt="3">
        <dgm:presLayoutVars>
          <dgm:bulletEnabled val="1"/>
        </dgm:presLayoutVars>
      </dgm:prSet>
      <dgm:spPr/>
    </dgm:pt>
    <dgm:pt modelId="{771671AF-1596-485E-96E7-FB8235F8EF0A}" type="pres">
      <dgm:prSet presAssocID="{22A90964-2F5A-45F1-8DB1-0B8CD050741D}" presName="spacing" presStyleCnt="0"/>
      <dgm:spPr/>
    </dgm:pt>
    <dgm:pt modelId="{423C3C70-3C1B-43C6-AC18-C096EE547F6F}" type="pres">
      <dgm:prSet presAssocID="{81619B56-7980-4E37-BF41-418E8DF9C065}" presName="composite" presStyleCnt="0"/>
      <dgm:spPr/>
    </dgm:pt>
    <dgm:pt modelId="{B5EEA8A4-3770-4DF1-B744-614FAB794622}" type="pres">
      <dgm:prSet presAssocID="{81619B56-7980-4E37-BF41-418E8DF9C065}" presName="imgShp" presStyleLbl="fgImgPlace1" presStyleIdx="1" presStyleCnt="3"/>
      <dgm:spPr/>
    </dgm:pt>
    <dgm:pt modelId="{023519B3-430B-4C95-87AC-4CD760FB71B5}" type="pres">
      <dgm:prSet presAssocID="{81619B56-7980-4E37-BF41-418E8DF9C065}" presName="txShp" presStyleLbl="node1" presStyleIdx="1" presStyleCnt="3">
        <dgm:presLayoutVars>
          <dgm:bulletEnabled val="1"/>
        </dgm:presLayoutVars>
      </dgm:prSet>
      <dgm:spPr/>
    </dgm:pt>
    <dgm:pt modelId="{6A206964-C47F-46CC-BD99-72D80D94CF66}" type="pres">
      <dgm:prSet presAssocID="{46E87265-0475-417A-A2D5-9EEC15F0E0FD}" presName="spacing" presStyleCnt="0"/>
      <dgm:spPr/>
    </dgm:pt>
    <dgm:pt modelId="{65DE28A3-8148-4A3A-93F4-A176CCEE9440}" type="pres">
      <dgm:prSet presAssocID="{AF92C3F9-97C8-4CA4-A99B-5DA3FECAA6BB}" presName="composite" presStyleCnt="0"/>
      <dgm:spPr/>
    </dgm:pt>
    <dgm:pt modelId="{6B7758D8-5FDF-41EC-A04C-7E67E177FEA9}" type="pres">
      <dgm:prSet presAssocID="{AF92C3F9-97C8-4CA4-A99B-5DA3FECAA6BB}" presName="imgShp" presStyleLbl="fgImgPlace1" presStyleIdx="2" presStyleCnt="3"/>
      <dgm:spPr/>
    </dgm:pt>
    <dgm:pt modelId="{EBC490CC-945E-48C4-9B74-66FC07889447}" type="pres">
      <dgm:prSet presAssocID="{AF92C3F9-97C8-4CA4-A99B-5DA3FECAA6BB}" presName="txShp" presStyleLbl="node1" presStyleIdx="2" presStyleCnt="3">
        <dgm:presLayoutVars>
          <dgm:bulletEnabled val="1"/>
        </dgm:presLayoutVars>
      </dgm:prSet>
      <dgm:spPr/>
    </dgm:pt>
  </dgm:ptLst>
  <dgm:cxnLst>
    <dgm:cxn modelId="{2BA7D114-9E55-41B9-8CE3-0B57CAA3F0BB}" type="presOf" srcId="{81619B56-7980-4E37-BF41-418E8DF9C065}" destId="{023519B3-430B-4C95-87AC-4CD760FB71B5}" srcOrd="0" destOrd="0" presId="urn:microsoft.com/office/officeart/2005/8/layout/vList3"/>
    <dgm:cxn modelId="{7E83AE1F-244F-4F5B-86CA-942D57F05277}" srcId="{721B247C-0AAA-48A3-B05F-3B9C5C0FDE8C}" destId="{AF92C3F9-97C8-4CA4-A99B-5DA3FECAA6BB}" srcOrd="2" destOrd="0" parTransId="{8AD940AF-244E-472E-88AC-F5317F27321C}" sibTransId="{F8B482EF-E60B-4779-AAE0-04EC3FB20FE3}"/>
    <dgm:cxn modelId="{6494324D-BD43-4893-B0A1-26F0B39C8473}" type="presOf" srcId="{AF92C3F9-97C8-4CA4-A99B-5DA3FECAA6BB}" destId="{EBC490CC-945E-48C4-9B74-66FC07889447}" srcOrd="0" destOrd="0" presId="urn:microsoft.com/office/officeart/2005/8/layout/vList3"/>
    <dgm:cxn modelId="{2D8DC66F-6787-4C11-AA87-4B30A3ADD8A3}" srcId="{721B247C-0AAA-48A3-B05F-3B9C5C0FDE8C}" destId="{81619B56-7980-4E37-BF41-418E8DF9C065}" srcOrd="1" destOrd="0" parTransId="{B1C2FD77-2D13-4AAD-B1A0-2B3D7539E866}" sibTransId="{46E87265-0475-417A-A2D5-9EEC15F0E0FD}"/>
    <dgm:cxn modelId="{5A673A95-D107-46E4-901C-3DE7A945835F}" srcId="{721B247C-0AAA-48A3-B05F-3B9C5C0FDE8C}" destId="{259BA7AB-B411-4C63-AA5E-D95116F064C9}" srcOrd="0" destOrd="0" parTransId="{A4886850-925A-4FA4-8B02-B8C85B7E424C}" sibTransId="{22A90964-2F5A-45F1-8DB1-0B8CD050741D}"/>
    <dgm:cxn modelId="{19ABAAC1-06A9-4C80-92FE-94D2A09D9A78}" type="presOf" srcId="{721B247C-0AAA-48A3-B05F-3B9C5C0FDE8C}" destId="{FFA67E32-130C-46DB-9F53-2252A9695E93}" srcOrd="0" destOrd="0" presId="urn:microsoft.com/office/officeart/2005/8/layout/vList3"/>
    <dgm:cxn modelId="{A07B18DE-831D-443F-AFD1-46E9332B79F1}" type="presOf" srcId="{259BA7AB-B411-4C63-AA5E-D95116F064C9}" destId="{CD634A75-232B-41ED-9A9A-DB6D5D436394}" srcOrd="0" destOrd="0" presId="urn:microsoft.com/office/officeart/2005/8/layout/vList3"/>
    <dgm:cxn modelId="{D7CE8E19-0156-4EB2-B374-F035B0DB4978}" type="presParOf" srcId="{FFA67E32-130C-46DB-9F53-2252A9695E93}" destId="{07042A2B-C9C2-4073-9756-79227B4982FE}" srcOrd="0" destOrd="0" presId="urn:microsoft.com/office/officeart/2005/8/layout/vList3"/>
    <dgm:cxn modelId="{2263969E-50FA-4516-90DA-C7FCA0B69A5F}" type="presParOf" srcId="{07042A2B-C9C2-4073-9756-79227B4982FE}" destId="{E758B0E8-8D16-4695-A87B-3C273702650A}" srcOrd="0" destOrd="0" presId="urn:microsoft.com/office/officeart/2005/8/layout/vList3"/>
    <dgm:cxn modelId="{502B44D6-D09C-49D2-9AE4-C37169649411}" type="presParOf" srcId="{07042A2B-C9C2-4073-9756-79227B4982FE}" destId="{CD634A75-232B-41ED-9A9A-DB6D5D436394}" srcOrd="1" destOrd="0" presId="urn:microsoft.com/office/officeart/2005/8/layout/vList3"/>
    <dgm:cxn modelId="{780FB64F-8044-4F42-BC60-7BA2211B6AB4}" type="presParOf" srcId="{FFA67E32-130C-46DB-9F53-2252A9695E93}" destId="{771671AF-1596-485E-96E7-FB8235F8EF0A}" srcOrd="1" destOrd="0" presId="urn:microsoft.com/office/officeart/2005/8/layout/vList3"/>
    <dgm:cxn modelId="{D462EDB8-E2F5-4CF1-A542-AD703C2B19FE}" type="presParOf" srcId="{FFA67E32-130C-46DB-9F53-2252A9695E93}" destId="{423C3C70-3C1B-43C6-AC18-C096EE547F6F}" srcOrd="2" destOrd="0" presId="urn:microsoft.com/office/officeart/2005/8/layout/vList3"/>
    <dgm:cxn modelId="{0A6F27B5-0534-4BC7-8563-6F866C6F2A5D}" type="presParOf" srcId="{423C3C70-3C1B-43C6-AC18-C096EE547F6F}" destId="{B5EEA8A4-3770-4DF1-B744-614FAB794622}" srcOrd="0" destOrd="0" presId="urn:microsoft.com/office/officeart/2005/8/layout/vList3"/>
    <dgm:cxn modelId="{A8D2F33C-1928-4CA2-8675-03CD5CA43B2E}" type="presParOf" srcId="{423C3C70-3C1B-43C6-AC18-C096EE547F6F}" destId="{023519B3-430B-4C95-87AC-4CD760FB71B5}" srcOrd="1" destOrd="0" presId="urn:microsoft.com/office/officeart/2005/8/layout/vList3"/>
    <dgm:cxn modelId="{083BED0A-C8B7-4AEE-8D01-A7C85C829282}" type="presParOf" srcId="{FFA67E32-130C-46DB-9F53-2252A9695E93}" destId="{6A206964-C47F-46CC-BD99-72D80D94CF66}" srcOrd="3" destOrd="0" presId="urn:microsoft.com/office/officeart/2005/8/layout/vList3"/>
    <dgm:cxn modelId="{30B2AA06-F43A-4F32-AC18-883A8749603A}" type="presParOf" srcId="{FFA67E32-130C-46DB-9F53-2252A9695E93}" destId="{65DE28A3-8148-4A3A-93F4-A176CCEE9440}" srcOrd="4" destOrd="0" presId="urn:microsoft.com/office/officeart/2005/8/layout/vList3"/>
    <dgm:cxn modelId="{886E250E-7BE7-44F6-99E7-EFDD652C4FCC}" type="presParOf" srcId="{65DE28A3-8148-4A3A-93F4-A176CCEE9440}" destId="{6B7758D8-5FDF-41EC-A04C-7E67E177FEA9}" srcOrd="0" destOrd="0" presId="urn:microsoft.com/office/officeart/2005/8/layout/vList3"/>
    <dgm:cxn modelId="{C56FC8C3-DA27-49E8-A5DB-346355ACC151}" type="presParOf" srcId="{65DE28A3-8148-4A3A-93F4-A176CCEE9440}" destId="{EBC490CC-945E-48C4-9B74-66FC0788944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85D450-7A52-4A00-848F-EA4D5F344709}" type="doc">
      <dgm:prSet loTypeId="urn:microsoft.com/office/officeart/2005/8/layout/radial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FA53E1C9-E21D-4444-9668-9004F4889FD1}">
      <dgm:prSet phldrT="[Texte]"/>
      <dgm:spPr/>
      <dgm:t>
        <a:bodyPr/>
        <a:lstStyle/>
        <a:p>
          <a:r>
            <a:rPr lang="fr-FR" dirty="0"/>
            <a:t>Autoroute L1</a:t>
          </a:r>
        </a:p>
      </dgm:t>
    </dgm:pt>
    <dgm:pt modelId="{087B4A31-A531-40C4-9141-00275CFABBD0}" type="parTrans" cxnId="{BDF691D4-3002-4FCE-9D3E-86F43E42AD99}">
      <dgm:prSet/>
      <dgm:spPr/>
      <dgm:t>
        <a:bodyPr/>
        <a:lstStyle/>
        <a:p>
          <a:endParaRPr lang="fr-FR"/>
        </a:p>
      </dgm:t>
    </dgm:pt>
    <dgm:pt modelId="{19B8FA11-38AB-4768-A43E-66E0A3AF9CE1}" type="sibTrans" cxnId="{BDF691D4-3002-4FCE-9D3E-86F43E42AD99}">
      <dgm:prSet/>
      <dgm:spPr/>
      <dgm:t>
        <a:bodyPr/>
        <a:lstStyle/>
        <a:p>
          <a:endParaRPr lang="fr-FR"/>
        </a:p>
      </dgm:t>
    </dgm:pt>
    <dgm:pt modelId="{3A0277EA-F59A-4FE4-8581-8189E64C51B8}">
      <dgm:prSet phldrT="[Texte]"/>
      <dgm:spPr/>
      <dgm:t>
        <a:bodyPr/>
        <a:lstStyle/>
        <a:p>
          <a:br>
            <a:rPr lang="fr-FR" dirty="0"/>
          </a:br>
          <a:br>
            <a:rPr lang="fr-FR" dirty="0"/>
          </a:br>
          <a:r>
            <a:rPr lang="fr-FR" dirty="0"/>
            <a:t>Tunis</a:t>
          </a:r>
        </a:p>
      </dgm:t>
    </dgm:pt>
    <dgm:pt modelId="{5E89A06F-AB54-4CB4-A86E-DFCA442E2305}" type="parTrans" cxnId="{30BFFF95-81D1-488D-ACB4-E89E5F0292E2}">
      <dgm:prSet/>
      <dgm:spPr/>
      <dgm:t>
        <a:bodyPr/>
        <a:lstStyle/>
        <a:p>
          <a:endParaRPr lang="fr-FR"/>
        </a:p>
      </dgm:t>
    </dgm:pt>
    <dgm:pt modelId="{EB326122-35EE-4BFC-98BE-F9BF9209856B}" type="sibTrans" cxnId="{30BFFF95-81D1-488D-ACB4-E89E5F0292E2}">
      <dgm:prSet/>
      <dgm:spPr/>
      <dgm:t>
        <a:bodyPr/>
        <a:lstStyle/>
        <a:p>
          <a:endParaRPr lang="fr-FR"/>
        </a:p>
      </dgm:t>
    </dgm:pt>
    <dgm:pt modelId="{D2027578-4494-4A92-A890-31AD3F265624}">
      <dgm:prSet phldrT="[Texte]"/>
      <dgm:spPr/>
      <dgm:t>
        <a:bodyPr/>
        <a:lstStyle/>
        <a:p>
          <a:br>
            <a:rPr lang="fr-FR" dirty="0"/>
          </a:br>
          <a:br>
            <a:rPr lang="fr-FR" dirty="0"/>
          </a:br>
          <a:r>
            <a:rPr lang="fr-FR" dirty="0"/>
            <a:t>3531m</a:t>
          </a:r>
        </a:p>
      </dgm:t>
    </dgm:pt>
    <dgm:pt modelId="{BA18973C-BF16-4207-9AB3-C7D4A8E2743F}" type="parTrans" cxnId="{0A46140F-7A6A-46D6-BC55-11024632E0F4}">
      <dgm:prSet/>
      <dgm:spPr/>
      <dgm:t>
        <a:bodyPr/>
        <a:lstStyle/>
        <a:p>
          <a:endParaRPr lang="fr-FR"/>
        </a:p>
      </dgm:t>
    </dgm:pt>
    <dgm:pt modelId="{B5BF750D-E3F8-4328-9FCB-AF2FA077CFD6}" type="sibTrans" cxnId="{0A46140F-7A6A-46D6-BC55-11024632E0F4}">
      <dgm:prSet/>
      <dgm:spPr/>
      <dgm:t>
        <a:bodyPr/>
        <a:lstStyle/>
        <a:p>
          <a:endParaRPr lang="fr-FR"/>
        </a:p>
      </dgm:t>
    </dgm:pt>
    <dgm:pt modelId="{A2BA71D2-421E-4F43-B71D-1D75EE2AFCF8}">
      <dgm:prSet phldrT="[Texte]"/>
      <dgm:spPr/>
      <dgm:t>
        <a:bodyPr/>
        <a:lstStyle/>
        <a:p>
          <a:r>
            <a:rPr lang="fr-FR" dirty="0"/>
            <a:t>TMJA : 22000 UVP</a:t>
          </a:r>
        </a:p>
      </dgm:t>
    </dgm:pt>
    <dgm:pt modelId="{2696BB43-EB0B-4198-820E-B220614B05BC}" type="parTrans" cxnId="{CF65D76B-25B1-4A70-8BE0-3D5C2574C25A}">
      <dgm:prSet/>
      <dgm:spPr/>
      <dgm:t>
        <a:bodyPr/>
        <a:lstStyle/>
        <a:p>
          <a:endParaRPr lang="fr-FR"/>
        </a:p>
      </dgm:t>
    </dgm:pt>
    <dgm:pt modelId="{012BFB42-3D8A-40E8-B9CF-FB63D8214F4A}" type="sibTrans" cxnId="{CF65D76B-25B1-4A70-8BE0-3D5C2574C25A}">
      <dgm:prSet/>
      <dgm:spPr/>
      <dgm:t>
        <a:bodyPr/>
        <a:lstStyle/>
        <a:p>
          <a:endParaRPr lang="fr-FR"/>
        </a:p>
      </dgm:t>
    </dgm:pt>
    <dgm:pt modelId="{20363168-0A6E-4BB9-B53E-0C67C02E3DC0}">
      <dgm:prSet phldrT="[Texte]"/>
      <dgm:spPr/>
      <dgm:t>
        <a:bodyPr/>
        <a:lstStyle/>
        <a:p>
          <a:br>
            <a:rPr lang="fr-FR" dirty="0"/>
          </a:br>
          <a:br>
            <a:rPr lang="fr-FR" dirty="0"/>
          </a:br>
          <a:r>
            <a:rPr lang="fr-FR" dirty="0"/>
            <a:t>%PL : 14</a:t>
          </a:r>
        </a:p>
      </dgm:t>
    </dgm:pt>
    <dgm:pt modelId="{094CF52C-505F-4702-A1C3-EADD836C2A73}" type="parTrans" cxnId="{836A537E-DCD6-4493-AF55-4C78470EE2C4}">
      <dgm:prSet/>
      <dgm:spPr/>
      <dgm:t>
        <a:bodyPr/>
        <a:lstStyle/>
        <a:p>
          <a:endParaRPr lang="fr-FR"/>
        </a:p>
      </dgm:t>
    </dgm:pt>
    <dgm:pt modelId="{4793D850-C7C7-4B1C-867E-199D8673FF0B}" type="sibTrans" cxnId="{836A537E-DCD6-4493-AF55-4C78470EE2C4}">
      <dgm:prSet/>
      <dgm:spPr/>
      <dgm:t>
        <a:bodyPr/>
        <a:lstStyle/>
        <a:p>
          <a:endParaRPr lang="fr-FR"/>
        </a:p>
      </dgm:t>
    </dgm:pt>
    <dgm:pt modelId="{11F0C202-E986-42B9-911A-B122E1178077}">
      <dgm:prSet phldrT="[Texte]" custT="1"/>
      <dgm:spPr/>
      <dgm:t>
        <a:bodyPr/>
        <a:lstStyle/>
        <a:p>
          <a:r>
            <a:rPr lang="fr-FR" sz="1600" dirty="0"/>
            <a:t>Année de mise en service : 2023</a:t>
          </a:r>
        </a:p>
      </dgm:t>
    </dgm:pt>
    <dgm:pt modelId="{1392BC97-CA76-4385-B8D1-637D5D20FCBC}" type="parTrans" cxnId="{2CE9AAD7-2C0C-4E9D-B890-1126F9A25A8C}">
      <dgm:prSet/>
      <dgm:spPr/>
      <dgm:t>
        <a:bodyPr/>
        <a:lstStyle/>
        <a:p>
          <a:endParaRPr lang="fr-FR"/>
        </a:p>
      </dgm:t>
    </dgm:pt>
    <dgm:pt modelId="{7A6EEA5D-EA97-4793-9898-1FA7B7B092E7}" type="sibTrans" cxnId="{2CE9AAD7-2C0C-4E9D-B890-1126F9A25A8C}">
      <dgm:prSet/>
      <dgm:spPr/>
      <dgm:t>
        <a:bodyPr/>
        <a:lstStyle/>
        <a:p>
          <a:endParaRPr lang="fr-FR"/>
        </a:p>
      </dgm:t>
    </dgm:pt>
    <dgm:pt modelId="{B813FE68-4FB3-4132-8969-4DF2281D5523}" type="pres">
      <dgm:prSet presAssocID="{2A85D450-7A52-4A00-848F-EA4D5F34470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A22055-CFDA-40A0-9C2B-3E285592F079}" type="pres">
      <dgm:prSet presAssocID="{FA53E1C9-E21D-4444-9668-9004F4889FD1}" presName="centerShape" presStyleLbl="node0" presStyleIdx="0" presStyleCnt="1"/>
      <dgm:spPr/>
    </dgm:pt>
    <dgm:pt modelId="{BAEF4AE5-D071-489A-88FC-F1494FCA46A4}" type="pres">
      <dgm:prSet presAssocID="{5E89A06F-AB54-4CB4-A86E-DFCA442E2305}" presName="parTrans" presStyleLbl="sibTrans2D1" presStyleIdx="0" presStyleCnt="5"/>
      <dgm:spPr/>
    </dgm:pt>
    <dgm:pt modelId="{965B758C-A6AE-4A41-8736-55ADB7070CEB}" type="pres">
      <dgm:prSet presAssocID="{5E89A06F-AB54-4CB4-A86E-DFCA442E2305}" presName="connectorText" presStyleLbl="sibTrans2D1" presStyleIdx="0" presStyleCnt="5"/>
      <dgm:spPr/>
    </dgm:pt>
    <dgm:pt modelId="{67518491-F38A-4227-97EB-4C03D3F821A1}" type="pres">
      <dgm:prSet presAssocID="{3A0277EA-F59A-4FE4-8581-8189E64C51B8}" presName="node" presStyleLbl="node1" presStyleIdx="0" presStyleCnt="5">
        <dgm:presLayoutVars>
          <dgm:bulletEnabled val="1"/>
        </dgm:presLayoutVars>
      </dgm:prSet>
      <dgm:spPr/>
    </dgm:pt>
    <dgm:pt modelId="{D0EA8049-5BD5-408E-898F-CED883D34400}" type="pres">
      <dgm:prSet presAssocID="{BA18973C-BF16-4207-9AB3-C7D4A8E2743F}" presName="parTrans" presStyleLbl="sibTrans2D1" presStyleIdx="1" presStyleCnt="5"/>
      <dgm:spPr/>
    </dgm:pt>
    <dgm:pt modelId="{67C4B2CF-63E6-4991-8904-BC572006DE95}" type="pres">
      <dgm:prSet presAssocID="{BA18973C-BF16-4207-9AB3-C7D4A8E2743F}" presName="connectorText" presStyleLbl="sibTrans2D1" presStyleIdx="1" presStyleCnt="5"/>
      <dgm:spPr/>
    </dgm:pt>
    <dgm:pt modelId="{FE53E4A0-CDCA-490A-A1FB-231C8EC466D0}" type="pres">
      <dgm:prSet presAssocID="{D2027578-4494-4A92-A890-31AD3F265624}" presName="node" presStyleLbl="node1" presStyleIdx="1" presStyleCnt="5">
        <dgm:presLayoutVars>
          <dgm:bulletEnabled val="1"/>
        </dgm:presLayoutVars>
      </dgm:prSet>
      <dgm:spPr/>
    </dgm:pt>
    <dgm:pt modelId="{81CC6B6E-543F-4C5D-B472-5D269FD2C516}" type="pres">
      <dgm:prSet presAssocID="{2696BB43-EB0B-4198-820E-B220614B05BC}" presName="parTrans" presStyleLbl="sibTrans2D1" presStyleIdx="2" presStyleCnt="5"/>
      <dgm:spPr/>
    </dgm:pt>
    <dgm:pt modelId="{3B3BA9E2-623D-4BB5-BC8A-D449AB104BBA}" type="pres">
      <dgm:prSet presAssocID="{2696BB43-EB0B-4198-820E-B220614B05BC}" presName="connectorText" presStyleLbl="sibTrans2D1" presStyleIdx="2" presStyleCnt="5"/>
      <dgm:spPr/>
    </dgm:pt>
    <dgm:pt modelId="{048CFDBD-34BD-4C8D-8643-95A64AA24077}" type="pres">
      <dgm:prSet presAssocID="{A2BA71D2-421E-4F43-B71D-1D75EE2AFCF8}" presName="node" presStyleLbl="node1" presStyleIdx="2" presStyleCnt="5">
        <dgm:presLayoutVars>
          <dgm:bulletEnabled val="1"/>
        </dgm:presLayoutVars>
      </dgm:prSet>
      <dgm:spPr/>
    </dgm:pt>
    <dgm:pt modelId="{FECD8DB5-8B71-4D10-ABBB-89D3F1F46117}" type="pres">
      <dgm:prSet presAssocID="{094CF52C-505F-4702-A1C3-EADD836C2A73}" presName="parTrans" presStyleLbl="sibTrans2D1" presStyleIdx="3" presStyleCnt="5"/>
      <dgm:spPr/>
    </dgm:pt>
    <dgm:pt modelId="{F8A15BCE-87EF-48EF-85D4-F10D157C5720}" type="pres">
      <dgm:prSet presAssocID="{094CF52C-505F-4702-A1C3-EADD836C2A73}" presName="connectorText" presStyleLbl="sibTrans2D1" presStyleIdx="3" presStyleCnt="5"/>
      <dgm:spPr/>
    </dgm:pt>
    <dgm:pt modelId="{5EBA1673-D4F1-4EA7-97E3-8123CC01553D}" type="pres">
      <dgm:prSet presAssocID="{20363168-0A6E-4BB9-B53E-0C67C02E3DC0}" presName="node" presStyleLbl="node1" presStyleIdx="3" presStyleCnt="5">
        <dgm:presLayoutVars>
          <dgm:bulletEnabled val="1"/>
        </dgm:presLayoutVars>
      </dgm:prSet>
      <dgm:spPr/>
    </dgm:pt>
    <dgm:pt modelId="{D4F94B85-B4E3-42F7-896D-6E3E7201C0FB}" type="pres">
      <dgm:prSet presAssocID="{1392BC97-CA76-4385-B8D1-637D5D20FCBC}" presName="parTrans" presStyleLbl="sibTrans2D1" presStyleIdx="4" presStyleCnt="5"/>
      <dgm:spPr/>
    </dgm:pt>
    <dgm:pt modelId="{B188BE83-BD1A-4DF1-9CF7-BDC7980E9F88}" type="pres">
      <dgm:prSet presAssocID="{1392BC97-CA76-4385-B8D1-637D5D20FCBC}" presName="connectorText" presStyleLbl="sibTrans2D1" presStyleIdx="4" presStyleCnt="5"/>
      <dgm:spPr/>
    </dgm:pt>
    <dgm:pt modelId="{EE753054-63E5-47D2-AFB6-5BEFB16FA540}" type="pres">
      <dgm:prSet presAssocID="{11F0C202-E986-42B9-911A-B122E1178077}" presName="node" presStyleLbl="node1" presStyleIdx="4" presStyleCnt="5">
        <dgm:presLayoutVars>
          <dgm:bulletEnabled val="1"/>
        </dgm:presLayoutVars>
      </dgm:prSet>
      <dgm:spPr/>
    </dgm:pt>
  </dgm:ptLst>
  <dgm:cxnLst>
    <dgm:cxn modelId="{0A46140F-7A6A-46D6-BC55-11024632E0F4}" srcId="{FA53E1C9-E21D-4444-9668-9004F4889FD1}" destId="{D2027578-4494-4A92-A890-31AD3F265624}" srcOrd="1" destOrd="0" parTransId="{BA18973C-BF16-4207-9AB3-C7D4A8E2743F}" sibTransId="{B5BF750D-E3F8-4328-9FCB-AF2FA077CFD6}"/>
    <dgm:cxn modelId="{FD6C7718-0F2D-4EB4-B592-8347438D9396}" type="presOf" srcId="{A2BA71D2-421E-4F43-B71D-1D75EE2AFCF8}" destId="{048CFDBD-34BD-4C8D-8643-95A64AA24077}" srcOrd="0" destOrd="0" presId="urn:microsoft.com/office/officeart/2005/8/layout/radial5"/>
    <dgm:cxn modelId="{ADE8DE1A-C714-49FD-B062-D00113CFBD1D}" type="presOf" srcId="{1392BC97-CA76-4385-B8D1-637D5D20FCBC}" destId="{B188BE83-BD1A-4DF1-9CF7-BDC7980E9F88}" srcOrd="1" destOrd="0" presId="urn:microsoft.com/office/officeart/2005/8/layout/radial5"/>
    <dgm:cxn modelId="{5633DD32-FB2D-4BDF-9E2E-7DCB6F40D4E8}" type="presOf" srcId="{094CF52C-505F-4702-A1C3-EADD836C2A73}" destId="{FECD8DB5-8B71-4D10-ABBB-89D3F1F46117}" srcOrd="0" destOrd="0" presId="urn:microsoft.com/office/officeart/2005/8/layout/radial5"/>
    <dgm:cxn modelId="{C85BAD3C-1AB0-45BB-B95C-F26016A31CF5}" type="presOf" srcId="{5E89A06F-AB54-4CB4-A86E-DFCA442E2305}" destId="{BAEF4AE5-D071-489A-88FC-F1494FCA46A4}" srcOrd="0" destOrd="0" presId="urn:microsoft.com/office/officeart/2005/8/layout/radial5"/>
    <dgm:cxn modelId="{1AF92C5C-34DB-4BA8-ADA1-9286586B4D57}" type="presOf" srcId="{BA18973C-BF16-4207-9AB3-C7D4A8E2743F}" destId="{67C4B2CF-63E6-4991-8904-BC572006DE95}" srcOrd="1" destOrd="0" presId="urn:microsoft.com/office/officeart/2005/8/layout/radial5"/>
    <dgm:cxn modelId="{FFA4FA5E-B6B5-415B-89F2-CD66B80FC93B}" type="presOf" srcId="{1392BC97-CA76-4385-B8D1-637D5D20FCBC}" destId="{D4F94B85-B4E3-42F7-896D-6E3E7201C0FB}" srcOrd="0" destOrd="0" presId="urn:microsoft.com/office/officeart/2005/8/layout/radial5"/>
    <dgm:cxn modelId="{0238BC64-64F4-4B63-8461-D858B8CA42E1}" type="presOf" srcId="{2696BB43-EB0B-4198-820E-B220614B05BC}" destId="{81CC6B6E-543F-4C5D-B472-5D269FD2C516}" srcOrd="0" destOrd="0" presId="urn:microsoft.com/office/officeart/2005/8/layout/radial5"/>
    <dgm:cxn modelId="{CF65D76B-25B1-4A70-8BE0-3D5C2574C25A}" srcId="{FA53E1C9-E21D-4444-9668-9004F4889FD1}" destId="{A2BA71D2-421E-4F43-B71D-1D75EE2AFCF8}" srcOrd="2" destOrd="0" parTransId="{2696BB43-EB0B-4198-820E-B220614B05BC}" sibTransId="{012BFB42-3D8A-40E8-B9CF-FB63D8214F4A}"/>
    <dgm:cxn modelId="{7E4FDF71-8496-4FE7-A4A8-5593546676C0}" type="presOf" srcId="{D2027578-4494-4A92-A890-31AD3F265624}" destId="{FE53E4A0-CDCA-490A-A1FB-231C8EC466D0}" srcOrd="0" destOrd="0" presId="urn:microsoft.com/office/officeart/2005/8/layout/radial5"/>
    <dgm:cxn modelId="{18C1895A-4336-467A-9058-ABF7C68EE422}" type="presOf" srcId="{2A85D450-7A52-4A00-848F-EA4D5F344709}" destId="{B813FE68-4FB3-4132-8969-4DF2281D5523}" srcOrd="0" destOrd="0" presId="urn:microsoft.com/office/officeart/2005/8/layout/radial5"/>
    <dgm:cxn modelId="{836A537E-DCD6-4493-AF55-4C78470EE2C4}" srcId="{FA53E1C9-E21D-4444-9668-9004F4889FD1}" destId="{20363168-0A6E-4BB9-B53E-0C67C02E3DC0}" srcOrd="3" destOrd="0" parTransId="{094CF52C-505F-4702-A1C3-EADD836C2A73}" sibTransId="{4793D850-C7C7-4B1C-867E-199D8673FF0B}"/>
    <dgm:cxn modelId="{9712E48A-98F0-400B-AB83-4F0E397E5F04}" type="presOf" srcId="{FA53E1C9-E21D-4444-9668-9004F4889FD1}" destId="{BCA22055-CFDA-40A0-9C2B-3E285592F079}" srcOrd="0" destOrd="0" presId="urn:microsoft.com/office/officeart/2005/8/layout/radial5"/>
    <dgm:cxn modelId="{30BFFF95-81D1-488D-ACB4-E89E5F0292E2}" srcId="{FA53E1C9-E21D-4444-9668-9004F4889FD1}" destId="{3A0277EA-F59A-4FE4-8581-8189E64C51B8}" srcOrd="0" destOrd="0" parTransId="{5E89A06F-AB54-4CB4-A86E-DFCA442E2305}" sibTransId="{EB326122-35EE-4BFC-98BE-F9BF9209856B}"/>
    <dgm:cxn modelId="{F9E76799-802C-464D-9565-226A833245A5}" type="presOf" srcId="{BA18973C-BF16-4207-9AB3-C7D4A8E2743F}" destId="{D0EA8049-5BD5-408E-898F-CED883D34400}" srcOrd="0" destOrd="0" presId="urn:microsoft.com/office/officeart/2005/8/layout/radial5"/>
    <dgm:cxn modelId="{5A5DC39E-ECA2-402C-BAE4-40F744670716}" type="presOf" srcId="{3A0277EA-F59A-4FE4-8581-8189E64C51B8}" destId="{67518491-F38A-4227-97EB-4C03D3F821A1}" srcOrd="0" destOrd="0" presId="urn:microsoft.com/office/officeart/2005/8/layout/radial5"/>
    <dgm:cxn modelId="{2E35CCA8-7270-4026-B794-11905DC9B1A3}" type="presOf" srcId="{094CF52C-505F-4702-A1C3-EADD836C2A73}" destId="{F8A15BCE-87EF-48EF-85D4-F10D157C5720}" srcOrd="1" destOrd="0" presId="urn:microsoft.com/office/officeart/2005/8/layout/radial5"/>
    <dgm:cxn modelId="{7451A5AC-EC72-4512-9197-CA6CBF976966}" type="presOf" srcId="{11F0C202-E986-42B9-911A-B122E1178077}" destId="{EE753054-63E5-47D2-AFB6-5BEFB16FA540}" srcOrd="0" destOrd="0" presId="urn:microsoft.com/office/officeart/2005/8/layout/radial5"/>
    <dgm:cxn modelId="{F5512FB9-1B03-4313-977B-BDEC0A255639}" type="presOf" srcId="{5E89A06F-AB54-4CB4-A86E-DFCA442E2305}" destId="{965B758C-A6AE-4A41-8736-55ADB7070CEB}" srcOrd="1" destOrd="0" presId="urn:microsoft.com/office/officeart/2005/8/layout/radial5"/>
    <dgm:cxn modelId="{426E3EC3-A294-45DF-8484-3357A673DF1F}" type="presOf" srcId="{20363168-0A6E-4BB9-B53E-0C67C02E3DC0}" destId="{5EBA1673-D4F1-4EA7-97E3-8123CC01553D}" srcOrd="0" destOrd="0" presId="urn:microsoft.com/office/officeart/2005/8/layout/radial5"/>
    <dgm:cxn modelId="{4C6BCFC7-8282-4C18-983D-00054F70D993}" type="presOf" srcId="{2696BB43-EB0B-4198-820E-B220614B05BC}" destId="{3B3BA9E2-623D-4BB5-BC8A-D449AB104BBA}" srcOrd="1" destOrd="0" presId="urn:microsoft.com/office/officeart/2005/8/layout/radial5"/>
    <dgm:cxn modelId="{BDF691D4-3002-4FCE-9D3E-86F43E42AD99}" srcId="{2A85D450-7A52-4A00-848F-EA4D5F344709}" destId="{FA53E1C9-E21D-4444-9668-9004F4889FD1}" srcOrd="0" destOrd="0" parTransId="{087B4A31-A531-40C4-9141-00275CFABBD0}" sibTransId="{19B8FA11-38AB-4768-A43E-66E0A3AF9CE1}"/>
    <dgm:cxn modelId="{2CE9AAD7-2C0C-4E9D-B890-1126F9A25A8C}" srcId="{FA53E1C9-E21D-4444-9668-9004F4889FD1}" destId="{11F0C202-E986-42B9-911A-B122E1178077}" srcOrd="4" destOrd="0" parTransId="{1392BC97-CA76-4385-B8D1-637D5D20FCBC}" sibTransId="{7A6EEA5D-EA97-4793-9898-1FA7B7B092E7}"/>
    <dgm:cxn modelId="{7BEC79B7-EA2C-4C5F-9911-6E0F171F1A11}" type="presParOf" srcId="{B813FE68-4FB3-4132-8969-4DF2281D5523}" destId="{BCA22055-CFDA-40A0-9C2B-3E285592F079}" srcOrd="0" destOrd="0" presId="urn:microsoft.com/office/officeart/2005/8/layout/radial5"/>
    <dgm:cxn modelId="{6DB3EC38-F4B4-4DB1-8F95-9E906B6648CD}" type="presParOf" srcId="{B813FE68-4FB3-4132-8969-4DF2281D5523}" destId="{BAEF4AE5-D071-489A-88FC-F1494FCA46A4}" srcOrd="1" destOrd="0" presId="urn:microsoft.com/office/officeart/2005/8/layout/radial5"/>
    <dgm:cxn modelId="{D048E7CD-EA24-4519-AAA1-8CFDC65EB775}" type="presParOf" srcId="{BAEF4AE5-D071-489A-88FC-F1494FCA46A4}" destId="{965B758C-A6AE-4A41-8736-55ADB7070CEB}" srcOrd="0" destOrd="0" presId="urn:microsoft.com/office/officeart/2005/8/layout/radial5"/>
    <dgm:cxn modelId="{81D06D84-657F-46F2-B8DB-DD354374F1D9}" type="presParOf" srcId="{B813FE68-4FB3-4132-8969-4DF2281D5523}" destId="{67518491-F38A-4227-97EB-4C03D3F821A1}" srcOrd="2" destOrd="0" presId="urn:microsoft.com/office/officeart/2005/8/layout/radial5"/>
    <dgm:cxn modelId="{8EBEE9C1-5765-4F0A-A1CB-5B3D162E3D6F}" type="presParOf" srcId="{B813FE68-4FB3-4132-8969-4DF2281D5523}" destId="{D0EA8049-5BD5-408E-898F-CED883D34400}" srcOrd="3" destOrd="0" presId="urn:microsoft.com/office/officeart/2005/8/layout/radial5"/>
    <dgm:cxn modelId="{59D3E484-DD9E-4973-B914-2FC406ED9253}" type="presParOf" srcId="{D0EA8049-5BD5-408E-898F-CED883D34400}" destId="{67C4B2CF-63E6-4991-8904-BC572006DE95}" srcOrd="0" destOrd="0" presId="urn:microsoft.com/office/officeart/2005/8/layout/radial5"/>
    <dgm:cxn modelId="{318EBF57-7DF2-449F-8502-4884DC8D1B2A}" type="presParOf" srcId="{B813FE68-4FB3-4132-8969-4DF2281D5523}" destId="{FE53E4A0-CDCA-490A-A1FB-231C8EC466D0}" srcOrd="4" destOrd="0" presId="urn:microsoft.com/office/officeart/2005/8/layout/radial5"/>
    <dgm:cxn modelId="{82B8A6EE-738A-4DB4-98CE-DC5A0B572C17}" type="presParOf" srcId="{B813FE68-4FB3-4132-8969-4DF2281D5523}" destId="{81CC6B6E-543F-4C5D-B472-5D269FD2C516}" srcOrd="5" destOrd="0" presId="urn:microsoft.com/office/officeart/2005/8/layout/radial5"/>
    <dgm:cxn modelId="{DB53514A-C64A-45D6-855F-E8113F5AC044}" type="presParOf" srcId="{81CC6B6E-543F-4C5D-B472-5D269FD2C516}" destId="{3B3BA9E2-623D-4BB5-BC8A-D449AB104BBA}" srcOrd="0" destOrd="0" presId="urn:microsoft.com/office/officeart/2005/8/layout/radial5"/>
    <dgm:cxn modelId="{5F9E54AB-2E4A-4B70-B8DE-29549930478A}" type="presParOf" srcId="{B813FE68-4FB3-4132-8969-4DF2281D5523}" destId="{048CFDBD-34BD-4C8D-8643-95A64AA24077}" srcOrd="6" destOrd="0" presId="urn:microsoft.com/office/officeart/2005/8/layout/radial5"/>
    <dgm:cxn modelId="{C6A544E5-FF77-4D7C-898B-77DAF367BABD}" type="presParOf" srcId="{B813FE68-4FB3-4132-8969-4DF2281D5523}" destId="{FECD8DB5-8B71-4D10-ABBB-89D3F1F46117}" srcOrd="7" destOrd="0" presId="urn:microsoft.com/office/officeart/2005/8/layout/radial5"/>
    <dgm:cxn modelId="{423FD69B-A7C9-4C7B-B445-EC348C114BE4}" type="presParOf" srcId="{FECD8DB5-8B71-4D10-ABBB-89D3F1F46117}" destId="{F8A15BCE-87EF-48EF-85D4-F10D157C5720}" srcOrd="0" destOrd="0" presId="urn:microsoft.com/office/officeart/2005/8/layout/radial5"/>
    <dgm:cxn modelId="{08FF7E74-8A8C-408F-ACCF-56E5E85C25EC}" type="presParOf" srcId="{B813FE68-4FB3-4132-8969-4DF2281D5523}" destId="{5EBA1673-D4F1-4EA7-97E3-8123CC01553D}" srcOrd="8" destOrd="0" presId="urn:microsoft.com/office/officeart/2005/8/layout/radial5"/>
    <dgm:cxn modelId="{988A80CC-6175-4AEB-B710-7CA0304FB8BB}" type="presParOf" srcId="{B813FE68-4FB3-4132-8969-4DF2281D5523}" destId="{D4F94B85-B4E3-42F7-896D-6E3E7201C0FB}" srcOrd="9" destOrd="0" presId="urn:microsoft.com/office/officeart/2005/8/layout/radial5"/>
    <dgm:cxn modelId="{F5AC0EF4-E293-459C-A814-5D9EA9C67AA3}" type="presParOf" srcId="{D4F94B85-B4E3-42F7-896D-6E3E7201C0FB}" destId="{B188BE83-BD1A-4DF1-9CF7-BDC7980E9F88}" srcOrd="0" destOrd="0" presId="urn:microsoft.com/office/officeart/2005/8/layout/radial5"/>
    <dgm:cxn modelId="{79369919-727C-453A-8995-847FF37ABD66}" type="presParOf" srcId="{B813FE68-4FB3-4132-8969-4DF2281D5523}" destId="{EE753054-63E5-47D2-AFB6-5BEFB16FA540}" srcOrd="10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B5C5A-03CA-42B5-AF35-FA31762EE94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7D3E6421-06B5-4AEA-BB8D-EE3C847DC667}">
      <dgm:prSet phldrT="[Texte]"/>
      <dgm:spPr/>
      <dgm:t>
        <a:bodyPr/>
        <a:lstStyle/>
        <a:p>
          <a:pPr algn="ctr"/>
          <a:r>
            <a:rPr lang="fr-FR" dirty="0"/>
            <a:t>Eviter d’exploiter les terrains propriétaires privés.</a:t>
          </a:r>
        </a:p>
      </dgm:t>
    </dgm:pt>
    <dgm:pt modelId="{B430E77E-FB6E-4F2B-BCD3-B35577FECF4A}" type="parTrans" cxnId="{DF34642F-3748-46A2-831D-C881D0165791}">
      <dgm:prSet/>
      <dgm:spPr/>
      <dgm:t>
        <a:bodyPr/>
        <a:lstStyle/>
        <a:p>
          <a:endParaRPr lang="fr-FR"/>
        </a:p>
      </dgm:t>
    </dgm:pt>
    <dgm:pt modelId="{69F9663E-024A-48E6-9411-F97D2B3DC343}" type="sibTrans" cxnId="{DF34642F-3748-46A2-831D-C881D0165791}">
      <dgm:prSet/>
      <dgm:spPr/>
      <dgm:t>
        <a:bodyPr/>
        <a:lstStyle/>
        <a:p>
          <a:endParaRPr lang="fr-FR"/>
        </a:p>
      </dgm:t>
    </dgm:pt>
    <dgm:pt modelId="{EA88454A-1143-4F59-9D37-7D99B4000579}">
      <dgm:prSet phldrT="[Texte]"/>
      <dgm:spPr/>
      <dgm:t>
        <a:bodyPr/>
        <a:lstStyle/>
        <a:p>
          <a:pPr algn="ctr"/>
          <a:r>
            <a:rPr lang="fr-FR" dirty="0"/>
            <a:t>Eviter de traverser les écoulements d’eau.</a:t>
          </a:r>
        </a:p>
      </dgm:t>
    </dgm:pt>
    <dgm:pt modelId="{844B5050-E1C7-409C-9BC5-DD9305361423}" type="parTrans" cxnId="{941C11AC-6BC3-471E-B5EB-4F339306A97D}">
      <dgm:prSet/>
      <dgm:spPr/>
      <dgm:t>
        <a:bodyPr/>
        <a:lstStyle/>
        <a:p>
          <a:endParaRPr lang="fr-FR"/>
        </a:p>
      </dgm:t>
    </dgm:pt>
    <dgm:pt modelId="{DC90744C-B0F5-4C83-AB47-BA855B0153D1}" type="sibTrans" cxnId="{941C11AC-6BC3-471E-B5EB-4F339306A97D}">
      <dgm:prSet/>
      <dgm:spPr/>
      <dgm:t>
        <a:bodyPr/>
        <a:lstStyle/>
        <a:p>
          <a:endParaRPr lang="fr-FR"/>
        </a:p>
      </dgm:t>
    </dgm:pt>
    <dgm:pt modelId="{DDF28879-F42F-413B-8CF1-596C2F012193}">
      <dgm:prSet phldrT="[Texte]"/>
      <dgm:spPr/>
      <dgm:t>
        <a:bodyPr/>
        <a:lstStyle/>
        <a:p>
          <a:pPr algn="ctr"/>
          <a:r>
            <a:rPr lang="fr-FR" dirty="0"/>
            <a:t>Eviter les grandes pentes du terrain.</a:t>
          </a:r>
        </a:p>
      </dgm:t>
    </dgm:pt>
    <dgm:pt modelId="{1E038593-DFF6-44F2-8348-C0E4AB234038}" type="parTrans" cxnId="{24E24B15-2373-41E9-8128-DA3E5B2BAD1F}">
      <dgm:prSet/>
      <dgm:spPr/>
      <dgm:t>
        <a:bodyPr/>
        <a:lstStyle/>
        <a:p>
          <a:endParaRPr lang="fr-FR"/>
        </a:p>
      </dgm:t>
    </dgm:pt>
    <dgm:pt modelId="{7952F45E-7DA5-4E2A-B0B7-EBD422E10F87}" type="sibTrans" cxnId="{24E24B15-2373-41E9-8128-DA3E5B2BAD1F}">
      <dgm:prSet/>
      <dgm:spPr/>
      <dgm:t>
        <a:bodyPr/>
        <a:lstStyle/>
        <a:p>
          <a:endParaRPr lang="fr-FR"/>
        </a:p>
      </dgm:t>
    </dgm:pt>
    <dgm:pt modelId="{79AD089F-9E20-4532-ABF8-C99C06F53B70}">
      <dgm:prSet phldrT="[Texte]"/>
      <dgm:spPr/>
      <dgm:t>
        <a:bodyPr/>
        <a:lstStyle/>
        <a:p>
          <a:pPr algn="ctr"/>
          <a:r>
            <a:rPr lang="fr-FR" dirty="0"/>
            <a:t>Conserver la continuité et la direction entre la nouvelle et l’existant route. </a:t>
          </a:r>
        </a:p>
      </dgm:t>
    </dgm:pt>
    <dgm:pt modelId="{A4466B41-67BF-4385-ADE3-2A3A50929E67}" type="parTrans" cxnId="{7BDC4A51-BFFE-4628-B751-AA1DD0BC8BF6}">
      <dgm:prSet/>
      <dgm:spPr/>
      <dgm:t>
        <a:bodyPr/>
        <a:lstStyle/>
        <a:p>
          <a:endParaRPr lang="fr-FR"/>
        </a:p>
      </dgm:t>
    </dgm:pt>
    <dgm:pt modelId="{5E33BCBE-6958-4FAB-B8F9-EAD3C8DF2619}" type="sibTrans" cxnId="{7BDC4A51-BFFE-4628-B751-AA1DD0BC8BF6}">
      <dgm:prSet/>
      <dgm:spPr/>
      <dgm:t>
        <a:bodyPr/>
        <a:lstStyle/>
        <a:p>
          <a:endParaRPr lang="fr-FR"/>
        </a:p>
      </dgm:t>
    </dgm:pt>
    <dgm:pt modelId="{984FC3AD-2E3D-41DC-A4F2-790490031896}" type="pres">
      <dgm:prSet presAssocID="{9ECB5C5A-03CA-42B5-AF35-FA31762EE945}" presName="linear" presStyleCnt="0">
        <dgm:presLayoutVars>
          <dgm:dir/>
          <dgm:animLvl val="lvl"/>
          <dgm:resizeHandles val="exact"/>
        </dgm:presLayoutVars>
      </dgm:prSet>
      <dgm:spPr/>
    </dgm:pt>
    <dgm:pt modelId="{3A656819-50E6-40F1-8A90-560C3874FA01}" type="pres">
      <dgm:prSet presAssocID="{7D3E6421-06B5-4AEA-BB8D-EE3C847DC667}" presName="parentLin" presStyleCnt="0"/>
      <dgm:spPr/>
    </dgm:pt>
    <dgm:pt modelId="{A3911661-0355-4664-BDD4-4C7471A57342}" type="pres">
      <dgm:prSet presAssocID="{7D3E6421-06B5-4AEA-BB8D-EE3C847DC667}" presName="parentLeftMargin" presStyleLbl="node1" presStyleIdx="0" presStyleCnt="4"/>
      <dgm:spPr/>
    </dgm:pt>
    <dgm:pt modelId="{9C54FC51-86B0-42F2-B514-1955D52F88CD}" type="pres">
      <dgm:prSet presAssocID="{7D3E6421-06B5-4AEA-BB8D-EE3C847DC667}" presName="parentText" presStyleLbl="node1" presStyleIdx="0" presStyleCnt="4" custScaleX="127303">
        <dgm:presLayoutVars>
          <dgm:chMax val="0"/>
          <dgm:bulletEnabled val="1"/>
        </dgm:presLayoutVars>
      </dgm:prSet>
      <dgm:spPr/>
    </dgm:pt>
    <dgm:pt modelId="{F298D247-8E95-4F74-91F2-D01EDD160FD8}" type="pres">
      <dgm:prSet presAssocID="{7D3E6421-06B5-4AEA-BB8D-EE3C847DC667}" presName="negativeSpace" presStyleCnt="0"/>
      <dgm:spPr/>
    </dgm:pt>
    <dgm:pt modelId="{D94D7542-C99A-4910-982D-03828BB4458A}" type="pres">
      <dgm:prSet presAssocID="{7D3E6421-06B5-4AEA-BB8D-EE3C847DC667}" presName="childText" presStyleLbl="conFgAcc1" presStyleIdx="0" presStyleCnt="4">
        <dgm:presLayoutVars>
          <dgm:bulletEnabled val="1"/>
        </dgm:presLayoutVars>
      </dgm:prSet>
      <dgm:spPr/>
    </dgm:pt>
    <dgm:pt modelId="{534AFC7B-A298-4191-A492-25F199AB4350}" type="pres">
      <dgm:prSet presAssocID="{69F9663E-024A-48E6-9411-F97D2B3DC343}" presName="spaceBetweenRectangles" presStyleCnt="0"/>
      <dgm:spPr/>
    </dgm:pt>
    <dgm:pt modelId="{8836A850-45B2-4EB5-ACFD-4302F5F9C073}" type="pres">
      <dgm:prSet presAssocID="{EA88454A-1143-4F59-9D37-7D99B4000579}" presName="parentLin" presStyleCnt="0"/>
      <dgm:spPr/>
    </dgm:pt>
    <dgm:pt modelId="{D4A64E56-0832-4450-9761-387D4682F6C1}" type="pres">
      <dgm:prSet presAssocID="{EA88454A-1143-4F59-9D37-7D99B4000579}" presName="parentLeftMargin" presStyleLbl="node1" presStyleIdx="0" presStyleCnt="4"/>
      <dgm:spPr/>
    </dgm:pt>
    <dgm:pt modelId="{1E85664E-AB4D-43E7-8D6C-63FBF123832E}" type="pres">
      <dgm:prSet presAssocID="{EA88454A-1143-4F59-9D37-7D99B4000579}" presName="parentText" presStyleLbl="node1" presStyleIdx="1" presStyleCnt="4" custScaleX="127303">
        <dgm:presLayoutVars>
          <dgm:chMax val="0"/>
          <dgm:bulletEnabled val="1"/>
        </dgm:presLayoutVars>
      </dgm:prSet>
      <dgm:spPr/>
    </dgm:pt>
    <dgm:pt modelId="{C3E2CC8C-6094-4A71-B998-44302C3BC61A}" type="pres">
      <dgm:prSet presAssocID="{EA88454A-1143-4F59-9D37-7D99B4000579}" presName="negativeSpace" presStyleCnt="0"/>
      <dgm:spPr/>
    </dgm:pt>
    <dgm:pt modelId="{446A2BB1-DA07-437C-B5D6-94190BF1EECC}" type="pres">
      <dgm:prSet presAssocID="{EA88454A-1143-4F59-9D37-7D99B4000579}" presName="childText" presStyleLbl="conFgAcc1" presStyleIdx="1" presStyleCnt="4">
        <dgm:presLayoutVars>
          <dgm:bulletEnabled val="1"/>
        </dgm:presLayoutVars>
      </dgm:prSet>
      <dgm:spPr/>
    </dgm:pt>
    <dgm:pt modelId="{E318C6C9-C250-412F-A2BC-0F208C78AC87}" type="pres">
      <dgm:prSet presAssocID="{DC90744C-B0F5-4C83-AB47-BA855B0153D1}" presName="spaceBetweenRectangles" presStyleCnt="0"/>
      <dgm:spPr/>
    </dgm:pt>
    <dgm:pt modelId="{91509A4C-F7A4-4521-87F4-7926B6976664}" type="pres">
      <dgm:prSet presAssocID="{DDF28879-F42F-413B-8CF1-596C2F012193}" presName="parentLin" presStyleCnt="0"/>
      <dgm:spPr/>
    </dgm:pt>
    <dgm:pt modelId="{67CE26A8-AD81-4B59-9938-1EFDF98DD8C5}" type="pres">
      <dgm:prSet presAssocID="{DDF28879-F42F-413B-8CF1-596C2F012193}" presName="parentLeftMargin" presStyleLbl="node1" presStyleIdx="1" presStyleCnt="4"/>
      <dgm:spPr/>
    </dgm:pt>
    <dgm:pt modelId="{001B4458-3EC0-435A-8580-795D2022C421}" type="pres">
      <dgm:prSet presAssocID="{DDF28879-F42F-413B-8CF1-596C2F012193}" presName="parentText" presStyleLbl="node1" presStyleIdx="2" presStyleCnt="4" custScaleX="127303">
        <dgm:presLayoutVars>
          <dgm:chMax val="0"/>
          <dgm:bulletEnabled val="1"/>
        </dgm:presLayoutVars>
      </dgm:prSet>
      <dgm:spPr/>
    </dgm:pt>
    <dgm:pt modelId="{FE9ABD0F-8917-4639-89C5-2D832E028E3E}" type="pres">
      <dgm:prSet presAssocID="{DDF28879-F42F-413B-8CF1-596C2F012193}" presName="negativeSpace" presStyleCnt="0"/>
      <dgm:spPr/>
    </dgm:pt>
    <dgm:pt modelId="{DD7CA5D3-F763-4B86-81B4-E0A82A3D2146}" type="pres">
      <dgm:prSet presAssocID="{DDF28879-F42F-413B-8CF1-596C2F012193}" presName="childText" presStyleLbl="conFgAcc1" presStyleIdx="2" presStyleCnt="4">
        <dgm:presLayoutVars>
          <dgm:bulletEnabled val="1"/>
        </dgm:presLayoutVars>
      </dgm:prSet>
      <dgm:spPr/>
    </dgm:pt>
    <dgm:pt modelId="{A4D44C5E-E49C-4717-B301-5339B9E2F4F3}" type="pres">
      <dgm:prSet presAssocID="{7952F45E-7DA5-4E2A-B0B7-EBD422E10F87}" presName="spaceBetweenRectangles" presStyleCnt="0"/>
      <dgm:spPr/>
    </dgm:pt>
    <dgm:pt modelId="{69C20A31-BC50-45CF-BD3F-FDB7EA684642}" type="pres">
      <dgm:prSet presAssocID="{79AD089F-9E20-4532-ABF8-C99C06F53B70}" presName="parentLin" presStyleCnt="0"/>
      <dgm:spPr/>
    </dgm:pt>
    <dgm:pt modelId="{EC5AEBA3-5116-44F0-8744-7225C7AD69AA}" type="pres">
      <dgm:prSet presAssocID="{79AD089F-9E20-4532-ABF8-C99C06F53B70}" presName="parentLeftMargin" presStyleLbl="node1" presStyleIdx="2" presStyleCnt="4"/>
      <dgm:spPr/>
    </dgm:pt>
    <dgm:pt modelId="{012B5846-9928-4DDF-9A80-178CCB5A43FD}" type="pres">
      <dgm:prSet presAssocID="{79AD089F-9E20-4532-ABF8-C99C06F53B70}" presName="parentText" presStyleLbl="node1" presStyleIdx="3" presStyleCnt="4" custScaleX="127303">
        <dgm:presLayoutVars>
          <dgm:chMax val="0"/>
          <dgm:bulletEnabled val="1"/>
        </dgm:presLayoutVars>
      </dgm:prSet>
      <dgm:spPr/>
    </dgm:pt>
    <dgm:pt modelId="{F56A0875-9835-40E8-A1E8-D3CEEB9D2C22}" type="pres">
      <dgm:prSet presAssocID="{79AD089F-9E20-4532-ABF8-C99C06F53B70}" presName="negativeSpace" presStyleCnt="0"/>
      <dgm:spPr/>
    </dgm:pt>
    <dgm:pt modelId="{C2490BE2-2B4D-42EC-9960-99367A2EEBAE}" type="pres">
      <dgm:prSet presAssocID="{79AD089F-9E20-4532-ABF8-C99C06F53B7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F5E1E02-FA0C-4D90-A374-C38739744697}" type="presOf" srcId="{EA88454A-1143-4F59-9D37-7D99B4000579}" destId="{D4A64E56-0832-4450-9761-387D4682F6C1}" srcOrd="0" destOrd="0" presId="urn:microsoft.com/office/officeart/2005/8/layout/list1"/>
    <dgm:cxn modelId="{24E24B15-2373-41E9-8128-DA3E5B2BAD1F}" srcId="{9ECB5C5A-03CA-42B5-AF35-FA31762EE945}" destId="{DDF28879-F42F-413B-8CF1-596C2F012193}" srcOrd="2" destOrd="0" parTransId="{1E038593-DFF6-44F2-8348-C0E4AB234038}" sibTransId="{7952F45E-7DA5-4E2A-B0B7-EBD422E10F87}"/>
    <dgm:cxn modelId="{AD14791A-A12F-453D-98F1-52D2653CD43C}" type="presOf" srcId="{DDF28879-F42F-413B-8CF1-596C2F012193}" destId="{001B4458-3EC0-435A-8580-795D2022C421}" srcOrd="1" destOrd="0" presId="urn:microsoft.com/office/officeart/2005/8/layout/list1"/>
    <dgm:cxn modelId="{DF34642F-3748-46A2-831D-C881D0165791}" srcId="{9ECB5C5A-03CA-42B5-AF35-FA31762EE945}" destId="{7D3E6421-06B5-4AEA-BB8D-EE3C847DC667}" srcOrd="0" destOrd="0" parTransId="{B430E77E-FB6E-4F2B-BCD3-B35577FECF4A}" sibTransId="{69F9663E-024A-48E6-9411-F97D2B3DC343}"/>
    <dgm:cxn modelId="{E2192E42-F95F-4045-AC51-00A2BFDA8088}" type="presOf" srcId="{7D3E6421-06B5-4AEA-BB8D-EE3C847DC667}" destId="{9C54FC51-86B0-42F2-B514-1955D52F88CD}" srcOrd="1" destOrd="0" presId="urn:microsoft.com/office/officeart/2005/8/layout/list1"/>
    <dgm:cxn modelId="{F10B094F-D302-4D4B-AECA-196E8A84F609}" type="presOf" srcId="{79AD089F-9E20-4532-ABF8-C99C06F53B70}" destId="{EC5AEBA3-5116-44F0-8744-7225C7AD69AA}" srcOrd="0" destOrd="0" presId="urn:microsoft.com/office/officeart/2005/8/layout/list1"/>
    <dgm:cxn modelId="{7BDC4A51-BFFE-4628-B751-AA1DD0BC8BF6}" srcId="{9ECB5C5A-03CA-42B5-AF35-FA31762EE945}" destId="{79AD089F-9E20-4532-ABF8-C99C06F53B70}" srcOrd="3" destOrd="0" parTransId="{A4466B41-67BF-4385-ADE3-2A3A50929E67}" sibTransId="{5E33BCBE-6958-4FAB-B8F9-EAD3C8DF2619}"/>
    <dgm:cxn modelId="{941C11AC-6BC3-471E-B5EB-4F339306A97D}" srcId="{9ECB5C5A-03CA-42B5-AF35-FA31762EE945}" destId="{EA88454A-1143-4F59-9D37-7D99B4000579}" srcOrd="1" destOrd="0" parTransId="{844B5050-E1C7-409C-9BC5-DD9305361423}" sibTransId="{DC90744C-B0F5-4C83-AB47-BA855B0153D1}"/>
    <dgm:cxn modelId="{1682CDC4-4316-48FA-A69B-CA70A3CC7413}" type="presOf" srcId="{DDF28879-F42F-413B-8CF1-596C2F012193}" destId="{67CE26A8-AD81-4B59-9938-1EFDF98DD8C5}" srcOrd="0" destOrd="0" presId="urn:microsoft.com/office/officeart/2005/8/layout/list1"/>
    <dgm:cxn modelId="{34CF1DC5-DECA-46BE-9EF1-8B365150034C}" type="presOf" srcId="{EA88454A-1143-4F59-9D37-7D99B4000579}" destId="{1E85664E-AB4D-43E7-8D6C-63FBF123832E}" srcOrd="1" destOrd="0" presId="urn:microsoft.com/office/officeart/2005/8/layout/list1"/>
    <dgm:cxn modelId="{37908CCA-ABB5-4F2E-AC4B-12F36257AF7C}" type="presOf" srcId="{79AD089F-9E20-4532-ABF8-C99C06F53B70}" destId="{012B5846-9928-4DDF-9A80-178CCB5A43FD}" srcOrd="1" destOrd="0" presId="urn:microsoft.com/office/officeart/2005/8/layout/list1"/>
    <dgm:cxn modelId="{339725D9-FB42-49E0-B037-2B31E8F54EA6}" type="presOf" srcId="{9ECB5C5A-03CA-42B5-AF35-FA31762EE945}" destId="{984FC3AD-2E3D-41DC-A4F2-790490031896}" srcOrd="0" destOrd="0" presId="urn:microsoft.com/office/officeart/2005/8/layout/list1"/>
    <dgm:cxn modelId="{923321FB-B8D8-4086-9439-6A87AD20590A}" type="presOf" srcId="{7D3E6421-06B5-4AEA-BB8D-EE3C847DC667}" destId="{A3911661-0355-4664-BDD4-4C7471A57342}" srcOrd="0" destOrd="0" presId="urn:microsoft.com/office/officeart/2005/8/layout/list1"/>
    <dgm:cxn modelId="{18341EB7-DDAD-475B-8036-3A1965AE779B}" type="presParOf" srcId="{984FC3AD-2E3D-41DC-A4F2-790490031896}" destId="{3A656819-50E6-40F1-8A90-560C3874FA01}" srcOrd="0" destOrd="0" presId="urn:microsoft.com/office/officeart/2005/8/layout/list1"/>
    <dgm:cxn modelId="{9D4AC2F0-40FB-41E0-9C99-86B7E856DEDB}" type="presParOf" srcId="{3A656819-50E6-40F1-8A90-560C3874FA01}" destId="{A3911661-0355-4664-BDD4-4C7471A57342}" srcOrd="0" destOrd="0" presId="urn:microsoft.com/office/officeart/2005/8/layout/list1"/>
    <dgm:cxn modelId="{7AB85E2C-D4A8-4CD9-B885-01CB4330AF06}" type="presParOf" srcId="{3A656819-50E6-40F1-8A90-560C3874FA01}" destId="{9C54FC51-86B0-42F2-B514-1955D52F88CD}" srcOrd="1" destOrd="0" presId="urn:microsoft.com/office/officeart/2005/8/layout/list1"/>
    <dgm:cxn modelId="{D735364D-E740-4EBC-910E-B10DA23C2FC7}" type="presParOf" srcId="{984FC3AD-2E3D-41DC-A4F2-790490031896}" destId="{F298D247-8E95-4F74-91F2-D01EDD160FD8}" srcOrd="1" destOrd="0" presId="urn:microsoft.com/office/officeart/2005/8/layout/list1"/>
    <dgm:cxn modelId="{BE3DF8F8-22B0-4F22-BEB9-A1787578AEEC}" type="presParOf" srcId="{984FC3AD-2E3D-41DC-A4F2-790490031896}" destId="{D94D7542-C99A-4910-982D-03828BB4458A}" srcOrd="2" destOrd="0" presId="urn:microsoft.com/office/officeart/2005/8/layout/list1"/>
    <dgm:cxn modelId="{DBB6F087-EBD9-464A-AC2D-74EEBF067346}" type="presParOf" srcId="{984FC3AD-2E3D-41DC-A4F2-790490031896}" destId="{534AFC7B-A298-4191-A492-25F199AB4350}" srcOrd="3" destOrd="0" presId="urn:microsoft.com/office/officeart/2005/8/layout/list1"/>
    <dgm:cxn modelId="{E13EB24C-6D2B-4A14-99AD-84FBB1294832}" type="presParOf" srcId="{984FC3AD-2E3D-41DC-A4F2-790490031896}" destId="{8836A850-45B2-4EB5-ACFD-4302F5F9C073}" srcOrd="4" destOrd="0" presId="urn:microsoft.com/office/officeart/2005/8/layout/list1"/>
    <dgm:cxn modelId="{A99E99E3-A322-4935-A9BC-F75474D1E46A}" type="presParOf" srcId="{8836A850-45B2-4EB5-ACFD-4302F5F9C073}" destId="{D4A64E56-0832-4450-9761-387D4682F6C1}" srcOrd="0" destOrd="0" presId="urn:microsoft.com/office/officeart/2005/8/layout/list1"/>
    <dgm:cxn modelId="{1B32CEC2-5124-4FA4-9AB3-A4707EED4F5A}" type="presParOf" srcId="{8836A850-45B2-4EB5-ACFD-4302F5F9C073}" destId="{1E85664E-AB4D-43E7-8D6C-63FBF123832E}" srcOrd="1" destOrd="0" presId="urn:microsoft.com/office/officeart/2005/8/layout/list1"/>
    <dgm:cxn modelId="{C94036CF-86B6-40CD-9925-5F057DC7BD50}" type="presParOf" srcId="{984FC3AD-2E3D-41DC-A4F2-790490031896}" destId="{C3E2CC8C-6094-4A71-B998-44302C3BC61A}" srcOrd="5" destOrd="0" presId="urn:microsoft.com/office/officeart/2005/8/layout/list1"/>
    <dgm:cxn modelId="{C55D524C-0BD3-4041-A7CD-4E7BFB166A77}" type="presParOf" srcId="{984FC3AD-2E3D-41DC-A4F2-790490031896}" destId="{446A2BB1-DA07-437C-B5D6-94190BF1EECC}" srcOrd="6" destOrd="0" presId="urn:microsoft.com/office/officeart/2005/8/layout/list1"/>
    <dgm:cxn modelId="{E3394AA5-552D-406A-86B2-14D1A38C0169}" type="presParOf" srcId="{984FC3AD-2E3D-41DC-A4F2-790490031896}" destId="{E318C6C9-C250-412F-A2BC-0F208C78AC87}" srcOrd="7" destOrd="0" presId="urn:microsoft.com/office/officeart/2005/8/layout/list1"/>
    <dgm:cxn modelId="{21200D36-80B1-4BBD-9738-3175E9496341}" type="presParOf" srcId="{984FC3AD-2E3D-41DC-A4F2-790490031896}" destId="{91509A4C-F7A4-4521-87F4-7926B6976664}" srcOrd="8" destOrd="0" presId="urn:microsoft.com/office/officeart/2005/8/layout/list1"/>
    <dgm:cxn modelId="{CF2C3699-19BC-4402-B923-6EABB65D36ED}" type="presParOf" srcId="{91509A4C-F7A4-4521-87F4-7926B6976664}" destId="{67CE26A8-AD81-4B59-9938-1EFDF98DD8C5}" srcOrd="0" destOrd="0" presId="urn:microsoft.com/office/officeart/2005/8/layout/list1"/>
    <dgm:cxn modelId="{8401BBBC-1BB2-49FF-AD98-6E639C34B886}" type="presParOf" srcId="{91509A4C-F7A4-4521-87F4-7926B6976664}" destId="{001B4458-3EC0-435A-8580-795D2022C421}" srcOrd="1" destOrd="0" presId="urn:microsoft.com/office/officeart/2005/8/layout/list1"/>
    <dgm:cxn modelId="{9805D5F2-6F8A-4F58-A4E5-59708A360165}" type="presParOf" srcId="{984FC3AD-2E3D-41DC-A4F2-790490031896}" destId="{FE9ABD0F-8917-4639-89C5-2D832E028E3E}" srcOrd="9" destOrd="0" presId="urn:microsoft.com/office/officeart/2005/8/layout/list1"/>
    <dgm:cxn modelId="{2B2E82B2-EC76-4B5B-A0F9-5479733AA210}" type="presParOf" srcId="{984FC3AD-2E3D-41DC-A4F2-790490031896}" destId="{DD7CA5D3-F763-4B86-81B4-E0A82A3D2146}" srcOrd="10" destOrd="0" presId="urn:microsoft.com/office/officeart/2005/8/layout/list1"/>
    <dgm:cxn modelId="{DDAF35AF-4BC7-4CFF-A5F9-1B8ABE16FE3D}" type="presParOf" srcId="{984FC3AD-2E3D-41DC-A4F2-790490031896}" destId="{A4D44C5E-E49C-4717-B301-5339B9E2F4F3}" srcOrd="11" destOrd="0" presId="urn:microsoft.com/office/officeart/2005/8/layout/list1"/>
    <dgm:cxn modelId="{D55D2D6B-733E-4EBA-96C1-35C4ADAEDEE4}" type="presParOf" srcId="{984FC3AD-2E3D-41DC-A4F2-790490031896}" destId="{69C20A31-BC50-45CF-BD3F-FDB7EA684642}" srcOrd="12" destOrd="0" presId="urn:microsoft.com/office/officeart/2005/8/layout/list1"/>
    <dgm:cxn modelId="{5E0BE977-3F56-4C2B-B724-0C752E2555B7}" type="presParOf" srcId="{69C20A31-BC50-45CF-BD3F-FDB7EA684642}" destId="{EC5AEBA3-5116-44F0-8744-7225C7AD69AA}" srcOrd="0" destOrd="0" presId="urn:microsoft.com/office/officeart/2005/8/layout/list1"/>
    <dgm:cxn modelId="{C5568238-3C4D-414F-8A5B-886F69FBC040}" type="presParOf" srcId="{69C20A31-BC50-45CF-BD3F-FDB7EA684642}" destId="{012B5846-9928-4DDF-9A80-178CCB5A43FD}" srcOrd="1" destOrd="0" presId="urn:microsoft.com/office/officeart/2005/8/layout/list1"/>
    <dgm:cxn modelId="{50B527B4-9D2B-4749-866E-1809A6837246}" type="presParOf" srcId="{984FC3AD-2E3D-41DC-A4F2-790490031896}" destId="{F56A0875-9835-40E8-A1E8-D3CEEB9D2C22}" srcOrd="13" destOrd="0" presId="urn:microsoft.com/office/officeart/2005/8/layout/list1"/>
    <dgm:cxn modelId="{85E27EC8-9645-4D78-8913-736F152DF888}" type="presParOf" srcId="{984FC3AD-2E3D-41DC-A4F2-790490031896}" destId="{C2490BE2-2B4D-42EC-9960-99367A2EEB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30E4BF-2CC8-47FC-BE74-24E7844206A6}" type="doc">
      <dgm:prSet loTypeId="urn:microsoft.com/office/officeart/2005/8/layout/radial6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E2051B98-62D4-429F-80C3-17BAEB5BBEB5}">
      <dgm:prSet phldrT="[Texte]"/>
      <dgm:spPr/>
      <dgm:t>
        <a:bodyPr/>
        <a:lstStyle/>
        <a:p>
          <a:r>
            <a:rPr lang="fr-FR"/>
            <a:t>Tracé en plan</a:t>
          </a:r>
        </a:p>
      </dgm:t>
    </dgm:pt>
    <dgm:pt modelId="{BE738476-4FEF-4F19-BBF6-6CA066BC2C74}" type="parTrans" cxnId="{92F1F9A0-0A77-40EC-ABE6-5FC534C3F2C7}">
      <dgm:prSet/>
      <dgm:spPr/>
      <dgm:t>
        <a:bodyPr/>
        <a:lstStyle/>
        <a:p>
          <a:endParaRPr lang="fr-FR"/>
        </a:p>
      </dgm:t>
    </dgm:pt>
    <dgm:pt modelId="{0CA0FB8D-3657-4671-A628-C2A5B670912F}" type="sibTrans" cxnId="{92F1F9A0-0A77-40EC-ABE6-5FC534C3F2C7}">
      <dgm:prSet/>
      <dgm:spPr/>
      <dgm:t>
        <a:bodyPr/>
        <a:lstStyle/>
        <a:p>
          <a:endParaRPr lang="fr-FR"/>
        </a:p>
      </dgm:t>
    </dgm:pt>
    <dgm:pt modelId="{CEE67F48-CBCF-4375-9E4F-B743F8C78986}">
      <dgm:prSet phldrT="[Texte]" custT="1"/>
      <dgm:spPr/>
      <dgm:t>
        <a:bodyPr/>
        <a:lstStyle/>
        <a:p>
          <a:r>
            <a:rPr lang="fr-FR" sz="1200"/>
            <a:t>1 rayon 600m.</a:t>
          </a:r>
        </a:p>
      </dgm:t>
    </dgm:pt>
    <dgm:pt modelId="{2145C905-5CC4-4C74-9046-F3B8F9638085}" type="parTrans" cxnId="{7F231928-B425-4C83-94C5-C74F20D66D3F}">
      <dgm:prSet/>
      <dgm:spPr/>
      <dgm:t>
        <a:bodyPr/>
        <a:lstStyle/>
        <a:p>
          <a:endParaRPr lang="fr-FR"/>
        </a:p>
      </dgm:t>
    </dgm:pt>
    <dgm:pt modelId="{0AEA2C38-5AFE-4E16-A366-17C4A3449F34}" type="sibTrans" cxnId="{7F231928-B425-4C83-94C5-C74F20D66D3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>
      <mc:Choice xmlns:a14="http://schemas.microsoft.com/office/drawing/2010/main" Requires="a14">
        <dgm:pt modelId="{1D5813A0-A63D-4D8E-8CED-D1970F5ADC56}">
          <dgm:prSet phldrT="[Texte]" custT="1"/>
          <dgm:spPr/>
          <dgm:t>
            <a:bodyPr/>
            <a:lstStyle/>
            <a:p>
              <a:r>
                <a:rPr lang="fr-FR" sz="1100"/>
                <a:t>2 clothoïdes </a:t>
              </a:r>
              <a14:m>
                <m:oMath xmlns:m="http://schemas.openxmlformats.org/officeDocument/2006/math">
                  <m:r>
                    <m:rPr>
                      <m:nor/>
                    </m:rPr>
                    <a:rPr lang="fr-FR" sz="1100" dirty="0"/>
                    <m:t>66.6</m:t>
                  </m:r>
                  <m:r>
                    <m:rPr>
                      <m:nor/>
                    </m:rPr>
                    <a:rPr lang="fr-FR" sz="1100" dirty="0"/>
                    <m:t>m</m:t>
                  </m:r>
                </m:oMath>
              </a14:m>
              <a:r>
                <a:rPr lang="fr-FR" sz="1100"/>
                <a:t>.</a:t>
              </a:r>
            </a:p>
          </dgm:t>
        </dgm:pt>
      </mc:Choice>
      <mc:Fallback>
        <dgm:pt modelId="{1D5813A0-A63D-4D8E-8CED-D1970F5ADC56}">
          <dgm:prSet phldrT="[Texte]" custT="1"/>
          <dgm:spPr/>
          <dgm:t>
            <a:bodyPr/>
            <a:lstStyle/>
            <a:p>
              <a:r>
                <a:rPr lang="fr-FR" sz="1100"/>
                <a:t>2 clothoïdes </a:t>
              </a:r>
              <a:r>
                <a:rPr lang="fr-FR" sz="1100" i="0" dirty="0">
                  <a:latin typeface="Cambria Math" panose="02040503050406030204" pitchFamily="18" charset="0"/>
                </a:rPr>
                <a:t>"66.6m</a:t>
              </a:r>
              <a:r>
                <a:rPr lang="fr-FR" sz="1100" i="0" dirty="0"/>
                <a:t>"</a:t>
              </a:r>
              <a:r>
                <a:rPr lang="fr-FR" sz="1100"/>
                <a:t>.</a:t>
              </a:r>
            </a:p>
          </dgm:t>
        </dgm:pt>
      </mc:Fallback>
    </mc:AlternateContent>
    <dgm:pt modelId="{A987043B-F234-47A3-873C-83DEBAC05D9E}" type="parTrans" cxnId="{C5ADE7BA-9389-4727-9765-2B7DAAF4FEDE}">
      <dgm:prSet/>
      <dgm:spPr/>
      <dgm:t>
        <a:bodyPr/>
        <a:lstStyle/>
        <a:p>
          <a:endParaRPr lang="fr-FR"/>
        </a:p>
      </dgm:t>
    </dgm:pt>
    <dgm:pt modelId="{B9EB3341-D9B1-4AE2-A06E-BC6CF300B134}" type="sibTrans" cxnId="{C5ADE7BA-9389-4727-9765-2B7DAAF4FEDE}">
      <dgm:prSet/>
      <dgm:spPr/>
      <dgm:t>
        <a:bodyPr/>
        <a:lstStyle/>
        <a:p>
          <a:endParaRPr lang="fr-FR"/>
        </a:p>
      </dgm:t>
    </dgm:pt>
    <dgm:pt modelId="{0F2EA8E7-F692-4066-AAD7-721A3BC6B070}">
      <dgm:prSet phldrT="[Texte]" custT="1"/>
      <dgm:spPr/>
      <dgm:t>
        <a:bodyPr/>
        <a:lstStyle/>
        <a:p>
          <a:r>
            <a:rPr lang="fr-FR" sz="1100"/>
            <a:t>3 rayons 1000m.</a:t>
          </a:r>
        </a:p>
      </dgm:t>
    </dgm:pt>
    <dgm:pt modelId="{7BB0556D-C30F-4C6C-90F6-92E11DAEB8F6}" type="parTrans" cxnId="{A37A9EDC-AA75-47FF-9DC1-7026E20985A8}">
      <dgm:prSet/>
      <dgm:spPr/>
      <dgm:t>
        <a:bodyPr/>
        <a:lstStyle/>
        <a:p>
          <a:endParaRPr lang="fr-FR"/>
        </a:p>
      </dgm:t>
    </dgm:pt>
    <dgm:pt modelId="{64025E66-2171-44EC-B190-0F4715BE9906}" type="sibTrans" cxnId="{A37A9EDC-AA75-47FF-9DC1-7026E20985A8}">
      <dgm:prSet/>
      <dgm:spPr/>
      <dgm:t>
        <a:bodyPr/>
        <a:lstStyle/>
        <a:p>
          <a:endParaRPr lang="fr-FR"/>
        </a:p>
      </dgm:t>
    </dgm:pt>
    <dgm:pt modelId="{5CB671A2-FA46-452B-A5DE-3DDD3EECA476}" type="pres">
      <dgm:prSet presAssocID="{3B30E4BF-2CC8-47FC-BE74-24E7844206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D4A5A0-1531-4644-8E54-B3B5367A7872}" type="pres">
      <dgm:prSet presAssocID="{E2051B98-62D4-429F-80C3-17BAEB5BBEB5}" presName="centerShape" presStyleLbl="node0" presStyleIdx="0" presStyleCnt="1"/>
      <dgm:spPr/>
    </dgm:pt>
    <dgm:pt modelId="{5891E176-460B-40A7-84E8-D173B24427B0}" type="pres">
      <dgm:prSet presAssocID="{0F2EA8E7-F692-4066-AAD7-721A3BC6B070}" presName="node" presStyleLbl="node1" presStyleIdx="0" presStyleCnt="3">
        <dgm:presLayoutVars>
          <dgm:bulletEnabled val="1"/>
        </dgm:presLayoutVars>
      </dgm:prSet>
      <dgm:spPr/>
    </dgm:pt>
    <dgm:pt modelId="{D361208F-89D6-46C2-AB16-F6645B956147}" type="pres">
      <dgm:prSet presAssocID="{0F2EA8E7-F692-4066-AAD7-721A3BC6B070}" presName="dummy" presStyleCnt="0"/>
      <dgm:spPr/>
    </dgm:pt>
    <dgm:pt modelId="{FB79C453-B680-4C2B-9F8A-283119417581}" type="pres">
      <dgm:prSet presAssocID="{64025E66-2171-44EC-B190-0F4715BE9906}" presName="sibTrans" presStyleLbl="sibTrans2D1" presStyleIdx="0" presStyleCnt="3"/>
      <dgm:spPr/>
    </dgm:pt>
    <dgm:pt modelId="{296E9AA6-E6E0-4942-B3C8-F966F1C37551}" type="pres">
      <dgm:prSet presAssocID="{CEE67F48-CBCF-4375-9E4F-B743F8C78986}" presName="node" presStyleLbl="node1" presStyleIdx="1" presStyleCnt="3">
        <dgm:presLayoutVars>
          <dgm:bulletEnabled val="1"/>
        </dgm:presLayoutVars>
      </dgm:prSet>
      <dgm:spPr/>
    </dgm:pt>
    <dgm:pt modelId="{8A342022-1F4D-4B55-882B-A7F64D7C0EA6}" type="pres">
      <dgm:prSet presAssocID="{CEE67F48-CBCF-4375-9E4F-B743F8C78986}" presName="dummy" presStyleCnt="0"/>
      <dgm:spPr/>
    </dgm:pt>
    <dgm:pt modelId="{B5E2B0DB-034D-4F2E-BA81-39A93BD3280C}" type="pres">
      <dgm:prSet presAssocID="{0AEA2C38-5AFE-4E16-A366-17C4A3449F34}" presName="sibTrans" presStyleLbl="sibTrans2D1" presStyleIdx="1" presStyleCnt="3"/>
      <dgm:spPr/>
    </dgm:pt>
    <dgm:pt modelId="{7ADFF019-4F65-461F-BAFC-B39B93B42E57}" type="pres">
      <dgm:prSet presAssocID="{1D5813A0-A63D-4D8E-8CED-D1970F5ADC56}" presName="node" presStyleLbl="node1" presStyleIdx="2" presStyleCnt="3">
        <dgm:presLayoutVars>
          <dgm:bulletEnabled val="1"/>
        </dgm:presLayoutVars>
      </dgm:prSet>
      <dgm:spPr/>
    </dgm:pt>
    <dgm:pt modelId="{1D810F30-F539-44A3-84FE-4224752BBE72}" type="pres">
      <dgm:prSet presAssocID="{1D5813A0-A63D-4D8E-8CED-D1970F5ADC56}" presName="dummy" presStyleCnt="0"/>
      <dgm:spPr/>
    </dgm:pt>
    <dgm:pt modelId="{4B9E82C9-6B3E-4BEA-8DF2-D95152877FE8}" type="pres">
      <dgm:prSet presAssocID="{B9EB3341-D9B1-4AE2-A06E-BC6CF300B134}" presName="sibTrans" presStyleLbl="sibTrans2D1" presStyleIdx="2" presStyleCnt="3"/>
      <dgm:spPr/>
    </dgm:pt>
  </dgm:ptLst>
  <dgm:cxnLst>
    <dgm:cxn modelId="{908BD907-B098-4483-AA27-2BB43AF530BA}" type="presOf" srcId="{0F2EA8E7-F692-4066-AAD7-721A3BC6B070}" destId="{5891E176-460B-40A7-84E8-D173B24427B0}" srcOrd="0" destOrd="0" presId="urn:microsoft.com/office/officeart/2005/8/layout/radial6"/>
    <dgm:cxn modelId="{81215A0B-5988-461D-8304-9461246C096C}" type="presOf" srcId="{3B30E4BF-2CC8-47FC-BE74-24E7844206A6}" destId="{5CB671A2-FA46-452B-A5DE-3DDD3EECA476}" srcOrd="0" destOrd="0" presId="urn:microsoft.com/office/officeart/2005/8/layout/radial6"/>
    <dgm:cxn modelId="{DB97671D-2E86-4DA9-8B78-AEDA6D8FC1C2}" type="presOf" srcId="{1D5813A0-A63D-4D8E-8CED-D1970F5ADC56}" destId="{7ADFF019-4F65-461F-BAFC-B39B93B42E57}" srcOrd="0" destOrd="0" presId="urn:microsoft.com/office/officeart/2005/8/layout/radial6"/>
    <dgm:cxn modelId="{07F31E26-2673-4BDB-9D38-B7607EF994A0}" type="presOf" srcId="{B9EB3341-D9B1-4AE2-A06E-BC6CF300B134}" destId="{4B9E82C9-6B3E-4BEA-8DF2-D95152877FE8}" srcOrd="0" destOrd="0" presId="urn:microsoft.com/office/officeart/2005/8/layout/radial6"/>
    <dgm:cxn modelId="{7F231928-B425-4C83-94C5-C74F20D66D3F}" srcId="{E2051B98-62D4-429F-80C3-17BAEB5BBEB5}" destId="{CEE67F48-CBCF-4375-9E4F-B743F8C78986}" srcOrd="1" destOrd="0" parTransId="{2145C905-5CC4-4C74-9046-F3B8F9638085}" sibTransId="{0AEA2C38-5AFE-4E16-A366-17C4A3449F34}"/>
    <dgm:cxn modelId="{F460AD3A-8D83-482C-9C7A-BF7ED8D7679B}" type="presOf" srcId="{CEE67F48-CBCF-4375-9E4F-B743F8C78986}" destId="{296E9AA6-E6E0-4942-B3C8-F966F1C37551}" srcOrd="0" destOrd="0" presId="urn:microsoft.com/office/officeart/2005/8/layout/radial6"/>
    <dgm:cxn modelId="{EB19693D-B40C-4AF9-A94D-D1AD7A8C8793}" type="presOf" srcId="{64025E66-2171-44EC-B190-0F4715BE9906}" destId="{FB79C453-B680-4C2B-9F8A-283119417581}" srcOrd="0" destOrd="0" presId="urn:microsoft.com/office/officeart/2005/8/layout/radial6"/>
    <dgm:cxn modelId="{1146494E-58FE-402D-81EF-19452E16AA96}" type="presOf" srcId="{0AEA2C38-5AFE-4E16-A366-17C4A3449F34}" destId="{B5E2B0DB-034D-4F2E-BA81-39A93BD3280C}" srcOrd="0" destOrd="0" presId="urn:microsoft.com/office/officeart/2005/8/layout/radial6"/>
    <dgm:cxn modelId="{92F1F9A0-0A77-40EC-ABE6-5FC534C3F2C7}" srcId="{3B30E4BF-2CC8-47FC-BE74-24E7844206A6}" destId="{E2051B98-62D4-429F-80C3-17BAEB5BBEB5}" srcOrd="0" destOrd="0" parTransId="{BE738476-4FEF-4F19-BBF6-6CA066BC2C74}" sibTransId="{0CA0FB8D-3657-4671-A628-C2A5B670912F}"/>
    <dgm:cxn modelId="{C5ADE7BA-9389-4727-9765-2B7DAAF4FEDE}" srcId="{E2051B98-62D4-429F-80C3-17BAEB5BBEB5}" destId="{1D5813A0-A63D-4D8E-8CED-D1970F5ADC56}" srcOrd="2" destOrd="0" parTransId="{A987043B-F234-47A3-873C-83DEBAC05D9E}" sibTransId="{B9EB3341-D9B1-4AE2-A06E-BC6CF300B134}"/>
    <dgm:cxn modelId="{A37A9EDC-AA75-47FF-9DC1-7026E20985A8}" srcId="{E2051B98-62D4-429F-80C3-17BAEB5BBEB5}" destId="{0F2EA8E7-F692-4066-AAD7-721A3BC6B070}" srcOrd="0" destOrd="0" parTransId="{7BB0556D-C30F-4C6C-90F6-92E11DAEB8F6}" sibTransId="{64025E66-2171-44EC-B190-0F4715BE9906}"/>
    <dgm:cxn modelId="{BB6B19F4-C2F0-445C-84DA-EEEA9D65EFA0}" type="presOf" srcId="{E2051B98-62D4-429F-80C3-17BAEB5BBEB5}" destId="{12D4A5A0-1531-4644-8E54-B3B5367A7872}" srcOrd="0" destOrd="0" presId="urn:microsoft.com/office/officeart/2005/8/layout/radial6"/>
    <dgm:cxn modelId="{D977F3A3-6552-4595-B1F0-BBA3B94ECAD4}" type="presParOf" srcId="{5CB671A2-FA46-452B-A5DE-3DDD3EECA476}" destId="{12D4A5A0-1531-4644-8E54-B3B5367A7872}" srcOrd="0" destOrd="0" presId="urn:microsoft.com/office/officeart/2005/8/layout/radial6"/>
    <dgm:cxn modelId="{06FFE1AB-909D-4DD6-ACF1-A46218D9993F}" type="presParOf" srcId="{5CB671A2-FA46-452B-A5DE-3DDD3EECA476}" destId="{5891E176-460B-40A7-84E8-D173B24427B0}" srcOrd="1" destOrd="0" presId="urn:microsoft.com/office/officeart/2005/8/layout/radial6"/>
    <dgm:cxn modelId="{8C7206C1-92B6-4C26-8EAA-BDC4B5AA0136}" type="presParOf" srcId="{5CB671A2-FA46-452B-A5DE-3DDD3EECA476}" destId="{D361208F-89D6-46C2-AB16-F6645B956147}" srcOrd="2" destOrd="0" presId="urn:microsoft.com/office/officeart/2005/8/layout/radial6"/>
    <dgm:cxn modelId="{3E4490CA-0E26-41E8-A257-E2B7B1FBA9C1}" type="presParOf" srcId="{5CB671A2-FA46-452B-A5DE-3DDD3EECA476}" destId="{FB79C453-B680-4C2B-9F8A-283119417581}" srcOrd="3" destOrd="0" presId="urn:microsoft.com/office/officeart/2005/8/layout/radial6"/>
    <dgm:cxn modelId="{75BDC327-9799-486C-A4DE-4E87DC7EFAE7}" type="presParOf" srcId="{5CB671A2-FA46-452B-A5DE-3DDD3EECA476}" destId="{296E9AA6-E6E0-4942-B3C8-F966F1C37551}" srcOrd="4" destOrd="0" presId="urn:microsoft.com/office/officeart/2005/8/layout/radial6"/>
    <dgm:cxn modelId="{968CBB44-F67D-4697-AA20-A60083A2D7CE}" type="presParOf" srcId="{5CB671A2-FA46-452B-A5DE-3DDD3EECA476}" destId="{8A342022-1F4D-4B55-882B-A7F64D7C0EA6}" srcOrd="5" destOrd="0" presId="urn:microsoft.com/office/officeart/2005/8/layout/radial6"/>
    <dgm:cxn modelId="{A12B113E-35CC-4972-A651-F840DD4E99C4}" type="presParOf" srcId="{5CB671A2-FA46-452B-A5DE-3DDD3EECA476}" destId="{B5E2B0DB-034D-4F2E-BA81-39A93BD3280C}" srcOrd="6" destOrd="0" presId="urn:microsoft.com/office/officeart/2005/8/layout/radial6"/>
    <dgm:cxn modelId="{80274092-A3BF-425E-8DC8-AF2BC3645B7B}" type="presParOf" srcId="{5CB671A2-FA46-452B-A5DE-3DDD3EECA476}" destId="{7ADFF019-4F65-461F-BAFC-B39B93B42E57}" srcOrd="7" destOrd="0" presId="urn:microsoft.com/office/officeart/2005/8/layout/radial6"/>
    <dgm:cxn modelId="{85E35216-B33B-46AD-B3CE-2A617E9FE58C}" type="presParOf" srcId="{5CB671A2-FA46-452B-A5DE-3DDD3EECA476}" destId="{1D810F30-F539-44A3-84FE-4224752BBE72}" srcOrd="8" destOrd="0" presId="urn:microsoft.com/office/officeart/2005/8/layout/radial6"/>
    <dgm:cxn modelId="{0C2DF543-3C92-4526-899F-3CE4173C360D}" type="presParOf" srcId="{5CB671A2-FA46-452B-A5DE-3DDD3EECA476}" destId="{4B9E82C9-6B3E-4BEA-8DF2-D95152877FE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30E4BF-2CC8-47FC-BE74-24E7844206A6}" type="doc">
      <dgm:prSet loTypeId="urn:microsoft.com/office/officeart/2005/8/layout/radial6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E2051B98-62D4-429F-80C3-17BAEB5BBEB5}">
      <dgm:prSet phldrT="[Texte]"/>
      <dgm:spPr/>
      <dgm:t>
        <a:bodyPr/>
        <a:lstStyle/>
        <a:p>
          <a:r>
            <a:rPr lang="fr-FR"/>
            <a:t>Tracé en plan</a:t>
          </a:r>
        </a:p>
      </dgm:t>
    </dgm:pt>
    <dgm:pt modelId="{BE738476-4FEF-4F19-BBF6-6CA066BC2C74}" type="parTrans" cxnId="{92F1F9A0-0A77-40EC-ABE6-5FC534C3F2C7}">
      <dgm:prSet/>
      <dgm:spPr/>
      <dgm:t>
        <a:bodyPr/>
        <a:lstStyle/>
        <a:p>
          <a:endParaRPr lang="fr-FR"/>
        </a:p>
      </dgm:t>
    </dgm:pt>
    <dgm:pt modelId="{0CA0FB8D-3657-4671-A628-C2A5B670912F}" type="sibTrans" cxnId="{92F1F9A0-0A77-40EC-ABE6-5FC534C3F2C7}">
      <dgm:prSet/>
      <dgm:spPr/>
      <dgm:t>
        <a:bodyPr/>
        <a:lstStyle/>
        <a:p>
          <a:endParaRPr lang="fr-FR"/>
        </a:p>
      </dgm:t>
    </dgm:pt>
    <dgm:pt modelId="{CEE67F48-CBCF-4375-9E4F-B743F8C78986}">
      <dgm:prSet phldrT="[Texte]" custT="1"/>
      <dgm:spPr/>
      <dgm:t>
        <a:bodyPr/>
        <a:lstStyle/>
        <a:p>
          <a:r>
            <a:rPr lang="fr-FR" sz="1200"/>
            <a:t>1 rayon 600m.</a:t>
          </a:r>
        </a:p>
      </dgm:t>
    </dgm:pt>
    <dgm:pt modelId="{2145C905-5CC4-4C74-9046-F3B8F9638085}" type="parTrans" cxnId="{7F231928-B425-4C83-94C5-C74F20D66D3F}">
      <dgm:prSet/>
      <dgm:spPr/>
      <dgm:t>
        <a:bodyPr/>
        <a:lstStyle/>
        <a:p>
          <a:endParaRPr lang="fr-FR"/>
        </a:p>
      </dgm:t>
    </dgm:pt>
    <dgm:pt modelId="{0AEA2C38-5AFE-4E16-A366-17C4A3449F34}" type="sibTrans" cxnId="{7F231928-B425-4C83-94C5-C74F20D66D3F}">
      <dgm:prSet/>
      <dgm:spPr/>
      <dgm:t>
        <a:bodyPr/>
        <a:lstStyle/>
        <a:p>
          <a:endParaRPr lang="fr-FR"/>
        </a:p>
      </dgm:t>
    </dgm:pt>
    <dgm:pt modelId="{1D5813A0-A63D-4D8E-8CED-D1970F5ADC56}">
      <dgm:prSet phldrT="[Texte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A987043B-F234-47A3-873C-83DEBAC05D9E}" type="parTrans" cxnId="{C5ADE7BA-9389-4727-9765-2B7DAAF4FEDE}">
      <dgm:prSet/>
      <dgm:spPr/>
      <dgm:t>
        <a:bodyPr/>
        <a:lstStyle/>
        <a:p>
          <a:endParaRPr lang="fr-FR"/>
        </a:p>
      </dgm:t>
    </dgm:pt>
    <dgm:pt modelId="{B9EB3341-D9B1-4AE2-A06E-BC6CF300B134}" type="sibTrans" cxnId="{C5ADE7BA-9389-4727-9765-2B7DAAF4FEDE}">
      <dgm:prSet/>
      <dgm:spPr/>
      <dgm:t>
        <a:bodyPr/>
        <a:lstStyle/>
        <a:p>
          <a:endParaRPr lang="fr-FR"/>
        </a:p>
      </dgm:t>
    </dgm:pt>
    <dgm:pt modelId="{0F2EA8E7-F692-4066-AAD7-721A3BC6B070}">
      <dgm:prSet phldrT="[Texte]" custT="1"/>
      <dgm:spPr/>
      <dgm:t>
        <a:bodyPr/>
        <a:lstStyle/>
        <a:p>
          <a:r>
            <a:rPr lang="fr-FR" sz="1100"/>
            <a:t>3 rayons 1000m.</a:t>
          </a:r>
        </a:p>
      </dgm:t>
    </dgm:pt>
    <dgm:pt modelId="{7BB0556D-C30F-4C6C-90F6-92E11DAEB8F6}" type="parTrans" cxnId="{A37A9EDC-AA75-47FF-9DC1-7026E20985A8}">
      <dgm:prSet/>
      <dgm:spPr/>
      <dgm:t>
        <a:bodyPr/>
        <a:lstStyle/>
        <a:p>
          <a:endParaRPr lang="fr-FR"/>
        </a:p>
      </dgm:t>
    </dgm:pt>
    <dgm:pt modelId="{64025E66-2171-44EC-B190-0F4715BE9906}" type="sibTrans" cxnId="{A37A9EDC-AA75-47FF-9DC1-7026E20985A8}">
      <dgm:prSet/>
      <dgm:spPr/>
      <dgm:t>
        <a:bodyPr/>
        <a:lstStyle/>
        <a:p>
          <a:endParaRPr lang="fr-FR"/>
        </a:p>
      </dgm:t>
    </dgm:pt>
    <dgm:pt modelId="{5CB671A2-FA46-452B-A5DE-3DDD3EECA476}" type="pres">
      <dgm:prSet presAssocID="{3B30E4BF-2CC8-47FC-BE74-24E7844206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D4A5A0-1531-4644-8E54-B3B5367A7872}" type="pres">
      <dgm:prSet presAssocID="{E2051B98-62D4-429F-80C3-17BAEB5BBEB5}" presName="centerShape" presStyleLbl="node0" presStyleIdx="0" presStyleCnt="1"/>
      <dgm:spPr/>
    </dgm:pt>
    <dgm:pt modelId="{5891E176-460B-40A7-84E8-D173B24427B0}" type="pres">
      <dgm:prSet presAssocID="{0F2EA8E7-F692-4066-AAD7-721A3BC6B070}" presName="node" presStyleLbl="node1" presStyleIdx="0" presStyleCnt="3">
        <dgm:presLayoutVars>
          <dgm:bulletEnabled val="1"/>
        </dgm:presLayoutVars>
      </dgm:prSet>
      <dgm:spPr/>
    </dgm:pt>
    <dgm:pt modelId="{D361208F-89D6-46C2-AB16-F6645B956147}" type="pres">
      <dgm:prSet presAssocID="{0F2EA8E7-F692-4066-AAD7-721A3BC6B070}" presName="dummy" presStyleCnt="0"/>
      <dgm:spPr/>
    </dgm:pt>
    <dgm:pt modelId="{FB79C453-B680-4C2B-9F8A-283119417581}" type="pres">
      <dgm:prSet presAssocID="{64025E66-2171-44EC-B190-0F4715BE9906}" presName="sibTrans" presStyleLbl="sibTrans2D1" presStyleIdx="0" presStyleCnt="3"/>
      <dgm:spPr/>
    </dgm:pt>
    <dgm:pt modelId="{296E9AA6-E6E0-4942-B3C8-F966F1C37551}" type="pres">
      <dgm:prSet presAssocID="{CEE67F48-CBCF-4375-9E4F-B743F8C78986}" presName="node" presStyleLbl="node1" presStyleIdx="1" presStyleCnt="3">
        <dgm:presLayoutVars>
          <dgm:bulletEnabled val="1"/>
        </dgm:presLayoutVars>
      </dgm:prSet>
      <dgm:spPr/>
    </dgm:pt>
    <dgm:pt modelId="{8A342022-1F4D-4B55-882B-A7F64D7C0EA6}" type="pres">
      <dgm:prSet presAssocID="{CEE67F48-CBCF-4375-9E4F-B743F8C78986}" presName="dummy" presStyleCnt="0"/>
      <dgm:spPr/>
    </dgm:pt>
    <dgm:pt modelId="{B5E2B0DB-034D-4F2E-BA81-39A93BD3280C}" type="pres">
      <dgm:prSet presAssocID="{0AEA2C38-5AFE-4E16-A366-17C4A3449F34}" presName="sibTrans" presStyleLbl="sibTrans2D1" presStyleIdx="1" presStyleCnt="3"/>
      <dgm:spPr/>
    </dgm:pt>
    <dgm:pt modelId="{7ADFF019-4F65-461F-BAFC-B39B93B42E57}" type="pres">
      <dgm:prSet presAssocID="{1D5813A0-A63D-4D8E-8CED-D1970F5ADC56}" presName="node" presStyleLbl="node1" presStyleIdx="2" presStyleCnt="3">
        <dgm:presLayoutVars>
          <dgm:bulletEnabled val="1"/>
        </dgm:presLayoutVars>
      </dgm:prSet>
      <dgm:spPr/>
    </dgm:pt>
    <dgm:pt modelId="{1D810F30-F539-44A3-84FE-4224752BBE72}" type="pres">
      <dgm:prSet presAssocID="{1D5813A0-A63D-4D8E-8CED-D1970F5ADC56}" presName="dummy" presStyleCnt="0"/>
      <dgm:spPr/>
    </dgm:pt>
    <dgm:pt modelId="{4B9E82C9-6B3E-4BEA-8DF2-D95152877FE8}" type="pres">
      <dgm:prSet presAssocID="{B9EB3341-D9B1-4AE2-A06E-BC6CF300B134}" presName="sibTrans" presStyleLbl="sibTrans2D1" presStyleIdx="2" presStyleCnt="3"/>
      <dgm:spPr/>
    </dgm:pt>
  </dgm:ptLst>
  <dgm:cxnLst>
    <dgm:cxn modelId="{908BD907-B098-4483-AA27-2BB43AF530BA}" type="presOf" srcId="{0F2EA8E7-F692-4066-AAD7-721A3BC6B070}" destId="{5891E176-460B-40A7-84E8-D173B24427B0}" srcOrd="0" destOrd="0" presId="urn:microsoft.com/office/officeart/2005/8/layout/radial6"/>
    <dgm:cxn modelId="{81215A0B-5988-461D-8304-9461246C096C}" type="presOf" srcId="{3B30E4BF-2CC8-47FC-BE74-24E7844206A6}" destId="{5CB671A2-FA46-452B-A5DE-3DDD3EECA476}" srcOrd="0" destOrd="0" presId="urn:microsoft.com/office/officeart/2005/8/layout/radial6"/>
    <dgm:cxn modelId="{DB97671D-2E86-4DA9-8B78-AEDA6D8FC1C2}" type="presOf" srcId="{1D5813A0-A63D-4D8E-8CED-D1970F5ADC56}" destId="{7ADFF019-4F65-461F-BAFC-B39B93B42E57}" srcOrd="0" destOrd="0" presId="urn:microsoft.com/office/officeart/2005/8/layout/radial6"/>
    <dgm:cxn modelId="{07F31E26-2673-4BDB-9D38-B7607EF994A0}" type="presOf" srcId="{B9EB3341-D9B1-4AE2-A06E-BC6CF300B134}" destId="{4B9E82C9-6B3E-4BEA-8DF2-D95152877FE8}" srcOrd="0" destOrd="0" presId="urn:microsoft.com/office/officeart/2005/8/layout/radial6"/>
    <dgm:cxn modelId="{7F231928-B425-4C83-94C5-C74F20D66D3F}" srcId="{E2051B98-62D4-429F-80C3-17BAEB5BBEB5}" destId="{CEE67F48-CBCF-4375-9E4F-B743F8C78986}" srcOrd="1" destOrd="0" parTransId="{2145C905-5CC4-4C74-9046-F3B8F9638085}" sibTransId="{0AEA2C38-5AFE-4E16-A366-17C4A3449F34}"/>
    <dgm:cxn modelId="{F460AD3A-8D83-482C-9C7A-BF7ED8D7679B}" type="presOf" srcId="{CEE67F48-CBCF-4375-9E4F-B743F8C78986}" destId="{296E9AA6-E6E0-4942-B3C8-F966F1C37551}" srcOrd="0" destOrd="0" presId="urn:microsoft.com/office/officeart/2005/8/layout/radial6"/>
    <dgm:cxn modelId="{EB19693D-B40C-4AF9-A94D-D1AD7A8C8793}" type="presOf" srcId="{64025E66-2171-44EC-B190-0F4715BE9906}" destId="{FB79C453-B680-4C2B-9F8A-283119417581}" srcOrd="0" destOrd="0" presId="urn:microsoft.com/office/officeart/2005/8/layout/radial6"/>
    <dgm:cxn modelId="{1146494E-58FE-402D-81EF-19452E16AA96}" type="presOf" srcId="{0AEA2C38-5AFE-4E16-A366-17C4A3449F34}" destId="{B5E2B0DB-034D-4F2E-BA81-39A93BD3280C}" srcOrd="0" destOrd="0" presId="urn:microsoft.com/office/officeart/2005/8/layout/radial6"/>
    <dgm:cxn modelId="{92F1F9A0-0A77-40EC-ABE6-5FC534C3F2C7}" srcId="{3B30E4BF-2CC8-47FC-BE74-24E7844206A6}" destId="{E2051B98-62D4-429F-80C3-17BAEB5BBEB5}" srcOrd="0" destOrd="0" parTransId="{BE738476-4FEF-4F19-BBF6-6CA066BC2C74}" sibTransId="{0CA0FB8D-3657-4671-A628-C2A5B670912F}"/>
    <dgm:cxn modelId="{C5ADE7BA-9389-4727-9765-2B7DAAF4FEDE}" srcId="{E2051B98-62D4-429F-80C3-17BAEB5BBEB5}" destId="{1D5813A0-A63D-4D8E-8CED-D1970F5ADC56}" srcOrd="2" destOrd="0" parTransId="{A987043B-F234-47A3-873C-83DEBAC05D9E}" sibTransId="{B9EB3341-D9B1-4AE2-A06E-BC6CF300B134}"/>
    <dgm:cxn modelId="{A37A9EDC-AA75-47FF-9DC1-7026E20985A8}" srcId="{E2051B98-62D4-429F-80C3-17BAEB5BBEB5}" destId="{0F2EA8E7-F692-4066-AAD7-721A3BC6B070}" srcOrd="0" destOrd="0" parTransId="{7BB0556D-C30F-4C6C-90F6-92E11DAEB8F6}" sibTransId="{64025E66-2171-44EC-B190-0F4715BE9906}"/>
    <dgm:cxn modelId="{BB6B19F4-C2F0-445C-84DA-EEEA9D65EFA0}" type="presOf" srcId="{E2051B98-62D4-429F-80C3-17BAEB5BBEB5}" destId="{12D4A5A0-1531-4644-8E54-B3B5367A7872}" srcOrd="0" destOrd="0" presId="urn:microsoft.com/office/officeart/2005/8/layout/radial6"/>
    <dgm:cxn modelId="{D977F3A3-6552-4595-B1F0-BBA3B94ECAD4}" type="presParOf" srcId="{5CB671A2-FA46-452B-A5DE-3DDD3EECA476}" destId="{12D4A5A0-1531-4644-8E54-B3B5367A7872}" srcOrd="0" destOrd="0" presId="urn:microsoft.com/office/officeart/2005/8/layout/radial6"/>
    <dgm:cxn modelId="{06FFE1AB-909D-4DD6-ACF1-A46218D9993F}" type="presParOf" srcId="{5CB671A2-FA46-452B-A5DE-3DDD3EECA476}" destId="{5891E176-460B-40A7-84E8-D173B24427B0}" srcOrd="1" destOrd="0" presId="urn:microsoft.com/office/officeart/2005/8/layout/radial6"/>
    <dgm:cxn modelId="{8C7206C1-92B6-4C26-8EAA-BDC4B5AA0136}" type="presParOf" srcId="{5CB671A2-FA46-452B-A5DE-3DDD3EECA476}" destId="{D361208F-89D6-46C2-AB16-F6645B956147}" srcOrd="2" destOrd="0" presId="urn:microsoft.com/office/officeart/2005/8/layout/radial6"/>
    <dgm:cxn modelId="{3E4490CA-0E26-41E8-A257-E2B7B1FBA9C1}" type="presParOf" srcId="{5CB671A2-FA46-452B-A5DE-3DDD3EECA476}" destId="{FB79C453-B680-4C2B-9F8A-283119417581}" srcOrd="3" destOrd="0" presId="urn:microsoft.com/office/officeart/2005/8/layout/radial6"/>
    <dgm:cxn modelId="{75BDC327-9799-486C-A4DE-4E87DC7EFAE7}" type="presParOf" srcId="{5CB671A2-FA46-452B-A5DE-3DDD3EECA476}" destId="{296E9AA6-E6E0-4942-B3C8-F966F1C37551}" srcOrd="4" destOrd="0" presId="urn:microsoft.com/office/officeart/2005/8/layout/radial6"/>
    <dgm:cxn modelId="{968CBB44-F67D-4697-AA20-A60083A2D7CE}" type="presParOf" srcId="{5CB671A2-FA46-452B-A5DE-3DDD3EECA476}" destId="{8A342022-1F4D-4B55-882B-A7F64D7C0EA6}" srcOrd="5" destOrd="0" presId="urn:microsoft.com/office/officeart/2005/8/layout/radial6"/>
    <dgm:cxn modelId="{A12B113E-35CC-4972-A651-F840DD4E99C4}" type="presParOf" srcId="{5CB671A2-FA46-452B-A5DE-3DDD3EECA476}" destId="{B5E2B0DB-034D-4F2E-BA81-39A93BD3280C}" srcOrd="6" destOrd="0" presId="urn:microsoft.com/office/officeart/2005/8/layout/radial6"/>
    <dgm:cxn modelId="{80274092-A3BF-425E-8DC8-AF2BC3645B7B}" type="presParOf" srcId="{5CB671A2-FA46-452B-A5DE-3DDD3EECA476}" destId="{7ADFF019-4F65-461F-BAFC-B39B93B42E57}" srcOrd="7" destOrd="0" presId="urn:microsoft.com/office/officeart/2005/8/layout/radial6"/>
    <dgm:cxn modelId="{85E35216-B33B-46AD-B3CE-2A617E9FE58C}" type="presParOf" srcId="{5CB671A2-FA46-452B-A5DE-3DDD3EECA476}" destId="{1D810F30-F539-44A3-84FE-4224752BBE72}" srcOrd="8" destOrd="0" presId="urn:microsoft.com/office/officeart/2005/8/layout/radial6"/>
    <dgm:cxn modelId="{0C2DF543-3C92-4526-899F-3CE4173C360D}" type="presParOf" srcId="{5CB671A2-FA46-452B-A5DE-3DDD3EECA476}" destId="{4B9E82C9-6B3E-4BEA-8DF2-D95152877FE8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30E4BF-2CC8-47FC-BE74-24E7844206A6}" type="doc">
      <dgm:prSet loTypeId="urn:microsoft.com/office/officeart/2005/8/layout/radial6" loCatId="cycle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fr-FR"/>
        </a:p>
      </dgm:t>
    </dgm:pt>
    <dgm:pt modelId="{E2051B98-62D4-429F-80C3-17BAEB5BBEB5}">
      <dgm:prSet phldrT="[Texte]"/>
      <dgm:spPr/>
      <dgm:t>
        <a:bodyPr/>
        <a:lstStyle/>
        <a:p>
          <a:r>
            <a:rPr lang="fr-FR" dirty="0"/>
            <a:t>Profil en long</a:t>
          </a:r>
        </a:p>
      </dgm:t>
    </dgm:pt>
    <dgm:pt modelId="{BE738476-4FEF-4F19-BBF6-6CA066BC2C74}" type="parTrans" cxnId="{92F1F9A0-0A77-40EC-ABE6-5FC534C3F2C7}">
      <dgm:prSet/>
      <dgm:spPr/>
      <dgm:t>
        <a:bodyPr/>
        <a:lstStyle/>
        <a:p>
          <a:endParaRPr lang="fr-FR"/>
        </a:p>
      </dgm:t>
    </dgm:pt>
    <dgm:pt modelId="{0CA0FB8D-3657-4671-A628-C2A5B670912F}" type="sibTrans" cxnId="{92F1F9A0-0A77-40EC-ABE6-5FC534C3F2C7}">
      <dgm:prSet/>
      <dgm:spPr/>
      <dgm:t>
        <a:bodyPr/>
        <a:lstStyle/>
        <a:p>
          <a:endParaRPr lang="fr-FR"/>
        </a:p>
      </dgm:t>
    </dgm:pt>
    <dgm:pt modelId="{CEE67F48-CBCF-4375-9E4F-B743F8C78986}">
      <dgm:prSet phldrT="[Texte]"/>
      <dgm:spPr/>
      <dgm:t>
        <a:bodyPr/>
        <a:lstStyle/>
        <a:p>
          <a:r>
            <a:rPr lang="fr-FR"/>
            <a:t>1 rayon rentrent 4200m.</a:t>
          </a:r>
        </a:p>
      </dgm:t>
    </dgm:pt>
    <dgm:pt modelId="{2145C905-5CC4-4C74-9046-F3B8F9638085}" type="parTrans" cxnId="{7F231928-B425-4C83-94C5-C74F20D66D3F}">
      <dgm:prSet/>
      <dgm:spPr/>
      <dgm:t>
        <a:bodyPr/>
        <a:lstStyle/>
        <a:p>
          <a:endParaRPr lang="fr-FR"/>
        </a:p>
      </dgm:t>
    </dgm:pt>
    <dgm:pt modelId="{0AEA2C38-5AFE-4E16-A366-17C4A3449F34}" type="sibTrans" cxnId="{7F231928-B425-4C83-94C5-C74F20D66D3F}">
      <dgm:prSet/>
      <dgm:spPr/>
      <dgm:t>
        <a:bodyPr/>
        <a:lstStyle/>
        <a:p>
          <a:endParaRPr lang="fr-FR"/>
        </a:p>
      </dgm:t>
    </dgm:pt>
    <dgm:pt modelId="{1D5813A0-A63D-4D8E-8CED-D1970F5ADC56}">
      <dgm:prSet phldrT="[Texte]" custT="1"/>
      <dgm:spPr/>
      <dgm:t>
        <a:bodyPr/>
        <a:lstStyle/>
        <a:p>
          <a:r>
            <a:rPr lang="fr-FR" sz="1200"/>
            <a:t>Déclivité entre 0,2% et 5%.</a:t>
          </a:r>
        </a:p>
      </dgm:t>
    </dgm:pt>
    <dgm:pt modelId="{A987043B-F234-47A3-873C-83DEBAC05D9E}" type="parTrans" cxnId="{C5ADE7BA-9389-4727-9765-2B7DAAF4FEDE}">
      <dgm:prSet/>
      <dgm:spPr/>
      <dgm:t>
        <a:bodyPr/>
        <a:lstStyle/>
        <a:p>
          <a:endParaRPr lang="fr-FR"/>
        </a:p>
      </dgm:t>
    </dgm:pt>
    <dgm:pt modelId="{B9EB3341-D9B1-4AE2-A06E-BC6CF300B134}" type="sibTrans" cxnId="{C5ADE7BA-9389-4727-9765-2B7DAAF4FEDE}">
      <dgm:prSet/>
      <dgm:spPr/>
      <dgm:t>
        <a:bodyPr/>
        <a:lstStyle/>
        <a:p>
          <a:endParaRPr lang="fr-FR"/>
        </a:p>
      </dgm:t>
    </dgm:pt>
    <dgm:pt modelId="{0F2EA8E7-F692-4066-AAD7-721A3BC6B070}">
      <dgm:prSet phldrT="[Texte]"/>
      <dgm:spPr/>
      <dgm:t>
        <a:bodyPr/>
        <a:lstStyle/>
        <a:p>
          <a:r>
            <a:rPr lang="fr-FR"/>
            <a:t>2 rayons saillants 12500m.</a:t>
          </a:r>
        </a:p>
      </dgm:t>
    </dgm:pt>
    <dgm:pt modelId="{7BB0556D-C30F-4C6C-90F6-92E11DAEB8F6}" type="parTrans" cxnId="{A37A9EDC-AA75-47FF-9DC1-7026E20985A8}">
      <dgm:prSet/>
      <dgm:spPr/>
      <dgm:t>
        <a:bodyPr/>
        <a:lstStyle/>
        <a:p>
          <a:endParaRPr lang="fr-FR"/>
        </a:p>
      </dgm:t>
    </dgm:pt>
    <dgm:pt modelId="{64025E66-2171-44EC-B190-0F4715BE9906}" type="sibTrans" cxnId="{A37A9EDC-AA75-47FF-9DC1-7026E20985A8}">
      <dgm:prSet/>
      <dgm:spPr/>
      <dgm:t>
        <a:bodyPr/>
        <a:lstStyle/>
        <a:p>
          <a:endParaRPr lang="fr-FR"/>
        </a:p>
      </dgm:t>
    </dgm:pt>
    <dgm:pt modelId="{811A4986-9D60-4181-BA0F-95829899202E}" type="pres">
      <dgm:prSet presAssocID="{3B30E4BF-2CC8-47FC-BE74-24E7844206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E1FFB71-89C3-4C9F-9043-30D3C5110BD9}" type="pres">
      <dgm:prSet presAssocID="{E2051B98-62D4-429F-80C3-17BAEB5BBEB5}" presName="centerShape" presStyleLbl="node0" presStyleIdx="0" presStyleCnt="1"/>
      <dgm:spPr/>
    </dgm:pt>
    <dgm:pt modelId="{F00F2B44-0609-4E81-8EE3-D2F24F288396}" type="pres">
      <dgm:prSet presAssocID="{0F2EA8E7-F692-4066-AAD7-721A3BC6B070}" presName="node" presStyleLbl="node1" presStyleIdx="0" presStyleCnt="3">
        <dgm:presLayoutVars>
          <dgm:bulletEnabled val="1"/>
        </dgm:presLayoutVars>
      </dgm:prSet>
      <dgm:spPr/>
    </dgm:pt>
    <dgm:pt modelId="{AB27D545-1AB8-4DEC-BB0B-D10EB10C7C06}" type="pres">
      <dgm:prSet presAssocID="{0F2EA8E7-F692-4066-AAD7-721A3BC6B070}" presName="dummy" presStyleCnt="0"/>
      <dgm:spPr/>
    </dgm:pt>
    <dgm:pt modelId="{2AD7208C-BEBB-4036-83E8-A754268A5F37}" type="pres">
      <dgm:prSet presAssocID="{64025E66-2171-44EC-B190-0F4715BE9906}" presName="sibTrans" presStyleLbl="sibTrans2D1" presStyleIdx="0" presStyleCnt="3"/>
      <dgm:spPr/>
    </dgm:pt>
    <dgm:pt modelId="{5AA70F9A-6D4E-46F8-8AA3-7228532B7390}" type="pres">
      <dgm:prSet presAssocID="{CEE67F48-CBCF-4375-9E4F-B743F8C78986}" presName="node" presStyleLbl="node1" presStyleIdx="1" presStyleCnt="3">
        <dgm:presLayoutVars>
          <dgm:bulletEnabled val="1"/>
        </dgm:presLayoutVars>
      </dgm:prSet>
      <dgm:spPr/>
    </dgm:pt>
    <dgm:pt modelId="{1E3DC97A-DEB3-4049-9031-F14D2279FAEF}" type="pres">
      <dgm:prSet presAssocID="{CEE67F48-CBCF-4375-9E4F-B743F8C78986}" presName="dummy" presStyleCnt="0"/>
      <dgm:spPr/>
    </dgm:pt>
    <dgm:pt modelId="{ABC74891-51F5-437A-9C0F-612D142FF5FC}" type="pres">
      <dgm:prSet presAssocID="{0AEA2C38-5AFE-4E16-A366-17C4A3449F34}" presName="sibTrans" presStyleLbl="sibTrans2D1" presStyleIdx="1" presStyleCnt="3"/>
      <dgm:spPr/>
    </dgm:pt>
    <dgm:pt modelId="{AA3BFD86-C3B1-41DE-BA7E-2CE098615C16}" type="pres">
      <dgm:prSet presAssocID="{1D5813A0-A63D-4D8E-8CED-D1970F5ADC56}" presName="node" presStyleLbl="node1" presStyleIdx="2" presStyleCnt="3">
        <dgm:presLayoutVars>
          <dgm:bulletEnabled val="1"/>
        </dgm:presLayoutVars>
      </dgm:prSet>
      <dgm:spPr/>
    </dgm:pt>
    <dgm:pt modelId="{3FFFDE09-CB65-4FA2-A9CB-EAB166F1F482}" type="pres">
      <dgm:prSet presAssocID="{1D5813A0-A63D-4D8E-8CED-D1970F5ADC56}" presName="dummy" presStyleCnt="0"/>
      <dgm:spPr/>
    </dgm:pt>
    <dgm:pt modelId="{26F61B2D-1731-4B69-AFDF-D56F714CDCB2}" type="pres">
      <dgm:prSet presAssocID="{B9EB3341-D9B1-4AE2-A06E-BC6CF300B134}" presName="sibTrans" presStyleLbl="sibTrans2D1" presStyleIdx="2" presStyleCnt="3"/>
      <dgm:spPr/>
    </dgm:pt>
  </dgm:ptLst>
  <dgm:cxnLst>
    <dgm:cxn modelId="{BE4EB412-7BE6-4BA9-8C77-645AA9AE6FA8}" type="presOf" srcId="{0AEA2C38-5AFE-4E16-A366-17C4A3449F34}" destId="{ABC74891-51F5-437A-9C0F-612D142FF5FC}" srcOrd="0" destOrd="0" presId="urn:microsoft.com/office/officeart/2005/8/layout/radial6"/>
    <dgm:cxn modelId="{7F231928-B425-4C83-94C5-C74F20D66D3F}" srcId="{E2051B98-62D4-429F-80C3-17BAEB5BBEB5}" destId="{CEE67F48-CBCF-4375-9E4F-B743F8C78986}" srcOrd="1" destOrd="0" parTransId="{2145C905-5CC4-4C74-9046-F3B8F9638085}" sibTransId="{0AEA2C38-5AFE-4E16-A366-17C4A3449F34}"/>
    <dgm:cxn modelId="{D0778131-0C24-4604-B273-A4264218C126}" type="presOf" srcId="{64025E66-2171-44EC-B190-0F4715BE9906}" destId="{2AD7208C-BEBB-4036-83E8-A754268A5F37}" srcOrd="0" destOrd="0" presId="urn:microsoft.com/office/officeart/2005/8/layout/radial6"/>
    <dgm:cxn modelId="{393D5E6C-6629-4351-9C6F-89AC0C6D18A0}" type="presOf" srcId="{3B30E4BF-2CC8-47FC-BE74-24E7844206A6}" destId="{811A4986-9D60-4181-BA0F-95829899202E}" srcOrd="0" destOrd="0" presId="urn:microsoft.com/office/officeart/2005/8/layout/radial6"/>
    <dgm:cxn modelId="{779B1E6D-8BBB-4D8C-869A-593D8C7C6D94}" type="presOf" srcId="{1D5813A0-A63D-4D8E-8CED-D1970F5ADC56}" destId="{AA3BFD86-C3B1-41DE-BA7E-2CE098615C16}" srcOrd="0" destOrd="0" presId="urn:microsoft.com/office/officeart/2005/8/layout/radial6"/>
    <dgm:cxn modelId="{09B65683-A5ED-4E09-97B1-A66FE3A7C410}" type="presOf" srcId="{E2051B98-62D4-429F-80C3-17BAEB5BBEB5}" destId="{AE1FFB71-89C3-4C9F-9043-30D3C5110BD9}" srcOrd="0" destOrd="0" presId="urn:microsoft.com/office/officeart/2005/8/layout/radial6"/>
    <dgm:cxn modelId="{92F1F9A0-0A77-40EC-ABE6-5FC534C3F2C7}" srcId="{3B30E4BF-2CC8-47FC-BE74-24E7844206A6}" destId="{E2051B98-62D4-429F-80C3-17BAEB5BBEB5}" srcOrd="0" destOrd="0" parTransId="{BE738476-4FEF-4F19-BBF6-6CA066BC2C74}" sibTransId="{0CA0FB8D-3657-4671-A628-C2A5B670912F}"/>
    <dgm:cxn modelId="{CA2E3AA4-1F39-452C-A848-08E520B38E03}" type="presOf" srcId="{CEE67F48-CBCF-4375-9E4F-B743F8C78986}" destId="{5AA70F9A-6D4E-46F8-8AA3-7228532B7390}" srcOrd="0" destOrd="0" presId="urn:microsoft.com/office/officeart/2005/8/layout/radial6"/>
    <dgm:cxn modelId="{C5ADE7BA-9389-4727-9765-2B7DAAF4FEDE}" srcId="{E2051B98-62D4-429F-80C3-17BAEB5BBEB5}" destId="{1D5813A0-A63D-4D8E-8CED-D1970F5ADC56}" srcOrd="2" destOrd="0" parTransId="{A987043B-F234-47A3-873C-83DEBAC05D9E}" sibTransId="{B9EB3341-D9B1-4AE2-A06E-BC6CF300B134}"/>
    <dgm:cxn modelId="{668ECCC7-2137-4967-BA63-2B147F2BE849}" type="presOf" srcId="{0F2EA8E7-F692-4066-AAD7-721A3BC6B070}" destId="{F00F2B44-0609-4E81-8EE3-D2F24F288396}" srcOrd="0" destOrd="0" presId="urn:microsoft.com/office/officeart/2005/8/layout/radial6"/>
    <dgm:cxn modelId="{A37A9EDC-AA75-47FF-9DC1-7026E20985A8}" srcId="{E2051B98-62D4-429F-80C3-17BAEB5BBEB5}" destId="{0F2EA8E7-F692-4066-AAD7-721A3BC6B070}" srcOrd="0" destOrd="0" parTransId="{7BB0556D-C30F-4C6C-90F6-92E11DAEB8F6}" sibTransId="{64025E66-2171-44EC-B190-0F4715BE9906}"/>
    <dgm:cxn modelId="{20EDAAE4-E4AF-4DAC-BF85-5DF4FF7E6DFD}" type="presOf" srcId="{B9EB3341-D9B1-4AE2-A06E-BC6CF300B134}" destId="{26F61B2D-1731-4B69-AFDF-D56F714CDCB2}" srcOrd="0" destOrd="0" presId="urn:microsoft.com/office/officeart/2005/8/layout/radial6"/>
    <dgm:cxn modelId="{364A3C6B-C798-450B-8FB2-E2208515344C}" type="presParOf" srcId="{811A4986-9D60-4181-BA0F-95829899202E}" destId="{AE1FFB71-89C3-4C9F-9043-30D3C5110BD9}" srcOrd="0" destOrd="0" presId="urn:microsoft.com/office/officeart/2005/8/layout/radial6"/>
    <dgm:cxn modelId="{CDF5E7E3-A8D6-4E44-B3DA-DF0CC85CFE33}" type="presParOf" srcId="{811A4986-9D60-4181-BA0F-95829899202E}" destId="{F00F2B44-0609-4E81-8EE3-D2F24F288396}" srcOrd="1" destOrd="0" presId="urn:microsoft.com/office/officeart/2005/8/layout/radial6"/>
    <dgm:cxn modelId="{4570FAFB-A779-4068-9E64-37402E313378}" type="presParOf" srcId="{811A4986-9D60-4181-BA0F-95829899202E}" destId="{AB27D545-1AB8-4DEC-BB0B-D10EB10C7C06}" srcOrd="2" destOrd="0" presId="urn:microsoft.com/office/officeart/2005/8/layout/radial6"/>
    <dgm:cxn modelId="{5E185AD6-297D-4F23-8E0C-4105B656F7A0}" type="presParOf" srcId="{811A4986-9D60-4181-BA0F-95829899202E}" destId="{2AD7208C-BEBB-4036-83E8-A754268A5F37}" srcOrd="3" destOrd="0" presId="urn:microsoft.com/office/officeart/2005/8/layout/radial6"/>
    <dgm:cxn modelId="{8801598E-5305-4149-8D2C-9DC83C662F4A}" type="presParOf" srcId="{811A4986-9D60-4181-BA0F-95829899202E}" destId="{5AA70F9A-6D4E-46F8-8AA3-7228532B7390}" srcOrd="4" destOrd="0" presId="urn:microsoft.com/office/officeart/2005/8/layout/radial6"/>
    <dgm:cxn modelId="{D80DD31D-99E8-4325-B49A-7A2507C09E6E}" type="presParOf" srcId="{811A4986-9D60-4181-BA0F-95829899202E}" destId="{1E3DC97A-DEB3-4049-9031-F14D2279FAEF}" srcOrd="5" destOrd="0" presId="urn:microsoft.com/office/officeart/2005/8/layout/radial6"/>
    <dgm:cxn modelId="{8F06928F-1147-48F2-AF47-3C15870CE6D8}" type="presParOf" srcId="{811A4986-9D60-4181-BA0F-95829899202E}" destId="{ABC74891-51F5-437A-9C0F-612D142FF5FC}" srcOrd="6" destOrd="0" presId="urn:microsoft.com/office/officeart/2005/8/layout/radial6"/>
    <dgm:cxn modelId="{E53FB823-296C-4EA8-84F1-913AF42F5399}" type="presParOf" srcId="{811A4986-9D60-4181-BA0F-95829899202E}" destId="{AA3BFD86-C3B1-41DE-BA7E-2CE098615C16}" srcOrd="7" destOrd="0" presId="urn:microsoft.com/office/officeart/2005/8/layout/radial6"/>
    <dgm:cxn modelId="{05A565B2-8E33-49BF-A554-59C51FE0E0B2}" type="presParOf" srcId="{811A4986-9D60-4181-BA0F-95829899202E}" destId="{3FFFDE09-CB65-4FA2-A9CB-EAB166F1F482}" srcOrd="8" destOrd="0" presId="urn:microsoft.com/office/officeart/2005/8/layout/radial6"/>
    <dgm:cxn modelId="{202276D9-F7EF-4D71-AA38-036EEF714A95}" type="presParOf" srcId="{811A4986-9D60-4181-BA0F-95829899202E}" destId="{26F61B2D-1731-4B69-AFDF-D56F714CDCB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0E4BF-2CC8-47FC-BE74-24E7844206A6}" type="doc">
      <dgm:prSet loTypeId="urn:microsoft.com/office/officeart/2005/8/layout/radial6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2051B98-62D4-429F-80C3-17BAEB5BBEB5}">
      <dgm:prSet phldrT="[Texte]"/>
      <dgm:spPr/>
      <dgm:t>
        <a:bodyPr/>
        <a:lstStyle/>
        <a:p>
          <a:r>
            <a:rPr lang="fr-FR" dirty="0"/>
            <a:t>Profil en travers type</a:t>
          </a:r>
        </a:p>
      </dgm:t>
    </dgm:pt>
    <dgm:pt modelId="{BE738476-4FEF-4F19-BBF6-6CA066BC2C74}" type="parTrans" cxnId="{92F1F9A0-0A77-40EC-ABE6-5FC534C3F2C7}">
      <dgm:prSet/>
      <dgm:spPr/>
      <dgm:t>
        <a:bodyPr/>
        <a:lstStyle/>
        <a:p>
          <a:endParaRPr lang="fr-FR"/>
        </a:p>
      </dgm:t>
    </dgm:pt>
    <dgm:pt modelId="{0CA0FB8D-3657-4671-A628-C2A5B670912F}" type="sibTrans" cxnId="{92F1F9A0-0A77-40EC-ABE6-5FC534C3F2C7}">
      <dgm:prSet/>
      <dgm:spPr/>
      <dgm:t>
        <a:bodyPr/>
        <a:lstStyle/>
        <a:p>
          <a:endParaRPr lang="fr-FR"/>
        </a:p>
      </dgm:t>
    </dgm:pt>
    <dgm:pt modelId="{CEE67F48-CBCF-4375-9E4F-B743F8C78986}">
      <dgm:prSet phldrT="[Texte]"/>
      <dgm:spPr/>
      <dgm:t>
        <a:bodyPr/>
        <a:lstStyle/>
        <a:p>
          <a:r>
            <a:rPr lang="fr-FR" dirty="0"/>
            <a:t>Largeur de la plateforme : 15.5m</a:t>
          </a:r>
        </a:p>
      </dgm:t>
    </dgm:pt>
    <dgm:pt modelId="{2145C905-5CC4-4C74-9046-F3B8F9638085}" type="parTrans" cxnId="{7F231928-B425-4C83-94C5-C74F20D66D3F}">
      <dgm:prSet/>
      <dgm:spPr/>
      <dgm:t>
        <a:bodyPr/>
        <a:lstStyle/>
        <a:p>
          <a:endParaRPr lang="fr-FR"/>
        </a:p>
      </dgm:t>
    </dgm:pt>
    <dgm:pt modelId="{0AEA2C38-5AFE-4E16-A366-17C4A3449F34}" type="sibTrans" cxnId="{7F231928-B425-4C83-94C5-C74F20D66D3F}">
      <dgm:prSet/>
      <dgm:spPr/>
      <dgm:t>
        <a:bodyPr/>
        <a:lstStyle/>
        <a:p>
          <a:endParaRPr lang="fr-FR"/>
        </a:p>
      </dgm:t>
    </dgm:pt>
    <dgm:pt modelId="{0F2EA8E7-F692-4066-AAD7-721A3BC6B070}">
      <dgm:prSet phldrT="[Texte]"/>
      <dgm:spPr/>
      <dgm:t>
        <a:bodyPr/>
        <a:lstStyle/>
        <a:p>
          <a:r>
            <a:rPr lang="fr-FR" dirty="0"/>
            <a:t>Largeur de la chaussée : 10.5m</a:t>
          </a:r>
        </a:p>
      </dgm:t>
    </dgm:pt>
    <dgm:pt modelId="{7BB0556D-C30F-4C6C-90F6-92E11DAEB8F6}" type="parTrans" cxnId="{A37A9EDC-AA75-47FF-9DC1-7026E20985A8}">
      <dgm:prSet/>
      <dgm:spPr/>
      <dgm:t>
        <a:bodyPr/>
        <a:lstStyle/>
        <a:p>
          <a:endParaRPr lang="fr-FR"/>
        </a:p>
      </dgm:t>
    </dgm:pt>
    <dgm:pt modelId="{64025E66-2171-44EC-B190-0F4715BE9906}" type="sibTrans" cxnId="{A37A9EDC-AA75-47FF-9DC1-7026E20985A8}">
      <dgm:prSet/>
      <dgm:spPr/>
      <dgm:t>
        <a:bodyPr/>
        <a:lstStyle/>
        <a:p>
          <a:endParaRPr lang="fr-FR"/>
        </a:p>
      </dgm:t>
    </dgm:pt>
    <dgm:pt modelId="{2CC89C4E-39AE-4792-ACE1-820A3809D84B}">
      <dgm:prSet phldrT="[Texte]"/>
      <dgm:spPr/>
      <dgm:t>
        <a:bodyPr/>
        <a:lstStyle/>
        <a:p>
          <a:r>
            <a:rPr lang="fr-FR" dirty="0"/>
            <a:t>Largeur du TPC : 1.5m</a:t>
          </a:r>
        </a:p>
      </dgm:t>
    </dgm:pt>
    <dgm:pt modelId="{B9DE40D4-54E3-41AB-B020-6E55270353E9}" type="parTrans" cxnId="{379D6C7E-966A-4283-BC88-CEA410EA439A}">
      <dgm:prSet/>
      <dgm:spPr/>
      <dgm:t>
        <a:bodyPr/>
        <a:lstStyle/>
        <a:p>
          <a:endParaRPr lang="fr-FR"/>
        </a:p>
      </dgm:t>
    </dgm:pt>
    <dgm:pt modelId="{28A42C5F-CEB9-40C2-8C54-07F0C5CAF29B}" type="sibTrans" cxnId="{379D6C7E-966A-4283-BC88-CEA410EA439A}">
      <dgm:prSet/>
      <dgm:spPr/>
      <dgm:t>
        <a:bodyPr/>
        <a:lstStyle/>
        <a:p>
          <a:endParaRPr lang="fr-FR"/>
        </a:p>
      </dgm:t>
    </dgm:pt>
    <dgm:pt modelId="{AC575857-A909-4578-AEE9-4001A5D508C0}">
      <dgm:prSet phldrT="[Texte]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dirty="0"/>
            <a:t>Dévers minimal : 2.5%</a:t>
          </a:r>
        </a:p>
      </dgm:t>
    </dgm:pt>
    <dgm:pt modelId="{21244DFE-730E-4B59-BAD5-E95EEE63662A}" type="parTrans" cxnId="{55D054B5-F419-4453-9F65-1611C2622E07}">
      <dgm:prSet/>
      <dgm:spPr/>
      <dgm:t>
        <a:bodyPr/>
        <a:lstStyle/>
        <a:p>
          <a:endParaRPr lang="fr-FR"/>
        </a:p>
      </dgm:t>
    </dgm:pt>
    <dgm:pt modelId="{8A4210C8-D0B6-4DFD-81C6-74DD70619E82}" type="sibTrans" cxnId="{55D054B5-F419-4453-9F65-1611C2622E07}">
      <dgm:prSet/>
      <dgm:spPr/>
      <dgm:t>
        <a:bodyPr/>
        <a:lstStyle/>
        <a:p>
          <a:endParaRPr lang="fr-FR"/>
        </a:p>
      </dgm:t>
    </dgm:pt>
    <dgm:pt modelId="{69A7C0BF-1390-4716-9B80-51708FA5BF1A}">
      <dgm:prSet phldrT="[Texte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 dirty="0"/>
            <a:t>Berme : 1m,  4%.</a:t>
          </a:r>
        </a:p>
      </dgm:t>
    </dgm:pt>
    <dgm:pt modelId="{DD9F1E36-9169-4532-9C82-3EA1C2D092E2}" type="parTrans" cxnId="{FE153809-7170-4611-9432-2ED16769E53C}">
      <dgm:prSet/>
      <dgm:spPr/>
      <dgm:t>
        <a:bodyPr/>
        <a:lstStyle/>
        <a:p>
          <a:endParaRPr lang="fr-FR"/>
        </a:p>
      </dgm:t>
    </dgm:pt>
    <dgm:pt modelId="{6B21DFFD-8026-4E12-BF69-F9172F633A85}" type="sibTrans" cxnId="{FE153809-7170-4611-9432-2ED16769E53C}">
      <dgm:prSet/>
      <dgm:spPr/>
      <dgm:t>
        <a:bodyPr/>
        <a:lstStyle/>
        <a:p>
          <a:endParaRPr lang="fr-FR"/>
        </a:p>
      </dgm:t>
    </dgm:pt>
    <dgm:pt modelId="{521093C3-3F52-436E-A2AE-C7A04A17D61A}">
      <dgm:prSet phldrT="[Texte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fr-FR" dirty="0"/>
            <a:t>Bonde d’arrêt d’urgence : 2.5m, 3.5% </a:t>
          </a:r>
        </a:p>
      </dgm:t>
    </dgm:pt>
    <dgm:pt modelId="{ADE33351-39B8-416C-AE15-DC1C191A579C}" type="parTrans" cxnId="{B30DCDB9-9602-4B9F-AC1B-83ED3419FB37}">
      <dgm:prSet/>
      <dgm:spPr/>
      <dgm:t>
        <a:bodyPr/>
        <a:lstStyle/>
        <a:p>
          <a:endParaRPr lang="fr-FR"/>
        </a:p>
      </dgm:t>
    </dgm:pt>
    <dgm:pt modelId="{7CA65A44-1965-4584-8087-22AB07CE61BA}" type="sibTrans" cxnId="{B30DCDB9-9602-4B9F-AC1B-83ED3419FB37}">
      <dgm:prSet/>
      <dgm:spPr/>
      <dgm:t>
        <a:bodyPr/>
        <a:lstStyle/>
        <a:p>
          <a:endParaRPr lang="fr-FR"/>
        </a:p>
      </dgm:t>
    </dgm:pt>
    <dgm:pt modelId="{569106EB-8E4C-4841-8CBC-E0F9CB165573}" type="pres">
      <dgm:prSet presAssocID="{3B30E4BF-2CC8-47FC-BE74-24E7844206A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9C0F70-D3AA-4C00-A1A1-0A1B98CD2B67}" type="pres">
      <dgm:prSet presAssocID="{E2051B98-62D4-429F-80C3-17BAEB5BBEB5}" presName="centerShape" presStyleLbl="node0" presStyleIdx="0" presStyleCnt="1"/>
      <dgm:spPr/>
    </dgm:pt>
    <dgm:pt modelId="{EB679CC2-231D-4872-AA04-4D9380ADC86A}" type="pres">
      <dgm:prSet presAssocID="{0F2EA8E7-F692-4066-AAD7-721A3BC6B070}" presName="node" presStyleLbl="node1" presStyleIdx="0" presStyleCnt="6">
        <dgm:presLayoutVars>
          <dgm:bulletEnabled val="1"/>
        </dgm:presLayoutVars>
      </dgm:prSet>
      <dgm:spPr/>
    </dgm:pt>
    <dgm:pt modelId="{582937F4-995C-4F60-A841-DA86DD12D239}" type="pres">
      <dgm:prSet presAssocID="{0F2EA8E7-F692-4066-AAD7-721A3BC6B070}" presName="dummy" presStyleCnt="0"/>
      <dgm:spPr/>
    </dgm:pt>
    <dgm:pt modelId="{093149B0-4C73-4120-A551-CBA2F00B7121}" type="pres">
      <dgm:prSet presAssocID="{64025E66-2171-44EC-B190-0F4715BE9906}" presName="sibTrans" presStyleLbl="sibTrans2D1" presStyleIdx="0" presStyleCnt="6"/>
      <dgm:spPr/>
    </dgm:pt>
    <dgm:pt modelId="{2533BC9C-376E-4B3C-8B3E-7AB233F0331E}" type="pres">
      <dgm:prSet presAssocID="{CEE67F48-CBCF-4375-9E4F-B743F8C78986}" presName="node" presStyleLbl="node1" presStyleIdx="1" presStyleCnt="6">
        <dgm:presLayoutVars>
          <dgm:bulletEnabled val="1"/>
        </dgm:presLayoutVars>
      </dgm:prSet>
      <dgm:spPr/>
    </dgm:pt>
    <dgm:pt modelId="{69EF3683-4844-4988-829F-59355E1F26D4}" type="pres">
      <dgm:prSet presAssocID="{CEE67F48-CBCF-4375-9E4F-B743F8C78986}" presName="dummy" presStyleCnt="0"/>
      <dgm:spPr/>
    </dgm:pt>
    <dgm:pt modelId="{2D4735DC-2AFF-4ADE-8443-7552675AB05C}" type="pres">
      <dgm:prSet presAssocID="{0AEA2C38-5AFE-4E16-A366-17C4A3449F34}" presName="sibTrans" presStyleLbl="sibTrans2D1" presStyleIdx="1" presStyleCnt="6"/>
      <dgm:spPr/>
    </dgm:pt>
    <dgm:pt modelId="{919E2426-DD52-4F7C-8C0F-C6C32DA515B9}" type="pres">
      <dgm:prSet presAssocID="{2CC89C4E-39AE-4792-ACE1-820A3809D84B}" presName="node" presStyleLbl="node1" presStyleIdx="2" presStyleCnt="6">
        <dgm:presLayoutVars>
          <dgm:bulletEnabled val="1"/>
        </dgm:presLayoutVars>
      </dgm:prSet>
      <dgm:spPr/>
    </dgm:pt>
    <dgm:pt modelId="{6F51EA55-2D87-4155-A7E3-4AA360CF455C}" type="pres">
      <dgm:prSet presAssocID="{2CC89C4E-39AE-4792-ACE1-820A3809D84B}" presName="dummy" presStyleCnt="0"/>
      <dgm:spPr/>
    </dgm:pt>
    <dgm:pt modelId="{1AE036FC-C041-4197-82D5-97B0FFAE543D}" type="pres">
      <dgm:prSet presAssocID="{28A42C5F-CEB9-40C2-8C54-07F0C5CAF29B}" presName="sibTrans" presStyleLbl="sibTrans2D1" presStyleIdx="2" presStyleCnt="6"/>
      <dgm:spPr/>
    </dgm:pt>
    <dgm:pt modelId="{C7EB4C14-9453-464F-B4FF-AC9325569206}" type="pres">
      <dgm:prSet presAssocID="{AC575857-A909-4578-AEE9-4001A5D508C0}" presName="node" presStyleLbl="node1" presStyleIdx="3" presStyleCnt="6">
        <dgm:presLayoutVars>
          <dgm:bulletEnabled val="1"/>
        </dgm:presLayoutVars>
      </dgm:prSet>
      <dgm:spPr/>
    </dgm:pt>
    <dgm:pt modelId="{4D175226-4120-44EB-BF1C-F391328264FE}" type="pres">
      <dgm:prSet presAssocID="{AC575857-A909-4578-AEE9-4001A5D508C0}" presName="dummy" presStyleCnt="0"/>
      <dgm:spPr/>
    </dgm:pt>
    <dgm:pt modelId="{26C9B1D3-9EC8-47CB-8645-3BD736696432}" type="pres">
      <dgm:prSet presAssocID="{8A4210C8-D0B6-4DFD-81C6-74DD70619E82}" presName="sibTrans" presStyleLbl="sibTrans2D1" presStyleIdx="3" presStyleCnt="6"/>
      <dgm:spPr/>
    </dgm:pt>
    <dgm:pt modelId="{16E25A82-AFE1-4D58-82C1-B358C9C88C39}" type="pres">
      <dgm:prSet presAssocID="{521093C3-3F52-436E-A2AE-C7A04A17D61A}" presName="node" presStyleLbl="node1" presStyleIdx="4" presStyleCnt="6">
        <dgm:presLayoutVars>
          <dgm:bulletEnabled val="1"/>
        </dgm:presLayoutVars>
      </dgm:prSet>
      <dgm:spPr/>
    </dgm:pt>
    <dgm:pt modelId="{332E3A0D-A7C8-4229-AAA6-18158E333022}" type="pres">
      <dgm:prSet presAssocID="{521093C3-3F52-436E-A2AE-C7A04A17D61A}" presName="dummy" presStyleCnt="0"/>
      <dgm:spPr/>
    </dgm:pt>
    <dgm:pt modelId="{DFBA2344-6370-485F-BBBD-993F4B7AA9BA}" type="pres">
      <dgm:prSet presAssocID="{7CA65A44-1965-4584-8087-22AB07CE61BA}" presName="sibTrans" presStyleLbl="sibTrans2D1" presStyleIdx="4" presStyleCnt="6"/>
      <dgm:spPr/>
    </dgm:pt>
    <dgm:pt modelId="{C2E0616E-B9E4-423B-9F20-4357099D757A}" type="pres">
      <dgm:prSet presAssocID="{69A7C0BF-1390-4716-9B80-51708FA5BF1A}" presName="node" presStyleLbl="node1" presStyleIdx="5" presStyleCnt="6">
        <dgm:presLayoutVars>
          <dgm:bulletEnabled val="1"/>
        </dgm:presLayoutVars>
      </dgm:prSet>
      <dgm:spPr/>
    </dgm:pt>
    <dgm:pt modelId="{8569F512-CC20-4B75-AF35-7F70F2416DC6}" type="pres">
      <dgm:prSet presAssocID="{69A7C0BF-1390-4716-9B80-51708FA5BF1A}" presName="dummy" presStyleCnt="0"/>
      <dgm:spPr/>
    </dgm:pt>
    <dgm:pt modelId="{68C45A02-1ED4-4244-807D-614DAC138906}" type="pres">
      <dgm:prSet presAssocID="{6B21DFFD-8026-4E12-BF69-F9172F633A85}" presName="sibTrans" presStyleLbl="sibTrans2D1" presStyleIdx="5" presStyleCnt="6"/>
      <dgm:spPr/>
    </dgm:pt>
  </dgm:ptLst>
  <dgm:cxnLst>
    <dgm:cxn modelId="{362A4208-9EF8-4AA1-AAAC-0BFAF2B4B640}" type="presOf" srcId="{28A42C5F-CEB9-40C2-8C54-07F0C5CAF29B}" destId="{1AE036FC-C041-4197-82D5-97B0FFAE543D}" srcOrd="0" destOrd="0" presId="urn:microsoft.com/office/officeart/2005/8/layout/radial6"/>
    <dgm:cxn modelId="{FE153809-7170-4611-9432-2ED16769E53C}" srcId="{E2051B98-62D4-429F-80C3-17BAEB5BBEB5}" destId="{69A7C0BF-1390-4716-9B80-51708FA5BF1A}" srcOrd="5" destOrd="0" parTransId="{DD9F1E36-9169-4532-9C82-3EA1C2D092E2}" sibTransId="{6B21DFFD-8026-4E12-BF69-F9172F633A85}"/>
    <dgm:cxn modelId="{778FB90A-23C5-401D-A552-F356F529910A}" type="presOf" srcId="{64025E66-2171-44EC-B190-0F4715BE9906}" destId="{093149B0-4C73-4120-A551-CBA2F00B7121}" srcOrd="0" destOrd="0" presId="urn:microsoft.com/office/officeart/2005/8/layout/radial6"/>
    <dgm:cxn modelId="{E1F93A17-74D7-4DDE-B56C-7CE76002A237}" type="presOf" srcId="{521093C3-3F52-436E-A2AE-C7A04A17D61A}" destId="{16E25A82-AFE1-4D58-82C1-B358C9C88C39}" srcOrd="0" destOrd="0" presId="urn:microsoft.com/office/officeart/2005/8/layout/radial6"/>
    <dgm:cxn modelId="{7F231928-B425-4C83-94C5-C74F20D66D3F}" srcId="{E2051B98-62D4-429F-80C3-17BAEB5BBEB5}" destId="{CEE67F48-CBCF-4375-9E4F-B743F8C78986}" srcOrd="1" destOrd="0" parTransId="{2145C905-5CC4-4C74-9046-F3B8F9638085}" sibTransId="{0AEA2C38-5AFE-4E16-A366-17C4A3449F34}"/>
    <dgm:cxn modelId="{3FF0D270-6930-46E8-97B4-7E187CB63EE1}" type="presOf" srcId="{0AEA2C38-5AFE-4E16-A366-17C4A3449F34}" destId="{2D4735DC-2AFF-4ADE-8443-7552675AB05C}" srcOrd="0" destOrd="0" presId="urn:microsoft.com/office/officeart/2005/8/layout/radial6"/>
    <dgm:cxn modelId="{D1B56B73-367A-4BDD-AADA-7007A84716DD}" type="presOf" srcId="{2CC89C4E-39AE-4792-ACE1-820A3809D84B}" destId="{919E2426-DD52-4F7C-8C0F-C6C32DA515B9}" srcOrd="0" destOrd="0" presId="urn:microsoft.com/office/officeart/2005/8/layout/radial6"/>
    <dgm:cxn modelId="{379D6C7E-966A-4283-BC88-CEA410EA439A}" srcId="{E2051B98-62D4-429F-80C3-17BAEB5BBEB5}" destId="{2CC89C4E-39AE-4792-ACE1-820A3809D84B}" srcOrd="2" destOrd="0" parTransId="{B9DE40D4-54E3-41AB-B020-6E55270353E9}" sibTransId="{28A42C5F-CEB9-40C2-8C54-07F0C5CAF29B}"/>
    <dgm:cxn modelId="{4A3D138E-1F2B-4428-82EC-F6067B9FB175}" type="presOf" srcId="{8A4210C8-D0B6-4DFD-81C6-74DD70619E82}" destId="{26C9B1D3-9EC8-47CB-8645-3BD736696432}" srcOrd="0" destOrd="0" presId="urn:microsoft.com/office/officeart/2005/8/layout/radial6"/>
    <dgm:cxn modelId="{926D8897-985D-47D4-8FF6-5C667FE0B21F}" type="presOf" srcId="{CEE67F48-CBCF-4375-9E4F-B743F8C78986}" destId="{2533BC9C-376E-4B3C-8B3E-7AB233F0331E}" srcOrd="0" destOrd="0" presId="urn:microsoft.com/office/officeart/2005/8/layout/radial6"/>
    <dgm:cxn modelId="{9461AF9D-0F3B-4A5D-B4CC-D19F3C40C463}" type="presOf" srcId="{0F2EA8E7-F692-4066-AAD7-721A3BC6B070}" destId="{EB679CC2-231D-4872-AA04-4D9380ADC86A}" srcOrd="0" destOrd="0" presId="urn:microsoft.com/office/officeart/2005/8/layout/radial6"/>
    <dgm:cxn modelId="{92F1F9A0-0A77-40EC-ABE6-5FC534C3F2C7}" srcId="{3B30E4BF-2CC8-47FC-BE74-24E7844206A6}" destId="{E2051B98-62D4-429F-80C3-17BAEB5BBEB5}" srcOrd="0" destOrd="0" parTransId="{BE738476-4FEF-4F19-BBF6-6CA066BC2C74}" sibTransId="{0CA0FB8D-3657-4671-A628-C2A5B670912F}"/>
    <dgm:cxn modelId="{A5B732A3-09E8-41AB-B0B3-D6B08A228D60}" type="presOf" srcId="{6B21DFFD-8026-4E12-BF69-F9172F633A85}" destId="{68C45A02-1ED4-4244-807D-614DAC138906}" srcOrd="0" destOrd="0" presId="urn:microsoft.com/office/officeart/2005/8/layout/radial6"/>
    <dgm:cxn modelId="{B90DBFAC-4572-4156-A0A7-DA19AE0F8808}" type="presOf" srcId="{3B30E4BF-2CC8-47FC-BE74-24E7844206A6}" destId="{569106EB-8E4C-4841-8CBC-E0F9CB165573}" srcOrd="0" destOrd="0" presId="urn:microsoft.com/office/officeart/2005/8/layout/radial6"/>
    <dgm:cxn modelId="{55D054B5-F419-4453-9F65-1611C2622E07}" srcId="{E2051B98-62D4-429F-80C3-17BAEB5BBEB5}" destId="{AC575857-A909-4578-AEE9-4001A5D508C0}" srcOrd="3" destOrd="0" parTransId="{21244DFE-730E-4B59-BAD5-E95EEE63662A}" sibTransId="{8A4210C8-D0B6-4DFD-81C6-74DD70619E82}"/>
    <dgm:cxn modelId="{28FBC5B5-6183-442B-A607-CDE848AC3BFA}" type="presOf" srcId="{E2051B98-62D4-429F-80C3-17BAEB5BBEB5}" destId="{B89C0F70-D3AA-4C00-A1A1-0A1B98CD2B67}" srcOrd="0" destOrd="0" presId="urn:microsoft.com/office/officeart/2005/8/layout/radial6"/>
    <dgm:cxn modelId="{B30DCDB9-9602-4B9F-AC1B-83ED3419FB37}" srcId="{E2051B98-62D4-429F-80C3-17BAEB5BBEB5}" destId="{521093C3-3F52-436E-A2AE-C7A04A17D61A}" srcOrd="4" destOrd="0" parTransId="{ADE33351-39B8-416C-AE15-DC1C191A579C}" sibTransId="{7CA65A44-1965-4584-8087-22AB07CE61BA}"/>
    <dgm:cxn modelId="{E30894C7-A3F3-42FE-8CDC-82131FF89147}" type="presOf" srcId="{AC575857-A909-4578-AEE9-4001A5D508C0}" destId="{C7EB4C14-9453-464F-B4FF-AC9325569206}" srcOrd="0" destOrd="0" presId="urn:microsoft.com/office/officeart/2005/8/layout/radial6"/>
    <dgm:cxn modelId="{F5A01EDA-34EA-4857-8371-CA4F3341AA2F}" type="presOf" srcId="{7CA65A44-1965-4584-8087-22AB07CE61BA}" destId="{DFBA2344-6370-485F-BBBD-993F4B7AA9BA}" srcOrd="0" destOrd="0" presId="urn:microsoft.com/office/officeart/2005/8/layout/radial6"/>
    <dgm:cxn modelId="{A37A9EDC-AA75-47FF-9DC1-7026E20985A8}" srcId="{E2051B98-62D4-429F-80C3-17BAEB5BBEB5}" destId="{0F2EA8E7-F692-4066-AAD7-721A3BC6B070}" srcOrd="0" destOrd="0" parTransId="{7BB0556D-C30F-4C6C-90F6-92E11DAEB8F6}" sibTransId="{64025E66-2171-44EC-B190-0F4715BE9906}"/>
    <dgm:cxn modelId="{836FDCF8-8A0F-42FF-A8DF-F07AFEFBF724}" type="presOf" srcId="{69A7C0BF-1390-4716-9B80-51708FA5BF1A}" destId="{C2E0616E-B9E4-423B-9F20-4357099D757A}" srcOrd="0" destOrd="0" presId="urn:microsoft.com/office/officeart/2005/8/layout/radial6"/>
    <dgm:cxn modelId="{C5336CBD-1D43-4F49-8539-3F7DA30F91F1}" type="presParOf" srcId="{569106EB-8E4C-4841-8CBC-E0F9CB165573}" destId="{B89C0F70-D3AA-4C00-A1A1-0A1B98CD2B67}" srcOrd="0" destOrd="0" presId="urn:microsoft.com/office/officeart/2005/8/layout/radial6"/>
    <dgm:cxn modelId="{7A046B50-F697-4472-8F84-5CC1F410CBAA}" type="presParOf" srcId="{569106EB-8E4C-4841-8CBC-E0F9CB165573}" destId="{EB679CC2-231D-4872-AA04-4D9380ADC86A}" srcOrd="1" destOrd="0" presId="urn:microsoft.com/office/officeart/2005/8/layout/radial6"/>
    <dgm:cxn modelId="{5B86EBBB-B620-4351-BB5D-AE42F1DDD199}" type="presParOf" srcId="{569106EB-8E4C-4841-8CBC-E0F9CB165573}" destId="{582937F4-995C-4F60-A841-DA86DD12D239}" srcOrd="2" destOrd="0" presId="urn:microsoft.com/office/officeart/2005/8/layout/radial6"/>
    <dgm:cxn modelId="{A37F1880-CCFC-477D-A6CF-234C351167ED}" type="presParOf" srcId="{569106EB-8E4C-4841-8CBC-E0F9CB165573}" destId="{093149B0-4C73-4120-A551-CBA2F00B7121}" srcOrd="3" destOrd="0" presId="urn:microsoft.com/office/officeart/2005/8/layout/radial6"/>
    <dgm:cxn modelId="{4C22E10C-D643-446D-AC00-AC8627800674}" type="presParOf" srcId="{569106EB-8E4C-4841-8CBC-E0F9CB165573}" destId="{2533BC9C-376E-4B3C-8B3E-7AB233F0331E}" srcOrd="4" destOrd="0" presId="urn:microsoft.com/office/officeart/2005/8/layout/radial6"/>
    <dgm:cxn modelId="{FE72C8BE-0AB9-4138-9F08-87DEE3934F58}" type="presParOf" srcId="{569106EB-8E4C-4841-8CBC-E0F9CB165573}" destId="{69EF3683-4844-4988-829F-59355E1F26D4}" srcOrd="5" destOrd="0" presId="urn:microsoft.com/office/officeart/2005/8/layout/radial6"/>
    <dgm:cxn modelId="{BB0D96FF-B1DB-43F8-86A4-6230A74141E0}" type="presParOf" srcId="{569106EB-8E4C-4841-8CBC-E0F9CB165573}" destId="{2D4735DC-2AFF-4ADE-8443-7552675AB05C}" srcOrd="6" destOrd="0" presId="urn:microsoft.com/office/officeart/2005/8/layout/radial6"/>
    <dgm:cxn modelId="{97866D99-6600-441E-9285-E11716D03387}" type="presParOf" srcId="{569106EB-8E4C-4841-8CBC-E0F9CB165573}" destId="{919E2426-DD52-4F7C-8C0F-C6C32DA515B9}" srcOrd="7" destOrd="0" presId="urn:microsoft.com/office/officeart/2005/8/layout/radial6"/>
    <dgm:cxn modelId="{C099A544-2E4A-424D-B834-5D50871688FD}" type="presParOf" srcId="{569106EB-8E4C-4841-8CBC-E0F9CB165573}" destId="{6F51EA55-2D87-4155-A7E3-4AA360CF455C}" srcOrd="8" destOrd="0" presId="urn:microsoft.com/office/officeart/2005/8/layout/radial6"/>
    <dgm:cxn modelId="{C0833576-8110-4D31-BE6F-B33F71F9E0CC}" type="presParOf" srcId="{569106EB-8E4C-4841-8CBC-E0F9CB165573}" destId="{1AE036FC-C041-4197-82D5-97B0FFAE543D}" srcOrd="9" destOrd="0" presId="urn:microsoft.com/office/officeart/2005/8/layout/radial6"/>
    <dgm:cxn modelId="{3E64D1E8-672A-43A6-9E4B-9D5D26A2006C}" type="presParOf" srcId="{569106EB-8E4C-4841-8CBC-E0F9CB165573}" destId="{C7EB4C14-9453-464F-B4FF-AC9325569206}" srcOrd="10" destOrd="0" presId="urn:microsoft.com/office/officeart/2005/8/layout/radial6"/>
    <dgm:cxn modelId="{FFBE10D6-8342-4DF2-A09E-CC5CB0DFCF2A}" type="presParOf" srcId="{569106EB-8E4C-4841-8CBC-E0F9CB165573}" destId="{4D175226-4120-44EB-BF1C-F391328264FE}" srcOrd="11" destOrd="0" presId="urn:microsoft.com/office/officeart/2005/8/layout/radial6"/>
    <dgm:cxn modelId="{AA10B233-FF49-45B6-B1ED-A0D38D791F9B}" type="presParOf" srcId="{569106EB-8E4C-4841-8CBC-E0F9CB165573}" destId="{26C9B1D3-9EC8-47CB-8645-3BD736696432}" srcOrd="12" destOrd="0" presId="urn:microsoft.com/office/officeart/2005/8/layout/radial6"/>
    <dgm:cxn modelId="{E806970F-48FC-45EC-8E28-058516ADCE30}" type="presParOf" srcId="{569106EB-8E4C-4841-8CBC-E0F9CB165573}" destId="{16E25A82-AFE1-4D58-82C1-B358C9C88C39}" srcOrd="13" destOrd="0" presId="urn:microsoft.com/office/officeart/2005/8/layout/radial6"/>
    <dgm:cxn modelId="{B089F236-FB90-4AE6-871F-478E4F889624}" type="presParOf" srcId="{569106EB-8E4C-4841-8CBC-E0F9CB165573}" destId="{332E3A0D-A7C8-4229-AAA6-18158E333022}" srcOrd="14" destOrd="0" presId="urn:microsoft.com/office/officeart/2005/8/layout/radial6"/>
    <dgm:cxn modelId="{0A8493BF-4A9A-4721-A14F-F084EBBABFBB}" type="presParOf" srcId="{569106EB-8E4C-4841-8CBC-E0F9CB165573}" destId="{DFBA2344-6370-485F-BBBD-993F4B7AA9BA}" srcOrd="15" destOrd="0" presId="urn:microsoft.com/office/officeart/2005/8/layout/radial6"/>
    <dgm:cxn modelId="{5FA0022A-F3DF-41E5-8B29-5609CBB8907E}" type="presParOf" srcId="{569106EB-8E4C-4841-8CBC-E0F9CB165573}" destId="{C2E0616E-B9E4-423B-9F20-4357099D757A}" srcOrd="16" destOrd="0" presId="urn:microsoft.com/office/officeart/2005/8/layout/radial6"/>
    <dgm:cxn modelId="{FBDD86E9-79A7-419F-93FE-A64270B854F5}" type="presParOf" srcId="{569106EB-8E4C-4841-8CBC-E0F9CB165573}" destId="{8569F512-CC20-4B75-AF35-7F70F2416DC6}" srcOrd="17" destOrd="0" presId="urn:microsoft.com/office/officeart/2005/8/layout/radial6"/>
    <dgm:cxn modelId="{5AD8B18F-0009-40E2-88B5-FB68C400D73C}" type="presParOf" srcId="{569106EB-8E4C-4841-8CBC-E0F9CB165573}" destId="{68C45A02-1ED4-4244-807D-614DAC138906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CD414C-753D-402D-A26B-A3B4F5B8FF2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C2E3E09F-0E3E-4BC5-9844-6A5B1EFD03FF}">
      <dgm:prSet phldrT="[Texte]" custT="1"/>
      <dgm:spPr/>
      <dgm:t>
        <a:bodyPr/>
        <a:lstStyle/>
        <a:p>
          <a:r>
            <a:rPr lang="fr-FR" sz="2800" dirty="0"/>
            <a:t>Classe de sol : A</a:t>
          </a:r>
          <a:r>
            <a:rPr lang="fr-FR" sz="2800" baseline="-25000" dirty="0"/>
            <a:t>2</a:t>
          </a:r>
        </a:p>
      </dgm:t>
    </dgm:pt>
    <dgm:pt modelId="{4988B9F3-2B95-442B-AF67-B57A859180CB}" type="parTrans" cxnId="{6D969FAA-8DD8-4185-A70D-704FA5B48ED7}">
      <dgm:prSet/>
      <dgm:spPr/>
      <dgm:t>
        <a:bodyPr/>
        <a:lstStyle/>
        <a:p>
          <a:endParaRPr lang="fr-FR" sz="2400"/>
        </a:p>
      </dgm:t>
    </dgm:pt>
    <dgm:pt modelId="{79AF5D98-BD13-4353-AA0E-52D7BD82E554}" type="sibTrans" cxnId="{6D969FAA-8DD8-4185-A70D-704FA5B48ED7}">
      <dgm:prSet custT="1"/>
      <dgm:spPr/>
      <dgm:t>
        <a:bodyPr/>
        <a:lstStyle/>
        <a:p>
          <a:endParaRPr lang="fr-FR" sz="2000"/>
        </a:p>
      </dgm:t>
    </dgm:pt>
    <dgm:pt modelId="{B4A096B6-7DBB-4052-9DC8-462B16D50E31}">
      <dgm:prSet phldrT="[Texte]" custT="1"/>
      <dgm:spPr/>
      <dgm:t>
        <a:bodyPr/>
        <a:lstStyle/>
        <a:p>
          <a:r>
            <a:rPr lang="fr-FR" sz="2800" dirty="0"/>
            <a:t>Sous-classe : A</a:t>
          </a:r>
          <a:r>
            <a:rPr lang="fr-FR" sz="2800" baseline="-25000" dirty="0"/>
            <a:t>2</a:t>
          </a:r>
          <a:r>
            <a:rPr lang="fr-FR" sz="2800" dirty="0"/>
            <a:t>th</a:t>
          </a:r>
        </a:p>
      </dgm:t>
    </dgm:pt>
    <dgm:pt modelId="{4E2AC1A3-C940-4849-BEA6-DCE77086E2F6}" type="parTrans" cxnId="{9075F199-CE07-42AF-A6F2-5DCEEEC66200}">
      <dgm:prSet/>
      <dgm:spPr/>
      <dgm:t>
        <a:bodyPr/>
        <a:lstStyle/>
        <a:p>
          <a:endParaRPr lang="fr-FR" sz="2400"/>
        </a:p>
      </dgm:t>
    </dgm:pt>
    <dgm:pt modelId="{7036601F-2D69-4119-B56B-0D13277C0158}" type="sibTrans" cxnId="{9075F199-CE07-42AF-A6F2-5DCEEEC66200}">
      <dgm:prSet custT="1"/>
      <dgm:spPr/>
      <dgm:t>
        <a:bodyPr/>
        <a:lstStyle/>
        <a:p>
          <a:endParaRPr lang="fr-FR" sz="2000"/>
        </a:p>
      </dgm:t>
    </dgm:pt>
    <dgm:pt modelId="{CC5CE912-6EC5-4BB6-A188-8CCDCA545125}">
      <dgm:prSet phldrT="[Texte]" custT="1"/>
      <dgm:spPr/>
      <dgm:t>
        <a:bodyPr/>
        <a:lstStyle/>
        <a:p>
          <a:r>
            <a:rPr lang="fr-FR" sz="2800" dirty="0"/>
            <a:t>Sol médiocre </a:t>
          </a:r>
        </a:p>
      </dgm:t>
    </dgm:pt>
    <dgm:pt modelId="{5CE1B3BA-138D-43C9-9BD3-4E6AC94AF55B}" type="parTrans" cxnId="{CF740B76-1853-48B4-BC00-6894BD696057}">
      <dgm:prSet/>
      <dgm:spPr/>
      <dgm:t>
        <a:bodyPr/>
        <a:lstStyle/>
        <a:p>
          <a:endParaRPr lang="fr-FR" sz="2400"/>
        </a:p>
      </dgm:t>
    </dgm:pt>
    <dgm:pt modelId="{6DCD030E-9166-4C2D-9949-10BA0A95347F}" type="sibTrans" cxnId="{CF740B76-1853-48B4-BC00-6894BD696057}">
      <dgm:prSet/>
      <dgm:spPr/>
      <dgm:t>
        <a:bodyPr/>
        <a:lstStyle/>
        <a:p>
          <a:endParaRPr lang="fr-FR" sz="2400"/>
        </a:p>
      </dgm:t>
    </dgm:pt>
    <dgm:pt modelId="{7576203C-1FAD-4585-A1F0-475009C47659}" type="pres">
      <dgm:prSet presAssocID="{AECD414C-753D-402D-A26B-A3B4F5B8FF25}" presName="linearFlow" presStyleCnt="0">
        <dgm:presLayoutVars>
          <dgm:resizeHandles val="exact"/>
        </dgm:presLayoutVars>
      </dgm:prSet>
      <dgm:spPr/>
    </dgm:pt>
    <dgm:pt modelId="{2BC6A77C-92AF-48C0-AC90-671C5923BFD4}" type="pres">
      <dgm:prSet presAssocID="{C2E3E09F-0E3E-4BC5-9844-6A5B1EFD03FF}" presName="node" presStyleLbl="node1" presStyleIdx="0" presStyleCnt="3">
        <dgm:presLayoutVars>
          <dgm:bulletEnabled val="1"/>
        </dgm:presLayoutVars>
      </dgm:prSet>
      <dgm:spPr/>
    </dgm:pt>
    <dgm:pt modelId="{306C557A-DF15-4DD4-BF29-2BD50834415A}" type="pres">
      <dgm:prSet presAssocID="{79AF5D98-BD13-4353-AA0E-52D7BD82E554}" presName="sibTrans" presStyleLbl="sibTrans2D1" presStyleIdx="0" presStyleCnt="2"/>
      <dgm:spPr/>
    </dgm:pt>
    <dgm:pt modelId="{F366DE2F-3453-483A-9316-051C4CC8CA25}" type="pres">
      <dgm:prSet presAssocID="{79AF5D98-BD13-4353-AA0E-52D7BD82E554}" presName="connectorText" presStyleLbl="sibTrans2D1" presStyleIdx="0" presStyleCnt="2"/>
      <dgm:spPr/>
    </dgm:pt>
    <dgm:pt modelId="{5A8A3CAA-E2F7-4414-82F9-2E1E7109E7EB}" type="pres">
      <dgm:prSet presAssocID="{B4A096B6-7DBB-4052-9DC8-462B16D50E31}" presName="node" presStyleLbl="node1" presStyleIdx="1" presStyleCnt="3">
        <dgm:presLayoutVars>
          <dgm:bulletEnabled val="1"/>
        </dgm:presLayoutVars>
      </dgm:prSet>
      <dgm:spPr/>
    </dgm:pt>
    <dgm:pt modelId="{90CEAAB0-9BEE-413A-811D-C50E59E45547}" type="pres">
      <dgm:prSet presAssocID="{7036601F-2D69-4119-B56B-0D13277C0158}" presName="sibTrans" presStyleLbl="sibTrans2D1" presStyleIdx="1" presStyleCnt="2"/>
      <dgm:spPr/>
    </dgm:pt>
    <dgm:pt modelId="{AD843F8C-DB7A-4F0E-B75A-3E3C3D0F2FA7}" type="pres">
      <dgm:prSet presAssocID="{7036601F-2D69-4119-B56B-0D13277C0158}" presName="connectorText" presStyleLbl="sibTrans2D1" presStyleIdx="1" presStyleCnt="2"/>
      <dgm:spPr/>
    </dgm:pt>
    <dgm:pt modelId="{142F0DDA-698B-4037-A05C-25A3A3960367}" type="pres">
      <dgm:prSet presAssocID="{CC5CE912-6EC5-4BB6-A188-8CCDCA545125}" presName="node" presStyleLbl="node1" presStyleIdx="2" presStyleCnt="3">
        <dgm:presLayoutVars>
          <dgm:bulletEnabled val="1"/>
        </dgm:presLayoutVars>
      </dgm:prSet>
      <dgm:spPr/>
    </dgm:pt>
  </dgm:ptLst>
  <dgm:cxnLst>
    <dgm:cxn modelId="{CE047A12-385D-4197-8E86-E8C90E467D99}" type="presOf" srcId="{AECD414C-753D-402D-A26B-A3B4F5B8FF25}" destId="{7576203C-1FAD-4585-A1F0-475009C47659}" srcOrd="0" destOrd="0" presId="urn:microsoft.com/office/officeart/2005/8/layout/process2"/>
    <dgm:cxn modelId="{FD83D213-51A9-4024-BFFE-A22F31788720}" type="presOf" srcId="{79AF5D98-BD13-4353-AA0E-52D7BD82E554}" destId="{F366DE2F-3453-483A-9316-051C4CC8CA25}" srcOrd="1" destOrd="0" presId="urn:microsoft.com/office/officeart/2005/8/layout/process2"/>
    <dgm:cxn modelId="{CA244B62-B9E4-4251-92D0-335EDF25FCC4}" type="presOf" srcId="{7036601F-2D69-4119-B56B-0D13277C0158}" destId="{90CEAAB0-9BEE-413A-811D-C50E59E45547}" srcOrd="0" destOrd="0" presId="urn:microsoft.com/office/officeart/2005/8/layout/process2"/>
    <dgm:cxn modelId="{D2D0B663-AC93-4AAA-934A-0F8AF8912E12}" type="presOf" srcId="{C2E3E09F-0E3E-4BC5-9844-6A5B1EFD03FF}" destId="{2BC6A77C-92AF-48C0-AC90-671C5923BFD4}" srcOrd="0" destOrd="0" presId="urn:microsoft.com/office/officeart/2005/8/layout/process2"/>
    <dgm:cxn modelId="{CF740B76-1853-48B4-BC00-6894BD696057}" srcId="{AECD414C-753D-402D-A26B-A3B4F5B8FF25}" destId="{CC5CE912-6EC5-4BB6-A188-8CCDCA545125}" srcOrd="2" destOrd="0" parTransId="{5CE1B3BA-138D-43C9-9BD3-4E6AC94AF55B}" sibTransId="{6DCD030E-9166-4C2D-9949-10BA0A95347F}"/>
    <dgm:cxn modelId="{9075F199-CE07-42AF-A6F2-5DCEEEC66200}" srcId="{AECD414C-753D-402D-A26B-A3B4F5B8FF25}" destId="{B4A096B6-7DBB-4052-9DC8-462B16D50E31}" srcOrd="1" destOrd="0" parTransId="{4E2AC1A3-C940-4849-BEA6-DCE77086E2F6}" sibTransId="{7036601F-2D69-4119-B56B-0D13277C0158}"/>
    <dgm:cxn modelId="{AFCDD09A-3694-4FA7-AE70-4A3C246FD394}" type="presOf" srcId="{CC5CE912-6EC5-4BB6-A188-8CCDCA545125}" destId="{142F0DDA-698B-4037-A05C-25A3A3960367}" srcOrd="0" destOrd="0" presId="urn:microsoft.com/office/officeart/2005/8/layout/process2"/>
    <dgm:cxn modelId="{2BA01CA7-2E80-435C-9B87-2D49B17529A4}" type="presOf" srcId="{79AF5D98-BD13-4353-AA0E-52D7BD82E554}" destId="{306C557A-DF15-4DD4-BF29-2BD50834415A}" srcOrd="0" destOrd="0" presId="urn:microsoft.com/office/officeart/2005/8/layout/process2"/>
    <dgm:cxn modelId="{6D969FAA-8DD8-4185-A70D-704FA5B48ED7}" srcId="{AECD414C-753D-402D-A26B-A3B4F5B8FF25}" destId="{C2E3E09F-0E3E-4BC5-9844-6A5B1EFD03FF}" srcOrd="0" destOrd="0" parTransId="{4988B9F3-2B95-442B-AF67-B57A859180CB}" sibTransId="{79AF5D98-BD13-4353-AA0E-52D7BD82E554}"/>
    <dgm:cxn modelId="{8FB1C9E9-3F3C-4C07-9FAA-56A814F96214}" type="presOf" srcId="{B4A096B6-7DBB-4052-9DC8-462B16D50E31}" destId="{5A8A3CAA-E2F7-4414-82F9-2E1E7109E7EB}" srcOrd="0" destOrd="0" presId="urn:microsoft.com/office/officeart/2005/8/layout/process2"/>
    <dgm:cxn modelId="{CC7568FE-05EE-4063-9ACE-5FF30F4695EC}" type="presOf" srcId="{7036601F-2D69-4119-B56B-0D13277C0158}" destId="{AD843F8C-DB7A-4F0E-B75A-3E3C3D0F2FA7}" srcOrd="1" destOrd="0" presId="urn:microsoft.com/office/officeart/2005/8/layout/process2"/>
    <dgm:cxn modelId="{C59A36A2-5EB2-41CE-A1C3-D2CB416B4A26}" type="presParOf" srcId="{7576203C-1FAD-4585-A1F0-475009C47659}" destId="{2BC6A77C-92AF-48C0-AC90-671C5923BFD4}" srcOrd="0" destOrd="0" presId="urn:microsoft.com/office/officeart/2005/8/layout/process2"/>
    <dgm:cxn modelId="{876DC395-2F11-418B-8C1A-394666C492B3}" type="presParOf" srcId="{7576203C-1FAD-4585-A1F0-475009C47659}" destId="{306C557A-DF15-4DD4-BF29-2BD50834415A}" srcOrd="1" destOrd="0" presId="urn:microsoft.com/office/officeart/2005/8/layout/process2"/>
    <dgm:cxn modelId="{075169FF-A8AC-4521-82FC-29724826D214}" type="presParOf" srcId="{306C557A-DF15-4DD4-BF29-2BD50834415A}" destId="{F366DE2F-3453-483A-9316-051C4CC8CA25}" srcOrd="0" destOrd="0" presId="urn:microsoft.com/office/officeart/2005/8/layout/process2"/>
    <dgm:cxn modelId="{63055A7D-36C3-46E0-91C1-68269DC2EE7E}" type="presParOf" srcId="{7576203C-1FAD-4585-A1F0-475009C47659}" destId="{5A8A3CAA-E2F7-4414-82F9-2E1E7109E7EB}" srcOrd="2" destOrd="0" presId="urn:microsoft.com/office/officeart/2005/8/layout/process2"/>
    <dgm:cxn modelId="{7724C6EA-C749-4B47-A0B9-CAD65344AC65}" type="presParOf" srcId="{7576203C-1FAD-4585-A1F0-475009C47659}" destId="{90CEAAB0-9BEE-413A-811D-C50E59E45547}" srcOrd="3" destOrd="0" presId="urn:microsoft.com/office/officeart/2005/8/layout/process2"/>
    <dgm:cxn modelId="{4DB10D75-9A90-4AB4-A410-7BD04432DD32}" type="presParOf" srcId="{90CEAAB0-9BEE-413A-811D-C50E59E45547}" destId="{AD843F8C-DB7A-4F0E-B75A-3E3C3D0F2FA7}" srcOrd="0" destOrd="0" presId="urn:microsoft.com/office/officeart/2005/8/layout/process2"/>
    <dgm:cxn modelId="{5FA74A75-4127-4D68-975E-D8CD21B9ACC0}" type="presParOf" srcId="{7576203C-1FAD-4585-A1F0-475009C47659}" destId="{142F0DDA-698B-4037-A05C-25A3A396036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36B702-D3EC-40D0-BAE1-D04C300C8C7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7B26E9E3-5498-44EB-9879-5B3FF0FD6B1A}">
      <dgm:prSet phldrT="[Texte]"/>
      <dgm:spPr/>
      <dgm:t>
        <a:bodyPr/>
        <a:lstStyle/>
        <a:p>
          <a:pPr>
            <a:buSzPts val="1600"/>
            <a:buFont typeface="+mj-lt"/>
            <a:buAutoNum type="arabicPeriod"/>
          </a:pPr>
          <a:r>
            <a:rPr lang="fr-FR" b="1" dirty="0"/>
            <a:t>Situation actuelle</a:t>
          </a:r>
          <a:endParaRPr lang="fr-FR" dirty="0"/>
        </a:p>
      </dgm:t>
    </dgm:pt>
    <dgm:pt modelId="{B08F1D26-FA7B-4722-B401-69A947815D51}" type="parTrans" cxnId="{1948CCDF-A48E-4181-913B-B148D43938AC}">
      <dgm:prSet/>
      <dgm:spPr/>
      <dgm:t>
        <a:bodyPr/>
        <a:lstStyle/>
        <a:p>
          <a:endParaRPr lang="fr-FR"/>
        </a:p>
      </dgm:t>
    </dgm:pt>
    <dgm:pt modelId="{7DA60780-4A96-4C7B-BF74-C4DFE962E3B3}" type="sibTrans" cxnId="{1948CCDF-A48E-4181-913B-B148D43938AC}">
      <dgm:prSet/>
      <dgm:spPr/>
      <dgm:t>
        <a:bodyPr/>
        <a:lstStyle/>
        <a:p>
          <a:endParaRPr lang="fr-FR"/>
        </a:p>
      </dgm:t>
    </dgm:pt>
    <dgm:pt modelId="{81BC1D9A-0748-43E3-8ABE-C70BE4B61AE0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TMJA: 22000 UVP.</a:t>
          </a:r>
        </a:p>
      </dgm:t>
    </dgm:pt>
    <dgm:pt modelId="{087FC21B-5ECC-484A-AECC-4777C91812BD}" type="parTrans" cxnId="{2A804ABC-7B37-45F4-BF0E-21A73380679D}">
      <dgm:prSet/>
      <dgm:spPr/>
      <dgm:t>
        <a:bodyPr/>
        <a:lstStyle/>
        <a:p>
          <a:endParaRPr lang="fr-FR"/>
        </a:p>
      </dgm:t>
    </dgm:pt>
    <dgm:pt modelId="{F8CEFEEE-8818-4689-8304-7D403F99EDF3}" type="sibTrans" cxnId="{2A804ABC-7B37-45F4-BF0E-21A73380679D}">
      <dgm:prSet/>
      <dgm:spPr/>
      <dgm:t>
        <a:bodyPr/>
        <a:lstStyle/>
        <a:p>
          <a:endParaRPr lang="fr-FR"/>
        </a:p>
      </dgm:t>
    </dgm:pt>
    <dgm:pt modelId="{4CD0A44A-8E55-4927-83F3-CB7F8BB76F8D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THDPS : 1750 UVP.</a:t>
          </a:r>
        </a:p>
      </dgm:t>
    </dgm:pt>
    <dgm:pt modelId="{0062BF7D-6348-4EC6-AEDE-5ECAC96226B7}" type="parTrans" cxnId="{F5F0492A-AC0B-4741-8B97-CD79C764F8B7}">
      <dgm:prSet/>
      <dgm:spPr/>
      <dgm:t>
        <a:bodyPr/>
        <a:lstStyle/>
        <a:p>
          <a:endParaRPr lang="fr-FR"/>
        </a:p>
      </dgm:t>
    </dgm:pt>
    <dgm:pt modelId="{62A731E3-E79C-45CE-9499-526F44455547}" type="sibTrans" cxnId="{F5F0492A-AC0B-4741-8B97-CD79C764F8B7}">
      <dgm:prSet/>
      <dgm:spPr/>
      <dgm:t>
        <a:bodyPr/>
        <a:lstStyle/>
        <a:p>
          <a:endParaRPr lang="fr-FR"/>
        </a:p>
      </dgm:t>
    </dgm:pt>
    <dgm:pt modelId="{50AC267D-E05A-4654-835F-5A9C99CC8112}">
      <dgm:prSet phldrT="[Texte]"/>
      <dgm:spPr/>
      <dgm:t>
        <a:bodyPr/>
        <a:lstStyle/>
        <a:p>
          <a:pPr>
            <a:buSzPts val="1600"/>
            <a:buFont typeface="+mj-lt"/>
            <a:buAutoNum type="arabicPeriod"/>
          </a:pPr>
          <a:r>
            <a:rPr lang="fr-FR" b="1" dirty="0"/>
            <a:t>Hypothèses de calcul</a:t>
          </a:r>
          <a:endParaRPr lang="fr-FR" dirty="0"/>
        </a:p>
      </dgm:t>
    </dgm:pt>
    <dgm:pt modelId="{C6240470-0F23-427D-9CAE-11A73F7E6D7B}" type="parTrans" cxnId="{79537B1B-0770-4842-A8B2-9F91E9FBD7E6}">
      <dgm:prSet/>
      <dgm:spPr/>
      <dgm:t>
        <a:bodyPr/>
        <a:lstStyle/>
        <a:p>
          <a:endParaRPr lang="fr-FR"/>
        </a:p>
      </dgm:t>
    </dgm:pt>
    <dgm:pt modelId="{0A7BC100-AA5E-4786-8C0C-F638A3E9050F}" type="sibTrans" cxnId="{79537B1B-0770-4842-A8B2-9F91E9FBD7E6}">
      <dgm:prSet/>
      <dgm:spPr/>
      <dgm:t>
        <a:bodyPr/>
        <a:lstStyle/>
        <a:p>
          <a:endParaRPr lang="fr-FR"/>
        </a:p>
      </dgm:t>
    </dgm:pt>
    <dgm:pt modelId="{92F70CCA-97DA-4C07-B4C9-655EA5BE1F83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Année de mise en service : 2023.</a:t>
          </a:r>
        </a:p>
      </dgm:t>
    </dgm:pt>
    <dgm:pt modelId="{F825834B-D06C-40A0-99A7-1C12265491F3}" type="parTrans" cxnId="{25C17152-76B3-4341-8E27-B16FDC4BA877}">
      <dgm:prSet/>
      <dgm:spPr/>
      <dgm:t>
        <a:bodyPr/>
        <a:lstStyle/>
        <a:p>
          <a:endParaRPr lang="fr-FR"/>
        </a:p>
      </dgm:t>
    </dgm:pt>
    <dgm:pt modelId="{4E10B726-33CE-4897-B440-94A48D953873}" type="sibTrans" cxnId="{25C17152-76B3-4341-8E27-B16FDC4BA877}">
      <dgm:prSet/>
      <dgm:spPr/>
      <dgm:t>
        <a:bodyPr/>
        <a:lstStyle/>
        <a:p>
          <a:endParaRPr lang="fr-FR"/>
        </a:p>
      </dgm:t>
    </dgm:pt>
    <dgm:pt modelId="{3A55901B-000A-4B8C-9B2A-0084672ACF0F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Durée de vie : 15 ans</a:t>
          </a:r>
        </a:p>
      </dgm:t>
    </dgm:pt>
    <dgm:pt modelId="{57DDA64C-863B-44DA-8BE1-D8EEB3DBC221}" type="parTrans" cxnId="{BDA75493-0B89-4D96-8E26-8B0E7B572F12}">
      <dgm:prSet/>
      <dgm:spPr/>
      <dgm:t>
        <a:bodyPr/>
        <a:lstStyle/>
        <a:p>
          <a:endParaRPr lang="fr-FR"/>
        </a:p>
      </dgm:t>
    </dgm:pt>
    <dgm:pt modelId="{125E3F51-0992-4D03-835A-7D85894A8C55}" type="sibTrans" cxnId="{BDA75493-0B89-4D96-8E26-8B0E7B572F12}">
      <dgm:prSet/>
      <dgm:spPr/>
      <dgm:t>
        <a:bodyPr/>
        <a:lstStyle/>
        <a:p>
          <a:endParaRPr lang="fr-FR"/>
        </a:p>
      </dgm:t>
    </dgm:pt>
    <dgm:pt modelId="{8742E3B9-185D-4A6D-81E5-337F77BD913F}">
      <dgm:prSet phldrT="[Texte]"/>
      <dgm:spPr/>
      <dgm:t>
        <a:bodyPr/>
        <a:lstStyle/>
        <a:p>
          <a:pPr>
            <a:buSzPts val="1600"/>
            <a:buFont typeface="+mj-lt"/>
            <a:buAutoNum type="arabicPeriod"/>
          </a:pPr>
          <a:r>
            <a:rPr lang="fr-FR" b="1"/>
            <a:t>Prévision du trafic</a:t>
          </a:r>
          <a:endParaRPr lang="fr-FR" dirty="0"/>
        </a:p>
      </dgm:t>
    </dgm:pt>
    <dgm:pt modelId="{2E2A82E5-03E6-4472-A236-BFB60A88E1A4}" type="parTrans" cxnId="{1496AB41-44F9-4AE6-8037-CA2FD8F9BB2B}">
      <dgm:prSet/>
      <dgm:spPr/>
      <dgm:t>
        <a:bodyPr/>
        <a:lstStyle/>
        <a:p>
          <a:endParaRPr lang="fr-FR"/>
        </a:p>
      </dgm:t>
    </dgm:pt>
    <dgm:pt modelId="{B2A5AE1C-B1F0-4839-96CB-7441C8968C52}" type="sibTrans" cxnId="{1496AB41-44F9-4AE6-8037-CA2FD8F9BB2B}">
      <dgm:prSet/>
      <dgm:spPr/>
      <dgm:t>
        <a:bodyPr/>
        <a:lstStyle/>
        <a:p>
          <a:endParaRPr lang="fr-FR"/>
        </a:p>
      </dgm:t>
    </dgm:pt>
    <dgm:pt modelId="{99DB445F-6868-4712-91A8-C15047D42B69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TMJA en 2038 : 52946 UVP</a:t>
          </a:r>
        </a:p>
      </dgm:t>
    </dgm:pt>
    <dgm:pt modelId="{32A47BAB-DB89-4B15-BD6F-D620FBB2A5DD}" type="parTrans" cxnId="{0C2581D1-5EB7-45CD-90EA-23D707EBD070}">
      <dgm:prSet/>
      <dgm:spPr/>
      <dgm:t>
        <a:bodyPr/>
        <a:lstStyle/>
        <a:p>
          <a:endParaRPr lang="fr-FR"/>
        </a:p>
      </dgm:t>
    </dgm:pt>
    <dgm:pt modelId="{602F8BFE-2828-4C20-A55F-14BBE6672BEB}" type="sibTrans" cxnId="{0C2581D1-5EB7-45CD-90EA-23D707EBD070}">
      <dgm:prSet/>
      <dgm:spPr/>
      <dgm:t>
        <a:bodyPr/>
        <a:lstStyle/>
        <a:p>
          <a:endParaRPr lang="fr-FR"/>
        </a:p>
      </dgm:t>
    </dgm:pt>
    <dgm:pt modelId="{384A8787-9B77-46DF-A299-AACB6411FE11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THDPS en 2038 : 4212 UVP</a:t>
          </a:r>
        </a:p>
      </dgm:t>
    </dgm:pt>
    <dgm:pt modelId="{3A6C1776-7C80-4B6C-839B-9556A05A8643}" type="parTrans" cxnId="{B3AD891D-837B-4933-A9CF-0C56476E0F70}">
      <dgm:prSet/>
      <dgm:spPr/>
      <dgm:t>
        <a:bodyPr/>
        <a:lstStyle/>
        <a:p>
          <a:endParaRPr lang="fr-FR"/>
        </a:p>
      </dgm:t>
    </dgm:pt>
    <dgm:pt modelId="{1D4EE0DF-7696-44DA-83AA-BC2A521716E1}" type="sibTrans" cxnId="{B3AD891D-837B-4933-A9CF-0C56476E0F70}">
      <dgm:prSet/>
      <dgm:spPr/>
      <dgm:t>
        <a:bodyPr/>
        <a:lstStyle/>
        <a:p>
          <a:endParaRPr lang="fr-FR"/>
        </a:p>
      </dgm:t>
    </dgm:pt>
    <dgm:pt modelId="{2A5800F4-E002-4DD1-AFE5-33E5C8F1BC89}">
      <dgm:prSet phldrT="[Texte]" custT="1"/>
      <dgm:spPr/>
      <dgm:t>
        <a:bodyPr/>
        <a:lstStyle/>
        <a:p>
          <a:pPr>
            <a:buFont typeface="Calibri" panose="020F0502020204030204" pitchFamily="34" charset="0"/>
            <a:buChar char="-"/>
          </a:pPr>
          <a:r>
            <a:rPr lang="fr-FR" sz="1800" dirty="0"/>
            <a:t>PL : 14%. </a:t>
          </a:r>
        </a:p>
      </dgm:t>
    </dgm:pt>
    <dgm:pt modelId="{CBD976FE-8D3C-46E0-8F1E-EE97C02E4449}" type="parTrans" cxnId="{1E733A99-D467-4F07-B8D7-C5E9B8EAEA2C}">
      <dgm:prSet/>
      <dgm:spPr/>
      <dgm:t>
        <a:bodyPr/>
        <a:lstStyle/>
        <a:p>
          <a:endParaRPr lang="fr-FR"/>
        </a:p>
      </dgm:t>
    </dgm:pt>
    <dgm:pt modelId="{269D3024-2216-45A1-A9A1-F14FF11A461B}" type="sibTrans" cxnId="{1E733A99-D467-4F07-B8D7-C5E9B8EAEA2C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>
      <mc:Choice xmlns:a14="http://schemas.microsoft.com/office/drawing/2010/main" Requires="a14">
        <dgm:pt modelId="{757A0B83-CC9F-42D4-8349-C6670D2F72EC}">
          <dgm:prSet phldrT="[Texte]" custT="1"/>
          <dgm:spPr/>
          <dgm:t>
            <a:bodyPr/>
            <a:lstStyle/>
            <a:p>
              <a:pPr>
                <a:buFont typeface="Calibri" panose="020F0502020204030204" pitchFamily="34" charset="0"/>
                <a:buChar char="-"/>
              </a:pPr>
              <a:r>
                <a:rPr lang="fr-FR" sz="1800" dirty="0"/>
                <a:t>Taux de croissance annuelle : </a:t>
              </a:r>
              <a14:m>
                <m:oMath xmlns:m="http://schemas.openxmlformats.org/officeDocument/2006/math">
                  <m:r>
                    <a:rPr lang="fr-FR" sz="1800" i="1"/>
                    <m:t>𝜏</m:t>
                  </m:r>
                  <m:r>
                    <a:rPr lang="fr-FR" sz="1800" i="1"/>
                    <m:t>=5%</m:t>
                  </m:r>
                </m:oMath>
              </a14:m>
              <a:r>
                <a:rPr lang="fr-FR" sz="1800" dirty="0"/>
                <a:t>.</a:t>
              </a:r>
            </a:p>
          </dgm:t>
        </dgm:pt>
      </mc:Choice>
      <mc:Fallback>
        <dgm:pt modelId="{757A0B83-CC9F-42D4-8349-C6670D2F72EC}">
          <dgm:prSet phldrT="[Texte]" custT="1"/>
          <dgm:spPr/>
          <dgm:t>
            <a:bodyPr/>
            <a:lstStyle/>
            <a:p>
              <a:pPr>
                <a:buFont typeface="Calibri" panose="020F0502020204030204" pitchFamily="34" charset="0"/>
                <a:buChar char="-"/>
              </a:pPr>
              <a:r>
                <a:rPr lang="fr-FR" sz="1800" dirty="0"/>
                <a:t>Taux de croissance annuelle : </a:t>
              </a:r>
              <a:r>
                <a:rPr lang="fr-FR" sz="1800" i="0"/>
                <a:t>𝜏=5%</a:t>
              </a:r>
              <a:r>
                <a:rPr lang="fr-FR" sz="1800" dirty="0"/>
                <a:t>.</a:t>
              </a:r>
            </a:p>
          </dgm:t>
        </dgm:pt>
      </mc:Fallback>
    </mc:AlternateContent>
    <dgm:pt modelId="{4A650492-9C11-4A67-AA70-033EA78B4721}" type="parTrans" cxnId="{E6D5FD6B-CD45-4DB6-81C3-3B3BC1AA6803}">
      <dgm:prSet/>
      <dgm:spPr/>
      <dgm:t>
        <a:bodyPr/>
        <a:lstStyle/>
        <a:p>
          <a:endParaRPr lang="fr-FR"/>
        </a:p>
      </dgm:t>
    </dgm:pt>
    <dgm:pt modelId="{24218E2F-A2D9-4CC9-AD56-DEDCBDEBACE4}" type="sibTrans" cxnId="{E6D5FD6B-CD45-4DB6-81C3-3B3BC1AA6803}">
      <dgm:prSet/>
      <dgm:spPr/>
      <dgm:t>
        <a:bodyPr/>
        <a:lstStyle/>
        <a:p>
          <a:endParaRPr lang="fr-FR"/>
        </a:p>
      </dgm:t>
    </dgm:pt>
    <dgm:pt modelId="{BCD783A9-34FE-4471-B4B7-5D6F4A9BDA67}" type="pres">
      <dgm:prSet presAssocID="{B336B702-D3EC-40D0-BAE1-D04C300C8C70}" presName="Name0" presStyleCnt="0">
        <dgm:presLayoutVars>
          <dgm:dir/>
          <dgm:animLvl val="lvl"/>
          <dgm:resizeHandles val="exact"/>
        </dgm:presLayoutVars>
      </dgm:prSet>
      <dgm:spPr/>
    </dgm:pt>
    <dgm:pt modelId="{BB700148-191A-4525-8208-5C78F8DE4457}" type="pres">
      <dgm:prSet presAssocID="{7B26E9E3-5498-44EB-9879-5B3FF0FD6B1A}" presName="linNode" presStyleCnt="0"/>
      <dgm:spPr/>
    </dgm:pt>
    <dgm:pt modelId="{46B92B01-64BA-4D86-8239-EF1C2B32476D}" type="pres">
      <dgm:prSet presAssocID="{7B26E9E3-5498-44EB-9879-5B3FF0FD6B1A}" presName="parentText" presStyleLbl="node1" presStyleIdx="0" presStyleCnt="3" custScaleX="71610" custLinFactNeighborX="-18282">
        <dgm:presLayoutVars>
          <dgm:chMax val="1"/>
          <dgm:bulletEnabled val="1"/>
        </dgm:presLayoutVars>
      </dgm:prSet>
      <dgm:spPr/>
    </dgm:pt>
    <dgm:pt modelId="{7DCE917B-E043-4CB6-86F5-A77DF5E1D845}" type="pres">
      <dgm:prSet presAssocID="{7B26E9E3-5498-44EB-9879-5B3FF0FD6B1A}" presName="descendantText" presStyleLbl="alignAccFollowNode1" presStyleIdx="0" presStyleCnt="3" custScaleX="78769" custLinFactNeighborX="-34484">
        <dgm:presLayoutVars>
          <dgm:bulletEnabled val="1"/>
        </dgm:presLayoutVars>
      </dgm:prSet>
      <dgm:spPr/>
    </dgm:pt>
    <dgm:pt modelId="{57789AFE-49F0-4405-B8E4-F08CB8E2D879}" type="pres">
      <dgm:prSet presAssocID="{7DA60780-4A96-4C7B-BF74-C4DFE962E3B3}" presName="sp" presStyleCnt="0"/>
      <dgm:spPr/>
    </dgm:pt>
    <dgm:pt modelId="{46B0F93D-0DDC-4129-BDD2-4738F75EA3B8}" type="pres">
      <dgm:prSet presAssocID="{50AC267D-E05A-4654-835F-5A9C99CC8112}" presName="linNode" presStyleCnt="0"/>
      <dgm:spPr/>
    </dgm:pt>
    <dgm:pt modelId="{912524EB-4B97-4AD7-AE1B-1663F28506E2}" type="pres">
      <dgm:prSet presAssocID="{50AC267D-E05A-4654-835F-5A9C99CC8112}" presName="parentText" presStyleLbl="node1" presStyleIdx="1" presStyleCnt="3" custScaleX="71610" custLinFactNeighborX="-18282">
        <dgm:presLayoutVars>
          <dgm:chMax val="1"/>
          <dgm:bulletEnabled val="1"/>
        </dgm:presLayoutVars>
      </dgm:prSet>
      <dgm:spPr/>
    </dgm:pt>
    <dgm:pt modelId="{A612B188-73A8-48EB-ABBD-988BD4C6EAAC}" type="pres">
      <dgm:prSet presAssocID="{50AC267D-E05A-4654-835F-5A9C99CC8112}" presName="descendantText" presStyleLbl="alignAccFollowNode1" presStyleIdx="1" presStyleCnt="3" custScaleX="78769" custLinFactNeighborX="-34484">
        <dgm:presLayoutVars>
          <dgm:bulletEnabled val="1"/>
        </dgm:presLayoutVars>
      </dgm:prSet>
      <dgm:spPr/>
    </dgm:pt>
    <dgm:pt modelId="{DF87DF25-DD3A-456F-B0AE-B0A0783DF8F7}" type="pres">
      <dgm:prSet presAssocID="{0A7BC100-AA5E-4786-8C0C-F638A3E9050F}" presName="sp" presStyleCnt="0"/>
      <dgm:spPr/>
    </dgm:pt>
    <dgm:pt modelId="{4CF11A22-BA80-48FC-B0AE-D01787600561}" type="pres">
      <dgm:prSet presAssocID="{8742E3B9-185D-4A6D-81E5-337F77BD913F}" presName="linNode" presStyleCnt="0"/>
      <dgm:spPr/>
    </dgm:pt>
    <dgm:pt modelId="{9A0A7CEC-C840-456F-87B0-4EE20F51D525}" type="pres">
      <dgm:prSet presAssocID="{8742E3B9-185D-4A6D-81E5-337F77BD913F}" presName="parentText" presStyleLbl="node1" presStyleIdx="2" presStyleCnt="3" custScaleX="71610" custLinFactNeighborX="-18282">
        <dgm:presLayoutVars>
          <dgm:chMax val="1"/>
          <dgm:bulletEnabled val="1"/>
        </dgm:presLayoutVars>
      </dgm:prSet>
      <dgm:spPr/>
    </dgm:pt>
    <dgm:pt modelId="{30234B47-990C-4972-88D1-1774EF3E2346}" type="pres">
      <dgm:prSet presAssocID="{8742E3B9-185D-4A6D-81E5-337F77BD913F}" presName="descendantText" presStyleLbl="alignAccFollowNode1" presStyleIdx="2" presStyleCnt="3" custScaleX="78769" custLinFactNeighborX="-34484">
        <dgm:presLayoutVars>
          <dgm:bulletEnabled val="1"/>
        </dgm:presLayoutVars>
      </dgm:prSet>
      <dgm:spPr/>
    </dgm:pt>
  </dgm:ptLst>
  <dgm:cxnLst>
    <dgm:cxn modelId="{BBAE9E03-CBF7-40B1-BD50-8AAAD3BF923B}" type="presOf" srcId="{99DB445F-6868-4712-91A8-C15047D42B69}" destId="{30234B47-990C-4972-88D1-1774EF3E2346}" srcOrd="0" destOrd="0" presId="urn:microsoft.com/office/officeart/2005/8/layout/vList5"/>
    <dgm:cxn modelId="{74EF6D0A-081C-4E18-9F5E-1B47F42F990B}" type="presOf" srcId="{7B26E9E3-5498-44EB-9879-5B3FF0FD6B1A}" destId="{46B92B01-64BA-4D86-8239-EF1C2B32476D}" srcOrd="0" destOrd="0" presId="urn:microsoft.com/office/officeart/2005/8/layout/vList5"/>
    <dgm:cxn modelId="{79537B1B-0770-4842-A8B2-9F91E9FBD7E6}" srcId="{B336B702-D3EC-40D0-BAE1-D04C300C8C70}" destId="{50AC267D-E05A-4654-835F-5A9C99CC8112}" srcOrd="1" destOrd="0" parTransId="{C6240470-0F23-427D-9CAE-11A73F7E6D7B}" sibTransId="{0A7BC100-AA5E-4786-8C0C-F638A3E9050F}"/>
    <dgm:cxn modelId="{B3AD891D-837B-4933-A9CF-0C56476E0F70}" srcId="{8742E3B9-185D-4A6D-81E5-337F77BD913F}" destId="{384A8787-9B77-46DF-A299-AACB6411FE11}" srcOrd="1" destOrd="0" parTransId="{3A6C1776-7C80-4B6C-839B-9556A05A8643}" sibTransId="{1D4EE0DF-7696-44DA-83AA-BC2A521716E1}"/>
    <dgm:cxn modelId="{F5F0492A-AC0B-4741-8B97-CD79C764F8B7}" srcId="{7B26E9E3-5498-44EB-9879-5B3FF0FD6B1A}" destId="{4CD0A44A-8E55-4927-83F3-CB7F8BB76F8D}" srcOrd="1" destOrd="0" parTransId="{0062BF7D-6348-4EC6-AEDE-5ECAC96226B7}" sibTransId="{62A731E3-E79C-45CE-9499-526F44455547}"/>
    <dgm:cxn modelId="{B8D55D36-5467-4AEB-9598-842418FD6951}" type="presOf" srcId="{8742E3B9-185D-4A6D-81E5-337F77BD913F}" destId="{9A0A7CEC-C840-456F-87B0-4EE20F51D525}" srcOrd="0" destOrd="0" presId="urn:microsoft.com/office/officeart/2005/8/layout/vList5"/>
    <dgm:cxn modelId="{2D98213D-8BED-4E0E-900E-D2E359EDF138}" type="presOf" srcId="{3A55901B-000A-4B8C-9B2A-0084672ACF0F}" destId="{A612B188-73A8-48EB-ABBD-988BD4C6EAAC}" srcOrd="0" destOrd="1" presId="urn:microsoft.com/office/officeart/2005/8/layout/vList5"/>
    <dgm:cxn modelId="{E35EBB3F-E23F-4705-B291-054200CE60B8}" type="presOf" srcId="{50AC267D-E05A-4654-835F-5A9C99CC8112}" destId="{912524EB-4B97-4AD7-AE1B-1663F28506E2}" srcOrd="0" destOrd="0" presId="urn:microsoft.com/office/officeart/2005/8/layout/vList5"/>
    <dgm:cxn modelId="{0490735F-A9AC-42DA-8D39-86A8099518A8}" type="presOf" srcId="{81BC1D9A-0748-43E3-8ABE-C70BE4B61AE0}" destId="{7DCE917B-E043-4CB6-86F5-A77DF5E1D845}" srcOrd="0" destOrd="0" presId="urn:microsoft.com/office/officeart/2005/8/layout/vList5"/>
    <dgm:cxn modelId="{1496AB41-44F9-4AE6-8037-CA2FD8F9BB2B}" srcId="{B336B702-D3EC-40D0-BAE1-D04C300C8C70}" destId="{8742E3B9-185D-4A6D-81E5-337F77BD913F}" srcOrd="2" destOrd="0" parTransId="{2E2A82E5-03E6-4472-A236-BFB60A88E1A4}" sibTransId="{B2A5AE1C-B1F0-4839-96CB-7441C8968C52}"/>
    <dgm:cxn modelId="{03BBE449-114C-4111-AA19-86DC7A29237D}" type="presOf" srcId="{384A8787-9B77-46DF-A299-AACB6411FE11}" destId="{30234B47-990C-4972-88D1-1774EF3E2346}" srcOrd="0" destOrd="1" presId="urn:microsoft.com/office/officeart/2005/8/layout/vList5"/>
    <dgm:cxn modelId="{E6D5FD6B-CD45-4DB6-81C3-3B3BC1AA6803}" srcId="{50AC267D-E05A-4654-835F-5A9C99CC8112}" destId="{757A0B83-CC9F-42D4-8349-C6670D2F72EC}" srcOrd="2" destOrd="0" parTransId="{4A650492-9C11-4A67-AA70-033EA78B4721}" sibTransId="{24218E2F-A2D9-4CC9-AD56-DEDCBDEBACE4}"/>
    <dgm:cxn modelId="{25C17152-76B3-4341-8E27-B16FDC4BA877}" srcId="{50AC267D-E05A-4654-835F-5A9C99CC8112}" destId="{92F70CCA-97DA-4C07-B4C9-655EA5BE1F83}" srcOrd="0" destOrd="0" parTransId="{F825834B-D06C-40A0-99A7-1C12265491F3}" sibTransId="{4E10B726-33CE-4897-B440-94A48D953873}"/>
    <dgm:cxn modelId="{022BF65A-019F-47B1-A5C0-0CF87D779976}" type="presOf" srcId="{2A5800F4-E002-4DD1-AFE5-33E5C8F1BC89}" destId="{7DCE917B-E043-4CB6-86F5-A77DF5E1D845}" srcOrd="0" destOrd="2" presId="urn:microsoft.com/office/officeart/2005/8/layout/vList5"/>
    <dgm:cxn modelId="{BDA75493-0B89-4D96-8E26-8B0E7B572F12}" srcId="{50AC267D-E05A-4654-835F-5A9C99CC8112}" destId="{3A55901B-000A-4B8C-9B2A-0084672ACF0F}" srcOrd="1" destOrd="0" parTransId="{57DDA64C-863B-44DA-8BE1-D8EEB3DBC221}" sibTransId="{125E3F51-0992-4D03-835A-7D85894A8C55}"/>
    <dgm:cxn modelId="{1E733A99-D467-4F07-B8D7-C5E9B8EAEA2C}" srcId="{7B26E9E3-5498-44EB-9879-5B3FF0FD6B1A}" destId="{2A5800F4-E002-4DD1-AFE5-33E5C8F1BC89}" srcOrd="2" destOrd="0" parTransId="{CBD976FE-8D3C-46E0-8F1E-EE97C02E4449}" sibTransId="{269D3024-2216-45A1-A9A1-F14FF11A461B}"/>
    <dgm:cxn modelId="{656D169C-742F-446D-9344-BB3A0E54BBCE}" type="presOf" srcId="{4CD0A44A-8E55-4927-83F3-CB7F8BB76F8D}" destId="{7DCE917B-E043-4CB6-86F5-A77DF5E1D845}" srcOrd="0" destOrd="1" presId="urn:microsoft.com/office/officeart/2005/8/layout/vList5"/>
    <dgm:cxn modelId="{581634B5-B33C-4F50-B011-8CCF6E78D0D3}" type="presOf" srcId="{92F70CCA-97DA-4C07-B4C9-655EA5BE1F83}" destId="{A612B188-73A8-48EB-ABBD-988BD4C6EAAC}" srcOrd="0" destOrd="0" presId="urn:microsoft.com/office/officeart/2005/8/layout/vList5"/>
    <dgm:cxn modelId="{2A804ABC-7B37-45F4-BF0E-21A73380679D}" srcId="{7B26E9E3-5498-44EB-9879-5B3FF0FD6B1A}" destId="{81BC1D9A-0748-43E3-8ABE-C70BE4B61AE0}" srcOrd="0" destOrd="0" parTransId="{087FC21B-5ECC-484A-AECC-4777C91812BD}" sibTransId="{F8CEFEEE-8818-4689-8304-7D403F99EDF3}"/>
    <dgm:cxn modelId="{0C2581D1-5EB7-45CD-90EA-23D707EBD070}" srcId="{8742E3B9-185D-4A6D-81E5-337F77BD913F}" destId="{99DB445F-6868-4712-91A8-C15047D42B69}" srcOrd="0" destOrd="0" parTransId="{32A47BAB-DB89-4B15-BD6F-D620FBB2A5DD}" sibTransId="{602F8BFE-2828-4C20-A55F-14BBE6672BEB}"/>
    <dgm:cxn modelId="{947E76D6-36FC-4819-8748-5926E6C19103}" type="presOf" srcId="{757A0B83-CC9F-42D4-8349-C6670D2F72EC}" destId="{A612B188-73A8-48EB-ABBD-988BD4C6EAAC}" srcOrd="0" destOrd="2" presId="urn:microsoft.com/office/officeart/2005/8/layout/vList5"/>
    <dgm:cxn modelId="{1948CCDF-A48E-4181-913B-B148D43938AC}" srcId="{B336B702-D3EC-40D0-BAE1-D04C300C8C70}" destId="{7B26E9E3-5498-44EB-9879-5B3FF0FD6B1A}" srcOrd="0" destOrd="0" parTransId="{B08F1D26-FA7B-4722-B401-69A947815D51}" sibTransId="{7DA60780-4A96-4C7B-BF74-C4DFE962E3B3}"/>
    <dgm:cxn modelId="{146343F4-0783-431F-8EF2-1A7F6EBE187A}" type="presOf" srcId="{B336B702-D3EC-40D0-BAE1-D04C300C8C70}" destId="{BCD783A9-34FE-4471-B4B7-5D6F4A9BDA67}" srcOrd="0" destOrd="0" presId="urn:microsoft.com/office/officeart/2005/8/layout/vList5"/>
    <dgm:cxn modelId="{380FA83D-1D35-433B-AC2F-DBA6C27685E2}" type="presParOf" srcId="{BCD783A9-34FE-4471-B4B7-5D6F4A9BDA67}" destId="{BB700148-191A-4525-8208-5C78F8DE4457}" srcOrd="0" destOrd="0" presId="urn:microsoft.com/office/officeart/2005/8/layout/vList5"/>
    <dgm:cxn modelId="{6A36CF84-E574-4344-9060-2F17B8E7738D}" type="presParOf" srcId="{BB700148-191A-4525-8208-5C78F8DE4457}" destId="{46B92B01-64BA-4D86-8239-EF1C2B32476D}" srcOrd="0" destOrd="0" presId="urn:microsoft.com/office/officeart/2005/8/layout/vList5"/>
    <dgm:cxn modelId="{086CC503-27BD-4AE3-A890-FB273DFFCA93}" type="presParOf" srcId="{BB700148-191A-4525-8208-5C78F8DE4457}" destId="{7DCE917B-E043-4CB6-86F5-A77DF5E1D845}" srcOrd="1" destOrd="0" presId="urn:microsoft.com/office/officeart/2005/8/layout/vList5"/>
    <dgm:cxn modelId="{D755C453-E1BB-4331-A3BA-AF5AF6272BCA}" type="presParOf" srcId="{BCD783A9-34FE-4471-B4B7-5D6F4A9BDA67}" destId="{57789AFE-49F0-4405-B8E4-F08CB8E2D879}" srcOrd="1" destOrd="0" presId="urn:microsoft.com/office/officeart/2005/8/layout/vList5"/>
    <dgm:cxn modelId="{D6C53719-604C-4DC0-BD7C-0F4939699D13}" type="presParOf" srcId="{BCD783A9-34FE-4471-B4B7-5D6F4A9BDA67}" destId="{46B0F93D-0DDC-4129-BDD2-4738F75EA3B8}" srcOrd="2" destOrd="0" presId="urn:microsoft.com/office/officeart/2005/8/layout/vList5"/>
    <dgm:cxn modelId="{BF679C8E-790B-4D2A-8292-D7F3FBC7F021}" type="presParOf" srcId="{46B0F93D-0DDC-4129-BDD2-4738F75EA3B8}" destId="{912524EB-4B97-4AD7-AE1B-1663F28506E2}" srcOrd="0" destOrd="0" presId="urn:microsoft.com/office/officeart/2005/8/layout/vList5"/>
    <dgm:cxn modelId="{A9DFD7F0-EEB3-477B-A766-71E5502C51F5}" type="presParOf" srcId="{46B0F93D-0DDC-4129-BDD2-4738F75EA3B8}" destId="{A612B188-73A8-48EB-ABBD-988BD4C6EAAC}" srcOrd="1" destOrd="0" presId="urn:microsoft.com/office/officeart/2005/8/layout/vList5"/>
    <dgm:cxn modelId="{4AD06C2C-0F14-4F86-A0A6-039FA1D80FA7}" type="presParOf" srcId="{BCD783A9-34FE-4471-B4B7-5D6F4A9BDA67}" destId="{DF87DF25-DD3A-456F-B0AE-B0A0783DF8F7}" srcOrd="3" destOrd="0" presId="urn:microsoft.com/office/officeart/2005/8/layout/vList5"/>
    <dgm:cxn modelId="{582CBE12-7717-4089-AE29-56A68E225CC5}" type="presParOf" srcId="{BCD783A9-34FE-4471-B4B7-5D6F4A9BDA67}" destId="{4CF11A22-BA80-48FC-B0AE-D01787600561}" srcOrd="4" destOrd="0" presId="urn:microsoft.com/office/officeart/2005/8/layout/vList5"/>
    <dgm:cxn modelId="{D91DE610-E328-44FE-B782-AB3B6614BBC4}" type="presParOf" srcId="{4CF11A22-BA80-48FC-B0AE-D01787600561}" destId="{9A0A7CEC-C840-456F-87B0-4EE20F51D525}" srcOrd="0" destOrd="0" presId="urn:microsoft.com/office/officeart/2005/8/layout/vList5"/>
    <dgm:cxn modelId="{368440AF-2776-45A4-A5ED-3FB718F4E23F}" type="presParOf" srcId="{4CF11A22-BA80-48FC-B0AE-D01787600561}" destId="{30234B47-990C-4972-88D1-1774EF3E23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B2A8C-6193-492A-B943-7CDB52FB38AD}">
      <dsp:nvSpPr>
        <dsp:cNvPr id="0" name=""/>
        <dsp:cNvSpPr/>
      </dsp:nvSpPr>
      <dsp:spPr>
        <a:xfrm>
          <a:off x="-4048330" y="-621400"/>
          <a:ext cx="4824201" cy="4824201"/>
        </a:xfrm>
        <a:prstGeom prst="blockArc">
          <a:avLst>
            <a:gd name="adj1" fmla="val 18900000"/>
            <a:gd name="adj2" fmla="val 2700000"/>
            <a:gd name="adj3" fmla="val 448"/>
          </a:avLst>
        </a:pr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C154-9C0C-4AE9-9698-0D5FC5CF9717}">
      <dsp:nvSpPr>
        <dsp:cNvPr id="0" name=""/>
        <dsp:cNvSpPr/>
      </dsp:nvSpPr>
      <dsp:spPr>
        <a:xfrm>
          <a:off x="339943" y="223765"/>
          <a:ext cx="7789828" cy="4478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kern="1200" dirty="0"/>
            <a:t>Dimensionnement d’une autoroute de</a:t>
          </a:r>
          <a:r>
            <a:rPr lang="fr-FR" sz="2400" kern="1200" dirty="0"/>
            <a:t> type L1</a:t>
          </a:r>
          <a:endParaRPr lang="fr-FR" sz="2400" b="0" kern="1200" dirty="0"/>
        </a:p>
      </dsp:txBody>
      <dsp:txXfrm>
        <a:off x="339943" y="223765"/>
        <a:ext cx="7789828" cy="447818"/>
      </dsp:txXfrm>
    </dsp:sp>
    <dsp:sp modelId="{842A4E9F-9B08-4D33-862C-D5E260ED086A}">
      <dsp:nvSpPr>
        <dsp:cNvPr id="0" name=""/>
        <dsp:cNvSpPr/>
      </dsp:nvSpPr>
      <dsp:spPr>
        <a:xfrm>
          <a:off x="60056" y="167788"/>
          <a:ext cx="559772" cy="55977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5A5C8-D05C-46E4-94B3-EC9027B12591}">
      <dsp:nvSpPr>
        <dsp:cNvPr id="0" name=""/>
        <dsp:cNvSpPr/>
      </dsp:nvSpPr>
      <dsp:spPr>
        <a:xfrm>
          <a:off x="660836" y="895278"/>
          <a:ext cx="7468935" cy="4478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Logiciels  : AutoCAD, Piste, Alizé</a:t>
          </a:r>
        </a:p>
      </dsp:txBody>
      <dsp:txXfrm>
        <a:off x="660836" y="895278"/>
        <a:ext cx="7468935" cy="447818"/>
      </dsp:txXfrm>
    </dsp:sp>
    <dsp:sp modelId="{18FE1042-0CBF-4D2C-8430-4C469C3579AB}">
      <dsp:nvSpPr>
        <dsp:cNvPr id="0" name=""/>
        <dsp:cNvSpPr/>
      </dsp:nvSpPr>
      <dsp:spPr>
        <a:xfrm>
          <a:off x="380950" y="839301"/>
          <a:ext cx="559772" cy="55977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2287F-F381-4892-BCB9-24DD41F3C3CB}">
      <dsp:nvSpPr>
        <dsp:cNvPr id="0" name=""/>
        <dsp:cNvSpPr/>
      </dsp:nvSpPr>
      <dsp:spPr>
        <a:xfrm>
          <a:off x="759325" y="1566790"/>
          <a:ext cx="7370446" cy="4478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Conforme au norme ICTAAL</a:t>
          </a:r>
        </a:p>
      </dsp:txBody>
      <dsp:txXfrm>
        <a:off x="759325" y="1566790"/>
        <a:ext cx="7370446" cy="447818"/>
      </dsp:txXfrm>
    </dsp:sp>
    <dsp:sp modelId="{1A57AFB3-AC6B-4FEC-9CA5-51EF6EF1A411}">
      <dsp:nvSpPr>
        <dsp:cNvPr id="0" name=""/>
        <dsp:cNvSpPr/>
      </dsp:nvSpPr>
      <dsp:spPr>
        <a:xfrm>
          <a:off x="479438" y="1510813"/>
          <a:ext cx="559772" cy="55977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D45F3-9EB6-49D6-A7CE-F6D46BCA3809}">
      <dsp:nvSpPr>
        <dsp:cNvPr id="0" name=""/>
        <dsp:cNvSpPr/>
      </dsp:nvSpPr>
      <dsp:spPr>
        <a:xfrm>
          <a:off x="660836" y="2238303"/>
          <a:ext cx="7468935" cy="4478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Assure les conditions liées aux conforts et sécurités</a:t>
          </a:r>
        </a:p>
      </dsp:txBody>
      <dsp:txXfrm>
        <a:off x="660836" y="2238303"/>
        <a:ext cx="7468935" cy="447818"/>
      </dsp:txXfrm>
    </dsp:sp>
    <dsp:sp modelId="{B03E72BF-D645-44A8-B591-C274367AF794}">
      <dsp:nvSpPr>
        <dsp:cNvPr id="0" name=""/>
        <dsp:cNvSpPr/>
      </dsp:nvSpPr>
      <dsp:spPr>
        <a:xfrm>
          <a:off x="380950" y="2182326"/>
          <a:ext cx="559772" cy="55977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C72DC-93F7-4E74-8F98-EA1E807DFAC2}">
      <dsp:nvSpPr>
        <dsp:cNvPr id="0" name=""/>
        <dsp:cNvSpPr/>
      </dsp:nvSpPr>
      <dsp:spPr>
        <a:xfrm>
          <a:off x="339943" y="2909815"/>
          <a:ext cx="7789828" cy="4478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45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Conception économique</a:t>
          </a:r>
        </a:p>
      </dsp:txBody>
      <dsp:txXfrm>
        <a:off x="339943" y="2909815"/>
        <a:ext cx="7789828" cy="447818"/>
      </dsp:txXfrm>
    </dsp:sp>
    <dsp:sp modelId="{8C73C3C5-6A93-45BA-A85F-24EF98365A5D}">
      <dsp:nvSpPr>
        <dsp:cNvPr id="0" name=""/>
        <dsp:cNvSpPr/>
      </dsp:nvSpPr>
      <dsp:spPr>
        <a:xfrm>
          <a:off x="60056" y="2853838"/>
          <a:ext cx="559772" cy="55977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34A75-232B-41ED-9A9A-DB6D5D436394}">
      <dsp:nvSpPr>
        <dsp:cNvPr id="0" name=""/>
        <dsp:cNvSpPr/>
      </dsp:nvSpPr>
      <dsp:spPr>
        <a:xfrm rot="10800000">
          <a:off x="1016729" y="272"/>
          <a:ext cx="2840855" cy="120470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4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2500" kern="1200" dirty="0"/>
            <a:t>CBR</a:t>
          </a:r>
          <a:r>
            <a:rPr lang="fr-FR" sz="2500" kern="1200" baseline="-25000" dirty="0"/>
            <a:t>1</a:t>
          </a:r>
          <a:r>
            <a:rPr lang="fr-FR" sz="2500" kern="1200" dirty="0"/>
            <a:t>=12</a:t>
          </a:r>
          <a:br>
            <a:rPr lang="fr-FR" sz="2500" kern="1200" dirty="0"/>
          </a:br>
          <a:r>
            <a:rPr lang="fr-FR" sz="2500" kern="1200" dirty="0"/>
            <a:t>CBR</a:t>
          </a:r>
          <a:r>
            <a:rPr lang="fr-FR" sz="2500" kern="1200" baseline="-25000" dirty="0"/>
            <a:t>2</a:t>
          </a:r>
          <a:r>
            <a:rPr lang="fr-FR" sz="2500" kern="1200" dirty="0"/>
            <a:t>=3</a:t>
          </a:r>
          <a:br>
            <a:rPr lang="fr-FR" sz="2500" kern="1200" dirty="0"/>
          </a:br>
          <a:r>
            <a:rPr lang="fr-FR" sz="2500" kern="1200" dirty="0"/>
            <a:t>Région : B</a:t>
          </a:r>
        </a:p>
      </dsp:txBody>
      <dsp:txXfrm rot="10800000">
        <a:off x="1317904" y="272"/>
        <a:ext cx="2539680" cy="1204701"/>
      </dsp:txXfrm>
    </dsp:sp>
    <dsp:sp modelId="{E758B0E8-8D16-4695-A87B-3C273702650A}">
      <dsp:nvSpPr>
        <dsp:cNvPr id="0" name=""/>
        <dsp:cNvSpPr/>
      </dsp:nvSpPr>
      <dsp:spPr>
        <a:xfrm>
          <a:off x="414378" y="272"/>
          <a:ext cx="1204701" cy="1204701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519B3-430B-4C95-87AC-4CD760FB71B5}">
      <dsp:nvSpPr>
        <dsp:cNvPr id="0" name=""/>
        <dsp:cNvSpPr/>
      </dsp:nvSpPr>
      <dsp:spPr>
        <a:xfrm rot="10800000">
          <a:off x="1016729" y="1564586"/>
          <a:ext cx="2840855" cy="120470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4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strike="noStrike" kern="1200" dirty="0"/>
            <a:t>CBR</a:t>
          </a:r>
          <a:r>
            <a:rPr lang="fr-FR" sz="2500" kern="1200" dirty="0"/>
            <a:t>=7,6</a:t>
          </a:r>
          <a:endParaRPr lang="fr-FR" sz="2500" kern="1200" baseline="0" dirty="0"/>
        </a:p>
      </dsp:txBody>
      <dsp:txXfrm rot="10800000">
        <a:off x="1317904" y="1564586"/>
        <a:ext cx="2539680" cy="1204701"/>
      </dsp:txXfrm>
    </dsp:sp>
    <dsp:sp modelId="{B5EEA8A4-3770-4DF1-B744-614FAB794622}">
      <dsp:nvSpPr>
        <dsp:cNvPr id="0" name=""/>
        <dsp:cNvSpPr/>
      </dsp:nvSpPr>
      <dsp:spPr>
        <a:xfrm>
          <a:off x="414378" y="1564586"/>
          <a:ext cx="1204701" cy="1204701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490CC-945E-48C4-9B74-66FC07889447}">
      <dsp:nvSpPr>
        <dsp:cNvPr id="0" name=""/>
        <dsp:cNvSpPr/>
      </dsp:nvSpPr>
      <dsp:spPr>
        <a:xfrm rot="10800000">
          <a:off x="1016729" y="3128900"/>
          <a:ext cx="2840855" cy="1204701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4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Classe S1</a:t>
          </a:r>
        </a:p>
      </dsp:txBody>
      <dsp:txXfrm rot="10800000">
        <a:off x="1317904" y="3128900"/>
        <a:ext cx="2539680" cy="1204701"/>
      </dsp:txXfrm>
    </dsp:sp>
    <dsp:sp modelId="{6B7758D8-5FDF-41EC-A04C-7E67E177FEA9}">
      <dsp:nvSpPr>
        <dsp:cNvPr id="0" name=""/>
        <dsp:cNvSpPr/>
      </dsp:nvSpPr>
      <dsp:spPr>
        <a:xfrm>
          <a:off x="414378" y="3128900"/>
          <a:ext cx="1204701" cy="1204701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22055-CFDA-40A0-9C2B-3E285592F079}">
      <dsp:nvSpPr>
        <dsp:cNvPr id="0" name=""/>
        <dsp:cNvSpPr/>
      </dsp:nvSpPr>
      <dsp:spPr>
        <a:xfrm>
          <a:off x="2703812" y="2172197"/>
          <a:ext cx="1548917" cy="1548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Autoroute L1</a:t>
          </a:r>
        </a:p>
      </dsp:txBody>
      <dsp:txXfrm>
        <a:off x="2930646" y="2399031"/>
        <a:ext cx="1095249" cy="1095249"/>
      </dsp:txXfrm>
    </dsp:sp>
    <dsp:sp modelId="{BAEF4AE5-D071-489A-88FC-F1494FCA46A4}">
      <dsp:nvSpPr>
        <dsp:cNvPr id="0" name=""/>
        <dsp:cNvSpPr/>
      </dsp:nvSpPr>
      <dsp:spPr>
        <a:xfrm rot="16200000">
          <a:off x="3313888" y="1608028"/>
          <a:ext cx="328766" cy="52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363203" y="1762669"/>
        <a:ext cx="230136" cy="315980"/>
      </dsp:txXfrm>
    </dsp:sp>
    <dsp:sp modelId="{67518491-F38A-4227-97EB-4C03D3F821A1}">
      <dsp:nvSpPr>
        <dsp:cNvPr id="0" name=""/>
        <dsp:cNvSpPr/>
      </dsp:nvSpPr>
      <dsp:spPr>
        <a:xfrm>
          <a:off x="2703812" y="2964"/>
          <a:ext cx="1548917" cy="1548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2000" kern="1200" dirty="0"/>
          </a:br>
          <a:br>
            <a:rPr lang="fr-FR" sz="2000" kern="1200" dirty="0"/>
          </a:br>
          <a:r>
            <a:rPr lang="fr-FR" sz="2000" kern="1200" dirty="0"/>
            <a:t>Tunis</a:t>
          </a:r>
        </a:p>
      </dsp:txBody>
      <dsp:txXfrm>
        <a:off x="2930646" y="229798"/>
        <a:ext cx="1095249" cy="1095249"/>
      </dsp:txXfrm>
    </dsp:sp>
    <dsp:sp modelId="{D0EA8049-5BD5-408E-898F-CED883D34400}">
      <dsp:nvSpPr>
        <dsp:cNvPr id="0" name=""/>
        <dsp:cNvSpPr/>
      </dsp:nvSpPr>
      <dsp:spPr>
        <a:xfrm rot="20520000">
          <a:off x="4336570" y="2351050"/>
          <a:ext cx="328766" cy="52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4338984" y="2471615"/>
        <a:ext cx="230136" cy="315980"/>
      </dsp:txXfrm>
    </dsp:sp>
    <dsp:sp modelId="{FE53E4A0-CDCA-490A-A1FB-231C8EC466D0}">
      <dsp:nvSpPr>
        <dsp:cNvPr id="0" name=""/>
        <dsp:cNvSpPr/>
      </dsp:nvSpPr>
      <dsp:spPr>
        <a:xfrm>
          <a:off x="4766875" y="1501867"/>
          <a:ext cx="1548917" cy="1548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2000" kern="1200" dirty="0"/>
          </a:br>
          <a:br>
            <a:rPr lang="fr-FR" sz="2000" kern="1200" dirty="0"/>
          </a:br>
          <a:r>
            <a:rPr lang="fr-FR" sz="2000" kern="1200" dirty="0"/>
            <a:t>3531m</a:t>
          </a:r>
        </a:p>
      </dsp:txBody>
      <dsp:txXfrm>
        <a:off x="4993709" y="1728701"/>
        <a:ext cx="1095249" cy="1095249"/>
      </dsp:txXfrm>
    </dsp:sp>
    <dsp:sp modelId="{81CC6B6E-543F-4C5D-B472-5D269FD2C516}">
      <dsp:nvSpPr>
        <dsp:cNvPr id="0" name=""/>
        <dsp:cNvSpPr/>
      </dsp:nvSpPr>
      <dsp:spPr>
        <a:xfrm rot="3240000">
          <a:off x="3945940" y="3553285"/>
          <a:ext cx="328766" cy="52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966268" y="3618714"/>
        <a:ext cx="230136" cy="315980"/>
      </dsp:txXfrm>
    </dsp:sp>
    <dsp:sp modelId="{048CFDBD-34BD-4C8D-8643-95A64AA24077}">
      <dsp:nvSpPr>
        <dsp:cNvPr id="0" name=""/>
        <dsp:cNvSpPr/>
      </dsp:nvSpPr>
      <dsp:spPr>
        <a:xfrm>
          <a:off x="3978855" y="3927143"/>
          <a:ext cx="1548917" cy="1548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TMJA : 22000 UVP</a:t>
          </a:r>
        </a:p>
      </dsp:txBody>
      <dsp:txXfrm>
        <a:off x="4205689" y="4153977"/>
        <a:ext cx="1095249" cy="1095249"/>
      </dsp:txXfrm>
    </dsp:sp>
    <dsp:sp modelId="{FECD8DB5-8B71-4D10-ABBB-89D3F1F46117}">
      <dsp:nvSpPr>
        <dsp:cNvPr id="0" name=""/>
        <dsp:cNvSpPr/>
      </dsp:nvSpPr>
      <dsp:spPr>
        <a:xfrm rot="7560000">
          <a:off x="2681836" y="3553285"/>
          <a:ext cx="328766" cy="52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10800000">
        <a:off x="2760138" y="3618714"/>
        <a:ext cx="230136" cy="315980"/>
      </dsp:txXfrm>
    </dsp:sp>
    <dsp:sp modelId="{5EBA1673-D4F1-4EA7-97E3-8123CC01553D}">
      <dsp:nvSpPr>
        <dsp:cNvPr id="0" name=""/>
        <dsp:cNvSpPr/>
      </dsp:nvSpPr>
      <dsp:spPr>
        <a:xfrm>
          <a:off x="1428770" y="3927143"/>
          <a:ext cx="1548917" cy="1548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2000" kern="1200" dirty="0"/>
          </a:br>
          <a:br>
            <a:rPr lang="fr-FR" sz="2000" kern="1200" dirty="0"/>
          </a:br>
          <a:r>
            <a:rPr lang="fr-FR" sz="2000" kern="1200" dirty="0"/>
            <a:t>%PL : 14</a:t>
          </a:r>
        </a:p>
      </dsp:txBody>
      <dsp:txXfrm>
        <a:off x="1655604" y="4153977"/>
        <a:ext cx="1095249" cy="1095249"/>
      </dsp:txXfrm>
    </dsp:sp>
    <dsp:sp modelId="{D4F94B85-B4E3-42F7-896D-6E3E7201C0FB}">
      <dsp:nvSpPr>
        <dsp:cNvPr id="0" name=""/>
        <dsp:cNvSpPr/>
      </dsp:nvSpPr>
      <dsp:spPr>
        <a:xfrm rot="11880000">
          <a:off x="2291206" y="2351050"/>
          <a:ext cx="328766" cy="526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10800000">
        <a:off x="2387422" y="2471615"/>
        <a:ext cx="230136" cy="315980"/>
      </dsp:txXfrm>
    </dsp:sp>
    <dsp:sp modelId="{EE753054-63E5-47D2-AFB6-5BEFB16FA540}">
      <dsp:nvSpPr>
        <dsp:cNvPr id="0" name=""/>
        <dsp:cNvSpPr/>
      </dsp:nvSpPr>
      <dsp:spPr>
        <a:xfrm>
          <a:off x="640750" y="1501867"/>
          <a:ext cx="1548917" cy="15489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Année de mise en service : 2023</a:t>
          </a:r>
        </a:p>
      </dsp:txBody>
      <dsp:txXfrm>
        <a:off x="867584" y="1728701"/>
        <a:ext cx="1095249" cy="1095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D7542-C99A-4910-982D-03828BB4458A}">
      <dsp:nvSpPr>
        <dsp:cNvPr id="0" name=""/>
        <dsp:cNvSpPr/>
      </dsp:nvSpPr>
      <dsp:spPr>
        <a:xfrm>
          <a:off x="0" y="680816"/>
          <a:ext cx="6010179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4FC51-86B0-42F2-B514-1955D52F88CD}">
      <dsp:nvSpPr>
        <dsp:cNvPr id="0" name=""/>
        <dsp:cNvSpPr/>
      </dsp:nvSpPr>
      <dsp:spPr>
        <a:xfrm>
          <a:off x="300508" y="400376"/>
          <a:ext cx="535579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19" tIns="0" rIns="15901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Eviter d’exploiter les terrains propriétaires privés.</a:t>
          </a:r>
        </a:p>
      </dsp:txBody>
      <dsp:txXfrm>
        <a:off x="327888" y="427756"/>
        <a:ext cx="5301036" cy="506120"/>
      </dsp:txXfrm>
    </dsp:sp>
    <dsp:sp modelId="{446A2BB1-DA07-437C-B5D6-94190BF1EECC}">
      <dsp:nvSpPr>
        <dsp:cNvPr id="0" name=""/>
        <dsp:cNvSpPr/>
      </dsp:nvSpPr>
      <dsp:spPr>
        <a:xfrm>
          <a:off x="0" y="1542656"/>
          <a:ext cx="6010179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5664E-AB4D-43E7-8D6C-63FBF123832E}">
      <dsp:nvSpPr>
        <dsp:cNvPr id="0" name=""/>
        <dsp:cNvSpPr/>
      </dsp:nvSpPr>
      <dsp:spPr>
        <a:xfrm>
          <a:off x="300508" y="1262216"/>
          <a:ext cx="535579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19" tIns="0" rIns="15901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Eviter de traverser les écoulements d’eau.</a:t>
          </a:r>
        </a:p>
      </dsp:txBody>
      <dsp:txXfrm>
        <a:off x="327888" y="1289596"/>
        <a:ext cx="5301036" cy="506120"/>
      </dsp:txXfrm>
    </dsp:sp>
    <dsp:sp modelId="{DD7CA5D3-F763-4B86-81B4-E0A82A3D2146}">
      <dsp:nvSpPr>
        <dsp:cNvPr id="0" name=""/>
        <dsp:cNvSpPr/>
      </dsp:nvSpPr>
      <dsp:spPr>
        <a:xfrm>
          <a:off x="0" y="2404496"/>
          <a:ext cx="6010179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B4458-3EC0-435A-8580-795D2022C421}">
      <dsp:nvSpPr>
        <dsp:cNvPr id="0" name=""/>
        <dsp:cNvSpPr/>
      </dsp:nvSpPr>
      <dsp:spPr>
        <a:xfrm>
          <a:off x="300508" y="2124056"/>
          <a:ext cx="535579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19" tIns="0" rIns="15901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Eviter les grandes pentes du terrain.</a:t>
          </a:r>
        </a:p>
      </dsp:txBody>
      <dsp:txXfrm>
        <a:off x="327888" y="2151436"/>
        <a:ext cx="5301036" cy="506120"/>
      </dsp:txXfrm>
    </dsp:sp>
    <dsp:sp modelId="{C2490BE2-2B4D-42EC-9960-99367A2EEBAE}">
      <dsp:nvSpPr>
        <dsp:cNvPr id="0" name=""/>
        <dsp:cNvSpPr/>
      </dsp:nvSpPr>
      <dsp:spPr>
        <a:xfrm>
          <a:off x="0" y="3266336"/>
          <a:ext cx="6010179" cy="47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B5846-9928-4DDF-9A80-178CCB5A43FD}">
      <dsp:nvSpPr>
        <dsp:cNvPr id="0" name=""/>
        <dsp:cNvSpPr/>
      </dsp:nvSpPr>
      <dsp:spPr>
        <a:xfrm>
          <a:off x="300508" y="2985896"/>
          <a:ext cx="535579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19" tIns="0" rIns="159019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Conserver la continuité et la direction entre la nouvelle et l’existant route. </a:t>
          </a:r>
        </a:p>
      </dsp:txBody>
      <dsp:txXfrm>
        <a:off x="327888" y="3013276"/>
        <a:ext cx="5301036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82C9-6B3E-4BEA-8DF2-D95152877FE8}">
      <dsp:nvSpPr>
        <dsp:cNvPr id="0" name=""/>
        <dsp:cNvSpPr/>
      </dsp:nvSpPr>
      <dsp:spPr>
        <a:xfrm>
          <a:off x="236822" y="507282"/>
          <a:ext cx="2809049" cy="28090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E2B0DB-034D-4F2E-BA81-39A93BD3280C}">
      <dsp:nvSpPr>
        <dsp:cNvPr id="0" name=""/>
        <dsp:cNvSpPr/>
      </dsp:nvSpPr>
      <dsp:spPr>
        <a:xfrm>
          <a:off x="236822" y="507282"/>
          <a:ext cx="2809049" cy="28090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79C453-B680-4C2B-9F8A-283119417581}">
      <dsp:nvSpPr>
        <dsp:cNvPr id="0" name=""/>
        <dsp:cNvSpPr/>
      </dsp:nvSpPr>
      <dsp:spPr>
        <a:xfrm>
          <a:off x="236822" y="507282"/>
          <a:ext cx="2809049" cy="28090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D4A5A0-1531-4644-8E54-B3B5367A7872}">
      <dsp:nvSpPr>
        <dsp:cNvPr id="0" name=""/>
        <dsp:cNvSpPr/>
      </dsp:nvSpPr>
      <dsp:spPr>
        <a:xfrm>
          <a:off x="995387" y="1265846"/>
          <a:ext cx="1291919" cy="129191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Tracé en plan</a:t>
          </a:r>
        </a:p>
      </dsp:txBody>
      <dsp:txXfrm>
        <a:off x="1184584" y="1455043"/>
        <a:ext cx="913525" cy="913525"/>
      </dsp:txXfrm>
    </dsp:sp>
    <dsp:sp modelId="{5891E176-460B-40A7-84E8-D173B24427B0}">
      <dsp:nvSpPr>
        <dsp:cNvPr id="0" name=""/>
        <dsp:cNvSpPr/>
      </dsp:nvSpPr>
      <dsp:spPr>
        <a:xfrm>
          <a:off x="1189175" y="87666"/>
          <a:ext cx="904343" cy="904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3 rayons 1000m.</a:t>
          </a:r>
        </a:p>
      </dsp:txBody>
      <dsp:txXfrm>
        <a:off x="1321613" y="220104"/>
        <a:ext cx="639467" cy="639467"/>
      </dsp:txXfrm>
    </dsp:sp>
    <dsp:sp modelId="{296E9AA6-E6E0-4942-B3C8-F966F1C37551}">
      <dsp:nvSpPr>
        <dsp:cNvPr id="0" name=""/>
        <dsp:cNvSpPr/>
      </dsp:nvSpPr>
      <dsp:spPr>
        <a:xfrm>
          <a:off x="2377334" y="2145618"/>
          <a:ext cx="904343" cy="904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1 rayon 600m.</a:t>
          </a:r>
        </a:p>
      </dsp:txBody>
      <dsp:txXfrm>
        <a:off x="2509772" y="2278056"/>
        <a:ext cx="639467" cy="639467"/>
      </dsp:txXfrm>
    </dsp:sp>
    <dsp:sp modelId="{7ADFF019-4F65-461F-BAFC-B39B93B42E57}">
      <dsp:nvSpPr>
        <dsp:cNvPr id="0" name=""/>
        <dsp:cNvSpPr/>
      </dsp:nvSpPr>
      <dsp:spPr>
        <a:xfrm>
          <a:off x="1015" y="2145618"/>
          <a:ext cx="904343" cy="90434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2 clothoïdes </a:t>
          </a:r>
          <a14:m xmlns:a14="http://schemas.microsoft.com/office/drawing/2010/main">
            <m:oMath xmlns:m="http://schemas.openxmlformats.org/officeDocument/2006/math">
              <m:r>
                <m:rPr>
                  <m:nor/>
                </m:rPr>
                <a:rPr lang="fr-FR" sz="1100" kern="1200" dirty="0"/>
                <m:t>66.6</m:t>
              </m:r>
              <m:r>
                <m:rPr>
                  <m:nor/>
                </m:rPr>
                <a:rPr lang="fr-FR" sz="1100" kern="1200" dirty="0"/>
                <m:t>m</m:t>
              </m:r>
            </m:oMath>
          </a14:m>
          <a:r>
            <a:rPr lang="fr-FR" sz="1100" kern="1200"/>
            <a:t>.</a:t>
          </a:r>
        </a:p>
      </dsp:txBody>
      <dsp:txXfrm>
        <a:off x="133453" y="2278056"/>
        <a:ext cx="639467" cy="639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61B2D-1731-4B69-AFDF-D56F714CDCB2}">
      <dsp:nvSpPr>
        <dsp:cNvPr id="0" name=""/>
        <dsp:cNvSpPr/>
      </dsp:nvSpPr>
      <dsp:spPr>
        <a:xfrm>
          <a:off x="236822" y="507282"/>
          <a:ext cx="2809049" cy="28090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C74891-51F5-437A-9C0F-612D142FF5FC}">
      <dsp:nvSpPr>
        <dsp:cNvPr id="0" name=""/>
        <dsp:cNvSpPr/>
      </dsp:nvSpPr>
      <dsp:spPr>
        <a:xfrm>
          <a:off x="236822" y="507282"/>
          <a:ext cx="2809049" cy="28090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D7208C-BEBB-4036-83E8-A754268A5F37}">
      <dsp:nvSpPr>
        <dsp:cNvPr id="0" name=""/>
        <dsp:cNvSpPr/>
      </dsp:nvSpPr>
      <dsp:spPr>
        <a:xfrm>
          <a:off x="236822" y="507282"/>
          <a:ext cx="2809049" cy="28090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1FFB71-89C3-4C9F-9043-30D3C5110BD9}">
      <dsp:nvSpPr>
        <dsp:cNvPr id="0" name=""/>
        <dsp:cNvSpPr/>
      </dsp:nvSpPr>
      <dsp:spPr>
        <a:xfrm>
          <a:off x="995387" y="1265846"/>
          <a:ext cx="1291919" cy="129191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Profil en long</a:t>
          </a:r>
        </a:p>
      </dsp:txBody>
      <dsp:txXfrm>
        <a:off x="1184584" y="1455043"/>
        <a:ext cx="913525" cy="913525"/>
      </dsp:txXfrm>
    </dsp:sp>
    <dsp:sp modelId="{F00F2B44-0609-4E81-8EE3-D2F24F288396}">
      <dsp:nvSpPr>
        <dsp:cNvPr id="0" name=""/>
        <dsp:cNvSpPr/>
      </dsp:nvSpPr>
      <dsp:spPr>
        <a:xfrm>
          <a:off x="1189175" y="87666"/>
          <a:ext cx="904343" cy="904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2 rayons saillants 12500m.</a:t>
          </a:r>
        </a:p>
      </dsp:txBody>
      <dsp:txXfrm>
        <a:off x="1321613" y="220104"/>
        <a:ext cx="639467" cy="639467"/>
      </dsp:txXfrm>
    </dsp:sp>
    <dsp:sp modelId="{5AA70F9A-6D4E-46F8-8AA3-7228532B7390}">
      <dsp:nvSpPr>
        <dsp:cNvPr id="0" name=""/>
        <dsp:cNvSpPr/>
      </dsp:nvSpPr>
      <dsp:spPr>
        <a:xfrm>
          <a:off x="2377334" y="2145618"/>
          <a:ext cx="904343" cy="904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1 rayon rentrent 4200m.</a:t>
          </a:r>
        </a:p>
      </dsp:txBody>
      <dsp:txXfrm>
        <a:off x="2509772" y="2278056"/>
        <a:ext cx="639467" cy="639467"/>
      </dsp:txXfrm>
    </dsp:sp>
    <dsp:sp modelId="{AA3BFD86-C3B1-41DE-BA7E-2CE098615C16}">
      <dsp:nvSpPr>
        <dsp:cNvPr id="0" name=""/>
        <dsp:cNvSpPr/>
      </dsp:nvSpPr>
      <dsp:spPr>
        <a:xfrm>
          <a:off x="1015" y="2145618"/>
          <a:ext cx="904343" cy="90434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Déclivité entre 0,2% et 5%.</a:t>
          </a:r>
        </a:p>
      </dsp:txBody>
      <dsp:txXfrm>
        <a:off x="133453" y="2278056"/>
        <a:ext cx="639467" cy="639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45A02-1ED4-4244-807D-614DAC138906}">
      <dsp:nvSpPr>
        <dsp:cNvPr id="0" name=""/>
        <dsp:cNvSpPr/>
      </dsp:nvSpPr>
      <dsp:spPr>
        <a:xfrm>
          <a:off x="302492" y="480926"/>
          <a:ext cx="3316892" cy="3316892"/>
        </a:xfrm>
        <a:prstGeom prst="blockArc">
          <a:avLst>
            <a:gd name="adj1" fmla="val 12600000"/>
            <a:gd name="adj2" fmla="val 16200000"/>
            <a:gd name="adj3" fmla="val 4493"/>
          </a:avLst>
        </a:prstGeom>
        <a:gradFill rotWithShape="0">
          <a:gsLst>
            <a:gs pos="0">
              <a:schemeClr val="accent5">
                <a:hueOff val="0"/>
                <a:satOff val="0"/>
                <a:lumOff val="-70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70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70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BA2344-6370-485F-BBBD-993F4B7AA9BA}">
      <dsp:nvSpPr>
        <dsp:cNvPr id="0" name=""/>
        <dsp:cNvSpPr/>
      </dsp:nvSpPr>
      <dsp:spPr>
        <a:xfrm>
          <a:off x="302492" y="480926"/>
          <a:ext cx="3316892" cy="3316892"/>
        </a:xfrm>
        <a:prstGeom prst="blockArc">
          <a:avLst>
            <a:gd name="adj1" fmla="val 9000000"/>
            <a:gd name="adj2" fmla="val 12600000"/>
            <a:gd name="adj3" fmla="val 4493"/>
          </a:avLst>
        </a:prstGeom>
        <a:gradFill rotWithShape="0">
          <a:gsLst>
            <a:gs pos="0">
              <a:schemeClr val="accent5">
                <a:hueOff val="0"/>
                <a:satOff val="0"/>
                <a:lumOff val="-564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564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564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C9B1D3-9EC8-47CB-8645-3BD736696432}">
      <dsp:nvSpPr>
        <dsp:cNvPr id="0" name=""/>
        <dsp:cNvSpPr/>
      </dsp:nvSpPr>
      <dsp:spPr>
        <a:xfrm>
          <a:off x="302492" y="480926"/>
          <a:ext cx="3316892" cy="3316892"/>
        </a:xfrm>
        <a:prstGeom prst="blockArc">
          <a:avLst>
            <a:gd name="adj1" fmla="val 5400000"/>
            <a:gd name="adj2" fmla="val 9000000"/>
            <a:gd name="adj3" fmla="val 4493"/>
          </a:avLst>
        </a:prstGeom>
        <a:gradFill rotWithShape="0">
          <a:gsLst>
            <a:gs pos="0">
              <a:schemeClr val="accent5">
                <a:hueOff val="0"/>
                <a:satOff val="0"/>
                <a:lumOff val="-42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42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42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036FC-C041-4197-82D5-97B0FFAE543D}">
      <dsp:nvSpPr>
        <dsp:cNvPr id="0" name=""/>
        <dsp:cNvSpPr/>
      </dsp:nvSpPr>
      <dsp:spPr>
        <a:xfrm>
          <a:off x="302492" y="480926"/>
          <a:ext cx="3316892" cy="3316892"/>
        </a:xfrm>
        <a:prstGeom prst="blockArc">
          <a:avLst>
            <a:gd name="adj1" fmla="val 1800000"/>
            <a:gd name="adj2" fmla="val 5400000"/>
            <a:gd name="adj3" fmla="val 4493"/>
          </a:avLst>
        </a:prstGeom>
        <a:gradFill rotWithShape="0">
          <a:gsLst>
            <a:gs pos="0">
              <a:schemeClr val="accent5">
                <a:hueOff val="0"/>
                <a:satOff val="0"/>
                <a:lumOff val="-282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282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282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4735DC-2AFF-4ADE-8443-7552675AB05C}">
      <dsp:nvSpPr>
        <dsp:cNvPr id="0" name=""/>
        <dsp:cNvSpPr/>
      </dsp:nvSpPr>
      <dsp:spPr>
        <a:xfrm>
          <a:off x="302492" y="480926"/>
          <a:ext cx="3316892" cy="3316892"/>
        </a:xfrm>
        <a:prstGeom prst="blockArc">
          <a:avLst>
            <a:gd name="adj1" fmla="val 19800000"/>
            <a:gd name="adj2" fmla="val 1800000"/>
            <a:gd name="adj3" fmla="val 4493"/>
          </a:avLst>
        </a:prstGeom>
        <a:gradFill rotWithShape="0">
          <a:gsLst>
            <a:gs pos="0">
              <a:schemeClr val="accent5">
                <a:hueOff val="0"/>
                <a:satOff val="0"/>
                <a:lumOff val="-141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141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141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3149B0-4C73-4120-A551-CBA2F00B7121}">
      <dsp:nvSpPr>
        <dsp:cNvPr id="0" name=""/>
        <dsp:cNvSpPr/>
      </dsp:nvSpPr>
      <dsp:spPr>
        <a:xfrm>
          <a:off x="302492" y="480926"/>
          <a:ext cx="3316892" cy="3316892"/>
        </a:xfrm>
        <a:prstGeom prst="blockArc">
          <a:avLst>
            <a:gd name="adj1" fmla="val 16200000"/>
            <a:gd name="adj2" fmla="val 19800000"/>
            <a:gd name="adj3" fmla="val 449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9C0F70-D3AA-4C00-A1A1-0A1B98CD2B67}">
      <dsp:nvSpPr>
        <dsp:cNvPr id="0" name=""/>
        <dsp:cNvSpPr/>
      </dsp:nvSpPr>
      <dsp:spPr>
        <a:xfrm>
          <a:off x="1221756" y="1400190"/>
          <a:ext cx="1478363" cy="14783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Profil en travers type</a:t>
          </a:r>
        </a:p>
      </dsp:txBody>
      <dsp:txXfrm>
        <a:off x="1438257" y="1616691"/>
        <a:ext cx="1045361" cy="1045361"/>
      </dsp:txXfrm>
    </dsp:sp>
    <dsp:sp modelId="{EB679CC2-231D-4872-AA04-4D9380ADC86A}">
      <dsp:nvSpPr>
        <dsp:cNvPr id="0" name=""/>
        <dsp:cNvSpPr/>
      </dsp:nvSpPr>
      <dsp:spPr>
        <a:xfrm>
          <a:off x="1443511" y="753"/>
          <a:ext cx="1034854" cy="10348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Largeur de la chaussée : 10.5m</a:t>
          </a:r>
        </a:p>
      </dsp:txBody>
      <dsp:txXfrm>
        <a:off x="1595062" y="152304"/>
        <a:ext cx="731752" cy="731752"/>
      </dsp:txXfrm>
    </dsp:sp>
    <dsp:sp modelId="{2533BC9C-376E-4B3C-8B3E-7AB233F0331E}">
      <dsp:nvSpPr>
        <dsp:cNvPr id="0" name=""/>
        <dsp:cNvSpPr/>
      </dsp:nvSpPr>
      <dsp:spPr>
        <a:xfrm>
          <a:off x="2847504" y="811349"/>
          <a:ext cx="1034854" cy="10348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-141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141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141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Largeur de la plateforme : 15.5m</a:t>
          </a:r>
        </a:p>
      </dsp:txBody>
      <dsp:txXfrm>
        <a:off x="2999055" y="962900"/>
        <a:ext cx="731752" cy="731752"/>
      </dsp:txXfrm>
    </dsp:sp>
    <dsp:sp modelId="{919E2426-DD52-4F7C-8C0F-C6C32DA515B9}">
      <dsp:nvSpPr>
        <dsp:cNvPr id="0" name=""/>
        <dsp:cNvSpPr/>
      </dsp:nvSpPr>
      <dsp:spPr>
        <a:xfrm>
          <a:off x="2847504" y="2432540"/>
          <a:ext cx="1034854" cy="10348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-282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282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282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Largeur du TPC : 1.5m</a:t>
          </a:r>
        </a:p>
      </dsp:txBody>
      <dsp:txXfrm>
        <a:off x="2999055" y="2584091"/>
        <a:ext cx="731752" cy="731752"/>
      </dsp:txXfrm>
    </dsp:sp>
    <dsp:sp modelId="{C7EB4C14-9453-464F-B4FF-AC9325569206}">
      <dsp:nvSpPr>
        <dsp:cNvPr id="0" name=""/>
        <dsp:cNvSpPr/>
      </dsp:nvSpPr>
      <dsp:spPr>
        <a:xfrm>
          <a:off x="1443511" y="3243136"/>
          <a:ext cx="1034854" cy="10348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-42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42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42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1000" kern="1200" dirty="0"/>
            <a:t>Dévers minimal : 2.5%</a:t>
          </a:r>
        </a:p>
      </dsp:txBody>
      <dsp:txXfrm>
        <a:off x="1595062" y="3394687"/>
        <a:ext cx="731752" cy="731752"/>
      </dsp:txXfrm>
    </dsp:sp>
    <dsp:sp modelId="{16E25A82-AFE1-4D58-82C1-B358C9C88C39}">
      <dsp:nvSpPr>
        <dsp:cNvPr id="0" name=""/>
        <dsp:cNvSpPr/>
      </dsp:nvSpPr>
      <dsp:spPr>
        <a:xfrm>
          <a:off x="39518" y="2432540"/>
          <a:ext cx="1034854" cy="10348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-564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564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564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fr-FR" sz="1000" kern="1200" dirty="0"/>
            <a:t>Bonde d’arrêt d’urgence : 2.5m, 3.5% </a:t>
          </a:r>
        </a:p>
      </dsp:txBody>
      <dsp:txXfrm>
        <a:off x="191069" y="2584091"/>
        <a:ext cx="731752" cy="731752"/>
      </dsp:txXfrm>
    </dsp:sp>
    <dsp:sp modelId="{C2E0616E-B9E4-423B-9F20-4357099D757A}">
      <dsp:nvSpPr>
        <dsp:cNvPr id="0" name=""/>
        <dsp:cNvSpPr/>
      </dsp:nvSpPr>
      <dsp:spPr>
        <a:xfrm>
          <a:off x="39518" y="811349"/>
          <a:ext cx="1034854" cy="103485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-706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-706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-706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fr-FR" sz="1000" kern="1200" dirty="0"/>
            <a:t>Berme : 1m,  4%.</a:t>
          </a:r>
        </a:p>
      </dsp:txBody>
      <dsp:txXfrm>
        <a:off x="191069" y="962900"/>
        <a:ext cx="731752" cy="7317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6A77C-92AF-48C0-AC90-671C5923BFD4}">
      <dsp:nvSpPr>
        <dsp:cNvPr id="0" name=""/>
        <dsp:cNvSpPr/>
      </dsp:nvSpPr>
      <dsp:spPr>
        <a:xfrm>
          <a:off x="1259326" y="0"/>
          <a:ext cx="2968408" cy="9145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Classe de sol : A</a:t>
          </a:r>
          <a:r>
            <a:rPr lang="fr-FR" sz="2800" kern="1200" baseline="-25000" dirty="0"/>
            <a:t>2</a:t>
          </a:r>
        </a:p>
      </dsp:txBody>
      <dsp:txXfrm>
        <a:off x="1286111" y="26785"/>
        <a:ext cx="2914838" cy="860940"/>
      </dsp:txXfrm>
    </dsp:sp>
    <dsp:sp modelId="{306C557A-DF15-4DD4-BF29-2BD50834415A}">
      <dsp:nvSpPr>
        <dsp:cNvPr id="0" name=""/>
        <dsp:cNvSpPr/>
      </dsp:nvSpPr>
      <dsp:spPr>
        <a:xfrm rot="5400000">
          <a:off x="2572060" y="937373"/>
          <a:ext cx="342941" cy="411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 rot="-5400000">
        <a:off x="2620072" y="971667"/>
        <a:ext cx="246917" cy="240059"/>
      </dsp:txXfrm>
    </dsp:sp>
    <dsp:sp modelId="{5A8A3CAA-E2F7-4414-82F9-2E1E7109E7EB}">
      <dsp:nvSpPr>
        <dsp:cNvPr id="0" name=""/>
        <dsp:cNvSpPr/>
      </dsp:nvSpPr>
      <dsp:spPr>
        <a:xfrm>
          <a:off x="1259326" y="1371765"/>
          <a:ext cx="2968408" cy="9145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353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Sous-classe : A</a:t>
          </a:r>
          <a:r>
            <a:rPr lang="fr-FR" sz="2800" kern="1200" baseline="-25000" dirty="0"/>
            <a:t>2</a:t>
          </a:r>
          <a:r>
            <a:rPr lang="fr-FR" sz="2800" kern="1200" dirty="0"/>
            <a:t>th</a:t>
          </a:r>
        </a:p>
      </dsp:txBody>
      <dsp:txXfrm>
        <a:off x="1286111" y="1398550"/>
        <a:ext cx="2914838" cy="860940"/>
      </dsp:txXfrm>
    </dsp:sp>
    <dsp:sp modelId="{90CEAAB0-9BEE-413A-811D-C50E59E45547}">
      <dsp:nvSpPr>
        <dsp:cNvPr id="0" name=""/>
        <dsp:cNvSpPr/>
      </dsp:nvSpPr>
      <dsp:spPr>
        <a:xfrm rot="5400000">
          <a:off x="2572060" y="2309139"/>
          <a:ext cx="342941" cy="411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 rot="-5400000">
        <a:off x="2620072" y="2343433"/>
        <a:ext cx="246917" cy="240059"/>
      </dsp:txXfrm>
    </dsp:sp>
    <dsp:sp modelId="{142F0DDA-698B-4037-A05C-25A3A3960367}">
      <dsp:nvSpPr>
        <dsp:cNvPr id="0" name=""/>
        <dsp:cNvSpPr/>
      </dsp:nvSpPr>
      <dsp:spPr>
        <a:xfrm>
          <a:off x="1259326" y="2743531"/>
          <a:ext cx="2968408" cy="9145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Sol médiocre </a:t>
          </a:r>
        </a:p>
      </dsp:txBody>
      <dsp:txXfrm>
        <a:off x="1286111" y="2770316"/>
        <a:ext cx="2914838" cy="860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E917B-E043-4CB6-86F5-A77DF5E1D845}">
      <dsp:nvSpPr>
        <dsp:cNvPr id="0" name=""/>
        <dsp:cNvSpPr/>
      </dsp:nvSpPr>
      <dsp:spPr>
        <a:xfrm rot="5400000">
          <a:off x="4005311" y="-1564874"/>
          <a:ext cx="1153914" cy="45765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TMJA: 22000 UVP.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THDPS : 1750 UVP.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PL : 14%. </a:t>
          </a:r>
        </a:p>
      </dsp:txBody>
      <dsp:txXfrm rot="-5400000">
        <a:off x="2294012" y="202754"/>
        <a:ext cx="4520184" cy="1041256"/>
      </dsp:txXfrm>
    </dsp:sp>
    <dsp:sp modelId="{46B92B01-64BA-4D86-8239-EF1C2B32476D}">
      <dsp:nvSpPr>
        <dsp:cNvPr id="0" name=""/>
        <dsp:cNvSpPr/>
      </dsp:nvSpPr>
      <dsp:spPr>
        <a:xfrm>
          <a:off x="18486" y="2185"/>
          <a:ext cx="2340321" cy="14423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+mj-lt"/>
            <a:buNone/>
          </a:pPr>
          <a:r>
            <a:rPr lang="fr-FR" sz="3000" b="1" kern="1200" dirty="0"/>
            <a:t>Situation actuelle</a:t>
          </a:r>
          <a:endParaRPr lang="fr-FR" sz="3000" kern="1200" dirty="0"/>
        </a:p>
      </dsp:txBody>
      <dsp:txXfrm>
        <a:off x="88898" y="72597"/>
        <a:ext cx="2199497" cy="1301568"/>
      </dsp:txXfrm>
    </dsp:sp>
    <dsp:sp modelId="{A612B188-73A8-48EB-ABBD-988BD4C6EAAC}">
      <dsp:nvSpPr>
        <dsp:cNvPr id="0" name=""/>
        <dsp:cNvSpPr/>
      </dsp:nvSpPr>
      <dsp:spPr>
        <a:xfrm rot="5400000">
          <a:off x="4005311" y="-50362"/>
          <a:ext cx="1153914" cy="45765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-1458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-1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Année de mise en service : 2023.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Durée de vie : 15 ans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Taux de croissance annuelle : </a:t>
          </a:r>
          <a14:m xmlns:a14="http://schemas.microsoft.com/office/drawing/2010/main">
            <m:oMath xmlns:m="http://schemas.openxmlformats.org/officeDocument/2006/math">
              <m:r>
                <a:rPr lang="fr-FR" sz="1800" i="1" kern="1200"/>
                <m:t>𝜏</m:t>
              </m:r>
              <m:r>
                <a:rPr lang="fr-FR" sz="1800" i="1" kern="1200"/>
                <m:t>=5%</m:t>
              </m:r>
            </m:oMath>
          </a14:m>
          <a:r>
            <a:rPr lang="fr-FR" sz="1800" kern="1200" dirty="0"/>
            <a:t>.</a:t>
          </a:r>
        </a:p>
      </dsp:txBody>
      <dsp:txXfrm rot="-5400000">
        <a:off x="2294012" y="1717266"/>
        <a:ext cx="4520184" cy="1041256"/>
      </dsp:txXfrm>
    </dsp:sp>
    <dsp:sp modelId="{912524EB-4B97-4AD7-AE1B-1663F28506E2}">
      <dsp:nvSpPr>
        <dsp:cNvPr id="0" name=""/>
        <dsp:cNvSpPr/>
      </dsp:nvSpPr>
      <dsp:spPr>
        <a:xfrm>
          <a:off x="18486" y="1516697"/>
          <a:ext cx="2340321" cy="1442392"/>
        </a:xfrm>
        <a:prstGeom prst="roundRect">
          <a:avLst/>
        </a:prstGeom>
        <a:solidFill>
          <a:schemeClr val="accent2">
            <a:hueOff val="0"/>
            <a:satOff val="0"/>
            <a:lumOff val="-549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+mj-lt"/>
            <a:buNone/>
          </a:pPr>
          <a:r>
            <a:rPr lang="fr-FR" sz="3000" b="1" kern="1200" dirty="0"/>
            <a:t>Hypothèses de calcul</a:t>
          </a:r>
          <a:endParaRPr lang="fr-FR" sz="3000" kern="1200" dirty="0"/>
        </a:p>
      </dsp:txBody>
      <dsp:txXfrm>
        <a:off x="88898" y="1587109"/>
        <a:ext cx="2199497" cy="1301568"/>
      </dsp:txXfrm>
    </dsp:sp>
    <dsp:sp modelId="{30234B47-990C-4972-88D1-1774EF3E2346}">
      <dsp:nvSpPr>
        <dsp:cNvPr id="0" name=""/>
        <dsp:cNvSpPr/>
      </dsp:nvSpPr>
      <dsp:spPr>
        <a:xfrm rot="5400000">
          <a:off x="4005311" y="1464149"/>
          <a:ext cx="1153914" cy="45765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-291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-29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TMJA en 2038 : 52946 UVP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" panose="020F0502020204030204" pitchFamily="34" charset="0"/>
            <a:buChar char="-"/>
          </a:pPr>
          <a:r>
            <a:rPr lang="fr-FR" sz="1800" kern="1200" dirty="0"/>
            <a:t>THDPS en 2038 : 4212 UVP</a:t>
          </a:r>
        </a:p>
      </dsp:txBody>
      <dsp:txXfrm rot="-5400000">
        <a:off x="2294012" y="3231778"/>
        <a:ext cx="4520184" cy="1041256"/>
      </dsp:txXfrm>
    </dsp:sp>
    <dsp:sp modelId="{9A0A7CEC-C840-456F-87B0-4EE20F51D525}">
      <dsp:nvSpPr>
        <dsp:cNvPr id="0" name=""/>
        <dsp:cNvSpPr/>
      </dsp:nvSpPr>
      <dsp:spPr>
        <a:xfrm>
          <a:off x="18486" y="3031209"/>
          <a:ext cx="2340321" cy="1442392"/>
        </a:xfrm>
        <a:prstGeom prst="roundRect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600"/>
            <a:buFont typeface="+mj-lt"/>
            <a:buNone/>
          </a:pPr>
          <a:r>
            <a:rPr lang="fr-FR" sz="3000" b="1" kern="1200"/>
            <a:t>Prévision du trafic</a:t>
          </a:r>
          <a:endParaRPr lang="fr-FR" sz="3000" kern="1200" dirty="0"/>
        </a:p>
      </dsp:txBody>
      <dsp:txXfrm>
        <a:off x="88898" y="3101621"/>
        <a:ext cx="2199497" cy="1301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34A75-232B-41ED-9A9A-DB6D5D436394}">
      <dsp:nvSpPr>
        <dsp:cNvPr id="0" name=""/>
        <dsp:cNvSpPr/>
      </dsp:nvSpPr>
      <dsp:spPr>
        <a:xfrm rot="10800000">
          <a:off x="1016729" y="272"/>
          <a:ext cx="2840855" cy="120470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4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alibri" panose="020F0502020204030204" pitchFamily="34" charset="0"/>
            <a:buNone/>
          </a:pPr>
          <a:r>
            <a:rPr lang="fr-FR" sz="2100" kern="1200" dirty="0"/>
            <a:t>PL = 1351 UVP</a:t>
          </a:r>
          <a:br>
            <a:rPr lang="fr-FR" sz="2100" kern="1200" dirty="0"/>
          </a:br>
          <a:r>
            <a:rPr lang="fr-FR" sz="2100" kern="1200" dirty="0"/>
            <a:t>VL = 8298 UVP</a:t>
          </a:r>
          <a:br>
            <a:rPr lang="fr-FR" sz="2100" kern="1200" dirty="0"/>
          </a:br>
          <a14:m xmlns:a14="http://schemas.microsoft.com/office/drawing/2010/main">
            <m:oMath xmlns:m="http://schemas.openxmlformats.org/officeDocument/2006/math">
              <m:r>
                <a:rPr lang="fr-FR" sz="2100" i="1" kern="1200">
                  <a:latin typeface="Cambria Math" panose="02040503050406030204" pitchFamily="18" charset="0"/>
                </a:rPr>
                <m:t>𝜏</m:t>
              </m:r>
              <m:r>
                <a:rPr lang="fr-FR" sz="2100" i="1" kern="1200">
                  <a:latin typeface="Cambria Math" panose="02040503050406030204" pitchFamily="18" charset="0"/>
                </a:rPr>
                <m:t>=5%</m:t>
              </m:r>
            </m:oMath>
          </a14:m>
          <a:r>
            <a:rPr lang="fr-FR" sz="2100" kern="1200" dirty="0"/>
            <a:t>.</a:t>
          </a:r>
        </a:p>
      </dsp:txBody>
      <dsp:txXfrm rot="10800000">
        <a:off x="1317904" y="272"/>
        <a:ext cx="2539680" cy="1204701"/>
      </dsp:txXfrm>
    </dsp:sp>
    <dsp:sp modelId="{E758B0E8-8D16-4695-A87B-3C273702650A}">
      <dsp:nvSpPr>
        <dsp:cNvPr id="0" name=""/>
        <dsp:cNvSpPr/>
      </dsp:nvSpPr>
      <dsp:spPr>
        <a:xfrm>
          <a:off x="414378" y="272"/>
          <a:ext cx="1204701" cy="1204701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519B3-430B-4C95-87AC-4CD760FB71B5}">
      <dsp:nvSpPr>
        <dsp:cNvPr id="0" name=""/>
        <dsp:cNvSpPr/>
      </dsp:nvSpPr>
      <dsp:spPr>
        <a:xfrm rot="10800000">
          <a:off x="1016729" y="1564586"/>
          <a:ext cx="2840855" cy="120470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4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N</a:t>
          </a:r>
          <a:r>
            <a:rPr lang="fr-FR" sz="2100" kern="1200" baseline="-25000" dirty="0" err="1"/>
            <a:t>eq</a:t>
          </a:r>
          <a:r>
            <a:rPr lang="fr-FR" sz="2100" kern="1200" baseline="0" dirty="0"/>
            <a:t>=9,86 10</a:t>
          </a:r>
          <a:r>
            <a:rPr lang="fr-FR" sz="2100" kern="1200" baseline="30000" dirty="0"/>
            <a:t>6</a:t>
          </a:r>
          <a:r>
            <a:rPr lang="fr-FR" sz="2100" kern="1200" baseline="0" dirty="0"/>
            <a:t> essieu de 13T</a:t>
          </a:r>
        </a:p>
      </dsp:txBody>
      <dsp:txXfrm rot="10800000">
        <a:off x="1317904" y="1564586"/>
        <a:ext cx="2539680" cy="1204701"/>
      </dsp:txXfrm>
    </dsp:sp>
    <dsp:sp modelId="{B5EEA8A4-3770-4DF1-B744-614FAB794622}">
      <dsp:nvSpPr>
        <dsp:cNvPr id="0" name=""/>
        <dsp:cNvSpPr/>
      </dsp:nvSpPr>
      <dsp:spPr>
        <a:xfrm>
          <a:off x="414378" y="1564586"/>
          <a:ext cx="1204701" cy="1204701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490CC-945E-48C4-9B74-66FC07889447}">
      <dsp:nvSpPr>
        <dsp:cNvPr id="0" name=""/>
        <dsp:cNvSpPr/>
      </dsp:nvSpPr>
      <dsp:spPr>
        <a:xfrm rot="10800000">
          <a:off x="1016729" y="3128900"/>
          <a:ext cx="2840855" cy="1204701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24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Classe T0</a:t>
          </a:r>
        </a:p>
      </dsp:txBody>
      <dsp:txXfrm rot="10800000">
        <a:off x="1317904" y="3128900"/>
        <a:ext cx="2539680" cy="1204701"/>
      </dsp:txXfrm>
    </dsp:sp>
    <dsp:sp modelId="{6B7758D8-5FDF-41EC-A04C-7E67E177FEA9}">
      <dsp:nvSpPr>
        <dsp:cNvPr id="0" name=""/>
        <dsp:cNvSpPr/>
      </dsp:nvSpPr>
      <dsp:spPr>
        <a:xfrm>
          <a:off x="414378" y="3128900"/>
          <a:ext cx="1204701" cy="1204701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4DC37-3842-485F-A9C4-706064733E08}" type="datetimeFigureOut">
              <a:rPr lang="fr-FR" smtClean="0"/>
              <a:t>05/01/2021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C95CE-8A23-48E2-879E-10EDE6290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6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96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4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6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8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2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8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7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51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C95CE-8A23-48E2-879E-10EDE6290F5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93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0F09A7-F8E0-488D-8FB2-37C216F7078A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5463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A92CB-3D50-4329-8EB3-B80A887A42D4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2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84E-1723-4185-A675-9AF2B41C3FE9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5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0922-504D-4143-9A95-FFCD0FBEDF0B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1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996881-1FAB-41C1-9553-4CF5F8AF1FF4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606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56CD-E6CA-4B1A-A33C-9230FAE9ABDD}" type="datetime1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6DC0-FDFF-47CD-AA61-E1C5B2BED54F}" type="datetime1">
              <a:rPr lang="fr-FR" smtClean="0"/>
              <a:t>05/01/2021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78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E1AB-E795-474F-BF87-A2511EB6335F}" type="datetime1">
              <a:rPr lang="fr-FR" smtClean="0"/>
              <a:t>05/01/2021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D0B4-2E04-4D67-B0C7-861CBD11D24F}" type="datetime1">
              <a:rPr lang="fr-FR" smtClean="0"/>
              <a:t>05/01/2021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2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00610-F7A4-48A2-B04C-EB01ADA9803B}" type="datetime1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68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2DB51-B999-4350-9578-8BEB64BFEAB6}" type="datetime1">
              <a:rPr lang="fr-FR" smtClean="0"/>
              <a:t>05/01/2021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3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82EFBC-A7C3-4851-8AA0-D98BDDA97C1A}" type="datetime1">
              <a:rPr lang="fr-FR" smtClean="0"/>
              <a:t>05/01/2021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71F7943-9BEC-4835-85B1-E592839FE98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120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2.xml"/><Relationship Id="rId12" Type="http://schemas.microsoft.com/office/2007/relationships/diagramDrawing" Target="../diagrams/drawing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803" y="1346972"/>
            <a:ext cx="9136393" cy="1582482"/>
          </a:xfrm>
        </p:spPr>
        <p:txBody>
          <a:bodyPr/>
          <a:lstStyle/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Projet routes et infrastructures</a:t>
            </a:r>
            <a:endParaRPr lang="fr-F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770" y="3541385"/>
            <a:ext cx="9152460" cy="3226006"/>
          </a:xfrm>
        </p:spPr>
        <p:txBody>
          <a:bodyPr>
            <a:normAutofit/>
          </a:bodyPr>
          <a:lstStyle/>
          <a:p>
            <a:pPr algn="r"/>
            <a:endParaRPr lang="fr-FR" sz="4800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/>
              <a:t> </a:t>
            </a:r>
          </a:p>
          <a:p>
            <a:pPr algn="r"/>
            <a:endParaRPr lang="fr-FR" dirty="0"/>
          </a:p>
          <a:p>
            <a:pPr algn="r"/>
            <a:endParaRPr lang="fr-FR" sz="2800" dirty="0"/>
          </a:p>
          <a:p>
            <a:pPr algn="ctr"/>
            <a:r>
              <a:rPr lang="fr-FR" sz="1400" dirty="0"/>
              <a:t>Année universitaire 2020-2021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427725-F076-4609-BDFD-099D898B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05" y="156766"/>
            <a:ext cx="1378082" cy="14475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EA9CBA-1AFB-4656-BEF1-7232776CF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9724" y="101225"/>
            <a:ext cx="1317231" cy="14475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34A91E-F82F-46DA-9168-6A525F9465FD}"/>
              </a:ext>
            </a:extLst>
          </p:cNvPr>
          <p:cNvSpPr txBox="1"/>
          <p:nvPr/>
        </p:nvSpPr>
        <p:spPr>
          <a:xfrm>
            <a:off x="3065687" y="127553"/>
            <a:ext cx="55249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République Tunisienne</a:t>
            </a:r>
          </a:p>
          <a:p>
            <a:pPr algn="ctr"/>
            <a:r>
              <a:rPr lang="fr-FR" sz="1400" dirty="0"/>
              <a:t>Ministère de l’Enseignement Supérieur et de la Recherche Scientifique</a:t>
            </a:r>
          </a:p>
          <a:p>
            <a:pPr algn="ctr"/>
            <a:r>
              <a:rPr lang="fr-FR" sz="1400" dirty="0"/>
              <a:t>Université de Tunis El Manar</a:t>
            </a:r>
          </a:p>
          <a:p>
            <a:pPr algn="ctr"/>
            <a:r>
              <a:rPr lang="fr-FR" sz="1400" dirty="0"/>
              <a:t>Ecole Nationale d’Ingénieurs de Tunis</a:t>
            </a:r>
            <a:endParaRPr lang="fr-FR" sz="800" dirty="0"/>
          </a:p>
          <a:p>
            <a:pPr algn="ctr"/>
            <a:r>
              <a:rPr lang="fr-FR" sz="1400" dirty="0"/>
              <a:t>Département de Génie Civil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B9F91D-0FDC-429C-835D-47F9E2C71437}"/>
              </a:ext>
            </a:extLst>
          </p:cNvPr>
          <p:cNvSpPr txBox="1">
            <a:spLocks/>
          </p:cNvSpPr>
          <p:nvPr/>
        </p:nvSpPr>
        <p:spPr>
          <a:xfrm>
            <a:off x="1527803" y="2014444"/>
            <a:ext cx="9404203" cy="1582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DIMENSIONNEMENT D’UNE AUTOROUTE DE TYPE L1 A TUNIS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51F508-C2C7-428C-B3AD-EAEA4A39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B81A8-79DB-4045-BEAA-50D228A6930F}" type="slidenum">
              <a:rPr lang="fr-FR" smtClean="0"/>
              <a:t>1</a:t>
            </a:fld>
            <a:endParaRPr lang="fr-FR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5D164EE6-CD7A-49F6-B650-84D93E8EE053}"/>
              </a:ext>
            </a:extLst>
          </p:cNvPr>
          <p:cNvSpPr txBox="1">
            <a:spLocks/>
          </p:cNvSpPr>
          <p:nvPr/>
        </p:nvSpPr>
        <p:spPr>
          <a:xfrm>
            <a:off x="1519770" y="3879266"/>
            <a:ext cx="9152459" cy="2438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800" dirty="0"/>
              <a:t>Elaboré par : </a:t>
            </a:r>
          </a:p>
          <a:p>
            <a:pPr algn="r"/>
            <a:r>
              <a:rPr lang="fr-FR" sz="1800" dirty="0"/>
              <a:t>Amine MANNAI</a:t>
            </a:r>
          </a:p>
          <a:p>
            <a:pPr algn="r"/>
            <a:r>
              <a:rPr lang="fr-FR" sz="1800" dirty="0"/>
              <a:t>Fares FRIKHA</a:t>
            </a:r>
          </a:p>
          <a:p>
            <a:pPr algn="r"/>
            <a:r>
              <a:rPr lang="fr-FR" sz="1800" dirty="0" err="1"/>
              <a:t>Ghada</a:t>
            </a:r>
            <a:r>
              <a:rPr lang="fr-FR" sz="1800" dirty="0"/>
              <a:t> NAMMOUCHI</a:t>
            </a:r>
          </a:p>
          <a:p>
            <a:pPr algn="r"/>
            <a:r>
              <a:rPr lang="fr-FR" sz="1800" dirty="0"/>
              <a:t>Hamza MAAOUI</a:t>
            </a:r>
          </a:p>
          <a:p>
            <a:pPr algn="l"/>
            <a:endParaRPr lang="fr-FR" sz="1800" dirty="0"/>
          </a:p>
          <a:p>
            <a:r>
              <a:rPr lang="fr-FR" sz="1800" dirty="0"/>
              <a:t>Groupe : G02</a:t>
            </a:r>
          </a:p>
          <a:p>
            <a:pPr algn="l"/>
            <a:endParaRPr lang="fr-FR" sz="1800" dirty="0"/>
          </a:p>
          <a:p>
            <a:pPr algn="l"/>
            <a:r>
              <a:rPr lang="fr-FR" sz="1800" dirty="0"/>
              <a:t>Encadré par : M. Amara LOULIZI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C5C23-1C2C-461F-9B30-E60D5020AC89}"/>
              </a:ext>
            </a:extLst>
          </p:cNvPr>
          <p:cNvSpPr/>
          <p:nvPr/>
        </p:nvSpPr>
        <p:spPr>
          <a:xfrm>
            <a:off x="2571867" y="743056"/>
            <a:ext cx="1477818" cy="8035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9F8E-40A1-4F59-A365-332EF511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Profil en long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FBFEF-55A9-4F61-82EC-9D9126A5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26598C-9980-420E-A58A-DEDF58ED39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784349"/>
            <a:ext cx="6517065" cy="496926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68DC1F-5627-402A-B34A-093E2355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971F7943-9BEC-4835-85B1-E592839FE984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E69DE8C6-059A-4AAA-8418-43439BA3A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724127"/>
              </p:ext>
            </p:extLst>
          </p:nvPr>
        </p:nvGraphicFramePr>
        <p:xfrm>
          <a:off x="1371600" y="2286000"/>
          <a:ext cx="3282694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9F8E-40A1-4F59-A365-332EF511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5" y="685800"/>
            <a:ext cx="4283321" cy="14859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fr-FR" dirty="0"/>
              <a:t>Profil en travers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FBFEF-55A9-4F61-82EC-9D9126A5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701E21-297C-4002-8848-D2DA5D7CB3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784349"/>
            <a:ext cx="6517065" cy="496926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68DC1F-5627-402A-B34A-093E2355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971F7943-9BEC-4835-85B1-E592839FE984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E69DE8C6-059A-4AAA-8418-43439BA3A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727118"/>
              </p:ext>
            </p:extLst>
          </p:nvPr>
        </p:nvGraphicFramePr>
        <p:xfrm>
          <a:off x="795868" y="1600200"/>
          <a:ext cx="3921877" cy="427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879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954032-E6CE-4C0B-B7E0-AD9B77C8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3400" cap="all" dirty="0"/>
              <a:t>Importation de le résultat final donnée par « Piste » sur le fond topographique dans « AutoCAD »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534DC2-FFF6-4E87-AF95-E012379018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5" y="1333221"/>
            <a:ext cx="3052144" cy="439157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5A748A-E6DF-4AC1-BC4A-5CB17080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71F7943-9BEC-4835-85B1-E592839FE984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Etude de </a:t>
            </a:r>
            <a:r>
              <a:rPr lang="fr-FR" sz="7200" cap="all" dirty="0"/>
              <a:t>terrassement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0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5FF3BA-0CCA-4967-9D6B-98E650A8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du sol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6117-4449-4ED4-9E00-2AEF95FE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14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7C9C88-A4E0-4E15-BBFB-9922CE7A1C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0071" y="1758217"/>
            <a:ext cx="6349573" cy="3854108"/>
          </a:xfrm>
          <a:prstGeom prst="rect">
            <a:avLst/>
          </a:prstGeom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08A2EFF-C6FA-4FD5-A993-768C898A0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037721"/>
              </p:ext>
            </p:extLst>
          </p:nvPr>
        </p:nvGraphicFramePr>
        <p:xfrm>
          <a:off x="7062316" y="1856250"/>
          <a:ext cx="5487062" cy="365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330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100" cap="all" dirty="0"/>
              <a:t>Etude de trafic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53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08FF9F-E2A8-4BBB-A429-0381DD22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16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Diagramme 6">
                <a:extLst>
                  <a:ext uri="{FF2B5EF4-FFF2-40B4-BE49-F238E27FC236}">
                    <a16:creationId xmlns:a16="http://schemas.microsoft.com/office/drawing/2014/main" id="{CE53B330-858E-46B7-B915-6449E0B197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5948601"/>
                  </p:ext>
                </p:extLst>
              </p:nvPr>
            </p:nvGraphicFramePr>
            <p:xfrm>
              <a:off x="777007" y="1191106"/>
              <a:ext cx="9078193" cy="44757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Diagramme 6">
                <a:extLst>
                  <a:ext uri="{FF2B5EF4-FFF2-40B4-BE49-F238E27FC236}">
                    <a16:creationId xmlns:a16="http://schemas.microsoft.com/office/drawing/2014/main" id="{CE53B330-858E-46B7-B915-6449E0B197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05948601"/>
                  </p:ext>
                </p:extLst>
              </p:nvPr>
            </p:nvGraphicFramePr>
            <p:xfrm>
              <a:off x="777007" y="1191106"/>
              <a:ext cx="9078193" cy="44757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12" name="Flèche : droite rayée 11">
            <a:extLst>
              <a:ext uri="{FF2B5EF4-FFF2-40B4-BE49-F238E27FC236}">
                <a16:creationId xmlns:a16="http://schemas.microsoft.com/office/drawing/2014/main" id="{B4461791-1BE9-443F-8CAE-BE0E01160CA8}"/>
              </a:ext>
            </a:extLst>
          </p:cNvPr>
          <p:cNvSpPr/>
          <p:nvPr/>
        </p:nvSpPr>
        <p:spPr>
          <a:xfrm>
            <a:off x="8258908" y="2985652"/>
            <a:ext cx="1016000" cy="88669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avec coins arrondis en diagonale 12">
            <a:extLst>
              <a:ext uri="{FF2B5EF4-FFF2-40B4-BE49-F238E27FC236}">
                <a16:creationId xmlns:a16="http://schemas.microsoft.com/office/drawing/2014/main" id="{3A5AAC88-F6C9-43B4-9FCC-23BD0628303B}"/>
              </a:ext>
            </a:extLst>
          </p:cNvPr>
          <p:cNvSpPr/>
          <p:nvPr/>
        </p:nvSpPr>
        <p:spPr>
          <a:xfrm>
            <a:off x="9800582" y="2985653"/>
            <a:ext cx="1596292" cy="886691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Autoroute 2*3</a:t>
            </a:r>
          </a:p>
        </p:txBody>
      </p:sp>
    </p:spTree>
    <p:extLst>
      <p:ext uri="{BB962C8B-B14F-4D97-AF65-F5344CB8AC3E}">
        <p14:creationId xmlns:p14="http://schemas.microsoft.com/office/powerpoint/2010/main" val="240828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Dimensionnement de la structure de chaussée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5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19C9-23BD-4713-AB3C-9E920A0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71818" cy="847436"/>
          </a:xfrm>
        </p:spPr>
        <p:txBody>
          <a:bodyPr/>
          <a:lstStyle/>
          <a:p>
            <a:pPr algn="ctr"/>
            <a:r>
              <a:rPr lang="fr-FR" dirty="0"/>
              <a:t>Classe de trafic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Espace réservé du contenu 11">
                <a:extLst>
                  <a:ext uri="{FF2B5EF4-FFF2-40B4-BE49-F238E27FC236}">
                    <a16:creationId xmlns:a16="http://schemas.microsoft.com/office/drawing/2014/main" id="{E9CDC36A-BDC5-4C38-88F8-A366F00C1F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166271"/>
                  </p:ext>
                </p:extLst>
              </p:nvPr>
            </p:nvGraphicFramePr>
            <p:xfrm>
              <a:off x="1371600" y="1666875"/>
              <a:ext cx="4271963" cy="43338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2" name="Espace réservé du contenu 11">
                <a:extLst>
                  <a:ext uri="{FF2B5EF4-FFF2-40B4-BE49-F238E27FC236}">
                    <a16:creationId xmlns:a16="http://schemas.microsoft.com/office/drawing/2014/main" id="{E9CDC36A-BDC5-4C38-88F8-A366F00C1F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166271"/>
                  </p:ext>
                </p:extLst>
              </p:nvPr>
            </p:nvGraphicFramePr>
            <p:xfrm>
              <a:off x="1371600" y="1666875"/>
              <a:ext cx="4271963" cy="43338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FAB987-934E-4E18-9AD5-F637C453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18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4DC3282-335C-4890-B370-D16D3010A976}"/>
              </a:ext>
            </a:extLst>
          </p:cNvPr>
          <p:cNvSpPr txBox="1">
            <a:spLocks/>
          </p:cNvSpPr>
          <p:nvPr/>
        </p:nvSpPr>
        <p:spPr>
          <a:xfrm>
            <a:off x="7336827" y="685800"/>
            <a:ext cx="4271818" cy="847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Classe de sol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F8483C6-4BD3-422C-8EB3-0C7A1DA598E2}"/>
              </a:ext>
            </a:extLst>
          </p:cNvPr>
          <p:cNvSpPr txBox="1">
            <a:spLocks/>
          </p:cNvSpPr>
          <p:nvPr/>
        </p:nvSpPr>
        <p:spPr>
          <a:xfrm>
            <a:off x="1630218" y="1667163"/>
            <a:ext cx="4271818" cy="433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BAB3048-BF99-45A6-963C-A6F12B820C4B}"/>
              </a:ext>
            </a:extLst>
          </p:cNvPr>
          <p:cNvSpPr txBox="1">
            <a:spLocks/>
          </p:cNvSpPr>
          <p:nvPr/>
        </p:nvSpPr>
        <p:spPr>
          <a:xfrm>
            <a:off x="6289964" y="1667163"/>
            <a:ext cx="4271818" cy="433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ACA6A7F-2BF1-4189-A51C-34FE1392E2DE}"/>
              </a:ext>
            </a:extLst>
          </p:cNvPr>
          <p:cNvSpPr txBox="1">
            <a:spLocks/>
          </p:cNvSpPr>
          <p:nvPr/>
        </p:nvSpPr>
        <p:spPr>
          <a:xfrm>
            <a:off x="1390073" y="1667163"/>
            <a:ext cx="4271818" cy="433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647E37A-6209-4835-B52A-5CC1E09839C5}"/>
              </a:ext>
            </a:extLst>
          </p:cNvPr>
          <p:cNvSpPr txBox="1">
            <a:spLocks/>
          </p:cNvSpPr>
          <p:nvPr/>
        </p:nvSpPr>
        <p:spPr>
          <a:xfrm>
            <a:off x="3655291" y="2119222"/>
            <a:ext cx="4271818" cy="433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graphicFrame>
        <p:nvGraphicFramePr>
          <p:cNvPr id="13" name="Espace réservé du contenu 11">
            <a:extLst>
              <a:ext uri="{FF2B5EF4-FFF2-40B4-BE49-F238E27FC236}">
                <a16:creationId xmlns:a16="http://schemas.microsoft.com/office/drawing/2014/main" id="{2A5CA833-914D-4B34-82C8-472E61753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281779"/>
              </p:ext>
            </p:extLst>
          </p:nvPr>
        </p:nvGraphicFramePr>
        <p:xfrm>
          <a:off x="7336827" y="1649846"/>
          <a:ext cx="4271963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622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5AFF1-1089-4627-AF0C-A31C4E3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3618"/>
          </a:xfrm>
        </p:spPr>
        <p:txBody>
          <a:bodyPr/>
          <a:lstStyle/>
          <a:p>
            <a:pPr algn="ctr"/>
            <a:r>
              <a:rPr lang="fr-FR" dirty="0"/>
              <a:t>Calcul de déformations admissibles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307B5FE-3CF1-45CA-9871-34E1FDA9BD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5854" y="1554018"/>
                <a:ext cx="3172691" cy="89361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𝑎𝑑𝑚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=336,23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fr-FR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𝑎𝑑𝑚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60,4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307B5FE-3CF1-45CA-9871-34E1FDA9BD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5854" y="1554018"/>
                <a:ext cx="3172691" cy="893618"/>
              </a:xfrm>
              <a:blipFill>
                <a:blip r:embed="rId2"/>
                <a:stretch>
                  <a:fillRect t="-4082" b="-2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DE6D62-1AFF-4E19-995B-42E91B49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19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923B1E6-F9E4-4675-959A-7CD2021C81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89250"/>
            <a:ext cx="4476750" cy="32829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84506FD-0AD6-4BD2-818F-533B2A18E0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86" y="2864485"/>
            <a:ext cx="4499610" cy="3307715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6529BA8-BD41-4320-B272-1016D69C8B6F}"/>
              </a:ext>
            </a:extLst>
          </p:cNvPr>
          <p:cNvSpPr/>
          <p:nvPr/>
        </p:nvSpPr>
        <p:spPr>
          <a:xfrm>
            <a:off x="4498109" y="4673600"/>
            <a:ext cx="1228436" cy="249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9321BC1-3FB6-4E32-B167-EA990EDE3A9B}"/>
              </a:ext>
            </a:extLst>
          </p:cNvPr>
          <p:cNvSpPr/>
          <p:nvPr/>
        </p:nvSpPr>
        <p:spPr>
          <a:xfrm>
            <a:off x="10118437" y="4752110"/>
            <a:ext cx="1228436" cy="249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6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B152840-900A-496F-B9A7-B5DB48D0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0FC470-3995-420A-B37C-12A3C514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752" y="1080077"/>
            <a:ext cx="6273285" cy="4697846"/>
          </a:xfrm>
        </p:spPr>
        <p:txBody>
          <a:bodyPr>
            <a:normAutofit lnSpcReduction="10000"/>
          </a:bodyPr>
          <a:lstStyle/>
          <a:p>
            <a:pPr marL="360363" indent="-360363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Introduction</a:t>
            </a:r>
          </a:p>
          <a:p>
            <a:pPr marL="360363" indent="-360363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Présentation du projet</a:t>
            </a:r>
          </a:p>
          <a:p>
            <a:pPr marL="360363" indent="-360363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Conception du projet</a:t>
            </a:r>
          </a:p>
          <a:p>
            <a:pPr marL="360363" indent="-360363" algn="just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Etude de terrassement</a:t>
            </a:r>
          </a:p>
          <a:p>
            <a:pPr marL="360363" indent="-360363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Etude de trafic</a:t>
            </a:r>
          </a:p>
          <a:p>
            <a:pPr marL="360363" indent="-360363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Dimensionnement de la structure de chaussée </a:t>
            </a:r>
          </a:p>
          <a:p>
            <a:pPr marL="360363" indent="-360363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Estimation des couts</a:t>
            </a:r>
          </a:p>
          <a:p>
            <a:pPr marL="360363" indent="-360363">
              <a:lnSpc>
                <a:spcPct val="150000"/>
              </a:lnSpc>
              <a:buFont typeface="+mj-lt"/>
              <a:buAutoNum type="romanUcPeriod"/>
            </a:pPr>
            <a:r>
              <a:rPr lang="fr-FR" dirty="0"/>
              <a:t>Conclusion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60E761-62B6-4A33-9F68-E9135B11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0AEA39-447A-4005-A195-E5AA280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49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DBF57-3EF8-4A92-8772-754C00F2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836"/>
          </a:xfrm>
        </p:spPr>
        <p:txBody>
          <a:bodyPr/>
          <a:lstStyle/>
          <a:p>
            <a:pPr algn="ctr"/>
            <a:r>
              <a:rPr lang="fr-FR" dirty="0"/>
              <a:t>Structure final de la chaussée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1A6EF-9DA3-4E57-B580-6226FBB4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DD6E8A-F9FF-4E8E-AAEC-315B469C8C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8" y="2168960"/>
            <a:ext cx="5887740" cy="3547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AC77EC-E96E-42CD-A82E-B04D7A1AFE29}"/>
              </a:ext>
            </a:extLst>
          </p:cNvPr>
          <p:cNvSpPr/>
          <p:nvPr/>
        </p:nvSpPr>
        <p:spPr>
          <a:xfrm>
            <a:off x="1371600" y="1772190"/>
            <a:ext cx="3500284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BB : 0,06m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8E3B0-6974-4CA1-AC39-8B55E9E113F5}"/>
              </a:ext>
            </a:extLst>
          </p:cNvPr>
          <p:cNvSpPr/>
          <p:nvPr/>
        </p:nvSpPr>
        <p:spPr>
          <a:xfrm>
            <a:off x="1371600" y="1985821"/>
            <a:ext cx="3500284" cy="1224000"/>
          </a:xfrm>
          <a:prstGeom prst="rect">
            <a:avLst/>
          </a:prstGeom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GB : 0,34m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07618-62FC-419C-A2C9-3E264FD03369}"/>
              </a:ext>
            </a:extLst>
          </p:cNvPr>
          <p:cNvSpPr/>
          <p:nvPr/>
        </p:nvSpPr>
        <p:spPr>
          <a:xfrm>
            <a:off x="1371600" y="3215431"/>
            <a:ext cx="3500284" cy="12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GRH : 0,35m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41425-9352-49C3-A717-5759847032A4}"/>
              </a:ext>
            </a:extLst>
          </p:cNvPr>
          <p:cNvSpPr/>
          <p:nvPr/>
        </p:nvSpPr>
        <p:spPr>
          <a:xfrm>
            <a:off x="1371600" y="4483770"/>
            <a:ext cx="3500284" cy="1688430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Sol support : infini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0D2D1EE-495B-487B-832F-30B7EFA7DB3A}"/>
              </a:ext>
            </a:extLst>
          </p:cNvPr>
          <p:cNvSpPr/>
          <p:nvPr/>
        </p:nvSpPr>
        <p:spPr>
          <a:xfrm>
            <a:off x="8617527" y="3759200"/>
            <a:ext cx="572655" cy="19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164781B-6C1A-44CD-B9EE-6EB2AAE3C44C}"/>
              </a:ext>
            </a:extLst>
          </p:cNvPr>
          <p:cNvSpPr/>
          <p:nvPr/>
        </p:nvSpPr>
        <p:spPr>
          <a:xfrm>
            <a:off x="7633854" y="3350490"/>
            <a:ext cx="572655" cy="19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37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Estimation des </a:t>
            </a:r>
            <a:r>
              <a:rPr lang="en-US" sz="7200" cap="all" dirty="0" err="1"/>
              <a:t>couts</a:t>
            </a:r>
            <a:endParaRPr lang="en-US" sz="7200" cap="al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7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A9174F-BA11-48D5-8CA1-6025C82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22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CF6839-177B-4867-8500-8C2AB9D4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601" y="1580284"/>
            <a:ext cx="7157172" cy="36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9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93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52582-46B0-40B8-8B7F-70400DAB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518" y="1953491"/>
            <a:ext cx="9601200" cy="38890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fr-FR" dirty="0"/>
              <a:t>Ce projet fut une occasion pour renforcer nos acquis et enrichir nos connaissances dans le domaine 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1000" dirty="0"/>
          </a:p>
          <a:p>
            <a:pPr lvl="1" algn="just"/>
            <a:r>
              <a:rPr lang="fr-FR" dirty="0"/>
              <a:t>On a fait la conception géométrique de notre autoroute.</a:t>
            </a:r>
          </a:p>
          <a:p>
            <a:pPr lvl="1" algn="just"/>
            <a:r>
              <a:rPr lang="fr-FR" dirty="0"/>
              <a:t>On a fait l’étude de terrassement en déterminant la classe du sol.</a:t>
            </a:r>
          </a:p>
          <a:p>
            <a:pPr lvl="1" algn="just"/>
            <a:r>
              <a:rPr lang="fr-FR" dirty="0"/>
              <a:t>On a fait l’étude du trafic.</a:t>
            </a:r>
          </a:p>
          <a:p>
            <a:pPr lvl="1" algn="just"/>
            <a:r>
              <a:rPr lang="fr-FR" dirty="0"/>
              <a:t>On a fait le dimensionnement de la structure de chaussée en choisissant les épaisseurs des couches.</a:t>
            </a:r>
          </a:p>
          <a:p>
            <a:pPr lvl="1" algn="just"/>
            <a:r>
              <a:rPr lang="fr-FR" dirty="0"/>
              <a:t>On a fait une estimation des couts de ce projet.</a:t>
            </a:r>
          </a:p>
          <a:p>
            <a:pPr lvl="1" algn="just"/>
            <a:r>
              <a:rPr lang="fr-FR" dirty="0"/>
              <a:t>On a appris à manipuler des logiciels comme « AutoCAD », « Piste » et « Alizé ».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C4F9D4-BC46-480D-AE9F-B65C5F6C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24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EC33821-088C-4FE8-88AC-A0F0DC2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67691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338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1A8EF9F-5EF4-4EB5-9BA0-61ED3510F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3540448"/>
          </a:xfrm>
        </p:spPr>
        <p:txBody>
          <a:bodyPr anchor="b">
            <a:normAutofit/>
          </a:bodyPr>
          <a:lstStyle/>
          <a:p>
            <a:r>
              <a:rPr lang="fr-FR" dirty="0"/>
              <a:t>Merci pour votre attention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645EAD-0BB8-4A20-9952-B298A842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fr-FR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21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05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243E27B-DEEC-4D4E-B4E5-E7951A6A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136E645-5252-4251-8701-2813C7142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850301"/>
              </p:ext>
            </p:extLst>
          </p:nvPr>
        </p:nvGraphicFramePr>
        <p:xfrm>
          <a:off x="2366818" y="1981200"/>
          <a:ext cx="817733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071B62-BA3E-4729-851A-39D6139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F7943-9BEC-4835-85B1-E592839FE9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4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7200" cap="all" dirty="0"/>
              <a:t>Présentation du projet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9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367E69-3E19-4005-8195-696CC9BD5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838497"/>
            <a:ext cx="3613752" cy="518100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FAABA5-36CD-44D9-B4A5-BDFF2D9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974D580-7767-4E39-81E6-2509011FA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463023"/>
              </p:ext>
            </p:extLst>
          </p:nvPr>
        </p:nvGraphicFramePr>
        <p:xfrm>
          <a:off x="5071994" y="689487"/>
          <a:ext cx="6956544" cy="547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Résultat de recherche d'images pour &quot;icone de localisation&quot; | Icone,  Localisation, Cotonou">
            <a:extLst>
              <a:ext uri="{FF2B5EF4-FFF2-40B4-BE49-F238E27FC236}">
                <a16:creationId xmlns:a16="http://schemas.microsoft.com/office/drawing/2014/main" id="{D69C9FDF-93BD-4FDC-A643-1E373AC43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5"/>
          <a:stretch/>
        </p:blipFill>
        <p:spPr bwMode="auto">
          <a:xfrm>
            <a:off x="8350840" y="893037"/>
            <a:ext cx="398851" cy="5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ccasions Tracteurs Vente Achat - Le Bris Poids lourds">
            <a:extLst>
              <a:ext uri="{FF2B5EF4-FFF2-40B4-BE49-F238E27FC236}">
                <a16:creationId xmlns:a16="http://schemas.microsoft.com/office/drawing/2014/main" id="{A366270C-69FB-4605-9151-CEEAEDA3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40" y="4916128"/>
            <a:ext cx="846259" cy="47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ctor Règle Icône, Contexte, Black, Conception PNG et vecteur pour  téléchargement gratuit">
            <a:extLst>
              <a:ext uri="{FF2B5EF4-FFF2-40B4-BE49-F238E27FC236}">
                <a16:creationId xmlns:a16="http://schemas.microsoft.com/office/drawing/2014/main" id="{E17A0302-2C18-47BE-B943-FF015544E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864" y="2246745"/>
            <a:ext cx="905164" cy="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F6F5B28-E6A5-46BD-823D-F593946C6255}"/>
              </a:ext>
            </a:extLst>
          </p:cNvPr>
          <p:cNvSpPr/>
          <p:nvPr/>
        </p:nvSpPr>
        <p:spPr>
          <a:xfrm>
            <a:off x="2152073" y="101600"/>
            <a:ext cx="1865745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X : -83560.6721</a:t>
            </a:r>
          </a:p>
          <a:p>
            <a:r>
              <a:rPr lang="fr-FR" dirty="0">
                <a:solidFill>
                  <a:schemeClr val="tx1"/>
                </a:solidFill>
              </a:rPr>
              <a:t>Y : 18446.4505</a:t>
            </a:r>
          </a:p>
        </p:txBody>
      </p:sp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D6870F1C-720F-45BB-B94A-CAE3F8028A63}"/>
              </a:ext>
            </a:extLst>
          </p:cNvPr>
          <p:cNvSpPr/>
          <p:nvPr/>
        </p:nvSpPr>
        <p:spPr>
          <a:xfrm rot="5400000" flipV="1">
            <a:off x="1634837" y="510606"/>
            <a:ext cx="471055" cy="6557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1ED8A48-B1D9-46E4-8BBA-95A2617BB2F2}"/>
              </a:ext>
            </a:extLst>
          </p:cNvPr>
          <p:cNvSpPr/>
          <p:nvPr/>
        </p:nvSpPr>
        <p:spPr>
          <a:xfrm>
            <a:off x="2152073" y="6100618"/>
            <a:ext cx="1865745" cy="65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X : -81798.9335</a:t>
            </a:r>
          </a:p>
          <a:p>
            <a:r>
              <a:rPr lang="fr-FR" dirty="0">
                <a:solidFill>
                  <a:schemeClr val="tx1"/>
                </a:solidFill>
              </a:rPr>
              <a:t>Y : 15571.5648</a:t>
            </a:r>
          </a:p>
        </p:txBody>
      </p:sp>
      <p:sp>
        <p:nvSpPr>
          <p:cNvPr id="16" name="Flèche : virage 15">
            <a:extLst>
              <a:ext uri="{FF2B5EF4-FFF2-40B4-BE49-F238E27FC236}">
                <a16:creationId xmlns:a16="http://schemas.microsoft.com/office/drawing/2014/main" id="{F1CFC691-C2B6-46C7-A183-A6BE97CC8CD9}"/>
              </a:ext>
            </a:extLst>
          </p:cNvPr>
          <p:cNvSpPr/>
          <p:nvPr/>
        </p:nvSpPr>
        <p:spPr>
          <a:xfrm rot="5400000" flipH="1">
            <a:off x="4110181" y="5772726"/>
            <a:ext cx="471055" cy="6557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AC81945-4DDA-4602-B9E5-E3DBE759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7200" cap="all" dirty="0"/>
              <a:t>conception du Projet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56A5-6ABD-4E24-B395-261EB84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22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899DD378-2C99-4B7E-87C7-86A6121C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818" y="747116"/>
            <a:ext cx="5802087" cy="14859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Traçage sur « AutoCAD 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35B938-C7DF-453E-8CEF-11AC5FBA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479" y="645106"/>
            <a:ext cx="3673422" cy="524774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6407F-92F7-4C00-B684-F35146BE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71F7943-9BEC-4835-85B1-E592839FE984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BFF02F75-FC38-46B8-8707-D49268367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435486"/>
              </p:ext>
            </p:extLst>
          </p:nvPr>
        </p:nvGraphicFramePr>
        <p:xfrm>
          <a:off x="5703726" y="1490066"/>
          <a:ext cx="6010179" cy="4145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847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A09F8E-40A1-4F59-A365-332EF51165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Tracé en plan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A986B0-1C88-4BB0-8994-1CAEE845E2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7" y="776202"/>
            <a:ext cx="6517065" cy="498555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68DC1F-5627-402A-B34A-093E2355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71F7943-9BEC-4835-85B1-E592839FE984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Diagramme 6">
                <a:extLst>
                  <a:ext uri="{FF2B5EF4-FFF2-40B4-BE49-F238E27FC236}">
                    <a16:creationId xmlns:a16="http://schemas.microsoft.com/office/drawing/2014/main" id="{E69DE8C6-059A-4AAA-8418-43439BA3A3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4855433"/>
                  </p:ext>
                </p:extLst>
              </p:nvPr>
            </p:nvGraphicFramePr>
            <p:xfrm>
              <a:off x="1371600" y="2286000"/>
              <a:ext cx="3282694" cy="358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7" name="Diagramme 6">
                <a:extLst>
                  <a:ext uri="{FF2B5EF4-FFF2-40B4-BE49-F238E27FC236}">
                    <a16:creationId xmlns:a16="http://schemas.microsoft.com/office/drawing/2014/main" id="{E69DE8C6-059A-4AAA-8418-43439BA3A3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4855433"/>
                  </p:ext>
                </p:extLst>
              </p:nvPr>
            </p:nvGraphicFramePr>
            <p:xfrm>
              <a:off x="1371600" y="2286000"/>
              <a:ext cx="3282694" cy="3581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543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drag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599</Words>
  <Application>Microsoft Office PowerPoint</Application>
  <PresentationFormat>Grand écran</PresentationFormat>
  <Paragraphs>157</Paragraphs>
  <Slides>25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Franklin Gothic Book</vt:lpstr>
      <vt:lpstr>Cadrage</vt:lpstr>
      <vt:lpstr>Présentation de Projet routes et infrastructures</vt:lpstr>
      <vt:lpstr>Sommaire</vt:lpstr>
      <vt:lpstr>INTRODUCTION</vt:lpstr>
      <vt:lpstr>Introduction</vt:lpstr>
      <vt:lpstr>Présentation du projet</vt:lpstr>
      <vt:lpstr>Présentation PowerPoint</vt:lpstr>
      <vt:lpstr>conception du Projet</vt:lpstr>
      <vt:lpstr>Traçage sur « AutoCAD »</vt:lpstr>
      <vt:lpstr>Tracé en plan</vt:lpstr>
      <vt:lpstr>Profil en long</vt:lpstr>
      <vt:lpstr>Profil en travers</vt:lpstr>
      <vt:lpstr>Importation de le résultat final donnée par « Piste » sur le fond topographique dans « AutoCAD »</vt:lpstr>
      <vt:lpstr>Etude de terrassement</vt:lpstr>
      <vt:lpstr>Classification du sol</vt:lpstr>
      <vt:lpstr>Etude de trafic</vt:lpstr>
      <vt:lpstr>Présentation PowerPoint</vt:lpstr>
      <vt:lpstr>Dimensionnement de la structure de chaussée </vt:lpstr>
      <vt:lpstr>Classe de trafic</vt:lpstr>
      <vt:lpstr>Calcul de déformations admissibles</vt:lpstr>
      <vt:lpstr>Structure final de la chaussée</vt:lpstr>
      <vt:lpstr>Estimation des couts</vt:lpstr>
      <vt:lpstr>Présentation PowerPoint</vt:lpstr>
      <vt:lpstr>Conclusion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 routes et infrastructures</dc:title>
  <dc:creator>fares frikha</dc:creator>
  <cp:lastModifiedBy>fares frikha</cp:lastModifiedBy>
  <cp:revision>30</cp:revision>
  <dcterms:created xsi:type="dcterms:W3CDTF">2021-01-05T10:43:08Z</dcterms:created>
  <dcterms:modified xsi:type="dcterms:W3CDTF">2021-01-05T14:15:05Z</dcterms:modified>
</cp:coreProperties>
</file>