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AA5F0-7AF4-4DC7-AE52-07CD59E8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F3360-6E76-4035-A828-4A4BB6019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A33E6-912F-467B-8550-79A3E391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30809-C5B0-433F-8299-441F0788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2F9D4-D052-4332-80F8-BB52031C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4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B11F-1975-4884-82A3-86F1E9CA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4B4D2-169C-4F07-B236-2492ECE37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C8126-D2D8-48EA-A39E-8B596E43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DF150-33AA-4E1C-BA14-8294D4FB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E40D1-1FF1-423A-B697-FFC1D463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E58A2F-B7DA-4ECA-B581-AD50D604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23842D-A5ED-4827-BE02-BD1C5127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AFFE0-6E70-4701-81AD-79FB642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40021-F6CE-4D79-B0BE-E670470A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FDA30-5BDF-47BF-916F-85D1ECD3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EF46-885F-4DB9-8F25-0077BEB2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28BBD-D886-4609-B26E-A19298F5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80027-D84B-4179-A0A6-86DB275A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C69B2-832E-43C5-AB76-5AE44ABD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D2E57-3618-4705-8C7B-245D5930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AF72-3BAF-4DA4-A888-B6E524ED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F37AE-6B1A-4684-AFFB-0780217F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5FDEB-6F4A-4B93-9FD1-65F207F3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9EC80-2157-4BD2-874B-E9A7B6CF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C2CC4-60AE-4F74-84D9-ACA7DB4C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3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0ED21-24E7-44B2-998D-8E662BAF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5F06B-22CF-415F-903B-B112AB7BE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4BD2A0-41A0-48C4-B4D2-35AF3D62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D1D8-E1C4-45A4-A2A9-5F24A12D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E016-0615-41F6-A6B6-AD396F36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942C7-8FE9-4607-B380-B9FB4FC8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DA79A-88AD-45D4-963E-D6FF9C1F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1A8D0-4665-441C-9277-DD62BEA7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C575E-518A-42FE-8511-D67FBBC2B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E3473D-0098-429D-AFC6-A3953C4E5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6F9610-348C-4227-8D78-EBDA4485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A9C746-8ADA-4868-A0C5-8F5CCA4E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6F4A1A-6632-44AD-A3DF-111A83B0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B39EC-5333-40E1-90DE-E6A9F57D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9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65F4A-E6CD-4B27-AABA-4D3A5AC3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98211C-5A2B-4205-AA7A-13E883B6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4105AD-DBA9-4521-A0B6-7D2944CB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5E22C1-53CE-4F17-914E-3D05FFC5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4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0C479-1EE0-411B-AD86-3E571B0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D7CAC4-D678-4AC6-97CA-02FA5FC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601A4-FECD-4041-A3ED-9267986A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7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C59D3-6903-41D4-8968-27AE27E0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DCAA4-73D4-44A1-8574-2B9B504F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81497-0A89-44C3-B5B0-836DCFF6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04FA3-D926-4EF9-BB79-2048BE6C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8DB20-1645-40C6-A1A1-909139CC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AA113-7B23-4DCE-AE4D-8F529F6C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9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D6A0F-6BED-4A6F-AFDC-A3138562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149D3B-4DBF-45D1-8433-62DF14327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5F0FD-7998-4F4C-A021-77207B7A6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0145C-D83B-4829-B3F3-2823DFD3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7D84C-05CE-42A0-9E56-2E5A8AD8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B6004-5486-4C50-A902-BC8BD0E3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7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C0818C-F9E9-49CA-9318-B883842F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0A542-EA5C-466C-9143-B998A2BC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F56FF-AAAC-4F8C-B58A-DBA383239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4D0A-1312-4F5F-A986-C1375A7C191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C5EE6-0682-45FF-9677-AAE0F1D1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148BA-CA3E-4398-A797-DA5341154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13CA-76AD-4538-BC52-37017038A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DD15A7-66D1-4ED4-A132-C1A5F8B13120}"/>
              </a:ext>
            </a:extLst>
          </p:cNvPr>
          <p:cNvSpPr/>
          <p:nvPr/>
        </p:nvSpPr>
        <p:spPr>
          <a:xfrm>
            <a:off x="400097" y="2319240"/>
            <a:ext cx="2679571" cy="2856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9B1909-3403-4FB1-8F2C-721CBC1E4F2C}"/>
              </a:ext>
            </a:extLst>
          </p:cNvPr>
          <p:cNvSpPr/>
          <p:nvPr/>
        </p:nvSpPr>
        <p:spPr>
          <a:xfrm>
            <a:off x="770100" y="2518383"/>
            <a:ext cx="1052164" cy="499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DAAFA0-E89F-43A9-B699-A91C90330D4D}"/>
              </a:ext>
            </a:extLst>
          </p:cNvPr>
          <p:cNvSpPr/>
          <p:nvPr/>
        </p:nvSpPr>
        <p:spPr>
          <a:xfrm>
            <a:off x="770098" y="4350522"/>
            <a:ext cx="1052166" cy="499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logout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045B8B-3B39-455D-BF3E-44A5BCF68D0F}"/>
              </a:ext>
            </a:extLst>
          </p:cNvPr>
          <p:cNvSpPr/>
          <p:nvPr/>
        </p:nvSpPr>
        <p:spPr>
          <a:xfrm>
            <a:off x="770100" y="3095381"/>
            <a:ext cx="1052164" cy="499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refresh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C95A19-1A53-4D55-B88A-8F7C1AF7B9F3}"/>
              </a:ext>
            </a:extLst>
          </p:cNvPr>
          <p:cNvSpPr/>
          <p:nvPr/>
        </p:nvSpPr>
        <p:spPr>
          <a:xfrm>
            <a:off x="770099" y="3711462"/>
            <a:ext cx="1052164" cy="499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7EFC4E-D743-44C3-BF02-160409CF4BAF}"/>
              </a:ext>
            </a:extLst>
          </p:cNvPr>
          <p:cNvSpPr txBox="1"/>
          <p:nvPr/>
        </p:nvSpPr>
        <p:spPr>
          <a:xfrm>
            <a:off x="440160" y="2049480"/>
            <a:ext cx="191364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FB218F-F8D9-47AD-9BA5-90DBEF86038E}"/>
              </a:ext>
            </a:extLst>
          </p:cNvPr>
          <p:cNvSpPr/>
          <p:nvPr/>
        </p:nvSpPr>
        <p:spPr>
          <a:xfrm>
            <a:off x="3921778" y="252167"/>
            <a:ext cx="2679571" cy="2332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CE7815-983D-4B1B-81A8-BFB41FAC618A}"/>
              </a:ext>
            </a:extLst>
          </p:cNvPr>
          <p:cNvSpPr txBox="1"/>
          <p:nvPr/>
        </p:nvSpPr>
        <p:spPr>
          <a:xfrm>
            <a:off x="4212207" y="15284"/>
            <a:ext cx="17404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SysLoginService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C4367-A290-43C0-98D3-303FF9B73579}"/>
              </a:ext>
            </a:extLst>
          </p:cNvPr>
          <p:cNvSpPr/>
          <p:nvPr/>
        </p:nvSpPr>
        <p:spPr>
          <a:xfrm>
            <a:off x="3474169" y="2775227"/>
            <a:ext cx="7602326" cy="1608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448E1-526F-425E-BD65-618C8FA522EF}"/>
              </a:ext>
            </a:extLst>
          </p:cNvPr>
          <p:cNvSpPr txBox="1"/>
          <p:nvPr/>
        </p:nvSpPr>
        <p:spPr>
          <a:xfrm>
            <a:off x="3843345" y="2548440"/>
            <a:ext cx="22071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tokenService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B11583-B0EA-4DF0-96DB-300965E2B91E}"/>
              </a:ext>
            </a:extLst>
          </p:cNvPr>
          <p:cNvSpPr txBox="1"/>
          <p:nvPr/>
        </p:nvSpPr>
        <p:spPr>
          <a:xfrm>
            <a:off x="4081052" y="585456"/>
            <a:ext cx="236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验证账号密码长短、空、存在等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94990F-AD71-4DAB-BC50-74EAAEADBE1F}"/>
              </a:ext>
            </a:extLst>
          </p:cNvPr>
          <p:cNvSpPr txBox="1"/>
          <p:nvPr/>
        </p:nvSpPr>
        <p:spPr>
          <a:xfrm>
            <a:off x="4081052" y="1344687"/>
            <a:ext cx="236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记录登录、登出、注册日志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3F8C98-24F4-490C-886E-2C75C41F383B}"/>
              </a:ext>
            </a:extLst>
          </p:cNvPr>
          <p:cNvSpPr txBox="1"/>
          <p:nvPr/>
        </p:nvSpPr>
        <p:spPr>
          <a:xfrm>
            <a:off x="4101312" y="2109294"/>
            <a:ext cx="236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远程服务</a:t>
            </a:r>
            <a:r>
              <a:rPr lang="en-US" altLang="zh-CN" dirty="0"/>
              <a:t>feign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48BAA4-2EE4-40B4-AF36-A81AED3D3F83}"/>
              </a:ext>
            </a:extLst>
          </p:cNvPr>
          <p:cNvSpPr/>
          <p:nvPr/>
        </p:nvSpPr>
        <p:spPr>
          <a:xfrm>
            <a:off x="3800963" y="3120277"/>
            <a:ext cx="2767429" cy="4353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createToken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F03E4D8-8694-4041-A58B-4B45D9CC1166}"/>
              </a:ext>
            </a:extLst>
          </p:cNvPr>
          <p:cNvSpPr/>
          <p:nvPr/>
        </p:nvSpPr>
        <p:spPr>
          <a:xfrm>
            <a:off x="3789440" y="3750065"/>
            <a:ext cx="2767429" cy="4353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getLoginUser</a:t>
            </a:r>
            <a:r>
              <a:rPr lang="en-US" altLang="zh-CN" dirty="0"/>
              <a:t>(request)</a:t>
            </a:r>
            <a:r>
              <a:rPr lang="zh-CN" altLang="en-US" dirty="0"/>
              <a:t>、</a:t>
            </a:r>
            <a:r>
              <a:rPr lang="en-US" altLang="zh-CN" dirty="0" err="1"/>
              <a:t>refreshToken</a:t>
            </a:r>
            <a:r>
              <a:rPr lang="en-US" altLang="zh-CN" dirty="0"/>
              <a:t>(</a:t>
            </a:r>
            <a:r>
              <a:rPr lang="en-US" altLang="zh-CN" dirty="0" err="1"/>
              <a:t>loginuser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A9E274-677F-4963-8662-B1BDB820BA17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1822264" y="2768193"/>
            <a:ext cx="1978699" cy="56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A8C8C36-C769-4E51-BE99-2357B75E9698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1822264" y="3345191"/>
            <a:ext cx="1967176" cy="62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AE8CE60-D58B-4CE0-B4A9-0329B0010DEB}"/>
              </a:ext>
            </a:extLst>
          </p:cNvPr>
          <p:cNvSpPr/>
          <p:nvPr/>
        </p:nvSpPr>
        <p:spPr>
          <a:xfrm rot="14258002">
            <a:off x="3231427" y="1373914"/>
            <a:ext cx="538591" cy="11948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EFDFC3E-0BF7-4BCF-9533-58CC1DEA0303}"/>
              </a:ext>
            </a:extLst>
          </p:cNvPr>
          <p:cNvSpPr/>
          <p:nvPr/>
        </p:nvSpPr>
        <p:spPr>
          <a:xfrm>
            <a:off x="3337089" y="4609503"/>
            <a:ext cx="4543719" cy="2130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CFFC3E-AA31-45E7-97E0-4D7E5A1B98AC}"/>
              </a:ext>
            </a:extLst>
          </p:cNvPr>
          <p:cNvSpPr txBox="1"/>
          <p:nvPr/>
        </p:nvSpPr>
        <p:spPr>
          <a:xfrm>
            <a:off x="3685880" y="4372620"/>
            <a:ext cx="33570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securityUtils</a:t>
            </a:r>
            <a:r>
              <a:rPr lang="zh-CN" altLang="en-US" dirty="0"/>
              <a:t>权限获取工具类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A0AA8E-B972-45AC-A69A-43D026F1A190}"/>
              </a:ext>
            </a:extLst>
          </p:cNvPr>
          <p:cNvSpPr txBox="1"/>
          <p:nvPr/>
        </p:nvSpPr>
        <p:spPr>
          <a:xfrm>
            <a:off x="3754052" y="4957928"/>
            <a:ext cx="370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 = </a:t>
            </a:r>
            <a:r>
              <a:rPr lang="en-US" altLang="zh-CN" dirty="0" err="1"/>
              <a:t>getToken</a:t>
            </a:r>
            <a:r>
              <a:rPr lang="en-US" altLang="zh-CN" dirty="0"/>
              <a:t>(request)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A55782-6580-4666-9DFC-41B7221FB79B}"/>
              </a:ext>
            </a:extLst>
          </p:cNvPr>
          <p:cNvSpPr txBox="1"/>
          <p:nvPr/>
        </p:nvSpPr>
        <p:spPr>
          <a:xfrm>
            <a:off x="3789440" y="5433932"/>
            <a:ext cx="3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JwtUtils.getUserName</a:t>
            </a:r>
            <a:r>
              <a:rPr lang="en-US" altLang="zh-CN" dirty="0"/>
              <a:t>(token)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CD1240-273A-461E-BCEB-DC40923B52FF}"/>
              </a:ext>
            </a:extLst>
          </p:cNvPr>
          <p:cNvSpPr/>
          <p:nvPr/>
        </p:nvSpPr>
        <p:spPr>
          <a:xfrm>
            <a:off x="7147089" y="894248"/>
            <a:ext cx="4543719" cy="17735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8D4AF83-2F22-46AD-8F65-829681CCE436}"/>
              </a:ext>
            </a:extLst>
          </p:cNvPr>
          <p:cNvSpPr txBox="1"/>
          <p:nvPr/>
        </p:nvSpPr>
        <p:spPr>
          <a:xfrm>
            <a:off x="8106591" y="378921"/>
            <a:ext cx="316583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AuthUtils</a:t>
            </a:r>
            <a:r>
              <a:rPr lang="en-US" altLang="zh-CN" dirty="0"/>
              <a:t>—token</a:t>
            </a:r>
            <a:r>
              <a:rPr lang="zh-CN" altLang="en-US" dirty="0"/>
              <a:t>权限验证工具类</a:t>
            </a:r>
            <a:r>
              <a:rPr lang="en-US" altLang="zh-CN" dirty="0" err="1"/>
              <a:t>AuthLogic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05AAE3E-E37B-45D8-B133-C717FF58C32F}"/>
              </a:ext>
            </a:extLst>
          </p:cNvPr>
          <p:cNvSpPr txBox="1"/>
          <p:nvPr/>
        </p:nvSpPr>
        <p:spPr>
          <a:xfrm>
            <a:off x="7538690" y="1349779"/>
            <a:ext cx="3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AuthUtil.logoutByToken</a:t>
            </a:r>
            <a:r>
              <a:rPr lang="en-US" altLang="zh-CN" dirty="0"/>
              <a:t>(token)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3CB5248-D2B4-433E-B4CA-B43CBA684F87}"/>
              </a:ext>
            </a:extLst>
          </p:cNvPr>
          <p:cNvSpPr txBox="1"/>
          <p:nvPr/>
        </p:nvSpPr>
        <p:spPr>
          <a:xfrm>
            <a:off x="7538690" y="1008965"/>
            <a:ext cx="326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AuthLogic</a:t>
            </a:r>
            <a:r>
              <a:rPr lang="en-US" altLang="zh-CN" dirty="0"/>
              <a:t> = new </a:t>
            </a:r>
            <a:r>
              <a:rPr lang="en-US" altLang="zh-CN" dirty="0" err="1"/>
              <a:t>AuthLogic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541BE9F-C294-4DBB-A852-5D70A911868B}"/>
              </a:ext>
            </a:extLst>
          </p:cNvPr>
          <p:cNvSpPr/>
          <p:nvPr/>
        </p:nvSpPr>
        <p:spPr>
          <a:xfrm>
            <a:off x="7042915" y="3120276"/>
            <a:ext cx="3541930" cy="4353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tokenService.delLoginUser</a:t>
            </a:r>
            <a:r>
              <a:rPr lang="en-US" altLang="zh-CN" dirty="0"/>
              <a:t>(token)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E72B084-B31E-4B4E-8014-8B740E66DE3B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8813880" y="1634874"/>
            <a:ext cx="356760" cy="14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7C5AFC7-CA1E-428A-A7D3-17214F637DCF}"/>
              </a:ext>
            </a:extLst>
          </p:cNvPr>
          <p:cNvSpPr txBox="1"/>
          <p:nvPr/>
        </p:nvSpPr>
        <p:spPr>
          <a:xfrm>
            <a:off x="3843344" y="5838938"/>
            <a:ext cx="41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Token/</a:t>
            </a:r>
            <a:r>
              <a:rPr lang="en-US" altLang="zh-CN" dirty="0" err="1"/>
              <a:t>userKey</a:t>
            </a:r>
            <a:r>
              <a:rPr lang="en-US" altLang="zh-CN" dirty="0"/>
              <a:t>/username/</a:t>
            </a:r>
            <a:r>
              <a:rPr lang="en-US" altLang="zh-CN" dirty="0" err="1"/>
              <a:t>userID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74DE2B6-084D-4663-9A1E-F06F5D45BF61}"/>
              </a:ext>
            </a:extLst>
          </p:cNvPr>
          <p:cNvSpPr txBox="1"/>
          <p:nvPr/>
        </p:nvSpPr>
        <p:spPr>
          <a:xfrm>
            <a:off x="3754052" y="6187363"/>
            <a:ext cx="41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</a:t>
            </a:r>
            <a:r>
              <a:rPr lang="en-US" altLang="zh-CN" dirty="0"/>
              <a:t>/</a:t>
            </a:r>
            <a:r>
              <a:rPr lang="en-US" altLang="zh-CN" dirty="0" err="1"/>
              <a:t>isAdmin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A47BAB0-B613-4661-84DB-9B7AA9BC3FAC}"/>
              </a:ext>
            </a:extLst>
          </p:cNvPr>
          <p:cNvSpPr/>
          <p:nvPr/>
        </p:nvSpPr>
        <p:spPr>
          <a:xfrm>
            <a:off x="7723695" y="4997052"/>
            <a:ext cx="4543719" cy="966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72F1FD-ED7E-4B19-A138-DD4E011723E4}"/>
              </a:ext>
            </a:extLst>
          </p:cNvPr>
          <p:cNvSpPr txBox="1"/>
          <p:nvPr/>
        </p:nvSpPr>
        <p:spPr>
          <a:xfrm>
            <a:off x="8683197" y="4481725"/>
            <a:ext cx="316583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SecurityContextHolder</a:t>
            </a:r>
            <a:r>
              <a:rPr lang="en-US" altLang="zh-CN" dirty="0"/>
              <a:t>—</a:t>
            </a:r>
            <a:r>
              <a:rPr lang="zh-CN" altLang="en-US" dirty="0"/>
              <a:t>当前线程变量的值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51DE786-9A53-496D-87AD-22717641B652}"/>
              </a:ext>
            </a:extLst>
          </p:cNvPr>
          <p:cNvSpPr txBox="1"/>
          <p:nvPr/>
        </p:nvSpPr>
        <p:spPr>
          <a:xfrm>
            <a:off x="8106591" y="5271888"/>
            <a:ext cx="3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THREAD_LOCAL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en-US" dirty="0"/>
              <a:t>用于保存值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822FFFE-0A2D-4B7B-A686-04F1BC61D90A}"/>
              </a:ext>
            </a:extLst>
          </p:cNvPr>
          <p:cNvSpPr/>
          <p:nvPr/>
        </p:nvSpPr>
        <p:spPr>
          <a:xfrm>
            <a:off x="8042425" y="6169336"/>
            <a:ext cx="4543719" cy="966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61EFCA8-71EC-4067-BA79-BE6ADE1831A5}"/>
              </a:ext>
            </a:extLst>
          </p:cNvPr>
          <p:cNvSpPr txBox="1"/>
          <p:nvPr/>
        </p:nvSpPr>
        <p:spPr>
          <a:xfrm>
            <a:off x="9001927" y="5654009"/>
            <a:ext cx="316583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HeaderIntercepter</a:t>
            </a:r>
            <a:r>
              <a:rPr lang="en-US" altLang="zh-CN" dirty="0"/>
              <a:t>—</a:t>
            </a:r>
            <a:r>
              <a:rPr lang="zh-CN" altLang="en-US" dirty="0"/>
              <a:t>自定义请求头拦截器，将</a:t>
            </a:r>
            <a:r>
              <a:rPr lang="en-US" altLang="zh-CN" dirty="0"/>
              <a:t>header</a:t>
            </a:r>
            <a:r>
              <a:rPr lang="zh-CN" altLang="en-US" dirty="0"/>
              <a:t>数据封装到线程变量中获取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F604E1-F4E4-43A8-B5BD-5DF37496A366}"/>
              </a:ext>
            </a:extLst>
          </p:cNvPr>
          <p:cNvSpPr txBox="1"/>
          <p:nvPr/>
        </p:nvSpPr>
        <p:spPr>
          <a:xfrm>
            <a:off x="8425321" y="6444172"/>
            <a:ext cx="3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THREAD_LOCAL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en-US" dirty="0"/>
              <a:t>用于保存值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731ED29-678B-432F-9C64-F0B5A94AC0C1}"/>
              </a:ext>
            </a:extLst>
          </p:cNvPr>
          <p:cNvSpPr/>
          <p:nvPr/>
        </p:nvSpPr>
        <p:spPr>
          <a:xfrm>
            <a:off x="7430165" y="3761927"/>
            <a:ext cx="2767429" cy="4353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9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5C7BB7-5BE8-41C0-90C6-FC18811B0C13}"/>
              </a:ext>
            </a:extLst>
          </p:cNvPr>
          <p:cNvSpPr/>
          <p:nvPr/>
        </p:nvSpPr>
        <p:spPr>
          <a:xfrm>
            <a:off x="367645" y="678731"/>
            <a:ext cx="2722775" cy="4920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0D3E2-11E2-49C8-B711-C3626DB1C98A}"/>
              </a:ext>
            </a:extLst>
          </p:cNvPr>
          <p:cNvSpPr/>
          <p:nvPr/>
        </p:nvSpPr>
        <p:spPr>
          <a:xfrm>
            <a:off x="3216112" y="678731"/>
            <a:ext cx="2722775" cy="4920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12769D-2EE3-461D-A716-766231529145}"/>
              </a:ext>
            </a:extLst>
          </p:cNvPr>
          <p:cNvSpPr/>
          <p:nvPr/>
        </p:nvSpPr>
        <p:spPr>
          <a:xfrm>
            <a:off x="8913046" y="678730"/>
            <a:ext cx="2722775" cy="4920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4B02F0-3154-4F17-A041-4DFAE34DE9B9}"/>
              </a:ext>
            </a:extLst>
          </p:cNvPr>
          <p:cNvSpPr/>
          <p:nvPr/>
        </p:nvSpPr>
        <p:spPr>
          <a:xfrm>
            <a:off x="6064579" y="678730"/>
            <a:ext cx="2722775" cy="4920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36F9C5-23FD-4700-950B-AD3471FD5535}"/>
              </a:ext>
            </a:extLst>
          </p:cNvPr>
          <p:cNvSpPr txBox="1"/>
          <p:nvPr/>
        </p:nvSpPr>
        <p:spPr>
          <a:xfrm>
            <a:off x="6667500" y="39624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AuthUtil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F5EF6E-D8FC-4D4F-B140-5C80F6636A53}"/>
              </a:ext>
            </a:extLst>
          </p:cNvPr>
          <p:cNvSpPr txBox="1"/>
          <p:nvPr/>
        </p:nvSpPr>
        <p:spPr>
          <a:xfrm>
            <a:off x="6438900" y="889147"/>
            <a:ext cx="20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getLoginUser</a:t>
            </a:r>
            <a:endParaRPr lang="en-US" altLang="zh-CN" dirty="0"/>
          </a:p>
          <a:p>
            <a:r>
              <a:rPr lang="en-US" altLang="zh-CN" dirty="0" err="1"/>
              <a:t>verifyLogin</a:t>
            </a:r>
            <a:endParaRPr lang="en-US" altLang="zh-CN" dirty="0"/>
          </a:p>
          <a:p>
            <a:r>
              <a:rPr lang="en-US" altLang="zh-CN" dirty="0" err="1"/>
              <a:t>hasRole</a:t>
            </a:r>
            <a:endParaRPr lang="en-US" altLang="zh-CN" dirty="0"/>
          </a:p>
          <a:p>
            <a:r>
              <a:rPr lang="en-US" altLang="zh-CN" dirty="0" err="1"/>
              <a:t>checkRole</a:t>
            </a:r>
            <a:endParaRPr lang="en-US" altLang="zh-CN" dirty="0"/>
          </a:p>
          <a:p>
            <a:r>
              <a:rPr lang="en-US" altLang="zh-CN" dirty="0" err="1"/>
              <a:t>hasPermi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C9B155-61B4-4DA1-A087-9B4A654CF48A}"/>
              </a:ext>
            </a:extLst>
          </p:cNvPr>
          <p:cNvSpPr txBox="1"/>
          <p:nvPr/>
        </p:nvSpPr>
        <p:spPr>
          <a:xfrm>
            <a:off x="9550532" y="396240"/>
            <a:ext cx="16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TokenService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80B1A8-40BC-4231-973C-89B4538FCFFB}"/>
              </a:ext>
            </a:extLst>
          </p:cNvPr>
          <p:cNvSpPr txBox="1"/>
          <p:nvPr/>
        </p:nvSpPr>
        <p:spPr>
          <a:xfrm>
            <a:off x="9392985" y="889147"/>
            <a:ext cx="2004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createToken</a:t>
            </a:r>
            <a:endParaRPr lang="en-US" altLang="zh-CN" dirty="0"/>
          </a:p>
          <a:p>
            <a:r>
              <a:rPr lang="en-US" altLang="zh-CN" dirty="0" err="1"/>
              <a:t>getLoginUser</a:t>
            </a:r>
            <a:endParaRPr lang="en-US" altLang="zh-CN" dirty="0"/>
          </a:p>
          <a:p>
            <a:r>
              <a:rPr lang="en-US" altLang="zh-CN" dirty="0" err="1"/>
              <a:t>setLoginuser</a:t>
            </a:r>
            <a:endParaRPr lang="en-US" altLang="zh-CN" dirty="0"/>
          </a:p>
          <a:p>
            <a:r>
              <a:rPr lang="en-US" altLang="zh-CN" dirty="0" err="1"/>
              <a:t>delLoginUser</a:t>
            </a:r>
            <a:endParaRPr lang="en-US" altLang="zh-CN" dirty="0"/>
          </a:p>
          <a:p>
            <a:r>
              <a:rPr lang="en-US" altLang="zh-CN" dirty="0" err="1"/>
              <a:t>verifyToken</a:t>
            </a:r>
            <a:endParaRPr lang="en-US" altLang="zh-CN" dirty="0"/>
          </a:p>
          <a:p>
            <a:r>
              <a:rPr lang="en-US" altLang="zh-CN" dirty="0" err="1"/>
              <a:t>refreshToekn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</a:t>
            </a:r>
          </a:p>
          <a:p>
            <a:r>
              <a:rPr lang="en-US" altLang="zh-CN" dirty="0" err="1"/>
              <a:t>verifyLogin</a:t>
            </a:r>
            <a:endParaRPr lang="en-US" altLang="zh-CN" dirty="0"/>
          </a:p>
          <a:p>
            <a:r>
              <a:rPr lang="en-US" altLang="zh-CN" dirty="0" err="1"/>
              <a:t>hasRole</a:t>
            </a:r>
            <a:endParaRPr lang="en-US" altLang="zh-CN" dirty="0"/>
          </a:p>
          <a:p>
            <a:r>
              <a:rPr lang="en-US" altLang="zh-CN" dirty="0" err="1"/>
              <a:t>checkRole</a:t>
            </a:r>
            <a:endParaRPr lang="en-US" altLang="zh-CN" dirty="0"/>
          </a:p>
          <a:p>
            <a:r>
              <a:rPr lang="en-US" altLang="zh-CN" dirty="0" err="1"/>
              <a:t>hasPermi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70637C-2653-4B49-88CB-E63E0A4C659F}"/>
              </a:ext>
            </a:extLst>
          </p:cNvPr>
          <p:cNvSpPr txBox="1"/>
          <p:nvPr/>
        </p:nvSpPr>
        <p:spPr>
          <a:xfrm>
            <a:off x="3899163" y="37098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SecurityUtils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45B8F9-FFAB-495F-8220-6934088614E5}"/>
              </a:ext>
            </a:extLst>
          </p:cNvPr>
          <p:cNvSpPr txBox="1"/>
          <p:nvPr/>
        </p:nvSpPr>
        <p:spPr>
          <a:xfrm>
            <a:off x="3701711" y="1048063"/>
            <a:ext cx="2004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getToken</a:t>
            </a:r>
            <a:endParaRPr lang="en-US" altLang="zh-CN" dirty="0"/>
          </a:p>
          <a:p>
            <a:r>
              <a:rPr lang="en-US" altLang="zh-CN" dirty="0" err="1"/>
              <a:t>getUserId</a:t>
            </a:r>
            <a:endParaRPr lang="en-US" altLang="zh-CN" dirty="0"/>
          </a:p>
          <a:p>
            <a:r>
              <a:rPr lang="en-US" altLang="zh-CN" dirty="0" err="1"/>
              <a:t>getUserKey</a:t>
            </a:r>
            <a:endParaRPr lang="en-US" altLang="zh-CN" dirty="0"/>
          </a:p>
          <a:p>
            <a:r>
              <a:rPr lang="en-US" altLang="zh-CN" dirty="0" err="1"/>
              <a:t>getLoginUser</a:t>
            </a:r>
            <a:endParaRPr lang="en-US" altLang="zh-CN" dirty="0"/>
          </a:p>
          <a:p>
            <a:r>
              <a:rPr lang="zh-CN" altLang="en-US" dirty="0"/>
              <a:t>加密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46EC8D-0E57-4C5C-848B-E2FC09C6AEB2}"/>
              </a:ext>
            </a:extLst>
          </p:cNvPr>
          <p:cNvSpPr/>
          <p:nvPr/>
        </p:nvSpPr>
        <p:spPr>
          <a:xfrm>
            <a:off x="3357317" y="3139125"/>
            <a:ext cx="2468486" cy="151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088462-D2ED-4767-8B26-9FD95A395DCC}"/>
              </a:ext>
            </a:extLst>
          </p:cNvPr>
          <p:cNvSpPr txBox="1"/>
          <p:nvPr/>
        </p:nvSpPr>
        <p:spPr>
          <a:xfrm>
            <a:off x="3462935" y="3251141"/>
            <a:ext cx="218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securityContextHolder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1A053D-61A5-4ACF-8112-8A3C447ECACD}"/>
              </a:ext>
            </a:extLst>
          </p:cNvPr>
          <p:cNvSpPr txBox="1"/>
          <p:nvPr/>
        </p:nvSpPr>
        <p:spPr>
          <a:xfrm>
            <a:off x="9281160" y="4655820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redisService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D276DA-E87D-4997-BCA5-922CA58676BB}"/>
              </a:ext>
            </a:extLst>
          </p:cNvPr>
          <p:cNvSpPr txBox="1"/>
          <p:nvPr/>
        </p:nvSpPr>
        <p:spPr>
          <a:xfrm>
            <a:off x="622169" y="396240"/>
            <a:ext cx="2092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HeaderInterceptor</a:t>
            </a:r>
            <a:r>
              <a:rPr lang="zh-CN" altLang="en-US" dirty="0"/>
              <a:t>自定义拦截头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header</a:t>
            </a:r>
            <a:r>
              <a:rPr lang="zh-CN" altLang="en-US" dirty="0"/>
              <a:t>中的数据取出来</a:t>
            </a:r>
          </a:p>
        </p:txBody>
      </p:sp>
    </p:spTree>
    <p:extLst>
      <p:ext uri="{BB962C8B-B14F-4D97-AF65-F5344CB8AC3E}">
        <p14:creationId xmlns:p14="http://schemas.microsoft.com/office/powerpoint/2010/main" val="236273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169</Words>
  <Application>Microsoft Office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16</cp:revision>
  <dcterms:created xsi:type="dcterms:W3CDTF">2022-02-19T01:59:29Z</dcterms:created>
  <dcterms:modified xsi:type="dcterms:W3CDTF">2022-02-19T09:30:45Z</dcterms:modified>
</cp:coreProperties>
</file>