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040131d0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040131d0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040131d0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f040131d0d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040131d0d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040131d0d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040131d0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040131d0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040131d0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040131d0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040131d0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040131d0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040131d0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040131d0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65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040131d0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040131d0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040131d0d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040131d0d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040131d0d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040131d0d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040131d0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040131d0d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040131d0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040131d0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47100" y="1593425"/>
            <a:ext cx="3597600" cy="1299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b="0" u="sng" dirty="0"/>
            </a:br>
            <a:r>
              <a:rPr lang="en" sz="2400" b="0" u="sng" dirty="0"/>
              <a:t>Submitted by :</a:t>
            </a:r>
            <a:endParaRPr sz="2400" b="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Mst. Fareya Azam</a:t>
            </a:r>
            <a:endParaRPr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Roll no :1331</a:t>
            </a:r>
            <a:endParaRPr sz="2400" b="0" dirty="0"/>
          </a:p>
        </p:txBody>
      </p:sp>
      <p:sp>
        <p:nvSpPr>
          <p:cNvPr id="278" name="Google Shape;278;p13"/>
          <p:cNvSpPr txBox="1"/>
          <p:nvPr/>
        </p:nvSpPr>
        <p:spPr>
          <a:xfrm>
            <a:off x="628650" y="235744"/>
            <a:ext cx="8265319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</a:t>
            </a:r>
            <a:r>
              <a:rPr lang="en" sz="4000" b="1" u="sng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SPL-1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 </a:t>
            </a:r>
            <a:r>
              <a:rPr lang="en" sz="2400" b="1" u="sng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CONTROL FLOW ANALYSIS  </a:t>
            </a:r>
            <a:r>
              <a:rPr lang="en" sz="2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 b="1" u="sng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247100" y="2893219"/>
            <a:ext cx="48885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u="sng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u="sng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Supervised by:</a:t>
            </a:r>
            <a:endParaRPr sz="2000" b="1" u="sng" dirty="0">
              <a:solidFill>
                <a:schemeClr val="l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Dr.Md.Sumon Ahmed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Professor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Institute of Information Technology,DU</a:t>
            </a:r>
            <a:endParaRPr sz="2000" dirty="0">
              <a:solidFill>
                <a:schemeClr val="l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4138EF-151B-4F45-97AA-C856B86C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082" y="1000125"/>
            <a:ext cx="7622381" cy="3514725"/>
          </a:xfrm>
        </p:spPr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US" sz="2000" b="1" u="sng" dirty="0"/>
              <a:t>My progress:</a:t>
            </a:r>
          </a:p>
          <a:p>
            <a:pPr marL="146050" indent="0" algn="l">
              <a:buNone/>
            </a:pPr>
            <a:r>
              <a:rPr lang="en-US" sz="2000" dirty="0"/>
              <a:t>                     I have read a c source code file char by char and generated all the tokens as output. </a:t>
            </a:r>
          </a:p>
          <a:p>
            <a:pPr marL="146050" indent="0" algn="l">
              <a:buNone/>
            </a:pPr>
            <a:endParaRPr lang="en-US" sz="2400" b="1" dirty="0"/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dirty="0"/>
              <a:t>Further work I have to do </a:t>
            </a:r>
            <a:r>
              <a:rPr lang="en-US" sz="2000" dirty="0"/>
              <a:t>is  to keep track of line with the tokens, create nodes and edges of the required tokens as mentioned above ,generate the Control Flow Graph.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98DC2-10B0-4A5E-B147-3675686D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4318" y="1185862"/>
            <a:ext cx="6366900" cy="3336132"/>
          </a:xfrm>
        </p:spPr>
        <p:txBody>
          <a:bodyPr>
            <a:normAutofit/>
          </a:bodyPr>
          <a:lstStyle/>
          <a:p>
            <a:pPr algn="l"/>
            <a:r>
              <a:rPr lang="en-US" sz="1800" b="1" u="sng" dirty="0"/>
              <a:t>Challenges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The source code file can have comments and unnecessary white spaces.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After reading character by character ,converting them into a substring was very challenging.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/>
              <a:t>Creating edges among tokens will not be easy enough </a:t>
            </a:r>
            <a:r>
              <a:rPr lang="en-US" sz="1800" u="sng" dirty="0"/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2389-D0E8-48EC-9940-F9A639214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964406"/>
            <a:ext cx="6366900" cy="2859094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Conclusion </a:t>
            </a:r>
          </a:p>
          <a:p>
            <a:pPr marL="146050" indent="0" algn="l">
              <a:buNone/>
            </a:pPr>
            <a:r>
              <a:rPr lang="en-US" sz="2000" dirty="0"/>
              <a:t>                        This project from the problem solving point of view is very interesting to </a:t>
            </a:r>
            <a:r>
              <a:rPr lang="en-US" sz="2000" dirty="0" err="1"/>
              <a:t>me.Though</a:t>
            </a:r>
            <a:r>
              <a:rPr lang="en-US" sz="2000" dirty="0"/>
              <a:t> now it can handle simple program, I think by adding more features it will be more helpful and optimized.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90BA8-D769-4FC1-913F-3C3DBAE7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4" y="385763"/>
            <a:ext cx="6265069" cy="4043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824000" y="486450"/>
            <a:ext cx="5576800" cy="344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Introduction to my project</a:t>
            </a:r>
            <a:endParaRPr b="0" dirty="0"/>
          </a:p>
        </p:txBody>
      </p:sp>
      <p:sp>
        <p:nvSpPr>
          <p:cNvPr id="285" name="Google Shape;285;p14"/>
          <p:cNvSpPr txBox="1"/>
          <p:nvPr/>
        </p:nvSpPr>
        <p:spPr>
          <a:xfrm>
            <a:off x="1022575" y="1506300"/>
            <a:ext cx="41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777650" y="2058900"/>
            <a:ext cx="1663500" cy="12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 txBox="1"/>
          <p:nvPr/>
        </p:nvSpPr>
        <p:spPr>
          <a:xfrm>
            <a:off x="1257325" y="2353350"/>
            <a:ext cx="85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 code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2114425" y="2149250"/>
            <a:ext cx="1143000" cy="6156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3053450" y="2792175"/>
            <a:ext cx="1908300" cy="15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3247350" y="2986075"/>
            <a:ext cx="5878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Control 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     graph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613196" y="481000"/>
            <a:ext cx="526830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B096D-AD12-4882-9401-1DCCF375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75" y="957400"/>
            <a:ext cx="3761788" cy="3981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/>
        </p:nvSpPr>
        <p:spPr>
          <a:xfrm>
            <a:off x="661311" y="1001257"/>
            <a:ext cx="753155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Control  flow  analysis is a technique through which we  determine the control flow of a program.It is a graphical representation of program </a:t>
            </a:r>
            <a:r>
              <a:rPr lang="en" sz="2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project is about generating a Control Flow Graph of a program. The project aims to develop a program that will take a source code file in C as input and generate its Control Flow Graph as output .</a:t>
            </a:r>
            <a:r>
              <a:rPr lang="en" sz="20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It will show all the paths that can be traversed during program execution</a:t>
            </a:r>
            <a:r>
              <a:rPr lang="en" sz="2400" dirty="0">
                <a:solidFill>
                  <a:schemeClr val="lt1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.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C03D-E272-417A-BC48-360BF5BF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24" y="762000"/>
            <a:ext cx="4569490" cy="13716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Why Control flow analysis??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976A-0782-422D-9EAA-B8FDDCD2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543" y="1516743"/>
            <a:ext cx="5050971" cy="2306757"/>
          </a:xfrm>
        </p:spPr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 to understand the flow of function calling during execution ; with the help of Control  Flow Graph.</a:t>
            </a:r>
          </a:p>
          <a:p>
            <a:pPr marL="14605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4605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053088-B016-4399-BFA6-BA465D07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52" y="761999"/>
            <a:ext cx="2073034" cy="29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680749" y="566057"/>
            <a:ext cx="7425478" cy="380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 dirty="0"/>
              <a:t>Background study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/>
              <a:t>                                  </a:t>
            </a:r>
          </a:p>
          <a:p>
            <a:pPr marL="0" indent="0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it helps to tokenization.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Statements are the executable parts of  the program that will do some actions . Types of statements that we need   are  :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900" b="1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900" b="1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b="1" u="sn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2BEE37DB-F7D8-4622-A418-4F51C4B90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16" y="2455356"/>
            <a:ext cx="3108412" cy="21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DA0071-0A1C-42A4-87E6-968EC128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508000"/>
            <a:ext cx="4255500" cy="2285999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a.</a:t>
            </a:r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Selection statement:</a:t>
            </a:r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                                 </a:t>
            </a:r>
            <a:br>
              <a:rPr lang="en-US" sz="36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1.if</a:t>
            </a:r>
            <a:b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2.else if</a:t>
            </a:r>
            <a:b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3.else                               </a:t>
            </a:r>
            <a:b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4.Switch</a:t>
            </a:r>
            <a:b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000" b="1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ctrTitle"/>
          </p:nvPr>
        </p:nvSpPr>
        <p:spPr>
          <a:xfrm>
            <a:off x="935352" y="616857"/>
            <a:ext cx="8014018" cy="841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u="sng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Iterative statement:</a:t>
            </a:r>
            <a:b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Loops</a:t>
            </a:r>
            <a:endParaRPr sz="2000" u="sng" dirty="0">
              <a:solidFill>
                <a:schemeClr val="tx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7A7DE-5A4A-4B89-9077-E53D3FD0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54" y="1857375"/>
            <a:ext cx="1800946" cy="23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AE1621-76B2-45FE-B5A2-133E76AE2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510" y="1857376"/>
            <a:ext cx="1800946" cy="23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8DD68D-9AEC-4D21-B8B4-685F03151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09" y="1857375"/>
            <a:ext cx="1800947" cy="23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855095" y="594131"/>
            <a:ext cx="6979011" cy="1027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 . Jump Statements </a:t>
            </a:r>
            <a:b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                            break, </a:t>
            </a:r>
            <a:r>
              <a:rPr lang="en-US" sz="20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goto,continue</a:t>
            </a: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 </a:t>
            </a:r>
            <a:b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b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                                 </a:t>
            </a:r>
            <a:br>
              <a:rPr lang="en-US" sz="2000" u="sn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US" sz="2000" u="sn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495656" y="1822069"/>
            <a:ext cx="8241150" cy="391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chemeClr val="bg1"/>
                </a:solidFill>
              </a:rPr>
              <a:t>   </a:t>
            </a:r>
            <a:r>
              <a:rPr lang="en-US" sz="2000" b="1" u="sng" dirty="0">
                <a:solidFill>
                  <a:schemeClr val="bg1"/>
                </a:solidFill>
              </a:rPr>
              <a:t>Procedure:</a:t>
            </a:r>
          </a:p>
          <a:p>
            <a:pPr marL="0" indent="0" algn="l">
              <a:buNone/>
            </a:pPr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</a:rPr>
              <a:t>At first the program will take a source code file in c . Then it will read the file line by line and tokenize it 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</a:rPr>
              <a:t>Later using the tokens of statements I  will make  nodes using structure . This nodes will provide token type , line number in which it is occurred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 node and child node 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chemeClr val="bg2"/>
                </a:solidFill>
              </a:rPr>
              <a:t>           </a:t>
            </a:r>
          </a:p>
          <a:p>
            <a:pPr marL="0" indent="0" algn="l"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E5A686-DD11-4866-9F77-26EA110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571500"/>
            <a:ext cx="7005431" cy="1111200"/>
          </a:xfrm>
        </p:spPr>
        <p:txBody>
          <a:bodyPr>
            <a:noAutofit/>
          </a:bodyPr>
          <a:lstStyle/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considered the program only contains Expression, Selection and Iterative Statements. After making nodes we will make relations between the edges 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F9536C-160C-4D13-8F9D-B3A0ABDB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2000250"/>
            <a:ext cx="8072437" cy="33718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will push the nodes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/>
              <a:t> After that we will use </a:t>
            </a:r>
            <a:r>
              <a:rPr lang="en-US" sz="1800" dirty="0" err="1"/>
              <a:t>dfs</a:t>
            </a:r>
            <a:r>
              <a:rPr lang="en-US" sz="1800" dirty="0"/>
              <a:t> to create the Adjacency List and Adjacency Matrix.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 output it will show the CFG through Adjacency list and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512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Maven Pro</vt:lpstr>
      <vt:lpstr>Wingdings</vt:lpstr>
      <vt:lpstr>Nunito</vt:lpstr>
      <vt:lpstr>Momentum</vt:lpstr>
      <vt:lpstr> Submitted by : Name : Mst. Fareya Azam Roll no :1331</vt:lpstr>
      <vt:lpstr>Introduction to my project</vt:lpstr>
      <vt:lpstr>PowerPoint Presentation</vt:lpstr>
      <vt:lpstr>Why Control flow analysis??      </vt:lpstr>
      <vt:lpstr>PowerPoint Presentation</vt:lpstr>
      <vt:lpstr>a. Selection statement:                                        1.if 2.else if 3.else                                4.Switch  </vt:lpstr>
      <vt:lpstr>b. Iterative statement:                                    Loops</vt:lpstr>
      <vt:lpstr>C . Jump Statements                                    break, goto,continue.                                       </vt:lpstr>
      <vt:lpstr>In this project, we considered the program only contains Expression, Selection and Iterative Statements. After making nodes we will make relations between the edges 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: Name : Mst. Fareya Azam Roll no :1331</dc:title>
  <dc:creator>Cami Azam</dc:creator>
  <cp:lastModifiedBy>Cami Azam</cp:lastModifiedBy>
  <cp:revision>31</cp:revision>
  <dcterms:modified xsi:type="dcterms:W3CDTF">2023-02-06T21:09:03Z</dcterms:modified>
</cp:coreProperties>
</file>