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9qzaIB4RvXb+NBdSIhGMVPkct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9e8c5722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9e8c5722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572f44b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572f44b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9e8c5722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9e8c5722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9e8c572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9e8c5722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9e8c5722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9e8c5722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9e8c5722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9e8c5722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9e8c5722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9e8c5722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5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5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5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5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5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5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5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5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5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5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5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5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5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5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51" name="Google Shape;51;p1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2" name="Google Shape;52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1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57" name="Google Shape;57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1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63" name="Google Shape;63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68" name="Google Shape;68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2" name="Google Shape;72;p1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1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78" name="Google Shape;78;p1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83" name="Google Shape;83;p1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87" name="Google Shape;87;p1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1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93" name="Google Shape;93;p1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1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98" name="Google Shape;98;p1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1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3" name="Google Shape;103;p1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7" name="Google Shape;107;p1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1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12" name="Google Shape;112;p1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1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17" name="Google Shape;117;p1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23" name="Google Shape;123;p1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1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28" name="Google Shape;128;p1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32" name="Google Shape;132;p1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1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37" name="Google Shape;137;p1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1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43" name="Google Shape;143;p1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1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48" name="Google Shape;148;p1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52" name="Google Shape;152;p1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58" name="Google Shape;158;p1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1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63" name="Google Shape;163;p1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68" name="Google Shape;168;p1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72" name="Google Shape;172;p1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16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 txBox="1">
            <a:spLocks noGrp="1"/>
          </p:cNvSpPr>
          <p:nvPr>
            <p:ph type="ctrTitle"/>
          </p:nvPr>
        </p:nvSpPr>
        <p:spPr>
          <a:xfrm>
            <a:off x="1247100" y="1593425"/>
            <a:ext cx="3597600" cy="12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br>
              <a:rPr lang="en-US" sz="2400" b="0" u="sng"/>
            </a:br>
            <a:r>
              <a:rPr lang="en-US" sz="2400" b="0" u="sng"/>
              <a:t>Submitted by :</a:t>
            </a:r>
            <a:endParaRPr sz="2400" b="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-US" sz="2400" b="0">
                <a:latin typeface="Times New Roman"/>
                <a:ea typeface="Times New Roman"/>
                <a:cs typeface="Times New Roman"/>
                <a:sym typeface="Times New Roman"/>
              </a:rPr>
              <a:t>Name : Mst. Fareya Azam</a:t>
            </a:r>
            <a:endParaRPr sz="24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-US" sz="2400" b="0"/>
              <a:t>Roll no :1331</a:t>
            </a:r>
            <a:endParaRPr sz="2400" b="0"/>
          </a:p>
        </p:txBody>
      </p:sp>
      <p:sp>
        <p:nvSpPr>
          <p:cNvPr id="186" name="Google Shape;186;p1"/>
          <p:cNvSpPr txBox="1"/>
          <p:nvPr/>
        </p:nvSpPr>
        <p:spPr>
          <a:xfrm>
            <a:off x="628650" y="235744"/>
            <a:ext cx="82653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  </a:t>
            </a:r>
            <a:r>
              <a:rPr lang="en-US" sz="4000" b="1" i="0" u="sng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SPL-1 Presentation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    </a:t>
            </a:r>
            <a:r>
              <a:rPr lang="en-US" sz="2400" b="1" i="0" u="sng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CONTROL FLOW ANALYSIS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400" b="1" i="0" u="sng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1247100" y="2893219"/>
            <a:ext cx="4888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sng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sng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</a:t>
            </a:r>
            <a:endParaRPr sz="2000" b="1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Dr.Md.Sumon Ahmed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</a:t>
            </a: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Information Technology,DU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>
            <a:spLocks noGrp="1"/>
          </p:cNvSpPr>
          <p:nvPr>
            <p:ph type="body" idx="1"/>
          </p:nvPr>
        </p:nvSpPr>
        <p:spPr>
          <a:xfrm>
            <a:off x="521350" y="309325"/>
            <a:ext cx="7987200" cy="4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 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BFS and DFS algorithm implementation will show us some valuable information like parent node,source node,node traversal starting time,finishing time,color vector of visited and unvisited nodes,distance from source etc.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9e8c5722a_0_75"/>
          <p:cNvSpPr txBox="1"/>
          <p:nvPr/>
        </p:nvSpPr>
        <p:spPr>
          <a:xfrm>
            <a:off x="699500" y="461625"/>
            <a:ext cx="77796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Here is the output of the graph analyzation technic :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1" name="Google Shape;271;g249e8c5722a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00" y="1598125"/>
            <a:ext cx="3397775" cy="29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49e8c5722a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625" y="1598125"/>
            <a:ext cx="4186200" cy="292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>
            <a:spLocks noGrp="1"/>
          </p:cNvSpPr>
          <p:nvPr>
            <p:ph type="body" idx="1"/>
          </p:nvPr>
        </p:nvSpPr>
        <p:spPr>
          <a:xfrm>
            <a:off x="1388625" y="964406"/>
            <a:ext cx="6366900" cy="285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b="1" u="sng"/>
              <a:t>Conclusion 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                        This project, from the problem solving point of view is very interesting to me.It has increased my understanding power of the control flow within a program.Though, now it can handle simple program, I think by adding more features it will be more helpful and optimized.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444" y="385763"/>
            <a:ext cx="6265069" cy="404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>
            <a:spLocks noGrp="1"/>
          </p:cNvSpPr>
          <p:nvPr>
            <p:ph type="ctrTitle"/>
          </p:nvPr>
        </p:nvSpPr>
        <p:spPr>
          <a:xfrm>
            <a:off x="824000" y="486450"/>
            <a:ext cx="5576800" cy="34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0"/>
              <a:t>Introduction to my project</a:t>
            </a:r>
            <a:endParaRPr b="0"/>
          </a:p>
        </p:txBody>
      </p:sp>
      <p:sp>
        <p:nvSpPr>
          <p:cNvPr id="193" name="Google Shape;193;p2"/>
          <p:cNvSpPr txBox="1"/>
          <p:nvPr/>
        </p:nvSpPr>
        <p:spPr>
          <a:xfrm>
            <a:off x="1022575" y="1506300"/>
            <a:ext cx="41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777650" y="2058900"/>
            <a:ext cx="1663500" cy="12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1257325" y="2353350"/>
            <a:ext cx="85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Source code</a:t>
            </a: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2114425" y="2149250"/>
            <a:ext cx="1143000" cy="6156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3053450" y="2792175"/>
            <a:ext cx="1908300" cy="152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 txBox="1"/>
          <p:nvPr/>
        </p:nvSpPr>
        <p:spPr>
          <a:xfrm>
            <a:off x="3247350" y="2986075"/>
            <a:ext cx="5878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Control flow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graph</a:t>
            </a: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613196" y="481000"/>
            <a:ext cx="526830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0" name="Google Shape;2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6475" y="957400"/>
            <a:ext cx="3761788" cy="398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/>
        </p:nvSpPr>
        <p:spPr>
          <a:xfrm>
            <a:off x="661300" y="428624"/>
            <a:ext cx="75315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 develop a program that will take a source code file in C as input and generate its Control Flow Graph(CFG) as output .</a:t>
            </a: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Later it will analyze the graph using BFS and DFS algorithm.</a:t>
            </a: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2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2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Here is the flow chart of my project :</a:t>
            </a:r>
            <a:endParaRPr sz="32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572f44ba5_0_6"/>
          <p:cNvSpPr/>
          <p:nvPr/>
        </p:nvSpPr>
        <p:spPr>
          <a:xfrm>
            <a:off x="1864875" y="1045825"/>
            <a:ext cx="8694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2572f44ba5_0_6"/>
          <p:cNvSpPr/>
          <p:nvPr/>
        </p:nvSpPr>
        <p:spPr>
          <a:xfrm>
            <a:off x="2682475" y="863125"/>
            <a:ext cx="1231500" cy="695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C source code</a:t>
            </a:r>
            <a:endParaRPr/>
          </a:p>
        </p:txBody>
      </p:sp>
      <p:sp>
        <p:nvSpPr>
          <p:cNvPr id="212" name="Google Shape;212;g22572f44ba5_0_6"/>
          <p:cNvSpPr/>
          <p:nvPr/>
        </p:nvSpPr>
        <p:spPr>
          <a:xfrm>
            <a:off x="581621" y="863163"/>
            <a:ext cx="1283256" cy="579528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Start here</a:t>
            </a:r>
            <a:endParaRPr/>
          </a:p>
        </p:txBody>
      </p:sp>
      <p:sp>
        <p:nvSpPr>
          <p:cNvPr id="213" name="Google Shape;213;g22572f44ba5_0_6"/>
          <p:cNvSpPr/>
          <p:nvPr/>
        </p:nvSpPr>
        <p:spPr>
          <a:xfrm>
            <a:off x="4938650" y="2301650"/>
            <a:ext cx="2111100" cy="972800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 structures</a:t>
            </a:r>
            <a:endParaRPr/>
          </a:p>
        </p:txBody>
      </p:sp>
      <p:sp>
        <p:nvSpPr>
          <p:cNvPr id="214" name="Google Shape;214;g22572f44ba5_0_6"/>
          <p:cNvSpPr/>
          <p:nvPr/>
        </p:nvSpPr>
        <p:spPr>
          <a:xfrm>
            <a:off x="5880350" y="1649650"/>
            <a:ext cx="227700" cy="69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2572f44ba5_0_6"/>
          <p:cNvSpPr/>
          <p:nvPr/>
        </p:nvSpPr>
        <p:spPr>
          <a:xfrm>
            <a:off x="3893325" y="1045825"/>
            <a:ext cx="9936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2572f44ba5_0_6"/>
          <p:cNvSpPr/>
          <p:nvPr/>
        </p:nvSpPr>
        <p:spPr>
          <a:xfrm flipH="1">
            <a:off x="4969625" y="883825"/>
            <a:ext cx="1873200" cy="69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comments and tokenize the modified    code</a:t>
            </a:r>
            <a:endParaRPr/>
          </a:p>
        </p:txBody>
      </p:sp>
      <p:sp>
        <p:nvSpPr>
          <p:cNvPr id="217" name="Google Shape;217;g22572f44ba5_0_6"/>
          <p:cNvSpPr/>
          <p:nvPr/>
        </p:nvSpPr>
        <p:spPr>
          <a:xfrm>
            <a:off x="4265900" y="2698050"/>
            <a:ext cx="683100" cy="214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2572f44ba5_0_6"/>
          <p:cNvSpPr/>
          <p:nvPr/>
        </p:nvSpPr>
        <p:spPr>
          <a:xfrm>
            <a:off x="2889475" y="2516850"/>
            <a:ext cx="1376400" cy="66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nodes and add edges</a:t>
            </a:r>
            <a:endParaRPr/>
          </a:p>
        </p:txBody>
      </p:sp>
      <p:sp>
        <p:nvSpPr>
          <p:cNvPr id="219" name="Google Shape;219;g22572f44ba5_0_6"/>
          <p:cNvSpPr/>
          <p:nvPr/>
        </p:nvSpPr>
        <p:spPr>
          <a:xfrm>
            <a:off x="2206350" y="2680950"/>
            <a:ext cx="683100" cy="214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2572f44ba5_0_6"/>
          <p:cNvSpPr/>
          <p:nvPr/>
        </p:nvSpPr>
        <p:spPr>
          <a:xfrm>
            <a:off x="736850" y="2487925"/>
            <a:ext cx="1469400" cy="69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adjacency list and matrix </a:t>
            </a:r>
            <a:endParaRPr/>
          </a:p>
        </p:txBody>
      </p:sp>
      <p:sp>
        <p:nvSpPr>
          <p:cNvPr id="221" name="Google Shape;221;g22572f44ba5_0_6"/>
          <p:cNvSpPr/>
          <p:nvPr/>
        </p:nvSpPr>
        <p:spPr>
          <a:xfrm>
            <a:off x="1337100" y="3233050"/>
            <a:ext cx="279300" cy="8901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2572f44ba5_0_6"/>
          <p:cNvSpPr/>
          <p:nvPr/>
        </p:nvSpPr>
        <p:spPr>
          <a:xfrm>
            <a:off x="1647575" y="3791900"/>
            <a:ext cx="1831800" cy="69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DFS and BFS on the graph find the required information </a:t>
            </a:r>
            <a:endParaRPr/>
          </a:p>
        </p:txBody>
      </p:sp>
      <p:sp>
        <p:nvSpPr>
          <p:cNvPr id="223" name="Google Shape;223;g22572f44ba5_0_6"/>
          <p:cNvSpPr/>
          <p:nvPr/>
        </p:nvSpPr>
        <p:spPr>
          <a:xfrm>
            <a:off x="3510425" y="4029925"/>
            <a:ext cx="7554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2572f44ba5_0_6"/>
          <p:cNvSpPr/>
          <p:nvPr/>
        </p:nvSpPr>
        <p:spPr>
          <a:xfrm>
            <a:off x="4152050" y="3771200"/>
            <a:ext cx="2959800" cy="11385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adjacency List,matrix and additional informations</a:t>
            </a:r>
            <a:endParaRPr/>
          </a:p>
        </p:txBody>
      </p:sp>
      <p:sp>
        <p:nvSpPr>
          <p:cNvPr id="225" name="Google Shape;225;g22572f44ba5_0_6"/>
          <p:cNvSpPr/>
          <p:nvPr/>
        </p:nvSpPr>
        <p:spPr>
          <a:xfrm>
            <a:off x="7008400" y="3957500"/>
            <a:ext cx="1231500" cy="382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2572f44ba5_0_6"/>
          <p:cNvSpPr/>
          <p:nvPr/>
        </p:nvSpPr>
        <p:spPr>
          <a:xfrm>
            <a:off x="7525825" y="3574700"/>
            <a:ext cx="1159200" cy="38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9e8c5722a_0_23"/>
          <p:cNvSpPr txBox="1"/>
          <p:nvPr/>
        </p:nvSpPr>
        <p:spPr>
          <a:xfrm>
            <a:off x="107800" y="578800"/>
            <a:ext cx="8965800" cy="21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main steps involved in this project are: 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• code analysis 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• basic block identification 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• edge creation.</a:t>
            </a:r>
            <a:r>
              <a:rPr lang="en-US" sz="2800" b="1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9e8c5722a_0_31"/>
          <p:cNvSpPr txBox="1"/>
          <p:nvPr/>
        </p:nvSpPr>
        <p:spPr>
          <a:xfrm>
            <a:off x="424125" y="414750"/>
            <a:ext cx="841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g249e8c5722a_0_31"/>
          <p:cNvSpPr txBox="1"/>
          <p:nvPr/>
        </p:nvSpPr>
        <p:spPr>
          <a:xfrm>
            <a:off x="2486225" y="742825"/>
            <a:ext cx="66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g249e8c5722a_0_31"/>
          <p:cNvSpPr txBox="1"/>
          <p:nvPr/>
        </p:nvSpPr>
        <p:spPr>
          <a:xfrm>
            <a:off x="752200" y="684250"/>
            <a:ext cx="6748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project takes the input source code and removes comments and tokenizes it.Then it stores the tokens in a txt file.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Later using this file, it finds the structures of control flow graph(if ,else if statement,loops etc).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9e8c5722a_0_38"/>
          <p:cNvSpPr txBox="1"/>
          <p:nvPr/>
        </p:nvSpPr>
        <p:spPr>
          <a:xfrm>
            <a:off x="459275" y="367900"/>
            <a:ext cx="831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g249e8c5722a_0_38"/>
          <p:cNvSpPr txBox="1"/>
          <p:nvPr/>
        </p:nvSpPr>
        <p:spPr>
          <a:xfrm>
            <a:off x="459275" y="321025"/>
            <a:ext cx="79875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project creates nodes and add edges according to the stored information.Thus I have created adjacency list and adjacency matrix to represent the CFG using brute force approach.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g249e8c5722a_0_38"/>
          <p:cNvSpPr txBox="1"/>
          <p:nvPr/>
        </p:nvSpPr>
        <p:spPr>
          <a:xfrm>
            <a:off x="365550" y="367900"/>
            <a:ext cx="73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g249e8c5722a_0_38"/>
          <p:cNvSpPr txBox="1"/>
          <p:nvPr/>
        </p:nvSpPr>
        <p:spPr>
          <a:xfrm>
            <a:off x="3271225" y="578800"/>
            <a:ext cx="589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g249e8c5722a_0_38"/>
          <p:cNvSpPr txBox="1"/>
          <p:nvPr/>
        </p:nvSpPr>
        <p:spPr>
          <a:xfrm>
            <a:off x="172075" y="448175"/>
            <a:ext cx="82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9e8c5722a_0_48"/>
          <p:cNvSpPr txBox="1"/>
          <p:nvPr/>
        </p:nvSpPr>
        <p:spPr>
          <a:xfrm>
            <a:off x="1537200" y="2558850"/>
            <a:ext cx="67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g249e8c5722a_0_48"/>
          <p:cNvSpPr txBox="1"/>
          <p:nvPr/>
        </p:nvSpPr>
        <p:spPr>
          <a:xfrm>
            <a:off x="1009950" y="789675"/>
            <a:ext cx="6748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 have implemented Depth first search (DFS) and   Breadth first search(BFS)on  the adjacency matrix to analyze the control flow graph.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9e8c5722a_0_65"/>
          <p:cNvSpPr txBox="1"/>
          <p:nvPr/>
        </p:nvSpPr>
        <p:spPr>
          <a:xfrm>
            <a:off x="611600" y="508500"/>
            <a:ext cx="79437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code will show output in the following format: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9" name="Google Shape;259;g249e8c5722a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00" y="1820725"/>
            <a:ext cx="3690650" cy="25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49e8c5722a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150" y="1820725"/>
            <a:ext cx="3690650" cy="24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392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Maven Pro</vt:lpstr>
      <vt:lpstr>Nunito</vt:lpstr>
      <vt:lpstr>Momentum</vt:lpstr>
      <vt:lpstr> Submitted by : Name : Mst. Fareya Azam Roll no :1331</vt:lpstr>
      <vt:lpstr>Introduction to my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 : Name : Mst. Fareya Azam Roll no :1331</dc:title>
  <dc:creator>Cami Azam</dc:creator>
  <cp:lastModifiedBy>Cami Azam</cp:lastModifiedBy>
  <cp:revision>1</cp:revision>
  <dcterms:modified xsi:type="dcterms:W3CDTF">2023-05-24T20:16:20Z</dcterms:modified>
</cp:coreProperties>
</file>