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FC06B-DFA6-914C-8F39-637A9728E543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DBE6-4B86-8140-9939-3F6FE861A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DBE6-4B86-8140-9939-3F6FE861A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cs.neu.edu/farha/cs5200-fall-2017-badjatya-and-jawed/wiki/Desig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qKyLIAfF4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Bookworm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71079"/>
            <a:ext cx="8915399" cy="112628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Developed By:</a:t>
            </a:r>
          </a:p>
          <a:p>
            <a:pPr algn="r"/>
            <a:r>
              <a:rPr lang="en-US" dirty="0" err="1"/>
              <a:t>Farha</a:t>
            </a:r>
            <a:r>
              <a:rPr lang="en-US" dirty="0"/>
              <a:t> Jawed</a:t>
            </a:r>
          </a:p>
          <a:p>
            <a:pPr algn="r"/>
            <a:r>
              <a:rPr lang="en-US" dirty="0"/>
              <a:t>Srashti Badjatya</a:t>
            </a:r>
          </a:p>
          <a:p>
            <a:pPr algn="r"/>
            <a:r>
              <a:rPr lang="en-US" dirty="0"/>
              <a:t>CS5200 Fall 2017</a:t>
            </a:r>
          </a:p>
        </p:txBody>
      </p:sp>
    </p:spTree>
    <p:extLst>
      <p:ext uri="{BB962C8B-B14F-4D97-AF65-F5344CB8AC3E}">
        <p14:creationId xmlns:p14="http://schemas.microsoft.com/office/powerpoint/2010/main" val="15392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video, we will go through the following points:</a:t>
            </a:r>
          </a:p>
          <a:p>
            <a:pPr lvl="0" fontAlgn="base"/>
            <a:r>
              <a:rPr lang="en-US" dirty="0"/>
              <a:t>Problem statement</a:t>
            </a:r>
          </a:p>
          <a:p>
            <a:pPr lvl="0" fontAlgn="base"/>
            <a:r>
              <a:rPr lang="en-US" dirty="0"/>
              <a:t>Solution statement</a:t>
            </a:r>
          </a:p>
          <a:p>
            <a:pPr lvl="0" fontAlgn="base"/>
            <a:r>
              <a:rPr lang="en-US" dirty="0"/>
              <a:t>Architecture and technology stack</a:t>
            </a:r>
          </a:p>
          <a:p>
            <a:pPr lvl="0" fontAlgn="base"/>
            <a:r>
              <a:rPr lang="en-US" dirty="0"/>
              <a:t>Class Diagram</a:t>
            </a:r>
          </a:p>
          <a:p>
            <a:pPr lvl="0" fontAlgn="base"/>
            <a:r>
              <a:rPr lang="en-US" dirty="0"/>
              <a:t>Demo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people who are fond of reading books, but due to time constraints, not many are able to visit traditional old book markets. Even if they do, it’s a hassle to find the books of their interest, which we believe the modern urban population would like to avoid.</a:t>
            </a:r>
          </a:p>
          <a:p>
            <a:r>
              <a:rPr lang="en-US" dirty="0"/>
              <a:t>Since e-commerce is fast growing field, where more and more businesses are implementing web sites for performing commercial transactions over the web. </a:t>
            </a:r>
          </a:p>
          <a:p>
            <a:r>
              <a:rPr lang="en-US" dirty="0"/>
              <a:t>And hence, we tried to explore that option for easy online buying, searching and selling of books.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Solution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Bookworm is one such portal where any book can be bought, searched or sold from the comfort of home through the Internet. </a:t>
            </a:r>
          </a:p>
          <a:p>
            <a:r>
              <a:rPr lang="en-US" dirty="0"/>
              <a:t>On the portal, all customers can search for books of their interest but only the registered customers can add/update books to their cart or wish-list, sell books, update their profile information and view their sales and order history.</a:t>
            </a:r>
          </a:p>
          <a:p>
            <a:r>
              <a:rPr lang="en-US" dirty="0"/>
              <a:t>The portal also provides direct interaction between the buyer and seller, via messaging.</a:t>
            </a:r>
          </a:p>
          <a:p>
            <a:r>
              <a:rPr lang="en-US" dirty="0"/>
              <a:t>The registered customer can also write reviews for any book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4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Architecture and technology stack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follows the three-tier architecture.</a:t>
            </a:r>
          </a:p>
          <a:p>
            <a:r>
              <a:rPr lang="en-US" b="1" dirty="0"/>
              <a:t>Presentation Tier</a:t>
            </a:r>
            <a:r>
              <a:rPr lang="en-US" dirty="0"/>
              <a:t>: This has been developed using JSP and JavaScript.</a:t>
            </a:r>
          </a:p>
          <a:p>
            <a:r>
              <a:rPr lang="en-US" b="1" dirty="0"/>
              <a:t>Application Tier:</a:t>
            </a:r>
            <a:r>
              <a:rPr lang="en-US" dirty="0"/>
              <a:t> This has been developed using Spring MVC and Hibernate.</a:t>
            </a:r>
          </a:p>
          <a:p>
            <a:r>
              <a:rPr lang="en-US" b="1" dirty="0"/>
              <a:t>Data Tier</a:t>
            </a:r>
            <a:r>
              <a:rPr lang="en-US" dirty="0"/>
              <a:t>:  This has been developed using MySQL.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170" y="291600"/>
            <a:ext cx="8911687" cy="1280890"/>
          </a:xfrm>
        </p:spPr>
        <p:txBody>
          <a:bodyPr/>
          <a:lstStyle/>
          <a:p>
            <a:pPr lvl="0"/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92" y="1454559"/>
            <a:ext cx="7964239" cy="513183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3D68E7-3E1D-48E6-A35B-5395D5E13ADF}"/>
              </a:ext>
            </a:extLst>
          </p:cNvPr>
          <p:cNvSpPr/>
          <p:nvPr/>
        </p:nvSpPr>
        <p:spPr>
          <a:xfrm>
            <a:off x="3850431" y="1085227"/>
            <a:ext cx="39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Link to class diagram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click on the link :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815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405" y="2921330"/>
            <a:ext cx="8911687" cy="712519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29138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303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Bookworm</vt:lpstr>
      <vt:lpstr>Introduction</vt:lpstr>
      <vt:lpstr>Problem statement </vt:lpstr>
      <vt:lpstr>Solution statement </vt:lpstr>
      <vt:lpstr>Architecture and technology stack </vt:lpstr>
      <vt:lpstr>Class Diagram</vt:lpstr>
      <vt:lpstr>Application Demo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Bookworm</dc:title>
  <dc:creator>Srashti Badjatya</dc:creator>
  <cp:lastModifiedBy>Farha Jawed</cp:lastModifiedBy>
  <cp:revision>19</cp:revision>
  <dcterms:created xsi:type="dcterms:W3CDTF">2017-12-11T13:27:25Z</dcterms:created>
  <dcterms:modified xsi:type="dcterms:W3CDTF">2017-12-12T19:27:57Z</dcterms:modified>
</cp:coreProperties>
</file>