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704B1C-2768-4C79-9B8E-A4F64D273CDB}">
          <p14:sldIdLst>
            <p14:sldId id="256"/>
            <p14:sldId id="257"/>
            <p14:sldId id="258"/>
            <p14:sldId id="260"/>
            <p14:sldId id="259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F4C2537-E33F-40AD-8F88-27B8A1AE8767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C367BD6-C739-41B3-A357-9E298CEDC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75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2537-E33F-40AD-8F88-27B8A1AE8767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7BD6-C739-41B3-A357-9E298CEDC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05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2537-E33F-40AD-8F88-27B8A1AE8767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7BD6-C739-41B3-A357-9E298CEDC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447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2537-E33F-40AD-8F88-27B8A1AE8767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7BD6-C739-41B3-A357-9E298CEDC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911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2537-E33F-40AD-8F88-27B8A1AE8767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7BD6-C739-41B3-A357-9E298CEDC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835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2537-E33F-40AD-8F88-27B8A1AE8767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7BD6-C739-41B3-A357-9E298CEDC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602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2537-E33F-40AD-8F88-27B8A1AE8767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7BD6-C739-41B3-A357-9E298CEDC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905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F4C2537-E33F-40AD-8F88-27B8A1AE8767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7BD6-C739-41B3-A357-9E298CEDC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883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F4C2537-E33F-40AD-8F88-27B8A1AE8767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7BD6-C739-41B3-A357-9E298CEDC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12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2537-E33F-40AD-8F88-27B8A1AE8767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7BD6-C739-41B3-A357-9E298CEDC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19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2537-E33F-40AD-8F88-27B8A1AE8767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7BD6-C739-41B3-A357-9E298CEDC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68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2537-E33F-40AD-8F88-27B8A1AE8767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7BD6-C739-41B3-A357-9E298CEDC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8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2537-E33F-40AD-8F88-27B8A1AE8767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7BD6-C739-41B3-A357-9E298CEDC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29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2537-E33F-40AD-8F88-27B8A1AE8767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7BD6-C739-41B3-A357-9E298CEDC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62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2537-E33F-40AD-8F88-27B8A1AE8767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7BD6-C739-41B3-A357-9E298CEDC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31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2537-E33F-40AD-8F88-27B8A1AE8767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7BD6-C739-41B3-A357-9E298CEDC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30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2537-E33F-40AD-8F88-27B8A1AE8767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7BD6-C739-41B3-A357-9E298CEDC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32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F4C2537-E33F-40AD-8F88-27B8A1AE8767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C367BD6-C739-41B3-A357-9E298CEDC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03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GIT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973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GIT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49458"/>
            <a:ext cx="10515600" cy="1190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0" i="0" dirty="0" smtClean="0">
                <a:solidFill>
                  <a:srgbClr val="444444"/>
                </a:solidFill>
                <a:effectLst/>
                <a:latin typeface="Helvetica Neue"/>
              </a:rPr>
              <a:t>Git is a distributed version control system (DVCS) commonly used for open source and commercial software development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0387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GIT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GB" dirty="0" smtClean="0"/>
              <a:t> (PROS)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GIT is the most widely used distributed version control system for software development(70% OF DEVELOPERS USE GIT).</a:t>
            </a:r>
          </a:p>
          <a:p>
            <a:r>
              <a:rPr lang="en-GB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GIT allows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developers see the entire timeline of their changes, decisions, and </a:t>
            </a:r>
            <a:r>
              <a:rPr lang="en-GB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progress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of any project in one place</a:t>
            </a:r>
            <a:r>
              <a:rPr lang="en-GB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Source code integrity is maintained with the collaboration.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0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Continution</a:t>
            </a:r>
            <a:r>
              <a:rPr lang="en-GB" dirty="0" smtClean="0"/>
              <a:t>….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Using branches, developers can safely propose changes </a:t>
            </a:r>
            <a:r>
              <a:rPr lang="en-GB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existing code.</a:t>
            </a: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git Developers can revert the changes done in a repository </a:t>
            </a:r>
          </a:p>
          <a:p>
            <a:r>
              <a:rPr lang="en-GB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Developers working in different time zone can collaborate on the same project.</a:t>
            </a: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009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 of GIT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Windows support when compared to Linux is Bad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Git is less preferred for handling extremely large files or frequently changing binary </a:t>
            </a:r>
            <a:r>
              <a:rPr lang="en-GB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files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GIT does not support ‘commits’ across multiple branches or tags</a:t>
            </a: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72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GITHUB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02006"/>
            <a:ext cx="9640425" cy="3630304"/>
          </a:xfrm>
        </p:spPr>
        <p:txBody>
          <a:bodyPr>
            <a:normAutofit/>
          </a:bodyPr>
          <a:lstStyle/>
          <a:p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builds collaboration directly into the 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developement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process. Work is organized into repositories, where 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devlopers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can outlines requirements or direction and set expectations for team members</a:t>
            </a:r>
            <a:r>
              <a:rPr lang="en-GB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developers simply create a branch to work on updates, commit changes to save them, open a pull request to propose and discuss changes, and merge pull requests</a:t>
            </a: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9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GITHUB 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97300"/>
          </a:xfrm>
        </p:spPr>
        <p:txBody>
          <a:bodyPr>
            <a:noAutofit/>
          </a:bodyPr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flow is a lightweight, branch-based workflow built around core Git </a:t>
            </a: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commands.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flow has six </a:t>
            </a: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steps:</a:t>
            </a:r>
          </a:p>
          <a:p>
            <a:pPr>
              <a:buFont typeface="+mj-lt"/>
              <a:buAutoNum type="arabicPeriod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Create a </a:t>
            </a: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branch</a:t>
            </a:r>
          </a:p>
          <a:p>
            <a:pPr>
              <a:buFont typeface="+mj-lt"/>
              <a:buAutoNum type="arabicPeriod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commits</a:t>
            </a:r>
          </a:p>
          <a:p>
            <a:pPr>
              <a:buFont typeface="+mj-lt"/>
              <a:buAutoNum type="arabicPeriod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Open a pull </a:t>
            </a: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</a:p>
          <a:p>
            <a:pPr>
              <a:buFont typeface="+mj-lt"/>
              <a:buAutoNum type="arabicPeriod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Discuss and review </a:t>
            </a: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>
              <a:buFont typeface="+mj-lt"/>
              <a:buAutoNum type="arabicPeriod"/>
            </a:pP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Merge</a:t>
            </a:r>
          </a:p>
          <a:p>
            <a:pPr>
              <a:buFont typeface="+mj-lt"/>
              <a:buAutoNum type="arabicPeriod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Deploy</a:t>
            </a:r>
            <a:endParaRPr lang="en-GB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003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9745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110</TotalTime>
  <Words>257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Helvetica Neue</vt:lpstr>
      <vt:lpstr>Times New Roman</vt:lpstr>
      <vt:lpstr>Wingdings 3</vt:lpstr>
      <vt:lpstr>Ion Boardroom</vt:lpstr>
      <vt:lpstr>INTRODUCTION TO GIT</vt:lpstr>
      <vt:lpstr>WHAT IS GIT </vt:lpstr>
      <vt:lpstr>WHY GIT ? (PROS)</vt:lpstr>
      <vt:lpstr>Continution….</vt:lpstr>
      <vt:lpstr>Cons of GIT</vt:lpstr>
      <vt:lpstr>GITHUB</vt:lpstr>
      <vt:lpstr>GITHUB FLOW</vt:lpstr>
      <vt:lpstr>THE END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</dc:title>
  <dc:creator>farhaan ahmed</dc:creator>
  <cp:lastModifiedBy>farhaan ahmed</cp:lastModifiedBy>
  <cp:revision>7</cp:revision>
  <dcterms:created xsi:type="dcterms:W3CDTF">2018-06-13T05:24:49Z</dcterms:created>
  <dcterms:modified xsi:type="dcterms:W3CDTF">2018-06-13T07:15:24Z</dcterms:modified>
</cp:coreProperties>
</file>