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5" r:id="rId15"/>
    <p:sldId id="276" r:id="rId16"/>
    <p:sldId id="277" r:id="rId17"/>
    <p:sldId id="278" r:id="rId18"/>
    <p:sldId id="279" r:id="rId19"/>
    <p:sldId id="280" r:id="rId20"/>
    <p:sldId id="281" r:id="rId21"/>
    <p:sldId id="274" r:id="rId22"/>
    <p:sldId id="268" r:id="rId23"/>
    <p:sldId id="269" r:id="rId24"/>
    <p:sldId id="270"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4FF4-5505-4CA5-B849-1A114288A3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09650D-5145-4F70-AF95-B87B6AEE15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F4A2C6-BCF4-46A4-89B7-9B8B863C92FD}"/>
              </a:ext>
            </a:extLst>
          </p:cNvPr>
          <p:cNvSpPr>
            <a:spLocks noGrp="1"/>
          </p:cNvSpPr>
          <p:nvPr>
            <p:ph type="dt" sz="half" idx="10"/>
          </p:nvPr>
        </p:nvSpPr>
        <p:spPr/>
        <p:txBody>
          <a:bodyPr/>
          <a:lstStyle/>
          <a:p>
            <a:fld id="{D7BFB152-7880-4576-B82F-29435C23FE66}" type="datetimeFigureOut">
              <a:rPr lang="en-US" smtClean="0"/>
              <a:t>6/6/2022</a:t>
            </a:fld>
            <a:endParaRPr lang="en-US"/>
          </a:p>
        </p:txBody>
      </p:sp>
      <p:sp>
        <p:nvSpPr>
          <p:cNvPr id="5" name="Footer Placeholder 4">
            <a:extLst>
              <a:ext uri="{FF2B5EF4-FFF2-40B4-BE49-F238E27FC236}">
                <a16:creationId xmlns:a16="http://schemas.microsoft.com/office/drawing/2014/main" id="{F41AE019-9C77-42D4-A533-BF0EF2226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654DA-9D1F-4F47-8BF6-D321B28A787D}"/>
              </a:ext>
            </a:extLst>
          </p:cNvPr>
          <p:cNvSpPr>
            <a:spLocks noGrp="1"/>
          </p:cNvSpPr>
          <p:nvPr>
            <p:ph type="sldNum" sz="quarter" idx="12"/>
          </p:nvPr>
        </p:nvSpPr>
        <p:spPr/>
        <p:txBody>
          <a:bodyPr/>
          <a:lstStyle/>
          <a:p>
            <a:fld id="{C330CF3B-9DC4-4B3A-B431-293D72B67D67}" type="slidenum">
              <a:rPr lang="en-US" smtClean="0"/>
              <a:t>‹#›</a:t>
            </a:fld>
            <a:endParaRPr lang="en-US"/>
          </a:p>
        </p:txBody>
      </p:sp>
    </p:spTree>
    <p:extLst>
      <p:ext uri="{BB962C8B-B14F-4D97-AF65-F5344CB8AC3E}">
        <p14:creationId xmlns:p14="http://schemas.microsoft.com/office/powerpoint/2010/main" val="402371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1462-ADAC-458E-8D35-4962BF1D37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291C67-BA02-4356-AB79-51458ABE3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D5ACB-A609-44EA-8919-D4CB2E905CB3}"/>
              </a:ext>
            </a:extLst>
          </p:cNvPr>
          <p:cNvSpPr>
            <a:spLocks noGrp="1"/>
          </p:cNvSpPr>
          <p:nvPr>
            <p:ph type="dt" sz="half" idx="10"/>
          </p:nvPr>
        </p:nvSpPr>
        <p:spPr/>
        <p:txBody>
          <a:bodyPr/>
          <a:lstStyle/>
          <a:p>
            <a:fld id="{D7BFB152-7880-4576-B82F-29435C23FE66}" type="datetimeFigureOut">
              <a:rPr lang="en-US" smtClean="0"/>
              <a:t>6/6/2022</a:t>
            </a:fld>
            <a:endParaRPr lang="en-US"/>
          </a:p>
        </p:txBody>
      </p:sp>
      <p:sp>
        <p:nvSpPr>
          <p:cNvPr id="5" name="Footer Placeholder 4">
            <a:extLst>
              <a:ext uri="{FF2B5EF4-FFF2-40B4-BE49-F238E27FC236}">
                <a16:creationId xmlns:a16="http://schemas.microsoft.com/office/drawing/2014/main" id="{C0DC675D-1A68-4228-9BFC-541581AFF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4487D-1728-4C67-8666-816D8CB06A34}"/>
              </a:ext>
            </a:extLst>
          </p:cNvPr>
          <p:cNvSpPr>
            <a:spLocks noGrp="1"/>
          </p:cNvSpPr>
          <p:nvPr>
            <p:ph type="sldNum" sz="quarter" idx="12"/>
          </p:nvPr>
        </p:nvSpPr>
        <p:spPr/>
        <p:txBody>
          <a:bodyPr/>
          <a:lstStyle/>
          <a:p>
            <a:fld id="{C330CF3B-9DC4-4B3A-B431-293D72B67D67}" type="slidenum">
              <a:rPr lang="en-US" smtClean="0"/>
              <a:t>‹#›</a:t>
            </a:fld>
            <a:endParaRPr lang="en-US"/>
          </a:p>
        </p:txBody>
      </p:sp>
    </p:spTree>
    <p:extLst>
      <p:ext uri="{BB962C8B-B14F-4D97-AF65-F5344CB8AC3E}">
        <p14:creationId xmlns:p14="http://schemas.microsoft.com/office/powerpoint/2010/main" val="63638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263655-A02F-47AD-B09E-86277A2B88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AF758F-B3D3-4EAE-BF7C-EA03B2F4D0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028D4-57CE-4594-BEB9-B2388F4D1D0C}"/>
              </a:ext>
            </a:extLst>
          </p:cNvPr>
          <p:cNvSpPr>
            <a:spLocks noGrp="1"/>
          </p:cNvSpPr>
          <p:nvPr>
            <p:ph type="dt" sz="half" idx="10"/>
          </p:nvPr>
        </p:nvSpPr>
        <p:spPr/>
        <p:txBody>
          <a:bodyPr/>
          <a:lstStyle/>
          <a:p>
            <a:fld id="{D7BFB152-7880-4576-B82F-29435C23FE66}" type="datetimeFigureOut">
              <a:rPr lang="en-US" smtClean="0"/>
              <a:t>6/6/2022</a:t>
            </a:fld>
            <a:endParaRPr lang="en-US"/>
          </a:p>
        </p:txBody>
      </p:sp>
      <p:sp>
        <p:nvSpPr>
          <p:cNvPr id="5" name="Footer Placeholder 4">
            <a:extLst>
              <a:ext uri="{FF2B5EF4-FFF2-40B4-BE49-F238E27FC236}">
                <a16:creationId xmlns:a16="http://schemas.microsoft.com/office/drawing/2014/main" id="{A14D103A-2E63-4398-94C7-FD472276C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BEBA4-122E-4D60-9238-644002F59F8D}"/>
              </a:ext>
            </a:extLst>
          </p:cNvPr>
          <p:cNvSpPr>
            <a:spLocks noGrp="1"/>
          </p:cNvSpPr>
          <p:nvPr>
            <p:ph type="sldNum" sz="quarter" idx="12"/>
          </p:nvPr>
        </p:nvSpPr>
        <p:spPr/>
        <p:txBody>
          <a:bodyPr/>
          <a:lstStyle/>
          <a:p>
            <a:fld id="{C330CF3B-9DC4-4B3A-B431-293D72B67D67}" type="slidenum">
              <a:rPr lang="en-US" smtClean="0"/>
              <a:t>‹#›</a:t>
            </a:fld>
            <a:endParaRPr lang="en-US"/>
          </a:p>
        </p:txBody>
      </p:sp>
    </p:spTree>
    <p:extLst>
      <p:ext uri="{BB962C8B-B14F-4D97-AF65-F5344CB8AC3E}">
        <p14:creationId xmlns:p14="http://schemas.microsoft.com/office/powerpoint/2010/main" val="263966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58A5-EC6E-4248-996B-BB26F34613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B968D-4779-480B-B34F-F79C73484C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2AC4F-ED8D-4EAB-ADBD-B33E13B57692}"/>
              </a:ext>
            </a:extLst>
          </p:cNvPr>
          <p:cNvSpPr>
            <a:spLocks noGrp="1"/>
          </p:cNvSpPr>
          <p:nvPr>
            <p:ph type="dt" sz="half" idx="10"/>
          </p:nvPr>
        </p:nvSpPr>
        <p:spPr/>
        <p:txBody>
          <a:bodyPr/>
          <a:lstStyle/>
          <a:p>
            <a:fld id="{D7BFB152-7880-4576-B82F-29435C23FE66}" type="datetimeFigureOut">
              <a:rPr lang="en-US" smtClean="0"/>
              <a:t>6/6/2022</a:t>
            </a:fld>
            <a:endParaRPr lang="en-US"/>
          </a:p>
        </p:txBody>
      </p:sp>
      <p:sp>
        <p:nvSpPr>
          <p:cNvPr id="5" name="Footer Placeholder 4">
            <a:extLst>
              <a:ext uri="{FF2B5EF4-FFF2-40B4-BE49-F238E27FC236}">
                <a16:creationId xmlns:a16="http://schemas.microsoft.com/office/drawing/2014/main" id="{595A7592-9097-4A6F-B901-B67631B77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61BF8-3089-439D-B048-8A62E3D0D83B}"/>
              </a:ext>
            </a:extLst>
          </p:cNvPr>
          <p:cNvSpPr>
            <a:spLocks noGrp="1"/>
          </p:cNvSpPr>
          <p:nvPr>
            <p:ph type="sldNum" sz="quarter" idx="12"/>
          </p:nvPr>
        </p:nvSpPr>
        <p:spPr/>
        <p:txBody>
          <a:bodyPr/>
          <a:lstStyle/>
          <a:p>
            <a:fld id="{C330CF3B-9DC4-4B3A-B431-293D72B67D67}" type="slidenum">
              <a:rPr lang="en-US" smtClean="0"/>
              <a:t>‹#›</a:t>
            </a:fld>
            <a:endParaRPr lang="en-US"/>
          </a:p>
        </p:txBody>
      </p:sp>
    </p:spTree>
    <p:extLst>
      <p:ext uri="{BB962C8B-B14F-4D97-AF65-F5344CB8AC3E}">
        <p14:creationId xmlns:p14="http://schemas.microsoft.com/office/powerpoint/2010/main" val="194107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903A-AA33-40A5-A641-D5403DF56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9FABF5-CB73-4F27-B329-A3F72DB7AE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0E7F66-7325-43D1-BE16-F0E5181C075F}"/>
              </a:ext>
            </a:extLst>
          </p:cNvPr>
          <p:cNvSpPr>
            <a:spLocks noGrp="1"/>
          </p:cNvSpPr>
          <p:nvPr>
            <p:ph type="dt" sz="half" idx="10"/>
          </p:nvPr>
        </p:nvSpPr>
        <p:spPr/>
        <p:txBody>
          <a:bodyPr/>
          <a:lstStyle/>
          <a:p>
            <a:fld id="{D7BFB152-7880-4576-B82F-29435C23FE66}" type="datetimeFigureOut">
              <a:rPr lang="en-US" smtClean="0"/>
              <a:t>6/6/2022</a:t>
            </a:fld>
            <a:endParaRPr lang="en-US"/>
          </a:p>
        </p:txBody>
      </p:sp>
      <p:sp>
        <p:nvSpPr>
          <p:cNvPr id="5" name="Footer Placeholder 4">
            <a:extLst>
              <a:ext uri="{FF2B5EF4-FFF2-40B4-BE49-F238E27FC236}">
                <a16:creationId xmlns:a16="http://schemas.microsoft.com/office/drawing/2014/main" id="{CCEDEA37-FE16-4AFC-92C3-AF057DA04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2945E-D5AA-4754-AADC-620CFB752D9B}"/>
              </a:ext>
            </a:extLst>
          </p:cNvPr>
          <p:cNvSpPr>
            <a:spLocks noGrp="1"/>
          </p:cNvSpPr>
          <p:nvPr>
            <p:ph type="sldNum" sz="quarter" idx="12"/>
          </p:nvPr>
        </p:nvSpPr>
        <p:spPr/>
        <p:txBody>
          <a:bodyPr/>
          <a:lstStyle/>
          <a:p>
            <a:fld id="{C330CF3B-9DC4-4B3A-B431-293D72B67D67}" type="slidenum">
              <a:rPr lang="en-US" smtClean="0"/>
              <a:t>‹#›</a:t>
            </a:fld>
            <a:endParaRPr lang="en-US"/>
          </a:p>
        </p:txBody>
      </p:sp>
    </p:spTree>
    <p:extLst>
      <p:ext uri="{BB962C8B-B14F-4D97-AF65-F5344CB8AC3E}">
        <p14:creationId xmlns:p14="http://schemas.microsoft.com/office/powerpoint/2010/main" val="15478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50BC-0ECF-46A7-BA06-2C6F1EC535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71A47E-73B3-42C9-8400-DCA83240A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565B41-3CCC-426E-BB9C-2775E8868F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6C39B8-95A6-4A06-8BD6-C5AFF3267FC5}"/>
              </a:ext>
            </a:extLst>
          </p:cNvPr>
          <p:cNvSpPr>
            <a:spLocks noGrp="1"/>
          </p:cNvSpPr>
          <p:nvPr>
            <p:ph type="dt" sz="half" idx="10"/>
          </p:nvPr>
        </p:nvSpPr>
        <p:spPr/>
        <p:txBody>
          <a:bodyPr/>
          <a:lstStyle/>
          <a:p>
            <a:fld id="{D7BFB152-7880-4576-B82F-29435C23FE66}" type="datetimeFigureOut">
              <a:rPr lang="en-US" smtClean="0"/>
              <a:t>6/6/2022</a:t>
            </a:fld>
            <a:endParaRPr lang="en-US"/>
          </a:p>
        </p:txBody>
      </p:sp>
      <p:sp>
        <p:nvSpPr>
          <p:cNvPr id="6" name="Footer Placeholder 5">
            <a:extLst>
              <a:ext uri="{FF2B5EF4-FFF2-40B4-BE49-F238E27FC236}">
                <a16:creationId xmlns:a16="http://schemas.microsoft.com/office/drawing/2014/main" id="{C70DF924-E814-45AE-A102-7311AA2D7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1B5CB-BC6D-4555-A9DC-4D426020BF83}"/>
              </a:ext>
            </a:extLst>
          </p:cNvPr>
          <p:cNvSpPr>
            <a:spLocks noGrp="1"/>
          </p:cNvSpPr>
          <p:nvPr>
            <p:ph type="sldNum" sz="quarter" idx="12"/>
          </p:nvPr>
        </p:nvSpPr>
        <p:spPr/>
        <p:txBody>
          <a:bodyPr/>
          <a:lstStyle/>
          <a:p>
            <a:fld id="{C330CF3B-9DC4-4B3A-B431-293D72B67D67}" type="slidenum">
              <a:rPr lang="en-US" smtClean="0"/>
              <a:t>‹#›</a:t>
            </a:fld>
            <a:endParaRPr lang="en-US"/>
          </a:p>
        </p:txBody>
      </p:sp>
    </p:spTree>
    <p:extLst>
      <p:ext uri="{BB962C8B-B14F-4D97-AF65-F5344CB8AC3E}">
        <p14:creationId xmlns:p14="http://schemas.microsoft.com/office/powerpoint/2010/main" val="148080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C363-AA67-4530-877D-54E11B2826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B69B3A-B70C-4D69-A9D3-EAEF2721B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028E7E-C42A-4F84-9455-02425DCA9D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C01400-2911-47B3-B5FE-D0598420D9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76602-21DD-4079-B49C-B7F620CD3D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0D30A6-55AE-41D1-9F2D-61B59324B96D}"/>
              </a:ext>
            </a:extLst>
          </p:cNvPr>
          <p:cNvSpPr>
            <a:spLocks noGrp="1"/>
          </p:cNvSpPr>
          <p:nvPr>
            <p:ph type="dt" sz="half" idx="10"/>
          </p:nvPr>
        </p:nvSpPr>
        <p:spPr/>
        <p:txBody>
          <a:bodyPr/>
          <a:lstStyle/>
          <a:p>
            <a:fld id="{D7BFB152-7880-4576-B82F-29435C23FE66}" type="datetimeFigureOut">
              <a:rPr lang="en-US" smtClean="0"/>
              <a:t>6/6/2022</a:t>
            </a:fld>
            <a:endParaRPr lang="en-US"/>
          </a:p>
        </p:txBody>
      </p:sp>
      <p:sp>
        <p:nvSpPr>
          <p:cNvPr id="8" name="Footer Placeholder 7">
            <a:extLst>
              <a:ext uri="{FF2B5EF4-FFF2-40B4-BE49-F238E27FC236}">
                <a16:creationId xmlns:a16="http://schemas.microsoft.com/office/drawing/2014/main" id="{47F113FE-4DB0-4EFC-B173-9BE7FCF3E4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4BCD7C-E749-4DB1-A2BB-2BA9BD3F2FB5}"/>
              </a:ext>
            </a:extLst>
          </p:cNvPr>
          <p:cNvSpPr>
            <a:spLocks noGrp="1"/>
          </p:cNvSpPr>
          <p:nvPr>
            <p:ph type="sldNum" sz="quarter" idx="12"/>
          </p:nvPr>
        </p:nvSpPr>
        <p:spPr/>
        <p:txBody>
          <a:bodyPr/>
          <a:lstStyle/>
          <a:p>
            <a:fld id="{C330CF3B-9DC4-4B3A-B431-293D72B67D67}" type="slidenum">
              <a:rPr lang="en-US" smtClean="0"/>
              <a:t>‹#›</a:t>
            </a:fld>
            <a:endParaRPr lang="en-US"/>
          </a:p>
        </p:txBody>
      </p:sp>
    </p:spTree>
    <p:extLst>
      <p:ext uri="{BB962C8B-B14F-4D97-AF65-F5344CB8AC3E}">
        <p14:creationId xmlns:p14="http://schemas.microsoft.com/office/powerpoint/2010/main" val="331073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5066-C204-4FBF-8BD4-14FDD3C8A0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D46379-DCED-4E24-A749-2EB562AF3574}"/>
              </a:ext>
            </a:extLst>
          </p:cNvPr>
          <p:cNvSpPr>
            <a:spLocks noGrp="1"/>
          </p:cNvSpPr>
          <p:nvPr>
            <p:ph type="dt" sz="half" idx="10"/>
          </p:nvPr>
        </p:nvSpPr>
        <p:spPr/>
        <p:txBody>
          <a:bodyPr/>
          <a:lstStyle/>
          <a:p>
            <a:fld id="{D7BFB152-7880-4576-B82F-29435C23FE66}" type="datetimeFigureOut">
              <a:rPr lang="en-US" smtClean="0"/>
              <a:t>6/6/2022</a:t>
            </a:fld>
            <a:endParaRPr lang="en-US"/>
          </a:p>
        </p:txBody>
      </p:sp>
      <p:sp>
        <p:nvSpPr>
          <p:cNvPr id="4" name="Footer Placeholder 3">
            <a:extLst>
              <a:ext uri="{FF2B5EF4-FFF2-40B4-BE49-F238E27FC236}">
                <a16:creationId xmlns:a16="http://schemas.microsoft.com/office/drawing/2014/main" id="{4BFB6C6D-0406-44AE-8B26-531E95E61B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0B2E8A-549C-40E7-BF89-9B43A6977371}"/>
              </a:ext>
            </a:extLst>
          </p:cNvPr>
          <p:cNvSpPr>
            <a:spLocks noGrp="1"/>
          </p:cNvSpPr>
          <p:nvPr>
            <p:ph type="sldNum" sz="quarter" idx="12"/>
          </p:nvPr>
        </p:nvSpPr>
        <p:spPr/>
        <p:txBody>
          <a:bodyPr/>
          <a:lstStyle/>
          <a:p>
            <a:fld id="{C330CF3B-9DC4-4B3A-B431-293D72B67D67}" type="slidenum">
              <a:rPr lang="en-US" smtClean="0"/>
              <a:t>‹#›</a:t>
            </a:fld>
            <a:endParaRPr lang="en-US"/>
          </a:p>
        </p:txBody>
      </p:sp>
    </p:spTree>
    <p:extLst>
      <p:ext uri="{BB962C8B-B14F-4D97-AF65-F5344CB8AC3E}">
        <p14:creationId xmlns:p14="http://schemas.microsoft.com/office/powerpoint/2010/main" val="101498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D5A862-F8CE-4F21-BB6D-7C6CCF1DB530}"/>
              </a:ext>
            </a:extLst>
          </p:cNvPr>
          <p:cNvSpPr>
            <a:spLocks noGrp="1"/>
          </p:cNvSpPr>
          <p:nvPr>
            <p:ph type="dt" sz="half" idx="10"/>
          </p:nvPr>
        </p:nvSpPr>
        <p:spPr/>
        <p:txBody>
          <a:bodyPr/>
          <a:lstStyle/>
          <a:p>
            <a:fld id="{D7BFB152-7880-4576-B82F-29435C23FE66}" type="datetimeFigureOut">
              <a:rPr lang="en-US" smtClean="0"/>
              <a:t>6/6/2022</a:t>
            </a:fld>
            <a:endParaRPr lang="en-US"/>
          </a:p>
        </p:txBody>
      </p:sp>
      <p:sp>
        <p:nvSpPr>
          <p:cNvPr id="3" name="Footer Placeholder 2">
            <a:extLst>
              <a:ext uri="{FF2B5EF4-FFF2-40B4-BE49-F238E27FC236}">
                <a16:creationId xmlns:a16="http://schemas.microsoft.com/office/drawing/2014/main" id="{D37ECBF9-BB6D-4524-8A86-B3A75CB5D8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11E411-B713-45CC-BF71-E69AE2A0A25B}"/>
              </a:ext>
            </a:extLst>
          </p:cNvPr>
          <p:cNvSpPr>
            <a:spLocks noGrp="1"/>
          </p:cNvSpPr>
          <p:nvPr>
            <p:ph type="sldNum" sz="quarter" idx="12"/>
          </p:nvPr>
        </p:nvSpPr>
        <p:spPr/>
        <p:txBody>
          <a:bodyPr/>
          <a:lstStyle/>
          <a:p>
            <a:fld id="{C330CF3B-9DC4-4B3A-B431-293D72B67D67}" type="slidenum">
              <a:rPr lang="en-US" smtClean="0"/>
              <a:t>‹#›</a:t>
            </a:fld>
            <a:endParaRPr lang="en-US"/>
          </a:p>
        </p:txBody>
      </p:sp>
    </p:spTree>
    <p:extLst>
      <p:ext uri="{BB962C8B-B14F-4D97-AF65-F5344CB8AC3E}">
        <p14:creationId xmlns:p14="http://schemas.microsoft.com/office/powerpoint/2010/main" val="122181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E3B6-A855-40AF-9426-FBFD2AF9F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AAE150-0EB4-47D5-803A-754E87165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1CF3B-870C-432A-B701-D220305A1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187DB-5C82-4D27-896C-EAC109619B01}"/>
              </a:ext>
            </a:extLst>
          </p:cNvPr>
          <p:cNvSpPr>
            <a:spLocks noGrp="1"/>
          </p:cNvSpPr>
          <p:nvPr>
            <p:ph type="dt" sz="half" idx="10"/>
          </p:nvPr>
        </p:nvSpPr>
        <p:spPr/>
        <p:txBody>
          <a:bodyPr/>
          <a:lstStyle/>
          <a:p>
            <a:fld id="{D7BFB152-7880-4576-B82F-29435C23FE66}" type="datetimeFigureOut">
              <a:rPr lang="en-US" smtClean="0"/>
              <a:t>6/6/2022</a:t>
            </a:fld>
            <a:endParaRPr lang="en-US"/>
          </a:p>
        </p:txBody>
      </p:sp>
      <p:sp>
        <p:nvSpPr>
          <p:cNvPr id="6" name="Footer Placeholder 5">
            <a:extLst>
              <a:ext uri="{FF2B5EF4-FFF2-40B4-BE49-F238E27FC236}">
                <a16:creationId xmlns:a16="http://schemas.microsoft.com/office/drawing/2014/main" id="{D606AD5E-FF0F-452A-88FB-796EA8364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A2DE5-7472-4F45-9D36-87A83161E8E0}"/>
              </a:ext>
            </a:extLst>
          </p:cNvPr>
          <p:cNvSpPr>
            <a:spLocks noGrp="1"/>
          </p:cNvSpPr>
          <p:nvPr>
            <p:ph type="sldNum" sz="quarter" idx="12"/>
          </p:nvPr>
        </p:nvSpPr>
        <p:spPr/>
        <p:txBody>
          <a:bodyPr/>
          <a:lstStyle/>
          <a:p>
            <a:fld id="{C330CF3B-9DC4-4B3A-B431-293D72B67D67}" type="slidenum">
              <a:rPr lang="en-US" smtClean="0"/>
              <a:t>‹#›</a:t>
            </a:fld>
            <a:endParaRPr lang="en-US"/>
          </a:p>
        </p:txBody>
      </p:sp>
    </p:spTree>
    <p:extLst>
      <p:ext uri="{BB962C8B-B14F-4D97-AF65-F5344CB8AC3E}">
        <p14:creationId xmlns:p14="http://schemas.microsoft.com/office/powerpoint/2010/main" val="185828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8D2D-AE09-4777-AD45-CD71587AE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57DEBC-F956-44F6-B977-8D28FF96D5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C93E4B-1F9D-468C-BF5F-A4B6468CD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6BB73-F1B1-4253-9FD2-22598D5D247A}"/>
              </a:ext>
            </a:extLst>
          </p:cNvPr>
          <p:cNvSpPr>
            <a:spLocks noGrp="1"/>
          </p:cNvSpPr>
          <p:nvPr>
            <p:ph type="dt" sz="half" idx="10"/>
          </p:nvPr>
        </p:nvSpPr>
        <p:spPr/>
        <p:txBody>
          <a:bodyPr/>
          <a:lstStyle/>
          <a:p>
            <a:fld id="{D7BFB152-7880-4576-B82F-29435C23FE66}" type="datetimeFigureOut">
              <a:rPr lang="en-US" smtClean="0"/>
              <a:t>6/6/2022</a:t>
            </a:fld>
            <a:endParaRPr lang="en-US"/>
          </a:p>
        </p:txBody>
      </p:sp>
      <p:sp>
        <p:nvSpPr>
          <p:cNvPr id="6" name="Footer Placeholder 5">
            <a:extLst>
              <a:ext uri="{FF2B5EF4-FFF2-40B4-BE49-F238E27FC236}">
                <a16:creationId xmlns:a16="http://schemas.microsoft.com/office/drawing/2014/main" id="{E4CEBFAD-D500-40EE-952A-1A389D036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96968-7FAB-4470-A665-6B0D21A9B093}"/>
              </a:ext>
            </a:extLst>
          </p:cNvPr>
          <p:cNvSpPr>
            <a:spLocks noGrp="1"/>
          </p:cNvSpPr>
          <p:nvPr>
            <p:ph type="sldNum" sz="quarter" idx="12"/>
          </p:nvPr>
        </p:nvSpPr>
        <p:spPr/>
        <p:txBody>
          <a:bodyPr/>
          <a:lstStyle/>
          <a:p>
            <a:fld id="{C330CF3B-9DC4-4B3A-B431-293D72B67D67}" type="slidenum">
              <a:rPr lang="en-US" smtClean="0"/>
              <a:t>‹#›</a:t>
            </a:fld>
            <a:endParaRPr lang="en-US"/>
          </a:p>
        </p:txBody>
      </p:sp>
    </p:spTree>
    <p:extLst>
      <p:ext uri="{BB962C8B-B14F-4D97-AF65-F5344CB8AC3E}">
        <p14:creationId xmlns:p14="http://schemas.microsoft.com/office/powerpoint/2010/main" val="247182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EEDEE-328C-4069-A9C9-77E4E1E934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E14E67-217A-4A0D-9249-7A3C5C266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2F4EA-E442-4C74-A438-42B21E950D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FB152-7880-4576-B82F-29435C23FE66}" type="datetimeFigureOut">
              <a:rPr lang="en-US" smtClean="0"/>
              <a:t>6/6/2022</a:t>
            </a:fld>
            <a:endParaRPr lang="en-US"/>
          </a:p>
        </p:txBody>
      </p:sp>
      <p:sp>
        <p:nvSpPr>
          <p:cNvPr id="5" name="Footer Placeholder 4">
            <a:extLst>
              <a:ext uri="{FF2B5EF4-FFF2-40B4-BE49-F238E27FC236}">
                <a16:creationId xmlns:a16="http://schemas.microsoft.com/office/drawing/2014/main" id="{586B7570-9534-433A-9E9B-628D5F372E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6152F8-D656-4D83-A640-06D3B63CF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0CF3B-9DC4-4B3A-B431-293D72B67D67}" type="slidenum">
              <a:rPr lang="en-US" smtClean="0"/>
              <a:t>‹#›</a:t>
            </a:fld>
            <a:endParaRPr lang="en-US"/>
          </a:p>
        </p:txBody>
      </p:sp>
    </p:spTree>
    <p:extLst>
      <p:ext uri="{BB962C8B-B14F-4D97-AF65-F5344CB8AC3E}">
        <p14:creationId xmlns:p14="http://schemas.microsoft.com/office/powerpoint/2010/main" val="376549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30.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49.png"/><Relationship Id="rId16"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18.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image" Target="../media/image64.png"/><Relationship Id="rId16"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19.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s>
</file>

<file path=ppt/slides/_rels/slide21.xml.rels><?xml version="1.0" encoding="UTF-8" standalone="yes"?>
<Relationships xmlns="http://schemas.openxmlformats.org/package/2006/relationships"><Relationship Id="rId2" Type="http://schemas.openxmlformats.org/officeDocument/2006/relationships/image" Target="../media/image8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86B6-6A39-4E21-9EA8-9EE73E8C798E}"/>
              </a:ext>
            </a:extLst>
          </p:cNvPr>
          <p:cNvSpPr>
            <a:spLocks noGrp="1"/>
          </p:cNvSpPr>
          <p:nvPr>
            <p:ph type="ctrTitle"/>
          </p:nvPr>
        </p:nvSpPr>
        <p:spPr>
          <a:xfrm>
            <a:off x="1524000" y="1122363"/>
            <a:ext cx="9144000" cy="1244319"/>
          </a:xfrm>
        </p:spPr>
        <p:txBody>
          <a:bodyPr/>
          <a:lstStyle/>
          <a:p>
            <a:r>
              <a:rPr lang="fa-IR" dirty="0">
                <a:cs typeface="B Nazanin" panose="00000400000000000000" pitchFamily="2" charset="-78"/>
              </a:rPr>
              <a:t>به نام خدا</a:t>
            </a:r>
            <a:endParaRPr lang="en-US" dirty="0">
              <a:cs typeface="B Nazanin" panose="00000400000000000000" pitchFamily="2" charset="-78"/>
            </a:endParaRPr>
          </a:p>
        </p:txBody>
      </p:sp>
      <p:sp>
        <p:nvSpPr>
          <p:cNvPr id="3" name="Subtitle 2">
            <a:extLst>
              <a:ext uri="{FF2B5EF4-FFF2-40B4-BE49-F238E27FC236}">
                <a16:creationId xmlns:a16="http://schemas.microsoft.com/office/drawing/2014/main" id="{3CEABCD3-F50C-423E-8535-ABABCEB6B4C4}"/>
              </a:ext>
            </a:extLst>
          </p:cNvPr>
          <p:cNvSpPr>
            <a:spLocks noGrp="1"/>
          </p:cNvSpPr>
          <p:nvPr>
            <p:ph type="subTitle" idx="1"/>
          </p:nvPr>
        </p:nvSpPr>
        <p:spPr>
          <a:xfrm>
            <a:off x="1524000" y="2601119"/>
            <a:ext cx="9144000" cy="1655762"/>
          </a:xfrm>
        </p:spPr>
        <p:txBody>
          <a:bodyPr/>
          <a:lstStyle/>
          <a:p>
            <a:r>
              <a:rPr lang="fa-IR" dirty="0">
                <a:cs typeface="B Nazanin" panose="00000400000000000000" pitchFamily="2" charset="-78"/>
              </a:rPr>
              <a:t>حل تمرین دهم</a:t>
            </a:r>
          </a:p>
          <a:p>
            <a:endParaRPr lang="en-US" dirty="0">
              <a:cs typeface="B Nazanin" panose="00000400000000000000" pitchFamily="2" charset="-78"/>
            </a:endParaRPr>
          </a:p>
        </p:txBody>
      </p:sp>
    </p:spTree>
    <p:extLst>
      <p:ext uri="{BB962C8B-B14F-4D97-AF65-F5344CB8AC3E}">
        <p14:creationId xmlns:p14="http://schemas.microsoft.com/office/powerpoint/2010/main" val="187787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1708E7-E6A0-439D-95D4-E42932405A38}"/>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fa-IR" sz="2000" b="1" dirty="0">
                <a:solidFill>
                  <a:srgbClr val="000000"/>
                </a:solidFill>
                <a:effectLst/>
                <a:ea typeface="Calibri" panose="020F0502020204030204" pitchFamily="34" charset="0"/>
                <a:cs typeface="B Nazanin" panose="00000400000000000000" pitchFamily="2" charset="-78"/>
              </a:rPr>
              <a:t>ریز عملیات</a:t>
            </a:r>
            <a:r>
              <a:rPr lang="fa-IR" sz="2000" b="1" dirty="0">
                <a:cs typeface="B Nazanin" panose="00000400000000000000" pitchFamily="2" charset="-78"/>
              </a:rPr>
              <a:t>)</a:t>
            </a:r>
            <a:endParaRPr lang="en-US" sz="2000"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05FEAAB-C5B2-497D-BC37-61E775DBFB4D}"/>
                  </a:ext>
                </a:extLst>
              </p:cNvPr>
              <p:cNvSpPr>
                <a:spLocks noGrp="1"/>
              </p:cNvSpPr>
              <p:nvPr>
                <p:ph idx="1"/>
              </p:nvPr>
            </p:nvSpPr>
            <p:spPr>
              <a:xfrm>
                <a:off x="838200" y="860612"/>
                <a:ext cx="10515600" cy="5710517"/>
              </a:xfrm>
            </p:spPr>
            <p:txBody>
              <a:bodyPr>
                <a:normAutofit fontScale="92500"/>
              </a:bodyPr>
              <a:lstStyle/>
              <a:p>
                <a:r>
                  <a:rPr lang="en-US" b="0" dirty="0"/>
                  <a:t>ADD </a:t>
                </a:r>
                <a:r>
                  <a:rPr lang="en-US" dirty="0">
                    <a:cs typeface="B Nazanin" panose="00000400000000000000" pitchFamily="2" charset="-78"/>
                  </a:rPr>
                  <a:t>&lt;</a:t>
                </a:r>
                <a:r>
                  <a:rPr lang="en-US" sz="2800" dirty="0"/>
                  <a:t>Immediate&gt;</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13</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8</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7</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m:t>
                    </m:r>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m:t>
                        </m:r>
                      </m:sup>
                    </m:sSup>
                    <m:r>
                      <a:rPr lang="en-US"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oMath>
                </a14:m>
                <a:endParaRPr lang="en-US" b="0" dirty="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19</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14</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m:t>
                        </m:r>
                      </m:sup>
                    </m:sSup>
                    <m:r>
                      <a:rPr lang="en-US"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n-US" dirty="0"/>
              </a:p>
              <a:p>
                <a:r>
                  <a:rPr lang="en-US" b="0" dirty="0"/>
                  <a:t>ADD </a:t>
                </a:r>
                <a:r>
                  <a:rPr lang="en-US" dirty="0">
                    <a:cs typeface="B Nazanin" panose="00000400000000000000" pitchFamily="2" charset="-78"/>
                  </a:rPr>
                  <a:t>&lt;</a:t>
                </a:r>
                <a:r>
                  <a:rPr lang="en-US" sz="2800" dirty="0"/>
                  <a:t>Register&gt;</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6</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oMath>
                </a14:m>
                <a:endParaRPr lang="en-US" b="0" dirty="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17</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12</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9</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n-US" dirty="0"/>
              </a:p>
            </p:txBody>
          </p:sp>
        </mc:Choice>
        <mc:Fallback xmlns="">
          <p:sp>
            <p:nvSpPr>
              <p:cNvPr id="5" name="Content Placeholder 2">
                <a:extLst>
                  <a:ext uri="{FF2B5EF4-FFF2-40B4-BE49-F238E27FC236}">
                    <a16:creationId xmlns:a16="http://schemas.microsoft.com/office/drawing/2014/main" id="{005FEAAB-C5B2-497D-BC37-61E775DBFB4D}"/>
                  </a:ext>
                </a:extLst>
              </p:cNvPr>
              <p:cNvSpPr>
                <a:spLocks noGrp="1" noRot="1" noChangeAspect="1" noMove="1" noResize="1" noEditPoints="1" noAdjustHandles="1" noChangeArrowheads="1" noChangeShapeType="1" noTextEdit="1"/>
              </p:cNvSpPr>
              <p:nvPr>
                <p:ph idx="1"/>
              </p:nvPr>
            </p:nvSpPr>
            <p:spPr>
              <a:xfrm>
                <a:off x="838200" y="860612"/>
                <a:ext cx="10515600" cy="5710517"/>
              </a:xfrm>
              <a:blipFill>
                <a:blip r:embed="rId2"/>
                <a:stretch>
                  <a:fillRect l="-928" t="-1601" b="-1281"/>
                </a:stretch>
              </a:blipFill>
            </p:spPr>
            <p:txBody>
              <a:bodyPr/>
              <a:lstStyle/>
              <a:p>
                <a:r>
                  <a:rPr lang="en-US">
                    <a:noFill/>
                  </a:rPr>
                  <a:t> </a:t>
                </a:r>
              </a:p>
            </p:txBody>
          </p:sp>
        </mc:Fallback>
      </mc:AlternateContent>
    </p:spTree>
    <p:extLst>
      <p:ext uri="{BB962C8B-B14F-4D97-AF65-F5344CB8AC3E}">
        <p14:creationId xmlns:p14="http://schemas.microsoft.com/office/powerpoint/2010/main" val="284801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96436F-70B0-40AB-816D-8DC32BBD7975}"/>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fa-IR" sz="2000" b="1" dirty="0">
                <a:solidFill>
                  <a:srgbClr val="000000"/>
                </a:solidFill>
                <a:effectLst/>
                <a:ea typeface="Calibri" panose="020F0502020204030204" pitchFamily="34" charset="0"/>
                <a:cs typeface="B Nazanin" panose="00000400000000000000" pitchFamily="2" charset="-78"/>
              </a:rPr>
              <a:t>ریز عملیات</a:t>
            </a:r>
            <a:r>
              <a:rPr lang="fa-IR" sz="2000" b="1" dirty="0">
                <a:cs typeface="B Nazanin" panose="00000400000000000000" pitchFamily="2" charset="-78"/>
              </a:rPr>
              <a:t>)</a:t>
            </a:r>
            <a:endParaRPr lang="en-US" sz="2000"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A59438E-4A71-48D3-855D-959DF0261080}"/>
                  </a:ext>
                </a:extLst>
              </p:cNvPr>
              <p:cNvSpPr>
                <a:spLocks noGrp="1"/>
              </p:cNvSpPr>
              <p:nvPr>
                <p:ph idx="1"/>
              </p:nvPr>
            </p:nvSpPr>
            <p:spPr>
              <a:xfrm>
                <a:off x="838200" y="860612"/>
                <a:ext cx="10515600" cy="5710517"/>
              </a:xfrm>
            </p:spPr>
            <p:txBody>
              <a:bodyPr>
                <a:normAutofit fontScale="92500"/>
              </a:bodyPr>
              <a:lstStyle/>
              <a:p>
                <a:r>
                  <a:rPr lang="en-US" b="0" dirty="0"/>
                  <a:t>SUB </a:t>
                </a:r>
                <a:r>
                  <a:rPr lang="en-US" dirty="0">
                    <a:cs typeface="B Nazanin" panose="00000400000000000000" pitchFamily="2" charset="-78"/>
                  </a:rPr>
                  <a:t>&lt;</a:t>
                </a:r>
                <a:r>
                  <a:rPr lang="en-US" sz="2800" dirty="0"/>
                  <a:t>Immediate&gt;</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13</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8</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7</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m:t>
                    </m:r>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m:t>
                        </m:r>
                      </m:sup>
                    </m:sSup>
                    <m:r>
                      <a:rPr lang="en-US"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oMath>
                </a14:m>
                <a:endParaRPr lang="en-US" b="0" dirty="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19</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14</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m:t>
                        </m:r>
                      </m:sup>
                    </m:sSup>
                    <m:r>
                      <a:rPr lang="en-US"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n-US" dirty="0"/>
              </a:p>
              <a:p>
                <a:r>
                  <a:rPr lang="en-US" b="0" dirty="0"/>
                  <a:t>SUB </a:t>
                </a:r>
                <a:r>
                  <a:rPr lang="en-US" dirty="0">
                    <a:cs typeface="B Nazanin" panose="00000400000000000000" pitchFamily="2" charset="-78"/>
                  </a:rPr>
                  <a:t>&lt;</a:t>
                </a:r>
                <a:r>
                  <a:rPr lang="en-US" sz="2800" dirty="0"/>
                  <a:t>Register&gt;</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6</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oMath>
                </a14:m>
                <a:endParaRPr lang="en-US" b="0" dirty="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17</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12</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9</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n-US" dirty="0"/>
              </a:p>
            </p:txBody>
          </p:sp>
        </mc:Choice>
        <mc:Fallback xmlns="">
          <p:sp>
            <p:nvSpPr>
              <p:cNvPr id="5" name="Content Placeholder 2">
                <a:extLst>
                  <a:ext uri="{FF2B5EF4-FFF2-40B4-BE49-F238E27FC236}">
                    <a16:creationId xmlns:a16="http://schemas.microsoft.com/office/drawing/2014/main" id="{4A59438E-4A71-48D3-855D-959DF0261080}"/>
                  </a:ext>
                </a:extLst>
              </p:cNvPr>
              <p:cNvSpPr>
                <a:spLocks noGrp="1" noRot="1" noChangeAspect="1" noMove="1" noResize="1" noEditPoints="1" noAdjustHandles="1" noChangeArrowheads="1" noChangeShapeType="1" noTextEdit="1"/>
              </p:cNvSpPr>
              <p:nvPr>
                <p:ph idx="1"/>
              </p:nvPr>
            </p:nvSpPr>
            <p:spPr>
              <a:xfrm>
                <a:off x="838200" y="860612"/>
                <a:ext cx="10515600" cy="5710517"/>
              </a:xfrm>
              <a:blipFill>
                <a:blip r:embed="rId2"/>
                <a:stretch>
                  <a:fillRect l="-928" t="-1601" b="-1281"/>
                </a:stretch>
              </a:blipFill>
            </p:spPr>
            <p:txBody>
              <a:bodyPr/>
              <a:lstStyle/>
              <a:p>
                <a:r>
                  <a:rPr lang="en-US">
                    <a:noFill/>
                  </a:rPr>
                  <a:t> </a:t>
                </a:r>
              </a:p>
            </p:txBody>
          </p:sp>
        </mc:Fallback>
      </mc:AlternateContent>
    </p:spTree>
    <p:extLst>
      <p:ext uri="{BB962C8B-B14F-4D97-AF65-F5344CB8AC3E}">
        <p14:creationId xmlns:p14="http://schemas.microsoft.com/office/powerpoint/2010/main" val="418711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398EFE-D5E6-4C6E-8893-98AFD1E5F6C1}"/>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fa-IR" sz="2000" b="1" dirty="0">
                <a:solidFill>
                  <a:srgbClr val="000000"/>
                </a:solidFill>
                <a:effectLst/>
                <a:ea typeface="Calibri" panose="020F0502020204030204" pitchFamily="34" charset="0"/>
                <a:cs typeface="B Nazanin" panose="00000400000000000000" pitchFamily="2" charset="-78"/>
              </a:rPr>
              <a:t>ریز عملیات</a:t>
            </a:r>
            <a:r>
              <a:rPr lang="fa-IR" sz="2000" b="1" dirty="0">
                <a:cs typeface="B Nazanin" panose="00000400000000000000" pitchFamily="2" charset="-78"/>
              </a:rPr>
              <a:t>)</a:t>
            </a:r>
            <a:endParaRPr lang="en-US" sz="2000"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9C0CECB2-67BE-4959-9BCD-6BBDD790EC92}"/>
                  </a:ext>
                </a:extLst>
              </p:cNvPr>
              <p:cNvSpPr>
                <a:spLocks noGrp="1"/>
              </p:cNvSpPr>
              <p:nvPr>
                <p:ph idx="1"/>
              </p:nvPr>
            </p:nvSpPr>
            <p:spPr>
              <a:xfrm>
                <a:off x="838200" y="860612"/>
                <a:ext cx="10515600" cy="5710517"/>
              </a:xfrm>
            </p:spPr>
            <p:txBody>
              <a:bodyPr>
                <a:normAutofit fontScale="70000" lnSpcReduction="20000"/>
              </a:bodyPr>
              <a:lstStyle/>
              <a:p>
                <a:r>
                  <a:rPr lang="en-US" b="0" dirty="0"/>
                  <a:t>LDR </a:t>
                </a:r>
                <a:r>
                  <a:rPr lang="en-US" dirty="0">
                    <a:cs typeface="B Nazanin" panose="00000400000000000000" pitchFamily="2" charset="-78"/>
                  </a:rPr>
                  <a:t>&lt;</a:t>
                </a:r>
                <a:r>
                  <a:rPr lang="en-US" sz="2800" dirty="0"/>
                  <a:t>Register&gt;</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m:t>
                        </m:r>
                      </m:sup>
                    </m:sSup>
                    <m:r>
                      <a:rPr lang="en-US" i="1" dirty="0" smtClean="0">
                        <a:latin typeface="Cambria Math" panose="02040503050406030204" pitchFamily="18" charset="0"/>
                      </a:rPr>
                      <m:t>:</m:t>
                    </m:r>
                    <m:r>
                      <a:rPr lang="en-US" b="0" i="1" dirty="0" smtClean="0">
                        <a:latin typeface="Cambria Math" panose="02040503050406030204" pitchFamily="18" charset="0"/>
                      </a:rPr>
                      <m:t>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11</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m:t>
                    </m:r>
                  </m:oMath>
                </a14:m>
                <a:endParaRPr lang="en-US" b="0"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6</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m:t>
                        </m:r>
                      </m:sup>
                    </m:sSup>
                    <m:r>
                      <a:rPr lang="en-US"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rPr>
                      <m:t>←</m:t>
                    </m:r>
                    <m:r>
                      <a:rPr lang="en-US" b="0" i="1" dirty="0" smtClean="0">
                        <a:latin typeface="Cambria Math" panose="02040503050406030204" pitchFamily="18" charset="0"/>
                      </a:rPr>
                      <m:t>𝑀</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𝐴𝑅</m:t>
                        </m:r>
                      </m:e>
                    </m:d>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n-US" b="0" dirty="0">
                  <a:ea typeface="Cambria Math" panose="02040503050406030204" pitchFamily="18" charset="0"/>
                </a:endParaRPr>
              </a:p>
              <a:p>
                <a:r>
                  <a:rPr lang="en-US" b="0" dirty="0"/>
                  <a:t>LDR </a:t>
                </a:r>
                <a:r>
                  <a:rPr lang="en-US" dirty="0">
                    <a:cs typeface="B Nazanin" panose="00000400000000000000" pitchFamily="2" charset="-78"/>
                  </a:rPr>
                  <a:t>&lt;</a:t>
                </a:r>
                <a:r>
                  <a:rPr lang="en-US" sz="2800" dirty="0"/>
                  <a:t>Immediate&gt;</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e>
                    </m:d>
                  </m:oMath>
                </a14:m>
                <a:endParaRPr lang="en-US" b="0"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17</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12</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rPr>
                      <m:t>←</m:t>
                    </m:r>
                    <m:r>
                      <a:rPr lang="en-US" b="0" i="1" dirty="0" smtClean="0">
                        <a:latin typeface="Cambria Math" panose="02040503050406030204" pitchFamily="18" charset="0"/>
                      </a:rPr>
                      <m:t>𝑀</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𝐴𝑅</m:t>
                        </m:r>
                      </m:e>
                    </m:d>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n-US" dirty="0"/>
              </a:p>
              <a:p>
                <a:r>
                  <a:rPr lang="en-US" b="0" dirty="0"/>
                  <a:t>STR </a:t>
                </a:r>
                <a:r>
                  <a:rPr lang="en-US" dirty="0">
                    <a:cs typeface="B Nazanin" panose="00000400000000000000" pitchFamily="2" charset="-78"/>
                  </a:rPr>
                  <a:t>&lt;</a:t>
                </a:r>
                <a:r>
                  <a:rPr lang="en-US" sz="2800" dirty="0"/>
                  <a:t>Register&gt;</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m:t>
                        </m:r>
                      </m:sup>
                    </m:sSup>
                    <m:r>
                      <a:rPr lang="en-US" i="1" dirty="0" smtClean="0">
                        <a:latin typeface="Cambria Math" panose="02040503050406030204" pitchFamily="18" charset="0"/>
                      </a:rPr>
                      <m:t>:</m:t>
                    </m:r>
                    <m:r>
                      <a:rPr lang="en-US" b="0" i="1" dirty="0" smtClean="0">
                        <a:latin typeface="Cambria Math" panose="02040503050406030204" pitchFamily="18" charset="0"/>
                      </a:rPr>
                      <m:t>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11</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m:t>
                    </m:r>
                  </m:oMath>
                </a14:m>
                <a:endParaRPr lang="en-US" b="0"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6</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m:t>
                        </m:r>
                      </m:sup>
                    </m:sSup>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𝐴𝑅</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n-US" b="0" dirty="0">
                  <a:ea typeface="Cambria Math" panose="02040503050406030204" pitchFamily="18" charset="0"/>
                </a:endParaRPr>
              </a:p>
              <a:p>
                <a:r>
                  <a:rPr lang="en-US" b="0" dirty="0"/>
                  <a:t>STR </a:t>
                </a:r>
                <a:r>
                  <a:rPr lang="en-US" dirty="0">
                    <a:cs typeface="B Nazanin" panose="00000400000000000000" pitchFamily="2" charset="-78"/>
                  </a:rPr>
                  <a:t>&lt;</a:t>
                </a:r>
                <a:r>
                  <a:rPr lang="en-US" sz="2800" dirty="0"/>
                  <a:t>Immediate&gt;</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e>
                    </m:d>
                  </m:oMath>
                </a14:m>
                <a:endParaRPr lang="en-US" b="0"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17</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12</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𝐴𝑅</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n-US" b="0" dirty="0">
                  <a:ea typeface="Cambria Math" panose="02040503050406030204" pitchFamily="18" charset="0"/>
                </a:endParaRPr>
              </a:p>
              <a:p>
                <a:endParaRPr lang="en-US" dirty="0"/>
              </a:p>
            </p:txBody>
          </p:sp>
        </mc:Choice>
        <mc:Fallback xmlns="">
          <p:sp>
            <p:nvSpPr>
              <p:cNvPr id="5" name="Content Placeholder 2">
                <a:extLst>
                  <a:ext uri="{FF2B5EF4-FFF2-40B4-BE49-F238E27FC236}">
                    <a16:creationId xmlns:a16="http://schemas.microsoft.com/office/drawing/2014/main" id="{9C0CECB2-67BE-4959-9BCD-6BBDD790EC92}"/>
                  </a:ext>
                </a:extLst>
              </p:cNvPr>
              <p:cNvSpPr>
                <a:spLocks noGrp="1" noRot="1" noChangeAspect="1" noMove="1" noResize="1" noEditPoints="1" noAdjustHandles="1" noChangeArrowheads="1" noChangeShapeType="1" noTextEdit="1"/>
              </p:cNvSpPr>
              <p:nvPr>
                <p:ph idx="1"/>
              </p:nvPr>
            </p:nvSpPr>
            <p:spPr>
              <a:xfrm>
                <a:off x="838200" y="860612"/>
                <a:ext cx="10515600" cy="5710517"/>
              </a:xfrm>
              <a:blipFill>
                <a:blip r:embed="rId2"/>
                <a:stretch>
                  <a:fillRect l="-522" t="-1921"/>
                </a:stretch>
              </a:blipFill>
            </p:spPr>
            <p:txBody>
              <a:bodyPr/>
              <a:lstStyle/>
              <a:p>
                <a:r>
                  <a:rPr lang="en-US">
                    <a:noFill/>
                  </a:rPr>
                  <a:t> </a:t>
                </a:r>
              </a:p>
            </p:txBody>
          </p:sp>
        </mc:Fallback>
      </mc:AlternateContent>
    </p:spTree>
    <p:extLst>
      <p:ext uri="{BB962C8B-B14F-4D97-AF65-F5344CB8AC3E}">
        <p14:creationId xmlns:p14="http://schemas.microsoft.com/office/powerpoint/2010/main" val="225727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p:cNvSpPr/>
          <p:nvPr/>
        </p:nvSpPr>
        <p:spPr>
          <a:xfrm rot="5400000">
            <a:off x="6853085" y="2959509"/>
            <a:ext cx="6253317" cy="806245"/>
          </a:xfrm>
          <a:prstGeom prst="trapezoi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Rounded Rectangle 4"/>
          <p:cNvSpPr/>
          <p:nvPr/>
        </p:nvSpPr>
        <p:spPr>
          <a:xfrm>
            <a:off x="4685069" y="176981"/>
            <a:ext cx="1651819" cy="55060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Main</a:t>
            </a:r>
          </a:p>
          <a:p>
            <a:pPr algn="ctr"/>
            <a:r>
              <a:rPr lang="en-US" dirty="0"/>
              <a:t>Memory</a:t>
            </a:r>
          </a:p>
        </p:txBody>
      </p:sp>
      <p:sp>
        <p:nvSpPr>
          <p:cNvPr id="6" name="Rounded Rectangle 5"/>
          <p:cNvSpPr/>
          <p:nvPr/>
        </p:nvSpPr>
        <p:spPr>
          <a:xfrm>
            <a:off x="2364657" y="919317"/>
            <a:ext cx="1740309" cy="3342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AR</a:t>
            </a:r>
          </a:p>
        </p:txBody>
      </p:sp>
      <p:sp>
        <p:nvSpPr>
          <p:cNvPr id="7" name="Rounded Rectangle 6"/>
          <p:cNvSpPr/>
          <p:nvPr/>
        </p:nvSpPr>
        <p:spPr>
          <a:xfrm>
            <a:off x="4650658" y="1408471"/>
            <a:ext cx="1740309" cy="3195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PC</a:t>
            </a:r>
          </a:p>
        </p:txBody>
      </p:sp>
      <p:sp>
        <p:nvSpPr>
          <p:cNvPr id="8" name="Rounded Rectangle 7"/>
          <p:cNvSpPr/>
          <p:nvPr/>
        </p:nvSpPr>
        <p:spPr>
          <a:xfrm>
            <a:off x="4685069" y="1892708"/>
            <a:ext cx="1740309" cy="3146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SP</a:t>
            </a:r>
          </a:p>
        </p:txBody>
      </p:sp>
      <p:sp>
        <p:nvSpPr>
          <p:cNvPr id="9" name="Rounded Rectangle 8"/>
          <p:cNvSpPr/>
          <p:nvPr/>
        </p:nvSpPr>
        <p:spPr>
          <a:xfrm>
            <a:off x="4685069" y="2423652"/>
            <a:ext cx="1740309" cy="3195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IR</a:t>
            </a:r>
          </a:p>
        </p:txBody>
      </p:sp>
      <p:cxnSp>
        <p:nvCxnSpPr>
          <p:cNvPr id="11" name="Straight Connector 10"/>
          <p:cNvCxnSpPr/>
          <p:nvPr/>
        </p:nvCxnSpPr>
        <p:spPr>
          <a:xfrm flipH="1">
            <a:off x="648929" y="235973"/>
            <a:ext cx="29497" cy="607633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flipH="1">
            <a:off x="11469329" y="235973"/>
            <a:ext cx="29497" cy="6076335"/>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4" name="Straight Connector 13"/>
          <p:cNvCxnSpPr>
            <a:endCxn id="6" idx="1"/>
          </p:cNvCxnSpPr>
          <p:nvPr/>
        </p:nvCxnSpPr>
        <p:spPr>
          <a:xfrm>
            <a:off x="678426" y="1086465"/>
            <a:ext cx="1686231"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6" idx="3"/>
          </p:cNvCxnSpPr>
          <p:nvPr/>
        </p:nvCxnSpPr>
        <p:spPr>
          <a:xfrm>
            <a:off x="4104966" y="1086465"/>
            <a:ext cx="1406012"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a:endCxn id="5" idx="2"/>
          </p:cNvCxnSpPr>
          <p:nvPr/>
        </p:nvCxnSpPr>
        <p:spPr>
          <a:xfrm flipV="1">
            <a:off x="5510978" y="727587"/>
            <a:ext cx="1" cy="355806"/>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a:endCxn id="7" idx="1"/>
          </p:cNvCxnSpPr>
          <p:nvPr/>
        </p:nvCxnSpPr>
        <p:spPr>
          <a:xfrm>
            <a:off x="678426" y="1568245"/>
            <a:ext cx="3972232"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5" idx="3"/>
          </p:cNvCxnSpPr>
          <p:nvPr/>
        </p:nvCxnSpPr>
        <p:spPr>
          <a:xfrm>
            <a:off x="6336888" y="452284"/>
            <a:ext cx="3239733"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a:stCxn id="7" idx="3"/>
          </p:cNvCxnSpPr>
          <p:nvPr/>
        </p:nvCxnSpPr>
        <p:spPr>
          <a:xfrm>
            <a:off x="6390967" y="1568245"/>
            <a:ext cx="3185654"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a:endCxn id="8" idx="1"/>
          </p:cNvCxnSpPr>
          <p:nvPr/>
        </p:nvCxnSpPr>
        <p:spPr>
          <a:xfrm>
            <a:off x="678426" y="2042651"/>
            <a:ext cx="4006643" cy="7373"/>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a:stCxn id="8" idx="3"/>
          </p:cNvCxnSpPr>
          <p:nvPr/>
        </p:nvCxnSpPr>
        <p:spPr>
          <a:xfrm flipV="1">
            <a:off x="6425378" y="2042651"/>
            <a:ext cx="3151243" cy="7373"/>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a:endCxn id="9" idx="1"/>
          </p:cNvCxnSpPr>
          <p:nvPr/>
        </p:nvCxnSpPr>
        <p:spPr>
          <a:xfrm>
            <a:off x="678426" y="2578512"/>
            <a:ext cx="4006643" cy="4915"/>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a:stCxn id="9" idx="3"/>
          </p:cNvCxnSpPr>
          <p:nvPr/>
        </p:nvCxnSpPr>
        <p:spPr>
          <a:xfrm flipV="1">
            <a:off x="6425378" y="2578512"/>
            <a:ext cx="3151243" cy="4915"/>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flipV="1">
            <a:off x="6828501" y="2578516"/>
            <a:ext cx="34415" cy="1022422"/>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a:endCxn id="51" idx="0"/>
          </p:cNvCxnSpPr>
          <p:nvPr/>
        </p:nvCxnSpPr>
        <p:spPr>
          <a:xfrm>
            <a:off x="6830966" y="3589656"/>
            <a:ext cx="594846" cy="0"/>
          </a:xfrm>
          <a:prstGeom prst="line">
            <a:avLst/>
          </a:prstGeom>
        </p:spPr>
        <p:style>
          <a:lnRef idx="3">
            <a:schemeClr val="dk1"/>
          </a:lnRef>
          <a:fillRef idx="0">
            <a:schemeClr val="dk1"/>
          </a:fillRef>
          <a:effectRef idx="2">
            <a:schemeClr val="dk1"/>
          </a:effectRef>
          <a:fontRef idx="minor">
            <a:schemeClr val="tx1"/>
          </a:fontRef>
        </p:style>
      </p:cxnSp>
      <p:sp>
        <p:nvSpPr>
          <p:cNvPr id="51" name="Trapezoid 50"/>
          <p:cNvSpPr/>
          <p:nvPr/>
        </p:nvSpPr>
        <p:spPr>
          <a:xfrm rot="16200000">
            <a:off x="7009790" y="3260272"/>
            <a:ext cx="1490812" cy="658768"/>
          </a:xfrm>
          <a:prstGeom prst="trapezoi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Decoder</a:t>
            </a:r>
          </a:p>
        </p:txBody>
      </p:sp>
      <p:grpSp>
        <p:nvGrpSpPr>
          <p:cNvPr id="59" name="Group 58"/>
          <p:cNvGrpSpPr/>
          <p:nvPr/>
        </p:nvGrpSpPr>
        <p:grpSpPr>
          <a:xfrm rot="5400000">
            <a:off x="4630046" y="3201351"/>
            <a:ext cx="1651262" cy="1423222"/>
            <a:chOff x="2782531" y="3619523"/>
            <a:chExt cx="1720893" cy="1522750"/>
          </a:xfrm>
        </p:grpSpPr>
        <p:sp>
          <p:nvSpPr>
            <p:cNvPr id="57" name="Parallelogram 56"/>
            <p:cNvSpPr/>
            <p:nvPr/>
          </p:nvSpPr>
          <p:spPr>
            <a:xfrm>
              <a:off x="2782531" y="3637935"/>
              <a:ext cx="953731" cy="1504338"/>
            </a:xfrm>
            <a:prstGeom prst="parallelogram">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ALU</a:t>
              </a:r>
              <a:endParaRPr lang="en-US" dirty="0"/>
            </a:p>
          </p:txBody>
        </p:sp>
        <p:sp>
          <p:nvSpPr>
            <p:cNvPr id="58" name="Parallelogram 57"/>
            <p:cNvSpPr/>
            <p:nvPr/>
          </p:nvSpPr>
          <p:spPr>
            <a:xfrm rot="10800000" flipV="1">
              <a:off x="3507901" y="3619523"/>
              <a:ext cx="995523" cy="1504337"/>
            </a:xfrm>
            <a:prstGeom prst="parallelogram">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grpSp>
      <p:cxnSp>
        <p:nvCxnSpPr>
          <p:cNvPr id="60" name="Straight Connector 59"/>
          <p:cNvCxnSpPr>
            <a:endCxn id="57" idx="3"/>
          </p:cNvCxnSpPr>
          <p:nvPr/>
        </p:nvCxnSpPr>
        <p:spPr>
          <a:xfrm>
            <a:off x="648929" y="3422236"/>
            <a:ext cx="4095138" cy="8273"/>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p:cNvCxnSpPr>
            <a:endCxn id="58" idx="4"/>
          </p:cNvCxnSpPr>
          <p:nvPr/>
        </p:nvCxnSpPr>
        <p:spPr>
          <a:xfrm flipV="1">
            <a:off x="695635" y="4260972"/>
            <a:ext cx="4065642" cy="27453"/>
          </a:xfrm>
          <a:prstGeom prst="line">
            <a:avLst/>
          </a:prstGeom>
        </p:spPr>
        <p:style>
          <a:lnRef idx="3">
            <a:schemeClr val="dk1"/>
          </a:lnRef>
          <a:fillRef idx="0">
            <a:schemeClr val="dk1"/>
          </a:fillRef>
          <a:effectRef idx="2">
            <a:schemeClr val="dk1"/>
          </a:effectRef>
          <a:fontRef idx="minor">
            <a:schemeClr val="tx1"/>
          </a:fontRef>
        </p:style>
      </p:cxnSp>
      <p:sp>
        <p:nvSpPr>
          <p:cNvPr id="64" name="Rounded Rectangle 63"/>
          <p:cNvSpPr/>
          <p:nvPr/>
        </p:nvSpPr>
        <p:spPr>
          <a:xfrm>
            <a:off x="6853084" y="4925728"/>
            <a:ext cx="1740309" cy="3195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AC</a:t>
            </a:r>
            <a:r>
              <a:rPr lang="fa-IR" dirty="0"/>
              <a:t>0</a:t>
            </a:r>
            <a:endParaRPr lang="en-US" dirty="0"/>
          </a:p>
        </p:txBody>
      </p:sp>
      <p:cxnSp>
        <p:nvCxnSpPr>
          <p:cNvPr id="69" name="Elbow Connector 68"/>
          <p:cNvCxnSpPr>
            <a:stCxn id="58" idx="1"/>
            <a:endCxn id="64" idx="1"/>
          </p:cNvCxnSpPr>
          <p:nvPr/>
        </p:nvCxnSpPr>
        <p:spPr>
          <a:xfrm>
            <a:off x="6167288" y="4141567"/>
            <a:ext cx="685796" cy="943936"/>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73" name="Trapezoid 72"/>
          <p:cNvSpPr/>
          <p:nvPr/>
        </p:nvSpPr>
        <p:spPr>
          <a:xfrm rot="16200000">
            <a:off x="2337003" y="5257838"/>
            <a:ext cx="1215510" cy="580107"/>
          </a:xfrm>
          <a:prstGeom prst="trapezoi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Decoder</a:t>
            </a:r>
          </a:p>
        </p:txBody>
      </p:sp>
      <p:sp>
        <p:nvSpPr>
          <p:cNvPr id="74" name="Trapezoid 73"/>
          <p:cNvSpPr/>
          <p:nvPr/>
        </p:nvSpPr>
        <p:spPr>
          <a:xfrm rot="5400000">
            <a:off x="4871591" y="5268529"/>
            <a:ext cx="1549154" cy="580107"/>
          </a:xfrm>
          <a:prstGeom prst="trapezoi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MUX</a:t>
            </a:r>
          </a:p>
        </p:txBody>
      </p:sp>
      <p:sp>
        <p:nvSpPr>
          <p:cNvPr id="75" name="Rounded Rectangle 74"/>
          <p:cNvSpPr/>
          <p:nvPr/>
        </p:nvSpPr>
        <p:spPr>
          <a:xfrm>
            <a:off x="1091385" y="5405415"/>
            <a:ext cx="855400" cy="2781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RFAR</a:t>
            </a:r>
          </a:p>
        </p:txBody>
      </p:sp>
      <p:cxnSp>
        <p:nvCxnSpPr>
          <p:cNvPr id="76" name="Straight Connector 75"/>
          <p:cNvCxnSpPr>
            <a:endCxn id="75" idx="1"/>
          </p:cNvCxnSpPr>
          <p:nvPr/>
        </p:nvCxnSpPr>
        <p:spPr>
          <a:xfrm>
            <a:off x="678426" y="5544509"/>
            <a:ext cx="412959" cy="0"/>
          </a:xfrm>
          <a:prstGeom prst="line">
            <a:avLst/>
          </a:prstGeom>
        </p:spPr>
        <p:style>
          <a:lnRef idx="3">
            <a:schemeClr val="dk1"/>
          </a:lnRef>
          <a:fillRef idx="0">
            <a:schemeClr val="dk1"/>
          </a:fillRef>
          <a:effectRef idx="2">
            <a:schemeClr val="dk1"/>
          </a:effectRef>
          <a:fontRef idx="minor">
            <a:schemeClr val="tx1"/>
          </a:fontRef>
        </p:style>
      </p:cxnSp>
      <p:cxnSp>
        <p:nvCxnSpPr>
          <p:cNvPr id="96" name="Elbow Connector 95"/>
          <p:cNvCxnSpPr>
            <a:endCxn id="100" idx="1"/>
          </p:cNvCxnSpPr>
          <p:nvPr/>
        </p:nvCxnSpPr>
        <p:spPr>
          <a:xfrm flipV="1">
            <a:off x="3186876" y="5085503"/>
            <a:ext cx="755855" cy="455623"/>
          </a:xfrm>
          <a:prstGeom prst="bentConnector3">
            <a:avLst>
              <a:gd name="adj1" fmla="val 50001"/>
            </a:avLst>
          </a:prstGeom>
          <a:ln>
            <a:tailEnd type="triangle"/>
          </a:ln>
        </p:spPr>
        <p:style>
          <a:lnRef idx="3">
            <a:schemeClr val="dk1"/>
          </a:lnRef>
          <a:fillRef idx="0">
            <a:schemeClr val="dk1"/>
          </a:fillRef>
          <a:effectRef idx="2">
            <a:schemeClr val="dk1"/>
          </a:effectRef>
          <a:fontRef idx="minor">
            <a:schemeClr val="tx1"/>
          </a:fontRef>
        </p:style>
      </p:cxnSp>
      <p:cxnSp>
        <p:nvCxnSpPr>
          <p:cNvPr id="97" name="Elbow Connector 96"/>
          <p:cNvCxnSpPr>
            <a:endCxn id="101" idx="1"/>
          </p:cNvCxnSpPr>
          <p:nvPr/>
        </p:nvCxnSpPr>
        <p:spPr>
          <a:xfrm flipV="1">
            <a:off x="3186876" y="5501135"/>
            <a:ext cx="738656" cy="39991"/>
          </a:xfrm>
          <a:prstGeom prst="bentConnector3">
            <a:avLst>
              <a:gd name="adj1" fmla="val 49999"/>
            </a:avLst>
          </a:prstGeom>
          <a:ln>
            <a:tailEnd type="triangle"/>
          </a:ln>
        </p:spPr>
        <p:style>
          <a:lnRef idx="3">
            <a:schemeClr val="dk1"/>
          </a:lnRef>
          <a:fillRef idx="0">
            <a:schemeClr val="dk1"/>
          </a:fillRef>
          <a:effectRef idx="2">
            <a:schemeClr val="dk1"/>
          </a:effectRef>
          <a:fontRef idx="minor">
            <a:schemeClr val="tx1"/>
          </a:fontRef>
        </p:style>
      </p:cxnSp>
      <p:cxnSp>
        <p:nvCxnSpPr>
          <p:cNvPr id="98" name="Elbow Connector 97"/>
          <p:cNvCxnSpPr>
            <a:stCxn id="73" idx="2"/>
          </p:cNvCxnSpPr>
          <p:nvPr/>
        </p:nvCxnSpPr>
        <p:spPr>
          <a:xfrm>
            <a:off x="3234812" y="5547892"/>
            <a:ext cx="700552" cy="39551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00" name="Rounded Rectangle 99"/>
          <p:cNvSpPr/>
          <p:nvPr/>
        </p:nvSpPr>
        <p:spPr>
          <a:xfrm>
            <a:off x="3942731" y="4946409"/>
            <a:ext cx="855400" cy="2781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a-IR" dirty="0"/>
              <a:t>0</a:t>
            </a:r>
            <a:endParaRPr lang="en-US" dirty="0"/>
          </a:p>
        </p:txBody>
      </p:sp>
      <p:sp>
        <p:nvSpPr>
          <p:cNvPr id="101" name="Rounded Rectangle 100"/>
          <p:cNvSpPr/>
          <p:nvPr/>
        </p:nvSpPr>
        <p:spPr>
          <a:xfrm>
            <a:off x="3925532" y="5362041"/>
            <a:ext cx="855400" cy="2781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a-IR" dirty="0"/>
              <a:t>1</a:t>
            </a:r>
            <a:endParaRPr lang="en-US" dirty="0"/>
          </a:p>
        </p:txBody>
      </p:sp>
      <p:sp>
        <p:nvSpPr>
          <p:cNvPr id="103" name="Rounded Rectangle 102"/>
          <p:cNvSpPr/>
          <p:nvPr/>
        </p:nvSpPr>
        <p:spPr>
          <a:xfrm>
            <a:off x="3935364" y="6218149"/>
            <a:ext cx="855400" cy="2781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a-IR" dirty="0"/>
              <a:t>63</a:t>
            </a:r>
            <a:endParaRPr lang="en-US" dirty="0"/>
          </a:p>
        </p:txBody>
      </p:sp>
      <p:cxnSp>
        <p:nvCxnSpPr>
          <p:cNvPr id="109" name="Elbow Connector 108"/>
          <p:cNvCxnSpPr>
            <a:stCxn id="73" idx="2"/>
            <a:endCxn id="103" idx="1"/>
          </p:cNvCxnSpPr>
          <p:nvPr/>
        </p:nvCxnSpPr>
        <p:spPr>
          <a:xfrm>
            <a:off x="3234812" y="5547892"/>
            <a:ext cx="700552" cy="809351"/>
          </a:xfrm>
          <a:prstGeom prst="bentConnector3">
            <a:avLst>
              <a:gd name="adj1" fmla="val 47194"/>
            </a:avLst>
          </a:prstGeom>
          <a:ln>
            <a:tailEnd type="triangle"/>
          </a:ln>
        </p:spPr>
        <p:style>
          <a:lnRef idx="3">
            <a:schemeClr val="dk1"/>
          </a:lnRef>
          <a:fillRef idx="0">
            <a:schemeClr val="dk1"/>
          </a:fillRef>
          <a:effectRef idx="2">
            <a:schemeClr val="dk1"/>
          </a:effectRef>
          <a:fontRef idx="minor">
            <a:schemeClr val="tx1"/>
          </a:fontRef>
        </p:style>
      </p:cxnSp>
      <p:cxnSp>
        <p:nvCxnSpPr>
          <p:cNvPr id="112" name="Straight Connector 111"/>
          <p:cNvCxnSpPr>
            <a:stCxn id="100" idx="3"/>
          </p:cNvCxnSpPr>
          <p:nvPr/>
        </p:nvCxnSpPr>
        <p:spPr>
          <a:xfrm>
            <a:off x="4798131" y="5085503"/>
            <a:ext cx="557983" cy="26670"/>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p:cNvCxnSpPr>
            <a:stCxn id="101" idx="3"/>
            <a:endCxn id="74" idx="2"/>
          </p:cNvCxnSpPr>
          <p:nvPr/>
        </p:nvCxnSpPr>
        <p:spPr>
          <a:xfrm>
            <a:off x="4780932" y="5501135"/>
            <a:ext cx="575183" cy="57448"/>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a:off x="4790764" y="5943410"/>
            <a:ext cx="565350" cy="0"/>
          </a:xfrm>
          <a:prstGeom prst="line">
            <a:avLst/>
          </a:prstGeom>
        </p:spPr>
        <p:style>
          <a:lnRef idx="3">
            <a:schemeClr val="dk1"/>
          </a:lnRef>
          <a:fillRef idx="0">
            <a:schemeClr val="dk1"/>
          </a:fillRef>
          <a:effectRef idx="2">
            <a:schemeClr val="dk1"/>
          </a:effectRef>
          <a:fontRef idx="minor">
            <a:schemeClr val="tx1"/>
          </a:fontRef>
        </p:style>
      </p:cxnSp>
      <p:cxnSp>
        <p:nvCxnSpPr>
          <p:cNvPr id="118" name="Straight Connector 117"/>
          <p:cNvCxnSpPr>
            <a:stCxn id="103" idx="3"/>
          </p:cNvCxnSpPr>
          <p:nvPr/>
        </p:nvCxnSpPr>
        <p:spPr>
          <a:xfrm flipV="1">
            <a:off x="4790764" y="6155647"/>
            <a:ext cx="565350" cy="201596"/>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Connector 119"/>
          <p:cNvCxnSpPr>
            <a:stCxn id="74" idx="0"/>
          </p:cNvCxnSpPr>
          <p:nvPr/>
        </p:nvCxnSpPr>
        <p:spPr>
          <a:xfrm flipV="1">
            <a:off x="5936222" y="5558582"/>
            <a:ext cx="3640399" cy="1"/>
          </a:xfrm>
          <a:prstGeom prst="line">
            <a:avLst/>
          </a:prstGeom>
        </p:spPr>
        <p:style>
          <a:lnRef idx="3">
            <a:schemeClr val="dk1"/>
          </a:lnRef>
          <a:fillRef idx="0">
            <a:schemeClr val="dk1"/>
          </a:fillRef>
          <a:effectRef idx="2">
            <a:schemeClr val="dk1"/>
          </a:effectRef>
          <a:fontRef idx="minor">
            <a:schemeClr val="tx1"/>
          </a:fontRef>
        </p:style>
      </p:cxnSp>
      <p:cxnSp>
        <p:nvCxnSpPr>
          <p:cNvPr id="121" name="Straight Connector 120"/>
          <p:cNvCxnSpPr>
            <a:stCxn id="64" idx="3"/>
          </p:cNvCxnSpPr>
          <p:nvPr/>
        </p:nvCxnSpPr>
        <p:spPr>
          <a:xfrm>
            <a:off x="8593393" y="5085503"/>
            <a:ext cx="1024989" cy="12866"/>
          </a:xfrm>
          <a:prstGeom prst="line">
            <a:avLst/>
          </a:prstGeom>
        </p:spPr>
        <p:style>
          <a:lnRef idx="3">
            <a:schemeClr val="dk1"/>
          </a:lnRef>
          <a:fillRef idx="0">
            <a:schemeClr val="dk1"/>
          </a:fillRef>
          <a:effectRef idx="2">
            <a:schemeClr val="dk1"/>
          </a:effectRef>
          <a:fontRef idx="minor">
            <a:schemeClr val="tx1"/>
          </a:fontRef>
        </p:style>
      </p:cxnSp>
      <p:cxnSp>
        <p:nvCxnSpPr>
          <p:cNvPr id="126" name="Straight Arrow Connector 125"/>
          <p:cNvCxnSpPr>
            <a:stCxn id="4" idx="0"/>
          </p:cNvCxnSpPr>
          <p:nvPr/>
        </p:nvCxnSpPr>
        <p:spPr>
          <a:xfrm flipV="1">
            <a:off x="10382866" y="3362631"/>
            <a:ext cx="108646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9" name="TextBox 128"/>
          <p:cNvSpPr txBox="1"/>
          <p:nvPr/>
        </p:nvSpPr>
        <p:spPr>
          <a:xfrm>
            <a:off x="8053626" y="2940083"/>
            <a:ext cx="491613" cy="1384995"/>
          </a:xfrm>
          <a:prstGeom prst="rect">
            <a:avLst/>
          </a:prstGeom>
          <a:noFill/>
        </p:spPr>
        <p:txBody>
          <a:bodyPr wrap="square" rtlCol="0">
            <a:spAutoFit/>
          </a:bodyPr>
          <a:lstStyle/>
          <a:p>
            <a:r>
              <a:rPr lang="en-US" sz="1050" dirty="0"/>
              <a:t>D0</a:t>
            </a:r>
          </a:p>
          <a:p>
            <a:r>
              <a:rPr lang="en-US" sz="1050" dirty="0"/>
              <a:t>D1</a:t>
            </a:r>
          </a:p>
          <a:p>
            <a:r>
              <a:rPr lang="en-US" sz="1050" dirty="0"/>
              <a:t>D2</a:t>
            </a:r>
          </a:p>
          <a:p>
            <a:r>
              <a:rPr lang="en-US" sz="1050" dirty="0"/>
              <a:t>D3</a:t>
            </a:r>
          </a:p>
          <a:p>
            <a:r>
              <a:rPr lang="en-US" sz="1050" dirty="0"/>
              <a:t>D4</a:t>
            </a:r>
          </a:p>
          <a:p>
            <a:r>
              <a:rPr lang="en-US" sz="1050" dirty="0"/>
              <a:t>D5</a:t>
            </a:r>
          </a:p>
          <a:p>
            <a:r>
              <a:rPr lang="en-US" sz="1050" dirty="0"/>
              <a:t>D6</a:t>
            </a:r>
          </a:p>
          <a:p>
            <a:r>
              <a:rPr lang="en-US" sz="1050" dirty="0"/>
              <a:t>D7</a:t>
            </a:r>
          </a:p>
        </p:txBody>
      </p:sp>
      <p:sp>
        <p:nvSpPr>
          <p:cNvPr id="130" name="TextBox 129"/>
          <p:cNvSpPr txBox="1"/>
          <p:nvPr/>
        </p:nvSpPr>
        <p:spPr>
          <a:xfrm>
            <a:off x="9618382" y="353961"/>
            <a:ext cx="361361" cy="5355312"/>
          </a:xfrm>
          <a:prstGeom prst="rect">
            <a:avLst/>
          </a:prstGeom>
          <a:noFill/>
        </p:spPr>
        <p:txBody>
          <a:bodyPr wrap="square" rtlCol="0">
            <a:spAutoFit/>
          </a:bodyPr>
          <a:lstStyle/>
          <a:p>
            <a:r>
              <a:rPr lang="en-US" b="1" dirty="0"/>
              <a:t>0</a:t>
            </a:r>
          </a:p>
          <a:p>
            <a:endParaRPr lang="en-US" b="1" dirty="0"/>
          </a:p>
          <a:p>
            <a:endParaRPr lang="en-US" b="1" dirty="0"/>
          </a:p>
          <a:p>
            <a:r>
              <a:rPr lang="en-US" b="1" dirty="0"/>
              <a:t>1</a:t>
            </a:r>
          </a:p>
          <a:p>
            <a:endParaRPr lang="en-US" b="1" dirty="0"/>
          </a:p>
          <a:p>
            <a:r>
              <a:rPr lang="en-US" b="1" dirty="0"/>
              <a:t>2</a:t>
            </a:r>
          </a:p>
          <a:p>
            <a:endParaRPr lang="en-US" b="1" dirty="0"/>
          </a:p>
          <a:p>
            <a:r>
              <a:rPr lang="en-US" b="1" dirty="0"/>
              <a:t>3</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4</a:t>
            </a:r>
          </a:p>
          <a:p>
            <a:endParaRPr lang="en-US" b="1" dirty="0"/>
          </a:p>
          <a:p>
            <a:r>
              <a:rPr lang="en-US" b="1" dirty="0"/>
              <a:t>5</a:t>
            </a:r>
          </a:p>
        </p:txBody>
      </p:sp>
      <p:sp>
        <p:nvSpPr>
          <p:cNvPr id="140" name="TextBox 139"/>
          <p:cNvSpPr txBox="1"/>
          <p:nvPr/>
        </p:nvSpPr>
        <p:spPr>
          <a:xfrm>
            <a:off x="2053708" y="5224597"/>
            <a:ext cx="575186" cy="276999"/>
          </a:xfrm>
          <a:prstGeom prst="rect">
            <a:avLst/>
          </a:prstGeom>
          <a:noFill/>
        </p:spPr>
        <p:txBody>
          <a:bodyPr wrap="square" rtlCol="0">
            <a:spAutoFit/>
          </a:bodyPr>
          <a:lstStyle/>
          <a:p>
            <a:r>
              <a:rPr lang="fa-IR" sz="1200" dirty="0"/>
              <a:t>6</a:t>
            </a:r>
            <a:r>
              <a:rPr lang="en-US" sz="1200" dirty="0"/>
              <a:t> bits</a:t>
            </a:r>
          </a:p>
        </p:txBody>
      </p:sp>
      <p:cxnSp>
        <p:nvCxnSpPr>
          <p:cNvPr id="142" name="Straight Arrow Connector 141"/>
          <p:cNvCxnSpPr/>
          <p:nvPr/>
        </p:nvCxnSpPr>
        <p:spPr>
          <a:xfrm>
            <a:off x="1984270" y="5558582"/>
            <a:ext cx="6522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0" name="Rounded Rectangle 149"/>
          <p:cNvSpPr/>
          <p:nvPr/>
        </p:nvSpPr>
        <p:spPr>
          <a:xfrm>
            <a:off x="2246663" y="4094004"/>
            <a:ext cx="1044690" cy="37697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O2</a:t>
            </a:r>
          </a:p>
        </p:txBody>
      </p:sp>
      <p:sp>
        <p:nvSpPr>
          <p:cNvPr id="151" name="Rounded Rectangle 150"/>
          <p:cNvSpPr/>
          <p:nvPr/>
        </p:nvSpPr>
        <p:spPr>
          <a:xfrm>
            <a:off x="2246663" y="3241123"/>
            <a:ext cx="1044690" cy="37697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O1</a:t>
            </a:r>
          </a:p>
        </p:txBody>
      </p:sp>
      <p:cxnSp>
        <p:nvCxnSpPr>
          <p:cNvPr id="158" name="Elbow Connector 157"/>
          <p:cNvCxnSpPr/>
          <p:nvPr/>
        </p:nvCxnSpPr>
        <p:spPr>
          <a:xfrm>
            <a:off x="611536" y="4588290"/>
            <a:ext cx="3669414" cy="391429"/>
          </a:xfrm>
          <a:prstGeom prst="bentConnector3">
            <a:avLst>
              <a:gd name="adj1" fmla="val 9957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8" name="Elbow Connector 177"/>
          <p:cNvCxnSpPr>
            <a:endCxn id="101" idx="0"/>
          </p:cNvCxnSpPr>
          <p:nvPr/>
        </p:nvCxnSpPr>
        <p:spPr>
          <a:xfrm>
            <a:off x="3757875" y="5224597"/>
            <a:ext cx="595357" cy="137444"/>
          </a:xfrm>
          <a:prstGeom prst="bentConnector2">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5" name="Straight Connector 184"/>
          <p:cNvCxnSpPr/>
          <p:nvPr/>
        </p:nvCxnSpPr>
        <p:spPr>
          <a:xfrm>
            <a:off x="3766984" y="4576131"/>
            <a:ext cx="0" cy="156735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87" name="Straight Arrow Connector 186"/>
          <p:cNvCxnSpPr/>
          <p:nvPr/>
        </p:nvCxnSpPr>
        <p:spPr>
          <a:xfrm>
            <a:off x="3766984" y="6155647"/>
            <a:ext cx="175747" cy="6250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6695778" y="3612286"/>
            <a:ext cx="855393" cy="276999"/>
          </a:xfrm>
          <a:prstGeom prst="rect">
            <a:avLst/>
          </a:prstGeom>
          <a:noFill/>
        </p:spPr>
        <p:txBody>
          <a:bodyPr wrap="square" rtlCol="0">
            <a:spAutoFit/>
          </a:bodyPr>
          <a:lstStyle/>
          <a:p>
            <a:r>
              <a:rPr lang="en-US" sz="1200" dirty="0"/>
              <a:t>IR[31:29]</a:t>
            </a:r>
          </a:p>
        </p:txBody>
      </p:sp>
      <p:sp>
        <p:nvSpPr>
          <p:cNvPr id="63" name="TextBox 62"/>
          <p:cNvSpPr txBox="1"/>
          <p:nvPr/>
        </p:nvSpPr>
        <p:spPr>
          <a:xfrm>
            <a:off x="7111191" y="2275931"/>
            <a:ext cx="855393" cy="276999"/>
          </a:xfrm>
          <a:prstGeom prst="rect">
            <a:avLst/>
          </a:prstGeom>
          <a:noFill/>
        </p:spPr>
        <p:txBody>
          <a:bodyPr wrap="square" rtlCol="0">
            <a:spAutoFit/>
          </a:bodyPr>
          <a:lstStyle/>
          <a:p>
            <a:r>
              <a:rPr lang="en-US" sz="1200" dirty="0"/>
              <a:t>IR[</a:t>
            </a:r>
            <a:r>
              <a:rPr lang="fa-IR" sz="1200" dirty="0"/>
              <a:t>27:0</a:t>
            </a:r>
            <a:r>
              <a:rPr lang="en-US" sz="1200" dirty="0"/>
              <a:t>]</a:t>
            </a:r>
          </a:p>
        </p:txBody>
      </p:sp>
      <p:sp>
        <p:nvSpPr>
          <p:cNvPr id="65" name="Rounded Rectangle 64"/>
          <p:cNvSpPr/>
          <p:nvPr/>
        </p:nvSpPr>
        <p:spPr>
          <a:xfrm>
            <a:off x="6862916" y="4508924"/>
            <a:ext cx="1740309" cy="3195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AC</a:t>
            </a:r>
            <a:r>
              <a:rPr lang="fa-IR" dirty="0"/>
              <a:t>1</a:t>
            </a:r>
            <a:endParaRPr lang="en-US" dirty="0"/>
          </a:p>
        </p:txBody>
      </p:sp>
      <p:cxnSp>
        <p:nvCxnSpPr>
          <p:cNvPr id="3" name="Straight Connector 2"/>
          <p:cNvCxnSpPr>
            <a:endCxn id="65" idx="1"/>
          </p:cNvCxnSpPr>
          <p:nvPr/>
        </p:nvCxnSpPr>
        <p:spPr>
          <a:xfrm flipV="1">
            <a:off x="6622018" y="4668699"/>
            <a:ext cx="240898" cy="416804"/>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65" idx="3"/>
          </p:cNvCxnSpPr>
          <p:nvPr/>
        </p:nvCxnSpPr>
        <p:spPr>
          <a:xfrm flipV="1">
            <a:off x="8603225" y="4665483"/>
            <a:ext cx="980763" cy="3216"/>
          </a:xfrm>
          <a:prstGeom prst="line">
            <a:avLst/>
          </a:prstGeom>
        </p:spPr>
        <p:style>
          <a:lnRef idx="3">
            <a:schemeClr val="dk1"/>
          </a:lnRef>
          <a:fillRef idx="0">
            <a:schemeClr val="dk1"/>
          </a:fillRef>
          <a:effectRef idx="2">
            <a:schemeClr val="dk1"/>
          </a:effectRef>
          <a:fontRef idx="minor">
            <a:schemeClr val="tx1"/>
          </a:fontRef>
        </p:style>
      </p:cxnSp>
      <p:sp>
        <p:nvSpPr>
          <p:cNvPr id="82" name="TextBox 81"/>
          <p:cNvSpPr txBox="1"/>
          <p:nvPr/>
        </p:nvSpPr>
        <p:spPr>
          <a:xfrm>
            <a:off x="3889910" y="5595032"/>
            <a:ext cx="855393" cy="461665"/>
          </a:xfrm>
          <a:prstGeom prst="rect">
            <a:avLst/>
          </a:prstGeom>
          <a:noFill/>
        </p:spPr>
        <p:txBody>
          <a:bodyPr wrap="square" rtlCol="0">
            <a:spAutoFit/>
          </a:bodyPr>
          <a:lstStyle/>
          <a:p>
            <a:pPr algn="ctr"/>
            <a:r>
              <a:rPr lang="fa-IR" sz="2400" b="1" dirty="0"/>
              <a:t>...</a:t>
            </a:r>
            <a:endParaRPr lang="en-US" sz="2400" b="1" dirty="0"/>
          </a:p>
        </p:txBody>
      </p:sp>
      <p:cxnSp>
        <p:nvCxnSpPr>
          <p:cNvPr id="39" name="Straight Arrow Connector 38"/>
          <p:cNvCxnSpPr/>
          <p:nvPr/>
        </p:nvCxnSpPr>
        <p:spPr>
          <a:xfrm>
            <a:off x="6862916" y="2724215"/>
            <a:ext cx="1469923" cy="10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9" name="TextBox 88"/>
          <p:cNvSpPr txBox="1"/>
          <p:nvPr/>
        </p:nvSpPr>
        <p:spPr>
          <a:xfrm>
            <a:off x="6853084" y="2694002"/>
            <a:ext cx="855393" cy="276999"/>
          </a:xfrm>
          <a:prstGeom prst="rect">
            <a:avLst/>
          </a:prstGeom>
          <a:noFill/>
        </p:spPr>
        <p:txBody>
          <a:bodyPr wrap="square" rtlCol="0">
            <a:spAutoFit/>
          </a:bodyPr>
          <a:lstStyle/>
          <a:p>
            <a:r>
              <a:rPr lang="en-US" sz="1200" dirty="0"/>
              <a:t>IR[28]</a:t>
            </a:r>
          </a:p>
        </p:txBody>
      </p:sp>
    </p:spTree>
    <p:extLst>
      <p:ext uri="{BB962C8B-B14F-4D97-AF65-F5344CB8AC3E}">
        <p14:creationId xmlns:p14="http://schemas.microsoft.com/office/powerpoint/2010/main" val="134037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88C1FB-B793-4A39-80BA-9F0EF8134E5E}"/>
              </a:ext>
            </a:extLst>
          </p:cNvPr>
          <p:cNvSpPr>
            <a:spLocks noGrp="1"/>
          </p:cNvSpPr>
          <p:nvPr>
            <p:ph type="title"/>
          </p:nvPr>
        </p:nvSpPr>
        <p:spPr>
          <a:xfrm>
            <a:off x="838200" y="365126"/>
            <a:ext cx="10515600" cy="477556"/>
          </a:xfrm>
        </p:spPr>
        <p:txBody>
          <a:bodyPr>
            <a:normAutofit/>
          </a:bodyPr>
          <a:lstStyle/>
          <a:p>
            <a:pPr algn="r" rtl="1"/>
            <a:r>
              <a:rPr lang="fa-IR" sz="1800" b="1" dirty="0">
                <a:cs typeface="B Nazanin" panose="00000400000000000000" pitchFamily="2" charset="-78"/>
              </a:rPr>
              <a:t>کامپیوتر پایه (فلوچارت)</a:t>
            </a:r>
            <a:endParaRPr lang="en-US" b="1" dirty="0"/>
          </a:p>
        </p:txBody>
      </p:sp>
      <p:graphicFrame>
        <p:nvGraphicFramePr>
          <p:cNvPr id="5" name="Table 5">
            <a:extLst>
              <a:ext uri="{FF2B5EF4-FFF2-40B4-BE49-F238E27FC236}">
                <a16:creationId xmlns:a16="http://schemas.microsoft.com/office/drawing/2014/main" id="{56CD4CD3-713C-43FF-B8B5-6C2CD896CB57}"/>
              </a:ext>
            </a:extLst>
          </p:cNvPr>
          <p:cNvGraphicFramePr>
            <a:graphicFrameLocks noGrp="1"/>
          </p:cNvGraphicFramePr>
          <p:nvPr>
            <p:extLst>
              <p:ext uri="{D42A27DB-BD31-4B8C-83A1-F6EECF244321}">
                <p14:modId xmlns:p14="http://schemas.microsoft.com/office/powerpoint/2010/main" val="1468507158"/>
              </p:ext>
            </p:extLst>
          </p:nvPr>
        </p:nvGraphicFramePr>
        <p:xfrm>
          <a:off x="2447363" y="2285999"/>
          <a:ext cx="1174377" cy="370840"/>
        </p:xfrm>
        <a:graphic>
          <a:graphicData uri="http://schemas.openxmlformats.org/drawingml/2006/table">
            <a:tbl>
              <a:tblPr firstRow="1" bandRow="1">
                <a:tableStyleId>{5DA37D80-6434-44D0-A028-1B22A696006F}</a:tableStyleId>
              </a:tblPr>
              <a:tblGrid>
                <a:gridCol w="1174377">
                  <a:extLst>
                    <a:ext uri="{9D8B030D-6E8A-4147-A177-3AD203B41FA5}">
                      <a16:colId xmlns:a16="http://schemas.microsoft.com/office/drawing/2014/main" val="3025358517"/>
                    </a:ext>
                  </a:extLst>
                </a:gridCol>
              </a:tblGrid>
              <a:tr h="370840">
                <a:tc>
                  <a:txBody>
                    <a:bodyPr/>
                    <a:lstStyle/>
                    <a:p>
                      <a:pPr algn="ctr"/>
                      <a:r>
                        <a:rPr lang="en-US" b="0" dirty="0"/>
                        <a:t>start</a:t>
                      </a:r>
                    </a:p>
                  </a:txBody>
                  <a:tcPr anchor="ctr"/>
                </a:tc>
                <a:extLst>
                  <a:ext uri="{0D108BD9-81ED-4DB2-BD59-A6C34878D82A}">
                    <a16:rowId xmlns:a16="http://schemas.microsoft.com/office/drawing/2014/main" val="2050601425"/>
                  </a:ext>
                </a:extLst>
              </a:tr>
            </a:tbl>
          </a:graphicData>
        </a:graphic>
      </p:graphicFrame>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3BD6899A-DD76-41E8-82CE-B0A6BCB9110B}"/>
                  </a:ext>
                </a:extLst>
              </p:cNvPr>
              <p:cNvGraphicFramePr>
                <a:graphicFrameLocks noGrp="1"/>
              </p:cNvGraphicFramePr>
              <p:nvPr>
                <p:extLst>
                  <p:ext uri="{D42A27DB-BD31-4B8C-83A1-F6EECF244321}">
                    <p14:modId xmlns:p14="http://schemas.microsoft.com/office/powerpoint/2010/main" val="3704099144"/>
                  </p:ext>
                </p:extLst>
              </p:nvPr>
            </p:nvGraphicFramePr>
            <p:xfrm>
              <a:off x="4096869" y="2285999"/>
              <a:ext cx="1766048" cy="370840"/>
            </p:xfrm>
            <a:graphic>
              <a:graphicData uri="http://schemas.openxmlformats.org/drawingml/2006/table">
                <a:tbl>
                  <a:tblPr firstRow="1" bandRow="1">
                    <a:tableStyleId>{5DA37D80-6434-44D0-A028-1B22A696006F}</a:tableStyleId>
                  </a:tblPr>
                  <a:tblGrid>
                    <a:gridCol w="430307">
                      <a:extLst>
                        <a:ext uri="{9D8B030D-6E8A-4147-A177-3AD203B41FA5}">
                          <a16:colId xmlns:a16="http://schemas.microsoft.com/office/drawing/2014/main" val="3025358517"/>
                        </a:ext>
                      </a:extLst>
                    </a:gridCol>
                    <a:gridCol w="1335741">
                      <a:extLst>
                        <a:ext uri="{9D8B030D-6E8A-4147-A177-3AD203B41FA5}">
                          <a16:colId xmlns:a16="http://schemas.microsoft.com/office/drawing/2014/main" val="144764174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baseline="-25000" dirty="0" smtClean="0">
                                    <a:latin typeface="Cambria Math" panose="02040503050406030204" pitchFamily="18" charset="0"/>
                                  </a:rPr>
                                  <m:t>0</m:t>
                                </m:r>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𝐴𝑅</m:t>
                                </m:r>
                                <m:r>
                                  <a:rPr lang="en-US" i="1" dirty="0" smtClean="0">
                                    <a:latin typeface="Cambria Math" panose="02040503050406030204" pitchFamily="18" charset="0"/>
                                  </a:rPr>
                                  <m:t> ← </m:t>
                                </m:r>
                                <m:r>
                                  <a:rPr lang="en-US" i="1" dirty="0" smtClean="0">
                                    <a:latin typeface="Cambria Math" panose="02040503050406030204" pitchFamily="18" charset="0"/>
                                  </a:rPr>
                                  <m:t>𝑃𝐶</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6" name="Table 5">
                <a:extLst>
                  <a:ext uri="{FF2B5EF4-FFF2-40B4-BE49-F238E27FC236}">
                    <a16:creationId xmlns:a16="http://schemas.microsoft.com/office/drawing/2014/main" id="{3BD6899A-DD76-41E8-82CE-B0A6BCB9110B}"/>
                  </a:ext>
                </a:extLst>
              </p:cNvPr>
              <p:cNvGraphicFramePr>
                <a:graphicFrameLocks noGrp="1"/>
              </p:cNvGraphicFramePr>
              <p:nvPr>
                <p:extLst>
                  <p:ext uri="{D42A27DB-BD31-4B8C-83A1-F6EECF244321}">
                    <p14:modId xmlns:p14="http://schemas.microsoft.com/office/powerpoint/2010/main" val="3704099144"/>
                  </p:ext>
                </p:extLst>
              </p:nvPr>
            </p:nvGraphicFramePr>
            <p:xfrm>
              <a:off x="4096869" y="2285999"/>
              <a:ext cx="1766048" cy="370840"/>
            </p:xfrm>
            <a:graphic>
              <a:graphicData uri="http://schemas.openxmlformats.org/drawingml/2006/table">
                <a:tbl>
                  <a:tblPr firstRow="1" bandRow="1">
                    <a:tableStyleId>{5DA37D80-6434-44D0-A028-1B22A696006F}</a:tableStyleId>
                  </a:tblPr>
                  <a:tblGrid>
                    <a:gridCol w="430307">
                      <a:extLst>
                        <a:ext uri="{9D8B030D-6E8A-4147-A177-3AD203B41FA5}">
                          <a16:colId xmlns:a16="http://schemas.microsoft.com/office/drawing/2014/main" val="3025358517"/>
                        </a:ext>
                      </a:extLst>
                    </a:gridCol>
                    <a:gridCol w="1335741">
                      <a:extLst>
                        <a:ext uri="{9D8B030D-6E8A-4147-A177-3AD203B41FA5}">
                          <a16:colId xmlns:a16="http://schemas.microsoft.com/office/drawing/2014/main" val="1447641749"/>
                        </a:ext>
                      </a:extLst>
                    </a:gridCol>
                  </a:tblGrid>
                  <a:tr h="370840">
                    <a:tc>
                      <a:txBody>
                        <a:bodyPr/>
                        <a:lstStyle/>
                        <a:p>
                          <a:endParaRPr lang="en-US"/>
                        </a:p>
                      </a:txBody>
                      <a:tcPr anchor="ctr">
                        <a:blipFill>
                          <a:blip r:embed="rId2"/>
                          <a:stretch>
                            <a:fillRect l="-1408" t="-1613" r="-312676" b="-4839"/>
                          </a:stretch>
                        </a:blipFill>
                      </a:tcPr>
                    </a:tc>
                    <a:tc>
                      <a:txBody>
                        <a:bodyPr/>
                        <a:lstStyle/>
                        <a:p>
                          <a:endParaRPr lang="en-US"/>
                        </a:p>
                      </a:txBody>
                      <a:tcPr anchor="ctr">
                        <a:blipFill>
                          <a:blip r:embed="rId2"/>
                          <a:stretch>
                            <a:fillRect l="-32877" t="-1613" r="-1370"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31E3B51B-E84B-47E7-8057-588D8EF188BE}"/>
                  </a:ext>
                </a:extLst>
              </p:cNvPr>
              <p:cNvGraphicFramePr>
                <a:graphicFrameLocks noGrp="1"/>
              </p:cNvGraphicFramePr>
              <p:nvPr>
                <p:extLst>
                  <p:ext uri="{D42A27DB-BD31-4B8C-83A1-F6EECF244321}">
                    <p14:modId xmlns:p14="http://schemas.microsoft.com/office/powerpoint/2010/main" val="360966921"/>
                  </p:ext>
                </p:extLst>
              </p:nvPr>
            </p:nvGraphicFramePr>
            <p:xfrm>
              <a:off x="6338046" y="2285999"/>
              <a:ext cx="3576922" cy="370840"/>
            </p:xfrm>
            <a:graphic>
              <a:graphicData uri="http://schemas.openxmlformats.org/drawingml/2006/table">
                <a:tbl>
                  <a:tblPr firstRow="1" bandRow="1">
                    <a:tableStyleId>{5DA37D80-6434-44D0-A028-1B22A696006F}</a:tableStyleId>
                  </a:tblPr>
                  <a:tblGrid>
                    <a:gridCol w="390328">
                      <a:extLst>
                        <a:ext uri="{9D8B030D-6E8A-4147-A177-3AD203B41FA5}">
                          <a16:colId xmlns:a16="http://schemas.microsoft.com/office/drawing/2014/main" val="3025358517"/>
                        </a:ext>
                      </a:extLst>
                    </a:gridCol>
                    <a:gridCol w="3186594">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𝑇</m:t>
                                </m:r>
                                <m:r>
                                  <a:rPr lang="en-US" b="0" i="1" baseline="-25000" dirty="0" smtClean="0">
                                    <a:latin typeface="Cambria Math" panose="02040503050406030204" pitchFamily="18" charset="0"/>
                                  </a:rPr>
                                  <m:t>1</m:t>
                                </m:r>
                              </m:oMath>
                            </m:oMathPara>
                          </a14:m>
                          <a:endParaRPr lang="en-US" b="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𝐼𝑅</m:t>
                                </m:r>
                                <m:r>
                                  <a:rPr lang="en-US" i="1" dirty="0" smtClean="0">
                                    <a:latin typeface="Cambria Math" panose="02040503050406030204" pitchFamily="18" charset="0"/>
                                  </a:rPr>
                                  <m:t> ←</m:t>
                                </m:r>
                                <m:r>
                                  <a:rPr lang="en-US" i="1" dirty="0" smtClean="0">
                                    <a:latin typeface="Cambria Math" panose="02040503050406030204" pitchFamily="18" charset="0"/>
                                  </a:rPr>
                                  <m:t>𝑀</m:t>
                                </m:r>
                                <m:r>
                                  <a:rPr lang="en-US" i="1" dirty="0" smtClean="0">
                                    <a:latin typeface="Cambria Math" panose="02040503050406030204" pitchFamily="18" charset="0"/>
                                  </a:rPr>
                                  <m:t>[</m:t>
                                </m:r>
                                <m:r>
                                  <a:rPr lang="en-US" i="1" dirty="0" smtClean="0">
                                    <a:latin typeface="Cambria Math" panose="02040503050406030204" pitchFamily="18" charset="0"/>
                                  </a:rPr>
                                  <m:t>𝐴𝑅</m:t>
                                </m:r>
                                <m:r>
                                  <a:rPr lang="en-US" i="1" dirty="0" smtClean="0">
                                    <a:latin typeface="Cambria Math" panose="02040503050406030204" pitchFamily="18" charset="0"/>
                                  </a:rPr>
                                  <m:t>] , </m:t>
                                </m:r>
                                <m:r>
                                  <a:rPr lang="en-US" i="1" dirty="0" smtClean="0">
                                    <a:latin typeface="Cambria Math" panose="02040503050406030204" pitchFamily="18" charset="0"/>
                                  </a:rPr>
                                  <m:t>𝑃𝐶</m:t>
                                </m:r>
                                <m:r>
                                  <a:rPr lang="en-US" i="1" dirty="0" smtClean="0">
                                    <a:latin typeface="Cambria Math" panose="02040503050406030204" pitchFamily="18" charset="0"/>
                                  </a:rPr>
                                  <m:t> ← </m:t>
                                </m:r>
                                <m:r>
                                  <a:rPr lang="en-US" i="1" dirty="0" smtClean="0">
                                    <a:latin typeface="Cambria Math" panose="02040503050406030204" pitchFamily="18" charset="0"/>
                                  </a:rPr>
                                  <m:t>𝑃𝐶</m:t>
                                </m:r>
                                <m:r>
                                  <a:rPr lang="en-US" i="1" dirty="0" smtClean="0">
                                    <a:latin typeface="Cambria Math" panose="02040503050406030204" pitchFamily="18" charset="0"/>
                                  </a:rPr>
                                  <m:t> + 1</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7" name="Table 6">
                <a:extLst>
                  <a:ext uri="{FF2B5EF4-FFF2-40B4-BE49-F238E27FC236}">
                    <a16:creationId xmlns:a16="http://schemas.microsoft.com/office/drawing/2014/main" id="{31E3B51B-E84B-47E7-8057-588D8EF188BE}"/>
                  </a:ext>
                </a:extLst>
              </p:cNvPr>
              <p:cNvGraphicFramePr>
                <a:graphicFrameLocks noGrp="1"/>
              </p:cNvGraphicFramePr>
              <p:nvPr>
                <p:extLst>
                  <p:ext uri="{D42A27DB-BD31-4B8C-83A1-F6EECF244321}">
                    <p14:modId xmlns:p14="http://schemas.microsoft.com/office/powerpoint/2010/main" val="360966921"/>
                  </p:ext>
                </p:extLst>
              </p:nvPr>
            </p:nvGraphicFramePr>
            <p:xfrm>
              <a:off x="6338046" y="2285999"/>
              <a:ext cx="3576922" cy="370840"/>
            </p:xfrm>
            <a:graphic>
              <a:graphicData uri="http://schemas.openxmlformats.org/drawingml/2006/table">
                <a:tbl>
                  <a:tblPr firstRow="1" bandRow="1">
                    <a:tableStyleId>{5DA37D80-6434-44D0-A028-1B22A696006F}</a:tableStyleId>
                  </a:tblPr>
                  <a:tblGrid>
                    <a:gridCol w="390328">
                      <a:extLst>
                        <a:ext uri="{9D8B030D-6E8A-4147-A177-3AD203B41FA5}">
                          <a16:colId xmlns:a16="http://schemas.microsoft.com/office/drawing/2014/main" val="3025358517"/>
                        </a:ext>
                      </a:extLst>
                    </a:gridCol>
                    <a:gridCol w="3186594">
                      <a:extLst>
                        <a:ext uri="{9D8B030D-6E8A-4147-A177-3AD203B41FA5}">
                          <a16:colId xmlns:a16="http://schemas.microsoft.com/office/drawing/2014/main" val="822113549"/>
                        </a:ext>
                      </a:extLst>
                    </a:gridCol>
                  </a:tblGrid>
                  <a:tr h="370840">
                    <a:tc>
                      <a:txBody>
                        <a:bodyPr/>
                        <a:lstStyle/>
                        <a:p>
                          <a:endParaRPr lang="en-US"/>
                        </a:p>
                      </a:txBody>
                      <a:tcPr anchor="ctr">
                        <a:blipFill>
                          <a:blip r:embed="rId3"/>
                          <a:stretch>
                            <a:fillRect l="-1563" t="-1613" r="-823438" b="-14516"/>
                          </a:stretch>
                        </a:blipFill>
                      </a:tcPr>
                    </a:tc>
                    <a:tc>
                      <a:txBody>
                        <a:bodyPr/>
                        <a:lstStyle/>
                        <a:p>
                          <a:endParaRPr lang="en-US"/>
                        </a:p>
                      </a:txBody>
                      <a:tcPr anchor="ctr">
                        <a:blipFill>
                          <a:blip r:embed="rId3"/>
                          <a:stretch>
                            <a:fillRect l="-12405" t="-1613" r="-573" b="-14516"/>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CD6DBB05-597F-4D4E-ABFE-140F28EC43EF}"/>
                  </a:ext>
                </a:extLst>
              </p:cNvPr>
              <p:cNvGraphicFramePr>
                <a:graphicFrameLocks noGrp="1"/>
              </p:cNvGraphicFramePr>
              <p:nvPr>
                <p:extLst>
                  <p:ext uri="{D42A27DB-BD31-4B8C-83A1-F6EECF244321}">
                    <p14:modId xmlns:p14="http://schemas.microsoft.com/office/powerpoint/2010/main" val="3031474404"/>
                  </p:ext>
                </p:extLst>
              </p:nvPr>
            </p:nvGraphicFramePr>
            <p:xfrm>
              <a:off x="2438397" y="2948975"/>
              <a:ext cx="6122897" cy="370840"/>
            </p:xfrm>
            <a:graphic>
              <a:graphicData uri="http://schemas.openxmlformats.org/drawingml/2006/table">
                <a:tbl>
                  <a:tblPr firstRow="1" bandRow="1">
                    <a:tableStyleId>{5DA37D80-6434-44D0-A028-1B22A696006F}</a:tableStyleId>
                  </a:tblPr>
                  <a:tblGrid>
                    <a:gridCol w="368748">
                      <a:extLst>
                        <a:ext uri="{9D8B030D-6E8A-4147-A177-3AD203B41FA5}">
                          <a16:colId xmlns:a16="http://schemas.microsoft.com/office/drawing/2014/main" val="3025358517"/>
                        </a:ext>
                      </a:extLst>
                    </a:gridCol>
                    <a:gridCol w="5754149">
                      <a:extLst>
                        <a:ext uri="{9D8B030D-6E8A-4147-A177-3AD203B41FA5}">
                          <a16:colId xmlns:a16="http://schemas.microsoft.com/office/drawing/2014/main" val="3353951095"/>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𝑇</m:t>
                                </m:r>
                                <m:r>
                                  <a:rPr lang="en-US" b="0" i="1" baseline="-25000" dirty="0" smtClean="0">
                                    <a:latin typeface="Cambria Math" panose="02040503050406030204" pitchFamily="18" charset="0"/>
                                  </a:rPr>
                                  <m:t>2</m:t>
                                </m:r>
                              </m:oMath>
                            </m:oMathPara>
                          </a14:m>
                          <a:endParaRPr lang="en-US" b="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𝐷𝑒𝑐𝑜𝑑𝑒</m:t>
                                </m:r>
                                <m:r>
                                  <a:rPr lang="en-US" b="0" i="1" dirty="0" smtClean="0">
                                    <a:latin typeface="Cambria Math" panose="02040503050406030204" pitchFamily="18" charset="0"/>
                                  </a:rPr>
                                  <m:t> </m:t>
                                </m:r>
                                <m:r>
                                  <a:rPr lang="en-US" b="0" i="1" dirty="0" smtClean="0">
                                    <a:latin typeface="Cambria Math" panose="02040503050406030204" pitchFamily="18" charset="0"/>
                                  </a:rPr>
                                  <m:t>𝐼𝑅</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31:29</m:t>
                                    </m:r>
                                  </m:e>
                                </m:d>
                                <m:r>
                                  <a:rPr lang="en-US" b="0" i="1" dirty="0" smtClean="0">
                                    <a:latin typeface="Cambria Math" panose="02040503050406030204" pitchFamily="18" charset="0"/>
                                  </a:rPr>
                                  <m:t> </m:t>
                                </m:r>
                                <m:r>
                                  <a:rPr lang="en-US" b="0" i="1" dirty="0" smtClean="0">
                                    <a:latin typeface="Cambria Math" panose="02040503050406030204" pitchFamily="18" charset="0"/>
                                  </a:rPr>
                                  <m:t>𝑖𝑛𝑡𝑜</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 , </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𝐼𝑅</m:t>
                                </m:r>
                                <m:r>
                                  <a:rPr lang="en-US" b="0" i="1" dirty="0" smtClean="0">
                                    <a:latin typeface="Cambria Math" panose="02040503050406030204" pitchFamily="18" charset="0"/>
                                  </a:rPr>
                                  <m:t>[28]</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8" name="Table 7">
                <a:extLst>
                  <a:ext uri="{FF2B5EF4-FFF2-40B4-BE49-F238E27FC236}">
                    <a16:creationId xmlns:a16="http://schemas.microsoft.com/office/drawing/2014/main" id="{CD6DBB05-597F-4D4E-ABFE-140F28EC43EF}"/>
                  </a:ext>
                </a:extLst>
              </p:cNvPr>
              <p:cNvGraphicFramePr>
                <a:graphicFrameLocks noGrp="1"/>
              </p:cNvGraphicFramePr>
              <p:nvPr>
                <p:extLst>
                  <p:ext uri="{D42A27DB-BD31-4B8C-83A1-F6EECF244321}">
                    <p14:modId xmlns:p14="http://schemas.microsoft.com/office/powerpoint/2010/main" val="3031474404"/>
                  </p:ext>
                </p:extLst>
              </p:nvPr>
            </p:nvGraphicFramePr>
            <p:xfrm>
              <a:off x="2438397" y="2948975"/>
              <a:ext cx="6122897" cy="370840"/>
            </p:xfrm>
            <a:graphic>
              <a:graphicData uri="http://schemas.openxmlformats.org/drawingml/2006/table">
                <a:tbl>
                  <a:tblPr firstRow="1" bandRow="1">
                    <a:tableStyleId>{5DA37D80-6434-44D0-A028-1B22A696006F}</a:tableStyleId>
                  </a:tblPr>
                  <a:tblGrid>
                    <a:gridCol w="368748">
                      <a:extLst>
                        <a:ext uri="{9D8B030D-6E8A-4147-A177-3AD203B41FA5}">
                          <a16:colId xmlns:a16="http://schemas.microsoft.com/office/drawing/2014/main" val="3025358517"/>
                        </a:ext>
                      </a:extLst>
                    </a:gridCol>
                    <a:gridCol w="5754149">
                      <a:extLst>
                        <a:ext uri="{9D8B030D-6E8A-4147-A177-3AD203B41FA5}">
                          <a16:colId xmlns:a16="http://schemas.microsoft.com/office/drawing/2014/main" val="3353951095"/>
                        </a:ext>
                      </a:extLst>
                    </a:gridCol>
                  </a:tblGrid>
                  <a:tr h="370840">
                    <a:tc>
                      <a:txBody>
                        <a:bodyPr/>
                        <a:lstStyle/>
                        <a:p>
                          <a:endParaRPr lang="en-US"/>
                        </a:p>
                      </a:txBody>
                      <a:tcPr anchor="ctr">
                        <a:blipFill>
                          <a:blip r:embed="rId4"/>
                          <a:stretch>
                            <a:fillRect l="-1639" t="-1613" r="-1554098" b="-14516"/>
                          </a:stretch>
                        </a:blipFill>
                      </a:tcPr>
                    </a:tc>
                    <a:tc>
                      <a:txBody>
                        <a:bodyPr/>
                        <a:lstStyle/>
                        <a:p>
                          <a:endParaRPr lang="en-US"/>
                        </a:p>
                      </a:txBody>
                      <a:tcPr anchor="ctr">
                        <a:blipFill>
                          <a:blip r:embed="rId4"/>
                          <a:stretch>
                            <a:fillRect l="-6561" t="-1613" r="-317" b="-14516"/>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43C5B7E0-02B2-4536-A972-CDBD68368B72}"/>
                  </a:ext>
                </a:extLst>
              </p:cNvPr>
              <p:cNvGraphicFramePr>
                <a:graphicFrameLocks noGrp="1"/>
              </p:cNvGraphicFramePr>
              <p:nvPr>
                <p:extLst>
                  <p:ext uri="{D42A27DB-BD31-4B8C-83A1-F6EECF244321}">
                    <p14:modId xmlns:p14="http://schemas.microsoft.com/office/powerpoint/2010/main" val="415820659"/>
                  </p:ext>
                </p:extLst>
              </p:nvPr>
            </p:nvGraphicFramePr>
            <p:xfrm>
              <a:off x="2438396"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0</m:t>
                                    </m:r>
                                  </m:sub>
                                </m:sSub>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9" name="Table 8">
                <a:extLst>
                  <a:ext uri="{FF2B5EF4-FFF2-40B4-BE49-F238E27FC236}">
                    <a16:creationId xmlns:a16="http://schemas.microsoft.com/office/drawing/2014/main" id="{43C5B7E0-02B2-4536-A972-CDBD68368B72}"/>
                  </a:ext>
                </a:extLst>
              </p:cNvPr>
              <p:cNvGraphicFramePr>
                <a:graphicFrameLocks noGrp="1"/>
              </p:cNvGraphicFramePr>
              <p:nvPr>
                <p:extLst>
                  <p:ext uri="{D42A27DB-BD31-4B8C-83A1-F6EECF244321}">
                    <p14:modId xmlns:p14="http://schemas.microsoft.com/office/powerpoint/2010/main" val="415820659"/>
                  </p:ext>
                </p:extLst>
              </p:nvPr>
            </p:nvGraphicFramePr>
            <p:xfrm>
              <a:off x="2438396"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endParaRPr lang="en-US"/>
                        </a:p>
                      </a:txBody>
                      <a:tcPr anchor="ctr">
                        <a:blipFill>
                          <a:blip r:embed="rId5"/>
                          <a:stretch>
                            <a:fillRect l="-1408" t="-1613" r="-4225"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57397918-4168-42C9-9666-266C81E3AF10}"/>
                  </a:ext>
                </a:extLst>
              </p:cNvPr>
              <p:cNvGraphicFramePr>
                <a:graphicFrameLocks noGrp="1"/>
              </p:cNvGraphicFramePr>
              <p:nvPr>
                <p:extLst>
                  <p:ext uri="{D42A27DB-BD31-4B8C-83A1-F6EECF244321}">
                    <p14:modId xmlns:p14="http://schemas.microsoft.com/office/powerpoint/2010/main" val="1180430916"/>
                  </p:ext>
                </p:extLst>
              </p:nvPr>
            </p:nvGraphicFramePr>
            <p:xfrm>
              <a:off x="3034551"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0" name="Table 9">
                <a:extLst>
                  <a:ext uri="{FF2B5EF4-FFF2-40B4-BE49-F238E27FC236}">
                    <a16:creationId xmlns:a16="http://schemas.microsoft.com/office/drawing/2014/main" id="{57397918-4168-42C9-9666-266C81E3AF10}"/>
                  </a:ext>
                </a:extLst>
              </p:cNvPr>
              <p:cNvGraphicFramePr>
                <a:graphicFrameLocks noGrp="1"/>
              </p:cNvGraphicFramePr>
              <p:nvPr>
                <p:extLst>
                  <p:ext uri="{D42A27DB-BD31-4B8C-83A1-F6EECF244321}">
                    <p14:modId xmlns:p14="http://schemas.microsoft.com/office/powerpoint/2010/main" val="1180430916"/>
                  </p:ext>
                </p:extLst>
              </p:nvPr>
            </p:nvGraphicFramePr>
            <p:xfrm>
              <a:off x="3034551"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endParaRPr lang="en-US"/>
                        </a:p>
                      </a:txBody>
                      <a:tcPr anchor="ctr">
                        <a:blipFill>
                          <a:blip r:embed="rId6"/>
                          <a:stretch>
                            <a:fillRect l="-1429" t="-1613" r="-5714"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14505B76-7F62-47F1-987A-FDA4B16564EC}"/>
                  </a:ext>
                </a:extLst>
              </p:cNvPr>
              <p:cNvGraphicFramePr>
                <a:graphicFrameLocks noGrp="1"/>
              </p:cNvGraphicFramePr>
              <p:nvPr>
                <p:extLst>
                  <p:ext uri="{D42A27DB-BD31-4B8C-83A1-F6EECF244321}">
                    <p14:modId xmlns:p14="http://schemas.microsoft.com/office/powerpoint/2010/main" val="1623099075"/>
                  </p:ext>
                </p:extLst>
              </p:nvPr>
            </p:nvGraphicFramePr>
            <p:xfrm>
              <a:off x="3621740"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1" name="Table 10">
                <a:extLst>
                  <a:ext uri="{FF2B5EF4-FFF2-40B4-BE49-F238E27FC236}">
                    <a16:creationId xmlns:a16="http://schemas.microsoft.com/office/drawing/2014/main" id="{14505B76-7F62-47F1-987A-FDA4B16564EC}"/>
                  </a:ext>
                </a:extLst>
              </p:cNvPr>
              <p:cNvGraphicFramePr>
                <a:graphicFrameLocks noGrp="1"/>
              </p:cNvGraphicFramePr>
              <p:nvPr>
                <p:extLst>
                  <p:ext uri="{D42A27DB-BD31-4B8C-83A1-F6EECF244321}">
                    <p14:modId xmlns:p14="http://schemas.microsoft.com/office/powerpoint/2010/main" val="1623099075"/>
                  </p:ext>
                </p:extLst>
              </p:nvPr>
            </p:nvGraphicFramePr>
            <p:xfrm>
              <a:off x="3621740"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endParaRPr lang="en-US"/>
                        </a:p>
                      </a:txBody>
                      <a:tcPr anchor="ctr">
                        <a:blipFill>
                          <a:blip r:embed="rId7"/>
                          <a:stretch>
                            <a:fillRect l="-1429" t="-1613" r="-4286"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FB7B7B4F-5E82-49C9-843C-FDB7AC3BB3D3}"/>
                  </a:ext>
                </a:extLst>
              </p:cNvPr>
              <p:cNvGraphicFramePr>
                <a:graphicFrameLocks noGrp="1"/>
              </p:cNvGraphicFramePr>
              <p:nvPr>
                <p:extLst>
                  <p:ext uri="{D42A27DB-BD31-4B8C-83A1-F6EECF244321}">
                    <p14:modId xmlns:p14="http://schemas.microsoft.com/office/powerpoint/2010/main" val="1339807988"/>
                  </p:ext>
                </p:extLst>
              </p:nvPr>
            </p:nvGraphicFramePr>
            <p:xfrm>
              <a:off x="4208929" y="3617252"/>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2" name="Table 11">
                <a:extLst>
                  <a:ext uri="{FF2B5EF4-FFF2-40B4-BE49-F238E27FC236}">
                    <a16:creationId xmlns:a16="http://schemas.microsoft.com/office/drawing/2014/main" id="{FB7B7B4F-5E82-49C9-843C-FDB7AC3BB3D3}"/>
                  </a:ext>
                </a:extLst>
              </p:cNvPr>
              <p:cNvGraphicFramePr>
                <a:graphicFrameLocks noGrp="1"/>
              </p:cNvGraphicFramePr>
              <p:nvPr>
                <p:extLst>
                  <p:ext uri="{D42A27DB-BD31-4B8C-83A1-F6EECF244321}">
                    <p14:modId xmlns:p14="http://schemas.microsoft.com/office/powerpoint/2010/main" val="1339807988"/>
                  </p:ext>
                </p:extLst>
              </p:nvPr>
            </p:nvGraphicFramePr>
            <p:xfrm>
              <a:off x="4208929" y="3617252"/>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endParaRPr lang="en-US"/>
                        </a:p>
                      </a:txBody>
                      <a:tcPr anchor="ctr">
                        <a:blipFill>
                          <a:blip r:embed="rId8"/>
                          <a:stretch>
                            <a:fillRect l="-1429" t="-1613" r="-4286"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BA0DAC20-E24F-4F04-BDEA-F9F91A1950BE}"/>
                  </a:ext>
                </a:extLst>
              </p:cNvPr>
              <p:cNvGraphicFramePr>
                <a:graphicFrameLocks noGrp="1"/>
              </p:cNvGraphicFramePr>
              <p:nvPr>
                <p:extLst>
                  <p:ext uri="{D42A27DB-BD31-4B8C-83A1-F6EECF244321}">
                    <p14:modId xmlns:p14="http://schemas.microsoft.com/office/powerpoint/2010/main" val="2406394107"/>
                  </p:ext>
                </p:extLst>
              </p:nvPr>
            </p:nvGraphicFramePr>
            <p:xfrm>
              <a:off x="4764745"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3" name="Table 12">
                <a:extLst>
                  <a:ext uri="{FF2B5EF4-FFF2-40B4-BE49-F238E27FC236}">
                    <a16:creationId xmlns:a16="http://schemas.microsoft.com/office/drawing/2014/main" id="{BA0DAC20-E24F-4F04-BDEA-F9F91A1950BE}"/>
                  </a:ext>
                </a:extLst>
              </p:cNvPr>
              <p:cNvGraphicFramePr>
                <a:graphicFrameLocks noGrp="1"/>
              </p:cNvGraphicFramePr>
              <p:nvPr>
                <p:extLst>
                  <p:ext uri="{D42A27DB-BD31-4B8C-83A1-F6EECF244321}">
                    <p14:modId xmlns:p14="http://schemas.microsoft.com/office/powerpoint/2010/main" val="2406394107"/>
                  </p:ext>
                </p:extLst>
              </p:nvPr>
            </p:nvGraphicFramePr>
            <p:xfrm>
              <a:off x="4764745"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endParaRPr lang="en-US"/>
                        </a:p>
                      </a:txBody>
                      <a:tcPr anchor="ctr">
                        <a:blipFill>
                          <a:blip r:embed="rId9"/>
                          <a:stretch>
                            <a:fillRect l="-1429" t="-1613" r="-4286"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4" name="Table 13">
                <a:extLst>
                  <a:ext uri="{FF2B5EF4-FFF2-40B4-BE49-F238E27FC236}">
                    <a16:creationId xmlns:a16="http://schemas.microsoft.com/office/drawing/2014/main" id="{582E7B95-82ED-4839-AA54-C9CC77094E56}"/>
                  </a:ext>
                </a:extLst>
              </p:cNvPr>
              <p:cNvGraphicFramePr>
                <a:graphicFrameLocks noGrp="1"/>
              </p:cNvGraphicFramePr>
              <p:nvPr>
                <p:extLst>
                  <p:ext uri="{D42A27DB-BD31-4B8C-83A1-F6EECF244321}">
                    <p14:modId xmlns:p14="http://schemas.microsoft.com/office/powerpoint/2010/main" val="1119176261"/>
                  </p:ext>
                </p:extLst>
              </p:nvPr>
            </p:nvGraphicFramePr>
            <p:xfrm>
              <a:off x="5338495"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4" name="Table 13">
                <a:extLst>
                  <a:ext uri="{FF2B5EF4-FFF2-40B4-BE49-F238E27FC236}">
                    <a16:creationId xmlns:a16="http://schemas.microsoft.com/office/drawing/2014/main" id="{582E7B95-82ED-4839-AA54-C9CC77094E56}"/>
                  </a:ext>
                </a:extLst>
              </p:cNvPr>
              <p:cNvGraphicFramePr>
                <a:graphicFrameLocks noGrp="1"/>
              </p:cNvGraphicFramePr>
              <p:nvPr>
                <p:extLst>
                  <p:ext uri="{D42A27DB-BD31-4B8C-83A1-F6EECF244321}">
                    <p14:modId xmlns:p14="http://schemas.microsoft.com/office/powerpoint/2010/main" val="1119176261"/>
                  </p:ext>
                </p:extLst>
              </p:nvPr>
            </p:nvGraphicFramePr>
            <p:xfrm>
              <a:off x="5338495"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endParaRPr lang="en-US"/>
                        </a:p>
                      </a:txBody>
                      <a:tcPr anchor="ctr">
                        <a:blipFill>
                          <a:blip r:embed="rId10"/>
                          <a:stretch>
                            <a:fillRect l="-1429" t="-1613" r="-4286"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5" name="Table 14">
                <a:extLst>
                  <a:ext uri="{FF2B5EF4-FFF2-40B4-BE49-F238E27FC236}">
                    <a16:creationId xmlns:a16="http://schemas.microsoft.com/office/drawing/2014/main" id="{D0053A74-2409-46B8-8393-4261C78FB3C0}"/>
                  </a:ext>
                </a:extLst>
              </p:cNvPr>
              <p:cNvGraphicFramePr>
                <a:graphicFrameLocks noGrp="1"/>
              </p:cNvGraphicFramePr>
              <p:nvPr>
                <p:extLst>
                  <p:ext uri="{D42A27DB-BD31-4B8C-83A1-F6EECF244321}">
                    <p14:modId xmlns:p14="http://schemas.microsoft.com/office/powerpoint/2010/main" val="804588363"/>
                  </p:ext>
                </p:extLst>
              </p:nvPr>
            </p:nvGraphicFramePr>
            <p:xfrm>
              <a:off x="5907750"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6</m:t>
                                    </m:r>
                                  </m:sub>
                                </m:sSub>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5" name="Table 14">
                <a:extLst>
                  <a:ext uri="{FF2B5EF4-FFF2-40B4-BE49-F238E27FC236}">
                    <a16:creationId xmlns:a16="http://schemas.microsoft.com/office/drawing/2014/main" id="{D0053A74-2409-46B8-8393-4261C78FB3C0}"/>
                  </a:ext>
                </a:extLst>
              </p:cNvPr>
              <p:cNvGraphicFramePr>
                <a:graphicFrameLocks noGrp="1"/>
              </p:cNvGraphicFramePr>
              <p:nvPr>
                <p:extLst>
                  <p:ext uri="{D42A27DB-BD31-4B8C-83A1-F6EECF244321}">
                    <p14:modId xmlns:p14="http://schemas.microsoft.com/office/powerpoint/2010/main" val="804588363"/>
                  </p:ext>
                </p:extLst>
              </p:nvPr>
            </p:nvGraphicFramePr>
            <p:xfrm>
              <a:off x="5907750"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endParaRPr lang="en-US"/>
                        </a:p>
                      </a:txBody>
                      <a:tcPr anchor="ctr">
                        <a:blipFill>
                          <a:blip r:embed="rId11"/>
                          <a:stretch>
                            <a:fillRect l="-1429" t="-1613" r="-4286"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6" name="Table 15">
                <a:extLst>
                  <a:ext uri="{FF2B5EF4-FFF2-40B4-BE49-F238E27FC236}">
                    <a16:creationId xmlns:a16="http://schemas.microsoft.com/office/drawing/2014/main" id="{8168DBC7-546D-4D62-9639-D7F1F438F4DD}"/>
                  </a:ext>
                </a:extLst>
              </p:cNvPr>
              <p:cNvGraphicFramePr>
                <a:graphicFrameLocks noGrp="1"/>
              </p:cNvGraphicFramePr>
              <p:nvPr>
                <p:extLst>
                  <p:ext uri="{D42A27DB-BD31-4B8C-83A1-F6EECF244321}">
                    <p14:modId xmlns:p14="http://schemas.microsoft.com/office/powerpoint/2010/main" val="2842065275"/>
                  </p:ext>
                </p:extLst>
              </p:nvPr>
            </p:nvGraphicFramePr>
            <p:xfrm>
              <a:off x="6477005"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7</m:t>
                                    </m:r>
                                  </m:sub>
                                </m:sSub>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6" name="Table 15">
                <a:extLst>
                  <a:ext uri="{FF2B5EF4-FFF2-40B4-BE49-F238E27FC236}">
                    <a16:creationId xmlns:a16="http://schemas.microsoft.com/office/drawing/2014/main" id="{8168DBC7-546D-4D62-9639-D7F1F438F4DD}"/>
                  </a:ext>
                </a:extLst>
              </p:cNvPr>
              <p:cNvGraphicFramePr>
                <a:graphicFrameLocks noGrp="1"/>
              </p:cNvGraphicFramePr>
              <p:nvPr>
                <p:extLst>
                  <p:ext uri="{D42A27DB-BD31-4B8C-83A1-F6EECF244321}">
                    <p14:modId xmlns:p14="http://schemas.microsoft.com/office/powerpoint/2010/main" val="2842065275"/>
                  </p:ext>
                </p:extLst>
              </p:nvPr>
            </p:nvGraphicFramePr>
            <p:xfrm>
              <a:off x="6477005" y="3611951"/>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endParaRPr lang="en-US"/>
                        </a:p>
                      </a:txBody>
                      <a:tcPr anchor="ctr">
                        <a:blipFill>
                          <a:blip r:embed="rId12"/>
                          <a:stretch>
                            <a:fillRect l="-1429" t="-1613" r="-4286" b="-4839"/>
                          </a:stretch>
                        </a:blipFill>
                      </a:tcPr>
                    </a:tc>
                    <a:extLst>
                      <a:ext uri="{0D108BD9-81ED-4DB2-BD59-A6C34878D82A}">
                        <a16:rowId xmlns:a16="http://schemas.microsoft.com/office/drawing/2014/main" val="2050601425"/>
                      </a:ext>
                    </a:extLst>
                  </a:tr>
                </a:tbl>
              </a:graphicData>
            </a:graphic>
          </p:graphicFrame>
        </mc:Fallback>
      </mc:AlternateContent>
      <p:cxnSp>
        <p:nvCxnSpPr>
          <p:cNvPr id="18" name="Straight Arrow Connector 17">
            <a:extLst>
              <a:ext uri="{FF2B5EF4-FFF2-40B4-BE49-F238E27FC236}">
                <a16:creationId xmlns:a16="http://schemas.microsoft.com/office/drawing/2014/main" id="{BC705164-16DC-4C93-95C9-4CDD939CBD14}"/>
              </a:ext>
            </a:extLst>
          </p:cNvPr>
          <p:cNvCxnSpPr>
            <a:endCxn id="6" idx="1"/>
          </p:cNvCxnSpPr>
          <p:nvPr/>
        </p:nvCxnSpPr>
        <p:spPr>
          <a:xfrm>
            <a:off x="3612774" y="2471419"/>
            <a:ext cx="4840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CC61318-E65F-45EC-9156-1CB2279D5437}"/>
              </a:ext>
            </a:extLst>
          </p:cNvPr>
          <p:cNvCxnSpPr/>
          <p:nvPr/>
        </p:nvCxnSpPr>
        <p:spPr>
          <a:xfrm>
            <a:off x="5845000" y="2471419"/>
            <a:ext cx="4840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BBCE5AC-AA78-4B4C-BEBF-656D44B47D12}"/>
              </a:ext>
            </a:extLst>
          </p:cNvPr>
          <p:cNvCxnSpPr/>
          <p:nvPr/>
        </p:nvCxnSpPr>
        <p:spPr>
          <a:xfrm>
            <a:off x="7458635" y="2656839"/>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8D9A069-1700-4E11-992F-48354CC0BBF2}"/>
              </a:ext>
            </a:extLst>
          </p:cNvPr>
          <p:cNvCxnSpPr/>
          <p:nvPr/>
        </p:nvCxnSpPr>
        <p:spPr>
          <a:xfrm>
            <a:off x="6687677" y="331981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32DF827-55E9-471E-BB45-1FD99078D29D}"/>
              </a:ext>
            </a:extLst>
          </p:cNvPr>
          <p:cNvCxnSpPr/>
          <p:nvPr/>
        </p:nvCxnSpPr>
        <p:spPr>
          <a:xfrm>
            <a:off x="6118422" y="331981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3D3AC8B-86B8-4169-BDC5-E7C9A56B4AEC}"/>
              </a:ext>
            </a:extLst>
          </p:cNvPr>
          <p:cNvCxnSpPr/>
          <p:nvPr/>
        </p:nvCxnSpPr>
        <p:spPr>
          <a:xfrm>
            <a:off x="5549167" y="331981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C073E1F-EBB0-40C7-B74A-06546CAC89A5}"/>
              </a:ext>
            </a:extLst>
          </p:cNvPr>
          <p:cNvCxnSpPr/>
          <p:nvPr/>
        </p:nvCxnSpPr>
        <p:spPr>
          <a:xfrm>
            <a:off x="4975417" y="331981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4A1FEB2-A739-4C8D-883F-216BCD39FEC5}"/>
              </a:ext>
            </a:extLst>
          </p:cNvPr>
          <p:cNvCxnSpPr/>
          <p:nvPr/>
        </p:nvCxnSpPr>
        <p:spPr>
          <a:xfrm>
            <a:off x="4419606" y="331981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F52692E-E359-4630-9DA5-B5654631B9E7}"/>
              </a:ext>
            </a:extLst>
          </p:cNvPr>
          <p:cNvCxnSpPr/>
          <p:nvPr/>
        </p:nvCxnSpPr>
        <p:spPr>
          <a:xfrm>
            <a:off x="3814489" y="3316357"/>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ECA7366-A8C7-403F-8C2A-A9C8F0EA95B3}"/>
              </a:ext>
            </a:extLst>
          </p:cNvPr>
          <p:cNvCxnSpPr/>
          <p:nvPr/>
        </p:nvCxnSpPr>
        <p:spPr>
          <a:xfrm>
            <a:off x="3245223" y="3336336"/>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52FD6FD1-05BE-499A-AE95-490DD19B6509}"/>
              </a:ext>
            </a:extLst>
          </p:cNvPr>
          <p:cNvCxnSpPr/>
          <p:nvPr/>
        </p:nvCxnSpPr>
        <p:spPr>
          <a:xfrm>
            <a:off x="2631141" y="3325116"/>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9365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49E19E-4A5D-4C72-B326-C4E4A625A6B5}"/>
              </a:ext>
            </a:extLst>
          </p:cNvPr>
          <p:cNvSpPr>
            <a:spLocks noGrp="1"/>
          </p:cNvSpPr>
          <p:nvPr>
            <p:ph type="title"/>
          </p:nvPr>
        </p:nvSpPr>
        <p:spPr>
          <a:xfrm>
            <a:off x="838200" y="365126"/>
            <a:ext cx="10515600" cy="477556"/>
          </a:xfrm>
        </p:spPr>
        <p:txBody>
          <a:bodyPr>
            <a:normAutofit/>
          </a:bodyPr>
          <a:lstStyle/>
          <a:p>
            <a:pPr algn="r" rtl="1"/>
            <a:r>
              <a:rPr lang="fa-IR" sz="1800" b="1" dirty="0">
                <a:cs typeface="B Nazanin" panose="00000400000000000000" pitchFamily="2" charset="-78"/>
              </a:rPr>
              <a:t>کامپیوتر پایه (فلوچارت)</a:t>
            </a:r>
            <a:endParaRPr lang="en-US" b="1"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BDA74764-10B3-4270-B3ED-5BC0246A89DC}"/>
                  </a:ext>
                </a:extLst>
              </p:cNvPr>
              <p:cNvGraphicFramePr>
                <a:graphicFrameLocks noGrp="1"/>
              </p:cNvGraphicFramePr>
              <p:nvPr>
                <p:extLst>
                  <p:ext uri="{D42A27DB-BD31-4B8C-83A1-F6EECF244321}">
                    <p14:modId xmlns:p14="http://schemas.microsoft.com/office/powerpoint/2010/main" val="2976589195"/>
                  </p:ext>
                </p:extLst>
              </p:nvPr>
            </p:nvGraphicFramePr>
            <p:xfrm>
              <a:off x="573742" y="1389528"/>
              <a:ext cx="4029637" cy="370840"/>
            </p:xfrm>
            <a:graphic>
              <a:graphicData uri="http://schemas.openxmlformats.org/drawingml/2006/table">
                <a:tbl>
                  <a:tblPr firstRow="1" bandRow="1">
                    <a:tableStyleId>{5DA37D80-6434-44D0-A028-1B22A696006F}</a:tableStyleId>
                  </a:tblPr>
                  <a:tblGrid>
                    <a:gridCol w="708211">
                      <a:extLst>
                        <a:ext uri="{9D8B030D-6E8A-4147-A177-3AD203B41FA5}">
                          <a16:colId xmlns:a16="http://schemas.microsoft.com/office/drawing/2014/main" val="3025358517"/>
                        </a:ext>
                      </a:extLst>
                    </a:gridCol>
                    <a:gridCol w="3321426">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0</m:t>
                                    </m:r>
                                  </m:sub>
                                </m:sSub>
                              </m:oMath>
                            </m:oMathPara>
                          </a14:m>
                          <a:endParaRPr lang="en-US" b="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13:8</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5" name="Table 4">
                <a:extLst>
                  <a:ext uri="{FF2B5EF4-FFF2-40B4-BE49-F238E27FC236}">
                    <a16:creationId xmlns:a16="http://schemas.microsoft.com/office/drawing/2014/main" id="{BDA74764-10B3-4270-B3ED-5BC0246A89DC}"/>
                  </a:ext>
                </a:extLst>
              </p:cNvPr>
              <p:cNvGraphicFramePr>
                <a:graphicFrameLocks noGrp="1"/>
              </p:cNvGraphicFramePr>
              <p:nvPr>
                <p:extLst>
                  <p:ext uri="{D42A27DB-BD31-4B8C-83A1-F6EECF244321}">
                    <p14:modId xmlns:p14="http://schemas.microsoft.com/office/powerpoint/2010/main" val="2976589195"/>
                  </p:ext>
                </p:extLst>
              </p:nvPr>
            </p:nvGraphicFramePr>
            <p:xfrm>
              <a:off x="573742" y="1389528"/>
              <a:ext cx="4029637" cy="370840"/>
            </p:xfrm>
            <a:graphic>
              <a:graphicData uri="http://schemas.openxmlformats.org/drawingml/2006/table">
                <a:tbl>
                  <a:tblPr firstRow="1" bandRow="1">
                    <a:tableStyleId>{5DA37D80-6434-44D0-A028-1B22A696006F}</a:tableStyleId>
                  </a:tblPr>
                  <a:tblGrid>
                    <a:gridCol w="708211">
                      <a:extLst>
                        <a:ext uri="{9D8B030D-6E8A-4147-A177-3AD203B41FA5}">
                          <a16:colId xmlns:a16="http://schemas.microsoft.com/office/drawing/2014/main" val="3025358517"/>
                        </a:ext>
                      </a:extLst>
                    </a:gridCol>
                    <a:gridCol w="3321426">
                      <a:extLst>
                        <a:ext uri="{9D8B030D-6E8A-4147-A177-3AD203B41FA5}">
                          <a16:colId xmlns:a16="http://schemas.microsoft.com/office/drawing/2014/main" val="822113549"/>
                        </a:ext>
                      </a:extLst>
                    </a:gridCol>
                  </a:tblGrid>
                  <a:tr h="370840">
                    <a:tc>
                      <a:txBody>
                        <a:bodyPr/>
                        <a:lstStyle/>
                        <a:p>
                          <a:endParaRPr lang="en-US"/>
                        </a:p>
                      </a:txBody>
                      <a:tcPr anchor="ctr">
                        <a:blipFill>
                          <a:blip r:embed="rId2"/>
                          <a:stretch>
                            <a:fillRect l="-862" t="-1613" r="-473276" b="-4839"/>
                          </a:stretch>
                        </a:blipFill>
                      </a:tcPr>
                    </a:tc>
                    <a:tc>
                      <a:txBody>
                        <a:bodyPr/>
                        <a:lstStyle/>
                        <a:p>
                          <a:endParaRPr lang="en-US"/>
                        </a:p>
                      </a:txBody>
                      <a:tcPr anchor="ctr">
                        <a:blipFill>
                          <a:blip r:embed="rId2"/>
                          <a:stretch>
                            <a:fillRect l="-21429" t="-1613" r="-549"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542AB997-39BB-4896-BFD8-BCF012976101}"/>
                  </a:ext>
                </a:extLst>
              </p:cNvPr>
              <p:cNvGraphicFramePr>
                <a:graphicFrameLocks noGrp="1"/>
              </p:cNvGraphicFramePr>
              <p:nvPr>
                <p:extLst>
                  <p:ext uri="{D42A27DB-BD31-4B8C-83A1-F6EECF244321}">
                    <p14:modId xmlns:p14="http://schemas.microsoft.com/office/powerpoint/2010/main" val="1498549597"/>
                  </p:ext>
                </p:extLst>
              </p:nvPr>
            </p:nvGraphicFramePr>
            <p:xfrm>
              <a:off x="320489" y="2055789"/>
              <a:ext cx="4536141" cy="370840"/>
            </p:xfrm>
            <a:graphic>
              <a:graphicData uri="http://schemas.openxmlformats.org/drawingml/2006/table">
                <a:tbl>
                  <a:tblPr firstRow="1" bandRow="1">
                    <a:tableStyleId>{5DA37D80-6434-44D0-A028-1B22A696006F}</a:tableStyleId>
                  </a:tblPr>
                  <a:tblGrid>
                    <a:gridCol w="797230">
                      <a:extLst>
                        <a:ext uri="{9D8B030D-6E8A-4147-A177-3AD203B41FA5}">
                          <a16:colId xmlns:a16="http://schemas.microsoft.com/office/drawing/2014/main" val="3025358517"/>
                        </a:ext>
                      </a:extLst>
                    </a:gridCol>
                    <a:gridCol w="3738911">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0</m:t>
                                    </m:r>
                                  </m:sub>
                                </m:sSub>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r>
                                  <a:rPr lang="en-US" b="0" i="1" dirty="0" smtClean="0">
                                    <a:latin typeface="Cambria Math" panose="02040503050406030204" pitchFamily="18" charset="0"/>
                                    <a:ea typeface="Cambria Math" panose="02040503050406030204" pitchFamily="18" charset="0"/>
                                  </a:rPr>
                                  <m:t>[7:0]</m:t>
                                </m:r>
                                <m:r>
                                  <m:rPr>
                                    <m:nor/>
                                  </m:rPr>
                                  <a:rPr lang="en-US" dirty="0"/>
                                  <m:t> , </m:t>
                                </m:r>
                                <m:r>
                                  <a:rPr lang="en-US" b="0" i="1" dirty="0" smtClean="0">
                                    <a:latin typeface="Cambria Math" panose="02040503050406030204" pitchFamily="18" charset="0"/>
                                    <a:ea typeface="Cambria Math" panose="02040503050406030204" pitchFamily="18" charset="0"/>
                                  </a:rPr>
                                  <m:t>𝑆𝐶</m:t>
                                </m:r>
                                <m:r>
                                  <a:rPr lang="en-US" b="0" i="1" dirty="0" smtClean="0">
                                    <a:latin typeface="Cambria Math" panose="02040503050406030204" pitchFamily="18" charset="0"/>
                                    <a:ea typeface="Cambria Math" panose="02040503050406030204" pitchFamily="18" charset="0"/>
                                  </a:rPr>
                                  <m:t> ←0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6" name="Table 5">
                <a:extLst>
                  <a:ext uri="{FF2B5EF4-FFF2-40B4-BE49-F238E27FC236}">
                    <a16:creationId xmlns:a16="http://schemas.microsoft.com/office/drawing/2014/main" id="{542AB997-39BB-4896-BFD8-BCF012976101}"/>
                  </a:ext>
                </a:extLst>
              </p:cNvPr>
              <p:cNvGraphicFramePr>
                <a:graphicFrameLocks noGrp="1"/>
              </p:cNvGraphicFramePr>
              <p:nvPr>
                <p:extLst>
                  <p:ext uri="{D42A27DB-BD31-4B8C-83A1-F6EECF244321}">
                    <p14:modId xmlns:p14="http://schemas.microsoft.com/office/powerpoint/2010/main" val="1498549597"/>
                  </p:ext>
                </p:extLst>
              </p:nvPr>
            </p:nvGraphicFramePr>
            <p:xfrm>
              <a:off x="320489" y="2055789"/>
              <a:ext cx="4536141" cy="370840"/>
            </p:xfrm>
            <a:graphic>
              <a:graphicData uri="http://schemas.openxmlformats.org/drawingml/2006/table">
                <a:tbl>
                  <a:tblPr firstRow="1" bandRow="1">
                    <a:tableStyleId>{5DA37D80-6434-44D0-A028-1B22A696006F}</a:tableStyleId>
                  </a:tblPr>
                  <a:tblGrid>
                    <a:gridCol w="797230">
                      <a:extLst>
                        <a:ext uri="{9D8B030D-6E8A-4147-A177-3AD203B41FA5}">
                          <a16:colId xmlns:a16="http://schemas.microsoft.com/office/drawing/2014/main" val="3025358517"/>
                        </a:ext>
                      </a:extLst>
                    </a:gridCol>
                    <a:gridCol w="3738911">
                      <a:extLst>
                        <a:ext uri="{9D8B030D-6E8A-4147-A177-3AD203B41FA5}">
                          <a16:colId xmlns:a16="http://schemas.microsoft.com/office/drawing/2014/main" val="822113549"/>
                        </a:ext>
                      </a:extLst>
                    </a:gridCol>
                  </a:tblGrid>
                  <a:tr h="370840">
                    <a:tc>
                      <a:txBody>
                        <a:bodyPr/>
                        <a:lstStyle/>
                        <a:p>
                          <a:endParaRPr lang="en-US"/>
                        </a:p>
                      </a:txBody>
                      <a:tcPr anchor="ctr">
                        <a:blipFill>
                          <a:blip r:embed="rId3"/>
                          <a:stretch>
                            <a:fillRect l="-763" t="-1613" r="-470992" b="-14516"/>
                          </a:stretch>
                        </a:blipFill>
                      </a:tcPr>
                    </a:tc>
                    <a:tc>
                      <a:txBody>
                        <a:bodyPr/>
                        <a:lstStyle/>
                        <a:p>
                          <a:endParaRPr lang="en-US"/>
                        </a:p>
                      </a:txBody>
                      <a:tcPr anchor="ctr">
                        <a:blipFill>
                          <a:blip r:embed="rId3"/>
                          <a:stretch>
                            <a:fillRect l="-21498" t="-1613" r="-489" b="-14516"/>
                          </a:stretch>
                        </a:blipFill>
                      </a:tcPr>
                    </a:tc>
                    <a:extLst>
                      <a:ext uri="{0D108BD9-81ED-4DB2-BD59-A6C34878D82A}">
                        <a16:rowId xmlns:a16="http://schemas.microsoft.com/office/drawing/2014/main" val="2050601425"/>
                      </a:ext>
                    </a:extLst>
                  </a:tr>
                </a:tbl>
              </a:graphicData>
            </a:graphic>
          </p:graphicFrame>
        </mc:Fallback>
      </mc:AlternateContent>
      <p:cxnSp>
        <p:nvCxnSpPr>
          <p:cNvPr id="7" name="Straight Arrow Connector 6">
            <a:extLst>
              <a:ext uri="{FF2B5EF4-FFF2-40B4-BE49-F238E27FC236}">
                <a16:creationId xmlns:a16="http://schemas.microsoft.com/office/drawing/2014/main" id="{C391B393-308E-48C1-95F0-B057A7509BBF}"/>
              </a:ext>
            </a:extLst>
          </p:cNvPr>
          <p:cNvCxnSpPr/>
          <p:nvPr/>
        </p:nvCxnSpPr>
        <p:spPr>
          <a:xfrm>
            <a:off x="2584084" y="1760368"/>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9BA38095-96CC-409C-B6C4-E3BB9B184CB5}"/>
              </a:ext>
            </a:extLst>
          </p:cNvPr>
          <p:cNvCxnSpPr/>
          <p:nvPr/>
        </p:nvCxnSpPr>
        <p:spPr>
          <a:xfrm>
            <a:off x="2584084" y="2426629"/>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9" name="Table 5">
            <a:extLst>
              <a:ext uri="{FF2B5EF4-FFF2-40B4-BE49-F238E27FC236}">
                <a16:creationId xmlns:a16="http://schemas.microsoft.com/office/drawing/2014/main" id="{3038264B-BAC3-488C-AFC4-BF93ED65B53A}"/>
              </a:ext>
            </a:extLst>
          </p:cNvPr>
          <p:cNvGraphicFramePr>
            <a:graphicFrameLocks noGrp="1"/>
          </p:cNvGraphicFramePr>
          <p:nvPr>
            <p:extLst>
              <p:ext uri="{D42A27DB-BD31-4B8C-83A1-F6EECF244321}">
                <p14:modId xmlns:p14="http://schemas.microsoft.com/office/powerpoint/2010/main" val="63473280"/>
              </p:ext>
            </p:extLst>
          </p:nvPr>
        </p:nvGraphicFramePr>
        <p:xfrm>
          <a:off x="1996895" y="2718765"/>
          <a:ext cx="1174377" cy="370840"/>
        </p:xfrm>
        <a:graphic>
          <a:graphicData uri="http://schemas.openxmlformats.org/drawingml/2006/table">
            <a:tbl>
              <a:tblPr firstRow="1" bandRow="1">
                <a:tableStyleId>{5DA37D80-6434-44D0-A028-1B22A696006F}</a:tableStyleId>
              </a:tblPr>
              <a:tblGrid>
                <a:gridCol w="1174377">
                  <a:extLst>
                    <a:ext uri="{9D8B030D-6E8A-4147-A177-3AD203B41FA5}">
                      <a16:colId xmlns:a16="http://schemas.microsoft.com/office/drawing/2014/main" val="3025358517"/>
                    </a:ext>
                  </a:extLst>
                </a:gridCol>
              </a:tblGrid>
              <a:tr h="370840">
                <a:tc>
                  <a:txBody>
                    <a:bodyPr/>
                    <a:lstStyle/>
                    <a:p>
                      <a:pPr algn="ctr"/>
                      <a:r>
                        <a:rPr lang="en-US" b="0" dirty="0"/>
                        <a:t>start</a:t>
                      </a:r>
                    </a:p>
                  </a:txBody>
                  <a:tcPr anchor="ctr"/>
                </a:tc>
                <a:extLst>
                  <a:ext uri="{0D108BD9-81ED-4DB2-BD59-A6C34878D82A}">
                    <a16:rowId xmlns:a16="http://schemas.microsoft.com/office/drawing/2014/main" val="2050601425"/>
                  </a:ext>
                </a:extLst>
              </a:tr>
            </a:tbl>
          </a:graphicData>
        </a:graphic>
      </p:graphicFrame>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11366BA3-70E3-4EC2-B21F-9E9D8EF0FED7}"/>
                  </a:ext>
                </a:extLst>
              </p:cNvPr>
              <p:cNvGraphicFramePr>
                <a:graphicFrameLocks noGrp="1"/>
              </p:cNvGraphicFramePr>
              <p:nvPr>
                <p:extLst>
                  <p:ext uri="{D42A27DB-BD31-4B8C-83A1-F6EECF244321}">
                    <p14:modId xmlns:p14="http://schemas.microsoft.com/office/powerpoint/2010/main" val="1479498567"/>
                  </p:ext>
                </p:extLst>
              </p:nvPr>
            </p:nvGraphicFramePr>
            <p:xfrm>
              <a:off x="2373410" y="745265"/>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0</m:t>
                                    </m:r>
                                  </m:sub>
                                </m:sSub>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0" name="Table 9">
                <a:extLst>
                  <a:ext uri="{FF2B5EF4-FFF2-40B4-BE49-F238E27FC236}">
                    <a16:creationId xmlns:a16="http://schemas.microsoft.com/office/drawing/2014/main" id="{11366BA3-70E3-4EC2-B21F-9E9D8EF0FED7}"/>
                  </a:ext>
                </a:extLst>
              </p:cNvPr>
              <p:cNvGraphicFramePr>
                <a:graphicFrameLocks noGrp="1"/>
              </p:cNvGraphicFramePr>
              <p:nvPr>
                <p:extLst>
                  <p:ext uri="{D42A27DB-BD31-4B8C-83A1-F6EECF244321}">
                    <p14:modId xmlns:p14="http://schemas.microsoft.com/office/powerpoint/2010/main" val="1479498567"/>
                  </p:ext>
                </p:extLst>
              </p:nvPr>
            </p:nvGraphicFramePr>
            <p:xfrm>
              <a:off x="2373410" y="745265"/>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endParaRPr lang="en-US"/>
                        </a:p>
                      </a:txBody>
                      <a:tcPr anchor="ctr">
                        <a:blipFill>
                          <a:blip r:embed="rId4"/>
                          <a:stretch>
                            <a:fillRect l="-1429" t="-1613" r="-4286" b="-4839"/>
                          </a:stretch>
                        </a:blipFill>
                      </a:tcPr>
                    </a:tc>
                    <a:extLst>
                      <a:ext uri="{0D108BD9-81ED-4DB2-BD59-A6C34878D82A}">
                        <a16:rowId xmlns:a16="http://schemas.microsoft.com/office/drawing/2014/main" val="2050601425"/>
                      </a:ext>
                    </a:extLst>
                  </a:tr>
                </a:tbl>
              </a:graphicData>
            </a:graphic>
          </p:graphicFrame>
        </mc:Fallback>
      </mc:AlternateContent>
      <p:cxnSp>
        <p:nvCxnSpPr>
          <p:cNvPr id="11" name="Straight Arrow Connector 10">
            <a:extLst>
              <a:ext uri="{FF2B5EF4-FFF2-40B4-BE49-F238E27FC236}">
                <a16:creationId xmlns:a16="http://schemas.microsoft.com/office/drawing/2014/main" id="{138DF31D-FF8C-4C5A-BFD3-B24CD3EC529D}"/>
              </a:ext>
            </a:extLst>
          </p:cNvPr>
          <p:cNvCxnSpPr/>
          <p:nvPr/>
        </p:nvCxnSpPr>
        <p:spPr>
          <a:xfrm>
            <a:off x="2584082" y="111610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AA6026D8-D486-438E-B8EC-8F821835ECE2}"/>
                  </a:ext>
                </a:extLst>
              </p:cNvPr>
              <p:cNvGraphicFramePr>
                <a:graphicFrameLocks noGrp="1"/>
              </p:cNvGraphicFramePr>
              <p:nvPr>
                <p:extLst>
                  <p:ext uri="{D42A27DB-BD31-4B8C-83A1-F6EECF244321}">
                    <p14:modId xmlns:p14="http://schemas.microsoft.com/office/powerpoint/2010/main" val="3453615910"/>
                  </p:ext>
                </p:extLst>
              </p:nvPr>
            </p:nvGraphicFramePr>
            <p:xfrm>
              <a:off x="6349253" y="1574948"/>
              <a:ext cx="4029637" cy="370840"/>
            </p:xfrm>
            <a:graphic>
              <a:graphicData uri="http://schemas.openxmlformats.org/drawingml/2006/table">
                <a:tbl>
                  <a:tblPr firstRow="1" bandRow="1">
                    <a:tableStyleId>{5DA37D80-6434-44D0-A028-1B22A696006F}</a:tableStyleId>
                  </a:tblPr>
                  <a:tblGrid>
                    <a:gridCol w="708211">
                      <a:extLst>
                        <a:ext uri="{9D8B030D-6E8A-4147-A177-3AD203B41FA5}">
                          <a16:colId xmlns:a16="http://schemas.microsoft.com/office/drawing/2014/main" val="3025358517"/>
                        </a:ext>
                      </a:extLst>
                    </a:gridCol>
                    <a:gridCol w="3321426">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6</m:t>
                                    </m:r>
                                  </m:sub>
                                </m:sSub>
                              </m:oMath>
                            </m:oMathPara>
                          </a14:m>
                          <a:endParaRPr lang="en-US" b="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5:0</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2" name="Table 11">
                <a:extLst>
                  <a:ext uri="{FF2B5EF4-FFF2-40B4-BE49-F238E27FC236}">
                    <a16:creationId xmlns:a16="http://schemas.microsoft.com/office/drawing/2014/main" id="{AA6026D8-D486-438E-B8EC-8F821835ECE2}"/>
                  </a:ext>
                </a:extLst>
              </p:cNvPr>
              <p:cNvGraphicFramePr>
                <a:graphicFrameLocks noGrp="1"/>
              </p:cNvGraphicFramePr>
              <p:nvPr>
                <p:extLst>
                  <p:ext uri="{D42A27DB-BD31-4B8C-83A1-F6EECF244321}">
                    <p14:modId xmlns:p14="http://schemas.microsoft.com/office/powerpoint/2010/main" val="3453615910"/>
                  </p:ext>
                </p:extLst>
              </p:nvPr>
            </p:nvGraphicFramePr>
            <p:xfrm>
              <a:off x="6349253" y="1574948"/>
              <a:ext cx="4029637" cy="370840"/>
            </p:xfrm>
            <a:graphic>
              <a:graphicData uri="http://schemas.openxmlformats.org/drawingml/2006/table">
                <a:tbl>
                  <a:tblPr firstRow="1" bandRow="1">
                    <a:tableStyleId>{5DA37D80-6434-44D0-A028-1B22A696006F}</a:tableStyleId>
                  </a:tblPr>
                  <a:tblGrid>
                    <a:gridCol w="708211">
                      <a:extLst>
                        <a:ext uri="{9D8B030D-6E8A-4147-A177-3AD203B41FA5}">
                          <a16:colId xmlns:a16="http://schemas.microsoft.com/office/drawing/2014/main" val="3025358517"/>
                        </a:ext>
                      </a:extLst>
                    </a:gridCol>
                    <a:gridCol w="3321426">
                      <a:extLst>
                        <a:ext uri="{9D8B030D-6E8A-4147-A177-3AD203B41FA5}">
                          <a16:colId xmlns:a16="http://schemas.microsoft.com/office/drawing/2014/main" val="822113549"/>
                        </a:ext>
                      </a:extLst>
                    </a:gridCol>
                  </a:tblGrid>
                  <a:tr h="370840">
                    <a:tc>
                      <a:txBody>
                        <a:bodyPr/>
                        <a:lstStyle/>
                        <a:p>
                          <a:endParaRPr lang="en-US"/>
                        </a:p>
                      </a:txBody>
                      <a:tcPr anchor="ctr">
                        <a:blipFill>
                          <a:blip r:embed="rId5"/>
                          <a:stretch>
                            <a:fillRect l="-862" t="-1613" r="-473276" b="-4839"/>
                          </a:stretch>
                        </a:blipFill>
                      </a:tcPr>
                    </a:tc>
                    <a:tc>
                      <a:txBody>
                        <a:bodyPr/>
                        <a:lstStyle/>
                        <a:p>
                          <a:endParaRPr lang="en-US"/>
                        </a:p>
                      </a:txBody>
                      <a:tcPr anchor="ctr">
                        <a:blipFill>
                          <a:blip r:embed="rId5"/>
                          <a:stretch>
                            <a:fillRect l="-21429" t="-1613" r="-549"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93CD304A-C929-4236-B888-57B4A316DE42}"/>
                  </a:ext>
                </a:extLst>
              </p:cNvPr>
              <p:cNvGraphicFramePr>
                <a:graphicFrameLocks noGrp="1"/>
              </p:cNvGraphicFramePr>
              <p:nvPr>
                <p:extLst>
                  <p:ext uri="{D42A27DB-BD31-4B8C-83A1-F6EECF244321}">
                    <p14:modId xmlns:p14="http://schemas.microsoft.com/office/powerpoint/2010/main" val="1885874177"/>
                  </p:ext>
                </p:extLst>
              </p:nvPr>
            </p:nvGraphicFramePr>
            <p:xfrm>
              <a:off x="7120225" y="2241209"/>
              <a:ext cx="2415988" cy="370840"/>
            </p:xfrm>
            <a:graphic>
              <a:graphicData uri="http://schemas.openxmlformats.org/drawingml/2006/table">
                <a:tbl>
                  <a:tblPr firstRow="1" bandRow="1">
                    <a:tableStyleId>{5DA37D80-6434-44D0-A028-1B22A696006F}</a:tableStyleId>
                  </a:tblPr>
                  <a:tblGrid>
                    <a:gridCol w="882918">
                      <a:extLst>
                        <a:ext uri="{9D8B030D-6E8A-4147-A177-3AD203B41FA5}">
                          <a16:colId xmlns:a16="http://schemas.microsoft.com/office/drawing/2014/main" val="3025358517"/>
                        </a:ext>
                      </a:extLst>
                    </a:gridCol>
                    <a:gridCol w="1533070">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6</m:t>
                                    </m:r>
                                  </m:sub>
                                </m:sSub>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𝑆𝑃</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3" name="Table 12">
                <a:extLst>
                  <a:ext uri="{FF2B5EF4-FFF2-40B4-BE49-F238E27FC236}">
                    <a16:creationId xmlns:a16="http://schemas.microsoft.com/office/drawing/2014/main" id="{93CD304A-C929-4236-B888-57B4A316DE42}"/>
                  </a:ext>
                </a:extLst>
              </p:cNvPr>
              <p:cNvGraphicFramePr>
                <a:graphicFrameLocks noGrp="1"/>
              </p:cNvGraphicFramePr>
              <p:nvPr>
                <p:extLst>
                  <p:ext uri="{D42A27DB-BD31-4B8C-83A1-F6EECF244321}">
                    <p14:modId xmlns:p14="http://schemas.microsoft.com/office/powerpoint/2010/main" val="1885874177"/>
                  </p:ext>
                </p:extLst>
              </p:nvPr>
            </p:nvGraphicFramePr>
            <p:xfrm>
              <a:off x="7120225" y="2241209"/>
              <a:ext cx="2415988" cy="370840"/>
            </p:xfrm>
            <a:graphic>
              <a:graphicData uri="http://schemas.openxmlformats.org/drawingml/2006/table">
                <a:tbl>
                  <a:tblPr firstRow="1" bandRow="1">
                    <a:tableStyleId>{5DA37D80-6434-44D0-A028-1B22A696006F}</a:tableStyleId>
                  </a:tblPr>
                  <a:tblGrid>
                    <a:gridCol w="882918">
                      <a:extLst>
                        <a:ext uri="{9D8B030D-6E8A-4147-A177-3AD203B41FA5}">
                          <a16:colId xmlns:a16="http://schemas.microsoft.com/office/drawing/2014/main" val="3025358517"/>
                        </a:ext>
                      </a:extLst>
                    </a:gridCol>
                    <a:gridCol w="1533070">
                      <a:extLst>
                        <a:ext uri="{9D8B030D-6E8A-4147-A177-3AD203B41FA5}">
                          <a16:colId xmlns:a16="http://schemas.microsoft.com/office/drawing/2014/main" val="822113549"/>
                        </a:ext>
                      </a:extLst>
                    </a:gridCol>
                  </a:tblGrid>
                  <a:tr h="370840">
                    <a:tc>
                      <a:txBody>
                        <a:bodyPr/>
                        <a:lstStyle/>
                        <a:p>
                          <a:endParaRPr lang="en-US"/>
                        </a:p>
                      </a:txBody>
                      <a:tcPr anchor="ctr">
                        <a:blipFill>
                          <a:blip r:embed="rId6"/>
                          <a:stretch>
                            <a:fillRect l="-1379" t="-1613" r="-175862" b="-4839"/>
                          </a:stretch>
                        </a:blipFill>
                      </a:tcPr>
                    </a:tc>
                    <a:tc>
                      <a:txBody>
                        <a:bodyPr/>
                        <a:lstStyle/>
                        <a:p>
                          <a:endParaRPr lang="en-US"/>
                        </a:p>
                      </a:txBody>
                      <a:tcPr anchor="ctr">
                        <a:blipFill>
                          <a:blip r:embed="rId6"/>
                          <a:stretch>
                            <a:fillRect l="-58333" t="-1613" r="-1190" b="-4839"/>
                          </a:stretch>
                        </a:blipFill>
                      </a:tcPr>
                    </a:tc>
                    <a:extLst>
                      <a:ext uri="{0D108BD9-81ED-4DB2-BD59-A6C34878D82A}">
                        <a16:rowId xmlns:a16="http://schemas.microsoft.com/office/drawing/2014/main" val="2050601425"/>
                      </a:ext>
                    </a:extLst>
                  </a:tr>
                </a:tbl>
              </a:graphicData>
            </a:graphic>
          </p:graphicFrame>
        </mc:Fallback>
      </mc:AlternateContent>
      <p:cxnSp>
        <p:nvCxnSpPr>
          <p:cNvPr id="14" name="Straight Arrow Connector 13">
            <a:extLst>
              <a:ext uri="{FF2B5EF4-FFF2-40B4-BE49-F238E27FC236}">
                <a16:creationId xmlns:a16="http://schemas.microsoft.com/office/drawing/2014/main" id="{8A768203-6DBB-4AF7-81A7-C329898FF6FE}"/>
              </a:ext>
            </a:extLst>
          </p:cNvPr>
          <p:cNvCxnSpPr/>
          <p:nvPr/>
        </p:nvCxnSpPr>
        <p:spPr>
          <a:xfrm>
            <a:off x="8359595" y="1945788"/>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A6E4D1F-508F-4E42-A6CE-ABA3D6897463}"/>
              </a:ext>
            </a:extLst>
          </p:cNvPr>
          <p:cNvCxnSpPr/>
          <p:nvPr/>
        </p:nvCxnSpPr>
        <p:spPr>
          <a:xfrm>
            <a:off x="8359595" y="2612049"/>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6" name="Table 5">
            <a:extLst>
              <a:ext uri="{FF2B5EF4-FFF2-40B4-BE49-F238E27FC236}">
                <a16:creationId xmlns:a16="http://schemas.microsoft.com/office/drawing/2014/main" id="{2D7DDF11-8E84-43EA-8C0B-3C09A019F615}"/>
              </a:ext>
            </a:extLst>
          </p:cNvPr>
          <p:cNvGraphicFramePr>
            <a:graphicFrameLocks noGrp="1"/>
          </p:cNvGraphicFramePr>
          <p:nvPr>
            <p:extLst>
              <p:ext uri="{D42A27DB-BD31-4B8C-83A1-F6EECF244321}">
                <p14:modId xmlns:p14="http://schemas.microsoft.com/office/powerpoint/2010/main" val="958077536"/>
              </p:ext>
            </p:extLst>
          </p:nvPr>
        </p:nvGraphicFramePr>
        <p:xfrm>
          <a:off x="7772404" y="3580206"/>
          <a:ext cx="1174377" cy="370840"/>
        </p:xfrm>
        <a:graphic>
          <a:graphicData uri="http://schemas.openxmlformats.org/drawingml/2006/table">
            <a:tbl>
              <a:tblPr firstRow="1" bandRow="1">
                <a:tableStyleId>{5DA37D80-6434-44D0-A028-1B22A696006F}</a:tableStyleId>
              </a:tblPr>
              <a:tblGrid>
                <a:gridCol w="1174377">
                  <a:extLst>
                    <a:ext uri="{9D8B030D-6E8A-4147-A177-3AD203B41FA5}">
                      <a16:colId xmlns:a16="http://schemas.microsoft.com/office/drawing/2014/main" val="3025358517"/>
                    </a:ext>
                  </a:extLst>
                </a:gridCol>
              </a:tblGrid>
              <a:tr h="370840">
                <a:tc>
                  <a:txBody>
                    <a:bodyPr/>
                    <a:lstStyle/>
                    <a:p>
                      <a:pPr algn="ctr"/>
                      <a:r>
                        <a:rPr lang="en-US" b="0" dirty="0"/>
                        <a:t>start</a:t>
                      </a:r>
                    </a:p>
                  </a:txBody>
                  <a:tcPr anchor="ctr"/>
                </a:tc>
                <a:extLst>
                  <a:ext uri="{0D108BD9-81ED-4DB2-BD59-A6C34878D82A}">
                    <a16:rowId xmlns:a16="http://schemas.microsoft.com/office/drawing/2014/main" val="2050601425"/>
                  </a:ext>
                </a:extLst>
              </a:tr>
            </a:tbl>
          </a:graphicData>
        </a:graphic>
      </p:graphicFrame>
      <mc:AlternateContent xmlns:mc="http://schemas.openxmlformats.org/markup-compatibility/2006">
        <mc:Choice xmlns:a14="http://schemas.microsoft.com/office/drawing/2010/main" Requires="a14">
          <p:graphicFrame>
            <p:nvGraphicFramePr>
              <p:cNvPr id="17" name="Table 16">
                <a:extLst>
                  <a:ext uri="{FF2B5EF4-FFF2-40B4-BE49-F238E27FC236}">
                    <a16:creationId xmlns:a16="http://schemas.microsoft.com/office/drawing/2014/main" id="{DC696774-1D19-45FD-80D8-CE2CD2DA4F94}"/>
                  </a:ext>
                </a:extLst>
              </p:cNvPr>
              <p:cNvGraphicFramePr>
                <a:graphicFrameLocks noGrp="1"/>
              </p:cNvGraphicFramePr>
              <p:nvPr>
                <p:extLst>
                  <p:ext uri="{D42A27DB-BD31-4B8C-83A1-F6EECF244321}">
                    <p14:modId xmlns:p14="http://schemas.microsoft.com/office/powerpoint/2010/main" val="502377954"/>
                  </p:ext>
                </p:extLst>
              </p:nvPr>
            </p:nvGraphicFramePr>
            <p:xfrm>
              <a:off x="8148921" y="930685"/>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6</m:t>
                                    </m:r>
                                  </m:sub>
                                </m:sSub>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7" name="Table 16">
                <a:extLst>
                  <a:ext uri="{FF2B5EF4-FFF2-40B4-BE49-F238E27FC236}">
                    <a16:creationId xmlns:a16="http://schemas.microsoft.com/office/drawing/2014/main" id="{DC696774-1D19-45FD-80D8-CE2CD2DA4F94}"/>
                  </a:ext>
                </a:extLst>
              </p:cNvPr>
              <p:cNvGraphicFramePr>
                <a:graphicFrameLocks noGrp="1"/>
              </p:cNvGraphicFramePr>
              <p:nvPr>
                <p:extLst>
                  <p:ext uri="{D42A27DB-BD31-4B8C-83A1-F6EECF244321}">
                    <p14:modId xmlns:p14="http://schemas.microsoft.com/office/powerpoint/2010/main" val="502377954"/>
                  </p:ext>
                </p:extLst>
              </p:nvPr>
            </p:nvGraphicFramePr>
            <p:xfrm>
              <a:off x="8148921" y="930685"/>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endParaRPr lang="en-US"/>
                        </a:p>
                      </a:txBody>
                      <a:tcPr anchor="ctr">
                        <a:blipFill>
                          <a:blip r:embed="rId7"/>
                          <a:stretch>
                            <a:fillRect l="-1429" t="-1613" r="-5714" b="-4839"/>
                          </a:stretch>
                        </a:blipFill>
                      </a:tcPr>
                    </a:tc>
                    <a:extLst>
                      <a:ext uri="{0D108BD9-81ED-4DB2-BD59-A6C34878D82A}">
                        <a16:rowId xmlns:a16="http://schemas.microsoft.com/office/drawing/2014/main" val="2050601425"/>
                      </a:ext>
                    </a:extLst>
                  </a:tr>
                </a:tbl>
              </a:graphicData>
            </a:graphic>
          </p:graphicFrame>
        </mc:Fallback>
      </mc:AlternateContent>
      <p:cxnSp>
        <p:nvCxnSpPr>
          <p:cNvPr id="18" name="Straight Arrow Connector 17">
            <a:extLst>
              <a:ext uri="{FF2B5EF4-FFF2-40B4-BE49-F238E27FC236}">
                <a16:creationId xmlns:a16="http://schemas.microsoft.com/office/drawing/2014/main" id="{D4356D82-FEB0-4217-8AB5-06AE9EE0F7E7}"/>
              </a:ext>
            </a:extLst>
          </p:cNvPr>
          <p:cNvCxnSpPr/>
          <p:nvPr/>
        </p:nvCxnSpPr>
        <p:spPr>
          <a:xfrm>
            <a:off x="8359593" y="130152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1" name="Table 20">
                <a:extLst>
                  <a:ext uri="{FF2B5EF4-FFF2-40B4-BE49-F238E27FC236}">
                    <a16:creationId xmlns:a16="http://schemas.microsoft.com/office/drawing/2014/main" id="{262804AD-324F-4750-B93A-93E539C48826}"/>
                  </a:ext>
                </a:extLst>
              </p:cNvPr>
              <p:cNvGraphicFramePr>
                <a:graphicFrameLocks noGrp="1"/>
              </p:cNvGraphicFramePr>
              <p:nvPr>
                <p:extLst>
                  <p:ext uri="{D42A27DB-BD31-4B8C-83A1-F6EECF244321}">
                    <p14:modId xmlns:p14="http://schemas.microsoft.com/office/powerpoint/2010/main" val="2800847743"/>
                  </p:ext>
                </p:extLst>
              </p:nvPr>
            </p:nvGraphicFramePr>
            <p:xfrm>
              <a:off x="5311592" y="2931045"/>
              <a:ext cx="6095999" cy="370840"/>
            </p:xfrm>
            <a:graphic>
              <a:graphicData uri="http://schemas.openxmlformats.org/drawingml/2006/table">
                <a:tbl>
                  <a:tblPr firstRow="1" bandRow="1">
                    <a:tableStyleId>{5DA37D80-6434-44D0-A028-1B22A696006F}</a:tableStyleId>
                  </a:tblPr>
                  <a:tblGrid>
                    <a:gridCol w="1071376">
                      <a:extLst>
                        <a:ext uri="{9D8B030D-6E8A-4147-A177-3AD203B41FA5}">
                          <a16:colId xmlns:a16="http://schemas.microsoft.com/office/drawing/2014/main" val="3025358517"/>
                        </a:ext>
                      </a:extLst>
                    </a:gridCol>
                    <a:gridCol w="5024623">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fa-IR"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6</m:t>
                                    </m:r>
                                  </m:sub>
                                </m:sSub>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𝑀</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𝑆𝑃</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𝑆𝑃</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𝑆𝐶</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1" name="Table 20">
                <a:extLst>
                  <a:ext uri="{FF2B5EF4-FFF2-40B4-BE49-F238E27FC236}">
                    <a16:creationId xmlns:a16="http://schemas.microsoft.com/office/drawing/2014/main" id="{262804AD-324F-4750-B93A-93E539C48826}"/>
                  </a:ext>
                </a:extLst>
              </p:cNvPr>
              <p:cNvGraphicFramePr>
                <a:graphicFrameLocks noGrp="1"/>
              </p:cNvGraphicFramePr>
              <p:nvPr>
                <p:extLst>
                  <p:ext uri="{D42A27DB-BD31-4B8C-83A1-F6EECF244321}">
                    <p14:modId xmlns:p14="http://schemas.microsoft.com/office/powerpoint/2010/main" val="2800847743"/>
                  </p:ext>
                </p:extLst>
              </p:nvPr>
            </p:nvGraphicFramePr>
            <p:xfrm>
              <a:off x="5311592" y="2931045"/>
              <a:ext cx="6095999" cy="370840"/>
            </p:xfrm>
            <a:graphic>
              <a:graphicData uri="http://schemas.openxmlformats.org/drawingml/2006/table">
                <a:tbl>
                  <a:tblPr firstRow="1" bandRow="1">
                    <a:tableStyleId>{5DA37D80-6434-44D0-A028-1B22A696006F}</a:tableStyleId>
                  </a:tblPr>
                  <a:tblGrid>
                    <a:gridCol w="1071376">
                      <a:extLst>
                        <a:ext uri="{9D8B030D-6E8A-4147-A177-3AD203B41FA5}">
                          <a16:colId xmlns:a16="http://schemas.microsoft.com/office/drawing/2014/main" val="3025358517"/>
                        </a:ext>
                      </a:extLst>
                    </a:gridCol>
                    <a:gridCol w="5024623">
                      <a:extLst>
                        <a:ext uri="{9D8B030D-6E8A-4147-A177-3AD203B41FA5}">
                          <a16:colId xmlns:a16="http://schemas.microsoft.com/office/drawing/2014/main" val="822113549"/>
                        </a:ext>
                      </a:extLst>
                    </a:gridCol>
                  </a:tblGrid>
                  <a:tr h="370840">
                    <a:tc>
                      <a:txBody>
                        <a:bodyPr/>
                        <a:lstStyle/>
                        <a:p>
                          <a:endParaRPr lang="en-US"/>
                        </a:p>
                      </a:txBody>
                      <a:tcPr anchor="ctr">
                        <a:blipFill>
                          <a:blip r:embed="rId8"/>
                          <a:stretch>
                            <a:fillRect l="-568" t="-1613" r="-470455" b="-4839"/>
                          </a:stretch>
                        </a:blipFill>
                      </a:tcPr>
                    </a:tc>
                    <a:tc>
                      <a:txBody>
                        <a:bodyPr/>
                        <a:lstStyle/>
                        <a:p>
                          <a:endParaRPr lang="en-US"/>
                        </a:p>
                      </a:txBody>
                      <a:tcPr anchor="ctr">
                        <a:blipFill>
                          <a:blip r:embed="rId8"/>
                          <a:stretch>
                            <a:fillRect l="-21455" t="-1613" r="-364" b="-4839"/>
                          </a:stretch>
                        </a:blipFill>
                      </a:tcPr>
                    </a:tc>
                    <a:extLst>
                      <a:ext uri="{0D108BD9-81ED-4DB2-BD59-A6C34878D82A}">
                        <a16:rowId xmlns:a16="http://schemas.microsoft.com/office/drawing/2014/main" val="2050601425"/>
                      </a:ext>
                    </a:extLst>
                  </a:tr>
                </a:tbl>
              </a:graphicData>
            </a:graphic>
          </p:graphicFrame>
        </mc:Fallback>
      </mc:AlternateContent>
      <p:cxnSp>
        <p:nvCxnSpPr>
          <p:cNvPr id="22" name="Straight Arrow Connector 21">
            <a:extLst>
              <a:ext uri="{FF2B5EF4-FFF2-40B4-BE49-F238E27FC236}">
                <a16:creationId xmlns:a16="http://schemas.microsoft.com/office/drawing/2014/main" id="{AB3C06AF-8E29-43C6-976B-EDAAD2893D33}"/>
              </a:ext>
            </a:extLst>
          </p:cNvPr>
          <p:cNvCxnSpPr/>
          <p:nvPr/>
        </p:nvCxnSpPr>
        <p:spPr>
          <a:xfrm>
            <a:off x="8359595" y="3265611"/>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3" name="Table 22">
                <a:extLst>
                  <a:ext uri="{FF2B5EF4-FFF2-40B4-BE49-F238E27FC236}">
                    <a16:creationId xmlns:a16="http://schemas.microsoft.com/office/drawing/2014/main" id="{263A80E8-0B43-4004-8BB3-245C3420C4EE}"/>
                  </a:ext>
                </a:extLst>
              </p:cNvPr>
              <p:cNvGraphicFramePr>
                <a:graphicFrameLocks noGrp="1"/>
              </p:cNvGraphicFramePr>
              <p:nvPr>
                <p:extLst>
                  <p:ext uri="{D42A27DB-BD31-4B8C-83A1-F6EECF244321}">
                    <p14:modId xmlns:p14="http://schemas.microsoft.com/office/powerpoint/2010/main" val="66163221"/>
                  </p:ext>
                </p:extLst>
              </p:nvPr>
            </p:nvGraphicFramePr>
            <p:xfrm>
              <a:off x="898722" y="4112407"/>
              <a:ext cx="4536138" cy="370840"/>
            </p:xfrm>
            <a:graphic>
              <a:graphicData uri="http://schemas.openxmlformats.org/drawingml/2006/table">
                <a:tbl>
                  <a:tblPr firstRow="1" bandRow="1">
                    <a:tableStyleId>{5DA37D80-6434-44D0-A028-1B22A696006F}</a:tableStyleId>
                  </a:tblPr>
                  <a:tblGrid>
                    <a:gridCol w="797229">
                      <a:extLst>
                        <a:ext uri="{9D8B030D-6E8A-4147-A177-3AD203B41FA5}">
                          <a16:colId xmlns:a16="http://schemas.microsoft.com/office/drawing/2014/main" val="3025358517"/>
                        </a:ext>
                      </a:extLst>
                    </a:gridCol>
                    <a:gridCol w="3738909">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7</m:t>
                                    </m:r>
                                  </m:sub>
                                </m:sSub>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e>
                                </m:d>
                                <m:r>
                                  <m:rPr>
                                    <m:nor/>
                                  </m:rPr>
                                  <a:rPr lang="en-US" b="0" dirty="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𝑆𝑃</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𝑆𝑃</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23" name="Table 22">
                <a:extLst>
                  <a:ext uri="{FF2B5EF4-FFF2-40B4-BE49-F238E27FC236}">
                    <a16:creationId xmlns:a16="http://schemas.microsoft.com/office/drawing/2014/main" id="{263A80E8-0B43-4004-8BB3-245C3420C4EE}"/>
                  </a:ext>
                </a:extLst>
              </p:cNvPr>
              <p:cNvGraphicFramePr>
                <a:graphicFrameLocks noGrp="1"/>
              </p:cNvGraphicFramePr>
              <p:nvPr>
                <p:extLst>
                  <p:ext uri="{D42A27DB-BD31-4B8C-83A1-F6EECF244321}">
                    <p14:modId xmlns:p14="http://schemas.microsoft.com/office/powerpoint/2010/main" val="66163221"/>
                  </p:ext>
                </p:extLst>
              </p:nvPr>
            </p:nvGraphicFramePr>
            <p:xfrm>
              <a:off x="898722" y="4112407"/>
              <a:ext cx="4536138" cy="370840"/>
            </p:xfrm>
            <a:graphic>
              <a:graphicData uri="http://schemas.openxmlformats.org/drawingml/2006/table">
                <a:tbl>
                  <a:tblPr firstRow="1" bandRow="1">
                    <a:tableStyleId>{5DA37D80-6434-44D0-A028-1B22A696006F}</a:tableStyleId>
                  </a:tblPr>
                  <a:tblGrid>
                    <a:gridCol w="797229">
                      <a:extLst>
                        <a:ext uri="{9D8B030D-6E8A-4147-A177-3AD203B41FA5}">
                          <a16:colId xmlns:a16="http://schemas.microsoft.com/office/drawing/2014/main" val="3025358517"/>
                        </a:ext>
                      </a:extLst>
                    </a:gridCol>
                    <a:gridCol w="3738909">
                      <a:extLst>
                        <a:ext uri="{9D8B030D-6E8A-4147-A177-3AD203B41FA5}">
                          <a16:colId xmlns:a16="http://schemas.microsoft.com/office/drawing/2014/main" val="822113549"/>
                        </a:ext>
                      </a:extLst>
                    </a:gridCol>
                  </a:tblGrid>
                  <a:tr h="370840">
                    <a:tc>
                      <a:txBody>
                        <a:bodyPr/>
                        <a:lstStyle/>
                        <a:p>
                          <a:endParaRPr lang="en-US"/>
                        </a:p>
                      </a:txBody>
                      <a:tcPr anchor="ctr">
                        <a:blipFill>
                          <a:blip r:embed="rId9"/>
                          <a:stretch>
                            <a:fillRect l="-763" t="-1613" r="-470992" b="-4839"/>
                          </a:stretch>
                        </a:blipFill>
                      </a:tcPr>
                    </a:tc>
                    <a:tc>
                      <a:txBody>
                        <a:bodyPr/>
                        <a:lstStyle/>
                        <a:p>
                          <a:endParaRPr lang="en-US"/>
                        </a:p>
                      </a:txBody>
                      <a:tcPr anchor="ctr">
                        <a:blipFill>
                          <a:blip r:embed="rId9"/>
                          <a:stretch>
                            <a:fillRect l="-21498" t="-1613" r="-489"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4" name="Table 23">
                <a:extLst>
                  <a:ext uri="{FF2B5EF4-FFF2-40B4-BE49-F238E27FC236}">
                    <a16:creationId xmlns:a16="http://schemas.microsoft.com/office/drawing/2014/main" id="{14B9B842-64FD-4D9B-92FB-4B431E86D908}"/>
                  </a:ext>
                </a:extLst>
              </p:cNvPr>
              <p:cNvGraphicFramePr>
                <a:graphicFrameLocks noGrp="1"/>
              </p:cNvGraphicFramePr>
              <p:nvPr>
                <p:extLst>
                  <p:ext uri="{D42A27DB-BD31-4B8C-83A1-F6EECF244321}">
                    <p14:modId xmlns:p14="http://schemas.microsoft.com/office/powerpoint/2010/main" val="262297881"/>
                  </p:ext>
                </p:extLst>
              </p:nvPr>
            </p:nvGraphicFramePr>
            <p:xfrm>
              <a:off x="1927425" y="4778668"/>
              <a:ext cx="2415988" cy="370840"/>
            </p:xfrm>
            <a:graphic>
              <a:graphicData uri="http://schemas.openxmlformats.org/drawingml/2006/table">
                <a:tbl>
                  <a:tblPr firstRow="1" bandRow="1">
                    <a:tableStyleId>{5DA37D80-6434-44D0-A028-1B22A696006F}</a:tableStyleId>
                  </a:tblPr>
                  <a:tblGrid>
                    <a:gridCol w="882918">
                      <a:extLst>
                        <a:ext uri="{9D8B030D-6E8A-4147-A177-3AD203B41FA5}">
                          <a16:colId xmlns:a16="http://schemas.microsoft.com/office/drawing/2014/main" val="3025358517"/>
                        </a:ext>
                      </a:extLst>
                    </a:gridCol>
                    <a:gridCol w="1533070">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7</m:t>
                                    </m:r>
                                  </m:sub>
                                </m:sSub>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𝑆𝑃</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4" name="Table 23">
                <a:extLst>
                  <a:ext uri="{FF2B5EF4-FFF2-40B4-BE49-F238E27FC236}">
                    <a16:creationId xmlns:a16="http://schemas.microsoft.com/office/drawing/2014/main" id="{14B9B842-64FD-4D9B-92FB-4B431E86D908}"/>
                  </a:ext>
                </a:extLst>
              </p:cNvPr>
              <p:cNvGraphicFramePr>
                <a:graphicFrameLocks noGrp="1"/>
              </p:cNvGraphicFramePr>
              <p:nvPr>
                <p:extLst>
                  <p:ext uri="{D42A27DB-BD31-4B8C-83A1-F6EECF244321}">
                    <p14:modId xmlns:p14="http://schemas.microsoft.com/office/powerpoint/2010/main" val="262297881"/>
                  </p:ext>
                </p:extLst>
              </p:nvPr>
            </p:nvGraphicFramePr>
            <p:xfrm>
              <a:off x="1927425" y="4778668"/>
              <a:ext cx="2415988" cy="370840"/>
            </p:xfrm>
            <a:graphic>
              <a:graphicData uri="http://schemas.openxmlformats.org/drawingml/2006/table">
                <a:tbl>
                  <a:tblPr firstRow="1" bandRow="1">
                    <a:tableStyleId>{5DA37D80-6434-44D0-A028-1B22A696006F}</a:tableStyleId>
                  </a:tblPr>
                  <a:tblGrid>
                    <a:gridCol w="882918">
                      <a:extLst>
                        <a:ext uri="{9D8B030D-6E8A-4147-A177-3AD203B41FA5}">
                          <a16:colId xmlns:a16="http://schemas.microsoft.com/office/drawing/2014/main" val="3025358517"/>
                        </a:ext>
                      </a:extLst>
                    </a:gridCol>
                    <a:gridCol w="1533070">
                      <a:extLst>
                        <a:ext uri="{9D8B030D-6E8A-4147-A177-3AD203B41FA5}">
                          <a16:colId xmlns:a16="http://schemas.microsoft.com/office/drawing/2014/main" val="822113549"/>
                        </a:ext>
                      </a:extLst>
                    </a:gridCol>
                  </a:tblGrid>
                  <a:tr h="370840">
                    <a:tc>
                      <a:txBody>
                        <a:bodyPr/>
                        <a:lstStyle/>
                        <a:p>
                          <a:endParaRPr lang="en-US"/>
                        </a:p>
                      </a:txBody>
                      <a:tcPr anchor="ctr">
                        <a:blipFill>
                          <a:blip r:embed="rId10"/>
                          <a:stretch>
                            <a:fillRect l="-690" t="-1613" r="-175862" b="-4839"/>
                          </a:stretch>
                        </a:blipFill>
                      </a:tcPr>
                    </a:tc>
                    <a:tc>
                      <a:txBody>
                        <a:bodyPr/>
                        <a:lstStyle/>
                        <a:p>
                          <a:endParaRPr lang="en-US"/>
                        </a:p>
                      </a:txBody>
                      <a:tcPr anchor="ctr">
                        <a:blipFill>
                          <a:blip r:embed="rId10"/>
                          <a:stretch>
                            <a:fillRect l="-57937" t="-1613" r="-1190" b="-4839"/>
                          </a:stretch>
                        </a:blipFill>
                      </a:tcPr>
                    </a:tc>
                    <a:extLst>
                      <a:ext uri="{0D108BD9-81ED-4DB2-BD59-A6C34878D82A}">
                        <a16:rowId xmlns:a16="http://schemas.microsoft.com/office/drawing/2014/main" val="2050601425"/>
                      </a:ext>
                    </a:extLst>
                  </a:tr>
                </a:tbl>
              </a:graphicData>
            </a:graphic>
          </p:graphicFrame>
        </mc:Fallback>
      </mc:AlternateContent>
      <p:cxnSp>
        <p:nvCxnSpPr>
          <p:cNvPr id="25" name="Straight Arrow Connector 24">
            <a:extLst>
              <a:ext uri="{FF2B5EF4-FFF2-40B4-BE49-F238E27FC236}">
                <a16:creationId xmlns:a16="http://schemas.microsoft.com/office/drawing/2014/main" id="{A624FD9D-9FE4-4E14-8263-3B010A6F4FB2}"/>
              </a:ext>
            </a:extLst>
          </p:cNvPr>
          <p:cNvCxnSpPr/>
          <p:nvPr/>
        </p:nvCxnSpPr>
        <p:spPr>
          <a:xfrm>
            <a:off x="3166795" y="4483247"/>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39F982A-7023-4640-8C96-F462769F5405}"/>
              </a:ext>
            </a:extLst>
          </p:cNvPr>
          <p:cNvCxnSpPr/>
          <p:nvPr/>
        </p:nvCxnSpPr>
        <p:spPr>
          <a:xfrm>
            <a:off x="3166795" y="5149508"/>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7" name="Table 5">
            <a:extLst>
              <a:ext uri="{FF2B5EF4-FFF2-40B4-BE49-F238E27FC236}">
                <a16:creationId xmlns:a16="http://schemas.microsoft.com/office/drawing/2014/main" id="{E9BC7DC0-AA7D-4F28-8943-2FAC14604746}"/>
              </a:ext>
            </a:extLst>
          </p:cNvPr>
          <p:cNvGraphicFramePr>
            <a:graphicFrameLocks noGrp="1"/>
          </p:cNvGraphicFramePr>
          <p:nvPr>
            <p:extLst>
              <p:ext uri="{D42A27DB-BD31-4B8C-83A1-F6EECF244321}">
                <p14:modId xmlns:p14="http://schemas.microsoft.com/office/powerpoint/2010/main" val="4253913615"/>
              </p:ext>
            </p:extLst>
          </p:nvPr>
        </p:nvGraphicFramePr>
        <p:xfrm>
          <a:off x="2579604" y="6117665"/>
          <a:ext cx="1174377" cy="370840"/>
        </p:xfrm>
        <a:graphic>
          <a:graphicData uri="http://schemas.openxmlformats.org/drawingml/2006/table">
            <a:tbl>
              <a:tblPr firstRow="1" bandRow="1">
                <a:tableStyleId>{5DA37D80-6434-44D0-A028-1B22A696006F}</a:tableStyleId>
              </a:tblPr>
              <a:tblGrid>
                <a:gridCol w="1174377">
                  <a:extLst>
                    <a:ext uri="{9D8B030D-6E8A-4147-A177-3AD203B41FA5}">
                      <a16:colId xmlns:a16="http://schemas.microsoft.com/office/drawing/2014/main" val="3025358517"/>
                    </a:ext>
                  </a:extLst>
                </a:gridCol>
              </a:tblGrid>
              <a:tr h="370840">
                <a:tc>
                  <a:txBody>
                    <a:bodyPr/>
                    <a:lstStyle/>
                    <a:p>
                      <a:pPr algn="ctr"/>
                      <a:r>
                        <a:rPr lang="en-US" b="0" dirty="0"/>
                        <a:t>start</a:t>
                      </a:r>
                    </a:p>
                  </a:txBody>
                  <a:tcPr anchor="ctr"/>
                </a:tc>
                <a:extLst>
                  <a:ext uri="{0D108BD9-81ED-4DB2-BD59-A6C34878D82A}">
                    <a16:rowId xmlns:a16="http://schemas.microsoft.com/office/drawing/2014/main" val="2050601425"/>
                  </a:ext>
                </a:extLst>
              </a:tr>
            </a:tbl>
          </a:graphicData>
        </a:graphic>
      </p:graphicFrame>
      <mc:AlternateContent xmlns:mc="http://schemas.openxmlformats.org/markup-compatibility/2006">
        <mc:Choice xmlns:a14="http://schemas.microsoft.com/office/drawing/2010/main" Requires="a14">
          <p:graphicFrame>
            <p:nvGraphicFramePr>
              <p:cNvPr id="28" name="Table 27">
                <a:extLst>
                  <a:ext uri="{FF2B5EF4-FFF2-40B4-BE49-F238E27FC236}">
                    <a16:creationId xmlns:a16="http://schemas.microsoft.com/office/drawing/2014/main" id="{82612ECE-1C9E-4AE2-A3B9-25AA4C2887D2}"/>
                  </a:ext>
                </a:extLst>
              </p:cNvPr>
              <p:cNvGraphicFramePr>
                <a:graphicFrameLocks noGrp="1"/>
              </p:cNvGraphicFramePr>
              <p:nvPr>
                <p:extLst>
                  <p:ext uri="{D42A27DB-BD31-4B8C-83A1-F6EECF244321}">
                    <p14:modId xmlns:p14="http://schemas.microsoft.com/office/powerpoint/2010/main" val="2115915850"/>
                  </p:ext>
                </p:extLst>
              </p:nvPr>
            </p:nvGraphicFramePr>
            <p:xfrm>
              <a:off x="2956121" y="3468144"/>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7</m:t>
                                    </m:r>
                                  </m:sub>
                                </m:sSub>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8" name="Table 27">
                <a:extLst>
                  <a:ext uri="{FF2B5EF4-FFF2-40B4-BE49-F238E27FC236}">
                    <a16:creationId xmlns:a16="http://schemas.microsoft.com/office/drawing/2014/main" id="{82612ECE-1C9E-4AE2-A3B9-25AA4C2887D2}"/>
                  </a:ext>
                </a:extLst>
              </p:cNvPr>
              <p:cNvGraphicFramePr>
                <a:graphicFrameLocks noGrp="1"/>
              </p:cNvGraphicFramePr>
              <p:nvPr>
                <p:extLst>
                  <p:ext uri="{D42A27DB-BD31-4B8C-83A1-F6EECF244321}">
                    <p14:modId xmlns:p14="http://schemas.microsoft.com/office/powerpoint/2010/main" val="2115915850"/>
                  </p:ext>
                </p:extLst>
              </p:nvPr>
            </p:nvGraphicFramePr>
            <p:xfrm>
              <a:off x="2956121" y="3468144"/>
              <a:ext cx="421345" cy="370840"/>
            </p:xfrm>
            <a:graphic>
              <a:graphicData uri="http://schemas.openxmlformats.org/drawingml/2006/table">
                <a:tbl>
                  <a:tblPr firstRow="1" bandRow="1">
                    <a:tableStyleId>{5DA37D80-6434-44D0-A028-1B22A696006F}</a:tableStyleId>
                  </a:tblPr>
                  <a:tblGrid>
                    <a:gridCol w="421345">
                      <a:extLst>
                        <a:ext uri="{9D8B030D-6E8A-4147-A177-3AD203B41FA5}">
                          <a16:colId xmlns:a16="http://schemas.microsoft.com/office/drawing/2014/main" val="3025358517"/>
                        </a:ext>
                      </a:extLst>
                    </a:gridCol>
                  </a:tblGrid>
                  <a:tr h="370840">
                    <a:tc>
                      <a:txBody>
                        <a:bodyPr/>
                        <a:lstStyle/>
                        <a:p>
                          <a:endParaRPr lang="en-US"/>
                        </a:p>
                      </a:txBody>
                      <a:tcPr anchor="ctr">
                        <a:blipFill>
                          <a:blip r:embed="rId11"/>
                          <a:stretch>
                            <a:fillRect l="-1408" t="-1613" r="-4225" b="-4839"/>
                          </a:stretch>
                        </a:blipFill>
                      </a:tcPr>
                    </a:tc>
                    <a:extLst>
                      <a:ext uri="{0D108BD9-81ED-4DB2-BD59-A6C34878D82A}">
                        <a16:rowId xmlns:a16="http://schemas.microsoft.com/office/drawing/2014/main" val="2050601425"/>
                      </a:ext>
                    </a:extLst>
                  </a:tr>
                </a:tbl>
              </a:graphicData>
            </a:graphic>
          </p:graphicFrame>
        </mc:Fallback>
      </mc:AlternateContent>
      <p:cxnSp>
        <p:nvCxnSpPr>
          <p:cNvPr id="29" name="Straight Arrow Connector 28">
            <a:extLst>
              <a:ext uri="{FF2B5EF4-FFF2-40B4-BE49-F238E27FC236}">
                <a16:creationId xmlns:a16="http://schemas.microsoft.com/office/drawing/2014/main" id="{0AF5C169-5F6A-498A-8AF5-F192D2F563A6}"/>
              </a:ext>
            </a:extLst>
          </p:cNvPr>
          <p:cNvCxnSpPr/>
          <p:nvPr/>
        </p:nvCxnSpPr>
        <p:spPr>
          <a:xfrm>
            <a:off x="3166793" y="3838984"/>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30" name="Table 29">
                <a:extLst>
                  <a:ext uri="{FF2B5EF4-FFF2-40B4-BE49-F238E27FC236}">
                    <a16:creationId xmlns:a16="http://schemas.microsoft.com/office/drawing/2014/main" id="{225D4D1C-90D0-4E13-8D00-8FB6FF40BA5F}"/>
                  </a:ext>
                </a:extLst>
              </p:cNvPr>
              <p:cNvGraphicFramePr>
                <a:graphicFrameLocks noGrp="1"/>
              </p:cNvGraphicFramePr>
              <p:nvPr>
                <p:extLst>
                  <p:ext uri="{D42A27DB-BD31-4B8C-83A1-F6EECF244321}">
                    <p14:modId xmlns:p14="http://schemas.microsoft.com/office/powerpoint/2010/main" val="3310728332"/>
                  </p:ext>
                </p:extLst>
              </p:nvPr>
            </p:nvGraphicFramePr>
            <p:xfrm>
              <a:off x="986116" y="5441644"/>
              <a:ext cx="4448744" cy="370840"/>
            </p:xfrm>
            <a:graphic>
              <a:graphicData uri="http://schemas.openxmlformats.org/drawingml/2006/table">
                <a:tbl>
                  <a:tblPr firstRow="1" bandRow="1">
                    <a:tableStyleId>{5DA37D80-6434-44D0-A028-1B22A696006F}</a:tableStyleId>
                  </a:tblPr>
                  <a:tblGrid>
                    <a:gridCol w="781870">
                      <a:extLst>
                        <a:ext uri="{9D8B030D-6E8A-4147-A177-3AD203B41FA5}">
                          <a16:colId xmlns:a16="http://schemas.microsoft.com/office/drawing/2014/main" val="3025358517"/>
                        </a:ext>
                      </a:extLst>
                    </a:gridCol>
                    <a:gridCol w="3666874">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fa-IR"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6</m:t>
                                    </m:r>
                                  </m:sub>
                                </m:sSub>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𝑀</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𝐴𝑅</m:t>
                                    </m:r>
                                  </m:e>
                                </m:d>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𝑆𝐶</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30" name="Table 29">
                <a:extLst>
                  <a:ext uri="{FF2B5EF4-FFF2-40B4-BE49-F238E27FC236}">
                    <a16:creationId xmlns:a16="http://schemas.microsoft.com/office/drawing/2014/main" id="{225D4D1C-90D0-4E13-8D00-8FB6FF40BA5F}"/>
                  </a:ext>
                </a:extLst>
              </p:cNvPr>
              <p:cNvGraphicFramePr>
                <a:graphicFrameLocks noGrp="1"/>
              </p:cNvGraphicFramePr>
              <p:nvPr>
                <p:extLst>
                  <p:ext uri="{D42A27DB-BD31-4B8C-83A1-F6EECF244321}">
                    <p14:modId xmlns:p14="http://schemas.microsoft.com/office/powerpoint/2010/main" val="3310728332"/>
                  </p:ext>
                </p:extLst>
              </p:nvPr>
            </p:nvGraphicFramePr>
            <p:xfrm>
              <a:off x="986116" y="5441644"/>
              <a:ext cx="4448744" cy="370840"/>
            </p:xfrm>
            <a:graphic>
              <a:graphicData uri="http://schemas.openxmlformats.org/drawingml/2006/table">
                <a:tbl>
                  <a:tblPr firstRow="1" bandRow="1">
                    <a:tableStyleId>{5DA37D80-6434-44D0-A028-1B22A696006F}</a:tableStyleId>
                  </a:tblPr>
                  <a:tblGrid>
                    <a:gridCol w="781870">
                      <a:extLst>
                        <a:ext uri="{9D8B030D-6E8A-4147-A177-3AD203B41FA5}">
                          <a16:colId xmlns:a16="http://schemas.microsoft.com/office/drawing/2014/main" val="3025358517"/>
                        </a:ext>
                      </a:extLst>
                    </a:gridCol>
                    <a:gridCol w="3666874">
                      <a:extLst>
                        <a:ext uri="{9D8B030D-6E8A-4147-A177-3AD203B41FA5}">
                          <a16:colId xmlns:a16="http://schemas.microsoft.com/office/drawing/2014/main" val="822113549"/>
                        </a:ext>
                      </a:extLst>
                    </a:gridCol>
                  </a:tblGrid>
                  <a:tr h="370840">
                    <a:tc>
                      <a:txBody>
                        <a:bodyPr/>
                        <a:lstStyle/>
                        <a:p>
                          <a:endParaRPr lang="en-US"/>
                        </a:p>
                      </a:txBody>
                      <a:tcPr anchor="ctr">
                        <a:blipFill>
                          <a:blip r:embed="rId12"/>
                          <a:stretch>
                            <a:fillRect l="-781" t="-1613" r="-473438" b="-4839"/>
                          </a:stretch>
                        </a:blipFill>
                      </a:tcPr>
                    </a:tc>
                    <a:tc>
                      <a:txBody>
                        <a:bodyPr/>
                        <a:lstStyle/>
                        <a:p>
                          <a:endParaRPr lang="en-US"/>
                        </a:p>
                      </a:txBody>
                      <a:tcPr anchor="ctr">
                        <a:blipFill>
                          <a:blip r:embed="rId12"/>
                          <a:stretch>
                            <a:fillRect l="-21393" t="-1613" r="-498" b="-4839"/>
                          </a:stretch>
                        </a:blipFill>
                      </a:tcPr>
                    </a:tc>
                    <a:extLst>
                      <a:ext uri="{0D108BD9-81ED-4DB2-BD59-A6C34878D82A}">
                        <a16:rowId xmlns:a16="http://schemas.microsoft.com/office/drawing/2014/main" val="2050601425"/>
                      </a:ext>
                    </a:extLst>
                  </a:tr>
                </a:tbl>
              </a:graphicData>
            </a:graphic>
          </p:graphicFrame>
        </mc:Fallback>
      </mc:AlternateContent>
      <p:cxnSp>
        <p:nvCxnSpPr>
          <p:cNvPr id="31" name="Straight Arrow Connector 30">
            <a:extLst>
              <a:ext uri="{FF2B5EF4-FFF2-40B4-BE49-F238E27FC236}">
                <a16:creationId xmlns:a16="http://schemas.microsoft.com/office/drawing/2014/main" id="{FB15E7EF-C861-42C2-83D7-971093EE3ABB}"/>
              </a:ext>
            </a:extLst>
          </p:cNvPr>
          <p:cNvCxnSpPr/>
          <p:nvPr/>
        </p:nvCxnSpPr>
        <p:spPr>
          <a:xfrm>
            <a:off x="3166795" y="5803070"/>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5579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87229-27CB-4B0D-AD05-BBDAFAA97160}"/>
              </a:ext>
            </a:extLst>
          </p:cNvPr>
          <p:cNvSpPr>
            <a:spLocks noGrp="1"/>
          </p:cNvSpPr>
          <p:nvPr>
            <p:ph type="title"/>
          </p:nvPr>
        </p:nvSpPr>
        <p:spPr>
          <a:xfrm>
            <a:off x="838200" y="251777"/>
            <a:ext cx="10515600" cy="477556"/>
          </a:xfrm>
        </p:spPr>
        <p:txBody>
          <a:bodyPr>
            <a:normAutofit/>
          </a:bodyPr>
          <a:lstStyle/>
          <a:p>
            <a:pPr algn="r" rtl="1"/>
            <a:r>
              <a:rPr lang="fa-IR" sz="1800" b="1" dirty="0">
                <a:cs typeface="B Nazanin" panose="00000400000000000000" pitchFamily="2" charset="-78"/>
              </a:rPr>
              <a:t>کامپیوتر پایه (فلوچارت)</a:t>
            </a:r>
            <a:endParaRPr lang="en-US" b="1" dirty="0"/>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4E406AC4-DBCB-4FD0-8888-AA13834B2233}"/>
                  </a:ext>
                </a:extLst>
              </p:cNvPr>
              <p:cNvGraphicFramePr>
                <a:graphicFrameLocks noGrp="1"/>
              </p:cNvGraphicFramePr>
              <p:nvPr>
                <p:extLst>
                  <p:ext uri="{D42A27DB-BD31-4B8C-83A1-F6EECF244321}">
                    <p14:modId xmlns:p14="http://schemas.microsoft.com/office/powerpoint/2010/main" val="3025105647"/>
                  </p:ext>
                </p:extLst>
              </p:nvPr>
            </p:nvGraphicFramePr>
            <p:xfrm>
              <a:off x="6790752" y="1282462"/>
              <a:ext cx="4448746" cy="370840"/>
            </p:xfrm>
            <a:graphic>
              <a:graphicData uri="http://schemas.openxmlformats.org/drawingml/2006/table">
                <a:tbl>
                  <a:tblPr firstRow="1" bandRow="1">
                    <a:tableStyleId>{5DA37D80-6434-44D0-A028-1B22A696006F}</a:tableStyleId>
                  </a:tblPr>
                  <a:tblGrid>
                    <a:gridCol w="1032448">
                      <a:extLst>
                        <a:ext uri="{9D8B030D-6E8A-4147-A177-3AD203B41FA5}">
                          <a16:colId xmlns:a16="http://schemas.microsoft.com/office/drawing/2014/main" val="3025358517"/>
                        </a:ext>
                      </a:extLst>
                    </a:gridCol>
                    <a:gridCol w="3416298">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13:8</m:t>
                                    </m:r>
                                  </m:e>
                                </m:d>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7" name="Table 6">
                <a:extLst>
                  <a:ext uri="{FF2B5EF4-FFF2-40B4-BE49-F238E27FC236}">
                    <a16:creationId xmlns:a16="http://schemas.microsoft.com/office/drawing/2014/main" id="{4E406AC4-DBCB-4FD0-8888-AA13834B2233}"/>
                  </a:ext>
                </a:extLst>
              </p:cNvPr>
              <p:cNvGraphicFramePr>
                <a:graphicFrameLocks noGrp="1"/>
              </p:cNvGraphicFramePr>
              <p:nvPr>
                <p:extLst>
                  <p:ext uri="{D42A27DB-BD31-4B8C-83A1-F6EECF244321}">
                    <p14:modId xmlns:p14="http://schemas.microsoft.com/office/powerpoint/2010/main" val="3025105647"/>
                  </p:ext>
                </p:extLst>
              </p:nvPr>
            </p:nvGraphicFramePr>
            <p:xfrm>
              <a:off x="6790752" y="1282462"/>
              <a:ext cx="4448746" cy="370840"/>
            </p:xfrm>
            <a:graphic>
              <a:graphicData uri="http://schemas.openxmlformats.org/drawingml/2006/table">
                <a:tbl>
                  <a:tblPr firstRow="1" bandRow="1">
                    <a:tableStyleId>{5DA37D80-6434-44D0-A028-1B22A696006F}</a:tableStyleId>
                  </a:tblPr>
                  <a:tblGrid>
                    <a:gridCol w="1032448">
                      <a:extLst>
                        <a:ext uri="{9D8B030D-6E8A-4147-A177-3AD203B41FA5}">
                          <a16:colId xmlns:a16="http://schemas.microsoft.com/office/drawing/2014/main" val="3025358517"/>
                        </a:ext>
                      </a:extLst>
                    </a:gridCol>
                    <a:gridCol w="3416298">
                      <a:extLst>
                        <a:ext uri="{9D8B030D-6E8A-4147-A177-3AD203B41FA5}">
                          <a16:colId xmlns:a16="http://schemas.microsoft.com/office/drawing/2014/main" val="822113549"/>
                        </a:ext>
                      </a:extLst>
                    </a:gridCol>
                  </a:tblGrid>
                  <a:tr h="370840">
                    <a:tc>
                      <a:txBody>
                        <a:bodyPr/>
                        <a:lstStyle/>
                        <a:p>
                          <a:endParaRPr lang="en-US"/>
                        </a:p>
                      </a:txBody>
                      <a:tcPr anchor="ctr">
                        <a:blipFill>
                          <a:blip r:embed="rId2"/>
                          <a:stretch>
                            <a:fillRect l="-588" t="-1613" r="-331765" b="-4839"/>
                          </a:stretch>
                        </a:blipFill>
                      </a:tcPr>
                    </a:tc>
                    <a:tc>
                      <a:txBody>
                        <a:bodyPr/>
                        <a:lstStyle/>
                        <a:p>
                          <a:endParaRPr lang="en-US"/>
                        </a:p>
                      </a:txBody>
                      <a:tcPr anchor="ctr">
                        <a:blipFill>
                          <a:blip r:embed="rId2"/>
                          <a:stretch>
                            <a:fillRect l="-30481" t="-1613" r="-535"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0E14DB67-D655-47E7-BF39-E9B01F442644}"/>
                  </a:ext>
                </a:extLst>
              </p:cNvPr>
              <p:cNvGraphicFramePr>
                <a:graphicFrameLocks noGrp="1"/>
              </p:cNvGraphicFramePr>
              <p:nvPr>
                <p:extLst>
                  <p:ext uri="{D42A27DB-BD31-4B8C-83A1-F6EECF244321}">
                    <p14:modId xmlns:p14="http://schemas.microsoft.com/office/powerpoint/2010/main" val="452066449"/>
                  </p:ext>
                </p:extLst>
              </p:nvPr>
            </p:nvGraphicFramePr>
            <p:xfrm>
              <a:off x="6790754" y="1948723"/>
              <a:ext cx="4448739" cy="370840"/>
            </p:xfrm>
            <a:graphic>
              <a:graphicData uri="http://schemas.openxmlformats.org/drawingml/2006/table">
                <a:tbl>
                  <a:tblPr firstRow="1" bandRow="1">
                    <a:tableStyleId>{5DA37D80-6434-44D0-A028-1B22A696006F}</a:tableStyleId>
                  </a:tblPr>
                  <a:tblGrid>
                    <a:gridCol w="1045146">
                      <a:extLst>
                        <a:ext uri="{9D8B030D-6E8A-4147-A177-3AD203B41FA5}">
                          <a16:colId xmlns:a16="http://schemas.microsoft.com/office/drawing/2014/main" val="3025358517"/>
                        </a:ext>
                      </a:extLst>
                    </a:gridCol>
                    <a:gridCol w="3403593">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r>
                                  <a:rPr lang="en-US" b="0" i="1" dirty="0" smtClean="0">
                                    <a:latin typeface="Cambria Math" panose="02040503050406030204" pitchFamily="18" charset="0"/>
                                    <a:ea typeface="Cambria Math" panose="02040503050406030204" pitchFamily="18" charset="0"/>
                                  </a:rPr>
                                  <m:t>[7:0]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8" name="Table 7">
                <a:extLst>
                  <a:ext uri="{FF2B5EF4-FFF2-40B4-BE49-F238E27FC236}">
                    <a16:creationId xmlns:a16="http://schemas.microsoft.com/office/drawing/2014/main" id="{0E14DB67-D655-47E7-BF39-E9B01F442644}"/>
                  </a:ext>
                </a:extLst>
              </p:cNvPr>
              <p:cNvGraphicFramePr>
                <a:graphicFrameLocks noGrp="1"/>
              </p:cNvGraphicFramePr>
              <p:nvPr>
                <p:extLst>
                  <p:ext uri="{D42A27DB-BD31-4B8C-83A1-F6EECF244321}">
                    <p14:modId xmlns:p14="http://schemas.microsoft.com/office/powerpoint/2010/main" val="452066449"/>
                  </p:ext>
                </p:extLst>
              </p:nvPr>
            </p:nvGraphicFramePr>
            <p:xfrm>
              <a:off x="6790754" y="1948723"/>
              <a:ext cx="4448739" cy="370840"/>
            </p:xfrm>
            <a:graphic>
              <a:graphicData uri="http://schemas.openxmlformats.org/drawingml/2006/table">
                <a:tbl>
                  <a:tblPr firstRow="1" bandRow="1">
                    <a:tableStyleId>{5DA37D80-6434-44D0-A028-1B22A696006F}</a:tableStyleId>
                  </a:tblPr>
                  <a:tblGrid>
                    <a:gridCol w="1045146">
                      <a:extLst>
                        <a:ext uri="{9D8B030D-6E8A-4147-A177-3AD203B41FA5}">
                          <a16:colId xmlns:a16="http://schemas.microsoft.com/office/drawing/2014/main" val="3025358517"/>
                        </a:ext>
                      </a:extLst>
                    </a:gridCol>
                    <a:gridCol w="3403593">
                      <a:extLst>
                        <a:ext uri="{9D8B030D-6E8A-4147-A177-3AD203B41FA5}">
                          <a16:colId xmlns:a16="http://schemas.microsoft.com/office/drawing/2014/main" val="822113549"/>
                        </a:ext>
                      </a:extLst>
                    </a:gridCol>
                  </a:tblGrid>
                  <a:tr h="370840">
                    <a:tc>
                      <a:txBody>
                        <a:bodyPr/>
                        <a:lstStyle/>
                        <a:p>
                          <a:endParaRPr lang="en-US"/>
                        </a:p>
                      </a:txBody>
                      <a:tcPr anchor="ctr">
                        <a:blipFill>
                          <a:blip r:embed="rId3"/>
                          <a:stretch>
                            <a:fillRect l="-581" t="-1613" r="-326744" b="-14516"/>
                          </a:stretch>
                        </a:blipFill>
                      </a:tcPr>
                    </a:tc>
                    <a:tc>
                      <a:txBody>
                        <a:bodyPr/>
                        <a:lstStyle/>
                        <a:p>
                          <a:endParaRPr lang="en-US"/>
                        </a:p>
                      </a:txBody>
                      <a:tcPr anchor="ctr">
                        <a:blipFill>
                          <a:blip r:embed="rId3"/>
                          <a:stretch>
                            <a:fillRect l="-30948" t="-1613" r="-537" b="-14516"/>
                          </a:stretch>
                        </a:blipFill>
                      </a:tcPr>
                    </a:tc>
                    <a:extLst>
                      <a:ext uri="{0D108BD9-81ED-4DB2-BD59-A6C34878D82A}">
                        <a16:rowId xmlns:a16="http://schemas.microsoft.com/office/drawing/2014/main" val="2050601425"/>
                      </a:ext>
                    </a:extLst>
                  </a:tr>
                </a:tbl>
              </a:graphicData>
            </a:graphic>
          </p:graphicFrame>
        </mc:Fallback>
      </mc:AlternateContent>
      <p:cxnSp>
        <p:nvCxnSpPr>
          <p:cNvPr id="9" name="Straight Arrow Connector 8">
            <a:extLst>
              <a:ext uri="{FF2B5EF4-FFF2-40B4-BE49-F238E27FC236}">
                <a16:creationId xmlns:a16="http://schemas.microsoft.com/office/drawing/2014/main" id="{E42F9AAA-CF94-4D0F-9625-4D7A86577FA4}"/>
              </a:ext>
            </a:extLst>
          </p:cNvPr>
          <p:cNvCxnSpPr/>
          <p:nvPr/>
        </p:nvCxnSpPr>
        <p:spPr>
          <a:xfrm>
            <a:off x="8971433" y="1653302"/>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D130C30-4D2E-4218-AD20-C90D56001056}"/>
              </a:ext>
            </a:extLst>
          </p:cNvPr>
          <p:cNvCxnSpPr/>
          <p:nvPr/>
        </p:nvCxnSpPr>
        <p:spPr>
          <a:xfrm>
            <a:off x="8971433" y="2319563"/>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1" name="Table 5">
            <a:extLst>
              <a:ext uri="{FF2B5EF4-FFF2-40B4-BE49-F238E27FC236}">
                <a16:creationId xmlns:a16="http://schemas.microsoft.com/office/drawing/2014/main" id="{63451EFA-EBED-456C-8AD1-8419217BF6E3}"/>
              </a:ext>
            </a:extLst>
          </p:cNvPr>
          <p:cNvGraphicFramePr>
            <a:graphicFrameLocks noGrp="1"/>
          </p:cNvGraphicFramePr>
          <p:nvPr>
            <p:extLst>
              <p:ext uri="{D42A27DB-BD31-4B8C-83A1-F6EECF244321}">
                <p14:modId xmlns:p14="http://schemas.microsoft.com/office/powerpoint/2010/main" val="3835171073"/>
              </p:ext>
            </p:extLst>
          </p:nvPr>
        </p:nvGraphicFramePr>
        <p:xfrm>
          <a:off x="5280211" y="6269351"/>
          <a:ext cx="1174377" cy="370840"/>
        </p:xfrm>
        <a:graphic>
          <a:graphicData uri="http://schemas.openxmlformats.org/drawingml/2006/table">
            <a:tbl>
              <a:tblPr firstRow="1" bandRow="1">
                <a:tableStyleId>{5DA37D80-6434-44D0-A028-1B22A696006F}</a:tableStyleId>
              </a:tblPr>
              <a:tblGrid>
                <a:gridCol w="1174377">
                  <a:extLst>
                    <a:ext uri="{9D8B030D-6E8A-4147-A177-3AD203B41FA5}">
                      <a16:colId xmlns:a16="http://schemas.microsoft.com/office/drawing/2014/main" val="3025358517"/>
                    </a:ext>
                  </a:extLst>
                </a:gridCol>
              </a:tblGrid>
              <a:tr h="370840">
                <a:tc>
                  <a:txBody>
                    <a:bodyPr/>
                    <a:lstStyle/>
                    <a:p>
                      <a:pPr algn="ctr"/>
                      <a:r>
                        <a:rPr lang="en-US" b="0" dirty="0"/>
                        <a:t>start</a:t>
                      </a:r>
                    </a:p>
                  </a:txBody>
                  <a:tcPr anchor="ctr"/>
                </a:tc>
                <a:extLst>
                  <a:ext uri="{0D108BD9-81ED-4DB2-BD59-A6C34878D82A}">
                    <a16:rowId xmlns:a16="http://schemas.microsoft.com/office/drawing/2014/main" val="2050601425"/>
                  </a:ext>
                </a:extLst>
              </a:tr>
            </a:tbl>
          </a:graphicData>
        </a:graphic>
      </p:graphicFrame>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0E7A6677-D3D3-4D1F-96CA-48CF1E05C160}"/>
                  </a:ext>
                </a:extLst>
              </p:cNvPr>
              <p:cNvGraphicFramePr>
                <a:graphicFrameLocks noGrp="1"/>
              </p:cNvGraphicFramePr>
              <p:nvPr>
                <p:extLst>
                  <p:ext uri="{D42A27DB-BD31-4B8C-83A1-F6EECF244321}">
                    <p14:modId xmlns:p14="http://schemas.microsoft.com/office/powerpoint/2010/main" val="117823677"/>
                  </p:ext>
                </p:extLst>
              </p:nvPr>
            </p:nvGraphicFramePr>
            <p:xfrm>
              <a:off x="8760759" y="638199"/>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fa-IR"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2" name="Table 11">
                <a:extLst>
                  <a:ext uri="{FF2B5EF4-FFF2-40B4-BE49-F238E27FC236}">
                    <a16:creationId xmlns:a16="http://schemas.microsoft.com/office/drawing/2014/main" id="{0E7A6677-D3D3-4D1F-96CA-48CF1E05C160}"/>
                  </a:ext>
                </a:extLst>
              </p:cNvPr>
              <p:cNvGraphicFramePr>
                <a:graphicFrameLocks noGrp="1"/>
              </p:cNvGraphicFramePr>
              <p:nvPr>
                <p:extLst>
                  <p:ext uri="{D42A27DB-BD31-4B8C-83A1-F6EECF244321}">
                    <p14:modId xmlns:p14="http://schemas.microsoft.com/office/powerpoint/2010/main" val="117823677"/>
                  </p:ext>
                </p:extLst>
              </p:nvPr>
            </p:nvGraphicFramePr>
            <p:xfrm>
              <a:off x="8760759" y="638199"/>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endParaRPr lang="en-US"/>
                        </a:p>
                      </a:txBody>
                      <a:tcPr anchor="ctr">
                        <a:blipFill>
                          <a:blip r:embed="rId4"/>
                          <a:stretch>
                            <a:fillRect l="-943" t="-1613" r="-2830" b="-4839"/>
                          </a:stretch>
                        </a:blipFill>
                      </a:tcPr>
                    </a:tc>
                    <a:extLst>
                      <a:ext uri="{0D108BD9-81ED-4DB2-BD59-A6C34878D82A}">
                        <a16:rowId xmlns:a16="http://schemas.microsoft.com/office/drawing/2014/main" val="2050601425"/>
                      </a:ext>
                    </a:extLst>
                  </a:tr>
                </a:tbl>
              </a:graphicData>
            </a:graphic>
          </p:graphicFrame>
        </mc:Fallback>
      </mc:AlternateContent>
      <p:cxnSp>
        <p:nvCxnSpPr>
          <p:cNvPr id="13" name="Straight Arrow Connector 12">
            <a:extLst>
              <a:ext uri="{FF2B5EF4-FFF2-40B4-BE49-F238E27FC236}">
                <a16:creationId xmlns:a16="http://schemas.microsoft.com/office/drawing/2014/main" id="{703192E2-9C49-4481-9C82-EE48FD9519F6}"/>
              </a:ext>
            </a:extLst>
          </p:cNvPr>
          <p:cNvCxnSpPr/>
          <p:nvPr/>
        </p:nvCxnSpPr>
        <p:spPr>
          <a:xfrm>
            <a:off x="8971431" y="1009039"/>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4" name="Table 13">
                <a:extLst>
                  <a:ext uri="{FF2B5EF4-FFF2-40B4-BE49-F238E27FC236}">
                    <a16:creationId xmlns:a16="http://schemas.microsoft.com/office/drawing/2014/main" id="{F001C460-BAAE-4B60-9A52-028296983A71}"/>
                  </a:ext>
                </a:extLst>
              </p:cNvPr>
              <p:cNvGraphicFramePr>
                <a:graphicFrameLocks noGrp="1"/>
              </p:cNvGraphicFramePr>
              <p:nvPr>
                <p:extLst>
                  <p:ext uri="{D42A27DB-BD31-4B8C-83A1-F6EECF244321}">
                    <p14:modId xmlns:p14="http://schemas.microsoft.com/office/powerpoint/2010/main" val="2746650"/>
                  </p:ext>
                </p:extLst>
              </p:nvPr>
            </p:nvGraphicFramePr>
            <p:xfrm>
              <a:off x="6790754" y="2611699"/>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4" name="Table 13">
                <a:extLst>
                  <a:ext uri="{FF2B5EF4-FFF2-40B4-BE49-F238E27FC236}">
                    <a16:creationId xmlns:a16="http://schemas.microsoft.com/office/drawing/2014/main" id="{F001C460-BAAE-4B60-9A52-028296983A71}"/>
                  </a:ext>
                </a:extLst>
              </p:cNvPr>
              <p:cNvGraphicFramePr>
                <a:graphicFrameLocks noGrp="1"/>
              </p:cNvGraphicFramePr>
              <p:nvPr>
                <p:extLst>
                  <p:ext uri="{D42A27DB-BD31-4B8C-83A1-F6EECF244321}">
                    <p14:modId xmlns:p14="http://schemas.microsoft.com/office/powerpoint/2010/main" val="2746650"/>
                  </p:ext>
                </p:extLst>
              </p:nvPr>
            </p:nvGraphicFramePr>
            <p:xfrm>
              <a:off x="6790754" y="2611699"/>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5"/>
                          <a:stretch>
                            <a:fillRect l="-581" t="-1613" r="-326744" b="-4839"/>
                          </a:stretch>
                        </a:blipFill>
                      </a:tcPr>
                    </a:tc>
                    <a:tc>
                      <a:txBody>
                        <a:bodyPr/>
                        <a:lstStyle/>
                        <a:p>
                          <a:endParaRPr lang="en-US"/>
                        </a:p>
                      </a:txBody>
                      <a:tcPr anchor="ctr">
                        <a:blipFill>
                          <a:blip r:embed="rId5"/>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15" name="Straight Arrow Connector 14">
            <a:extLst>
              <a:ext uri="{FF2B5EF4-FFF2-40B4-BE49-F238E27FC236}">
                <a16:creationId xmlns:a16="http://schemas.microsoft.com/office/drawing/2014/main" id="{52C7A0DA-0166-4E88-ACF0-B6BCCF08FC15}"/>
              </a:ext>
            </a:extLst>
          </p:cNvPr>
          <p:cNvCxnSpPr/>
          <p:nvPr/>
        </p:nvCxnSpPr>
        <p:spPr>
          <a:xfrm>
            <a:off x="8971433" y="297312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6" name="Table 15">
                <a:extLst>
                  <a:ext uri="{FF2B5EF4-FFF2-40B4-BE49-F238E27FC236}">
                    <a16:creationId xmlns:a16="http://schemas.microsoft.com/office/drawing/2014/main" id="{F4851047-80C5-4790-AB25-7242F1C96C47}"/>
                  </a:ext>
                </a:extLst>
              </p:cNvPr>
              <p:cNvGraphicFramePr>
                <a:graphicFrameLocks noGrp="1"/>
              </p:cNvGraphicFramePr>
              <p:nvPr>
                <p:extLst>
                  <p:ext uri="{D42A27DB-BD31-4B8C-83A1-F6EECF244321}">
                    <p14:modId xmlns:p14="http://schemas.microsoft.com/office/powerpoint/2010/main" val="3870615298"/>
                  </p:ext>
                </p:extLst>
              </p:nvPr>
            </p:nvGraphicFramePr>
            <p:xfrm>
              <a:off x="6790754" y="3265261"/>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6" name="Table 15">
                <a:extLst>
                  <a:ext uri="{FF2B5EF4-FFF2-40B4-BE49-F238E27FC236}">
                    <a16:creationId xmlns:a16="http://schemas.microsoft.com/office/drawing/2014/main" id="{F4851047-80C5-4790-AB25-7242F1C96C47}"/>
                  </a:ext>
                </a:extLst>
              </p:cNvPr>
              <p:cNvGraphicFramePr>
                <a:graphicFrameLocks noGrp="1"/>
              </p:cNvGraphicFramePr>
              <p:nvPr>
                <p:extLst>
                  <p:ext uri="{D42A27DB-BD31-4B8C-83A1-F6EECF244321}">
                    <p14:modId xmlns:p14="http://schemas.microsoft.com/office/powerpoint/2010/main" val="3870615298"/>
                  </p:ext>
                </p:extLst>
              </p:nvPr>
            </p:nvGraphicFramePr>
            <p:xfrm>
              <a:off x="6790754" y="3265261"/>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6"/>
                          <a:stretch>
                            <a:fillRect l="-581" t="-1613" r="-326744" b="-4839"/>
                          </a:stretch>
                        </a:blipFill>
                      </a:tcPr>
                    </a:tc>
                    <a:tc>
                      <a:txBody>
                        <a:bodyPr/>
                        <a:lstStyle/>
                        <a:p>
                          <a:endParaRPr lang="en-US"/>
                        </a:p>
                      </a:txBody>
                      <a:tcPr anchor="ctr">
                        <a:blipFill>
                          <a:blip r:embed="rId6"/>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17" name="Straight Arrow Connector 16">
            <a:extLst>
              <a:ext uri="{FF2B5EF4-FFF2-40B4-BE49-F238E27FC236}">
                <a16:creationId xmlns:a16="http://schemas.microsoft.com/office/drawing/2014/main" id="{3C4918B2-5517-44AC-A9E6-D15EA37F256D}"/>
              </a:ext>
            </a:extLst>
          </p:cNvPr>
          <p:cNvCxnSpPr/>
          <p:nvPr/>
        </p:nvCxnSpPr>
        <p:spPr>
          <a:xfrm>
            <a:off x="8971433" y="3626687"/>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476EE6CA-A71C-4681-9085-45712E10A226}"/>
                  </a:ext>
                </a:extLst>
              </p:cNvPr>
              <p:cNvGraphicFramePr>
                <a:graphicFrameLocks noGrp="1"/>
              </p:cNvGraphicFramePr>
              <p:nvPr>
                <p:extLst>
                  <p:ext uri="{D42A27DB-BD31-4B8C-83A1-F6EECF244321}">
                    <p14:modId xmlns:p14="http://schemas.microsoft.com/office/powerpoint/2010/main" val="1840744236"/>
                  </p:ext>
                </p:extLst>
              </p:nvPr>
            </p:nvGraphicFramePr>
            <p:xfrm>
              <a:off x="6790754" y="3929662"/>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19</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14</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8" name="Table 17">
                <a:extLst>
                  <a:ext uri="{FF2B5EF4-FFF2-40B4-BE49-F238E27FC236}">
                    <a16:creationId xmlns:a16="http://schemas.microsoft.com/office/drawing/2014/main" id="{476EE6CA-A71C-4681-9085-45712E10A226}"/>
                  </a:ext>
                </a:extLst>
              </p:cNvPr>
              <p:cNvGraphicFramePr>
                <a:graphicFrameLocks noGrp="1"/>
              </p:cNvGraphicFramePr>
              <p:nvPr>
                <p:extLst>
                  <p:ext uri="{D42A27DB-BD31-4B8C-83A1-F6EECF244321}">
                    <p14:modId xmlns:p14="http://schemas.microsoft.com/office/powerpoint/2010/main" val="1840744236"/>
                  </p:ext>
                </p:extLst>
              </p:nvPr>
            </p:nvGraphicFramePr>
            <p:xfrm>
              <a:off x="6790754" y="3929662"/>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7"/>
                          <a:stretch>
                            <a:fillRect l="-581" t="-1613" r="-326744" b="-4839"/>
                          </a:stretch>
                        </a:blipFill>
                      </a:tcPr>
                    </a:tc>
                    <a:tc>
                      <a:txBody>
                        <a:bodyPr/>
                        <a:lstStyle/>
                        <a:p>
                          <a:endParaRPr lang="en-US"/>
                        </a:p>
                      </a:txBody>
                      <a:tcPr anchor="ctr">
                        <a:blipFill>
                          <a:blip r:embed="rId7"/>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19" name="Straight Arrow Connector 18">
            <a:extLst>
              <a:ext uri="{FF2B5EF4-FFF2-40B4-BE49-F238E27FC236}">
                <a16:creationId xmlns:a16="http://schemas.microsoft.com/office/drawing/2014/main" id="{AB8B28CC-C697-4C02-B45D-6AF41C9BBA64}"/>
              </a:ext>
            </a:extLst>
          </p:cNvPr>
          <p:cNvCxnSpPr/>
          <p:nvPr/>
        </p:nvCxnSpPr>
        <p:spPr>
          <a:xfrm>
            <a:off x="8971433" y="4291088"/>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0" name="Table 19">
                <a:extLst>
                  <a:ext uri="{FF2B5EF4-FFF2-40B4-BE49-F238E27FC236}">
                    <a16:creationId xmlns:a16="http://schemas.microsoft.com/office/drawing/2014/main" id="{D09D66B2-7A85-4896-B9F3-CA68048A3E58}"/>
                  </a:ext>
                </a:extLst>
              </p:cNvPr>
              <p:cNvGraphicFramePr>
                <a:graphicFrameLocks noGrp="1"/>
              </p:cNvGraphicFramePr>
              <p:nvPr>
                <p:extLst>
                  <p:ext uri="{D42A27DB-BD31-4B8C-83A1-F6EECF244321}">
                    <p14:modId xmlns:p14="http://schemas.microsoft.com/office/powerpoint/2010/main" val="3941818044"/>
                  </p:ext>
                </p:extLst>
              </p:nvPr>
            </p:nvGraphicFramePr>
            <p:xfrm>
              <a:off x="6790754" y="4573810"/>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1</m:t>
                                    </m:r>
                                  </m:sub>
                                </m:sSub>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0" name="Table 19">
                <a:extLst>
                  <a:ext uri="{FF2B5EF4-FFF2-40B4-BE49-F238E27FC236}">
                    <a16:creationId xmlns:a16="http://schemas.microsoft.com/office/drawing/2014/main" id="{D09D66B2-7A85-4896-B9F3-CA68048A3E58}"/>
                  </a:ext>
                </a:extLst>
              </p:cNvPr>
              <p:cNvGraphicFramePr>
                <a:graphicFrameLocks noGrp="1"/>
              </p:cNvGraphicFramePr>
              <p:nvPr>
                <p:extLst>
                  <p:ext uri="{D42A27DB-BD31-4B8C-83A1-F6EECF244321}">
                    <p14:modId xmlns:p14="http://schemas.microsoft.com/office/powerpoint/2010/main" val="3941818044"/>
                  </p:ext>
                </p:extLst>
              </p:nvPr>
            </p:nvGraphicFramePr>
            <p:xfrm>
              <a:off x="6790754" y="4573810"/>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8"/>
                          <a:stretch>
                            <a:fillRect l="-581" t="-1613" r="-326744" b="-4839"/>
                          </a:stretch>
                        </a:blipFill>
                      </a:tcPr>
                    </a:tc>
                    <a:tc>
                      <a:txBody>
                        <a:bodyPr/>
                        <a:lstStyle/>
                        <a:p>
                          <a:endParaRPr lang="en-US"/>
                        </a:p>
                      </a:txBody>
                      <a:tcPr anchor="ctr">
                        <a:blipFill>
                          <a:blip r:embed="rId8"/>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21" name="Straight Arrow Connector 20">
            <a:extLst>
              <a:ext uri="{FF2B5EF4-FFF2-40B4-BE49-F238E27FC236}">
                <a16:creationId xmlns:a16="http://schemas.microsoft.com/office/drawing/2014/main" id="{45FE4F5C-EB80-44F3-B01A-125E2515A9F4}"/>
              </a:ext>
            </a:extLst>
          </p:cNvPr>
          <p:cNvCxnSpPr/>
          <p:nvPr/>
        </p:nvCxnSpPr>
        <p:spPr>
          <a:xfrm>
            <a:off x="8971433" y="4935236"/>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2" name="Table 21">
                <a:extLst>
                  <a:ext uri="{FF2B5EF4-FFF2-40B4-BE49-F238E27FC236}">
                    <a16:creationId xmlns:a16="http://schemas.microsoft.com/office/drawing/2014/main" id="{20124773-6D11-4697-AFE7-086155CBB066}"/>
                  </a:ext>
                </a:extLst>
              </p:cNvPr>
              <p:cNvGraphicFramePr>
                <a:graphicFrameLocks noGrp="1"/>
              </p:cNvGraphicFramePr>
              <p:nvPr>
                <p:extLst>
                  <p:ext uri="{D42A27DB-BD31-4B8C-83A1-F6EECF244321}">
                    <p14:modId xmlns:p14="http://schemas.microsoft.com/office/powerpoint/2010/main" val="3538412281"/>
                  </p:ext>
                </p:extLst>
              </p:nvPr>
            </p:nvGraphicFramePr>
            <p:xfrm>
              <a:off x="6790754" y="5229960"/>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9</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25</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20</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2" name="Table 21">
                <a:extLst>
                  <a:ext uri="{FF2B5EF4-FFF2-40B4-BE49-F238E27FC236}">
                    <a16:creationId xmlns:a16="http://schemas.microsoft.com/office/drawing/2014/main" id="{20124773-6D11-4697-AFE7-086155CBB066}"/>
                  </a:ext>
                </a:extLst>
              </p:cNvPr>
              <p:cNvGraphicFramePr>
                <a:graphicFrameLocks noGrp="1"/>
              </p:cNvGraphicFramePr>
              <p:nvPr>
                <p:extLst>
                  <p:ext uri="{D42A27DB-BD31-4B8C-83A1-F6EECF244321}">
                    <p14:modId xmlns:p14="http://schemas.microsoft.com/office/powerpoint/2010/main" val="3538412281"/>
                  </p:ext>
                </p:extLst>
              </p:nvPr>
            </p:nvGraphicFramePr>
            <p:xfrm>
              <a:off x="6790754" y="5229960"/>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9"/>
                          <a:stretch>
                            <a:fillRect l="-581" t="-1613" r="-326744" b="-4839"/>
                          </a:stretch>
                        </a:blipFill>
                      </a:tcPr>
                    </a:tc>
                    <a:tc>
                      <a:txBody>
                        <a:bodyPr/>
                        <a:lstStyle/>
                        <a:p>
                          <a:endParaRPr lang="en-US"/>
                        </a:p>
                      </a:txBody>
                      <a:tcPr anchor="ctr">
                        <a:blipFill>
                          <a:blip r:embed="rId9"/>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23" name="Straight Arrow Connector 22">
            <a:extLst>
              <a:ext uri="{FF2B5EF4-FFF2-40B4-BE49-F238E27FC236}">
                <a16:creationId xmlns:a16="http://schemas.microsoft.com/office/drawing/2014/main" id="{6CE44671-6670-46ED-9574-8CEC2CD47C68}"/>
              </a:ext>
            </a:extLst>
          </p:cNvPr>
          <p:cNvCxnSpPr/>
          <p:nvPr/>
        </p:nvCxnSpPr>
        <p:spPr>
          <a:xfrm>
            <a:off x="8971433" y="5591386"/>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4" name="Table 23">
                <a:extLst>
                  <a:ext uri="{FF2B5EF4-FFF2-40B4-BE49-F238E27FC236}">
                    <a16:creationId xmlns:a16="http://schemas.microsoft.com/office/drawing/2014/main" id="{C9BEB7F8-6ABE-406F-8F12-2D92F1E4B6AD}"/>
                  </a:ext>
                </a:extLst>
              </p:cNvPr>
              <p:cNvGraphicFramePr>
                <a:graphicFrameLocks noGrp="1"/>
              </p:cNvGraphicFramePr>
              <p:nvPr>
                <p:extLst>
                  <p:ext uri="{D42A27DB-BD31-4B8C-83A1-F6EECF244321}">
                    <p14:modId xmlns:p14="http://schemas.microsoft.com/office/powerpoint/2010/main" val="2195581854"/>
                  </p:ext>
                </p:extLst>
              </p:nvPr>
            </p:nvGraphicFramePr>
            <p:xfrm>
              <a:off x="6790754" y="5898511"/>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10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4" name="Table 23">
                <a:extLst>
                  <a:ext uri="{FF2B5EF4-FFF2-40B4-BE49-F238E27FC236}">
                    <a16:creationId xmlns:a16="http://schemas.microsoft.com/office/drawing/2014/main" id="{C9BEB7F8-6ABE-406F-8F12-2D92F1E4B6AD}"/>
                  </a:ext>
                </a:extLst>
              </p:cNvPr>
              <p:cNvGraphicFramePr>
                <a:graphicFrameLocks noGrp="1"/>
              </p:cNvGraphicFramePr>
              <p:nvPr>
                <p:extLst>
                  <p:ext uri="{D42A27DB-BD31-4B8C-83A1-F6EECF244321}">
                    <p14:modId xmlns:p14="http://schemas.microsoft.com/office/powerpoint/2010/main" val="2195581854"/>
                  </p:ext>
                </p:extLst>
              </p:nvPr>
            </p:nvGraphicFramePr>
            <p:xfrm>
              <a:off x="6790754" y="5898511"/>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0"/>
                          <a:stretch>
                            <a:fillRect l="-581" t="-1613" r="-326744" b="-4839"/>
                          </a:stretch>
                        </a:blipFill>
                      </a:tcPr>
                    </a:tc>
                    <a:tc>
                      <a:txBody>
                        <a:bodyPr/>
                        <a:lstStyle/>
                        <a:p>
                          <a:endParaRPr lang="en-US"/>
                        </a:p>
                      </a:txBody>
                      <a:tcPr anchor="ctr">
                        <a:blipFill>
                          <a:blip r:embed="rId10"/>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5" name="Table 24">
                <a:extLst>
                  <a:ext uri="{FF2B5EF4-FFF2-40B4-BE49-F238E27FC236}">
                    <a16:creationId xmlns:a16="http://schemas.microsoft.com/office/drawing/2014/main" id="{699ABE01-2A29-48AC-8DE5-35B2327F15DF}"/>
                  </a:ext>
                </a:extLst>
              </p:cNvPr>
              <p:cNvGraphicFramePr>
                <a:graphicFrameLocks noGrp="1"/>
              </p:cNvGraphicFramePr>
              <p:nvPr>
                <p:extLst>
                  <p:ext uri="{D42A27DB-BD31-4B8C-83A1-F6EECF244321}">
                    <p14:modId xmlns:p14="http://schemas.microsoft.com/office/powerpoint/2010/main" val="3550062915"/>
                  </p:ext>
                </p:extLst>
              </p:nvPr>
            </p:nvGraphicFramePr>
            <p:xfrm>
              <a:off x="587914" y="957199"/>
              <a:ext cx="4448745" cy="370840"/>
            </p:xfrm>
            <a:graphic>
              <a:graphicData uri="http://schemas.openxmlformats.org/drawingml/2006/table">
                <a:tbl>
                  <a:tblPr firstRow="1" bandRow="1">
                    <a:tableStyleId>{5DA37D80-6434-44D0-A028-1B22A696006F}</a:tableStyleId>
                  </a:tblPr>
                  <a:tblGrid>
                    <a:gridCol w="1063086">
                      <a:extLst>
                        <a:ext uri="{9D8B030D-6E8A-4147-A177-3AD203B41FA5}">
                          <a16:colId xmlns:a16="http://schemas.microsoft.com/office/drawing/2014/main" val="3025358517"/>
                        </a:ext>
                      </a:extLst>
                    </a:gridCol>
                    <a:gridCol w="3385659">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e>
                                </m:d>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25" name="Table 24">
                <a:extLst>
                  <a:ext uri="{FF2B5EF4-FFF2-40B4-BE49-F238E27FC236}">
                    <a16:creationId xmlns:a16="http://schemas.microsoft.com/office/drawing/2014/main" id="{699ABE01-2A29-48AC-8DE5-35B2327F15DF}"/>
                  </a:ext>
                </a:extLst>
              </p:cNvPr>
              <p:cNvGraphicFramePr>
                <a:graphicFrameLocks noGrp="1"/>
              </p:cNvGraphicFramePr>
              <p:nvPr>
                <p:extLst>
                  <p:ext uri="{D42A27DB-BD31-4B8C-83A1-F6EECF244321}">
                    <p14:modId xmlns:p14="http://schemas.microsoft.com/office/powerpoint/2010/main" val="3550062915"/>
                  </p:ext>
                </p:extLst>
              </p:nvPr>
            </p:nvGraphicFramePr>
            <p:xfrm>
              <a:off x="587914" y="957199"/>
              <a:ext cx="4448745" cy="370840"/>
            </p:xfrm>
            <a:graphic>
              <a:graphicData uri="http://schemas.openxmlformats.org/drawingml/2006/table">
                <a:tbl>
                  <a:tblPr firstRow="1" bandRow="1">
                    <a:tableStyleId>{5DA37D80-6434-44D0-A028-1B22A696006F}</a:tableStyleId>
                  </a:tblPr>
                  <a:tblGrid>
                    <a:gridCol w="1063086">
                      <a:extLst>
                        <a:ext uri="{9D8B030D-6E8A-4147-A177-3AD203B41FA5}">
                          <a16:colId xmlns:a16="http://schemas.microsoft.com/office/drawing/2014/main" val="3025358517"/>
                        </a:ext>
                      </a:extLst>
                    </a:gridCol>
                    <a:gridCol w="3385659">
                      <a:extLst>
                        <a:ext uri="{9D8B030D-6E8A-4147-A177-3AD203B41FA5}">
                          <a16:colId xmlns:a16="http://schemas.microsoft.com/office/drawing/2014/main" val="822113549"/>
                        </a:ext>
                      </a:extLst>
                    </a:gridCol>
                  </a:tblGrid>
                  <a:tr h="370840">
                    <a:tc>
                      <a:txBody>
                        <a:bodyPr/>
                        <a:lstStyle/>
                        <a:p>
                          <a:endParaRPr lang="en-US"/>
                        </a:p>
                      </a:txBody>
                      <a:tcPr anchor="ctr">
                        <a:blipFill>
                          <a:blip r:embed="rId11"/>
                          <a:stretch>
                            <a:fillRect l="-571" t="-3279" r="-319429" b="-4918"/>
                          </a:stretch>
                        </a:blipFill>
                      </a:tcPr>
                    </a:tc>
                    <a:tc>
                      <a:txBody>
                        <a:bodyPr/>
                        <a:lstStyle/>
                        <a:p>
                          <a:endParaRPr lang="en-US"/>
                        </a:p>
                      </a:txBody>
                      <a:tcPr anchor="ctr">
                        <a:blipFill>
                          <a:blip r:embed="rId11"/>
                          <a:stretch>
                            <a:fillRect l="-31655" t="-3279" r="-540" b="-4918"/>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6" name="Table 25">
                <a:extLst>
                  <a:ext uri="{FF2B5EF4-FFF2-40B4-BE49-F238E27FC236}">
                    <a16:creationId xmlns:a16="http://schemas.microsoft.com/office/drawing/2014/main" id="{6065803A-7FBA-4BC7-98CC-6221291A5D3B}"/>
                  </a:ext>
                </a:extLst>
              </p:cNvPr>
              <p:cNvGraphicFramePr>
                <a:graphicFrameLocks noGrp="1"/>
              </p:cNvGraphicFramePr>
              <p:nvPr>
                <p:extLst>
                  <p:ext uri="{D42A27DB-BD31-4B8C-83A1-F6EECF244321}">
                    <p14:modId xmlns:p14="http://schemas.microsoft.com/office/powerpoint/2010/main" val="1932156319"/>
                  </p:ext>
                </p:extLst>
              </p:nvPr>
            </p:nvGraphicFramePr>
            <p:xfrm>
              <a:off x="587917" y="1623460"/>
              <a:ext cx="4448744" cy="370840"/>
            </p:xfrm>
            <a:graphic>
              <a:graphicData uri="http://schemas.openxmlformats.org/drawingml/2006/table">
                <a:tbl>
                  <a:tblPr firstRow="1" bandRow="1">
                    <a:tableStyleId>{5DA37D80-6434-44D0-A028-1B22A696006F}</a:tableStyleId>
                  </a:tblPr>
                  <a:tblGrid>
                    <a:gridCol w="1050383">
                      <a:extLst>
                        <a:ext uri="{9D8B030D-6E8A-4147-A177-3AD203B41FA5}">
                          <a16:colId xmlns:a16="http://schemas.microsoft.com/office/drawing/2014/main" val="3025358517"/>
                        </a:ext>
                      </a:extLst>
                    </a:gridCol>
                    <a:gridCol w="3398361">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6" name="Table 25">
                <a:extLst>
                  <a:ext uri="{FF2B5EF4-FFF2-40B4-BE49-F238E27FC236}">
                    <a16:creationId xmlns:a16="http://schemas.microsoft.com/office/drawing/2014/main" id="{6065803A-7FBA-4BC7-98CC-6221291A5D3B}"/>
                  </a:ext>
                </a:extLst>
              </p:cNvPr>
              <p:cNvGraphicFramePr>
                <a:graphicFrameLocks noGrp="1"/>
              </p:cNvGraphicFramePr>
              <p:nvPr>
                <p:extLst>
                  <p:ext uri="{D42A27DB-BD31-4B8C-83A1-F6EECF244321}">
                    <p14:modId xmlns:p14="http://schemas.microsoft.com/office/powerpoint/2010/main" val="1932156319"/>
                  </p:ext>
                </p:extLst>
              </p:nvPr>
            </p:nvGraphicFramePr>
            <p:xfrm>
              <a:off x="587917" y="1623460"/>
              <a:ext cx="4448744" cy="370840"/>
            </p:xfrm>
            <a:graphic>
              <a:graphicData uri="http://schemas.openxmlformats.org/drawingml/2006/table">
                <a:tbl>
                  <a:tblPr firstRow="1" bandRow="1">
                    <a:tableStyleId>{5DA37D80-6434-44D0-A028-1B22A696006F}</a:tableStyleId>
                  </a:tblPr>
                  <a:tblGrid>
                    <a:gridCol w="1050383">
                      <a:extLst>
                        <a:ext uri="{9D8B030D-6E8A-4147-A177-3AD203B41FA5}">
                          <a16:colId xmlns:a16="http://schemas.microsoft.com/office/drawing/2014/main" val="3025358517"/>
                        </a:ext>
                      </a:extLst>
                    </a:gridCol>
                    <a:gridCol w="3398361">
                      <a:extLst>
                        <a:ext uri="{9D8B030D-6E8A-4147-A177-3AD203B41FA5}">
                          <a16:colId xmlns:a16="http://schemas.microsoft.com/office/drawing/2014/main" val="822113549"/>
                        </a:ext>
                      </a:extLst>
                    </a:gridCol>
                  </a:tblGrid>
                  <a:tr h="370840">
                    <a:tc>
                      <a:txBody>
                        <a:bodyPr/>
                        <a:lstStyle/>
                        <a:p>
                          <a:endParaRPr lang="en-US"/>
                        </a:p>
                      </a:txBody>
                      <a:tcPr anchor="ctr">
                        <a:blipFill>
                          <a:blip r:embed="rId12"/>
                          <a:stretch>
                            <a:fillRect l="-578" t="-1613" r="-324277" b="-4839"/>
                          </a:stretch>
                        </a:blipFill>
                      </a:tcPr>
                    </a:tc>
                    <a:tc>
                      <a:txBody>
                        <a:bodyPr/>
                        <a:lstStyle/>
                        <a:p>
                          <a:endParaRPr lang="en-US"/>
                        </a:p>
                      </a:txBody>
                      <a:tcPr anchor="ctr">
                        <a:blipFill>
                          <a:blip r:embed="rId12"/>
                          <a:stretch>
                            <a:fillRect l="-31183" t="-1613" r="-538" b="-4839"/>
                          </a:stretch>
                        </a:blipFill>
                      </a:tcPr>
                    </a:tc>
                    <a:extLst>
                      <a:ext uri="{0D108BD9-81ED-4DB2-BD59-A6C34878D82A}">
                        <a16:rowId xmlns:a16="http://schemas.microsoft.com/office/drawing/2014/main" val="2050601425"/>
                      </a:ext>
                    </a:extLst>
                  </a:tr>
                </a:tbl>
              </a:graphicData>
            </a:graphic>
          </p:graphicFrame>
        </mc:Fallback>
      </mc:AlternateContent>
      <p:cxnSp>
        <p:nvCxnSpPr>
          <p:cNvPr id="27" name="Straight Arrow Connector 26">
            <a:extLst>
              <a:ext uri="{FF2B5EF4-FFF2-40B4-BE49-F238E27FC236}">
                <a16:creationId xmlns:a16="http://schemas.microsoft.com/office/drawing/2014/main" id="{F745709A-767B-44A3-806E-06A7D659A0A5}"/>
              </a:ext>
            </a:extLst>
          </p:cNvPr>
          <p:cNvCxnSpPr>
            <a:cxnSpLocks/>
          </p:cNvCxnSpPr>
          <p:nvPr/>
        </p:nvCxnSpPr>
        <p:spPr>
          <a:xfrm>
            <a:off x="2768595" y="1328039"/>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ACF561B-672D-4260-B34F-D35876F27E4E}"/>
              </a:ext>
            </a:extLst>
          </p:cNvPr>
          <p:cNvCxnSpPr>
            <a:cxnSpLocks/>
          </p:cNvCxnSpPr>
          <p:nvPr/>
        </p:nvCxnSpPr>
        <p:spPr>
          <a:xfrm>
            <a:off x="2768595" y="1994300"/>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9" name="Table 28">
                <a:extLst>
                  <a:ext uri="{FF2B5EF4-FFF2-40B4-BE49-F238E27FC236}">
                    <a16:creationId xmlns:a16="http://schemas.microsoft.com/office/drawing/2014/main" id="{91125BBA-50F8-4ACB-B6DF-70FF031E3AAB}"/>
                  </a:ext>
                </a:extLst>
              </p:cNvPr>
              <p:cNvGraphicFramePr>
                <a:graphicFrameLocks noGrp="1"/>
              </p:cNvGraphicFramePr>
              <p:nvPr>
                <p:extLst>
                  <p:ext uri="{D42A27DB-BD31-4B8C-83A1-F6EECF244321}">
                    <p14:modId xmlns:p14="http://schemas.microsoft.com/office/powerpoint/2010/main" val="3057778961"/>
                  </p:ext>
                </p:extLst>
              </p:nvPr>
            </p:nvGraphicFramePr>
            <p:xfrm>
              <a:off x="2557921" y="312936"/>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fa-IR"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9" name="Table 28">
                <a:extLst>
                  <a:ext uri="{FF2B5EF4-FFF2-40B4-BE49-F238E27FC236}">
                    <a16:creationId xmlns:a16="http://schemas.microsoft.com/office/drawing/2014/main" id="{91125BBA-50F8-4ACB-B6DF-70FF031E3AAB}"/>
                  </a:ext>
                </a:extLst>
              </p:cNvPr>
              <p:cNvGraphicFramePr>
                <a:graphicFrameLocks noGrp="1"/>
              </p:cNvGraphicFramePr>
              <p:nvPr>
                <p:extLst>
                  <p:ext uri="{D42A27DB-BD31-4B8C-83A1-F6EECF244321}">
                    <p14:modId xmlns:p14="http://schemas.microsoft.com/office/powerpoint/2010/main" val="3057778961"/>
                  </p:ext>
                </p:extLst>
              </p:nvPr>
            </p:nvGraphicFramePr>
            <p:xfrm>
              <a:off x="2557921" y="312936"/>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endParaRPr lang="en-US"/>
                        </a:p>
                      </a:txBody>
                      <a:tcPr anchor="ctr">
                        <a:blipFill>
                          <a:blip r:embed="rId13"/>
                          <a:stretch>
                            <a:fillRect l="-943" t="-1613" r="-3774" b="-4839"/>
                          </a:stretch>
                        </a:blipFill>
                      </a:tcPr>
                    </a:tc>
                    <a:extLst>
                      <a:ext uri="{0D108BD9-81ED-4DB2-BD59-A6C34878D82A}">
                        <a16:rowId xmlns:a16="http://schemas.microsoft.com/office/drawing/2014/main" val="2050601425"/>
                      </a:ext>
                    </a:extLst>
                  </a:tr>
                </a:tbl>
              </a:graphicData>
            </a:graphic>
          </p:graphicFrame>
        </mc:Fallback>
      </mc:AlternateContent>
      <p:cxnSp>
        <p:nvCxnSpPr>
          <p:cNvPr id="30" name="Straight Arrow Connector 29">
            <a:extLst>
              <a:ext uri="{FF2B5EF4-FFF2-40B4-BE49-F238E27FC236}">
                <a16:creationId xmlns:a16="http://schemas.microsoft.com/office/drawing/2014/main" id="{A676D540-3221-41AB-9D37-FBCF96164FA6}"/>
              </a:ext>
            </a:extLst>
          </p:cNvPr>
          <p:cNvCxnSpPr>
            <a:cxnSpLocks/>
          </p:cNvCxnSpPr>
          <p:nvPr/>
        </p:nvCxnSpPr>
        <p:spPr>
          <a:xfrm>
            <a:off x="2768593" y="683776"/>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31" name="Table 30">
                <a:extLst>
                  <a:ext uri="{FF2B5EF4-FFF2-40B4-BE49-F238E27FC236}">
                    <a16:creationId xmlns:a16="http://schemas.microsoft.com/office/drawing/2014/main" id="{5A6BDCBD-DAB4-4022-AF78-074CC6093504}"/>
                  </a:ext>
                </a:extLst>
              </p:cNvPr>
              <p:cNvGraphicFramePr>
                <a:graphicFrameLocks noGrp="1"/>
              </p:cNvGraphicFramePr>
              <p:nvPr>
                <p:extLst>
                  <p:ext uri="{D42A27DB-BD31-4B8C-83A1-F6EECF244321}">
                    <p14:modId xmlns:p14="http://schemas.microsoft.com/office/powerpoint/2010/main" val="3995193332"/>
                  </p:ext>
                </p:extLst>
              </p:nvPr>
            </p:nvGraphicFramePr>
            <p:xfrm>
              <a:off x="587916" y="2286436"/>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6</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31" name="Table 30">
                <a:extLst>
                  <a:ext uri="{FF2B5EF4-FFF2-40B4-BE49-F238E27FC236}">
                    <a16:creationId xmlns:a16="http://schemas.microsoft.com/office/drawing/2014/main" id="{5A6BDCBD-DAB4-4022-AF78-074CC6093504}"/>
                  </a:ext>
                </a:extLst>
              </p:cNvPr>
              <p:cNvGraphicFramePr>
                <a:graphicFrameLocks noGrp="1"/>
              </p:cNvGraphicFramePr>
              <p:nvPr>
                <p:extLst>
                  <p:ext uri="{D42A27DB-BD31-4B8C-83A1-F6EECF244321}">
                    <p14:modId xmlns:p14="http://schemas.microsoft.com/office/powerpoint/2010/main" val="3995193332"/>
                  </p:ext>
                </p:extLst>
              </p:nvPr>
            </p:nvGraphicFramePr>
            <p:xfrm>
              <a:off x="587916" y="2286436"/>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4"/>
                          <a:stretch>
                            <a:fillRect l="-581" t="-1639" r="-326744" b="-6557"/>
                          </a:stretch>
                        </a:blipFill>
                      </a:tcPr>
                    </a:tc>
                    <a:tc>
                      <a:txBody>
                        <a:bodyPr/>
                        <a:lstStyle/>
                        <a:p>
                          <a:endParaRPr lang="en-US"/>
                        </a:p>
                      </a:txBody>
                      <a:tcPr anchor="ctr">
                        <a:blipFill>
                          <a:blip r:embed="rId14"/>
                          <a:stretch>
                            <a:fillRect l="-30948" t="-1639" r="-537" b="-6557"/>
                          </a:stretch>
                        </a:blipFill>
                      </a:tcPr>
                    </a:tc>
                    <a:extLst>
                      <a:ext uri="{0D108BD9-81ED-4DB2-BD59-A6C34878D82A}">
                        <a16:rowId xmlns:a16="http://schemas.microsoft.com/office/drawing/2014/main" val="2050601425"/>
                      </a:ext>
                    </a:extLst>
                  </a:tr>
                </a:tbl>
              </a:graphicData>
            </a:graphic>
          </p:graphicFrame>
        </mc:Fallback>
      </mc:AlternateContent>
      <p:cxnSp>
        <p:nvCxnSpPr>
          <p:cNvPr id="32" name="Straight Arrow Connector 31">
            <a:extLst>
              <a:ext uri="{FF2B5EF4-FFF2-40B4-BE49-F238E27FC236}">
                <a16:creationId xmlns:a16="http://schemas.microsoft.com/office/drawing/2014/main" id="{D645BDC8-82E1-4012-BE39-495EAE96FC7B}"/>
              </a:ext>
            </a:extLst>
          </p:cNvPr>
          <p:cNvCxnSpPr>
            <a:cxnSpLocks/>
          </p:cNvCxnSpPr>
          <p:nvPr/>
        </p:nvCxnSpPr>
        <p:spPr>
          <a:xfrm>
            <a:off x="2768595" y="2647862"/>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33" name="Table 32">
                <a:extLst>
                  <a:ext uri="{FF2B5EF4-FFF2-40B4-BE49-F238E27FC236}">
                    <a16:creationId xmlns:a16="http://schemas.microsoft.com/office/drawing/2014/main" id="{D92F253A-E0E8-45F1-801A-755A5A28FB99}"/>
                  </a:ext>
                </a:extLst>
              </p:cNvPr>
              <p:cNvGraphicFramePr>
                <a:graphicFrameLocks noGrp="1"/>
              </p:cNvGraphicFramePr>
              <p:nvPr>
                <p:extLst>
                  <p:ext uri="{D42A27DB-BD31-4B8C-83A1-F6EECF244321}">
                    <p14:modId xmlns:p14="http://schemas.microsoft.com/office/powerpoint/2010/main" val="466954456"/>
                  </p:ext>
                </p:extLst>
              </p:nvPr>
            </p:nvGraphicFramePr>
            <p:xfrm>
              <a:off x="587916" y="2939998"/>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33" name="Table 32">
                <a:extLst>
                  <a:ext uri="{FF2B5EF4-FFF2-40B4-BE49-F238E27FC236}">
                    <a16:creationId xmlns:a16="http://schemas.microsoft.com/office/drawing/2014/main" id="{D92F253A-E0E8-45F1-801A-755A5A28FB99}"/>
                  </a:ext>
                </a:extLst>
              </p:cNvPr>
              <p:cNvGraphicFramePr>
                <a:graphicFrameLocks noGrp="1"/>
              </p:cNvGraphicFramePr>
              <p:nvPr>
                <p:extLst>
                  <p:ext uri="{D42A27DB-BD31-4B8C-83A1-F6EECF244321}">
                    <p14:modId xmlns:p14="http://schemas.microsoft.com/office/powerpoint/2010/main" val="466954456"/>
                  </p:ext>
                </p:extLst>
              </p:nvPr>
            </p:nvGraphicFramePr>
            <p:xfrm>
              <a:off x="587916" y="2939998"/>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5"/>
                          <a:stretch>
                            <a:fillRect l="-581" t="-1613" r="-326744" b="-4839"/>
                          </a:stretch>
                        </a:blipFill>
                      </a:tcPr>
                    </a:tc>
                    <a:tc>
                      <a:txBody>
                        <a:bodyPr/>
                        <a:lstStyle/>
                        <a:p>
                          <a:endParaRPr lang="en-US"/>
                        </a:p>
                      </a:txBody>
                      <a:tcPr anchor="ctr">
                        <a:blipFill>
                          <a:blip r:embed="rId15"/>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34" name="Straight Arrow Connector 33">
            <a:extLst>
              <a:ext uri="{FF2B5EF4-FFF2-40B4-BE49-F238E27FC236}">
                <a16:creationId xmlns:a16="http://schemas.microsoft.com/office/drawing/2014/main" id="{BE9472BF-2DBB-4700-AE17-A80A6D456E1C}"/>
              </a:ext>
            </a:extLst>
          </p:cNvPr>
          <p:cNvCxnSpPr>
            <a:cxnSpLocks/>
          </p:cNvCxnSpPr>
          <p:nvPr/>
        </p:nvCxnSpPr>
        <p:spPr>
          <a:xfrm>
            <a:off x="2768595" y="3301424"/>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35" name="Table 34">
                <a:extLst>
                  <a:ext uri="{FF2B5EF4-FFF2-40B4-BE49-F238E27FC236}">
                    <a16:creationId xmlns:a16="http://schemas.microsoft.com/office/drawing/2014/main" id="{68CB8FF7-1B0C-4F7D-8A1A-1F4013177B69}"/>
                  </a:ext>
                </a:extLst>
              </p:cNvPr>
              <p:cNvGraphicFramePr>
                <a:graphicFrameLocks noGrp="1"/>
              </p:cNvGraphicFramePr>
              <p:nvPr>
                <p:extLst>
                  <p:ext uri="{D42A27DB-BD31-4B8C-83A1-F6EECF244321}">
                    <p14:modId xmlns:p14="http://schemas.microsoft.com/office/powerpoint/2010/main" val="126285957"/>
                  </p:ext>
                </p:extLst>
              </p:nvPr>
            </p:nvGraphicFramePr>
            <p:xfrm>
              <a:off x="587916" y="3604399"/>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35" name="Table 34">
                <a:extLst>
                  <a:ext uri="{FF2B5EF4-FFF2-40B4-BE49-F238E27FC236}">
                    <a16:creationId xmlns:a16="http://schemas.microsoft.com/office/drawing/2014/main" id="{68CB8FF7-1B0C-4F7D-8A1A-1F4013177B69}"/>
                  </a:ext>
                </a:extLst>
              </p:cNvPr>
              <p:cNvGraphicFramePr>
                <a:graphicFrameLocks noGrp="1"/>
              </p:cNvGraphicFramePr>
              <p:nvPr>
                <p:extLst>
                  <p:ext uri="{D42A27DB-BD31-4B8C-83A1-F6EECF244321}">
                    <p14:modId xmlns:p14="http://schemas.microsoft.com/office/powerpoint/2010/main" val="126285957"/>
                  </p:ext>
                </p:extLst>
              </p:nvPr>
            </p:nvGraphicFramePr>
            <p:xfrm>
              <a:off x="587916" y="3604399"/>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6"/>
                          <a:stretch>
                            <a:fillRect l="-581" t="-1613" r="-326744" b="-4839"/>
                          </a:stretch>
                        </a:blipFill>
                      </a:tcPr>
                    </a:tc>
                    <a:tc>
                      <a:txBody>
                        <a:bodyPr/>
                        <a:lstStyle/>
                        <a:p>
                          <a:endParaRPr lang="en-US"/>
                        </a:p>
                      </a:txBody>
                      <a:tcPr anchor="ctr">
                        <a:blipFill>
                          <a:blip r:embed="rId16"/>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36" name="Straight Arrow Connector 35">
            <a:extLst>
              <a:ext uri="{FF2B5EF4-FFF2-40B4-BE49-F238E27FC236}">
                <a16:creationId xmlns:a16="http://schemas.microsoft.com/office/drawing/2014/main" id="{5E5AAD5A-6081-4F1B-94DF-9BBB4B23B175}"/>
              </a:ext>
            </a:extLst>
          </p:cNvPr>
          <p:cNvCxnSpPr>
            <a:cxnSpLocks/>
          </p:cNvCxnSpPr>
          <p:nvPr/>
        </p:nvCxnSpPr>
        <p:spPr>
          <a:xfrm>
            <a:off x="2768595" y="396582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37" name="Table 36">
                <a:extLst>
                  <a:ext uri="{FF2B5EF4-FFF2-40B4-BE49-F238E27FC236}">
                    <a16:creationId xmlns:a16="http://schemas.microsoft.com/office/drawing/2014/main" id="{478D6BD7-E4A3-4208-87FB-2063B95A4570}"/>
                  </a:ext>
                </a:extLst>
              </p:cNvPr>
              <p:cNvGraphicFramePr>
                <a:graphicFrameLocks noGrp="1"/>
              </p:cNvGraphicFramePr>
              <p:nvPr>
                <p:extLst>
                  <p:ext uri="{D42A27DB-BD31-4B8C-83A1-F6EECF244321}">
                    <p14:modId xmlns:p14="http://schemas.microsoft.com/office/powerpoint/2010/main" val="3545627838"/>
                  </p:ext>
                </p:extLst>
              </p:nvPr>
            </p:nvGraphicFramePr>
            <p:xfrm>
              <a:off x="587916" y="424854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17</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12</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37" name="Table 36">
                <a:extLst>
                  <a:ext uri="{FF2B5EF4-FFF2-40B4-BE49-F238E27FC236}">
                    <a16:creationId xmlns:a16="http://schemas.microsoft.com/office/drawing/2014/main" id="{478D6BD7-E4A3-4208-87FB-2063B95A4570}"/>
                  </a:ext>
                </a:extLst>
              </p:cNvPr>
              <p:cNvGraphicFramePr>
                <a:graphicFrameLocks noGrp="1"/>
              </p:cNvGraphicFramePr>
              <p:nvPr>
                <p:extLst>
                  <p:ext uri="{D42A27DB-BD31-4B8C-83A1-F6EECF244321}">
                    <p14:modId xmlns:p14="http://schemas.microsoft.com/office/powerpoint/2010/main" val="3545627838"/>
                  </p:ext>
                </p:extLst>
              </p:nvPr>
            </p:nvGraphicFramePr>
            <p:xfrm>
              <a:off x="587916" y="424854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7"/>
                          <a:stretch>
                            <a:fillRect l="-581" t="-1613" r="-326744" b="-4839"/>
                          </a:stretch>
                        </a:blipFill>
                      </a:tcPr>
                    </a:tc>
                    <a:tc>
                      <a:txBody>
                        <a:bodyPr/>
                        <a:lstStyle/>
                        <a:p>
                          <a:endParaRPr lang="en-US"/>
                        </a:p>
                      </a:txBody>
                      <a:tcPr anchor="ctr">
                        <a:blipFill>
                          <a:blip r:embed="rId17"/>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38" name="Straight Arrow Connector 37">
            <a:extLst>
              <a:ext uri="{FF2B5EF4-FFF2-40B4-BE49-F238E27FC236}">
                <a16:creationId xmlns:a16="http://schemas.microsoft.com/office/drawing/2014/main" id="{AF45F419-03FC-42A5-83F7-FDC037AEEDD9}"/>
              </a:ext>
            </a:extLst>
          </p:cNvPr>
          <p:cNvCxnSpPr>
            <a:cxnSpLocks/>
          </p:cNvCxnSpPr>
          <p:nvPr/>
        </p:nvCxnSpPr>
        <p:spPr>
          <a:xfrm>
            <a:off x="2768595" y="4609973"/>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39" name="Table 38">
                <a:extLst>
                  <a:ext uri="{FF2B5EF4-FFF2-40B4-BE49-F238E27FC236}">
                    <a16:creationId xmlns:a16="http://schemas.microsoft.com/office/drawing/2014/main" id="{103E6E3F-8E48-4BD6-9362-4CA350AC7BAD}"/>
                  </a:ext>
                </a:extLst>
              </p:cNvPr>
              <p:cNvGraphicFramePr>
                <a:graphicFrameLocks noGrp="1"/>
              </p:cNvGraphicFramePr>
              <p:nvPr>
                <p:extLst>
                  <p:ext uri="{D42A27DB-BD31-4B8C-83A1-F6EECF244321}">
                    <p14:modId xmlns:p14="http://schemas.microsoft.com/office/powerpoint/2010/main" val="1932348498"/>
                  </p:ext>
                </p:extLst>
              </p:nvPr>
            </p:nvGraphicFramePr>
            <p:xfrm>
              <a:off x="587916" y="490469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9</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1</m:t>
                                    </m:r>
                                  </m:sub>
                                </m:sSub>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39" name="Table 38">
                <a:extLst>
                  <a:ext uri="{FF2B5EF4-FFF2-40B4-BE49-F238E27FC236}">
                    <a16:creationId xmlns:a16="http://schemas.microsoft.com/office/drawing/2014/main" id="{103E6E3F-8E48-4BD6-9362-4CA350AC7BAD}"/>
                  </a:ext>
                </a:extLst>
              </p:cNvPr>
              <p:cNvGraphicFramePr>
                <a:graphicFrameLocks noGrp="1"/>
              </p:cNvGraphicFramePr>
              <p:nvPr>
                <p:extLst>
                  <p:ext uri="{D42A27DB-BD31-4B8C-83A1-F6EECF244321}">
                    <p14:modId xmlns:p14="http://schemas.microsoft.com/office/powerpoint/2010/main" val="1932348498"/>
                  </p:ext>
                </p:extLst>
              </p:nvPr>
            </p:nvGraphicFramePr>
            <p:xfrm>
              <a:off x="587916" y="490469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8"/>
                          <a:stretch>
                            <a:fillRect l="-581" t="-1613" r="-326744" b="-4839"/>
                          </a:stretch>
                        </a:blipFill>
                      </a:tcPr>
                    </a:tc>
                    <a:tc>
                      <a:txBody>
                        <a:bodyPr/>
                        <a:lstStyle/>
                        <a:p>
                          <a:endParaRPr lang="en-US"/>
                        </a:p>
                      </a:txBody>
                      <a:tcPr anchor="ctr">
                        <a:blipFill>
                          <a:blip r:embed="rId18"/>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40" name="Straight Arrow Connector 39">
            <a:extLst>
              <a:ext uri="{FF2B5EF4-FFF2-40B4-BE49-F238E27FC236}">
                <a16:creationId xmlns:a16="http://schemas.microsoft.com/office/drawing/2014/main" id="{8F44AF46-1E1C-42AE-935B-DD6DB4024CD0}"/>
              </a:ext>
            </a:extLst>
          </p:cNvPr>
          <p:cNvCxnSpPr>
            <a:cxnSpLocks/>
          </p:cNvCxnSpPr>
          <p:nvPr/>
        </p:nvCxnSpPr>
        <p:spPr>
          <a:xfrm>
            <a:off x="2768595" y="5266123"/>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41" name="Table 40">
                <a:extLst>
                  <a:ext uri="{FF2B5EF4-FFF2-40B4-BE49-F238E27FC236}">
                    <a16:creationId xmlns:a16="http://schemas.microsoft.com/office/drawing/2014/main" id="{0EA5344C-203D-4277-BE2E-C0F59F3F09AE}"/>
                  </a:ext>
                </a:extLst>
              </p:cNvPr>
              <p:cNvGraphicFramePr>
                <a:graphicFrameLocks noGrp="1"/>
              </p:cNvGraphicFramePr>
              <p:nvPr>
                <p:extLst>
                  <p:ext uri="{D42A27DB-BD31-4B8C-83A1-F6EECF244321}">
                    <p14:modId xmlns:p14="http://schemas.microsoft.com/office/powerpoint/2010/main" val="3183698557"/>
                  </p:ext>
                </p:extLst>
              </p:nvPr>
            </p:nvGraphicFramePr>
            <p:xfrm>
              <a:off x="587916" y="5575944"/>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10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23</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18</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41" name="Table 40">
                <a:extLst>
                  <a:ext uri="{FF2B5EF4-FFF2-40B4-BE49-F238E27FC236}">
                    <a16:creationId xmlns:a16="http://schemas.microsoft.com/office/drawing/2014/main" id="{0EA5344C-203D-4277-BE2E-C0F59F3F09AE}"/>
                  </a:ext>
                </a:extLst>
              </p:cNvPr>
              <p:cNvGraphicFramePr>
                <a:graphicFrameLocks noGrp="1"/>
              </p:cNvGraphicFramePr>
              <p:nvPr>
                <p:extLst>
                  <p:ext uri="{D42A27DB-BD31-4B8C-83A1-F6EECF244321}">
                    <p14:modId xmlns:p14="http://schemas.microsoft.com/office/powerpoint/2010/main" val="3183698557"/>
                  </p:ext>
                </p:extLst>
              </p:nvPr>
            </p:nvGraphicFramePr>
            <p:xfrm>
              <a:off x="587916" y="5575944"/>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9"/>
                          <a:stretch>
                            <a:fillRect l="-581" t="-1613" r="-326744" b="-4839"/>
                          </a:stretch>
                        </a:blipFill>
                      </a:tcPr>
                    </a:tc>
                    <a:tc>
                      <a:txBody>
                        <a:bodyPr/>
                        <a:lstStyle/>
                        <a:p>
                          <a:endParaRPr lang="en-US"/>
                        </a:p>
                      </a:txBody>
                      <a:tcPr anchor="ctr">
                        <a:blipFill>
                          <a:blip r:embed="rId19"/>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0" name="Table 49">
                <a:extLst>
                  <a:ext uri="{FF2B5EF4-FFF2-40B4-BE49-F238E27FC236}">
                    <a16:creationId xmlns:a16="http://schemas.microsoft.com/office/drawing/2014/main" id="{78DDD1CA-0B98-4987-B55F-4B540AE913A3}"/>
                  </a:ext>
                </a:extLst>
              </p:cNvPr>
              <p:cNvGraphicFramePr>
                <a:graphicFrameLocks noGrp="1"/>
              </p:cNvGraphicFramePr>
              <p:nvPr>
                <p:extLst>
                  <p:ext uri="{D42A27DB-BD31-4B8C-83A1-F6EECF244321}">
                    <p14:modId xmlns:p14="http://schemas.microsoft.com/office/powerpoint/2010/main" val="1077956490"/>
                  </p:ext>
                </p:extLst>
              </p:nvPr>
            </p:nvGraphicFramePr>
            <p:xfrm>
              <a:off x="541977" y="6259815"/>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11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50" name="Table 49">
                <a:extLst>
                  <a:ext uri="{FF2B5EF4-FFF2-40B4-BE49-F238E27FC236}">
                    <a16:creationId xmlns:a16="http://schemas.microsoft.com/office/drawing/2014/main" id="{78DDD1CA-0B98-4987-B55F-4B540AE913A3}"/>
                  </a:ext>
                </a:extLst>
              </p:cNvPr>
              <p:cNvGraphicFramePr>
                <a:graphicFrameLocks noGrp="1"/>
              </p:cNvGraphicFramePr>
              <p:nvPr>
                <p:extLst>
                  <p:ext uri="{D42A27DB-BD31-4B8C-83A1-F6EECF244321}">
                    <p14:modId xmlns:p14="http://schemas.microsoft.com/office/powerpoint/2010/main" val="1077956490"/>
                  </p:ext>
                </p:extLst>
              </p:nvPr>
            </p:nvGraphicFramePr>
            <p:xfrm>
              <a:off x="541977" y="6259815"/>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20"/>
                          <a:stretch>
                            <a:fillRect l="-581" t="-1613" r="-326744" b="-4839"/>
                          </a:stretch>
                        </a:blipFill>
                      </a:tcPr>
                    </a:tc>
                    <a:tc>
                      <a:txBody>
                        <a:bodyPr/>
                        <a:lstStyle/>
                        <a:p>
                          <a:endParaRPr lang="en-US"/>
                        </a:p>
                      </a:txBody>
                      <a:tcPr anchor="ctr">
                        <a:blipFill>
                          <a:blip r:embed="rId20"/>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51" name="Straight Arrow Connector 50">
            <a:extLst>
              <a:ext uri="{FF2B5EF4-FFF2-40B4-BE49-F238E27FC236}">
                <a16:creationId xmlns:a16="http://schemas.microsoft.com/office/drawing/2014/main" id="{B6061DB6-C2B7-4698-B704-7FA656D4ED89}"/>
              </a:ext>
            </a:extLst>
          </p:cNvPr>
          <p:cNvCxnSpPr>
            <a:cxnSpLocks/>
          </p:cNvCxnSpPr>
          <p:nvPr/>
        </p:nvCxnSpPr>
        <p:spPr>
          <a:xfrm>
            <a:off x="2753644" y="597721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or: Elbow 52">
            <a:extLst>
              <a:ext uri="{FF2B5EF4-FFF2-40B4-BE49-F238E27FC236}">
                <a16:creationId xmlns:a16="http://schemas.microsoft.com/office/drawing/2014/main" id="{E803B14B-1A81-4FAA-A1EB-C81A60F9B675}"/>
              </a:ext>
            </a:extLst>
          </p:cNvPr>
          <p:cNvCxnSpPr>
            <a:cxnSpLocks/>
            <a:stCxn id="24" idx="2"/>
            <a:endCxn id="11" idx="3"/>
          </p:cNvCxnSpPr>
          <p:nvPr/>
        </p:nvCxnSpPr>
        <p:spPr>
          <a:xfrm rot="5400000">
            <a:off x="7642147" y="5081792"/>
            <a:ext cx="185420" cy="25605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858D237A-6114-4F62-B143-0F2244A46D47}"/>
              </a:ext>
            </a:extLst>
          </p:cNvPr>
          <p:cNvCxnSpPr/>
          <p:nvPr/>
        </p:nvCxnSpPr>
        <p:spPr>
          <a:xfrm>
            <a:off x="4990721" y="6454772"/>
            <a:ext cx="2894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963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AF3D42C-DD0B-47BD-8161-0BFE15DF543C}"/>
              </a:ext>
            </a:extLst>
          </p:cNvPr>
          <p:cNvSpPr>
            <a:spLocks noGrp="1"/>
          </p:cNvSpPr>
          <p:nvPr>
            <p:ph type="title"/>
          </p:nvPr>
        </p:nvSpPr>
        <p:spPr>
          <a:xfrm>
            <a:off x="838200" y="251777"/>
            <a:ext cx="10515600" cy="477556"/>
          </a:xfrm>
        </p:spPr>
        <p:txBody>
          <a:bodyPr>
            <a:normAutofit/>
          </a:bodyPr>
          <a:lstStyle/>
          <a:p>
            <a:pPr algn="r" rtl="1"/>
            <a:r>
              <a:rPr lang="fa-IR" sz="1800" b="1" dirty="0">
                <a:cs typeface="B Nazanin" panose="00000400000000000000" pitchFamily="2" charset="-78"/>
              </a:rPr>
              <a:t>کامپیوتر پایه (فلوچارت)</a:t>
            </a:r>
            <a:endParaRPr lang="en-US" b="1" dirty="0"/>
          </a:p>
        </p:txBody>
      </p:sp>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16E9B01E-9991-4146-BDEE-7F1207A845FA}"/>
                  </a:ext>
                </a:extLst>
              </p:cNvPr>
              <p:cNvGraphicFramePr>
                <a:graphicFrameLocks noGrp="1"/>
              </p:cNvGraphicFramePr>
              <p:nvPr>
                <p:extLst>
                  <p:ext uri="{D42A27DB-BD31-4B8C-83A1-F6EECF244321}">
                    <p14:modId xmlns:p14="http://schemas.microsoft.com/office/powerpoint/2010/main" val="1919352353"/>
                  </p:ext>
                </p:extLst>
              </p:nvPr>
            </p:nvGraphicFramePr>
            <p:xfrm>
              <a:off x="6790752" y="1282462"/>
              <a:ext cx="4448746" cy="370840"/>
            </p:xfrm>
            <a:graphic>
              <a:graphicData uri="http://schemas.openxmlformats.org/drawingml/2006/table">
                <a:tbl>
                  <a:tblPr firstRow="1" bandRow="1">
                    <a:tableStyleId>{5DA37D80-6434-44D0-A028-1B22A696006F}</a:tableStyleId>
                  </a:tblPr>
                  <a:tblGrid>
                    <a:gridCol w="1032448">
                      <a:extLst>
                        <a:ext uri="{9D8B030D-6E8A-4147-A177-3AD203B41FA5}">
                          <a16:colId xmlns:a16="http://schemas.microsoft.com/office/drawing/2014/main" val="3025358517"/>
                        </a:ext>
                      </a:extLst>
                    </a:gridCol>
                    <a:gridCol w="3416298">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13:8</m:t>
                                    </m:r>
                                  </m:e>
                                </m:d>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12" name="Table 11">
                <a:extLst>
                  <a:ext uri="{FF2B5EF4-FFF2-40B4-BE49-F238E27FC236}">
                    <a16:creationId xmlns:a16="http://schemas.microsoft.com/office/drawing/2014/main" id="{16E9B01E-9991-4146-BDEE-7F1207A845FA}"/>
                  </a:ext>
                </a:extLst>
              </p:cNvPr>
              <p:cNvGraphicFramePr>
                <a:graphicFrameLocks noGrp="1"/>
              </p:cNvGraphicFramePr>
              <p:nvPr>
                <p:extLst>
                  <p:ext uri="{D42A27DB-BD31-4B8C-83A1-F6EECF244321}">
                    <p14:modId xmlns:p14="http://schemas.microsoft.com/office/powerpoint/2010/main" val="1919352353"/>
                  </p:ext>
                </p:extLst>
              </p:nvPr>
            </p:nvGraphicFramePr>
            <p:xfrm>
              <a:off x="6790752" y="1282462"/>
              <a:ext cx="4448746" cy="370840"/>
            </p:xfrm>
            <a:graphic>
              <a:graphicData uri="http://schemas.openxmlformats.org/drawingml/2006/table">
                <a:tbl>
                  <a:tblPr firstRow="1" bandRow="1">
                    <a:tableStyleId>{5DA37D80-6434-44D0-A028-1B22A696006F}</a:tableStyleId>
                  </a:tblPr>
                  <a:tblGrid>
                    <a:gridCol w="1032448">
                      <a:extLst>
                        <a:ext uri="{9D8B030D-6E8A-4147-A177-3AD203B41FA5}">
                          <a16:colId xmlns:a16="http://schemas.microsoft.com/office/drawing/2014/main" val="3025358517"/>
                        </a:ext>
                      </a:extLst>
                    </a:gridCol>
                    <a:gridCol w="3416298">
                      <a:extLst>
                        <a:ext uri="{9D8B030D-6E8A-4147-A177-3AD203B41FA5}">
                          <a16:colId xmlns:a16="http://schemas.microsoft.com/office/drawing/2014/main" val="822113549"/>
                        </a:ext>
                      </a:extLst>
                    </a:gridCol>
                  </a:tblGrid>
                  <a:tr h="370840">
                    <a:tc>
                      <a:txBody>
                        <a:bodyPr/>
                        <a:lstStyle/>
                        <a:p>
                          <a:endParaRPr lang="en-US"/>
                        </a:p>
                      </a:txBody>
                      <a:tcPr anchor="ctr">
                        <a:blipFill>
                          <a:blip r:embed="rId2"/>
                          <a:stretch>
                            <a:fillRect l="-588" t="-1613" r="-331765" b="-4839"/>
                          </a:stretch>
                        </a:blipFill>
                      </a:tcPr>
                    </a:tc>
                    <a:tc>
                      <a:txBody>
                        <a:bodyPr/>
                        <a:lstStyle/>
                        <a:p>
                          <a:endParaRPr lang="en-US"/>
                        </a:p>
                      </a:txBody>
                      <a:tcPr anchor="ctr">
                        <a:blipFill>
                          <a:blip r:embed="rId2"/>
                          <a:stretch>
                            <a:fillRect l="-30481" t="-1613" r="-535"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1E39B879-F6CB-4E17-99FC-C447387E8866}"/>
                  </a:ext>
                </a:extLst>
              </p:cNvPr>
              <p:cNvGraphicFramePr>
                <a:graphicFrameLocks noGrp="1"/>
              </p:cNvGraphicFramePr>
              <p:nvPr>
                <p:extLst>
                  <p:ext uri="{D42A27DB-BD31-4B8C-83A1-F6EECF244321}">
                    <p14:modId xmlns:p14="http://schemas.microsoft.com/office/powerpoint/2010/main" val="2490668759"/>
                  </p:ext>
                </p:extLst>
              </p:nvPr>
            </p:nvGraphicFramePr>
            <p:xfrm>
              <a:off x="6790754" y="1948723"/>
              <a:ext cx="4448739" cy="370840"/>
            </p:xfrm>
            <a:graphic>
              <a:graphicData uri="http://schemas.openxmlformats.org/drawingml/2006/table">
                <a:tbl>
                  <a:tblPr firstRow="1" bandRow="1">
                    <a:tableStyleId>{5DA37D80-6434-44D0-A028-1B22A696006F}</a:tableStyleId>
                  </a:tblPr>
                  <a:tblGrid>
                    <a:gridCol w="1045146">
                      <a:extLst>
                        <a:ext uri="{9D8B030D-6E8A-4147-A177-3AD203B41FA5}">
                          <a16:colId xmlns:a16="http://schemas.microsoft.com/office/drawing/2014/main" val="3025358517"/>
                        </a:ext>
                      </a:extLst>
                    </a:gridCol>
                    <a:gridCol w="3403593">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r>
                                  <a:rPr lang="en-US" b="0" i="1" dirty="0" smtClean="0">
                                    <a:latin typeface="Cambria Math" panose="02040503050406030204" pitchFamily="18" charset="0"/>
                                    <a:ea typeface="Cambria Math" panose="02040503050406030204" pitchFamily="18" charset="0"/>
                                  </a:rPr>
                                  <m:t>[7:0]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3" name="Table 12">
                <a:extLst>
                  <a:ext uri="{FF2B5EF4-FFF2-40B4-BE49-F238E27FC236}">
                    <a16:creationId xmlns:a16="http://schemas.microsoft.com/office/drawing/2014/main" id="{1E39B879-F6CB-4E17-99FC-C447387E8866}"/>
                  </a:ext>
                </a:extLst>
              </p:cNvPr>
              <p:cNvGraphicFramePr>
                <a:graphicFrameLocks noGrp="1"/>
              </p:cNvGraphicFramePr>
              <p:nvPr>
                <p:extLst>
                  <p:ext uri="{D42A27DB-BD31-4B8C-83A1-F6EECF244321}">
                    <p14:modId xmlns:p14="http://schemas.microsoft.com/office/powerpoint/2010/main" val="2490668759"/>
                  </p:ext>
                </p:extLst>
              </p:nvPr>
            </p:nvGraphicFramePr>
            <p:xfrm>
              <a:off x="6790754" y="1948723"/>
              <a:ext cx="4448739" cy="370840"/>
            </p:xfrm>
            <a:graphic>
              <a:graphicData uri="http://schemas.openxmlformats.org/drawingml/2006/table">
                <a:tbl>
                  <a:tblPr firstRow="1" bandRow="1">
                    <a:tableStyleId>{5DA37D80-6434-44D0-A028-1B22A696006F}</a:tableStyleId>
                  </a:tblPr>
                  <a:tblGrid>
                    <a:gridCol w="1045146">
                      <a:extLst>
                        <a:ext uri="{9D8B030D-6E8A-4147-A177-3AD203B41FA5}">
                          <a16:colId xmlns:a16="http://schemas.microsoft.com/office/drawing/2014/main" val="3025358517"/>
                        </a:ext>
                      </a:extLst>
                    </a:gridCol>
                    <a:gridCol w="3403593">
                      <a:extLst>
                        <a:ext uri="{9D8B030D-6E8A-4147-A177-3AD203B41FA5}">
                          <a16:colId xmlns:a16="http://schemas.microsoft.com/office/drawing/2014/main" val="822113549"/>
                        </a:ext>
                      </a:extLst>
                    </a:gridCol>
                  </a:tblGrid>
                  <a:tr h="370840">
                    <a:tc>
                      <a:txBody>
                        <a:bodyPr/>
                        <a:lstStyle/>
                        <a:p>
                          <a:endParaRPr lang="en-US"/>
                        </a:p>
                      </a:txBody>
                      <a:tcPr anchor="ctr">
                        <a:blipFill>
                          <a:blip r:embed="rId3"/>
                          <a:stretch>
                            <a:fillRect l="-581" t="-1613" r="-326744" b="-14516"/>
                          </a:stretch>
                        </a:blipFill>
                      </a:tcPr>
                    </a:tc>
                    <a:tc>
                      <a:txBody>
                        <a:bodyPr/>
                        <a:lstStyle/>
                        <a:p>
                          <a:endParaRPr lang="en-US"/>
                        </a:p>
                      </a:txBody>
                      <a:tcPr anchor="ctr">
                        <a:blipFill>
                          <a:blip r:embed="rId3"/>
                          <a:stretch>
                            <a:fillRect l="-30948" t="-1613" r="-537" b="-14516"/>
                          </a:stretch>
                        </a:blipFill>
                      </a:tcPr>
                    </a:tc>
                    <a:extLst>
                      <a:ext uri="{0D108BD9-81ED-4DB2-BD59-A6C34878D82A}">
                        <a16:rowId xmlns:a16="http://schemas.microsoft.com/office/drawing/2014/main" val="2050601425"/>
                      </a:ext>
                    </a:extLst>
                  </a:tr>
                </a:tbl>
              </a:graphicData>
            </a:graphic>
          </p:graphicFrame>
        </mc:Fallback>
      </mc:AlternateContent>
      <p:cxnSp>
        <p:nvCxnSpPr>
          <p:cNvPr id="14" name="Straight Arrow Connector 13">
            <a:extLst>
              <a:ext uri="{FF2B5EF4-FFF2-40B4-BE49-F238E27FC236}">
                <a16:creationId xmlns:a16="http://schemas.microsoft.com/office/drawing/2014/main" id="{169FA0C3-3C3D-4649-A2E7-14A1412D9647}"/>
              </a:ext>
            </a:extLst>
          </p:cNvPr>
          <p:cNvCxnSpPr/>
          <p:nvPr/>
        </p:nvCxnSpPr>
        <p:spPr>
          <a:xfrm>
            <a:off x="8971433" y="1653302"/>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0D6AF44-355D-4C4A-890C-A95CDC48DED1}"/>
              </a:ext>
            </a:extLst>
          </p:cNvPr>
          <p:cNvCxnSpPr/>
          <p:nvPr/>
        </p:nvCxnSpPr>
        <p:spPr>
          <a:xfrm>
            <a:off x="8971433" y="2319563"/>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6" name="Table 5">
            <a:extLst>
              <a:ext uri="{FF2B5EF4-FFF2-40B4-BE49-F238E27FC236}">
                <a16:creationId xmlns:a16="http://schemas.microsoft.com/office/drawing/2014/main" id="{E8CEDC00-520C-47AC-B5B4-633BA725D41F}"/>
              </a:ext>
            </a:extLst>
          </p:cNvPr>
          <p:cNvGraphicFramePr>
            <a:graphicFrameLocks noGrp="1"/>
          </p:cNvGraphicFramePr>
          <p:nvPr>
            <p:extLst>
              <p:ext uri="{D42A27DB-BD31-4B8C-83A1-F6EECF244321}">
                <p14:modId xmlns:p14="http://schemas.microsoft.com/office/powerpoint/2010/main" val="3084715451"/>
              </p:ext>
            </p:extLst>
          </p:nvPr>
        </p:nvGraphicFramePr>
        <p:xfrm>
          <a:off x="5508811" y="5698102"/>
          <a:ext cx="1174377" cy="370840"/>
        </p:xfrm>
        <a:graphic>
          <a:graphicData uri="http://schemas.openxmlformats.org/drawingml/2006/table">
            <a:tbl>
              <a:tblPr firstRow="1" bandRow="1">
                <a:tableStyleId>{5DA37D80-6434-44D0-A028-1B22A696006F}</a:tableStyleId>
              </a:tblPr>
              <a:tblGrid>
                <a:gridCol w="1174377">
                  <a:extLst>
                    <a:ext uri="{9D8B030D-6E8A-4147-A177-3AD203B41FA5}">
                      <a16:colId xmlns:a16="http://schemas.microsoft.com/office/drawing/2014/main" val="3025358517"/>
                    </a:ext>
                  </a:extLst>
                </a:gridCol>
              </a:tblGrid>
              <a:tr h="370840">
                <a:tc>
                  <a:txBody>
                    <a:bodyPr/>
                    <a:lstStyle/>
                    <a:p>
                      <a:pPr algn="ctr"/>
                      <a:r>
                        <a:rPr lang="en-US" b="0" dirty="0"/>
                        <a:t>start</a:t>
                      </a:r>
                    </a:p>
                  </a:txBody>
                  <a:tcPr anchor="ctr"/>
                </a:tc>
                <a:extLst>
                  <a:ext uri="{0D108BD9-81ED-4DB2-BD59-A6C34878D82A}">
                    <a16:rowId xmlns:a16="http://schemas.microsoft.com/office/drawing/2014/main" val="2050601425"/>
                  </a:ext>
                </a:extLst>
              </a:tr>
            </a:tbl>
          </a:graphicData>
        </a:graphic>
      </p:graphicFrame>
      <mc:AlternateContent xmlns:mc="http://schemas.openxmlformats.org/markup-compatibility/2006">
        <mc:Choice xmlns:a14="http://schemas.microsoft.com/office/drawing/2010/main" Requires="a14">
          <p:graphicFrame>
            <p:nvGraphicFramePr>
              <p:cNvPr id="17" name="Table 16">
                <a:extLst>
                  <a:ext uri="{FF2B5EF4-FFF2-40B4-BE49-F238E27FC236}">
                    <a16:creationId xmlns:a16="http://schemas.microsoft.com/office/drawing/2014/main" id="{60963988-2150-4AAA-874C-D0F62A79605D}"/>
                  </a:ext>
                </a:extLst>
              </p:cNvPr>
              <p:cNvGraphicFramePr>
                <a:graphicFrameLocks noGrp="1"/>
              </p:cNvGraphicFramePr>
              <p:nvPr>
                <p:extLst>
                  <p:ext uri="{D42A27DB-BD31-4B8C-83A1-F6EECF244321}">
                    <p14:modId xmlns:p14="http://schemas.microsoft.com/office/powerpoint/2010/main" val="339331679"/>
                  </p:ext>
                </p:extLst>
              </p:nvPr>
            </p:nvGraphicFramePr>
            <p:xfrm>
              <a:off x="8760759" y="638199"/>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7" name="Table 16">
                <a:extLst>
                  <a:ext uri="{FF2B5EF4-FFF2-40B4-BE49-F238E27FC236}">
                    <a16:creationId xmlns:a16="http://schemas.microsoft.com/office/drawing/2014/main" id="{60963988-2150-4AAA-874C-D0F62A79605D}"/>
                  </a:ext>
                </a:extLst>
              </p:cNvPr>
              <p:cNvGraphicFramePr>
                <a:graphicFrameLocks noGrp="1"/>
              </p:cNvGraphicFramePr>
              <p:nvPr>
                <p:extLst>
                  <p:ext uri="{D42A27DB-BD31-4B8C-83A1-F6EECF244321}">
                    <p14:modId xmlns:p14="http://schemas.microsoft.com/office/powerpoint/2010/main" val="339331679"/>
                  </p:ext>
                </p:extLst>
              </p:nvPr>
            </p:nvGraphicFramePr>
            <p:xfrm>
              <a:off x="8760759" y="638199"/>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endParaRPr lang="en-US"/>
                        </a:p>
                      </a:txBody>
                      <a:tcPr anchor="ctr">
                        <a:blipFill>
                          <a:blip r:embed="rId4"/>
                          <a:stretch>
                            <a:fillRect l="-943" t="-1613" r="-2830" b="-4839"/>
                          </a:stretch>
                        </a:blipFill>
                      </a:tcPr>
                    </a:tc>
                    <a:extLst>
                      <a:ext uri="{0D108BD9-81ED-4DB2-BD59-A6C34878D82A}">
                        <a16:rowId xmlns:a16="http://schemas.microsoft.com/office/drawing/2014/main" val="2050601425"/>
                      </a:ext>
                    </a:extLst>
                  </a:tr>
                </a:tbl>
              </a:graphicData>
            </a:graphic>
          </p:graphicFrame>
        </mc:Fallback>
      </mc:AlternateContent>
      <p:cxnSp>
        <p:nvCxnSpPr>
          <p:cNvPr id="18" name="Straight Arrow Connector 17">
            <a:extLst>
              <a:ext uri="{FF2B5EF4-FFF2-40B4-BE49-F238E27FC236}">
                <a16:creationId xmlns:a16="http://schemas.microsoft.com/office/drawing/2014/main" id="{9FB9463D-5D7B-4B45-A7AB-17D5B534BEB4}"/>
              </a:ext>
            </a:extLst>
          </p:cNvPr>
          <p:cNvCxnSpPr/>
          <p:nvPr/>
        </p:nvCxnSpPr>
        <p:spPr>
          <a:xfrm>
            <a:off x="8971431" y="1009039"/>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9" name="Table 18">
                <a:extLst>
                  <a:ext uri="{FF2B5EF4-FFF2-40B4-BE49-F238E27FC236}">
                    <a16:creationId xmlns:a16="http://schemas.microsoft.com/office/drawing/2014/main" id="{15EE57B4-68D1-4195-A2CC-FCA4128EB70C}"/>
                  </a:ext>
                </a:extLst>
              </p:cNvPr>
              <p:cNvGraphicFramePr>
                <a:graphicFrameLocks noGrp="1"/>
              </p:cNvGraphicFramePr>
              <p:nvPr>
                <p:extLst>
                  <p:ext uri="{D42A27DB-BD31-4B8C-83A1-F6EECF244321}">
                    <p14:modId xmlns:p14="http://schemas.microsoft.com/office/powerpoint/2010/main" val="1573284692"/>
                  </p:ext>
                </p:extLst>
              </p:nvPr>
            </p:nvGraphicFramePr>
            <p:xfrm>
              <a:off x="6790754" y="2611699"/>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9" name="Table 18">
                <a:extLst>
                  <a:ext uri="{FF2B5EF4-FFF2-40B4-BE49-F238E27FC236}">
                    <a16:creationId xmlns:a16="http://schemas.microsoft.com/office/drawing/2014/main" id="{15EE57B4-68D1-4195-A2CC-FCA4128EB70C}"/>
                  </a:ext>
                </a:extLst>
              </p:cNvPr>
              <p:cNvGraphicFramePr>
                <a:graphicFrameLocks noGrp="1"/>
              </p:cNvGraphicFramePr>
              <p:nvPr>
                <p:extLst>
                  <p:ext uri="{D42A27DB-BD31-4B8C-83A1-F6EECF244321}">
                    <p14:modId xmlns:p14="http://schemas.microsoft.com/office/powerpoint/2010/main" val="1573284692"/>
                  </p:ext>
                </p:extLst>
              </p:nvPr>
            </p:nvGraphicFramePr>
            <p:xfrm>
              <a:off x="6790754" y="2611699"/>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5"/>
                          <a:stretch>
                            <a:fillRect l="-581" t="-1613" r="-326744" b="-4839"/>
                          </a:stretch>
                        </a:blipFill>
                      </a:tcPr>
                    </a:tc>
                    <a:tc>
                      <a:txBody>
                        <a:bodyPr/>
                        <a:lstStyle/>
                        <a:p>
                          <a:endParaRPr lang="en-US"/>
                        </a:p>
                      </a:txBody>
                      <a:tcPr anchor="ctr">
                        <a:blipFill>
                          <a:blip r:embed="rId5"/>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20" name="Straight Arrow Connector 19">
            <a:extLst>
              <a:ext uri="{FF2B5EF4-FFF2-40B4-BE49-F238E27FC236}">
                <a16:creationId xmlns:a16="http://schemas.microsoft.com/office/drawing/2014/main" id="{FA07A547-D920-4B0C-83FB-99B2888C48B4}"/>
              </a:ext>
            </a:extLst>
          </p:cNvPr>
          <p:cNvCxnSpPr/>
          <p:nvPr/>
        </p:nvCxnSpPr>
        <p:spPr>
          <a:xfrm>
            <a:off x="8971433" y="297312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1" name="Table 20">
                <a:extLst>
                  <a:ext uri="{FF2B5EF4-FFF2-40B4-BE49-F238E27FC236}">
                    <a16:creationId xmlns:a16="http://schemas.microsoft.com/office/drawing/2014/main" id="{B3754233-2C76-46FB-B4AB-991AB9F5BF94}"/>
                  </a:ext>
                </a:extLst>
              </p:cNvPr>
              <p:cNvGraphicFramePr>
                <a:graphicFrameLocks noGrp="1"/>
              </p:cNvGraphicFramePr>
              <p:nvPr>
                <p:extLst>
                  <p:ext uri="{D42A27DB-BD31-4B8C-83A1-F6EECF244321}">
                    <p14:modId xmlns:p14="http://schemas.microsoft.com/office/powerpoint/2010/main" val="404072002"/>
                  </p:ext>
                </p:extLst>
              </p:nvPr>
            </p:nvGraphicFramePr>
            <p:xfrm>
              <a:off x="6790754" y="3265261"/>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1" name="Table 20">
                <a:extLst>
                  <a:ext uri="{FF2B5EF4-FFF2-40B4-BE49-F238E27FC236}">
                    <a16:creationId xmlns:a16="http://schemas.microsoft.com/office/drawing/2014/main" id="{B3754233-2C76-46FB-B4AB-991AB9F5BF94}"/>
                  </a:ext>
                </a:extLst>
              </p:cNvPr>
              <p:cNvGraphicFramePr>
                <a:graphicFrameLocks noGrp="1"/>
              </p:cNvGraphicFramePr>
              <p:nvPr>
                <p:extLst>
                  <p:ext uri="{D42A27DB-BD31-4B8C-83A1-F6EECF244321}">
                    <p14:modId xmlns:p14="http://schemas.microsoft.com/office/powerpoint/2010/main" val="404072002"/>
                  </p:ext>
                </p:extLst>
              </p:nvPr>
            </p:nvGraphicFramePr>
            <p:xfrm>
              <a:off x="6790754" y="3265261"/>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6"/>
                          <a:stretch>
                            <a:fillRect l="-581" t="-1613" r="-326744" b="-4839"/>
                          </a:stretch>
                        </a:blipFill>
                      </a:tcPr>
                    </a:tc>
                    <a:tc>
                      <a:txBody>
                        <a:bodyPr/>
                        <a:lstStyle/>
                        <a:p>
                          <a:endParaRPr lang="en-US"/>
                        </a:p>
                      </a:txBody>
                      <a:tcPr anchor="ctr">
                        <a:blipFill>
                          <a:blip r:embed="rId6"/>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22" name="Straight Arrow Connector 21">
            <a:extLst>
              <a:ext uri="{FF2B5EF4-FFF2-40B4-BE49-F238E27FC236}">
                <a16:creationId xmlns:a16="http://schemas.microsoft.com/office/drawing/2014/main" id="{ACE1B652-3EBB-4AE3-AD23-597E87BA1A79}"/>
              </a:ext>
            </a:extLst>
          </p:cNvPr>
          <p:cNvCxnSpPr/>
          <p:nvPr/>
        </p:nvCxnSpPr>
        <p:spPr>
          <a:xfrm>
            <a:off x="8971433" y="3626687"/>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3" name="Table 22">
                <a:extLst>
                  <a:ext uri="{FF2B5EF4-FFF2-40B4-BE49-F238E27FC236}">
                    <a16:creationId xmlns:a16="http://schemas.microsoft.com/office/drawing/2014/main" id="{AD1A21A9-A61B-4FD3-B38F-C36CE576C0EA}"/>
                  </a:ext>
                </a:extLst>
              </p:cNvPr>
              <p:cNvGraphicFramePr>
                <a:graphicFrameLocks noGrp="1"/>
              </p:cNvGraphicFramePr>
              <p:nvPr>
                <p:extLst>
                  <p:ext uri="{D42A27DB-BD31-4B8C-83A1-F6EECF244321}">
                    <p14:modId xmlns:p14="http://schemas.microsoft.com/office/powerpoint/2010/main" val="3569378367"/>
                  </p:ext>
                </p:extLst>
              </p:nvPr>
            </p:nvGraphicFramePr>
            <p:xfrm>
              <a:off x="6790754" y="3929662"/>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19:14</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3" name="Table 22">
                <a:extLst>
                  <a:ext uri="{FF2B5EF4-FFF2-40B4-BE49-F238E27FC236}">
                    <a16:creationId xmlns:a16="http://schemas.microsoft.com/office/drawing/2014/main" id="{AD1A21A9-A61B-4FD3-B38F-C36CE576C0EA}"/>
                  </a:ext>
                </a:extLst>
              </p:cNvPr>
              <p:cNvGraphicFramePr>
                <a:graphicFrameLocks noGrp="1"/>
              </p:cNvGraphicFramePr>
              <p:nvPr>
                <p:extLst>
                  <p:ext uri="{D42A27DB-BD31-4B8C-83A1-F6EECF244321}">
                    <p14:modId xmlns:p14="http://schemas.microsoft.com/office/powerpoint/2010/main" val="3569378367"/>
                  </p:ext>
                </p:extLst>
              </p:nvPr>
            </p:nvGraphicFramePr>
            <p:xfrm>
              <a:off x="6790754" y="3929662"/>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7"/>
                          <a:stretch>
                            <a:fillRect l="-581" t="-1613" r="-326744" b="-4839"/>
                          </a:stretch>
                        </a:blipFill>
                      </a:tcPr>
                    </a:tc>
                    <a:tc>
                      <a:txBody>
                        <a:bodyPr/>
                        <a:lstStyle/>
                        <a:p>
                          <a:endParaRPr lang="en-US"/>
                        </a:p>
                      </a:txBody>
                      <a:tcPr anchor="ctr">
                        <a:blipFill>
                          <a:blip r:embed="rId7"/>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24" name="Straight Arrow Connector 23">
            <a:extLst>
              <a:ext uri="{FF2B5EF4-FFF2-40B4-BE49-F238E27FC236}">
                <a16:creationId xmlns:a16="http://schemas.microsoft.com/office/drawing/2014/main" id="{5D500AF2-80D7-4D9D-B66A-298BE8C4C0F7}"/>
              </a:ext>
            </a:extLst>
          </p:cNvPr>
          <p:cNvCxnSpPr/>
          <p:nvPr/>
        </p:nvCxnSpPr>
        <p:spPr>
          <a:xfrm>
            <a:off x="8971433" y="4291088"/>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5" name="Table 24">
                <a:extLst>
                  <a:ext uri="{FF2B5EF4-FFF2-40B4-BE49-F238E27FC236}">
                    <a16:creationId xmlns:a16="http://schemas.microsoft.com/office/drawing/2014/main" id="{6291AB64-8F22-4B30-ADDF-7AC10C1B32C3}"/>
                  </a:ext>
                </a:extLst>
              </p:cNvPr>
              <p:cNvGraphicFramePr>
                <a:graphicFrameLocks noGrp="1"/>
              </p:cNvGraphicFramePr>
              <p:nvPr>
                <p:extLst>
                  <p:ext uri="{D42A27DB-BD31-4B8C-83A1-F6EECF244321}">
                    <p14:modId xmlns:p14="http://schemas.microsoft.com/office/powerpoint/2010/main" val="94787418"/>
                  </p:ext>
                </p:extLst>
              </p:nvPr>
            </p:nvGraphicFramePr>
            <p:xfrm>
              <a:off x="6790754" y="4573810"/>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5" name="Table 24">
                <a:extLst>
                  <a:ext uri="{FF2B5EF4-FFF2-40B4-BE49-F238E27FC236}">
                    <a16:creationId xmlns:a16="http://schemas.microsoft.com/office/drawing/2014/main" id="{6291AB64-8F22-4B30-ADDF-7AC10C1B32C3}"/>
                  </a:ext>
                </a:extLst>
              </p:cNvPr>
              <p:cNvGraphicFramePr>
                <a:graphicFrameLocks noGrp="1"/>
              </p:cNvGraphicFramePr>
              <p:nvPr>
                <p:extLst>
                  <p:ext uri="{D42A27DB-BD31-4B8C-83A1-F6EECF244321}">
                    <p14:modId xmlns:p14="http://schemas.microsoft.com/office/powerpoint/2010/main" val="94787418"/>
                  </p:ext>
                </p:extLst>
              </p:nvPr>
            </p:nvGraphicFramePr>
            <p:xfrm>
              <a:off x="6790754" y="4573810"/>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8"/>
                          <a:stretch>
                            <a:fillRect l="-581" t="-1613" r="-326744" b="-4839"/>
                          </a:stretch>
                        </a:blipFill>
                      </a:tcPr>
                    </a:tc>
                    <a:tc>
                      <a:txBody>
                        <a:bodyPr/>
                        <a:lstStyle/>
                        <a:p>
                          <a:endParaRPr lang="en-US"/>
                        </a:p>
                      </a:txBody>
                      <a:tcPr anchor="ctr">
                        <a:blipFill>
                          <a:blip r:embed="rId8"/>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0" name="Table 29">
                <a:extLst>
                  <a:ext uri="{FF2B5EF4-FFF2-40B4-BE49-F238E27FC236}">
                    <a16:creationId xmlns:a16="http://schemas.microsoft.com/office/drawing/2014/main" id="{4199CD4A-EC90-4726-AE03-07D37AF09D55}"/>
                  </a:ext>
                </a:extLst>
              </p:cNvPr>
              <p:cNvGraphicFramePr>
                <a:graphicFrameLocks noGrp="1"/>
              </p:cNvGraphicFramePr>
              <p:nvPr>
                <p:extLst>
                  <p:ext uri="{D42A27DB-BD31-4B8C-83A1-F6EECF244321}">
                    <p14:modId xmlns:p14="http://schemas.microsoft.com/office/powerpoint/2010/main" val="216357466"/>
                  </p:ext>
                </p:extLst>
              </p:nvPr>
            </p:nvGraphicFramePr>
            <p:xfrm>
              <a:off x="587914" y="957199"/>
              <a:ext cx="4448745" cy="370840"/>
            </p:xfrm>
            <a:graphic>
              <a:graphicData uri="http://schemas.openxmlformats.org/drawingml/2006/table">
                <a:tbl>
                  <a:tblPr firstRow="1" bandRow="1">
                    <a:tableStyleId>{5DA37D80-6434-44D0-A028-1B22A696006F}</a:tableStyleId>
                  </a:tblPr>
                  <a:tblGrid>
                    <a:gridCol w="1063086">
                      <a:extLst>
                        <a:ext uri="{9D8B030D-6E8A-4147-A177-3AD203B41FA5}">
                          <a16:colId xmlns:a16="http://schemas.microsoft.com/office/drawing/2014/main" val="3025358517"/>
                        </a:ext>
                      </a:extLst>
                    </a:gridCol>
                    <a:gridCol w="3385659">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5:0</m:t>
                                    </m:r>
                                  </m:e>
                                </m:d>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30" name="Table 29">
                <a:extLst>
                  <a:ext uri="{FF2B5EF4-FFF2-40B4-BE49-F238E27FC236}">
                    <a16:creationId xmlns:a16="http://schemas.microsoft.com/office/drawing/2014/main" id="{4199CD4A-EC90-4726-AE03-07D37AF09D55}"/>
                  </a:ext>
                </a:extLst>
              </p:cNvPr>
              <p:cNvGraphicFramePr>
                <a:graphicFrameLocks noGrp="1"/>
              </p:cNvGraphicFramePr>
              <p:nvPr>
                <p:extLst>
                  <p:ext uri="{D42A27DB-BD31-4B8C-83A1-F6EECF244321}">
                    <p14:modId xmlns:p14="http://schemas.microsoft.com/office/powerpoint/2010/main" val="216357466"/>
                  </p:ext>
                </p:extLst>
              </p:nvPr>
            </p:nvGraphicFramePr>
            <p:xfrm>
              <a:off x="587914" y="957199"/>
              <a:ext cx="4448745" cy="370840"/>
            </p:xfrm>
            <a:graphic>
              <a:graphicData uri="http://schemas.openxmlformats.org/drawingml/2006/table">
                <a:tbl>
                  <a:tblPr firstRow="1" bandRow="1">
                    <a:tableStyleId>{5DA37D80-6434-44D0-A028-1B22A696006F}</a:tableStyleId>
                  </a:tblPr>
                  <a:tblGrid>
                    <a:gridCol w="1063086">
                      <a:extLst>
                        <a:ext uri="{9D8B030D-6E8A-4147-A177-3AD203B41FA5}">
                          <a16:colId xmlns:a16="http://schemas.microsoft.com/office/drawing/2014/main" val="3025358517"/>
                        </a:ext>
                      </a:extLst>
                    </a:gridCol>
                    <a:gridCol w="3385659">
                      <a:extLst>
                        <a:ext uri="{9D8B030D-6E8A-4147-A177-3AD203B41FA5}">
                          <a16:colId xmlns:a16="http://schemas.microsoft.com/office/drawing/2014/main" val="822113549"/>
                        </a:ext>
                      </a:extLst>
                    </a:gridCol>
                  </a:tblGrid>
                  <a:tr h="370840">
                    <a:tc>
                      <a:txBody>
                        <a:bodyPr/>
                        <a:lstStyle/>
                        <a:p>
                          <a:endParaRPr lang="en-US"/>
                        </a:p>
                      </a:txBody>
                      <a:tcPr anchor="ctr">
                        <a:blipFill>
                          <a:blip r:embed="rId9"/>
                          <a:stretch>
                            <a:fillRect l="-571" t="-3279" r="-319429" b="-4918"/>
                          </a:stretch>
                        </a:blipFill>
                      </a:tcPr>
                    </a:tc>
                    <a:tc>
                      <a:txBody>
                        <a:bodyPr/>
                        <a:lstStyle/>
                        <a:p>
                          <a:endParaRPr lang="en-US"/>
                        </a:p>
                      </a:txBody>
                      <a:tcPr anchor="ctr">
                        <a:blipFill>
                          <a:blip r:embed="rId9"/>
                          <a:stretch>
                            <a:fillRect l="-31655" t="-3279" r="-540" b="-4918"/>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1" name="Table 30">
                <a:extLst>
                  <a:ext uri="{FF2B5EF4-FFF2-40B4-BE49-F238E27FC236}">
                    <a16:creationId xmlns:a16="http://schemas.microsoft.com/office/drawing/2014/main" id="{AF4A4649-0C74-4E46-BD98-487DC2A7A4DC}"/>
                  </a:ext>
                </a:extLst>
              </p:cNvPr>
              <p:cNvGraphicFramePr>
                <a:graphicFrameLocks noGrp="1"/>
              </p:cNvGraphicFramePr>
              <p:nvPr>
                <p:extLst>
                  <p:ext uri="{D42A27DB-BD31-4B8C-83A1-F6EECF244321}">
                    <p14:modId xmlns:p14="http://schemas.microsoft.com/office/powerpoint/2010/main" val="1502932377"/>
                  </p:ext>
                </p:extLst>
              </p:nvPr>
            </p:nvGraphicFramePr>
            <p:xfrm>
              <a:off x="587917" y="1623460"/>
              <a:ext cx="4448744" cy="370840"/>
            </p:xfrm>
            <a:graphic>
              <a:graphicData uri="http://schemas.openxmlformats.org/drawingml/2006/table">
                <a:tbl>
                  <a:tblPr firstRow="1" bandRow="1">
                    <a:tableStyleId>{5DA37D80-6434-44D0-A028-1B22A696006F}</a:tableStyleId>
                  </a:tblPr>
                  <a:tblGrid>
                    <a:gridCol w="1050383">
                      <a:extLst>
                        <a:ext uri="{9D8B030D-6E8A-4147-A177-3AD203B41FA5}">
                          <a16:colId xmlns:a16="http://schemas.microsoft.com/office/drawing/2014/main" val="3025358517"/>
                        </a:ext>
                      </a:extLst>
                    </a:gridCol>
                    <a:gridCol w="3398361">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31" name="Table 30">
                <a:extLst>
                  <a:ext uri="{FF2B5EF4-FFF2-40B4-BE49-F238E27FC236}">
                    <a16:creationId xmlns:a16="http://schemas.microsoft.com/office/drawing/2014/main" id="{AF4A4649-0C74-4E46-BD98-487DC2A7A4DC}"/>
                  </a:ext>
                </a:extLst>
              </p:cNvPr>
              <p:cNvGraphicFramePr>
                <a:graphicFrameLocks noGrp="1"/>
              </p:cNvGraphicFramePr>
              <p:nvPr>
                <p:extLst>
                  <p:ext uri="{D42A27DB-BD31-4B8C-83A1-F6EECF244321}">
                    <p14:modId xmlns:p14="http://schemas.microsoft.com/office/powerpoint/2010/main" val="1502932377"/>
                  </p:ext>
                </p:extLst>
              </p:nvPr>
            </p:nvGraphicFramePr>
            <p:xfrm>
              <a:off x="587917" y="1623460"/>
              <a:ext cx="4448744" cy="370840"/>
            </p:xfrm>
            <a:graphic>
              <a:graphicData uri="http://schemas.openxmlformats.org/drawingml/2006/table">
                <a:tbl>
                  <a:tblPr firstRow="1" bandRow="1">
                    <a:tableStyleId>{5DA37D80-6434-44D0-A028-1B22A696006F}</a:tableStyleId>
                  </a:tblPr>
                  <a:tblGrid>
                    <a:gridCol w="1050383">
                      <a:extLst>
                        <a:ext uri="{9D8B030D-6E8A-4147-A177-3AD203B41FA5}">
                          <a16:colId xmlns:a16="http://schemas.microsoft.com/office/drawing/2014/main" val="3025358517"/>
                        </a:ext>
                      </a:extLst>
                    </a:gridCol>
                    <a:gridCol w="3398361">
                      <a:extLst>
                        <a:ext uri="{9D8B030D-6E8A-4147-A177-3AD203B41FA5}">
                          <a16:colId xmlns:a16="http://schemas.microsoft.com/office/drawing/2014/main" val="822113549"/>
                        </a:ext>
                      </a:extLst>
                    </a:gridCol>
                  </a:tblGrid>
                  <a:tr h="370840">
                    <a:tc>
                      <a:txBody>
                        <a:bodyPr/>
                        <a:lstStyle/>
                        <a:p>
                          <a:endParaRPr lang="en-US"/>
                        </a:p>
                      </a:txBody>
                      <a:tcPr anchor="ctr">
                        <a:blipFill>
                          <a:blip r:embed="rId10"/>
                          <a:stretch>
                            <a:fillRect l="-578" t="-1613" r="-324277" b="-4839"/>
                          </a:stretch>
                        </a:blipFill>
                      </a:tcPr>
                    </a:tc>
                    <a:tc>
                      <a:txBody>
                        <a:bodyPr/>
                        <a:lstStyle/>
                        <a:p>
                          <a:endParaRPr lang="en-US"/>
                        </a:p>
                      </a:txBody>
                      <a:tcPr anchor="ctr">
                        <a:blipFill>
                          <a:blip r:embed="rId10"/>
                          <a:stretch>
                            <a:fillRect l="-31183" t="-1613" r="-538" b="-4839"/>
                          </a:stretch>
                        </a:blipFill>
                      </a:tcPr>
                    </a:tc>
                    <a:extLst>
                      <a:ext uri="{0D108BD9-81ED-4DB2-BD59-A6C34878D82A}">
                        <a16:rowId xmlns:a16="http://schemas.microsoft.com/office/drawing/2014/main" val="2050601425"/>
                      </a:ext>
                    </a:extLst>
                  </a:tr>
                </a:tbl>
              </a:graphicData>
            </a:graphic>
          </p:graphicFrame>
        </mc:Fallback>
      </mc:AlternateContent>
      <p:cxnSp>
        <p:nvCxnSpPr>
          <p:cNvPr id="32" name="Straight Arrow Connector 31">
            <a:extLst>
              <a:ext uri="{FF2B5EF4-FFF2-40B4-BE49-F238E27FC236}">
                <a16:creationId xmlns:a16="http://schemas.microsoft.com/office/drawing/2014/main" id="{855AE589-5886-4365-9E3C-4D65FA50048A}"/>
              </a:ext>
            </a:extLst>
          </p:cNvPr>
          <p:cNvCxnSpPr>
            <a:cxnSpLocks/>
          </p:cNvCxnSpPr>
          <p:nvPr/>
        </p:nvCxnSpPr>
        <p:spPr>
          <a:xfrm>
            <a:off x="2768595" y="1328039"/>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5C5D5A5-1F95-41E7-8EDB-52FCC55C8A65}"/>
              </a:ext>
            </a:extLst>
          </p:cNvPr>
          <p:cNvCxnSpPr>
            <a:cxnSpLocks/>
          </p:cNvCxnSpPr>
          <p:nvPr/>
        </p:nvCxnSpPr>
        <p:spPr>
          <a:xfrm>
            <a:off x="2768595" y="1994300"/>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34" name="Table 33">
                <a:extLst>
                  <a:ext uri="{FF2B5EF4-FFF2-40B4-BE49-F238E27FC236}">
                    <a16:creationId xmlns:a16="http://schemas.microsoft.com/office/drawing/2014/main" id="{7F631C2B-2720-4D75-898C-9D71C31773BE}"/>
                  </a:ext>
                </a:extLst>
              </p:cNvPr>
              <p:cNvGraphicFramePr>
                <a:graphicFrameLocks noGrp="1"/>
              </p:cNvGraphicFramePr>
              <p:nvPr>
                <p:extLst>
                  <p:ext uri="{D42A27DB-BD31-4B8C-83A1-F6EECF244321}">
                    <p14:modId xmlns:p14="http://schemas.microsoft.com/office/powerpoint/2010/main" val="529318684"/>
                  </p:ext>
                </p:extLst>
              </p:nvPr>
            </p:nvGraphicFramePr>
            <p:xfrm>
              <a:off x="2557921" y="312936"/>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34" name="Table 33">
                <a:extLst>
                  <a:ext uri="{FF2B5EF4-FFF2-40B4-BE49-F238E27FC236}">
                    <a16:creationId xmlns:a16="http://schemas.microsoft.com/office/drawing/2014/main" id="{7F631C2B-2720-4D75-898C-9D71C31773BE}"/>
                  </a:ext>
                </a:extLst>
              </p:cNvPr>
              <p:cNvGraphicFramePr>
                <a:graphicFrameLocks noGrp="1"/>
              </p:cNvGraphicFramePr>
              <p:nvPr>
                <p:extLst>
                  <p:ext uri="{D42A27DB-BD31-4B8C-83A1-F6EECF244321}">
                    <p14:modId xmlns:p14="http://schemas.microsoft.com/office/powerpoint/2010/main" val="529318684"/>
                  </p:ext>
                </p:extLst>
              </p:nvPr>
            </p:nvGraphicFramePr>
            <p:xfrm>
              <a:off x="2557921" y="312936"/>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endParaRPr lang="en-US"/>
                        </a:p>
                      </a:txBody>
                      <a:tcPr anchor="ctr">
                        <a:blipFill>
                          <a:blip r:embed="rId11"/>
                          <a:stretch>
                            <a:fillRect l="-943" t="-1613" r="-3774" b="-4839"/>
                          </a:stretch>
                        </a:blipFill>
                      </a:tcPr>
                    </a:tc>
                    <a:extLst>
                      <a:ext uri="{0D108BD9-81ED-4DB2-BD59-A6C34878D82A}">
                        <a16:rowId xmlns:a16="http://schemas.microsoft.com/office/drawing/2014/main" val="2050601425"/>
                      </a:ext>
                    </a:extLst>
                  </a:tr>
                </a:tbl>
              </a:graphicData>
            </a:graphic>
          </p:graphicFrame>
        </mc:Fallback>
      </mc:AlternateContent>
      <p:cxnSp>
        <p:nvCxnSpPr>
          <p:cNvPr id="35" name="Straight Arrow Connector 34">
            <a:extLst>
              <a:ext uri="{FF2B5EF4-FFF2-40B4-BE49-F238E27FC236}">
                <a16:creationId xmlns:a16="http://schemas.microsoft.com/office/drawing/2014/main" id="{2DBB6D67-1E60-4B7C-B83C-489CD1B8A503}"/>
              </a:ext>
            </a:extLst>
          </p:cNvPr>
          <p:cNvCxnSpPr>
            <a:cxnSpLocks/>
          </p:cNvCxnSpPr>
          <p:nvPr/>
        </p:nvCxnSpPr>
        <p:spPr>
          <a:xfrm>
            <a:off x="2768593" y="683776"/>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36" name="Table 35">
                <a:extLst>
                  <a:ext uri="{FF2B5EF4-FFF2-40B4-BE49-F238E27FC236}">
                    <a16:creationId xmlns:a16="http://schemas.microsoft.com/office/drawing/2014/main" id="{7CE02226-1E85-48FD-80FC-D50C5027DD3B}"/>
                  </a:ext>
                </a:extLst>
              </p:cNvPr>
              <p:cNvGraphicFramePr>
                <a:graphicFrameLocks noGrp="1"/>
              </p:cNvGraphicFramePr>
              <p:nvPr>
                <p:extLst>
                  <p:ext uri="{D42A27DB-BD31-4B8C-83A1-F6EECF244321}">
                    <p14:modId xmlns:p14="http://schemas.microsoft.com/office/powerpoint/2010/main" val="4206725012"/>
                  </p:ext>
                </p:extLst>
              </p:nvPr>
            </p:nvGraphicFramePr>
            <p:xfrm>
              <a:off x="587916" y="2286436"/>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11:6</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36" name="Table 35">
                <a:extLst>
                  <a:ext uri="{FF2B5EF4-FFF2-40B4-BE49-F238E27FC236}">
                    <a16:creationId xmlns:a16="http://schemas.microsoft.com/office/drawing/2014/main" id="{7CE02226-1E85-48FD-80FC-D50C5027DD3B}"/>
                  </a:ext>
                </a:extLst>
              </p:cNvPr>
              <p:cNvGraphicFramePr>
                <a:graphicFrameLocks noGrp="1"/>
              </p:cNvGraphicFramePr>
              <p:nvPr>
                <p:extLst>
                  <p:ext uri="{D42A27DB-BD31-4B8C-83A1-F6EECF244321}">
                    <p14:modId xmlns:p14="http://schemas.microsoft.com/office/powerpoint/2010/main" val="4206725012"/>
                  </p:ext>
                </p:extLst>
              </p:nvPr>
            </p:nvGraphicFramePr>
            <p:xfrm>
              <a:off x="587916" y="2286436"/>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2"/>
                          <a:stretch>
                            <a:fillRect l="-581" t="-1639" r="-326744" b="-6557"/>
                          </a:stretch>
                        </a:blipFill>
                      </a:tcPr>
                    </a:tc>
                    <a:tc>
                      <a:txBody>
                        <a:bodyPr/>
                        <a:lstStyle/>
                        <a:p>
                          <a:endParaRPr lang="en-US"/>
                        </a:p>
                      </a:txBody>
                      <a:tcPr anchor="ctr">
                        <a:blipFill>
                          <a:blip r:embed="rId12"/>
                          <a:stretch>
                            <a:fillRect l="-30948" t="-1639" r="-537" b="-6557"/>
                          </a:stretch>
                        </a:blipFill>
                      </a:tcPr>
                    </a:tc>
                    <a:extLst>
                      <a:ext uri="{0D108BD9-81ED-4DB2-BD59-A6C34878D82A}">
                        <a16:rowId xmlns:a16="http://schemas.microsoft.com/office/drawing/2014/main" val="2050601425"/>
                      </a:ext>
                    </a:extLst>
                  </a:tr>
                </a:tbl>
              </a:graphicData>
            </a:graphic>
          </p:graphicFrame>
        </mc:Fallback>
      </mc:AlternateContent>
      <p:cxnSp>
        <p:nvCxnSpPr>
          <p:cNvPr id="37" name="Straight Arrow Connector 36">
            <a:extLst>
              <a:ext uri="{FF2B5EF4-FFF2-40B4-BE49-F238E27FC236}">
                <a16:creationId xmlns:a16="http://schemas.microsoft.com/office/drawing/2014/main" id="{E38E356D-6FE5-4C43-8920-A765BC989F35}"/>
              </a:ext>
            </a:extLst>
          </p:cNvPr>
          <p:cNvCxnSpPr>
            <a:cxnSpLocks/>
          </p:cNvCxnSpPr>
          <p:nvPr/>
        </p:nvCxnSpPr>
        <p:spPr>
          <a:xfrm>
            <a:off x="2768595" y="2647862"/>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38" name="Table 37">
                <a:extLst>
                  <a:ext uri="{FF2B5EF4-FFF2-40B4-BE49-F238E27FC236}">
                    <a16:creationId xmlns:a16="http://schemas.microsoft.com/office/drawing/2014/main" id="{CFCF7457-CEAF-49B9-88D1-834C9079D88F}"/>
                  </a:ext>
                </a:extLst>
              </p:cNvPr>
              <p:cNvGraphicFramePr>
                <a:graphicFrameLocks noGrp="1"/>
              </p:cNvGraphicFramePr>
              <p:nvPr>
                <p:extLst>
                  <p:ext uri="{D42A27DB-BD31-4B8C-83A1-F6EECF244321}">
                    <p14:modId xmlns:p14="http://schemas.microsoft.com/office/powerpoint/2010/main" val="2419415637"/>
                  </p:ext>
                </p:extLst>
              </p:nvPr>
            </p:nvGraphicFramePr>
            <p:xfrm>
              <a:off x="587916" y="2939998"/>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38" name="Table 37">
                <a:extLst>
                  <a:ext uri="{FF2B5EF4-FFF2-40B4-BE49-F238E27FC236}">
                    <a16:creationId xmlns:a16="http://schemas.microsoft.com/office/drawing/2014/main" id="{CFCF7457-CEAF-49B9-88D1-834C9079D88F}"/>
                  </a:ext>
                </a:extLst>
              </p:cNvPr>
              <p:cNvGraphicFramePr>
                <a:graphicFrameLocks noGrp="1"/>
              </p:cNvGraphicFramePr>
              <p:nvPr>
                <p:extLst>
                  <p:ext uri="{D42A27DB-BD31-4B8C-83A1-F6EECF244321}">
                    <p14:modId xmlns:p14="http://schemas.microsoft.com/office/powerpoint/2010/main" val="2419415637"/>
                  </p:ext>
                </p:extLst>
              </p:nvPr>
            </p:nvGraphicFramePr>
            <p:xfrm>
              <a:off x="587916" y="2939998"/>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3"/>
                          <a:stretch>
                            <a:fillRect l="-581" t="-1613" r="-326744" b="-4839"/>
                          </a:stretch>
                        </a:blipFill>
                      </a:tcPr>
                    </a:tc>
                    <a:tc>
                      <a:txBody>
                        <a:bodyPr/>
                        <a:lstStyle/>
                        <a:p>
                          <a:endParaRPr lang="en-US"/>
                        </a:p>
                      </a:txBody>
                      <a:tcPr anchor="ctr">
                        <a:blipFill>
                          <a:blip r:embed="rId13"/>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39" name="Straight Arrow Connector 38">
            <a:extLst>
              <a:ext uri="{FF2B5EF4-FFF2-40B4-BE49-F238E27FC236}">
                <a16:creationId xmlns:a16="http://schemas.microsoft.com/office/drawing/2014/main" id="{5547BA4E-1E92-4484-9B0B-5325175912E7}"/>
              </a:ext>
            </a:extLst>
          </p:cNvPr>
          <p:cNvCxnSpPr>
            <a:cxnSpLocks/>
          </p:cNvCxnSpPr>
          <p:nvPr/>
        </p:nvCxnSpPr>
        <p:spPr>
          <a:xfrm>
            <a:off x="2768595" y="3301424"/>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40" name="Table 39">
                <a:extLst>
                  <a:ext uri="{FF2B5EF4-FFF2-40B4-BE49-F238E27FC236}">
                    <a16:creationId xmlns:a16="http://schemas.microsoft.com/office/drawing/2014/main" id="{6744B3E7-412F-4F90-B246-E05E94E01097}"/>
                  </a:ext>
                </a:extLst>
              </p:cNvPr>
              <p:cNvGraphicFramePr>
                <a:graphicFrameLocks noGrp="1"/>
              </p:cNvGraphicFramePr>
              <p:nvPr>
                <p:extLst>
                  <p:ext uri="{D42A27DB-BD31-4B8C-83A1-F6EECF244321}">
                    <p14:modId xmlns:p14="http://schemas.microsoft.com/office/powerpoint/2010/main" val="1856558094"/>
                  </p:ext>
                </p:extLst>
              </p:nvPr>
            </p:nvGraphicFramePr>
            <p:xfrm>
              <a:off x="587916" y="3604399"/>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40" name="Table 39">
                <a:extLst>
                  <a:ext uri="{FF2B5EF4-FFF2-40B4-BE49-F238E27FC236}">
                    <a16:creationId xmlns:a16="http://schemas.microsoft.com/office/drawing/2014/main" id="{6744B3E7-412F-4F90-B246-E05E94E01097}"/>
                  </a:ext>
                </a:extLst>
              </p:cNvPr>
              <p:cNvGraphicFramePr>
                <a:graphicFrameLocks noGrp="1"/>
              </p:cNvGraphicFramePr>
              <p:nvPr>
                <p:extLst>
                  <p:ext uri="{D42A27DB-BD31-4B8C-83A1-F6EECF244321}">
                    <p14:modId xmlns:p14="http://schemas.microsoft.com/office/powerpoint/2010/main" val="1856558094"/>
                  </p:ext>
                </p:extLst>
              </p:nvPr>
            </p:nvGraphicFramePr>
            <p:xfrm>
              <a:off x="587916" y="3604399"/>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4"/>
                          <a:stretch>
                            <a:fillRect l="-581" t="-1613" r="-326744" b="-4839"/>
                          </a:stretch>
                        </a:blipFill>
                      </a:tcPr>
                    </a:tc>
                    <a:tc>
                      <a:txBody>
                        <a:bodyPr/>
                        <a:lstStyle/>
                        <a:p>
                          <a:endParaRPr lang="en-US"/>
                        </a:p>
                      </a:txBody>
                      <a:tcPr anchor="ctr">
                        <a:blipFill>
                          <a:blip r:embed="rId14"/>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41" name="Straight Arrow Connector 40">
            <a:extLst>
              <a:ext uri="{FF2B5EF4-FFF2-40B4-BE49-F238E27FC236}">
                <a16:creationId xmlns:a16="http://schemas.microsoft.com/office/drawing/2014/main" id="{C5391DC7-30ED-4320-BF20-287B200405EA}"/>
              </a:ext>
            </a:extLst>
          </p:cNvPr>
          <p:cNvCxnSpPr>
            <a:cxnSpLocks/>
          </p:cNvCxnSpPr>
          <p:nvPr/>
        </p:nvCxnSpPr>
        <p:spPr>
          <a:xfrm>
            <a:off x="2768595" y="396582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42" name="Table 41">
                <a:extLst>
                  <a:ext uri="{FF2B5EF4-FFF2-40B4-BE49-F238E27FC236}">
                    <a16:creationId xmlns:a16="http://schemas.microsoft.com/office/drawing/2014/main" id="{39F5C5E7-A4BF-4145-931E-D56F17B297C7}"/>
                  </a:ext>
                </a:extLst>
              </p:cNvPr>
              <p:cNvGraphicFramePr>
                <a:graphicFrameLocks noGrp="1"/>
              </p:cNvGraphicFramePr>
              <p:nvPr>
                <p:extLst>
                  <p:ext uri="{D42A27DB-BD31-4B8C-83A1-F6EECF244321}">
                    <p14:modId xmlns:p14="http://schemas.microsoft.com/office/powerpoint/2010/main" val="2676697168"/>
                  </p:ext>
                </p:extLst>
              </p:nvPr>
            </p:nvGraphicFramePr>
            <p:xfrm>
              <a:off x="587916" y="424854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17:12</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42" name="Table 41">
                <a:extLst>
                  <a:ext uri="{FF2B5EF4-FFF2-40B4-BE49-F238E27FC236}">
                    <a16:creationId xmlns:a16="http://schemas.microsoft.com/office/drawing/2014/main" id="{39F5C5E7-A4BF-4145-931E-D56F17B297C7}"/>
                  </a:ext>
                </a:extLst>
              </p:cNvPr>
              <p:cNvGraphicFramePr>
                <a:graphicFrameLocks noGrp="1"/>
              </p:cNvGraphicFramePr>
              <p:nvPr>
                <p:extLst>
                  <p:ext uri="{D42A27DB-BD31-4B8C-83A1-F6EECF244321}">
                    <p14:modId xmlns:p14="http://schemas.microsoft.com/office/powerpoint/2010/main" val="2676697168"/>
                  </p:ext>
                </p:extLst>
              </p:nvPr>
            </p:nvGraphicFramePr>
            <p:xfrm>
              <a:off x="587916" y="424854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5"/>
                          <a:stretch>
                            <a:fillRect l="-581" t="-1613" r="-326744" b="-4839"/>
                          </a:stretch>
                        </a:blipFill>
                      </a:tcPr>
                    </a:tc>
                    <a:tc>
                      <a:txBody>
                        <a:bodyPr/>
                        <a:lstStyle/>
                        <a:p>
                          <a:endParaRPr lang="en-US"/>
                        </a:p>
                      </a:txBody>
                      <a:tcPr anchor="ctr">
                        <a:blipFill>
                          <a:blip r:embed="rId15"/>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43" name="Straight Arrow Connector 42">
            <a:extLst>
              <a:ext uri="{FF2B5EF4-FFF2-40B4-BE49-F238E27FC236}">
                <a16:creationId xmlns:a16="http://schemas.microsoft.com/office/drawing/2014/main" id="{649DCAD2-6729-409D-BD6C-CA5FA9778BE7}"/>
              </a:ext>
            </a:extLst>
          </p:cNvPr>
          <p:cNvCxnSpPr>
            <a:cxnSpLocks/>
          </p:cNvCxnSpPr>
          <p:nvPr/>
        </p:nvCxnSpPr>
        <p:spPr>
          <a:xfrm>
            <a:off x="2768595" y="4609973"/>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44" name="Table 43">
                <a:extLst>
                  <a:ext uri="{FF2B5EF4-FFF2-40B4-BE49-F238E27FC236}">
                    <a16:creationId xmlns:a16="http://schemas.microsoft.com/office/drawing/2014/main" id="{59B5509B-57E6-40A4-890E-F87DAA49762A}"/>
                  </a:ext>
                </a:extLst>
              </p:cNvPr>
              <p:cNvGraphicFramePr>
                <a:graphicFrameLocks noGrp="1"/>
              </p:cNvGraphicFramePr>
              <p:nvPr>
                <p:extLst>
                  <p:ext uri="{D42A27DB-BD31-4B8C-83A1-F6EECF244321}">
                    <p14:modId xmlns:p14="http://schemas.microsoft.com/office/powerpoint/2010/main" val="3001032877"/>
                  </p:ext>
                </p:extLst>
              </p:nvPr>
            </p:nvGraphicFramePr>
            <p:xfrm>
              <a:off x="587916" y="490469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9</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44" name="Table 43">
                <a:extLst>
                  <a:ext uri="{FF2B5EF4-FFF2-40B4-BE49-F238E27FC236}">
                    <a16:creationId xmlns:a16="http://schemas.microsoft.com/office/drawing/2014/main" id="{59B5509B-57E6-40A4-890E-F87DAA49762A}"/>
                  </a:ext>
                </a:extLst>
              </p:cNvPr>
              <p:cNvGraphicFramePr>
                <a:graphicFrameLocks noGrp="1"/>
              </p:cNvGraphicFramePr>
              <p:nvPr>
                <p:extLst>
                  <p:ext uri="{D42A27DB-BD31-4B8C-83A1-F6EECF244321}">
                    <p14:modId xmlns:p14="http://schemas.microsoft.com/office/powerpoint/2010/main" val="3001032877"/>
                  </p:ext>
                </p:extLst>
              </p:nvPr>
            </p:nvGraphicFramePr>
            <p:xfrm>
              <a:off x="587916" y="490469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6"/>
                          <a:stretch>
                            <a:fillRect l="-581" t="-1613" r="-326744" b="-4839"/>
                          </a:stretch>
                        </a:blipFill>
                      </a:tcPr>
                    </a:tc>
                    <a:tc>
                      <a:txBody>
                        <a:bodyPr/>
                        <a:lstStyle/>
                        <a:p>
                          <a:endParaRPr lang="en-US"/>
                        </a:p>
                      </a:txBody>
                      <a:tcPr anchor="ctr">
                        <a:blipFill>
                          <a:blip r:embed="rId16"/>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49" name="Connector: Elbow 48">
            <a:extLst>
              <a:ext uri="{FF2B5EF4-FFF2-40B4-BE49-F238E27FC236}">
                <a16:creationId xmlns:a16="http://schemas.microsoft.com/office/drawing/2014/main" id="{F3B9596E-734F-4434-AA5A-E1BD7A662F18}"/>
              </a:ext>
            </a:extLst>
          </p:cNvPr>
          <p:cNvCxnSpPr>
            <a:cxnSpLocks/>
            <a:stCxn id="25" idx="2"/>
            <a:endCxn id="16" idx="3"/>
          </p:cNvCxnSpPr>
          <p:nvPr/>
        </p:nvCxnSpPr>
        <p:spPr>
          <a:xfrm rot="5400000">
            <a:off x="7379721" y="4248117"/>
            <a:ext cx="938872" cy="23319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id="{A0227686-C1CA-486C-B72D-CBBB69EF56EC}"/>
              </a:ext>
            </a:extLst>
          </p:cNvPr>
          <p:cNvCxnSpPr>
            <a:endCxn id="16" idx="1"/>
          </p:cNvCxnSpPr>
          <p:nvPr/>
        </p:nvCxnSpPr>
        <p:spPr>
          <a:xfrm>
            <a:off x="2768593" y="5275537"/>
            <a:ext cx="2740218" cy="607985"/>
          </a:xfrm>
          <a:prstGeom prst="bentConnector3">
            <a:avLst>
              <a:gd name="adj1" fmla="val -54"/>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4321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06037B-83DD-4FF4-8253-3DD6B4615D21}"/>
              </a:ext>
            </a:extLst>
          </p:cNvPr>
          <p:cNvSpPr>
            <a:spLocks noGrp="1"/>
          </p:cNvSpPr>
          <p:nvPr>
            <p:ph type="title"/>
          </p:nvPr>
        </p:nvSpPr>
        <p:spPr>
          <a:xfrm>
            <a:off x="838200" y="251777"/>
            <a:ext cx="10515600" cy="477556"/>
          </a:xfrm>
        </p:spPr>
        <p:txBody>
          <a:bodyPr>
            <a:normAutofit/>
          </a:bodyPr>
          <a:lstStyle/>
          <a:p>
            <a:pPr algn="r" rtl="1"/>
            <a:r>
              <a:rPr lang="fa-IR" sz="1800" b="1" dirty="0">
                <a:cs typeface="B Nazanin" panose="00000400000000000000" pitchFamily="2" charset="-78"/>
              </a:rPr>
              <a:t>کامپیوتر پایه (فلوچارت)</a:t>
            </a:r>
            <a:endParaRPr lang="en-US" b="1"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AD903A8E-E10A-4E49-BE26-20990E6A1514}"/>
                  </a:ext>
                </a:extLst>
              </p:cNvPr>
              <p:cNvGraphicFramePr>
                <a:graphicFrameLocks noGrp="1"/>
              </p:cNvGraphicFramePr>
              <p:nvPr>
                <p:extLst>
                  <p:ext uri="{D42A27DB-BD31-4B8C-83A1-F6EECF244321}">
                    <p14:modId xmlns:p14="http://schemas.microsoft.com/office/powerpoint/2010/main" val="3196132828"/>
                  </p:ext>
                </p:extLst>
              </p:nvPr>
            </p:nvGraphicFramePr>
            <p:xfrm>
              <a:off x="6790752" y="1282462"/>
              <a:ext cx="4448746" cy="370840"/>
            </p:xfrm>
            <a:graphic>
              <a:graphicData uri="http://schemas.openxmlformats.org/drawingml/2006/table">
                <a:tbl>
                  <a:tblPr firstRow="1" bandRow="1">
                    <a:tableStyleId>{5DA37D80-6434-44D0-A028-1B22A696006F}</a:tableStyleId>
                  </a:tblPr>
                  <a:tblGrid>
                    <a:gridCol w="1032448">
                      <a:extLst>
                        <a:ext uri="{9D8B030D-6E8A-4147-A177-3AD203B41FA5}">
                          <a16:colId xmlns:a16="http://schemas.microsoft.com/office/drawing/2014/main" val="3025358517"/>
                        </a:ext>
                      </a:extLst>
                    </a:gridCol>
                    <a:gridCol w="3416298">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13:8</m:t>
                                    </m:r>
                                  </m:e>
                                </m:d>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5" name="Table 4">
                <a:extLst>
                  <a:ext uri="{FF2B5EF4-FFF2-40B4-BE49-F238E27FC236}">
                    <a16:creationId xmlns:a16="http://schemas.microsoft.com/office/drawing/2014/main" id="{AD903A8E-E10A-4E49-BE26-20990E6A1514}"/>
                  </a:ext>
                </a:extLst>
              </p:cNvPr>
              <p:cNvGraphicFramePr>
                <a:graphicFrameLocks noGrp="1"/>
              </p:cNvGraphicFramePr>
              <p:nvPr>
                <p:extLst>
                  <p:ext uri="{D42A27DB-BD31-4B8C-83A1-F6EECF244321}">
                    <p14:modId xmlns:p14="http://schemas.microsoft.com/office/powerpoint/2010/main" val="3196132828"/>
                  </p:ext>
                </p:extLst>
              </p:nvPr>
            </p:nvGraphicFramePr>
            <p:xfrm>
              <a:off x="6790752" y="1282462"/>
              <a:ext cx="4448746" cy="370840"/>
            </p:xfrm>
            <a:graphic>
              <a:graphicData uri="http://schemas.openxmlformats.org/drawingml/2006/table">
                <a:tbl>
                  <a:tblPr firstRow="1" bandRow="1">
                    <a:tableStyleId>{5DA37D80-6434-44D0-A028-1B22A696006F}</a:tableStyleId>
                  </a:tblPr>
                  <a:tblGrid>
                    <a:gridCol w="1032448">
                      <a:extLst>
                        <a:ext uri="{9D8B030D-6E8A-4147-A177-3AD203B41FA5}">
                          <a16:colId xmlns:a16="http://schemas.microsoft.com/office/drawing/2014/main" val="3025358517"/>
                        </a:ext>
                      </a:extLst>
                    </a:gridCol>
                    <a:gridCol w="3416298">
                      <a:extLst>
                        <a:ext uri="{9D8B030D-6E8A-4147-A177-3AD203B41FA5}">
                          <a16:colId xmlns:a16="http://schemas.microsoft.com/office/drawing/2014/main" val="822113549"/>
                        </a:ext>
                      </a:extLst>
                    </a:gridCol>
                  </a:tblGrid>
                  <a:tr h="370840">
                    <a:tc>
                      <a:txBody>
                        <a:bodyPr/>
                        <a:lstStyle/>
                        <a:p>
                          <a:endParaRPr lang="en-US"/>
                        </a:p>
                      </a:txBody>
                      <a:tcPr anchor="ctr">
                        <a:blipFill>
                          <a:blip r:embed="rId2"/>
                          <a:stretch>
                            <a:fillRect l="-588" t="-1613" r="-331765" b="-4839"/>
                          </a:stretch>
                        </a:blipFill>
                      </a:tcPr>
                    </a:tc>
                    <a:tc>
                      <a:txBody>
                        <a:bodyPr/>
                        <a:lstStyle/>
                        <a:p>
                          <a:endParaRPr lang="en-US"/>
                        </a:p>
                      </a:txBody>
                      <a:tcPr anchor="ctr">
                        <a:blipFill>
                          <a:blip r:embed="rId2"/>
                          <a:stretch>
                            <a:fillRect l="-30481" t="-1613" r="-535"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7F72B76B-8460-4823-BE74-AD33897227BB}"/>
                  </a:ext>
                </a:extLst>
              </p:cNvPr>
              <p:cNvGraphicFramePr>
                <a:graphicFrameLocks noGrp="1"/>
              </p:cNvGraphicFramePr>
              <p:nvPr>
                <p:extLst>
                  <p:ext uri="{D42A27DB-BD31-4B8C-83A1-F6EECF244321}">
                    <p14:modId xmlns:p14="http://schemas.microsoft.com/office/powerpoint/2010/main" val="1073488167"/>
                  </p:ext>
                </p:extLst>
              </p:nvPr>
            </p:nvGraphicFramePr>
            <p:xfrm>
              <a:off x="6790754" y="1948723"/>
              <a:ext cx="4448739" cy="370840"/>
            </p:xfrm>
            <a:graphic>
              <a:graphicData uri="http://schemas.openxmlformats.org/drawingml/2006/table">
                <a:tbl>
                  <a:tblPr firstRow="1" bandRow="1">
                    <a:tableStyleId>{5DA37D80-6434-44D0-A028-1B22A696006F}</a:tableStyleId>
                  </a:tblPr>
                  <a:tblGrid>
                    <a:gridCol w="1045146">
                      <a:extLst>
                        <a:ext uri="{9D8B030D-6E8A-4147-A177-3AD203B41FA5}">
                          <a16:colId xmlns:a16="http://schemas.microsoft.com/office/drawing/2014/main" val="3025358517"/>
                        </a:ext>
                      </a:extLst>
                    </a:gridCol>
                    <a:gridCol w="3403593">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r>
                                  <a:rPr lang="en-US" b="0" i="1" dirty="0" smtClean="0">
                                    <a:latin typeface="Cambria Math" panose="02040503050406030204" pitchFamily="18" charset="0"/>
                                    <a:ea typeface="Cambria Math" panose="02040503050406030204" pitchFamily="18" charset="0"/>
                                  </a:rPr>
                                  <m:t>[7:0]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6" name="Table 5">
                <a:extLst>
                  <a:ext uri="{FF2B5EF4-FFF2-40B4-BE49-F238E27FC236}">
                    <a16:creationId xmlns:a16="http://schemas.microsoft.com/office/drawing/2014/main" id="{7F72B76B-8460-4823-BE74-AD33897227BB}"/>
                  </a:ext>
                </a:extLst>
              </p:cNvPr>
              <p:cNvGraphicFramePr>
                <a:graphicFrameLocks noGrp="1"/>
              </p:cNvGraphicFramePr>
              <p:nvPr>
                <p:extLst>
                  <p:ext uri="{D42A27DB-BD31-4B8C-83A1-F6EECF244321}">
                    <p14:modId xmlns:p14="http://schemas.microsoft.com/office/powerpoint/2010/main" val="1073488167"/>
                  </p:ext>
                </p:extLst>
              </p:nvPr>
            </p:nvGraphicFramePr>
            <p:xfrm>
              <a:off x="6790754" y="1948723"/>
              <a:ext cx="4448739" cy="370840"/>
            </p:xfrm>
            <a:graphic>
              <a:graphicData uri="http://schemas.openxmlformats.org/drawingml/2006/table">
                <a:tbl>
                  <a:tblPr firstRow="1" bandRow="1">
                    <a:tableStyleId>{5DA37D80-6434-44D0-A028-1B22A696006F}</a:tableStyleId>
                  </a:tblPr>
                  <a:tblGrid>
                    <a:gridCol w="1045146">
                      <a:extLst>
                        <a:ext uri="{9D8B030D-6E8A-4147-A177-3AD203B41FA5}">
                          <a16:colId xmlns:a16="http://schemas.microsoft.com/office/drawing/2014/main" val="3025358517"/>
                        </a:ext>
                      </a:extLst>
                    </a:gridCol>
                    <a:gridCol w="3403593">
                      <a:extLst>
                        <a:ext uri="{9D8B030D-6E8A-4147-A177-3AD203B41FA5}">
                          <a16:colId xmlns:a16="http://schemas.microsoft.com/office/drawing/2014/main" val="822113549"/>
                        </a:ext>
                      </a:extLst>
                    </a:gridCol>
                  </a:tblGrid>
                  <a:tr h="370840">
                    <a:tc>
                      <a:txBody>
                        <a:bodyPr/>
                        <a:lstStyle/>
                        <a:p>
                          <a:endParaRPr lang="en-US"/>
                        </a:p>
                      </a:txBody>
                      <a:tcPr anchor="ctr">
                        <a:blipFill>
                          <a:blip r:embed="rId3"/>
                          <a:stretch>
                            <a:fillRect l="-581" t="-1613" r="-326744" b="-14516"/>
                          </a:stretch>
                        </a:blipFill>
                      </a:tcPr>
                    </a:tc>
                    <a:tc>
                      <a:txBody>
                        <a:bodyPr/>
                        <a:lstStyle/>
                        <a:p>
                          <a:endParaRPr lang="en-US"/>
                        </a:p>
                      </a:txBody>
                      <a:tcPr anchor="ctr">
                        <a:blipFill>
                          <a:blip r:embed="rId3"/>
                          <a:stretch>
                            <a:fillRect l="-30948" t="-1613" r="-537" b="-14516"/>
                          </a:stretch>
                        </a:blipFill>
                      </a:tcPr>
                    </a:tc>
                    <a:extLst>
                      <a:ext uri="{0D108BD9-81ED-4DB2-BD59-A6C34878D82A}">
                        <a16:rowId xmlns:a16="http://schemas.microsoft.com/office/drawing/2014/main" val="2050601425"/>
                      </a:ext>
                    </a:extLst>
                  </a:tr>
                </a:tbl>
              </a:graphicData>
            </a:graphic>
          </p:graphicFrame>
        </mc:Fallback>
      </mc:AlternateContent>
      <p:cxnSp>
        <p:nvCxnSpPr>
          <p:cNvPr id="7" name="Straight Arrow Connector 6">
            <a:extLst>
              <a:ext uri="{FF2B5EF4-FFF2-40B4-BE49-F238E27FC236}">
                <a16:creationId xmlns:a16="http://schemas.microsoft.com/office/drawing/2014/main" id="{DDAF5E8A-8D9A-4285-8D70-F62292BFD0A4}"/>
              </a:ext>
            </a:extLst>
          </p:cNvPr>
          <p:cNvCxnSpPr/>
          <p:nvPr/>
        </p:nvCxnSpPr>
        <p:spPr>
          <a:xfrm>
            <a:off x="8971433" y="1653302"/>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D1FE3B6-27A4-4D91-B5C1-9F214EC7101A}"/>
              </a:ext>
            </a:extLst>
          </p:cNvPr>
          <p:cNvCxnSpPr/>
          <p:nvPr/>
        </p:nvCxnSpPr>
        <p:spPr>
          <a:xfrm>
            <a:off x="8971433" y="2319563"/>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9" name="Table 5">
            <a:extLst>
              <a:ext uri="{FF2B5EF4-FFF2-40B4-BE49-F238E27FC236}">
                <a16:creationId xmlns:a16="http://schemas.microsoft.com/office/drawing/2014/main" id="{878B851B-DE13-42BD-9575-7030738845B0}"/>
              </a:ext>
            </a:extLst>
          </p:cNvPr>
          <p:cNvGraphicFramePr>
            <a:graphicFrameLocks noGrp="1"/>
          </p:cNvGraphicFramePr>
          <p:nvPr>
            <p:extLst>
              <p:ext uri="{D42A27DB-BD31-4B8C-83A1-F6EECF244321}">
                <p14:modId xmlns:p14="http://schemas.microsoft.com/office/powerpoint/2010/main" val="1954677952"/>
              </p:ext>
            </p:extLst>
          </p:nvPr>
        </p:nvGraphicFramePr>
        <p:xfrm>
          <a:off x="5508811" y="5698102"/>
          <a:ext cx="1174377" cy="370840"/>
        </p:xfrm>
        <a:graphic>
          <a:graphicData uri="http://schemas.openxmlformats.org/drawingml/2006/table">
            <a:tbl>
              <a:tblPr firstRow="1" bandRow="1">
                <a:tableStyleId>{5DA37D80-6434-44D0-A028-1B22A696006F}</a:tableStyleId>
              </a:tblPr>
              <a:tblGrid>
                <a:gridCol w="1174377">
                  <a:extLst>
                    <a:ext uri="{9D8B030D-6E8A-4147-A177-3AD203B41FA5}">
                      <a16:colId xmlns:a16="http://schemas.microsoft.com/office/drawing/2014/main" val="3025358517"/>
                    </a:ext>
                  </a:extLst>
                </a:gridCol>
              </a:tblGrid>
              <a:tr h="370840">
                <a:tc>
                  <a:txBody>
                    <a:bodyPr/>
                    <a:lstStyle/>
                    <a:p>
                      <a:pPr algn="ctr"/>
                      <a:r>
                        <a:rPr lang="en-US" b="0" dirty="0"/>
                        <a:t>start</a:t>
                      </a:r>
                    </a:p>
                  </a:txBody>
                  <a:tcPr anchor="ctr"/>
                </a:tc>
                <a:extLst>
                  <a:ext uri="{0D108BD9-81ED-4DB2-BD59-A6C34878D82A}">
                    <a16:rowId xmlns:a16="http://schemas.microsoft.com/office/drawing/2014/main" val="2050601425"/>
                  </a:ext>
                </a:extLst>
              </a:tr>
            </a:tbl>
          </a:graphicData>
        </a:graphic>
      </p:graphicFrame>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5F55670C-EF80-4451-8957-90CD3050A54B}"/>
                  </a:ext>
                </a:extLst>
              </p:cNvPr>
              <p:cNvGraphicFramePr>
                <a:graphicFrameLocks noGrp="1"/>
              </p:cNvGraphicFramePr>
              <p:nvPr>
                <p:extLst>
                  <p:ext uri="{D42A27DB-BD31-4B8C-83A1-F6EECF244321}">
                    <p14:modId xmlns:p14="http://schemas.microsoft.com/office/powerpoint/2010/main" val="3296700049"/>
                  </p:ext>
                </p:extLst>
              </p:nvPr>
            </p:nvGraphicFramePr>
            <p:xfrm>
              <a:off x="8760759" y="638199"/>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0" name="Table 9">
                <a:extLst>
                  <a:ext uri="{FF2B5EF4-FFF2-40B4-BE49-F238E27FC236}">
                    <a16:creationId xmlns:a16="http://schemas.microsoft.com/office/drawing/2014/main" id="{5F55670C-EF80-4451-8957-90CD3050A54B}"/>
                  </a:ext>
                </a:extLst>
              </p:cNvPr>
              <p:cNvGraphicFramePr>
                <a:graphicFrameLocks noGrp="1"/>
              </p:cNvGraphicFramePr>
              <p:nvPr>
                <p:extLst>
                  <p:ext uri="{D42A27DB-BD31-4B8C-83A1-F6EECF244321}">
                    <p14:modId xmlns:p14="http://schemas.microsoft.com/office/powerpoint/2010/main" val="3296700049"/>
                  </p:ext>
                </p:extLst>
              </p:nvPr>
            </p:nvGraphicFramePr>
            <p:xfrm>
              <a:off x="8760759" y="638199"/>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endParaRPr lang="en-US"/>
                        </a:p>
                      </a:txBody>
                      <a:tcPr anchor="ctr">
                        <a:blipFill>
                          <a:blip r:embed="rId4"/>
                          <a:stretch>
                            <a:fillRect l="-943" t="-1613" r="-2830" b="-4839"/>
                          </a:stretch>
                        </a:blipFill>
                      </a:tcPr>
                    </a:tc>
                    <a:extLst>
                      <a:ext uri="{0D108BD9-81ED-4DB2-BD59-A6C34878D82A}">
                        <a16:rowId xmlns:a16="http://schemas.microsoft.com/office/drawing/2014/main" val="2050601425"/>
                      </a:ext>
                    </a:extLst>
                  </a:tr>
                </a:tbl>
              </a:graphicData>
            </a:graphic>
          </p:graphicFrame>
        </mc:Fallback>
      </mc:AlternateContent>
      <p:cxnSp>
        <p:nvCxnSpPr>
          <p:cNvPr id="11" name="Straight Arrow Connector 10">
            <a:extLst>
              <a:ext uri="{FF2B5EF4-FFF2-40B4-BE49-F238E27FC236}">
                <a16:creationId xmlns:a16="http://schemas.microsoft.com/office/drawing/2014/main" id="{A672CF98-D310-46D8-900B-342274EE0A5B}"/>
              </a:ext>
            </a:extLst>
          </p:cNvPr>
          <p:cNvCxnSpPr/>
          <p:nvPr/>
        </p:nvCxnSpPr>
        <p:spPr>
          <a:xfrm>
            <a:off x="8971431" y="1009039"/>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216FE20B-2D97-4DB7-A8A6-72CA9D1DFDA0}"/>
                  </a:ext>
                </a:extLst>
              </p:cNvPr>
              <p:cNvGraphicFramePr>
                <a:graphicFrameLocks noGrp="1"/>
              </p:cNvGraphicFramePr>
              <p:nvPr>
                <p:extLst>
                  <p:ext uri="{D42A27DB-BD31-4B8C-83A1-F6EECF244321}">
                    <p14:modId xmlns:p14="http://schemas.microsoft.com/office/powerpoint/2010/main" val="1732921884"/>
                  </p:ext>
                </p:extLst>
              </p:nvPr>
            </p:nvGraphicFramePr>
            <p:xfrm>
              <a:off x="6790754" y="2611699"/>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2" name="Table 11">
                <a:extLst>
                  <a:ext uri="{FF2B5EF4-FFF2-40B4-BE49-F238E27FC236}">
                    <a16:creationId xmlns:a16="http://schemas.microsoft.com/office/drawing/2014/main" id="{216FE20B-2D97-4DB7-A8A6-72CA9D1DFDA0}"/>
                  </a:ext>
                </a:extLst>
              </p:cNvPr>
              <p:cNvGraphicFramePr>
                <a:graphicFrameLocks noGrp="1"/>
              </p:cNvGraphicFramePr>
              <p:nvPr>
                <p:extLst>
                  <p:ext uri="{D42A27DB-BD31-4B8C-83A1-F6EECF244321}">
                    <p14:modId xmlns:p14="http://schemas.microsoft.com/office/powerpoint/2010/main" val="1732921884"/>
                  </p:ext>
                </p:extLst>
              </p:nvPr>
            </p:nvGraphicFramePr>
            <p:xfrm>
              <a:off x="6790754" y="2611699"/>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5"/>
                          <a:stretch>
                            <a:fillRect l="-581" t="-1613" r="-326744" b="-4839"/>
                          </a:stretch>
                        </a:blipFill>
                      </a:tcPr>
                    </a:tc>
                    <a:tc>
                      <a:txBody>
                        <a:bodyPr/>
                        <a:lstStyle/>
                        <a:p>
                          <a:endParaRPr lang="en-US"/>
                        </a:p>
                      </a:txBody>
                      <a:tcPr anchor="ctr">
                        <a:blipFill>
                          <a:blip r:embed="rId5"/>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13" name="Straight Arrow Connector 12">
            <a:extLst>
              <a:ext uri="{FF2B5EF4-FFF2-40B4-BE49-F238E27FC236}">
                <a16:creationId xmlns:a16="http://schemas.microsoft.com/office/drawing/2014/main" id="{A2A9502C-0E89-44A8-86BB-5B877315E020}"/>
              </a:ext>
            </a:extLst>
          </p:cNvPr>
          <p:cNvCxnSpPr/>
          <p:nvPr/>
        </p:nvCxnSpPr>
        <p:spPr>
          <a:xfrm>
            <a:off x="8971433" y="297312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4" name="Table 13">
                <a:extLst>
                  <a:ext uri="{FF2B5EF4-FFF2-40B4-BE49-F238E27FC236}">
                    <a16:creationId xmlns:a16="http://schemas.microsoft.com/office/drawing/2014/main" id="{3FA4E4B5-39D4-4580-8EA3-6C31666C2E65}"/>
                  </a:ext>
                </a:extLst>
              </p:cNvPr>
              <p:cNvGraphicFramePr>
                <a:graphicFrameLocks noGrp="1"/>
              </p:cNvGraphicFramePr>
              <p:nvPr>
                <p:extLst>
                  <p:ext uri="{D42A27DB-BD31-4B8C-83A1-F6EECF244321}">
                    <p14:modId xmlns:p14="http://schemas.microsoft.com/office/powerpoint/2010/main" val="2847609750"/>
                  </p:ext>
                </p:extLst>
              </p:nvPr>
            </p:nvGraphicFramePr>
            <p:xfrm>
              <a:off x="6790754" y="3265261"/>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4" name="Table 13">
                <a:extLst>
                  <a:ext uri="{FF2B5EF4-FFF2-40B4-BE49-F238E27FC236}">
                    <a16:creationId xmlns:a16="http://schemas.microsoft.com/office/drawing/2014/main" id="{3FA4E4B5-39D4-4580-8EA3-6C31666C2E65}"/>
                  </a:ext>
                </a:extLst>
              </p:cNvPr>
              <p:cNvGraphicFramePr>
                <a:graphicFrameLocks noGrp="1"/>
              </p:cNvGraphicFramePr>
              <p:nvPr>
                <p:extLst>
                  <p:ext uri="{D42A27DB-BD31-4B8C-83A1-F6EECF244321}">
                    <p14:modId xmlns:p14="http://schemas.microsoft.com/office/powerpoint/2010/main" val="2847609750"/>
                  </p:ext>
                </p:extLst>
              </p:nvPr>
            </p:nvGraphicFramePr>
            <p:xfrm>
              <a:off x="6790754" y="3265261"/>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6"/>
                          <a:stretch>
                            <a:fillRect l="-581" t="-1613" r="-326744" b="-4839"/>
                          </a:stretch>
                        </a:blipFill>
                      </a:tcPr>
                    </a:tc>
                    <a:tc>
                      <a:txBody>
                        <a:bodyPr/>
                        <a:lstStyle/>
                        <a:p>
                          <a:endParaRPr lang="en-US"/>
                        </a:p>
                      </a:txBody>
                      <a:tcPr anchor="ctr">
                        <a:blipFill>
                          <a:blip r:embed="rId6"/>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15" name="Straight Arrow Connector 14">
            <a:extLst>
              <a:ext uri="{FF2B5EF4-FFF2-40B4-BE49-F238E27FC236}">
                <a16:creationId xmlns:a16="http://schemas.microsoft.com/office/drawing/2014/main" id="{E80044B2-830F-4FA3-9B17-ACF73A653513}"/>
              </a:ext>
            </a:extLst>
          </p:cNvPr>
          <p:cNvCxnSpPr/>
          <p:nvPr/>
        </p:nvCxnSpPr>
        <p:spPr>
          <a:xfrm>
            <a:off x="8971433" y="3626687"/>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6" name="Table 15">
                <a:extLst>
                  <a:ext uri="{FF2B5EF4-FFF2-40B4-BE49-F238E27FC236}">
                    <a16:creationId xmlns:a16="http://schemas.microsoft.com/office/drawing/2014/main" id="{B7597346-5DE7-44FD-A791-D493C2FBE27B}"/>
                  </a:ext>
                </a:extLst>
              </p:cNvPr>
              <p:cNvGraphicFramePr>
                <a:graphicFrameLocks noGrp="1"/>
              </p:cNvGraphicFramePr>
              <p:nvPr>
                <p:extLst>
                  <p:ext uri="{D42A27DB-BD31-4B8C-83A1-F6EECF244321}">
                    <p14:modId xmlns:p14="http://schemas.microsoft.com/office/powerpoint/2010/main" val="726385070"/>
                  </p:ext>
                </p:extLst>
              </p:nvPr>
            </p:nvGraphicFramePr>
            <p:xfrm>
              <a:off x="6790754" y="3929662"/>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19:14</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6" name="Table 15">
                <a:extLst>
                  <a:ext uri="{FF2B5EF4-FFF2-40B4-BE49-F238E27FC236}">
                    <a16:creationId xmlns:a16="http://schemas.microsoft.com/office/drawing/2014/main" id="{B7597346-5DE7-44FD-A791-D493C2FBE27B}"/>
                  </a:ext>
                </a:extLst>
              </p:cNvPr>
              <p:cNvGraphicFramePr>
                <a:graphicFrameLocks noGrp="1"/>
              </p:cNvGraphicFramePr>
              <p:nvPr>
                <p:extLst>
                  <p:ext uri="{D42A27DB-BD31-4B8C-83A1-F6EECF244321}">
                    <p14:modId xmlns:p14="http://schemas.microsoft.com/office/powerpoint/2010/main" val="726385070"/>
                  </p:ext>
                </p:extLst>
              </p:nvPr>
            </p:nvGraphicFramePr>
            <p:xfrm>
              <a:off x="6790754" y="3929662"/>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7"/>
                          <a:stretch>
                            <a:fillRect l="-581" t="-1613" r="-326744" b="-4839"/>
                          </a:stretch>
                        </a:blipFill>
                      </a:tcPr>
                    </a:tc>
                    <a:tc>
                      <a:txBody>
                        <a:bodyPr/>
                        <a:lstStyle/>
                        <a:p>
                          <a:endParaRPr lang="en-US"/>
                        </a:p>
                      </a:txBody>
                      <a:tcPr anchor="ctr">
                        <a:blipFill>
                          <a:blip r:embed="rId7"/>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17" name="Straight Arrow Connector 16">
            <a:extLst>
              <a:ext uri="{FF2B5EF4-FFF2-40B4-BE49-F238E27FC236}">
                <a16:creationId xmlns:a16="http://schemas.microsoft.com/office/drawing/2014/main" id="{EDF10BE7-1D57-4393-9355-C582D0F0B73F}"/>
              </a:ext>
            </a:extLst>
          </p:cNvPr>
          <p:cNvCxnSpPr/>
          <p:nvPr/>
        </p:nvCxnSpPr>
        <p:spPr>
          <a:xfrm>
            <a:off x="8971433" y="4291088"/>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C56C3A61-3885-40A1-B84C-687608B559F4}"/>
                  </a:ext>
                </a:extLst>
              </p:cNvPr>
              <p:cNvGraphicFramePr>
                <a:graphicFrameLocks noGrp="1"/>
              </p:cNvGraphicFramePr>
              <p:nvPr>
                <p:extLst>
                  <p:ext uri="{D42A27DB-BD31-4B8C-83A1-F6EECF244321}">
                    <p14:modId xmlns:p14="http://schemas.microsoft.com/office/powerpoint/2010/main" val="1856272223"/>
                  </p:ext>
                </p:extLst>
              </p:nvPr>
            </p:nvGraphicFramePr>
            <p:xfrm>
              <a:off x="6790754" y="4573810"/>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8" name="Table 17">
                <a:extLst>
                  <a:ext uri="{FF2B5EF4-FFF2-40B4-BE49-F238E27FC236}">
                    <a16:creationId xmlns:a16="http://schemas.microsoft.com/office/drawing/2014/main" id="{C56C3A61-3885-40A1-B84C-687608B559F4}"/>
                  </a:ext>
                </a:extLst>
              </p:cNvPr>
              <p:cNvGraphicFramePr>
                <a:graphicFrameLocks noGrp="1"/>
              </p:cNvGraphicFramePr>
              <p:nvPr>
                <p:extLst>
                  <p:ext uri="{D42A27DB-BD31-4B8C-83A1-F6EECF244321}">
                    <p14:modId xmlns:p14="http://schemas.microsoft.com/office/powerpoint/2010/main" val="1856272223"/>
                  </p:ext>
                </p:extLst>
              </p:nvPr>
            </p:nvGraphicFramePr>
            <p:xfrm>
              <a:off x="6790754" y="4573810"/>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8"/>
                          <a:stretch>
                            <a:fillRect l="-581" t="-1613" r="-326744" b="-4839"/>
                          </a:stretch>
                        </a:blipFill>
                      </a:tcPr>
                    </a:tc>
                    <a:tc>
                      <a:txBody>
                        <a:bodyPr/>
                        <a:lstStyle/>
                        <a:p>
                          <a:endParaRPr lang="en-US"/>
                        </a:p>
                      </a:txBody>
                      <a:tcPr anchor="ctr">
                        <a:blipFill>
                          <a:blip r:embed="rId8"/>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9" name="Table 18">
                <a:extLst>
                  <a:ext uri="{FF2B5EF4-FFF2-40B4-BE49-F238E27FC236}">
                    <a16:creationId xmlns:a16="http://schemas.microsoft.com/office/drawing/2014/main" id="{76BFC518-6366-489E-9DE4-4A52D1DCEB6C}"/>
                  </a:ext>
                </a:extLst>
              </p:cNvPr>
              <p:cNvGraphicFramePr>
                <a:graphicFrameLocks noGrp="1"/>
              </p:cNvGraphicFramePr>
              <p:nvPr>
                <p:extLst>
                  <p:ext uri="{D42A27DB-BD31-4B8C-83A1-F6EECF244321}">
                    <p14:modId xmlns:p14="http://schemas.microsoft.com/office/powerpoint/2010/main" val="1663167043"/>
                  </p:ext>
                </p:extLst>
              </p:nvPr>
            </p:nvGraphicFramePr>
            <p:xfrm>
              <a:off x="587914" y="957199"/>
              <a:ext cx="4448745" cy="370840"/>
            </p:xfrm>
            <a:graphic>
              <a:graphicData uri="http://schemas.openxmlformats.org/drawingml/2006/table">
                <a:tbl>
                  <a:tblPr firstRow="1" bandRow="1">
                    <a:tableStyleId>{5DA37D80-6434-44D0-A028-1B22A696006F}</a:tableStyleId>
                  </a:tblPr>
                  <a:tblGrid>
                    <a:gridCol w="1063086">
                      <a:extLst>
                        <a:ext uri="{9D8B030D-6E8A-4147-A177-3AD203B41FA5}">
                          <a16:colId xmlns:a16="http://schemas.microsoft.com/office/drawing/2014/main" val="3025358517"/>
                        </a:ext>
                      </a:extLst>
                    </a:gridCol>
                    <a:gridCol w="3385659">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5:0</m:t>
                                    </m:r>
                                  </m:e>
                                </m:d>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19" name="Table 18">
                <a:extLst>
                  <a:ext uri="{FF2B5EF4-FFF2-40B4-BE49-F238E27FC236}">
                    <a16:creationId xmlns:a16="http://schemas.microsoft.com/office/drawing/2014/main" id="{76BFC518-6366-489E-9DE4-4A52D1DCEB6C}"/>
                  </a:ext>
                </a:extLst>
              </p:cNvPr>
              <p:cNvGraphicFramePr>
                <a:graphicFrameLocks noGrp="1"/>
              </p:cNvGraphicFramePr>
              <p:nvPr>
                <p:extLst>
                  <p:ext uri="{D42A27DB-BD31-4B8C-83A1-F6EECF244321}">
                    <p14:modId xmlns:p14="http://schemas.microsoft.com/office/powerpoint/2010/main" val="1663167043"/>
                  </p:ext>
                </p:extLst>
              </p:nvPr>
            </p:nvGraphicFramePr>
            <p:xfrm>
              <a:off x="587914" y="957199"/>
              <a:ext cx="4448745" cy="370840"/>
            </p:xfrm>
            <a:graphic>
              <a:graphicData uri="http://schemas.openxmlformats.org/drawingml/2006/table">
                <a:tbl>
                  <a:tblPr firstRow="1" bandRow="1">
                    <a:tableStyleId>{5DA37D80-6434-44D0-A028-1B22A696006F}</a:tableStyleId>
                  </a:tblPr>
                  <a:tblGrid>
                    <a:gridCol w="1063086">
                      <a:extLst>
                        <a:ext uri="{9D8B030D-6E8A-4147-A177-3AD203B41FA5}">
                          <a16:colId xmlns:a16="http://schemas.microsoft.com/office/drawing/2014/main" val="3025358517"/>
                        </a:ext>
                      </a:extLst>
                    </a:gridCol>
                    <a:gridCol w="3385659">
                      <a:extLst>
                        <a:ext uri="{9D8B030D-6E8A-4147-A177-3AD203B41FA5}">
                          <a16:colId xmlns:a16="http://schemas.microsoft.com/office/drawing/2014/main" val="822113549"/>
                        </a:ext>
                      </a:extLst>
                    </a:gridCol>
                  </a:tblGrid>
                  <a:tr h="370840">
                    <a:tc>
                      <a:txBody>
                        <a:bodyPr/>
                        <a:lstStyle/>
                        <a:p>
                          <a:endParaRPr lang="en-US"/>
                        </a:p>
                      </a:txBody>
                      <a:tcPr anchor="ctr">
                        <a:blipFill>
                          <a:blip r:embed="rId9"/>
                          <a:stretch>
                            <a:fillRect l="-571" t="-3279" r="-319429" b="-4918"/>
                          </a:stretch>
                        </a:blipFill>
                      </a:tcPr>
                    </a:tc>
                    <a:tc>
                      <a:txBody>
                        <a:bodyPr/>
                        <a:lstStyle/>
                        <a:p>
                          <a:endParaRPr lang="en-US"/>
                        </a:p>
                      </a:txBody>
                      <a:tcPr anchor="ctr">
                        <a:blipFill>
                          <a:blip r:embed="rId9"/>
                          <a:stretch>
                            <a:fillRect l="-31655" t="-3279" r="-540" b="-4918"/>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0" name="Table 19">
                <a:extLst>
                  <a:ext uri="{FF2B5EF4-FFF2-40B4-BE49-F238E27FC236}">
                    <a16:creationId xmlns:a16="http://schemas.microsoft.com/office/drawing/2014/main" id="{950EE4E7-0C16-4186-A974-C9D206C08437}"/>
                  </a:ext>
                </a:extLst>
              </p:cNvPr>
              <p:cNvGraphicFramePr>
                <a:graphicFrameLocks noGrp="1"/>
              </p:cNvGraphicFramePr>
              <p:nvPr>
                <p:extLst>
                  <p:ext uri="{D42A27DB-BD31-4B8C-83A1-F6EECF244321}">
                    <p14:modId xmlns:p14="http://schemas.microsoft.com/office/powerpoint/2010/main" val="1543161329"/>
                  </p:ext>
                </p:extLst>
              </p:nvPr>
            </p:nvGraphicFramePr>
            <p:xfrm>
              <a:off x="587917" y="1623460"/>
              <a:ext cx="4448744" cy="370840"/>
            </p:xfrm>
            <a:graphic>
              <a:graphicData uri="http://schemas.openxmlformats.org/drawingml/2006/table">
                <a:tbl>
                  <a:tblPr firstRow="1" bandRow="1">
                    <a:tableStyleId>{5DA37D80-6434-44D0-A028-1B22A696006F}</a:tableStyleId>
                  </a:tblPr>
                  <a:tblGrid>
                    <a:gridCol w="1050383">
                      <a:extLst>
                        <a:ext uri="{9D8B030D-6E8A-4147-A177-3AD203B41FA5}">
                          <a16:colId xmlns:a16="http://schemas.microsoft.com/office/drawing/2014/main" val="3025358517"/>
                        </a:ext>
                      </a:extLst>
                    </a:gridCol>
                    <a:gridCol w="3398361">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0" name="Table 19">
                <a:extLst>
                  <a:ext uri="{FF2B5EF4-FFF2-40B4-BE49-F238E27FC236}">
                    <a16:creationId xmlns:a16="http://schemas.microsoft.com/office/drawing/2014/main" id="{950EE4E7-0C16-4186-A974-C9D206C08437}"/>
                  </a:ext>
                </a:extLst>
              </p:cNvPr>
              <p:cNvGraphicFramePr>
                <a:graphicFrameLocks noGrp="1"/>
              </p:cNvGraphicFramePr>
              <p:nvPr>
                <p:extLst>
                  <p:ext uri="{D42A27DB-BD31-4B8C-83A1-F6EECF244321}">
                    <p14:modId xmlns:p14="http://schemas.microsoft.com/office/powerpoint/2010/main" val="1543161329"/>
                  </p:ext>
                </p:extLst>
              </p:nvPr>
            </p:nvGraphicFramePr>
            <p:xfrm>
              <a:off x="587917" y="1623460"/>
              <a:ext cx="4448744" cy="370840"/>
            </p:xfrm>
            <a:graphic>
              <a:graphicData uri="http://schemas.openxmlformats.org/drawingml/2006/table">
                <a:tbl>
                  <a:tblPr firstRow="1" bandRow="1">
                    <a:tableStyleId>{5DA37D80-6434-44D0-A028-1B22A696006F}</a:tableStyleId>
                  </a:tblPr>
                  <a:tblGrid>
                    <a:gridCol w="1050383">
                      <a:extLst>
                        <a:ext uri="{9D8B030D-6E8A-4147-A177-3AD203B41FA5}">
                          <a16:colId xmlns:a16="http://schemas.microsoft.com/office/drawing/2014/main" val="3025358517"/>
                        </a:ext>
                      </a:extLst>
                    </a:gridCol>
                    <a:gridCol w="3398361">
                      <a:extLst>
                        <a:ext uri="{9D8B030D-6E8A-4147-A177-3AD203B41FA5}">
                          <a16:colId xmlns:a16="http://schemas.microsoft.com/office/drawing/2014/main" val="822113549"/>
                        </a:ext>
                      </a:extLst>
                    </a:gridCol>
                  </a:tblGrid>
                  <a:tr h="370840">
                    <a:tc>
                      <a:txBody>
                        <a:bodyPr/>
                        <a:lstStyle/>
                        <a:p>
                          <a:endParaRPr lang="en-US"/>
                        </a:p>
                      </a:txBody>
                      <a:tcPr anchor="ctr">
                        <a:blipFill>
                          <a:blip r:embed="rId10"/>
                          <a:stretch>
                            <a:fillRect l="-578" t="-1613" r="-324277" b="-4839"/>
                          </a:stretch>
                        </a:blipFill>
                      </a:tcPr>
                    </a:tc>
                    <a:tc>
                      <a:txBody>
                        <a:bodyPr/>
                        <a:lstStyle/>
                        <a:p>
                          <a:endParaRPr lang="en-US"/>
                        </a:p>
                      </a:txBody>
                      <a:tcPr anchor="ctr">
                        <a:blipFill>
                          <a:blip r:embed="rId10"/>
                          <a:stretch>
                            <a:fillRect l="-31183" t="-1613" r="-538" b="-4839"/>
                          </a:stretch>
                        </a:blipFill>
                      </a:tcPr>
                    </a:tc>
                    <a:extLst>
                      <a:ext uri="{0D108BD9-81ED-4DB2-BD59-A6C34878D82A}">
                        <a16:rowId xmlns:a16="http://schemas.microsoft.com/office/drawing/2014/main" val="2050601425"/>
                      </a:ext>
                    </a:extLst>
                  </a:tr>
                </a:tbl>
              </a:graphicData>
            </a:graphic>
          </p:graphicFrame>
        </mc:Fallback>
      </mc:AlternateContent>
      <p:cxnSp>
        <p:nvCxnSpPr>
          <p:cNvPr id="21" name="Straight Arrow Connector 20">
            <a:extLst>
              <a:ext uri="{FF2B5EF4-FFF2-40B4-BE49-F238E27FC236}">
                <a16:creationId xmlns:a16="http://schemas.microsoft.com/office/drawing/2014/main" id="{93980509-B25E-4A2F-BD27-9E98A14E56A5}"/>
              </a:ext>
            </a:extLst>
          </p:cNvPr>
          <p:cNvCxnSpPr>
            <a:cxnSpLocks/>
          </p:cNvCxnSpPr>
          <p:nvPr/>
        </p:nvCxnSpPr>
        <p:spPr>
          <a:xfrm>
            <a:off x="2768595" y="1328039"/>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8B58AF8-0A49-4E3A-A59B-C42645D7FF9C}"/>
              </a:ext>
            </a:extLst>
          </p:cNvPr>
          <p:cNvCxnSpPr>
            <a:cxnSpLocks/>
          </p:cNvCxnSpPr>
          <p:nvPr/>
        </p:nvCxnSpPr>
        <p:spPr>
          <a:xfrm>
            <a:off x="2768595" y="1994300"/>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3" name="Table 22">
                <a:extLst>
                  <a:ext uri="{FF2B5EF4-FFF2-40B4-BE49-F238E27FC236}">
                    <a16:creationId xmlns:a16="http://schemas.microsoft.com/office/drawing/2014/main" id="{6277FEEB-80A1-4A32-8760-CC72EBA91D82}"/>
                  </a:ext>
                </a:extLst>
              </p:cNvPr>
              <p:cNvGraphicFramePr>
                <a:graphicFrameLocks noGrp="1"/>
              </p:cNvGraphicFramePr>
              <p:nvPr>
                <p:extLst>
                  <p:ext uri="{D42A27DB-BD31-4B8C-83A1-F6EECF244321}">
                    <p14:modId xmlns:p14="http://schemas.microsoft.com/office/powerpoint/2010/main" val="1049702178"/>
                  </p:ext>
                </p:extLst>
              </p:nvPr>
            </p:nvGraphicFramePr>
            <p:xfrm>
              <a:off x="2557921" y="312936"/>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3" name="Table 22">
                <a:extLst>
                  <a:ext uri="{FF2B5EF4-FFF2-40B4-BE49-F238E27FC236}">
                    <a16:creationId xmlns:a16="http://schemas.microsoft.com/office/drawing/2014/main" id="{6277FEEB-80A1-4A32-8760-CC72EBA91D82}"/>
                  </a:ext>
                </a:extLst>
              </p:cNvPr>
              <p:cNvGraphicFramePr>
                <a:graphicFrameLocks noGrp="1"/>
              </p:cNvGraphicFramePr>
              <p:nvPr>
                <p:extLst>
                  <p:ext uri="{D42A27DB-BD31-4B8C-83A1-F6EECF244321}">
                    <p14:modId xmlns:p14="http://schemas.microsoft.com/office/powerpoint/2010/main" val="1049702178"/>
                  </p:ext>
                </p:extLst>
              </p:nvPr>
            </p:nvGraphicFramePr>
            <p:xfrm>
              <a:off x="2557921" y="312936"/>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endParaRPr lang="en-US"/>
                        </a:p>
                      </a:txBody>
                      <a:tcPr anchor="ctr">
                        <a:blipFill>
                          <a:blip r:embed="rId11"/>
                          <a:stretch>
                            <a:fillRect l="-943" t="-1613" r="-3774" b="-4839"/>
                          </a:stretch>
                        </a:blipFill>
                      </a:tcPr>
                    </a:tc>
                    <a:extLst>
                      <a:ext uri="{0D108BD9-81ED-4DB2-BD59-A6C34878D82A}">
                        <a16:rowId xmlns:a16="http://schemas.microsoft.com/office/drawing/2014/main" val="2050601425"/>
                      </a:ext>
                    </a:extLst>
                  </a:tr>
                </a:tbl>
              </a:graphicData>
            </a:graphic>
          </p:graphicFrame>
        </mc:Fallback>
      </mc:AlternateContent>
      <p:cxnSp>
        <p:nvCxnSpPr>
          <p:cNvPr id="24" name="Straight Arrow Connector 23">
            <a:extLst>
              <a:ext uri="{FF2B5EF4-FFF2-40B4-BE49-F238E27FC236}">
                <a16:creationId xmlns:a16="http://schemas.microsoft.com/office/drawing/2014/main" id="{CD7E617A-768F-47D7-B321-6959BC15EB1C}"/>
              </a:ext>
            </a:extLst>
          </p:cNvPr>
          <p:cNvCxnSpPr>
            <a:cxnSpLocks/>
          </p:cNvCxnSpPr>
          <p:nvPr/>
        </p:nvCxnSpPr>
        <p:spPr>
          <a:xfrm>
            <a:off x="2768593" y="683776"/>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5" name="Table 24">
                <a:extLst>
                  <a:ext uri="{FF2B5EF4-FFF2-40B4-BE49-F238E27FC236}">
                    <a16:creationId xmlns:a16="http://schemas.microsoft.com/office/drawing/2014/main" id="{048EB05C-4CB4-4866-9D36-7A98193CA0B0}"/>
                  </a:ext>
                </a:extLst>
              </p:cNvPr>
              <p:cNvGraphicFramePr>
                <a:graphicFrameLocks noGrp="1"/>
              </p:cNvGraphicFramePr>
              <p:nvPr>
                <p:extLst>
                  <p:ext uri="{D42A27DB-BD31-4B8C-83A1-F6EECF244321}">
                    <p14:modId xmlns:p14="http://schemas.microsoft.com/office/powerpoint/2010/main" val="4077960965"/>
                  </p:ext>
                </p:extLst>
              </p:nvPr>
            </p:nvGraphicFramePr>
            <p:xfrm>
              <a:off x="587916" y="2286436"/>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11:6</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5" name="Table 24">
                <a:extLst>
                  <a:ext uri="{FF2B5EF4-FFF2-40B4-BE49-F238E27FC236}">
                    <a16:creationId xmlns:a16="http://schemas.microsoft.com/office/drawing/2014/main" id="{048EB05C-4CB4-4866-9D36-7A98193CA0B0}"/>
                  </a:ext>
                </a:extLst>
              </p:cNvPr>
              <p:cNvGraphicFramePr>
                <a:graphicFrameLocks noGrp="1"/>
              </p:cNvGraphicFramePr>
              <p:nvPr>
                <p:extLst>
                  <p:ext uri="{D42A27DB-BD31-4B8C-83A1-F6EECF244321}">
                    <p14:modId xmlns:p14="http://schemas.microsoft.com/office/powerpoint/2010/main" val="4077960965"/>
                  </p:ext>
                </p:extLst>
              </p:nvPr>
            </p:nvGraphicFramePr>
            <p:xfrm>
              <a:off x="587916" y="2286436"/>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2"/>
                          <a:stretch>
                            <a:fillRect l="-581" t="-1639" r="-326744" b="-6557"/>
                          </a:stretch>
                        </a:blipFill>
                      </a:tcPr>
                    </a:tc>
                    <a:tc>
                      <a:txBody>
                        <a:bodyPr/>
                        <a:lstStyle/>
                        <a:p>
                          <a:endParaRPr lang="en-US"/>
                        </a:p>
                      </a:txBody>
                      <a:tcPr anchor="ctr">
                        <a:blipFill>
                          <a:blip r:embed="rId12"/>
                          <a:stretch>
                            <a:fillRect l="-30948" t="-1639" r="-537" b="-6557"/>
                          </a:stretch>
                        </a:blipFill>
                      </a:tcPr>
                    </a:tc>
                    <a:extLst>
                      <a:ext uri="{0D108BD9-81ED-4DB2-BD59-A6C34878D82A}">
                        <a16:rowId xmlns:a16="http://schemas.microsoft.com/office/drawing/2014/main" val="2050601425"/>
                      </a:ext>
                    </a:extLst>
                  </a:tr>
                </a:tbl>
              </a:graphicData>
            </a:graphic>
          </p:graphicFrame>
        </mc:Fallback>
      </mc:AlternateContent>
      <p:cxnSp>
        <p:nvCxnSpPr>
          <p:cNvPr id="26" name="Straight Arrow Connector 25">
            <a:extLst>
              <a:ext uri="{FF2B5EF4-FFF2-40B4-BE49-F238E27FC236}">
                <a16:creationId xmlns:a16="http://schemas.microsoft.com/office/drawing/2014/main" id="{87503530-6D02-4F82-9B37-C352BAC333E0}"/>
              </a:ext>
            </a:extLst>
          </p:cNvPr>
          <p:cNvCxnSpPr>
            <a:cxnSpLocks/>
          </p:cNvCxnSpPr>
          <p:nvPr/>
        </p:nvCxnSpPr>
        <p:spPr>
          <a:xfrm>
            <a:off x="2768595" y="2647862"/>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7" name="Table 26">
                <a:extLst>
                  <a:ext uri="{FF2B5EF4-FFF2-40B4-BE49-F238E27FC236}">
                    <a16:creationId xmlns:a16="http://schemas.microsoft.com/office/drawing/2014/main" id="{87CA0E34-AFE8-4333-BDD3-363EAADABCBB}"/>
                  </a:ext>
                </a:extLst>
              </p:cNvPr>
              <p:cNvGraphicFramePr>
                <a:graphicFrameLocks noGrp="1"/>
              </p:cNvGraphicFramePr>
              <p:nvPr>
                <p:extLst>
                  <p:ext uri="{D42A27DB-BD31-4B8C-83A1-F6EECF244321}">
                    <p14:modId xmlns:p14="http://schemas.microsoft.com/office/powerpoint/2010/main" val="2075357284"/>
                  </p:ext>
                </p:extLst>
              </p:nvPr>
            </p:nvGraphicFramePr>
            <p:xfrm>
              <a:off x="587916" y="2939998"/>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7" name="Table 26">
                <a:extLst>
                  <a:ext uri="{FF2B5EF4-FFF2-40B4-BE49-F238E27FC236}">
                    <a16:creationId xmlns:a16="http://schemas.microsoft.com/office/drawing/2014/main" id="{87CA0E34-AFE8-4333-BDD3-363EAADABCBB}"/>
                  </a:ext>
                </a:extLst>
              </p:cNvPr>
              <p:cNvGraphicFramePr>
                <a:graphicFrameLocks noGrp="1"/>
              </p:cNvGraphicFramePr>
              <p:nvPr>
                <p:extLst>
                  <p:ext uri="{D42A27DB-BD31-4B8C-83A1-F6EECF244321}">
                    <p14:modId xmlns:p14="http://schemas.microsoft.com/office/powerpoint/2010/main" val="2075357284"/>
                  </p:ext>
                </p:extLst>
              </p:nvPr>
            </p:nvGraphicFramePr>
            <p:xfrm>
              <a:off x="587916" y="2939998"/>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3"/>
                          <a:stretch>
                            <a:fillRect l="-581" t="-1613" r="-326744" b="-4839"/>
                          </a:stretch>
                        </a:blipFill>
                      </a:tcPr>
                    </a:tc>
                    <a:tc>
                      <a:txBody>
                        <a:bodyPr/>
                        <a:lstStyle/>
                        <a:p>
                          <a:endParaRPr lang="en-US"/>
                        </a:p>
                      </a:txBody>
                      <a:tcPr anchor="ctr">
                        <a:blipFill>
                          <a:blip r:embed="rId13"/>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28" name="Straight Arrow Connector 27">
            <a:extLst>
              <a:ext uri="{FF2B5EF4-FFF2-40B4-BE49-F238E27FC236}">
                <a16:creationId xmlns:a16="http://schemas.microsoft.com/office/drawing/2014/main" id="{E49179D6-3B01-4247-8B7E-E05C55FA82B1}"/>
              </a:ext>
            </a:extLst>
          </p:cNvPr>
          <p:cNvCxnSpPr>
            <a:cxnSpLocks/>
          </p:cNvCxnSpPr>
          <p:nvPr/>
        </p:nvCxnSpPr>
        <p:spPr>
          <a:xfrm>
            <a:off x="2768595" y="3301424"/>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9" name="Table 28">
                <a:extLst>
                  <a:ext uri="{FF2B5EF4-FFF2-40B4-BE49-F238E27FC236}">
                    <a16:creationId xmlns:a16="http://schemas.microsoft.com/office/drawing/2014/main" id="{D77F388E-2616-44B7-8D69-24BCC23EF6F8}"/>
                  </a:ext>
                </a:extLst>
              </p:cNvPr>
              <p:cNvGraphicFramePr>
                <a:graphicFrameLocks noGrp="1"/>
              </p:cNvGraphicFramePr>
              <p:nvPr>
                <p:extLst>
                  <p:ext uri="{D42A27DB-BD31-4B8C-83A1-F6EECF244321}">
                    <p14:modId xmlns:p14="http://schemas.microsoft.com/office/powerpoint/2010/main" val="3850092691"/>
                  </p:ext>
                </p:extLst>
              </p:nvPr>
            </p:nvGraphicFramePr>
            <p:xfrm>
              <a:off x="587916" y="3604399"/>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9" name="Table 28">
                <a:extLst>
                  <a:ext uri="{FF2B5EF4-FFF2-40B4-BE49-F238E27FC236}">
                    <a16:creationId xmlns:a16="http://schemas.microsoft.com/office/drawing/2014/main" id="{D77F388E-2616-44B7-8D69-24BCC23EF6F8}"/>
                  </a:ext>
                </a:extLst>
              </p:cNvPr>
              <p:cNvGraphicFramePr>
                <a:graphicFrameLocks noGrp="1"/>
              </p:cNvGraphicFramePr>
              <p:nvPr>
                <p:extLst>
                  <p:ext uri="{D42A27DB-BD31-4B8C-83A1-F6EECF244321}">
                    <p14:modId xmlns:p14="http://schemas.microsoft.com/office/powerpoint/2010/main" val="3850092691"/>
                  </p:ext>
                </p:extLst>
              </p:nvPr>
            </p:nvGraphicFramePr>
            <p:xfrm>
              <a:off x="587916" y="3604399"/>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4"/>
                          <a:stretch>
                            <a:fillRect l="-581" t="-1613" r="-326744" b="-4839"/>
                          </a:stretch>
                        </a:blipFill>
                      </a:tcPr>
                    </a:tc>
                    <a:tc>
                      <a:txBody>
                        <a:bodyPr/>
                        <a:lstStyle/>
                        <a:p>
                          <a:endParaRPr lang="en-US"/>
                        </a:p>
                      </a:txBody>
                      <a:tcPr anchor="ctr">
                        <a:blipFill>
                          <a:blip r:embed="rId14"/>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30" name="Straight Arrow Connector 29">
            <a:extLst>
              <a:ext uri="{FF2B5EF4-FFF2-40B4-BE49-F238E27FC236}">
                <a16:creationId xmlns:a16="http://schemas.microsoft.com/office/drawing/2014/main" id="{56DA2C13-220E-418E-AD8F-C7491ACC30B2}"/>
              </a:ext>
            </a:extLst>
          </p:cNvPr>
          <p:cNvCxnSpPr>
            <a:cxnSpLocks/>
          </p:cNvCxnSpPr>
          <p:nvPr/>
        </p:nvCxnSpPr>
        <p:spPr>
          <a:xfrm>
            <a:off x="2768595" y="3965825"/>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31" name="Table 30">
                <a:extLst>
                  <a:ext uri="{FF2B5EF4-FFF2-40B4-BE49-F238E27FC236}">
                    <a16:creationId xmlns:a16="http://schemas.microsoft.com/office/drawing/2014/main" id="{0BE6BBBA-D935-400A-A47E-BE79BA4FD98B}"/>
                  </a:ext>
                </a:extLst>
              </p:cNvPr>
              <p:cNvGraphicFramePr>
                <a:graphicFrameLocks noGrp="1"/>
              </p:cNvGraphicFramePr>
              <p:nvPr>
                <p:extLst>
                  <p:ext uri="{D42A27DB-BD31-4B8C-83A1-F6EECF244321}">
                    <p14:modId xmlns:p14="http://schemas.microsoft.com/office/powerpoint/2010/main" val="882676491"/>
                  </p:ext>
                </p:extLst>
              </p:nvPr>
            </p:nvGraphicFramePr>
            <p:xfrm>
              <a:off x="587916" y="424854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17:12</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31" name="Table 30">
                <a:extLst>
                  <a:ext uri="{FF2B5EF4-FFF2-40B4-BE49-F238E27FC236}">
                    <a16:creationId xmlns:a16="http://schemas.microsoft.com/office/drawing/2014/main" id="{0BE6BBBA-D935-400A-A47E-BE79BA4FD98B}"/>
                  </a:ext>
                </a:extLst>
              </p:cNvPr>
              <p:cNvGraphicFramePr>
                <a:graphicFrameLocks noGrp="1"/>
              </p:cNvGraphicFramePr>
              <p:nvPr>
                <p:extLst>
                  <p:ext uri="{D42A27DB-BD31-4B8C-83A1-F6EECF244321}">
                    <p14:modId xmlns:p14="http://schemas.microsoft.com/office/powerpoint/2010/main" val="882676491"/>
                  </p:ext>
                </p:extLst>
              </p:nvPr>
            </p:nvGraphicFramePr>
            <p:xfrm>
              <a:off x="587916" y="424854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5"/>
                          <a:stretch>
                            <a:fillRect l="-581" t="-1613" r="-326744" b="-4839"/>
                          </a:stretch>
                        </a:blipFill>
                      </a:tcPr>
                    </a:tc>
                    <a:tc>
                      <a:txBody>
                        <a:bodyPr/>
                        <a:lstStyle/>
                        <a:p>
                          <a:endParaRPr lang="en-US"/>
                        </a:p>
                      </a:txBody>
                      <a:tcPr anchor="ctr">
                        <a:blipFill>
                          <a:blip r:embed="rId15"/>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32" name="Straight Arrow Connector 31">
            <a:extLst>
              <a:ext uri="{FF2B5EF4-FFF2-40B4-BE49-F238E27FC236}">
                <a16:creationId xmlns:a16="http://schemas.microsoft.com/office/drawing/2014/main" id="{0BA7A979-3086-492C-82B3-5DF62826BE58}"/>
              </a:ext>
            </a:extLst>
          </p:cNvPr>
          <p:cNvCxnSpPr>
            <a:cxnSpLocks/>
          </p:cNvCxnSpPr>
          <p:nvPr/>
        </p:nvCxnSpPr>
        <p:spPr>
          <a:xfrm>
            <a:off x="2768595" y="4609973"/>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33" name="Table 32">
                <a:extLst>
                  <a:ext uri="{FF2B5EF4-FFF2-40B4-BE49-F238E27FC236}">
                    <a16:creationId xmlns:a16="http://schemas.microsoft.com/office/drawing/2014/main" id="{CCA98939-B718-44A2-A0DD-73F279DFCE97}"/>
                  </a:ext>
                </a:extLst>
              </p:cNvPr>
              <p:cNvGraphicFramePr>
                <a:graphicFrameLocks noGrp="1"/>
              </p:cNvGraphicFramePr>
              <p:nvPr>
                <p:extLst>
                  <p:ext uri="{D42A27DB-BD31-4B8C-83A1-F6EECF244321}">
                    <p14:modId xmlns:p14="http://schemas.microsoft.com/office/powerpoint/2010/main" val="3008476755"/>
                  </p:ext>
                </p:extLst>
              </p:nvPr>
            </p:nvGraphicFramePr>
            <p:xfrm>
              <a:off x="587916" y="490469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9</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33" name="Table 32">
                <a:extLst>
                  <a:ext uri="{FF2B5EF4-FFF2-40B4-BE49-F238E27FC236}">
                    <a16:creationId xmlns:a16="http://schemas.microsoft.com/office/drawing/2014/main" id="{CCA98939-B718-44A2-A0DD-73F279DFCE97}"/>
                  </a:ext>
                </a:extLst>
              </p:cNvPr>
              <p:cNvGraphicFramePr>
                <a:graphicFrameLocks noGrp="1"/>
              </p:cNvGraphicFramePr>
              <p:nvPr>
                <p:extLst>
                  <p:ext uri="{D42A27DB-BD31-4B8C-83A1-F6EECF244321}">
                    <p14:modId xmlns:p14="http://schemas.microsoft.com/office/powerpoint/2010/main" val="3008476755"/>
                  </p:ext>
                </p:extLst>
              </p:nvPr>
            </p:nvGraphicFramePr>
            <p:xfrm>
              <a:off x="587916" y="490469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16"/>
                          <a:stretch>
                            <a:fillRect l="-581" t="-1613" r="-326744" b="-4839"/>
                          </a:stretch>
                        </a:blipFill>
                      </a:tcPr>
                    </a:tc>
                    <a:tc>
                      <a:txBody>
                        <a:bodyPr/>
                        <a:lstStyle/>
                        <a:p>
                          <a:endParaRPr lang="en-US"/>
                        </a:p>
                      </a:txBody>
                      <a:tcPr anchor="ctr">
                        <a:blipFill>
                          <a:blip r:embed="rId16"/>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34" name="Connector: Elbow 33">
            <a:extLst>
              <a:ext uri="{FF2B5EF4-FFF2-40B4-BE49-F238E27FC236}">
                <a16:creationId xmlns:a16="http://schemas.microsoft.com/office/drawing/2014/main" id="{DD50B105-E51F-44DE-9D1C-A6A634B3E572}"/>
              </a:ext>
            </a:extLst>
          </p:cNvPr>
          <p:cNvCxnSpPr>
            <a:cxnSpLocks/>
            <a:stCxn id="18" idx="2"/>
            <a:endCxn id="9" idx="3"/>
          </p:cNvCxnSpPr>
          <p:nvPr/>
        </p:nvCxnSpPr>
        <p:spPr>
          <a:xfrm rot="5400000">
            <a:off x="7379721" y="4248117"/>
            <a:ext cx="938872" cy="23319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CDFF0AD6-F3E3-4173-9849-0DE1BD489B22}"/>
              </a:ext>
            </a:extLst>
          </p:cNvPr>
          <p:cNvCxnSpPr>
            <a:endCxn id="9" idx="1"/>
          </p:cNvCxnSpPr>
          <p:nvPr/>
        </p:nvCxnSpPr>
        <p:spPr>
          <a:xfrm>
            <a:off x="2768593" y="5275537"/>
            <a:ext cx="2740218" cy="607985"/>
          </a:xfrm>
          <a:prstGeom prst="bentConnector3">
            <a:avLst>
              <a:gd name="adj1" fmla="val -54"/>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0410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65BAE4-2478-415C-82A7-3500EB535B5F}"/>
              </a:ext>
            </a:extLst>
          </p:cNvPr>
          <p:cNvSpPr>
            <a:spLocks noGrp="1"/>
          </p:cNvSpPr>
          <p:nvPr>
            <p:ph type="title"/>
          </p:nvPr>
        </p:nvSpPr>
        <p:spPr>
          <a:xfrm>
            <a:off x="838199" y="304519"/>
            <a:ext cx="10515600" cy="477556"/>
          </a:xfrm>
        </p:spPr>
        <p:txBody>
          <a:bodyPr>
            <a:normAutofit/>
          </a:bodyPr>
          <a:lstStyle/>
          <a:p>
            <a:pPr algn="r" rtl="1"/>
            <a:r>
              <a:rPr lang="fa-IR" sz="1800" b="1" dirty="0">
                <a:cs typeface="B Nazanin" panose="00000400000000000000" pitchFamily="2" charset="-78"/>
              </a:rPr>
              <a:t>کامپیوتر پایه (فلوچارت)</a:t>
            </a:r>
            <a:endParaRPr lang="en-US" b="1"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8796FC5C-90C1-43B9-A0CF-B8869DEAD8B7}"/>
                  </a:ext>
                </a:extLst>
              </p:cNvPr>
              <p:cNvGraphicFramePr>
                <a:graphicFrameLocks noGrp="1"/>
              </p:cNvGraphicFramePr>
              <p:nvPr>
                <p:extLst>
                  <p:ext uri="{D42A27DB-BD31-4B8C-83A1-F6EECF244321}">
                    <p14:modId xmlns:p14="http://schemas.microsoft.com/office/powerpoint/2010/main" val="2008759517"/>
                  </p:ext>
                </p:extLst>
              </p:nvPr>
            </p:nvGraphicFramePr>
            <p:xfrm>
              <a:off x="6778052" y="1944270"/>
              <a:ext cx="4448746" cy="370840"/>
            </p:xfrm>
            <a:graphic>
              <a:graphicData uri="http://schemas.openxmlformats.org/drawingml/2006/table">
                <a:tbl>
                  <a:tblPr firstRow="1" bandRow="1">
                    <a:tableStyleId>{5DA37D80-6434-44D0-A028-1B22A696006F}</a:tableStyleId>
                  </a:tblPr>
                  <a:tblGrid>
                    <a:gridCol w="1032448">
                      <a:extLst>
                        <a:ext uri="{9D8B030D-6E8A-4147-A177-3AD203B41FA5}">
                          <a16:colId xmlns:a16="http://schemas.microsoft.com/office/drawing/2014/main" val="3025358517"/>
                        </a:ext>
                      </a:extLst>
                    </a:gridCol>
                    <a:gridCol w="3416298">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5:0</m:t>
                                    </m:r>
                                  </m:e>
                                </m:d>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5" name="Table 4">
                <a:extLst>
                  <a:ext uri="{FF2B5EF4-FFF2-40B4-BE49-F238E27FC236}">
                    <a16:creationId xmlns:a16="http://schemas.microsoft.com/office/drawing/2014/main" id="{8796FC5C-90C1-43B9-A0CF-B8869DEAD8B7}"/>
                  </a:ext>
                </a:extLst>
              </p:cNvPr>
              <p:cNvGraphicFramePr>
                <a:graphicFrameLocks noGrp="1"/>
              </p:cNvGraphicFramePr>
              <p:nvPr>
                <p:extLst>
                  <p:ext uri="{D42A27DB-BD31-4B8C-83A1-F6EECF244321}">
                    <p14:modId xmlns:p14="http://schemas.microsoft.com/office/powerpoint/2010/main" val="2008759517"/>
                  </p:ext>
                </p:extLst>
              </p:nvPr>
            </p:nvGraphicFramePr>
            <p:xfrm>
              <a:off x="6778052" y="1944270"/>
              <a:ext cx="4448746" cy="370840"/>
            </p:xfrm>
            <a:graphic>
              <a:graphicData uri="http://schemas.openxmlformats.org/drawingml/2006/table">
                <a:tbl>
                  <a:tblPr firstRow="1" bandRow="1">
                    <a:tableStyleId>{5DA37D80-6434-44D0-A028-1B22A696006F}</a:tableStyleId>
                  </a:tblPr>
                  <a:tblGrid>
                    <a:gridCol w="1032448">
                      <a:extLst>
                        <a:ext uri="{9D8B030D-6E8A-4147-A177-3AD203B41FA5}">
                          <a16:colId xmlns:a16="http://schemas.microsoft.com/office/drawing/2014/main" val="3025358517"/>
                        </a:ext>
                      </a:extLst>
                    </a:gridCol>
                    <a:gridCol w="3416298">
                      <a:extLst>
                        <a:ext uri="{9D8B030D-6E8A-4147-A177-3AD203B41FA5}">
                          <a16:colId xmlns:a16="http://schemas.microsoft.com/office/drawing/2014/main" val="822113549"/>
                        </a:ext>
                      </a:extLst>
                    </a:gridCol>
                  </a:tblGrid>
                  <a:tr h="370840">
                    <a:tc>
                      <a:txBody>
                        <a:bodyPr/>
                        <a:lstStyle/>
                        <a:p>
                          <a:endParaRPr lang="en-US"/>
                        </a:p>
                      </a:txBody>
                      <a:tcPr anchor="ctr">
                        <a:blipFill>
                          <a:blip r:embed="rId2"/>
                          <a:stretch>
                            <a:fillRect l="-588" t="-1613" r="-331765" b="-4839"/>
                          </a:stretch>
                        </a:blipFill>
                      </a:tcPr>
                    </a:tc>
                    <a:tc>
                      <a:txBody>
                        <a:bodyPr/>
                        <a:lstStyle/>
                        <a:p>
                          <a:endParaRPr lang="en-US"/>
                        </a:p>
                      </a:txBody>
                      <a:tcPr anchor="ctr">
                        <a:blipFill>
                          <a:blip r:embed="rId2"/>
                          <a:stretch>
                            <a:fillRect l="-30481" t="-1613" r="-535"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5E2660D9-73B5-4368-B749-0A26464CE95B}"/>
                  </a:ext>
                </a:extLst>
              </p:cNvPr>
              <p:cNvGraphicFramePr>
                <a:graphicFrameLocks noGrp="1"/>
              </p:cNvGraphicFramePr>
              <p:nvPr>
                <p:extLst>
                  <p:ext uri="{D42A27DB-BD31-4B8C-83A1-F6EECF244321}">
                    <p14:modId xmlns:p14="http://schemas.microsoft.com/office/powerpoint/2010/main" val="2850430214"/>
                  </p:ext>
                </p:extLst>
              </p:nvPr>
            </p:nvGraphicFramePr>
            <p:xfrm>
              <a:off x="6778054" y="2610531"/>
              <a:ext cx="4448739" cy="370840"/>
            </p:xfrm>
            <a:graphic>
              <a:graphicData uri="http://schemas.openxmlformats.org/drawingml/2006/table">
                <a:tbl>
                  <a:tblPr firstRow="1" bandRow="1">
                    <a:tableStyleId>{5DA37D80-6434-44D0-A028-1B22A696006F}</a:tableStyleId>
                  </a:tblPr>
                  <a:tblGrid>
                    <a:gridCol w="1045146">
                      <a:extLst>
                        <a:ext uri="{9D8B030D-6E8A-4147-A177-3AD203B41FA5}">
                          <a16:colId xmlns:a16="http://schemas.microsoft.com/office/drawing/2014/main" val="3025358517"/>
                        </a:ext>
                      </a:extLst>
                    </a:gridCol>
                    <a:gridCol w="3403593">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[11:0]</m:t>
                                </m:r>
                              </m:oMath>
                            </m:oMathPara>
                          </a14:m>
                          <a:endParaRPr lang="en-US" b="0" i="1"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6" name="Table 5">
                <a:extLst>
                  <a:ext uri="{FF2B5EF4-FFF2-40B4-BE49-F238E27FC236}">
                    <a16:creationId xmlns:a16="http://schemas.microsoft.com/office/drawing/2014/main" id="{5E2660D9-73B5-4368-B749-0A26464CE95B}"/>
                  </a:ext>
                </a:extLst>
              </p:cNvPr>
              <p:cNvGraphicFramePr>
                <a:graphicFrameLocks noGrp="1"/>
              </p:cNvGraphicFramePr>
              <p:nvPr>
                <p:extLst>
                  <p:ext uri="{D42A27DB-BD31-4B8C-83A1-F6EECF244321}">
                    <p14:modId xmlns:p14="http://schemas.microsoft.com/office/powerpoint/2010/main" val="2850430214"/>
                  </p:ext>
                </p:extLst>
              </p:nvPr>
            </p:nvGraphicFramePr>
            <p:xfrm>
              <a:off x="6778054" y="2610531"/>
              <a:ext cx="4448739" cy="370840"/>
            </p:xfrm>
            <a:graphic>
              <a:graphicData uri="http://schemas.openxmlformats.org/drawingml/2006/table">
                <a:tbl>
                  <a:tblPr firstRow="1" bandRow="1">
                    <a:tableStyleId>{5DA37D80-6434-44D0-A028-1B22A696006F}</a:tableStyleId>
                  </a:tblPr>
                  <a:tblGrid>
                    <a:gridCol w="1045146">
                      <a:extLst>
                        <a:ext uri="{9D8B030D-6E8A-4147-A177-3AD203B41FA5}">
                          <a16:colId xmlns:a16="http://schemas.microsoft.com/office/drawing/2014/main" val="3025358517"/>
                        </a:ext>
                      </a:extLst>
                    </a:gridCol>
                    <a:gridCol w="3403593">
                      <a:extLst>
                        <a:ext uri="{9D8B030D-6E8A-4147-A177-3AD203B41FA5}">
                          <a16:colId xmlns:a16="http://schemas.microsoft.com/office/drawing/2014/main" val="822113549"/>
                        </a:ext>
                      </a:extLst>
                    </a:gridCol>
                  </a:tblGrid>
                  <a:tr h="370840">
                    <a:tc>
                      <a:txBody>
                        <a:bodyPr/>
                        <a:lstStyle/>
                        <a:p>
                          <a:endParaRPr lang="en-US"/>
                        </a:p>
                      </a:txBody>
                      <a:tcPr anchor="ctr">
                        <a:blipFill>
                          <a:blip r:embed="rId3"/>
                          <a:stretch>
                            <a:fillRect l="-581" t="-1613" r="-326744" b="-16129"/>
                          </a:stretch>
                        </a:blipFill>
                      </a:tcPr>
                    </a:tc>
                    <a:tc>
                      <a:txBody>
                        <a:bodyPr/>
                        <a:lstStyle/>
                        <a:p>
                          <a:endParaRPr lang="en-US"/>
                        </a:p>
                      </a:txBody>
                      <a:tcPr anchor="ctr">
                        <a:blipFill>
                          <a:blip r:embed="rId3"/>
                          <a:stretch>
                            <a:fillRect l="-30948" t="-1613" r="-537" b="-16129"/>
                          </a:stretch>
                        </a:blipFill>
                      </a:tcPr>
                    </a:tc>
                    <a:extLst>
                      <a:ext uri="{0D108BD9-81ED-4DB2-BD59-A6C34878D82A}">
                        <a16:rowId xmlns:a16="http://schemas.microsoft.com/office/drawing/2014/main" val="2050601425"/>
                      </a:ext>
                    </a:extLst>
                  </a:tr>
                </a:tbl>
              </a:graphicData>
            </a:graphic>
          </p:graphicFrame>
        </mc:Fallback>
      </mc:AlternateContent>
      <p:cxnSp>
        <p:nvCxnSpPr>
          <p:cNvPr id="7" name="Straight Arrow Connector 6">
            <a:extLst>
              <a:ext uri="{FF2B5EF4-FFF2-40B4-BE49-F238E27FC236}">
                <a16:creationId xmlns:a16="http://schemas.microsoft.com/office/drawing/2014/main" id="{2EF9C6D3-3523-4FA7-9C31-4A145201DAFA}"/>
              </a:ext>
            </a:extLst>
          </p:cNvPr>
          <p:cNvCxnSpPr/>
          <p:nvPr/>
        </p:nvCxnSpPr>
        <p:spPr>
          <a:xfrm>
            <a:off x="8958733" y="2315110"/>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BA671D5-D7AD-42ED-9FD1-795D9DBBC453}"/>
              </a:ext>
            </a:extLst>
          </p:cNvPr>
          <p:cNvCxnSpPr/>
          <p:nvPr/>
        </p:nvCxnSpPr>
        <p:spPr>
          <a:xfrm>
            <a:off x="8958733" y="2981371"/>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9" name="Table 5">
            <a:extLst>
              <a:ext uri="{FF2B5EF4-FFF2-40B4-BE49-F238E27FC236}">
                <a16:creationId xmlns:a16="http://schemas.microsoft.com/office/drawing/2014/main" id="{01A649B9-5C81-410A-9E6F-F575C3B82C56}"/>
              </a:ext>
            </a:extLst>
          </p:cNvPr>
          <p:cNvGraphicFramePr>
            <a:graphicFrameLocks noGrp="1"/>
          </p:cNvGraphicFramePr>
          <p:nvPr>
            <p:extLst>
              <p:ext uri="{D42A27DB-BD31-4B8C-83A1-F6EECF244321}">
                <p14:modId xmlns:p14="http://schemas.microsoft.com/office/powerpoint/2010/main" val="2159711973"/>
              </p:ext>
            </p:extLst>
          </p:nvPr>
        </p:nvGraphicFramePr>
        <p:xfrm>
          <a:off x="5496111" y="4627633"/>
          <a:ext cx="1174377" cy="370840"/>
        </p:xfrm>
        <a:graphic>
          <a:graphicData uri="http://schemas.openxmlformats.org/drawingml/2006/table">
            <a:tbl>
              <a:tblPr firstRow="1" bandRow="1">
                <a:tableStyleId>{5DA37D80-6434-44D0-A028-1B22A696006F}</a:tableStyleId>
              </a:tblPr>
              <a:tblGrid>
                <a:gridCol w="1174377">
                  <a:extLst>
                    <a:ext uri="{9D8B030D-6E8A-4147-A177-3AD203B41FA5}">
                      <a16:colId xmlns:a16="http://schemas.microsoft.com/office/drawing/2014/main" val="3025358517"/>
                    </a:ext>
                  </a:extLst>
                </a:gridCol>
              </a:tblGrid>
              <a:tr h="370840">
                <a:tc>
                  <a:txBody>
                    <a:bodyPr/>
                    <a:lstStyle/>
                    <a:p>
                      <a:pPr algn="ctr"/>
                      <a:r>
                        <a:rPr lang="en-US" b="0" dirty="0"/>
                        <a:t>start</a:t>
                      </a:r>
                    </a:p>
                  </a:txBody>
                  <a:tcPr anchor="ctr"/>
                </a:tc>
                <a:extLst>
                  <a:ext uri="{0D108BD9-81ED-4DB2-BD59-A6C34878D82A}">
                    <a16:rowId xmlns:a16="http://schemas.microsoft.com/office/drawing/2014/main" val="2050601425"/>
                  </a:ext>
                </a:extLst>
              </a:tr>
            </a:tbl>
          </a:graphicData>
        </a:graphic>
      </p:graphicFrame>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7B92FA2A-9B53-4853-90E5-C9483C8B6C89}"/>
                  </a:ext>
                </a:extLst>
              </p:cNvPr>
              <p:cNvGraphicFramePr>
                <a:graphicFrameLocks noGrp="1"/>
              </p:cNvGraphicFramePr>
              <p:nvPr>
                <p:extLst>
                  <p:ext uri="{D42A27DB-BD31-4B8C-83A1-F6EECF244321}">
                    <p14:modId xmlns:p14="http://schemas.microsoft.com/office/powerpoint/2010/main" val="3846249551"/>
                  </p:ext>
                </p:extLst>
              </p:nvPr>
            </p:nvGraphicFramePr>
            <p:xfrm>
              <a:off x="8748059" y="1300007"/>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0" name="Table 9">
                <a:extLst>
                  <a:ext uri="{FF2B5EF4-FFF2-40B4-BE49-F238E27FC236}">
                    <a16:creationId xmlns:a16="http://schemas.microsoft.com/office/drawing/2014/main" id="{7B92FA2A-9B53-4853-90E5-C9483C8B6C89}"/>
                  </a:ext>
                </a:extLst>
              </p:cNvPr>
              <p:cNvGraphicFramePr>
                <a:graphicFrameLocks noGrp="1"/>
              </p:cNvGraphicFramePr>
              <p:nvPr>
                <p:extLst>
                  <p:ext uri="{D42A27DB-BD31-4B8C-83A1-F6EECF244321}">
                    <p14:modId xmlns:p14="http://schemas.microsoft.com/office/powerpoint/2010/main" val="3846249551"/>
                  </p:ext>
                </p:extLst>
              </p:nvPr>
            </p:nvGraphicFramePr>
            <p:xfrm>
              <a:off x="8748059" y="1300007"/>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endParaRPr lang="en-US"/>
                        </a:p>
                      </a:txBody>
                      <a:tcPr anchor="ctr">
                        <a:blipFill>
                          <a:blip r:embed="rId4"/>
                          <a:stretch>
                            <a:fillRect l="-943" t="-1613" r="-2830" b="-4839"/>
                          </a:stretch>
                        </a:blipFill>
                      </a:tcPr>
                    </a:tc>
                    <a:extLst>
                      <a:ext uri="{0D108BD9-81ED-4DB2-BD59-A6C34878D82A}">
                        <a16:rowId xmlns:a16="http://schemas.microsoft.com/office/drawing/2014/main" val="2050601425"/>
                      </a:ext>
                    </a:extLst>
                  </a:tr>
                </a:tbl>
              </a:graphicData>
            </a:graphic>
          </p:graphicFrame>
        </mc:Fallback>
      </mc:AlternateContent>
      <p:cxnSp>
        <p:nvCxnSpPr>
          <p:cNvPr id="11" name="Straight Arrow Connector 10">
            <a:extLst>
              <a:ext uri="{FF2B5EF4-FFF2-40B4-BE49-F238E27FC236}">
                <a16:creationId xmlns:a16="http://schemas.microsoft.com/office/drawing/2014/main" id="{4C055DE0-0B22-4E1A-B186-CD68072DA3A1}"/>
              </a:ext>
            </a:extLst>
          </p:cNvPr>
          <p:cNvCxnSpPr/>
          <p:nvPr/>
        </p:nvCxnSpPr>
        <p:spPr>
          <a:xfrm>
            <a:off x="8958731" y="1670847"/>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B0D6EB1E-2789-431E-97F5-6C254BFBF740}"/>
                  </a:ext>
                </a:extLst>
              </p:cNvPr>
              <p:cNvGraphicFramePr>
                <a:graphicFrameLocks noGrp="1"/>
              </p:cNvGraphicFramePr>
              <p:nvPr>
                <p:extLst>
                  <p:ext uri="{D42A27DB-BD31-4B8C-83A1-F6EECF244321}">
                    <p14:modId xmlns:p14="http://schemas.microsoft.com/office/powerpoint/2010/main" val="772770827"/>
                  </p:ext>
                </p:extLst>
              </p:nvPr>
            </p:nvGraphicFramePr>
            <p:xfrm>
              <a:off x="6778054" y="327350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11:6</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2" name="Table 11">
                <a:extLst>
                  <a:ext uri="{FF2B5EF4-FFF2-40B4-BE49-F238E27FC236}">
                    <a16:creationId xmlns:a16="http://schemas.microsoft.com/office/drawing/2014/main" id="{B0D6EB1E-2789-431E-97F5-6C254BFBF740}"/>
                  </a:ext>
                </a:extLst>
              </p:cNvPr>
              <p:cNvGraphicFramePr>
                <a:graphicFrameLocks noGrp="1"/>
              </p:cNvGraphicFramePr>
              <p:nvPr>
                <p:extLst>
                  <p:ext uri="{D42A27DB-BD31-4B8C-83A1-F6EECF244321}">
                    <p14:modId xmlns:p14="http://schemas.microsoft.com/office/powerpoint/2010/main" val="772770827"/>
                  </p:ext>
                </p:extLst>
              </p:nvPr>
            </p:nvGraphicFramePr>
            <p:xfrm>
              <a:off x="6778054" y="327350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5"/>
                          <a:stretch>
                            <a:fillRect l="-581" t="-1613" r="-326744" b="-4839"/>
                          </a:stretch>
                        </a:blipFill>
                      </a:tcPr>
                    </a:tc>
                    <a:tc>
                      <a:txBody>
                        <a:bodyPr/>
                        <a:lstStyle/>
                        <a:p>
                          <a:endParaRPr lang="en-US"/>
                        </a:p>
                      </a:txBody>
                      <a:tcPr anchor="ctr">
                        <a:blipFill>
                          <a:blip r:embed="rId5"/>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13" name="Straight Arrow Connector 12">
            <a:extLst>
              <a:ext uri="{FF2B5EF4-FFF2-40B4-BE49-F238E27FC236}">
                <a16:creationId xmlns:a16="http://schemas.microsoft.com/office/drawing/2014/main" id="{E7AD3196-CB85-47B4-895C-15D87644121E}"/>
              </a:ext>
            </a:extLst>
          </p:cNvPr>
          <p:cNvCxnSpPr/>
          <p:nvPr/>
        </p:nvCxnSpPr>
        <p:spPr>
          <a:xfrm>
            <a:off x="8958733" y="3634933"/>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4" name="Table 13">
                <a:extLst>
                  <a:ext uri="{FF2B5EF4-FFF2-40B4-BE49-F238E27FC236}">
                    <a16:creationId xmlns:a16="http://schemas.microsoft.com/office/drawing/2014/main" id="{0A4EE21E-A727-4F9A-83F9-EFA1CF3631C7}"/>
                  </a:ext>
                </a:extLst>
              </p:cNvPr>
              <p:cNvGraphicFramePr>
                <a:graphicFrameLocks noGrp="1"/>
              </p:cNvGraphicFramePr>
              <p:nvPr>
                <p:extLst>
                  <p:ext uri="{D42A27DB-BD31-4B8C-83A1-F6EECF244321}">
                    <p14:modId xmlns:p14="http://schemas.microsoft.com/office/powerpoint/2010/main" val="1275729538"/>
                  </p:ext>
                </p:extLst>
              </p:nvPr>
            </p:nvGraphicFramePr>
            <p:xfrm>
              <a:off x="6540469" y="3925144"/>
              <a:ext cx="4813330" cy="370840"/>
            </p:xfrm>
            <a:graphic>
              <a:graphicData uri="http://schemas.openxmlformats.org/drawingml/2006/table">
                <a:tbl>
                  <a:tblPr firstRow="1" bandRow="1">
                    <a:tableStyleId>{5DA37D80-6434-44D0-A028-1B22A696006F}</a:tableStyleId>
                  </a:tblPr>
                  <a:tblGrid>
                    <a:gridCol w="1129990">
                      <a:extLst>
                        <a:ext uri="{9D8B030D-6E8A-4147-A177-3AD203B41FA5}">
                          <a16:colId xmlns:a16="http://schemas.microsoft.com/office/drawing/2014/main" val="3025358517"/>
                        </a:ext>
                      </a:extLst>
                    </a:gridCol>
                    <a:gridCol w="3683340">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rPr>
                                  <m:t>←</m:t>
                                </m:r>
                                <m:r>
                                  <a:rPr lang="en-US" b="0" i="1" dirty="0" smtClean="0">
                                    <a:latin typeface="Cambria Math" panose="02040503050406030204" pitchFamily="18" charset="0"/>
                                  </a:rPr>
                                  <m:t>𝑀</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𝐴𝑅</m:t>
                                    </m:r>
                                  </m:e>
                                </m:d>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←0</m:t>
                                </m:r>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14" name="Table 13">
                <a:extLst>
                  <a:ext uri="{FF2B5EF4-FFF2-40B4-BE49-F238E27FC236}">
                    <a16:creationId xmlns:a16="http://schemas.microsoft.com/office/drawing/2014/main" id="{0A4EE21E-A727-4F9A-83F9-EFA1CF3631C7}"/>
                  </a:ext>
                </a:extLst>
              </p:cNvPr>
              <p:cNvGraphicFramePr>
                <a:graphicFrameLocks noGrp="1"/>
              </p:cNvGraphicFramePr>
              <p:nvPr>
                <p:extLst>
                  <p:ext uri="{D42A27DB-BD31-4B8C-83A1-F6EECF244321}">
                    <p14:modId xmlns:p14="http://schemas.microsoft.com/office/powerpoint/2010/main" val="1275729538"/>
                  </p:ext>
                </p:extLst>
              </p:nvPr>
            </p:nvGraphicFramePr>
            <p:xfrm>
              <a:off x="6540469" y="3925144"/>
              <a:ext cx="4813330" cy="370840"/>
            </p:xfrm>
            <a:graphic>
              <a:graphicData uri="http://schemas.openxmlformats.org/drawingml/2006/table">
                <a:tbl>
                  <a:tblPr firstRow="1" bandRow="1">
                    <a:tableStyleId>{5DA37D80-6434-44D0-A028-1B22A696006F}</a:tableStyleId>
                  </a:tblPr>
                  <a:tblGrid>
                    <a:gridCol w="1129990">
                      <a:extLst>
                        <a:ext uri="{9D8B030D-6E8A-4147-A177-3AD203B41FA5}">
                          <a16:colId xmlns:a16="http://schemas.microsoft.com/office/drawing/2014/main" val="3025358517"/>
                        </a:ext>
                      </a:extLst>
                    </a:gridCol>
                    <a:gridCol w="3683340">
                      <a:extLst>
                        <a:ext uri="{9D8B030D-6E8A-4147-A177-3AD203B41FA5}">
                          <a16:colId xmlns:a16="http://schemas.microsoft.com/office/drawing/2014/main" val="822113549"/>
                        </a:ext>
                      </a:extLst>
                    </a:gridCol>
                  </a:tblGrid>
                  <a:tr h="370840">
                    <a:tc>
                      <a:txBody>
                        <a:bodyPr/>
                        <a:lstStyle/>
                        <a:p>
                          <a:endParaRPr lang="en-US"/>
                        </a:p>
                      </a:txBody>
                      <a:tcPr anchor="ctr">
                        <a:blipFill>
                          <a:blip r:embed="rId6"/>
                          <a:stretch>
                            <a:fillRect l="-538" t="-1613" r="-326882" b="-4839"/>
                          </a:stretch>
                        </a:blipFill>
                      </a:tcPr>
                    </a:tc>
                    <a:tc>
                      <a:txBody>
                        <a:bodyPr/>
                        <a:lstStyle/>
                        <a:p>
                          <a:endParaRPr lang="en-US"/>
                        </a:p>
                      </a:txBody>
                      <a:tcPr anchor="ctr">
                        <a:blipFill>
                          <a:blip r:embed="rId6"/>
                          <a:stretch>
                            <a:fillRect l="-30909" t="-1613" r="-496"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9" name="Table 18">
                <a:extLst>
                  <a:ext uri="{FF2B5EF4-FFF2-40B4-BE49-F238E27FC236}">
                    <a16:creationId xmlns:a16="http://schemas.microsoft.com/office/drawing/2014/main" id="{11CD44EA-E756-4DD4-B23C-3135098F8910}"/>
                  </a:ext>
                </a:extLst>
              </p:cNvPr>
              <p:cNvGraphicFramePr>
                <a:graphicFrameLocks noGrp="1"/>
              </p:cNvGraphicFramePr>
              <p:nvPr>
                <p:extLst>
                  <p:ext uri="{D42A27DB-BD31-4B8C-83A1-F6EECF244321}">
                    <p14:modId xmlns:p14="http://schemas.microsoft.com/office/powerpoint/2010/main" val="3915203008"/>
                  </p:ext>
                </p:extLst>
              </p:nvPr>
            </p:nvGraphicFramePr>
            <p:xfrm>
              <a:off x="575214" y="1619007"/>
              <a:ext cx="4448745" cy="370840"/>
            </p:xfrm>
            <a:graphic>
              <a:graphicData uri="http://schemas.openxmlformats.org/drawingml/2006/table">
                <a:tbl>
                  <a:tblPr firstRow="1" bandRow="1">
                    <a:tableStyleId>{5DA37D80-6434-44D0-A028-1B22A696006F}</a:tableStyleId>
                  </a:tblPr>
                  <a:tblGrid>
                    <a:gridCol w="1063086">
                      <a:extLst>
                        <a:ext uri="{9D8B030D-6E8A-4147-A177-3AD203B41FA5}">
                          <a16:colId xmlns:a16="http://schemas.microsoft.com/office/drawing/2014/main" val="3025358517"/>
                        </a:ext>
                      </a:extLst>
                    </a:gridCol>
                    <a:gridCol w="3385659">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11:0</m:t>
                                    </m:r>
                                  </m:e>
                                </m:d>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19" name="Table 18">
                <a:extLst>
                  <a:ext uri="{FF2B5EF4-FFF2-40B4-BE49-F238E27FC236}">
                    <a16:creationId xmlns:a16="http://schemas.microsoft.com/office/drawing/2014/main" id="{11CD44EA-E756-4DD4-B23C-3135098F8910}"/>
                  </a:ext>
                </a:extLst>
              </p:cNvPr>
              <p:cNvGraphicFramePr>
                <a:graphicFrameLocks noGrp="1"/>
              </p:cNvGraphicFramePr>
              <p:nvPr>
                <p:extLst>
                  <p:ext uri="{D42A27DB-BD31-4B8C-83A1-F6EECF244321}">
                    <p14:modId xmlns:p14="http://schemas.microsoft.com/office/powerpoint/2010/main" val="3915203008"/>
                  </p:ext>
                </p:extLst>
              </p:nvPr>
            </p:nvGraphicFramePr>
            <p:xfrm>
              <a:off x="575214" y="1619007"/>
              <a:ext cx="4448745" cy="370840"/>
            </p:xfrm>
            <a:graphic>
              <a:graphicData uri="http://schemas.openxmlformats.org/drawingml/2006/table">
                <a:tbl>
                  <a:tblPr firstRow="1" bandRow="1">
                    <a:tableStyleId>{5DA37D80-6434-44D0-A028-1B22A696006F}</a:tableStyleId>
                  </a:tblPr>
                  <a:tblGrid>
                    <a:gridCol w="1063086">
                      <a:extLst>
                        <a:ext uri="{9D8B030D-6E8A-4147-A177-3AD203B41FA5}">
                          <a16:colId xmlns:a16="http://schemas.microsoft.com/office/drawing/2014/main" val="3025358517"/>
                        </a:ext>
                      </a:extLst>
                    </a:gridCol>
                    <a:gridCol w="3385659">
                      <a:extLst>
                        <a:ext uri="{9D8B030D-6E8A-4147-A177-3AD203B41FA5}">
                          <a16:colId xmlns:a16="http://schemas.microsoft.com/office/drawing/2014/main" val="822113549"/>
                        </a:ext>
                      </a:extLst>
                    </a:gridCol>
                  </a:tblGrid>
                  <a:tr h="370840">
                    <a:tc>
                      <a:txBody>
                        <a:bodyPr/>
                        <a:lstStyle/>
                        <a:p>
                          <a:endParaRPr lang="en-US"/>
                        </a:p>
                      </a:txBody>
                      <a:tcPr anchor="ctr">
                        <a:blipFill>
                          <a:blip r:embed="rId7"/>
                          <a:stretch>
                            <a:fillRect l="-571" t="-1613" r="-319429" b="-4839"/>
                          </a:stretch>
                        </a:blipFill>
                      </a:tcPr>
                    </a:tc>
                    <a:tc>
                      <a:txBody>
                        <a:bodyPr/>
                        <a:lstStyle/>
                        <a:p>
                          <a:endParaRPr lang="en-US"/>
                        </a:p>
                      </a:txBody>
                      <a:tcPr anchor="ctr">
                        <a:blipFill>
                          <a:blip r:embed="rId7"/>
                          <a:stretch>
                            <a:fillRect l="-31655" t="-1613" r="-540"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0" name="Table 19">
                <a:extLst>
                  <a:ext uri="{FF2B5EF4-FFF2-40B4-BE49-F238E27FC236}">
                    <a16:creationId xmlns:a16="http://schemas.microsoft.com/office/drawing/2014/main" id="{C62012D6-3604-4E37-8789-89F6F452C3D4}"/>
                  </a:ext>
                </a:extLst>
              </p:cNvPr>
              <p:cNvGraphicFramePr>
                <a:graphicFrameLocks noGrp="1"/>
              </p:cNvGraphicFramePr>
              <p:nvPr>
                <p:extLst>
                  <p:ext uri="{D42A27DB-BD31-4B8C-83A1-F6EECF244321}">
                    <p14:modId xmlns:p14="http://schemas.microsoft.com/office/powerpoint/2010/main" val="1902607986"/>
                  </p:ext>
                </p:extLst>
              </p:nvPr>
            </p:nvGraphicFramePr>
            <p:xfrm>
              <a:off x="575217" y="2285268"/>
              <a:ext cx="4448744" cy="370840"/>
            </p:xfrm>
            <a:graphic>
              <a:graphicData uri="http://schemas.openxmlformats.org/drawingml/2006/table">
                <a:tbl>
                  <a:tblPr firstRow="1" bandRow="1">
                    <a:tableStyleId>{5DA37D80-6434-44D0-A028-1B22A696006F}</a:tableStyleId>
                  </a:tblPr>
                  <a:tblGrid>
                    <a:gridCol w="1050383">
                      <a:extLst>
                        <a:ext uri="{9D8B030D-6E8A-4147-A177-3AD203B41FA5}">
                          <a16:colId xmlns:a16="http://schemas.microsoft.com/office/drawing/2014/main" val="3025358517"/>
                        </a:ext>
                      </a:extLst>
                    </a:gridCol>
                    <a:gridCol w="3398361">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17:12</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0" name="Table 19">
                <a:extLst>
                  <a:ext uri="{FF2B5EF4-FFF2-40B4-BE49-F238E27FC236}">
                    <a16:creationId xmlns:a16="http://schemas.microsoft.com/office/drawing/2014/main" id="{C62012D6-3604-4E37-8789-89F6F452C3D4}"/>
                  </a:ext>
                </a:extLst>
              </p:cNvPr>
              <p:cNvGraphicFramePr>
                <a:graphicFrameLocks noGrp="1"/>
              </p:cNvGraphicFramePr>
              <p:nvPr>
                <p:extLst>
                  <p:ext uri="{D42A27DB-BD31-4B8C-83A1-F6EECF244321}">
                    <p14:modId xmlns:p14="http://schemas.microsoft.com/office/powerpoint/2010/main" val="1902607986"/>
                  </p:ext>
                </p:extLst>
              </p:nvPr>
            </p:nvGraphicFramePr>
            <p:xfrm>
              <a:off x="575217" y="2285268"/>
              <a:ext cx="4448744" cy="370840"/>
            </p:xfrm>
            <a:graphic>
              <a:graphicData uri="http://schemas.openxmlformats.org/drawingml/2006/table">
                <a:tbl>
                  <a:tblPr firstRow="1" bandRow="1">
                    <a:tableStyleId>{5DA37D80-6434-44D0-A028-1B22A696006F}</a:tableStyleId>
                  </a:tblPr>
                  <a:tblGrid>
                    <a:gridCol w="1050383">
                      <a:extLst>
                        <a:ext uri="{9D8B030D-6E8A-4147-A177-3AD203B41FA5}">
                          <a16:colId xmlns:a16="http://schemas.microsoft.com/office/drawing/2014/main" val="3025358517"/>
                        </a:ext>
                      </a:extLst>
                    </a:gridCol>
                    <a:gridCol w="3398361">
                      <a:extLst>
                        <a:ext uri="{9D8B030D-6E8A-4147-A177-3AD203B41FA5}">
                          <a16:colId xmlns:a16="http://schemas.microsoft.com/office/drawing/2014/main" val="822113549"/>
                        </a:ext>
                      </a:extLst>
                    </a:gridCol>
                  </a:tblGrid>
                  <a:tr h="370840">
                    <a:tc>
                      <a:txBody>
                        <a:bodyPr/>
                        <a:lstStyle/>
                        <a:p>
                          <a:endParaRPr lang="en-US"/>
                        </a:p>
                      </a:txBody>
                      <a:tcPr anchor="ctr">
                        <a:blipFill>
                          <a:blip r:embed="rId8"/>
                          <a:stretch>
                            <a:fillRect l="-578" t="-1613" r="-324277" b="-4839"/>
                          </a:stretch>
                        </a:blipFill>
                      </a:tcPr>
                    </a:tc>
                    <a:tc>
                      <a:txBody>
                        <a:bodyPr/>
                        <a:lstStyle/>
                        <a:p>
                          <a:endParaRPr lang="en-US"/>
                        </a:p>
                      </a:txBody>
                      <a:tcPr anchor="ctr">
                        <a:blipFill>
                          <a:blip r:embed="rId8"/>
                          <a:stretch>
                            <a:fillRect l="-31183" t="-1613" r="-538" b="-4839"/>
                          </a:stretch>
                        </a:blipFill>
                      </a:tcPr>
                    </a:tc>
                    <a:extLst>
                      <a:ext uri="{0D108BD9-81ED-4DB2-BD59-A6C34878D82A}">
                        <a16:rowId xmlns:a16="http://schemas.microsoft.com/office/drawing/2014/main" val="2050601425"/>
                      </a:ext>
                    </a:extLst>
                  </a:tr>
                </a:tbl>
              </a:graphicData>
            </a:graphic>
          </p:graphicFrame>
        </mc:Fallback>
      </mc:AlternateContent>
      <p:cxnSp>
        <p:nvCxnSpPr>
          <p:cNvPr id="21" name="Straight Arrow Connector 20">
            <a:extLst>
              <a:ext uri="{FF2B5EF4-FFF2-40B4-BE49-F238E27FC236}">
                <a16:creationId xmlns:a16="http://schemas.microsoft.com/office/drawing/2014/main" id="{5113B91B-F2F1-4EC0-9F0B-8192EDB087B6}"/>
              </a:ext>
            </a:extLst>
          </p:cNvPr>
          <p:cNvCxnSpPr>
            <a:cxnSpLocks/>
          </p:cNvCxnSpPr>
          <p:nvPr/>
        </p:nvCxnSpPr>
        <p:spPr>
          <a:xfrm>
            <a:off x="2755895" y="1989847"/>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A2FE7B7-B00F-4D49-BFA6-D38A77926472}"/>
              </a:ext>
            </a:extLst>
          </p:cNvPr>
          <p:cNvCxnSpPr>
            <a:cxnSpLocks/>
          </p:cNvCxnSpPr>
          <p:nvPr/>
        </p:nvCxnSpPr>
        <p:spPr>
          <a:xfrm>
            <a:off x="2755895" y="2656108"/>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3" name="Table 22">
                <a:extLst>
                  <a:ext uri="{FF2B5EF4-FFF2-40B4-BE49-F238E27FC236}">
                    <a16:creationId xmlns:a16="http://schemas.microsoft.com/office/drawing/2014/main" id="{3C2A266D-E44E-4F3D-B6DD-D677F2A5F3D5}"/>
                  </a:ext>
                </a:extLst>
              </p:cNvPr>
              <p:cNvGraphicFramePr>
                <a:graphicFrameLocks noGrp="1"/>
              </p:cNvGraphicFramePr>
              <p:nvPr>
                <p:extLst>
                  <p:ext uri="{D42A27DB-BD31-4B8C-83A1-F6EECF244321}">
                    <p14:modId xmlns:p14="http://schemas.microsoft.com/office/powerpoint/2010/main" val="2932333470"/>
                  </p:ext>
                </p:extLst>
              </p:nvPr>
            </p:nvGraphicFramePr>
            <p:xfrm>
              <a:off x="2545221" y="974744"/>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3" name="Table 22">
                <a:extLst>
                  <a:ext uri="{FF2B5EF4-FFF2-40B4-BE49-F238E27FC236}">
                    <a16:creationId xmlns:a16="http://schemas.microsoft.com/office/drawing/2014/main" id="{3C2A266D-E44E-4F3D-B6DD-D677F2A5F3D5}"/>
                  </a:ext>
                </a:extLst>
              </p:cNvPr>
              <p:cNvGraphicFramePr>
                <a:graphicFrameLocks noGrp="1"/>
              </p:cNvGraphicFramePr>
              <p:nvPr>
                <p:extLst>
                  <p:ext uri="{D42A27DB-BD31-4B8C-83A1-F6EECF244321}">
                    <p14:modId xmlns:p14="http://schemas.microsoft.com/office/powerpoint/2010/main" val="2932333470"/>
                  </p:ext>
                </p:extLst>
              </p:nvPr>
            </p:nvGraphicFramePr>
            <p:xfrm>
              <a:off x="2545221" y="974744"/>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endParaRPr lang="en-US"/>
                        </a:p>
                      </a:txBody>
                      <a:tcPr anchor="ctr">
                        <a:blipFill>
                          <a:blip r:embed="rId9"/>
                          <a:stretch>
                            <a:fillRect l="-943" t="-1613" r="-3774" b="-4839"/>
                          </a:stretch>
                        </a:blipFill>
                      </a:tcPr>
                    </a:tc>
                    <a:extLst>
                      <a:ext uri="{0D108BD9-81ED-4DB2-BD59-A6C34878D82A}">
                        <a16:rowId xmlns:a16="http://schemas.microsoft.com/office/drawing/2014/main" val="2050601425"/>
                      </a:ext>
                    </a:extLst>
                  </a:tr>
                </a:tbl>
              </a:graphicData>
            </a:graphic>
          </p:graphicFrame>
        </mc:Fallback>
      </mc:AlternateContent>
      <p:cxnSp>
        <p:nvCxnSpPr>
          <p:cNvPr id="24" name="Straight Arrow Connector 23">
            <a:extLst>
              <a:ext uri="{FF2B5EF4-FFF2-40B4-BE49-F238E27FC236}">
                <a16:creationId xmlns:a16="http://schemas.microsoft.com/office/drawing/2014/main" id="{2D862F9C-1857-4EE0-A95D-F7C5B207C554}"/>
              </a:ext>
            </a:extLst>
          </p:cNvPr>
          <p:cNvCxnSpPr>
            <a:cxnSpLocks/>
          </p:cNvCxnSpPr>
          <p:nvPr/>
        </p:nvCxnSpPr>
        <p:spPr>
          <a:xfrm>
            <a:off x="2755893" y="1345584"/>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5" name="Table 24">
                <a:extLst>
                  <a:ext uri="{FF2B5EF4-FFF2-40B4-BE49-F238E27FC236}">
                    <a16:creationId xmlns:a16="http://schemas.microsoft.com/office/drawing/2014/main" id="{84CFB4E6-CE79-4772-A36F-51C540E5ADBE}"/>
                  </a:ext>
                </a:extLst>
              </p:cNvPr>
              <p:cNvGraphicFramePr>
                <a:graphicFrameLocks noGrp="1"/>
              </p:cNvGraphicFramePr>
              <p:nvPr>
                <p:extLst>
                  <p:ext uri="{D42A27DB-BD31-4B8C-83A1-F6EECF244321}">
                    <p14:modId xmlns:p14="http://schemas.microsoft.com/office/powerpoint/2010/main" val="2384941764"/>
                  </p:ext>
                </p:extLst>
              </p:nvPr>
            </p:nvGraphicFramePr>
            <p:xfrm>
              <a:off x="478101" y="2948244"/>
              <a:ext cx="4555584" cy="370840"/>
            </p:xfrm>
            <a:graphic>
              <a:graphicData uri="http://schemas.openxmlformats.org/drawingml/2006/table">
                <a:tbl>
                  <a:tblPr firstRow="1" bandRow="1">
                    <a:tableStyleId>{5DA37D80-6434-44D0-A028-1B22A696006F}</a:tableStyleId>
                  </a:tblPr>
                  <a:tblGrid>
                    <a:gridCol w="1052870">
                      <a:extLst>
                        <a:ext uri="{9D8B030D-6E8A-4147-A177-3AD203B41FA5}">
                          <a16:colId xmlns:a16="http://schemas.microsoft.com/office/drawing/2014/main" val="3025358517"/>
                        </a:ext>
                      </a:extLst>
                    </a:gridCol>
                    <a:gridCol w="3502714">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rPr>
                                  <m:t>←</m:t>
                                </m:r>
                                <m:r>
                                  <a:rPr lang="en-US" b="0" i="1" dirty="0" smtClean="0">
                                    <a:latin typeface="Cambria Math" panose="02040503050406030204" pitchFamily="18" charset="0"/>
                                  </a:rPr>
                                  <m:t>𝑀</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𝐴𝑅</m:t>
                                    </m:r>
                                  </m:e>
                                </m:d>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5" name="Table 24">
                <a:extLst>
                  <a:ext uri="{FF2B5EF4-FFF2-40B4-BE49-F238E27FC236}">
                    <a16:creationId xmlns:a16="http://schemas.microsoft.com/office/drawing/2014/main" id="{84CFB4E6-CE79-4772-A36F-51C540E5ADBE}"/>
                  </a:ext>
                </a:extLst>
              </p:cNvPr>
              <p:cNvGraphicFramePr>
                <a:graphicFrameLocks noGrp="1"/>
              </p:cNvGraphicFramePr>
              <p:nvPr>
                <p:extLst>
                  <p:ext uri="{D42A27DB-BD31-4B8C-83A1-F6EECF244321}">
                    <p14:modId xmlns:p14="http://schemas.microsoft.com/office/powerpoint/2010/main" val="2384941764"/>
                  </p:ext>
                </p:extLst>
              </p:nvPr>
            </p:nvGraphicFramePr>
            <p:xfrm>
              <a:off x="478101" y="2948244"/>
              <a:ext cx="4555584" cy="370840"/>
            </p:xfrm>
            <a:graphic>
              <a:graphicData uri="http://schemas.openxmlformats.org/drawingml/2006/table">
                <a:tbl>
                  <a:tblPr firstRow="1" bandRow="1">
                    <a:tableStyleId>{5DA37D80-6434-44D0-A028-1B22A696006F}</a:tableStyleId>
                  </a:tblPr>
                  <a:tblGrid>
                    <a:gridCol w="1052870">
                      <a:extLst>
                        <a:ext uri="{9D8B030D-6E8A-4147-A177-3AD203B41FA5}">
                          <a16:colId xmlns:a16="http://schemas.microsoft.com/office/drawing/2014/main" val="3025358517"/>
                        </a:ext>
                      </a:extLst>
                    </a:gridCol>
                    <a:gridCol w="3502714">
                      <a:extLst>
                        <a:ext uri="{9D8B030D-6E8A-4147-A177-3AD203B41FA5}">
                          <a16:colId xmlns:a16="http://schemas.microsoft.com/office/drawing/2014/main" val="822113549"/>
                        </a:ext>
                      </a:extLst>
                    </a:gridCol>
                  </a:tblGrid>
                  <a:tr h="370840">
                    <a:tc>
                      <a:txBody>
                        <a:bodyPr/>
                        <a:lstStyle/>
                        <a:p>
                          <a:endParaRPr lang="en-US"/>
                        </a:p>
                      </a:txBody>
                      <a:tcPr anchor="ctr">
                        <a:blipFill>
                          <a:blip r:embed="rId10"/>
                          <a:stretch>
                            <a:fillRect l="-578" t="-1613" r="-334104" b="-4839"/>
                          </a:stretch>
                        </a:blipFill>
                      </a:tcPr>
                    </a:tc>
                    <a:tc>
                      <a:txBody>
                        <a:bodyPr/>
                        <a:lstStyle/>
                        <a:p>
                          <a:endParaRPr lang="en-US"/>
                        </a:p>
                      </a:txBody>
                      <a:tcPr anchor="ctr">
                        <a:blipFill>
                          <a:blip r:embed="rId10"/>
                          <a:stretch>
                            <a:fillRect l="-30261" t="-1613" r="-522" b="-4839"/>
                          </a:stretch>
                        </a:blipFill>
                      </a:tcPr>
                    </a:tc>
                    <a:extLst>
                      <a:ext uri="{0D108BD9-81ED-4DB2-BD59-A6C34878D82A}">
                        <a16:rowId xmlns:a16="http://schemas.microsoft.com/office/drawing/2014/main" val="2050601425"/>
                      </a:ext>
                    </a:extLst>
                  </a:tr>
                </a:tbl>
              </a:graphicData>
            </a:graphic>
          </p:graphicFrame>
        </mc:Fallback>
      </mc:AlternateContent>
      <p:cxnSp>
        <p:nvCxnSpPr>
          <p:cNvPr id="34" name="Connector: Elbow 33">
            <a:extLst>
              <a:ext uri="{FF2B5EF4-FFF2-40B4-BE49-F238E27FC236}">
                <a16:creationId xmlns:a16="http://schemas.microsoft.com/office/drawing/2014/main" id="{349B2948-7644-4C93-8667-8F16CC418E7B}"/>
              </a:ext>
            </a:extLst>
          </p:cNvPr>
          <p:cNvCxnSpPr>
            <a:cxnSpLocks/>
            <a:stCxn id="14" idx="2"/>
            <a:endCxn id="9" idx="3"/>
          </p:cNvCxnSpPr>
          <p:nvPr/>
        </p:nvCxnSpPr>
        <p:spPr>
          <a:xfrm rot="5400000">
            <a:off x="7550277" y="3416195"/>
            <a:ext cx="517069" cy="227664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FEEFD7D8-466C-4A79-919F-A7E6AF7B918D}"/>
              </a:ext>
            </a:extLst>
          </p:cNvPr>
          <p:cNvCxnSpPr>
            <a:cxnSpLocks/>
            <a:stCxn id="25" idx="2"/>
            <a:endCxn id="9" idx="1"/>
          </p:cNvCxnSpPr>
          <p:nvPr/>
        </p:nvCxnSpPr>
        <p:spPr>
          <a:xfrm rot="16200000" flipH="1">
            <a:off x="3379018" y="2695959"/>
            <a:ext cx="1493969" cy="274021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091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1B22-F1C9-4B2A-AC3F-20D211ADCAB0}"/>
              </a:ext>
            </a:extLst>
          </p:cNvPr>
          <p:cNvSpPr>
            <a:spLocks noGrp="1"/>
          </p:cNvSpPr>
          <p:nvPr>
            <p:ph type="title"/>
          </p:nvPr>
        </p:nvSpPr>
        <p:spPr>
          <a:xfrm>
            <a:off x="537882" y="365125"/>
            <a:ext cx="10703859" cy="522381"/>
          </a:xfrm>
        </p:spPr>
        <p:txBody>
          <a:bodyPr>
            <a:noAutofit/>
          </a:bodyPr>
          <a:lstStyle/>
          <a:p>
            <a:pPr algn="r" rtl="1"/>
            <a:r>
              <a:rPr lang="fa-IR" sz="2000" b="1" dirty="0">
                <a:ea typeface="Calibri" panose="020F0502020204030204" pitchFamily="34" charset="0"/>
                <a:cs typeface="B Nazanin" panose="00000400000000000000" pitchFamily="2" charset="-78"/>
              </a:rPr>
              <a:t>1- </a:t>
            </a:r>
            <a:r>
              <a:rPr lang="fa-IR" sz="2000" b="1" dirty="0">
                <a:effectLst/>
                <a:ea typeface="Calibri" panose="020F0502020204030204" pitchFamily="34" charset="0"/>
                <a:cs typeface="B Nazanin" panose="00000400000000000000" pitchFamily="2" charset="-78"/>
              </a:rPr>
              <a:t>کامپیوتری 16 ثبات دارد، واحد محاسبه و منطق با 32 عملیات و یک شیفت دهنده با 8 عملیات که همگی روی یک گذرگاه به یک دیگر متصل شدند. </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F93354-7758-4818-985B-CC9013CAC885}"/>
                  </a:ext>
                </a:extLst>
              </p:cNvPr>
              <p:cNvSpPr>
                <a:spLocks noGrp="1"/>
              </p:cNvSpPr>
              <p:nvPr>
                <p:ph idx="1"/>
              </p:nvPr>
            </p:nvSpPr>
            <p:spPr>
              <a:xfrm>
                <a:off x="838200" y="995082"/>
                <a:ext cx="10515600" cy="5181881"/>
              </a:xfrm>
            </p:spPr>
            <p:txBody>
              <a:bodyPr>
                <a:normAutofit/>
              </a:bodyPr>
              <a:lstStyle/>
              <a:p>
                <a:pPr algn="r" rtl="1"/>
                <a:r>
                  <a:rPr lang="fa-IR" sz="2000" b="1" dirty="0">
                    <a:effectLst/>
                    <a:latin typeface="Calibri" panose="020F0502020204030204" pitchFamily="34" charset="0"/>
                    <a:ea typeface="Calibri" panose="020F0502020204030204" pitchFamily="34" charset="0"/>
                    <a:cs typeface="B Nazanin" panose="00000400000000000000" pitchFamily="2" charset="-78"/>
                  </a:rPr>
                  <a:t>حداقل تعداد بیت لازم برای طراحی قالب دستورالعمل را مشخص کنید.</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p>
                <a:pPr algn="l"/>
                <a:r>
                  <a:rPr lang="en-US" sz="1800" dirty="0">
                    <a:cs typeface="B Nazanin" panose="00000400000000000000" pitchFamily="2" charset="-78"/>
                  </a:rPr>
                  <a:t>4 + 4 + 4 + 5 + 3 = 20</a:t>
                </a:r>
              </a:p>
              <a:p>
                <a:pPr algn="r" rtl="1"/>
                <a:r>
                  <a:rPr lang="fa-IR" sz="2000" b="1" dirty="0">
                    <a:effectLst/>
                    <a:latin typeface="Calibri" panose="020F0502020204030204" pitchFamily="34" charset="0"/>
                    <a:ea typeface="Calibri" panose="020F0502020204030204" pitchFamily="34" charset="0"/>
                    <a:cs typeface="B Nazanin" panose="00000400000000000000" pitchFamily="2" charset="-78"/>
                  </a:rPr>
                  <a:t>تعداد بیت ها را در هر قسمت از قالب دستورالعمل طراحی شده مشخص کنید.</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sz="1800" dirty="0">
                    <a:cs typeface="B Nazanin" panose="00000400000000000000" pitchFamily="2" charset="-78"/>
                  </a:rPr>
                  <a:t>4 بیت برای مشخص کردن آدرس هر ثبات</a:t>
                </a:r>
              </a:p>
              <a:p>
                <a:pPr algn="r" rtl="1"/>
                <a:r>
                  <a:rPr lang="fa-IR" sz="1800" dirty="0">
                    <a:cs typeface="B Nazanin" panose="00000400000000000000" pitchFamily="2" charset="-78"/>
                  </a:rPr>
                  <a:t>5 بیت برای مشخص کردن نوع محاسبه و منطق</a:t>
                </a:r>
              </a:p>
              <a:p>
                <a:pPr algn="r" rtl="1"/>
                <a:r>
                  <a:rPr lang="fa-IR" sz="1800" dirty="0">
                    <a:cs typeface="B Nazanin" panose="00000400000000000000" pitchFamily="2" charset="-78"/>
                  </a:rPr>
                  <a:t>3 بیت برای مشخص کردن نوع شیفت</a:t>
                </a:r>
              </a:p>
              <a:p>
                <a:pPr algn="r" rtl="1"/>
                <a:r>
                  <a:rPr lang="fa-IR" sz="2000" b="1" dirty="0">
                    <a:effectLst/>
                    <a:latin typeface="Calibri" panose="020F0502020204030204" pitchFamily="34" charset="0"/>
                    <a:ea typeface="Calibri" panose="020F0502020204030204" pitchFamily="34" charset="0"/>
                    <a:cs typeface="B Nazanin" panose="00000400000000000000" pitchFamily="2" charset="-78"/>
                  </a:rPr>
                  <a:t>بیت‌هایی که ریزعملیات زیر را نشان می‌دهد را مقداردهی کنید (کد دستور </a:t>
                </a:r>
                <a:r>
                  <a:rPr lang="en-US" sz="2000" b="1" dirty="0">
                    <a:latin typeface="Calibri" panose="020F0502020204030204" pitchFamily="34" charset="0"/>
                    <a:ea typeface="Calibri" panose="020F0502020204030204" pitchFamily="34" charset="0"/>
                    <a:cs typeface="B Nazanin" panose="00000400000000000000" pitchFamily="2" charset="-78"/>
                  </a:rPr>
                  <a:t>ADD</a:t>
                </a:r>
                <a:r>
                  <a:rPr lang="fa-IR" sz="2000" b="1" dirty="0">
                    <a:effectLst/>
                    <a:latin typeface="Calibri" panose="020F0502020204030204" pitchFamily="34" charset="0"/>
                    <a:ea typeface="Calibri" panose="020F0502020204030204" pitchFamily="34" charset="0"/>
                    <a:cs typeface="B Nazanin" panose="00000400000000000000" pitchFamily="2" charset="-78"/>
                  </a:rPr>
                  <a:t> دلخواه فرض شود و برای کد دستور شیفت </a:t>
                </a:r>
                <a:r>
                  <a:rPr lang="en-US" sz="2000" b="1" dirty="0">
                    <a:effectLst/>
                    <a:latin typeface="Calibri" panose="020F0502020204030204" pitchFamily="34" charset="0"/>
                    <a:ea typeface="Calibri" panose="020F0502020204030204" pitchFamily="34" charset="0"/>
                    <a:cs typeface="B Nazanin" panose="00000400000000000000" pitchFamily="2" charset="-78"/>
                  </a:rPr>
                  <a:t>000</a:t>
                </a:r>
                <a:r>
                  <a:rPr lang="fa-IR" sz="2000" b="1" dirty="0">
                    <a:effectLst/>
                    <a:latin typeface="Calibri" panose="020F0502020204030204" pitchFamily="34" charset="0"/>
                    <a:ea typeface="Calibri" panose="020F0502020204030204" pitchFamily="34" charset="0"/>
                    <a:cs typeface="B Nazanin" panose="00000400000000000000" pitchFamily="2" charset="-78"/>
                  </a:rPr>
                  <a:t> حالت غیرفعال فرض شود).</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p>
                <a:pPr marL="0" indent="0" algn="l">
                  <a:buNone/>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a:effectLst/>
                              <a:latin typeface="Cambria Math" panose="02040503050406030204" pitchFamily="18" charset="0"/>
                              <a:ea typeface="Calibri" panose="020F0502020204030204" pitchFamily="34" charset="0"/>
                              <a:cs typeface="Calibri" panose="020F0502020204030204" pitchFamily="34" charset="0"/>
                            </a:rPr>
                            <m:t>𝑅</m:t>
                          </m:r>
                        </m:e>
                        <m:sub>
                          <m:r>
                            <a:rPr lang="en-US" sz="1800" i="1">
                              <a:effectLst/>
                              <a:latin typeface="Cambria Math" panose="02040503050406030204" pitchFamily="18" charset="0"/>
                              <a:ea typeface="Calibri" panose="020F0502020204030204" pitchFamily="34" charset="0"/>
                              <a:cs typeface="Calibri" panose="020F0502020204030204" pitchFamily="34" charset="0"/>
                            </a:rPr>
                            <m:t>4</m:t>
                          </m:r>
                        </m:sub>
                      </m:sSub>
                      <m:r>
                        <a:rPr lang="en-US" sz="1800" i="1">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800" i="1">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a:effectLst/>
                              <a:latin typeface="Cambria Math" panose="02040503050406030204" pitchFamily="18" charset="0"/>
                              <a:ea typeface="Calibri" panose="020F0502020204030204" pitchFamily="34" charset="0"/>
                              <a:cs typeface="Calibri" panose="020F0502020204030204" pitchFamily="34" charset="0"/>
                            </a:rPr>
                            <m:t>𝑅</m:t>
                          </m:r>
                        </m:e>
                        <m:sub>
                          <m:r>
                            <a:rPr lang="en-US" sz="1800" i="1">
                              <a:effectLst/>
                              <a:latin typeface="Cambria Math" panose="02040503050406030204" pitchFamily="18" charset="0"/>
                              <a:ea typeface="Calibri" panose="020F0502020204030204" pitchFamily="34" charset="0"/>
                              <a:cs typeface="Calibri" panose="020F0502020204030204" pitchFamily="34" charset="0"/>
                            </a:rPr>
                            <m:t>5</m:t>
                          </m:r>
                        </m:sub>
                      </m:sSub>
                      <m:r>
                        <a:rPr lang="en-US" sz="1800" i="1">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800" i="1">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a:effectLst/>
                              <a:latin typeface="Cambria Math" panose="02040503050406030204" pitchFamily="18" charset="0"/>
                              <a:ea typeface="Calibri" panose="020F0502020204030204" pitchFamily="34" charset="0"/>
                              <a:cs typeface="Calibri" panose="020F0502020204030204" pitchFamily="34" charset="0"/>
                            </a:rPr>
                            <m:t>𝑅</m:t>
                          </m:r>
                        </m:e>
                        <m:sub>
                          <m:r>
                            <a:rPr lang="en-US" sz="1800" i="1">
                              <a:effectLst/>
                              <a:latin typeface="Cambria Math" panose="02040503050406030204" pitchFamily="18" charset="0"/>
                              <a:ea typeface="Calibri" panose="020F0502020204030204" pitchFamily="34" charset="0"/>
                              <a:cs typeface="Calibri" panose="020F0502020204030204" pitchFamily="34" charset="0"/>
                            </a:rPr>
                            <m:t>6</m:t>
                          </m:r>
                        </m:sub>
                      </m:sSub>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a:r>
                  <a:rPr lang="en-US" sz="1800" dirty="0">
                    <a:cs typeface="B Nazanin" panose="00000400000000000000" pitchFamily="2" charset="-78"/>
                  </a:rPr>
                  <a:t>opcode</a:t>
                </a:r>
                <a:r>
                  <a:rPr lang="en-US" sz="1800" dirty="0">
                    <a:latin typeface="Calibri" panose="020F0502020204030204" pitchFamily="34" charset="0"/>
                    <a:ea typeface="Calibri" panose="020F0502020204030204" pitchFamily="34" charset="0"/>
                    <a:cs typeface="Arial" panose="020B0604020202020204" pitchFamily="34" charset="0"/>
                  </a:rPr>
                  <a:t> “ADD” = 01001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p>
                <a:pPr marL="0" indent="0" algn="r" rtl="1">
                  <a:buNone/>
                </a:pPr>
                <a:endParaRPr lang="en-US" sz="1800" dirty="0">
                  <a:cs typeface="B Nazanin" panose="00000400000000000000" pitchFamily="2" charset="-78"/>
                </a:endParaRPr>
              </a:p>
              <a:p>
                <a:pPr marL="0" indent="0" algn="r" rtl="1">
                  <a:buNone/>
                </a:pPr>
                <a:endParaRPr lang="en-US" sz="1800"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66F93354-7758-4818-985B-CC9013CAC885}"/>
                  </a:ext>
                </a:extLst>
              </p:cNvPr>
              <p:cNvSpPr>
                <a:spLocks noGrp="1" noRot="1" noChangeAspect="1" noMove="1" noResize="1" noEditPoints="1" noAdjustHandles="1" noChangeArrowheads="1" noChangeShapeType="1" noTextEdit="1"/>
              </p:cNvSpPr>
              <p:nvPr>
                <p:ph idx="1"/>
              </p:nvPr>
            </p:nvSpPr>
            <p:spPr>
              <a:xfrm>
                <a:off x="838200" y="995082"/>
                <a:ext cx="10515600" cy="5181881"/>
              </a:xfrm>
              <a:blipFill>
                <a:blip r:embed="rId2"/>
                <a:stretch>
                  <a:fillRect l="-406" t="-1412" r="-522"/>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D16A1CAD-F766-402F-BC4F-E70CCA7A645A}"/>
              </a:ext>
            </a:extLst>
          </p:cNvPr>
          <p:cNvGraphicFramePr>
            <a:graphicFrameLocks noGrp="1"/>
          </p:cNvGraphicFramePr>
          <p:nvPr>
            <p:extLst>
              <p:ext uri="{D42A27DB-BD31-4B8C-83A1-F6EECF244321}">
                <p14:modId xmlns:p14="http://schemas.microsoft.com/office/powerpoint/2010/main" val="2800441541"/>
              </p:ext>
            </p:extLst>
          </p:nvPr>
        </p:nvGraphicFramePr>
        <p:xfrm>
          <a:off x="2032000" y="4789643"/>
          <a:ext cx="8128000" cy="1112520"/>
        </p:xfrm>
        <a:graphic>
          <a:graphicData uri="http://schemas.openxmlformats.org/drawingml/2006/table">
            <a:tbl>
              <a:tblPr firstRow="1" bandRow="1">
                <a:tableStyleId>{BC89EF96-8CEA-46FF-86C4-4CE0E7609802}</a:tableStyleId>
              </a:tblPr>
              <a:tblGrid>
                <a:gridCol w="1625600">
                  <a:extLst>
                    <a:ext uri="{9D8B030D-6E8A-4147-A177-3AD203B41FA5}">
                      <a16:colId xmlns:a16="http://schemas.microsoft.com/office/drawing/2014/main" val="1252308371"/>
                    </a:ext>
                  </a:extLst>
                </a:gridCol>
                <a:gridCol w="1625600">
                  <a:extLst>
                    <a:ext uri="{9D8B030D-6E8A-4147-A177-3AD203B41FA5}">
                      <a16:colId xmlns:a16="http://schemas.microsoft.com/office/drawing/2014/main" val="1946150966"/>
                    </a:ext>
                  </a:extLst>
                </a:gridCol>
                <a:gridCol w="1625600">
                  <a:extLst>
                    <a:ext uri="{9D8B030D-6E8A-4147-A177-3AD203B41FA5}">
                      <a16:colId xmlns:a16="http://schemas.microsoft.com/office/drawing/2014/main" val="1979828978"/>
                    </a:ext>
                  </a:extLst>
                </a:gridCol>
                <a:gridCol w="1625600">
                  <a:extLst>
                    <a:ext uri="{9D8B030D-6E8A-4147-A177-3AD203B41FA5}">
                      <a16:colId xmlns:a16="http://schemas.microsoft.com/office/drawing/2014/main" val="4094644775"/>
                    </a:ext>
                  </a:extLst>
                </a:gridCol>
                <a:gridCol w="1625600">
                  <a:extLst>
                    <a:ext uri="{9D8B030D-6E8A-4147-A177-3AD203B41FA5}">
                      <a16:colId xmlns:a16="http://schemas.microsoft.com/office/drawing/2014/main" val="1127936253"/>
                    </a:ext>
                  </a:extLst>
                </a:gridCol>
              </a:tblGrid>
              <a:tr h="370840">
                <a:tc>
                  <a:txBody>
                    <a:bodyPr/>
                    <a:lstStyle/>
                    <a:p>
                      <a:pPr algn="ctr"/>
                      <a:r>
                        <a:rPr lang="fa-IR" dirty="0"/>
                        <a:t>ثبات مقصد</a:t>
                      </a:r>
                      <a:endParaRPr lang="en-US" dirty="0">
                        <a:cs typeface="B Nazanin" panose="00000400000000000000" pitchFamily="2" charset="-78"/>
                      </a:endParaRPr>
                    </a:p>
                  </a:txBody>
                  <a:tcPr anchor="ctr"/>
                </a:tc>
                <a:tc>
                  <a:txBody>
                    <a:bodyPr/>
                    <a:lstStyle/>
                    <a:p>
                      <a:pPr algn="ctr"/>
                      <a:r>
                        <a:rPr lang="fa-IR" dirty="0"/>
                        <a:t>ثبات مبدأ</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dirty="0"/>
                        <a:t>ثبات مبدأ</a:t>
                      </a:r>
                      <a:endParaRPr lang="en-US" dirty="0">
                        <a:cs typeface="B Nazanin" panose="00000400000000000000" pitchFamily="2" charset="-78"/>
                      </a:endParaRPr>
                    </a:p>
                  </a:txBody>
                  <a:tcPr anchor="ctr"/>
                </a:tc>
                <a:tc>
                  <a:txBody>
                    <a:bodyPr/>
                    <a:lstStyle/>
                    <a:p>
                      <a:pPr algn="ctr"/>
                      <a:r>
                        <a:rPr lang="fa-IR" dirty="0"/>
                        <a:t>عملیات</a:t>
                      </a:r>
                      <a:endParaRPr lang="en-US" dirty="0">
                        <a:cs typeface="B Nazanin" panose="00000400000000000000" pitchFamily="2" charset="-78"/>
                      </a:endParaRPr>
                    </a:p>
                  </a:txBody>
                  <a:tcPr anchor="ctr"/>
                </a:tc>
                <a:tc>
                  <a:txBody>
                    <a:bodyPr/>
                    <a:lstStyle/>
                    <a:p>
                      <a:pPr algn="ctr"/>
                      <a:r>
                        <a:rPr lang="fa-IR" dirty="0"/>
                        <a:t>شیفت</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0840">
                <a:tc>
                  <a:txBody>
                    <a:bodyPr/>
                    <a:lstStyle/>
                    <a:p>
                      <a:pPr algn="ctr"/>
                      <a:r>
                        <a:rPr lang="en-US" dirty="0"/>
                        <a:t>0100</a:t>
                      </a:r>
                      <a:endParaRPr lang="en-US" dirty="0">
                        <a:cs typeface="B Nazanin" panose="00000400000000000000" pitchFamily="2" charset="-78"/>
                      </a:endParaRPr>
                    </a:p>
                  </a:txBody>
                  <a:tcPr anchor="ctr"/>
                </a:tc>
                <a:tc>
                  <a:txBody>
                    <a:bodyPr/>
                    <a:lstStyle/>
                    <a:p>
                      <a:pPr algn="ctr"/>
                      <a:r>
                        <a:rPr lang="en-US" dirty="0"/>
                        <a:t>0101</a:t>
                      </a:r>
                      <a:endParaRPr lang="en-US" dirty="0">
                        <a:cs typeface="B Nazanin" panose="00000400000000000000" pitchFamily="2" charset="-78"/>
                      </a:endParaRPr>
                    </a:p>
                  </a:txBody>
                  <a:tcPr anchor="ctr"/>
                </a:tc>
                <a:tc>
                  <a:txBody>
                    <a:bodyPr/>
                    <a:lstStyle/>
                    <a:p>
                      <a:pPr algn="ctr"/>
                      <a:r>
                        <a:rPr lang="en-US" dirty="0"/>
                        <a:t>0110</a:t>
                      </a:r>
                      <a:endParaRPr lang="en-US" dirty="0">
                        <a:cs typeface="B Nazanin" panose="00000400000000000000" pitchFamily="2" charset="-78"/>
                      </a:endParaRPr>
                    </a:p>
                  </a:txBody>
                  <a:tcPr anchor="ctr"/>
                </a:tc>
                <a:tc>
                  <a:txBody>
                    <a:bodyPr/>
                    <a:lstStyle/>
                    <a:p>
                      <a:pPr algn="ctr"/>
                      <a:r>
                        <a:rPr lang="en-US" dirty="0"/>
                        <a:t>01001</a:t>
                      </a:r>
                      <a:endParaRPr lang="en-US" dirty="0">
                        <a:cs typeface="B Nazanin" panose="00000400000000000000" pitchFamily="2" charset="-78"/>
                      </a:endParaRPr>
                    </a:p>
                  </a:txBody>
                  <a:tcPr anchor="ctr"/>
                </a:tc>
                <a:tc>
                  <a:txBody>
                    <a:bodyPr/>
                    <a:lstStyle/>
                    <a:p>
                      <a:pPr algn="ctr"/>
                      <a:r>
                        <a:rPr lang="en-US" dirty="0"/>
                        <a:t>000</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a:t>
                      </a:r>
                      <a:r>
                        <a:rPr lang="en-US" baseline="-25000" dirty="0"/>
                        <a:t>4</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a:t>
                      </a:r>
                      <a:r>
                        <a:rPr lang="en-US" baseline="-25000" dirty="0"/>
                        <a:t>5</a:t>
                      </a:r>
                      <a:endParaRPr lang="en-US" dirty="0">
                        <a:cs typeface="B Nazanin" panose="00000400000000000000" pitchFamily="2" charset="-78"/>
                      </a:endParaRPr>
                    </a:p>
                  </a:txBody>
                  <a:tcPr anchor="ctr"/>
                </a:tc>
                <a:tc>
                  <a:txBody>
                    <a:bodyPr/>
                    <a:lstStyle/>
                    <a:p>
                      <a:pPr algn="ctr"/>
                      <a:r>
                        <a:rPr lang="en-US" dirty="0"/>
                        <a:t>R</a:t>
                      </a:r>
                      <a:r>
                        <a:rPr lang="en-US" baseline="-25000" dirty="0"/>
                        <a:t>6</a:t>
                      </a:r>
                      <a:endParaRPr lang="en-US" dirty="0">
                        <a:cs typeface="B Nazanin" panose="00000400000000000000" pitchFamily="2" charset="-78"/>
                      </a:endParaRPr>
                    </a:p>
                  </a:txBody>
                  <a:tcPr anchor="ctr"/>
                </a:tc>
                <a:tc>
                  <a:txBody>
                    <a:bodyPr/>
                    <a:lstStyle/>
                    <a:p>
                      <a:pPr algn="ctr"/>
                      <a:r>
                        <a:rPr lang="en-US" dirty="0"/>
                        <a:t>ADD</a:t>
                      </a:r>
                      <a:endParaRPr lang="en-US" dirty="0">
                        <a:cs typeface="B Nazanin" panose="00000400000000000000" pitchFamily="2" charset="-78"/>
                      </a:endParaRPr>
                    </a:p>
                  </a:txBody>
                  <a:tcPr anchor="ctr"/>
                </a:tc>
                <a:tc>
                  <a:txBody>
                    <a:bodyPr/>
                    <a:lstStyle/>
                    <a:p>
                      <a:pPr algn="ctr"/>
                      <a:r>
                        <a:rPr lang="en-US" dirty="0"/>
                        <a:t>OFF</a:t>
                      </a:r>
                      <a:endParaRPr lang="en-US" dirty="0">
                        <a:cs typeface="B Nazanin" panose="00000400000000000000" pitchFamily="2" charset="-78"/>
                      </a:endParaRPr>
                    </a:p>
                  </a:txBody>
                  <a:tcPr anchor="ctr"/>
                </a:tc>
                <a:extLst>
                  <a:ext uri="{0D108BD9-81ED-4DB2-BD59-A6C34878D82A}">
                    <a16:rowId xmlns:a16="http://schemas.microsoft.com/office/drawing/2014/main" val="4062509578"/>
                  </a:ext>
                </a:extLst>
              </a:tr>
            </a:tbl>
          </a:graphicData>
        </a:graphic>
      </p:graphicFrame>
    </p:spTree>
    <p:extLst>
      <p:ext uri="{BB962C8B-B14F-4D97-AF65-F5344CB8AC3E}">
        <p14:creationId xmlns:p14="http://schemas.microsoft.com/office/powerpoint/2010/main" val="400067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D0ECF5-9016-4DE3-BF1A-DD52FBD603A2}"/>
              </a:ext>
            </a:extLst>
          </p:cNvPr>
          <p:cNvSpPr>
            <a:spLocks noGrp="1"/>
          </p:cNvSpPr>
          <p:nvPr>
            <p:ph type="title"/>
          </p:nvPr>
        </p:nvSpPr>
        <p:spPr>
          <a:xfrm>
            <a:off x="838199" y="304519"/>
            <a:ext cx="10515600" cy="477556"/>
          </a:xfrm>
        </p:spPr>
        <p:txBody>
          <a:bodyPr>
            <a:normAutofit/>
          </a:bodyPr>
          <a:lstStyle/>
          <a:p>
            <a:pPr algn="r" rtl="1"/>
            <a:r>
              <a:rPr lang="fa-IR" sz="1800" b="1" dirty="0">
                <a:cs typeface="B Nazanin" panose="00000400000000000000" pitchFamily="2" charset="-78"/>
              </a:rPr>
              <a:t>کامپیوتر پایه (فلوچارت)</a:t>
            </a:r>
            <a:endParaRPr lang="en-US" b="1"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2CDA84FC-32F2-4FFE-8616-FA41BD36964A}"/>
                  </a:ext>
                </a:extLst>
              </p:cNvPr>
              <p:cNvGraphicFramePr>
                <a:graphicFrameLocks noGrp="1"/>
              </p:cNvGraphicFramePr>
              <p:nvPr>
                <p:extLst>
                  <p:ext uri="{D42A27DB-BD31-4B8C-83A1-F6EECF244321}">
                    <p14:modId xmlns:p14="http://schemas.microsoft.com/office/powerpoint/2010/main" val="1804868184"/>
                  </p:ext>
                </p:extLst>
              </p:nvPr>
            </p:nvGraphicFramePr>
            <p:xfrm>
              <a:off x="6778052" y="1944270"/>
              <a:ext cx="4448746" cy="370840"/>
            </p:xfrm>
            <a:graphic>
              <a:graphicData uri="http://schemas.openxmlformats.org/drawingml/2006/table">
                <a:tbl>
                  <a:tblPr firstRow="1" bandRow="1">
                    <a:tableStyleId>{5DA37D80-6434-44D0-A028-1B22A696006F}</a:tableStyleId>
                  </a:tblPr>
                  <a:tblGrid>
                    <a:gridCol w="1032448">
                      <a:extLst>
                        <a:ext uri="{9D8B030D-6E8A-4147-A177-3AD203B41FA5}">
                          <a16:colId xmlns:a16="http://schemas.microsoft.com/office/drawing/2014/main" val="3025358517"/>
                        </a:ext>
                      </a:extLst>
                    </a:gridCol>
                    <a:gridCol w="3416298">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5:0</m:t>
                                    </m:r>
                                  </m:e>
                                </m:d>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5" name="Table 4">
                <a:extLst>
                  <a:ext uri="{FF2B5EF4-FFF2-40B4-BE49-F238E27FC236}">
                    <a16:creationId xmlns:a16="http://schemas.microsoft.com/office/drawing/2014/main" id="{2CDA84FC-32F2-4FFE-8616-FA41BD36964A}"/>
                  </a:ext>
                </a:extLst>
              </p:cNvPr>
              <p:cNvGraphicFramePr>
                <a:graphicFrameLocks noGrp="1"/>
              </p:cNvGraphicFramePr>
              <p:nvPr>
                <p:extLst>
                  <p:ext uri="{D42A27DB-BD31-4B8C-83A1-F6EECF244321}">
                    <p14:modId xmlns:p14="http://schemas.microsoft.com/office/powerpoint/2010/main" val="1804868184"/>
                  </p:ext>
                </p:extLst>
              </p:nvPr>
            </p:nvGraphicFramePr>
            <p:xfrm>
              <a:off x="6778052" y="1944270"/>
              <a:ext cx="4448746" cy="370840"/>
            </p:xfrm>
            <a:graphic>
              <a:graphicData uri="http://schemas.openxmlformats.org/drawingml/2006/table">
                <a:tbl>
                  <a:tblPr firstRow="1" bandRow="1">
                    <a:tableStyleId>{5DA37D80-6434-44D0-A028-1B22A696006F}</a:tableStyleId>
                  </a:tblPr>
                  <a:tblGrid>
                    <a:gridCol w="1032448">
                      <a:extLst>
                        <a:ext uri="{9D8B030D-6E8A-4147-A177-3AD203B41FA5}">
                          <a16:colId xmlns:a16="http://schemas.microsoft.com/office/drawing/2014/main" val="3025358517"/>
                        </a:ext>
                      </a:extLst>
                    </a:gridCol>
                    <a:gridCol w="3416298">
                      <a:extLst>
                        <a:ext uri="{9D8B030D-6E8A-4147-A177-3AD203B41FA5}">
                          <a16:colId xmlns:a16="http://schemas.microsoft.com/office/drawing/2014/main" val="822113549"/>
                        </a:ext>
                      </a:extLst>
                    </a:gridCol>
                  </a:tblGrid>
                  <a:tr h="370840">
                    <a:tc>
                      <a:txBody>
                        <a:bodyPr/>
                        <a:lstStyle/>
                        <a:p>
                          <a:endParaRPr lang="en-US"/>
                        </a:p>
                      </a:txBody>
                      <a:tcPr anchor="ctr">
                        <a:blipFill>
                          <a:blip r:embed="rId2"/>
                          <a:stretch>
                            <a:fillRect l="-588" t="-1613" r="-331765" b="-4839"/>
                          </a:stretch>
                        </a:blipFill>
                      </a:tcPr>
                    </a:tc>
                    <a:tc>
                      <a:txBody>
                        <a:bodyPr/>
                        <a:lstStyle/>
                        <a:p>
                          <a:endParaRPr lang="en-US"/>
                        </a:p>
                      </a:txBody>
                      <a:tcPr anchor="ctr">
                        <a:blipFill>
                          <a:blip r:embed="rId2"/>
                          <a:stretch>
                            <a:fillRect l="-30481" t="-1613" r="-535"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3C298851-63D3-4EAC-BC3B-CDB17DDCCF05}"/>
                  </a:ext>
                </a:extLst>
              </p:cNvPr>
              <p:cNvGraphicFramePr>
                <a:graphicFrameLocks noGrp="1"/>
              </p:cNvGraphicFramePr>
              <p:nvPr>
                <p:extLst>
                  <p:ext uri="{D42A27DB-BD31-4B8C-83A1-F6EECF244321}">
                    <p14:modId xmlns:p14="http://schemas.microsoft.com/office/powerpoint/2010/main" val="1586551359"/>
                  </p:ext>
                </p:extLst>
              </p:nvPr>
            </p:nvGraphicFramePr>
            <p:xfrm>
              <a:off x="6778054" y="2610531"/>
              <a:ext cx="4448739" cy="370840"/>
            </p:xfrm>
            <a:graphic>
              <a:graphicData uri="http://schemas.openxmlformats.org/drawingml/2006/table">
                <a:tbl>
                  <a:tblPr firstRow="1" bandRow="1">
                    <a:tableStyleId>{5DA37D80-6434-44D0-A028-1B22A696006F}</a:tableStyleId>
                  </a:tblPr>
                  <a:tblGrid>
                    <a:gridCol w="1045146">
                      <a:extLst>
                        <a:ext uri="{9D8B030D-6E8A-4147-A177-3AD203B41FA5}">
                          <a16:colId xmlns:a16="http://schemas.microsoft.com/office/drawing/2014/main" val="3025358517"/>
                        </a:ext>
                      </a:extLst>
                    </a:gridCol>
                    <a:gridCol w="3403593">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[11:0]</m:t>
                                </m:r>
                              </m:oMath>
                            </m:oMathPara>
                          </a14:m>
                          <a:endParaRPr lang="en-US" b="0" i="1"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6" name="Table 5">
                <a:extLst>
                  <a:ext uri="{FF2B5EF4-FFF2-40B4-BE49-F238E27FC236}">
                    <a16:creationId xmlns:a16="http://schemas.microsoft.com/office/drawing/2014/main" id="{3C298851-63D3-4EAC-BC3B-CDB17DDCCF05}"/>
                  </a:ext>
                </a:extLst>
              </p:cNvPr>
              <p:cNvGraphicFramePr>
                <a:graphicFrameLocks noGrp="1"/>
              </p:cNvGraphicFramePr>
              <p:nvPr>
                <p:extLst>
                  <p:ext uri="{D42A27DB-BD31-4B8C-83A1-F6EECF244321}">
                    <p14:modId xmlns:p14="http://schemas.microsoft.com/office/powerpoint/2010/main" val="1586551359"/>
                  </p:ext>
                </p:extLst>
              </p:nvPr>
            </p:nvGraphicFramePr>
            <p:xfrm>
              <a:off x="6778054" y="2610531"/>
              <a:ext cx="4448739" cy="370840"/>
            </p:xfrm>
            <a:graphic>
              <a:graphicData uri="http://schemas.openxmlformats.org/drawingml/2006/table">
                <a:tbl>
                  <a:tblPr firstRow="1" bandRow="1">
                    <a:tableStyleId>{5DA37D80-6434-44D0-A028-1B22A696006F}</a:tableStyleId>
                  </a:tblPr>
                  <a:tblGrid>
                    <a:gridCol w="1045146">
                      <a:extLst>
                        <a:ext uri="{9D8B030D-6E8A-4147-A177-3AD203B41FA5}">
                          <a16:colId xmlns:a16="http://schemas.microsoft.com/office/drawing/2014/main" val="3025358517"/>
                        </a:ext>
                      </a:extLst>
                    </a:gridCol>
                    <a:gridCol w="3403593">
                      <a:extLst>
                        <a:ext uri="{9D8B030D-6E8A-4147-A177-3AD203B41FA5}">
                          <a16:colId xmlns:a16="http://schemas.microsoft.com/office/drawing/2014/main" val="822113549"/>
                        </a:ext>
                      </a:extLst>
                    </a:gridCol>
                  </a:tblGrid>
                  <a:tr h="370840">
                    <a:tc>
                      <a:txBody>
                        <a:bodyPr/>
                        <a:lstStyle/>
                        <a:p>
                          <a:endParaRPr lang="en-US"/>
                        </a:p>
                      </a:txBody>
                      <a:tcPr anchor="ctr">
                        <a:blipFill>
                          <a:blip r:embed="rId3"/>
                          <a:stretch>
                            <a:fillRect l="-581" t="-1613" r="-326744" b="-16129"/>
                          </a:stretch>
                        </a:blipFill>
                      </a:tcPr>
                    </a:tc>
                    <a:tc>
                      <a:txBody>
                        <a:bodyPr/>
                        <a:lstStyle/>
                        <a:p>
                          <a:endParaRPr lang="en-US"/>
                        </a:p>
                      </a:txBody>
                      <a:tcPr anchor="ctr">
                        <a:blipFill>
                          <a:blip r:embed="rId3"/>
                          <a:stretch>
                            <a:fillRect l="-30948" t="-1613" r="-537" b="-16129"/>
                          </a:stretch>
                        </a:blipFill>
                      </a:tcPr>
                    </a:tc>
                    <a:extLst>
                      <a:ext uri="{0D108BD9-81ED-4DB2-BD59-A6C34878D82A}">
                        <a16:rowId xmlns:a16="http://schemas.microsoft.com/office/drawing/2014/main" val="2050601425"/>
                      </a:ext>
                    </a:extLst>
                  </a:tr>
                </a:tbl>
              </a:graphicData>
            </a:graphic>
          </p:graphicFrame>
        </mc:Fallback>
      </mc:AlternateContent>
      <p:cxnSp>
        <p:nvCxnSpPr>
          <p:cNvPr id="7" name="Straight Arrow Connector 6">
            <a:extLst>
              <a:ext uri="{FF2B5EF4-FFF2-40B4-BE49-F238E27FC236}">
                <a16:creationId xmlns:a16="http://schemas.microsoft.com/office/drawing/2014/main" id="{E1E18588-E190-471D-B12E-239FDCFDB4CA}"/>
              </a:ext>
            </a:extLst>
          </p:cNvPr>
          <p:cNvCxnSpPr/>
          <p:nvPr/>
        </p:nvCxnSpPr>
        <p:spPr>
          <a:xfrm>
            <a:off x="8958733" y="2315110"/>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2317ADA-97FF-4A01-9159-A59E3E1AE821}"/>
              </a:ext>
            </a:extLst>
          </p:cNvPr>
          <p:cNvCxnSpPr/>
          <p:nvPr/>
        </p:nvCxnSpPr>
        <p:spPr>
          <a:xfrm>
            <a:off x="8958733" y="2981371"/>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9" name="Table 5">
            <a:extLst>
              <a:ext uri="{FF2B5EF4-FFF2-40B4-BE49-F238E27FC236}">
                <a16:creationId xmlns:a16="http://schemas.microsoft.com/office/drawing/2014/main" id="{3D5DAB69-EB76-4325-B86B-CF82B9789E88}"/>
              </a:ext>
            </a:extLst>
          </p:cNvPr>
          <p:cNvGraphicFramePr>
            <a:graphicFrameLocks noGrp="1"/>
          </p:cNvGraphicFramePr>
          <p:nvPr>
            <p:extLst>
              <p:ext uri="{D42A27DB-BD31-4B8C-83A1-F6EECF244321}">
                <p14:modId xmlns:p14="http://schemas.microsoft.com/office/powerpoint/2010/main" val="831941533"/>
              </p:ext>
            </p:extLst>
          </p:nvPr>
        </p:nvGraphicFramePr>
        <p:xfrm>
          <a:off x="5496111" y="4627633"/>
          <a:ext cx="1174377" cy="370840"/>
        </p:xfrm>
        <a:graphic>
          <a:graphicData uri="http://schemas.openxmlformats.org/drawingml/2006/table">
            <a:tbl>
              <a:tblPr firstRow="1" bandRow="1">
                <a:tableStyleId>{5DA37D80-6434-44D0-A028-1B22A696006F}</a:tableStyleId>
              </a:tblPr>
              <a:tblGrid>
                <a:gridCol w="1174377">
                  <a:extLst>
                    <a:ext uri="{9D8B030D-6E8A-4147-A177-3AD203B41FA5}">
                      <a16:colId xmlns:a16="http://schemas.microsoft.com/office/drawing/2014/main" val="3025358517"/>
                    </a:ext>
                  </a:extLst>
                </a:gridCol>
              </a:tblGrid>
              <a:tr h="370840">
                <a:tc>
                  <a:txBody>
                    <a:bodyPr/>
                    <a:lstStyle/>
                    <a:p>
                      <a:pPr algn="ctr"/>
                      <a:r>
                        <a:rPr lang="en-US" b="0" dirty="0"/>
                        <a:t>start</a:t>
                      </a:r>
                    </a:p>
                  </a:txBody>
                  <a:tcPr anchor="ctr"/>
                </a:tc>
                <a:extLst>
                  <a:ext uri="{0D108BD9-81ED-4DB2-BD59-A6C34878D82A}">
                    <a16:rowId xmlns:a16="http://schemas.microsoft.com/office/drawing/2014/main" val="2050601425"/>
                  </a:ext>
                </a:extLst>
              </a:tr>
            </a:tbl>
          </a:graphicData>
        </a:graphic>
      </p:graphicFrame>
      <mc:AlternateContent xmlns:mc="http://schemas.openxmlformats.org/markup-compatibility/2006">
        <mc:Choice xmlns:a14="http://schemas.microsoft.com/office/drawing/2010/main" Requires="a14">
          <p:graphicFrame>
            <p:nvGraphicFramePr>
              <p:cNvPr id="10" name="Table 9">
                <a:extLst>
                  <a:ext uri="{FF2B5EF4-FFF2-40B4-BE49-F238E27FC236}">
                    <a16:creationId xmlns:a16="http://schemas.microsoft.com/office/drawing/2014/main" id="{2D9280FA-A0E4-4310-96E3-5BE7E9F9992F}"/>
                  </a:ext>
                </a:extLst>
              </p:cNvPr>
              <p:cNvGraphicFramePr>
                <a:graphicFrameLocks noGrp="1"/>
              </p:cNvGraphicFramePr>
              <p:nvPr>
                <p:extLst>
                  <p:ext uri="{D42A27DB-BD31-4B8C-83A1-F6EECF244321}">
                    <p14:modId xmlns:p14="http://schemas.microsoft.com/office/powerpoint/2010/main" val="1723121222"/>
                  </p:ext>
                </p:extLst>
              </p:nvPr>
            </p:nvGraphicFramePr>
            <p:xfrm>
              <a:off x="8748059" y="1300007"/>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0" name="Table 9">
                <a:extLst>
                  <a:ext uri="{FF2B5EF4-FFF2-40B4-BE49-F238E27FC236}">
                    <a16:creationId xmlns:a16="http://schemas.microsoft.com/office/drawing/2014/main" id="{2D9280FA-A0E4-4310-96E3-5BE7E9F9992F}"/>
                  </a:ext>
                </a:extLst>
              </p:cNvPr>
              <p:cNvGraphicFramePr>
                <a:graphicFrameLocks noGrp="1"/>
              </p:cNvGraphicFramePr>
              <p:nvPr>
                <p:extLst>
                  <p:ext uri="{D42A27DB-BD31-4B8C-83A1-F6EECF244321}">
                    <p14:modId xmlns:p14="http://schemas.microsoft.com/office/powerpoint/2010/main" val="1723121222"/>
                  </p:ext>
                </p:extLst>
              </p:nvPr>
            </p:nvGraphicFramePr>
            <p:xfrm>
              <a:off x="8748059" y="1300007"/>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endParaRPr lang="en-US"/>
                        </a:p>
                      </a:txBody>
                      <a:tcPr anchor="ctr">
                        <a:blipFill>
                          <a:blip r:embed="rId4"/>
                          <a:stretch>
                            <a:fillRect l="-943" t="-1613" r="-2830" b="-4839"/>
                          </a:stretch>
                        </a:blipFill>
                      </a:tcPr>
                    </a:tc>
                    <a:extLst>
                      <a:ext uri="{0D108BD9-81ED-4DB2-BD59-A6C34878D82A}">
                        <a16:rowId xmlns:a16="http://schemas.microsoft.com/office/drawing/2014/main" val="2050601425"/>
                      </a:ext>
                    </a:extLst>
                  </a:tr>
                </a:tbl>
              </a:graphicData>
            </a:graphic>
          </p:graphicFrame>
        </mc:Fallback>
      </mc:AlternateContent>
      <p:cxnSp>
        <p:nvCxnSpPr>
          <p:cNvPr id="11" name="Straight Arrow Connector 10">
            <a:extLst>
              <a:ext uri="{FF2B5EF4-FFF2-40B4-BE49-F238E27FC236}">
                <a16:creationId xmlns:a16="http://schemas.microsoft.com/office/drawing/2014/main" id="{A29EAC72-3E15-452A-B8CC-DF3B34AD45B8}"/>
              </a:ext>
            </a:extLst>
          </p:cNvPr>
          <p:cNvCxnSpPr/>
          <p:nvPr/>
        </p:nvCxnSpPr>
        <p:spPr>
          <a:xfrm>
            <a:off x="8958731" y="1670847"/>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0BF4D5E1-1ECA-4A54-B493-145A5A7BE190}"/>
                  </a:ext>
                </a:extLst>
              </p:cNvPr>
              <p:cNvGraphicFramePr>
                <a:graphicFrameLocks noGrp="1"/>
              </p:cNvGraphicFramePr>
              <p:nvPr>
                <p:extLst>
                  <p:ext uri="{D42A27DB-BD31-4B8C-83A1-F6EECF244321}">
                    <p14:modId xmlns:p14="http://schemas.microsoft.com/office/powerpoint/2010/main" val="1126011807"/>
                  </p:ext>
                </p:extLst>
              </p:nvPr>
            </p:nvGraphicFramePr>
            <p:xfrm>
              <a:off x="6778054" y="327350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11:6</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2" name="Table 11">
                <a:extLst>
                  <a:ext uri="{FF2B5EF4-FFF2-40B4-BE49-F238E27FC236}">
                    <a16:creationId xmlns:a16="http://schemas.microsoft.com/office/drawing/2014/main" id="{0BF4D5E1-1ECA-4A54-B493-145A5A7BE190}"/>
                  </a:ext>
                </a:extLst>
              </p:cNvPr>
              <p:cNvGraphicFramePr>
                <a:graphicFrameLocks noGrp="1"/>
              </p:cNvGraphicFramePr>
              <p:nvPr>
                <p:extLst>
                  <p:ext uri="{D42A27DB-BD31-4B8C-83A1-F6EECF244321}">
                    <p14:modId xmlns:p14="http://schemas.microsoft.com/office/powerpoint/2010/main" val="1126011807"/>
                  </p:ext>
                </p:extLst>
              </p:nvPr>
            </p:nvGraphicFramePr>
            <p:xfrm>
              <a:off x="6778054" y="3273507"/>
              <a:ext cx="4448744" cy="370840"/>
            </p:xfrm>
            <a:graphic>
              <a:graphicData uri="http://schemas.openxmlformats.org/drawingml/2006/table">
                <a:tbl>
                  <a:tblPr firstRow="1" bandRow="1">
                    <a:tableStyleId>{5DA37D80-6434-44D0-A028-1B22A696006F}</a:tableStyleId>
                  </a:tblPr>
                  <a:tblGrid>
                    <a:gridCol w="1044399">
                      <a:extLst>
                        <a:ext uri="{9D8B030D-6E8A-4147-A177-3AD203B41FA5}">
                          <a16:colId xmlns:a16="http://schemas.microsoft.com/office/drawing/2014/main" val="3025358517"/>
                        </a:ext>
                      </a:extLst>
                    </a:gridCol>
                    <a:gridCol w="3404345">
                      <a:extLst>
                        <a:ext uri="{9D8B030D-6E8A-4147-A177-3AD203B41FA5}">
                          <a16:colId xmlns:a16="http://schemas.microsoft.com/office/drawing/2014/main" val="822113549"/>
                        </a:ext>
                      </a:extLst>
                    </a:gridCol>
                  </a:tblGrid>
                  <a:tr h="370840">
                    <a:tc>
                      <a:txBody>
                        <a:bodyPr/>
                        <a:lstStyle/>
                        <a:p>
                          <a:endParaRPr lang="en-US"/>
                        </a:p>
                      </a:txBody>
                      <a:tcPr anchor="ctr">
                        <a:blipFill>
                          <a:blip r:embed="rId5"/>
                          <a:stretch>
                            <a:fillRect l="-581" t="-1613" r="-326744" b="-4839"/>
                          </a:stretch>
                        </a:blipFill>
                      </a:tcPr>
                    </a:tc>
                    <a:tc>
                      <a:txBody>
                        <a:bodyPr/>
                        <a:lstStyle/>
                        <a:p>
                          <a:endParaRPr lang="en-US"/>
                        </a:p>
                      </a:txBody>
                      <a:tcPr anchor="ctr">
                        <a:blipFill>
                          <a:blip r:embed="rId5"/>
                          <a:stretch>
                            <a:fillRect l="-30948" t="-1613" r="-537" b="-4839"/>
                          </a:stretch>
                        </a:blipFill>
                      </a:tcPr>
                    </a:tc>
                    <a:extLst>
                      <a:ext uri="{0D108BD9-81ED-4DB2-BD59-A6C34878D82A}">
                        <a16:rowId xmlns:a16="http://schemas.microsoft.com/office/drawing/2014/main" val="2050601425"/>
                      </a:ext>
                    </a:extLst>
                  </a:tr>
                </a:tbl>
              </a:graphicData>
            </a:graphic>
          </p:graphicFrame>
        </mc:Fallback>
      </mc:AlternateContent>
      <p:cxnSp>
        <p:nvCxnSpPr>
          <p:cNvPr id="13" name="Straight Arrow Connector 12">
            <a:extLst>
              <a:ext uri="{FF2B5EF4-FFF2-40B4-BE49-F238E27FC236}">
                <a16:creationId xmlns:a16="http://schemas.microsoft.com/office/drawing/2014/main" id="{79AC8B81-ACED-4CF6-A368-76F9C9FAD541}"/>
              </a:ext>
            </a:extLst>
          </p:cNvPr>
          <p:cNvCxnSpPr/>
          <p:nvPr/>
        </p:nvCxnSpPr>
        <p:spPr>
          <a:xfrm>
            <a:off x="8958733" y="3634933"/>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4" name="Table 13">
                <a:extLst>
                  <a:ext uri="{FF2B5EF4-FFF2-40B4-BE49-F238E27FC236}">
                    <a16:creationId xmlns:a16="http://schemas.microsoft.com/office/drawing/2014/main" id="{EC7A527B-67D6-4637-A3AF-2FB09958CAED}"/>
                  </a:ext>
                </a:extLst>
              </p:cNvPr>
              <p:cNvGraphicFramePr>
                <a:graphicFrameLocks noGrp="1"/>
              </p:cNvGraphicFramePr>
              <p:nvPr>
                <p:extLst>
                  <p:ext uri="{D42A27DB-BD31-4B8C-83A1-F6EECF244321}">
                    <p14:modId xmlns:p14="http://schemas.microsoft.com/office/powerpoint/2010/main" val="2893965599"/>
                  </p:ext>
                </p:extLst>
              </p:nvPr>
            </p:nvGraphicFramePr>
            <p:xfrm>
              <a:off x="6540469" y="3925144"/>
              <a:ext cx="4813330" cy="370840"/>
            </p:xfrm>
            <a:graphic>
              <a:graphicData uri="http://schemas.openxmlformats.org/drawingml/2006/table">
                <a:tbl>
                  <a:tblPr firstRow="1" bandRow="1">
                    <a:tableStyleId>{5DA37D80-6434-44D0-A028-1B22A696006F}</a:tableStyleId>
                  </a:tblPr>
                  <a:tblGrid>
                    <a:gridCol w="1129990">
                      <a:extLst>
                        <a:ext uri="{9D8B030D-6E8A-4147-A177-3AD203B41FA5}">
                          <a16:colId xmlns:a16="http://schemas.microsoft.com/office/drawing/2014/main" val="3025358517"/>
                        </a:ext>
                      </a:extLst>
                    </a:gridCol>
                    <a:gridCol w="3683340">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𝐴𝑅</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←0</m:t>
                                </m:r>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14" name="Table 13">
                <a:extLst>
                  <a:ext uri="{FF2B5EF4-FFF2-40B4-BE49-F238E27FC236}">
                    <a16:creationId xmlns:a16="http://schemas.microsoft.com/office/drawing/2014/main" id="{EC7A527B-67D6-4637-A3AF-2FB09958CAED}"/>
                  </a:ext>
                </a:extLst>
              </p:cNvPr>
              <p:cNvGraphicFramePr>
                <a:graphicFrameLocks noGrp="1"/>
              </p:cNvGraphicFramePr>
              <p:nvPr>
                <p:extLst>
                  <p:ext uri="{D42A27DB-BD31-4B8C-83A1-F6EECF244321}">
                    <p14:modId xmlns:p14="http://schemas.microsoft.com/office/powerpoint/2010/main" val="2893965599"/>
                  </p:ext>
                </p:extLst>
              </p:nvPr>
            </p:nvGraphicFramePr>
            <p:xfrm>
              <a:off x="6540469" y="3925144"/>
              <a:ext cx="4813330" cy="370840"/>
            </p:xfrm>
            <a:graphic>
              <a:graphicData uri="http://schemas.openxmlformats.org/drawingml/2006/table">
                <a:tbl>
                  <a:tblPr firstRow="1" bandRow="1">
                    <a:tableStyleId>{5DA37D80-6434-44D0-A028-1B22A696006F}</a:tableStyleId>
                  </a:tblPr>
                  <a:tblGrid>
                    <a:gridCol w="1129990">
                      <a:extLst>
                        <a:ext uri="{9D8B030D-6E8A-4147-A177-3AD203B41FA5}">
                          <a16:colId xmlns:a16="http://schemas.microsoft.com/office/drawing/2014/main" val="3025358517"/>
                        </a:ext>
                      </a:extLst>
                    </a:gridCol>
                    <a:gridCol w="3683340">
                      <a:extLst>
                        <a:ext uri="{9D8B030D-6E8A-4147-A177-3AD203B41FA5}">
                          <a16:colId xmlns:a16="http://schemas.microsoft.com/office/drawing/2014/main" val="822113549"/>
                        </a:ext>
                      </a:extLst>
                    </a:gridCol>
                  </a:tblGrid>
                  <a:tr h="370840">
                    <a:tc>
                      <a:txBody>
                        <a:bodyPr/>
                        <a:lstStyle/>
                        <a:p>
                          <a:endParaRPr lang="en-US"/>
                        </a:p>
                      </a:txBody>
                      <a:tcPr anchor="ctr">
                        <a:blipFill>
                          <a:blip r:embed="rId6"/>
                          <a:stretch>
                            <a:fillRect l="-538" t="-1613" r="-326882" b="-14516"/>
                          </a:stretch>
                        </a:blipFill>
                      </a:tcPr>
                    </a:tc>
                    <a:tc>
                      <a:txBody>
                        <a:bodyPr/>
                        <a:lstStyle/>
                        <a:p>
                          <a:endParaRPr lang="en-US"/>
                        </a:p>
                      </a:txBody>
                      <a:tcPr anchor="ctr">
                        <a:blipFill>
                          <a:blip r:embed="rId6"/>
                          <a:stretch>
                            <a:fillRect l="-30909" t="-1613" r="-496" b="-14516"/>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5" name="Table 14">
                <a:extLst>
                  <a:ext uri="{FF2B5EF4-FFF2-40B4-BE49-F238E27FC236}">
                    <a16:creationId xmlns:a16="http://schemas.microsoft.com/office/drawing/2014/main" id="{6268FAE3-987A-4C00-91BE-A9D8DEBE9557}"/>
                  </a:ext>
                </a:extLst>
              </p:cNvPr>
              <p:cNvGraphicFramePr>
                <a:graphicFrameLocks noGrp="1"/>
              </p:cNvGraphicFramePr>
              <p:nvPr>
                <p:extLst>
                  <p:ext uri="{D42A27DB-BD31-4B8C-83A1-F6EECF244321}">
                    <p14:modId xmlns:p14="http://schemas.microsoft.com/office/powerpoint/2010/main" val="2290593447"/>
                  </p:ext>
                </p:extLst>
              </p:nvPr>
            </p:nvGraphicFramePr>
            <p:xfrm>
              <a:off x="575214" y="1619007"/>
              <a:ext cx="4448745" cy="370840"/>
            </p:xfrm>
            <a:graphic>
              <a:graphicData uri="http://schemas.openxmlformats.org/drawingml/2006/table">
                <a:tbl>
                  <a:tblPr firstRow="1" bandRow="1">
                    <a:tableStyleId>{5DA37D80-6434-44D0-A028-1B22A696006F}</a:tableStyleId>
                  </a:tblPr>
                  <a:tblGrid>
                    <a:gridCol w="1063086">
                      <a:extLst>
                        <a:ext uri="{9D8B030D-6E8A-4147-A177-3AD203B41FA5}">
                          <a16:colId xmlns:a16="http://schemas.microsoft.com/office/drawing/2014/main" val="3025358517"/>
                        </a:ext>
                      </a:extLst>
                    </a:gridCol>
                    <a:gridCol w="3385659">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11:0</m:t>
                                    </m:r>
                                  </m:e>
                                </m:d>
                              </m:oMath>
                            </m:oMathPara>
                          </a14:m>
                          <a:endParaRPr lang="en-US" b="0" dirty="0">
                            <a:ea typeface="Cambria Math" panose="02040503050406030204" pitchFamily="18" charset="0"/>
                          </a:endParaRPr>
                        </a:p>
                      </a:txBody>
                      <a:tcPr anchor="ctr"/>
                    </a:tc>
                    <a:extLst>
                      <a:ext uri="{0D108BD9-81ED-4DB2-BD59-A6C34878D82A}">
                        <a16:rowId xmlns:a16="http://schemas.microsoft.com/office/drawing/2014/main" val="2050601425"/>
                      </a:ext>
                    </a:extLst>
                  </a:tr>
                </a:tbl>
              </a:graphicData>
            </a:graphic>
          </p:graphicFrame>
        </mc:Choice>
        <mc:Fallback>
          <p:graphicFrame>
            <p:nvGraphicFramePr>
              <p:cNvPr id="15" name="Table 14">
                <a:extLst>
                  <a:ext uri="{FF2B5EF4-FFF2-40B4-BE49-F238E27FC236}">
                    <a16:creationId xmlns:a16="http://schemas.microsoft.com/office/drawing/2014/main" id="{6268FAE3-987A-4C00-91BE-A9D8DEBE9557}"/>
                  </a:ext>
                </a:extLst>
              </p:cNvPr>
              <p:cNvGraphicFramePr>
                <a:graphicFrameLocks noGrp="1"/>
              </p:cNvGraphicFramePr>
              <p:nvPr>
                <p:extLst>
                  <p:ext uri="{D42A27DB-BD31-4B8C-83A1-F6EECF244321}">
                    <p14:modId xmlns:p14="http://schemas.microsoft.com/office/powerpoint/2010/main" val="2290593447"/>
                  </p:ext>
                </p:extLst>
              </p:nvPr>
            </p:nvGraphicFramePr>
            <p:xfrm>
              <a:off x="575214" y="1619007"/>
              <a:ext cx="4448745" cy="370840"/>
            </p:xfrm>
            <a:graphic>
              <a:graphicData uri="http://schemas.openxmlformats.org/drawingml/2006/table">
                <a:tbl>
                  <a:tblPr firstRow="1" bandRow="1">
                    <a:tableStyleId>{5DA37D80-6434-44D0-A028-1B22A696006F}</a:tableStyleId>
                  </a:tblPr>
                  <a:tblGrid>
                    <a:gridCol w="1063086">
                      <a:extLst>
                        <a:ext uri="{9D8B030D-6E8A-4147-A177-3AD203B41FA5}">
                          <a16:colId xmlns:a16="http://schemas.microsoft.com/office/drawing/2014/main" val="3025358517"/>
                        </a:ext>
                      </a:extLst>
                    </a:gridCol>
                    <a:gridCol w="3385659">
                      <a:extLst>
                        <a:ext uri="{9D8B030D-6E8A-4147-A177-3AD203B41FA5}">
                          <a16:colId xmlns:a16="http://schemas.microsoft.com/office/drawing/2014/main" val="822113549"/>
                        </a:ext>
                      </a:extLst>
                    </a:gridCol>
                  </a:tblGrid>
                  <a:tr h="370840">
                    <a:tc>
                      <a:txBody>
                        <a:bodyPr/>
                        <a:lstStyle/>
                        <a:p>
                          <a:endParaRPr lang="en-US"/>
                        </a:p>
                      </a:txBody>
                      <a:tcPr anchor="ctr">
                        <a:blipFill>
                          <a:blip r:embed="rId7"/>
                          <a:stretch>
                            <a:fillRect l="-571" t="-1613" r="-319429" b="-4839"/>
                          </a:stretch>
                        </a:blipFill>
                      </a:tcPr>
                    </a:tc>
                    <a:tc>
                      <a:txBody>
                        <a:bodyPr/>
                        <a:lstStyle/>
                        <a:p>
                          <a:endParaRPr lang="en-US"/>
                        </a:p>
                      </a:txBody>
                      <a:tcPr anchor="ctr">
                        <a:blipFill>
                          <a:blip r:embed="rId7"/>
                          <a:stretch>
                            <a:fillRect l="-31655" t="-1613" r="-540" b="-4839"/>
                          </a:stretch>
                        </a:blipFill>
                      </a:tcPr>
                    </a:tc>
                    <a:extLst>
                      <a:ext uri="{0D108BD9-81ED-4DB2-BD59-A6C34878D82A}">
                        <a16:rowId xmlns:a16="http://schemas.microsoft.com/office/drawing/2014/main" val="20506014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6" name="Table 15">
                <a:extLst>
                  <a:ext uri="{FF2B5EF4-FFF2-40B4-BE49-F238E27FC236}">
                    <a16:creationId xmlns:a16="http://schemas.microsoft.com/office/drawing/2014/main" id="{EFAE4F9F-8AC5-4957-9A2B-FF03827AB014}"/>
                  </a:ext>
                </a:extLst>
              </p:cNvPr>
              <p:cNvGraphicFramePr>
                <a:graphicFrameLocks noGrp="1"/>
              </p:cNvGraphicFramePr>
              <p:nvPr>
                <p:extLst>
                  <p:ext uri="{D42A27DB-BD31-4B8C-83A1-F6EECF244321}">
                    <p14:modId xmlns:p14="http://schemas.microsoft.com/office/powerpoint/2010/main" val="2214187613"/>
                  </p:ext>
                </p:extLst>
              </p:nvPr>
            </p:nvGraphicFramePr>
            <p:xfrm>
              <a:off x="575217" y="2285268"/>
              <a:ext cx="4448744" cy="370840"/>
            </p:xfrm>
            <a:graphic>
              <a:graphicData uri="http://schemas.openxmlformats.org/drawingml/2006/table">
                <a:tbl>
                  <a:tblPr firstRow="1" bandRow="1">
                    <a:tableStyleId>{5DA37D80-6434-44D0-A028-1B22A696006F}</a:tableStyleId>
                  </a:tblPr>
                  <a:tblGrid>
                    <a:gridCol w="1050383">
                      <a:extLst>
                        <a:ext uri="{9D8B030D-6E8A-4147-A177-3AD203B41FA5}">
                          <a16:colId xmlns:a16="http://schemas.microsoft.com/office/drawing/2014/main" val="3025358517"/>
                        </a:ext>
                      </a:extLst>
                    </a:gridCol>
                    <a:gridCol w="3398361">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0"/>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17:12</m:t>
                                    </m:r>
                                  </m:e>
                                </m:d>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6" name="Table 15">
                <a:extLst>
                  <a:ext uri="{FF2B5EF4-FFF2-40B4-BE49-F238E27FC236}">
                    <a16:creationId xmlns:a16="http://schemas.microsoft.com/office/drawing/2014/main" id="{EFAE4F9F-8AC5-4957-9A2B-FF03827AB014}"/>
                  </a:ext>
                </a:extLst>
              </p:cNvPr>
              <p:cNvGraphicFramePr>
                <a:graphicFrameLocks noGrp="1"/>
              </p:cNvGraphicFramePr>
              <p:nvPr>
                <p:extLst>
                  <p:ext uri="{D42A27DB-BD31-4B8C-83A1-F6EECF244321}">
                    <p14:modId xmlns:p14="http://schemas.microsoft.com/office/powerpoint/2010/main" val="2214187613"/>
                  </p:ext>
                </p:extLst>
              </p:nvPr>
            </p:nvGraphicFramePr>
            <p:xfrm>
              <a:off x="575217" y="2285268"/>
              <a:ext cx="4448744" cy="370840"/>
            </p:xfrm>
            <a:graphic>
              <a:graphicData uri="http://schemas.openxmlformats.org/drawingml/2006/table">
                <a:tbl>
                  <a:tblPr firstRow="1" bandRow="1">
                    <a:tableStyleId>{5DA37D80-6434-44D0-A028-1B22A696006F}</a:tableStyleId>
                  </a:tblPr>
                  <a:tblGrid>
                    <a:gridCol w="1050383">
                      <a:extLst>
                        <a:ext uri="{9D8B030D-6E8A-4147-A177-3AD203B41FA5}">
                          <a16:colId xmlns:a16="http://schemas.microsoft.com/office/drawing/2014/main" val="3025358517"/>
                        </a:ext>
                      </a:extLst>
                    </a:gridCol>
                    <a:gridCol w="3398361">
                      <a:extLst>
                        <a:ext uri="{9D8B030D-6E8A-4147-A177-3AD203B41FA5}">
                          <a16:colId xmlns:a16="http://schemas.microsoft.com/office/drawing/2014/main" val="822113549"/>
                        </a:ext>
                      </a:extLst>
                    </a:gridCol>
                  </a:tblGrid>
                  <a:tr h="370840">
                    <a:tc>
                      <a:txBody>
                        <a:bodyPr/>
                        <a:lstStyle/>
                        <a:p>
                          <a:endParaRPr lang="en-US"/>
                        </a:p>
                      </a:txBody>
                      <a:tcPr anchor="ctr">
                        <a:blipFill>
                          <a:blip r:embed="rId8"/>
                          <a:stretch>
                            <a:fillRect l="-578" t="-1613" r="-324277" b="-4839"/>
                          </a:stretch>
                        </a:blipFill>
                      </a:tcPr>
                    </a:tc>
                    <a:tc>
                      <a:txBody>
                        <a:bodyPr/>
                        <a:lstStyle/>
                        <a:p>
                          <a:endParaRPr lang="en-US"/>
                        </a:p>
                      </a:txBody>
                      <a:tcPr anchor="ctr">
                        <a:blipFill>
                          <a:blip r:embed="rId8"/>
                          <a:stretch>
                            <a:fillRect l="-31183" t="-1613" r="-538" b="-4839"/>
                          </a:stretch>
                        </a:blipFill>
                      </a:tcPr>
                    </a:tc>
                    <a:extLst>
                      <a:ext uri="{0D108BD9-81ED-4DB2-BD59-A6C34878D82A}">
                        <a16:rowId xmlns:a16="http://schemas.microsoft.com/office/drawing/2014/main" val="2050601425"/>
                      </a:ext>
                    </a:extLst>
                  </a:tr>
                </a:tbl>
              </a:graphicData>
            </a:graphic>
          </p:graphicFrame>
        </mc:Fallback>
      </mc:AlternateContent>
      <p:cxnSp>
        <p:nvCxnSpPr>
          <p:cNvPr id="17" name="Straight Arrow Connector 16">
            <a:extLst>
              <a:ext uri="{FF2B5EF4-FFF2-40B4-BE49-F238E27FC236}">
                <a16:creationId xmlns:a16="http://schemas.microsoft.com/office/drawing/2014/main" id="{F7B58D7B-12EA-4D9C-8378-4F5CDBBCCCE7}"/>
              </a:ext>
            </a:extLst>
          </p:cNvPr>
          <p:cNvCxnSpPr>
            <a:cxnSpLocks/>
          </p:cNvCxnSpPr>
          <p:nvPr/>
        </p:nvCxnSpPr>
        <p:spPr>
          <a:xfrm>
            <a:off x="2755895" y="1989847"/>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100D423-B56B-486B-8072-D315BFFF15D4}"/>
              </a:ext>
            </a:extLst>
          </p:cNvPr>
          <p:cNvCxnSpPr>
            <a:cxnSpLocks/>
          </p:cNvCxnSpPr>
          <p:nvPr/>
        </p:nvCxnSpPr>
        <p:spPr>
          <a:xfrm>
            <a:off x="2755895" y="2656108"/>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19" name="Table 18">
                <a:extLst>
                  <a:ext uri="{FF2B5EF4-FFF2-40B4-BE49-F238E27FC236}">
                    <a16:creationId xmlns:a16="http://schemas.microsoft.com/office/drawing/2014/main" id="{CAD15DDA-9A42-4931-8F3B-257A722662DB}"/>
                  </a:ext>
                </a:extLst>
              </p:cNvPr>
              <p:cNvGraphicFramePr>
                <a:graphicFrameLocks noGrp="1"/>
              </p:cNvGraphicFramePr>
              <p:nvPr>
                <p:extLst>
                  <p:ext uri="{D42A27DB-BD31-4B8C-83A1-F6EECF244321}">
                    <p14:modId xmlns:p14="http://schemas.microsoft.com/office/powerpoint/2010/main" val="2654783252"/>
                  </p:ext>
                </p:extLst>
              </p:nvPr>
            </p:nvGraphicFramePr>
            <p:xfrm>
              <a:off x="2545221" y="974744"/>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19" name="Table 18">
                <a:extLst>
                  <a:ext uri="{FF2B5EF4-FFF2-40B4-BE49-F238E27FC236}">
                    <a16:creationId xmlns:a16="http://schemas.microsoft.com/office/drawing/2014/main" id="{CAD15DDA-9A42-4931-8F3B-257A722662DB}"/>
                  </a:ext>
                </a:extLst>
              </p:cNvPr>
              <p:cNvGraphicFramePr>
                <a:graphicFrameLocks noGrp="1"/>
              </p:cNvGraphicFramePr>
              <p:nvPr>
                <p:extLst>
                  <p:ext uri="{D42A27DB-BD31-4B8C-83A1-F6EECF244321}">
                    <p14:modId xmlns:p14="http://schemas.microsoft.com/office/powerpoint/2010/main" val="2654783252"/>
                  </p:ext>
                </p:extLst>
              </p:nvPr>
            </p:nvGraphicFramePr>
            <p:xfrm>
              <a:off x="2545221" y="974744"/>
              <a:ext cx="642479" cy="370840"/>
            </p:xfrm>
            <a:graphic>
              <a:graphicData uri="http://schemas.openxmlformats.org/drawingml/2006/table">
                <a:tbl>
                  <a:tblPr firstRow="1" bandRow="1">
                    <a:tableStyleId>{5DA37D80-6434-44D0-A028-1B22A696006F}</a:tableStyleId>
                  </a:tblPr>
                  <a:tblGrid>
                    <a:gridCol w="642479">
                      <a:extLst>
                        <a:ext uri="{9D8B030D-6E8A-4147-A177-3AD203B41FA5}">
                          <a16:colId xmlns:a16="http://schemas.microsoft.com/office/drawing/2014/main" val="3025358517"/>
                        </a:ext>
                      </a:extLst>
                    </a:gridCol>
                  </a:tblGrid>
                  <a:tr h="370840">
                    <a:tc>
                      <a:txBody>
                        <a:bodyPr/>
                        <a:lstStyle/>
                        <a:p>
                          <a:endParaRPr lang="en-US"/>
                        </a:p>
                      </a:txBody>
                      <a:tcPr anchor="ctr">
                        <a:blipFill>
                          <a:blip r:embed="rId9"/>
                          <a:stretch>
                            <a:fillRect l="-943" t="-1613" r="-3774" b="-4839"/>
                          </a:stretch>
                        </a:blipFill>
                      </a:tcPr>
                    </a:tc>
                    <a:extLst>
                      <a:ext uri="{0D108BD9-81ED-4DB2-BD59-A6C34878D82A}">
                        <a16:rowId xmlns:a16="http://schemas.microsoft.com/office/drawing/2014/main" val="2050601425"/>
                      </a:ext>
                    </a:extLst>
                  </a:tr>
                </a:tbl>
              </a:graphicData>
            </a:graphic>
          </p:graphicFrame>
        </mc:Fallback>
      </mc:AlternateContent>
      <p:cxnSp>
        <p:nvCxnSpPr>
          <p:cNvPr id="20" name="Straight Arrow Connector 19">
            <a:extLst>
              <a:ext uri="{FF2B5EF4-FFF2-40B4-BE49-F238E27FC236}">
                <a16:creationId xmlns:a16="http://schemas.microsoft.com/office/drawing/2014/main" id="{B4BE9165-7F26-4BF3-B3FA-40F6333BE8C9}"/>
              </a:ext>
            </a:extLst>
          </p:cNvPr>
          <p:cNvCxnSpPr>
            <a:cxnSpLocks/>
          </p:cNvCxnSpPr>
          <p:nvPr/>
        </p:nvCxnSpPr>
        <p:spPr>
          <a:xfrm>
            <a:off x="2755893" y="1345584"/>
            <a:ext cx="0" cy="292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graphicFrame>
            <p:nvGraphicFramePr>
              <p:cNvPr id="21" name="Table 20">
                <a:extLst>
                  <a:ext uri="{FF2B5EF4-FFF2-40B4-BE49-F238E27FC236}">
                    <a16:creationId xmlns:a16="http://schemas.microsoft.com/office/drawing/2014/main" id="{BDB1B145-CBEC-4B20-9D82-B4B7F92EE5AB}"/>
                  </a:ext>
                </a:extLst>
              </p:cNvPr>
              <p:cNvGraphicFramePr>
                <a:graphicFrameLocks noGrp="1"/>
              </p:cNvGraphicFramePr>
              <p:nvPr>
                <p:extLst>
                  <p:ext uri="{D42A27DB-BD31-4B8C-83A1-F6EECF244321}">
                    <p14:modId xmlns:p14="http://schemas.microsoft.com/office/powerpoint/2010/main" val="2572944171"/>
                  </p:ext>
                </p:extLst>
              </p:nvPr>
            </p:nvGraphicFramePr>
            <p:xfrm>
              <a:off x="478101" y="2948244"/>
              <a:ext cx="4555584" cy="370840"/>
            </p:xfrm>
            <a:graphic>
              <a:graphicData uri="http://schemas.openxmlformats.org/drawingml/2006/table">
                <a:tbl>
                  <a:tblPr firstRow="1" bandRow="1">
                    <a:tableStyleId>{5DA37D80-6434-44D0-A028-1B22A696006F}</a:tableStyleId>
                  </a:tblPr>
                  <a:tblGrid>
                    <a:gridCol w="1052870">
                      <a:extLst>
                        <a:ext uri="{9D8B030D-6E8A-4147-A177-3AD203B41FA5}">
                          <a16:colId xmlns:a16="http://schemas.microsoft.com/office/drawing/2014/main" val="3025358517"/>
                        </a:ext>
                      </a:extLst>
                    </a:gridCol>
                    <a:gridCol w="3502714">
                      <a:extLst>
                        <a:ext uri="{9D8B030D-6E8A-4147-A177-3AD203B41FA5}">
                          <a16:colId xmlns:a16="http://schemas.microsoft.com/office/drawing/2014/main" val="82211354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oMath>
                            </m:oMathPara>
                          </a14:m>
                          <a:endParaRPr lang="en-US" b="0" i="1" dirty="0"/>
                        </a:p>
                      </a:txBody>
                      <a:tcPr anchor="ctr"/>
                    </a:tc>
                    <a:tc>
                      <a:txBody>
                        <a:bodyPr/>
                        <a:lstStyle/>
                        <a:p>
                          <a:pPr lvl="1"/>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𝐴𝑅</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←0</m:t>
                                </m:r>
                              </m:oMath>
                            </m:oMathPara>
                          </a14:m>
                          <a:endParaRPr lang="en-US" dirty="0"/>
                        </a:p>
                      </a:txBody>
                      <a:tcPr anchor="ctr"/>
                    </a:tc>
                    <a:extLst>
                      <a:ext uri="{0D108BD9-81ED-4DB2-BD59-A6C34878D82A}">
                        <a16:rowId xmlns:a16="http://schemas.microsoft.com/office/drawing/2014/main" val="2050601425"/>
                      </a:ext>
                    </a:extLst>
                  </a:tr>
                </a:tbl>
              </a:graphicData>
            </a:graphic>
          </p:graphicFrame>
        </mc:Choice>
        <mc:Fallback>
          <p:graphicFrame>
            <p:nvGraphicFramePr>
              <p:cNvPr id="21" name="Table 20">
                <a:extLst>
                  <a:ext uri="{FF2B5EF4-FFF2-40B4-BE49-F238E27FC236}">
                    <a16:creationId xmlns:a16="http://schemas.microsoft.com/office/drawing/2014/main" id="{BDB1B145-CBEC-4B20-9D82-B4B7F92EE5AB}"/>
                  </a:ext>
                </a:extLst>
              </p:cNvPr>
              <p:cNvGraphicFramePr>
                <a:graphicFrameLocks noGrp="1"/>
              </p:cNvGraphicFramePr>
              <p:nvPr>
                <p:extLst>
                  <p:ext uri="{D42A27DB-BD31-4B8C-83A1-F6EECF244321}">
                    <p14:modId xmlns:p14="http://schemas.microsoft.com/office/powerpoint/2010/main" val="2572944171"/>
                  </p:ext>
                </p:extLst>
              </p:nvPr>
            </p:nvGraphicFramePr>
            <p:xfrm>
              <a:off x="478101" y="2948244"/>
              <a:ext cx="4555584" cy="370840"/>
            </p:xfrm>
            <a:graphic>
              <a:graphicData uri="http://schemas.openxmlformats.org/drawingml/2006/table">
                <a:tbl>
                  <a:tblPr firstRow="1" bandRow="1">
                    <a:tableStyleId>{5DA37D80-6434-44D0-A028-1B22A696006F}</a:tableStyleId>
                  </a:tblPr>
                  <a:tblGrid>
                    <a:gridCol w="1052870">
                      <a:extLst>
                        <a:ext uri="{9D8B030D-6E8A-4147-A177-3AD203B41FA5}">
                          <a16:colId xmlns:a16="http://schemas.microsoft.com/office/drawing/2014/main" val="3025358517"/>
                        </a:ext>
                      </a:extLst>
                    </a:gridCol>
                    <a:gridCol w="3502714">
                      <a:extLst>
                        <a:ext uri="{9D8B030D-6E8A-4147-A177-3AD203B41FA5}">
                          <a16:colId xmlns:a16="http://schemas.microsoft.com/office/drawing/2014/main" val="822113549"/>
                        </a:ext>
                      </a:extLst>
                    </a:gridCol>
                  </a:tblGrid>
                  <a:tr h="370840">
                    <a:tc>
                      <a:txBody>
                        <a:bodyPr/>
                        <a:lstStyle/>
                        <a:p>
                          <a:endParaRPr lang="en-US"/>
                        </a:p>
                      </a:txBody>
                      <a:tcPr anchor="ctr">
                        <a:blipFill>
                          <a:blip r:embed="rId10"/>
                          <a:stretch>
                            <a:fillRect l="-578" t="-1613" r="-334104" b="-14516"/>
                          </a:stretch>
                        </a:blipFill>
                      </a:tcPr>
                    </a:tc>
                    <a:tc>
                      <a:txBody>
                        <a:bodyPr/>
                        <a:lstStyle/>
                        <a:p>
                          <a:endParaRPr lang="en-US"/>
                        </a:p>
                      </a:txBody>
                      <a:tcPr anchor="ctr">
                        <a:blipFill>
                          <a:blip r:embed="rId10"/>
                          <a:stretch>
                            <a:fillRect l="-30261" t="-1613" r="-522" b="-14516"/>
                          </a:stretch>
                        </a:blipFill>
                      </a:tcPr>
                    </a:tc>
                    <a:extLst>
                      <a:ext uri="{0D108BD9-81ED-4DB2-BD59-A6C34878D82A}">
                        <a16:rowId xmlns:a16="http://schemas.microsoft.com/office/drawing/2014/main" val="2050601425"/>
                      </a:ext>
                    </a:extLst>
                  </a:tr>
                </a:tbl>
              </a:graphicData>
            </a:graphic>
          </p:graphicFrame>
        </mc:Fallback>
      </mc:AlternateContent>
      <p:cxnSp>
        <p:nvCxnSpPr>
          <p:cNvPr id="22" name="Connector: Elbow 21">
            <a:extLst>
              <a:ext uri="{FF2B5EF4-FFF2-40B4-BE49-F238E27FC236}">
                <a16:creationId xmlns:a16="http://schemas.microsoft.com/office/drawing/2014/main" id="{E893A923-C840-45DB-B22A-99A31F3543DA}"/>
              </a:ext>
            </a:extLst>
          </p:cNvPr>
          <p:cNvCxnSpPr>
            <a:cxnSpLocks/>
            <a:stCxn id="14" idx="2"/>
            <a:endCxn id="9" idx="3"/>
          </p:cNvCxnSpPr>
          <p:nvPr/>
        </p:nvCxnSpPr>
        <p:spPr>
          <a:xfrm rot="5400000">
            <a:off x="7550277" y="3416195"/>
            <a:ext cx="517069" cy="227664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D7BFDFAD-CECA-4B30-B146-3B0EDBDDC5FE}"/>
              </a:ext>
            </a:extLst>
          </p:cNvPr>
          <p:cNvCxnSpPr>
            <a:cxnSpLocks/>
            <a:stCxn id="21" idx="2"/>
            <a:endCxn id="9" idx="1"/>
          </p:cNvCxnSpPr>
          <p:nvPr/>
        </p:nvCxnSpPr>
        <p:spPr>
          <a:xfrm rot="16200000" flipH="1">
            <a:off x="3379018" y="2695959"/>
            <a:ext cx="1493969" cy="274021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358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B0DA-AB36-4C0D-8B37-E70FA3671D04}"/>
              </a:ext>
            </a:extLst>
          </p:cNvPr>
          <p:cNvSpPr>
            <a:spLocks noGrp="1"/>
          </p:cNvSpPr>
          <p:nvPr>
            <p:ph type="title"/>
          </p:nvPr>
        </p:nvSpPr>
        <p:spPr>
          <a:xfrm>
            <a:off x="838200" y="365126"/>
            <a:ext cx="10515600" cy="531346"/>
          </a:xfrm>
        </p:spPr>
        <p:txBody>
          <a:bodyPr>
            <a:normAutofit/>
          </a:bodyPr>
          <a:lstStyle/>
          <a:p>
            <a:pPr algn="r" rtl="1"/>
            <a:r>
              <a:rPr lang="fa-IR" sz="1800" b="1" dirty="0">
                <a:cs typeface="B Nazanin" panose="00000400000000000000" pitchFamily="2" charset="-78"/>
              </a:rPr>
              <a:t>کامپیوتر پایه (</a:t>
            </a:r>
            <a:r>
              <a:rPr lang="ar-SA" sz="1800" b="1"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مشخص کردن طولانی‌ترین و کوتاه‌ترین دستورالعمل</a:t>
            </a:r>
            <a:r>
              <a:rPr lang="fa-IR" sz="1800" b="1" dirty="0">
                <a:cs typeface="B Nazanin" panose="00000400000000000000" pitchFamily="2" charset="-78"/>
              </a:rPr>
              <a:t>)</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EF3F39-A9C2-4417-B0B8-89DD1BB0FBE1}"/>
                  </a:ext>
                </a:extLst>
              </p:cNvPr>
              <p:cNvSpPr>
                <a:spLocks noGrp="1"/>
              </p:cNvSpPr>
              <p:nvPr>
                <p:ph idx="1"/>
              </p:nvPr>
            </p:nvSpPr>
            <p:spPr>
              <a:xfrm>
                <a:off x="838200" y="896473"/>
                <a:ext cx="10515600" cy="5082986"/>
              </a:xfrm>
            </p:spPr>
            <p:txBody>
              <a:bodyPr>
                <a:normAutofit/>
              </a:bodyPr>
              <a:lstStyle/>
              <a:p>
                <a:pPr algn="r" rtl="1"/>
                <a:r>
                  <a:rPr lang="fa-IR" sz="2400" dirty="0">
                    <a:cs typeface="B Nazanin" panose="00000400000000000000" pitchFamily="2" charset="-78"/>
                  </a:rPr>
                  <a:t>بلند ترین دستورالعمل: </a:t>
                </a:r>
                <a:r>
                  <a:rPr lang="en-US" sz="2400" b="0" dirty="0">
                    <a:cs typeface="B Nazanin" panose="00000400000000000000" pitchFamily="2" charset="-78"/>
                  </a:rPr>
                  <a:t>UMUL </a:t>
                </a:r>
                <a:r>
                  <a:rPr lang="en-US" sz="2400" dirty="0">
                    <a:cs typeface="B Nazanin" panose="00000400000000000000" pitchFamily="2" charset="-78"/>
                  </a:rPr>
                  <a:t>&lt;Register&gt;</a:t>
                </a:r>
                <a:endParaRPr lang="fa-IR" sz="2400" dirty="0">
                  <a:cs typeface="B Nazanin" panose="00000400000000000000" pitchFamily="2" charset="-78"/>
                </a:endParaRPr>
              </a:p>
              <a:p>
                <a:r>
                  <a:rPr lang="en-US" b="0" dirty="0"/>
                  <a:t>UMUL </a:t>
                </a:r>
                <a:r>
                  <a:rPr lang="en-US" dirty="0">
                    <a:cs typeface="B Nazanin" panose="00000400000000000000" pitchFamily="2" charset="-78"/>
                  </a:rPr>
                  <a:t>&lt;</a:t>
                </a:r>
                <a:r>
                  <a:rPr lang="en-US" sz="2800" dirty="0"/>
                  <a:t>Register&gt;</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6</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oMath>
                </a14:m>
                <a:endParaRPr lang="en-US" b="0" dirty="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17</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12</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9</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1</m:t>
                        </m:r>
                      </m:sub>
                    </m:sSub>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10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23</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18</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11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n-US" dirty="0"/>
              </a:p>
              <a:p>
                <a:pPr algn="r" rtl="1"/>
                <a:endParaRPr lang="en-US" sz="2000" dirty="0">
                  <a:cs typeface="B Nazanin" panose="00000400000000000000" pitchFamily="2" charset="-78"/>
                </a:endParaRPr>
              </a:p>
              <a:p>
                <a:pPr marL="0" indent="0" algn="r" rtl="1">
                  <a:buNone/>
                </a:pPr>
                <a:endParaRPr lang="en-US" sz="2000"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08EF3F39-A9C2-4417-B0B8-89DD1BB0FBE1}"/>
                  </a:ext>
                </a:extLst>
              </p:cNvPr>
              <p:cNvSpPr>
                <a:spLocks noGrp="1" noRot="1" noChangeAspect="1" noMove="1" noResize="1" noEditPoints="1" noAdjustHandles="1" noChangeArrowheads="1" noChangeShapeType="1" noTextEdit="1"/>
              </p:cNvSpPr>
              <p:nvPr>
                <p:ph idx="1"/>
              </p:nvPr>
            </p:nvSpPr>
            <p:spPr>
              <a:xfrm>
                <a:off x="838200" y="896473"/>
                <a:ext cx="10515600" cy="5082986"/>
              </a:xfrm>
              <a:blipFill>
                <a:blip r:embed="rId2"/>
                <a:stretch>
                  <a:fillRect l="-1043" t="-2158" r="-812"/>
                </a:stretch>
              </a:blipFill>
            </p:spPr>
            <p:txBody>
              <a:bodyPr/>
              <a:lstStyle/>
              <a:p>
                <a:r>
                  <a:rPr lang="en-US">
                    <a:noFill/>
                  </a:rPr>
                  <a:t> </a:t>
                </a:r>
              </a:p>
            </p:txBody>
          </p:sp>
        </mc:Fallback>
      </mc:AlternateContent>
    </p:spTree>
    <p:extLst>
      <p:ext uri="{BB962C8B-B14F-4D97-AF65-F5344CB8AC3E}">
        <p14:creationId xmlns:p14="http://schemas.microsoft.com/office/powerpoint/2010/main" val="3089987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B5ADC467-052D-46E4-A1EA-457800375FF7}"/>
              </a:ext>
            </a:extLst>
          </p:cNvPr>
          <p:cNvGraphicFramePr>
            <a:graphicFrameLocks noGrp="1"/>
          </p:cNvGraphicFramePr>
          <p:nvPr>
            <p:ph idx="1"/>
            <p:extLst>
              <p:ext uri="{D42A27DB-BD31-4B8C-83A1-F6EECF244321}">
                <p14:modId xmlns:p14="http://schemas.microsoft.com/office/powerpoint/2010/main" val="447195674"/>
              </p:ext>
            </p:extLst>
          </p:nvPr>
        </p:nvGraphicFramePr>
        <p:xfrm>
          <a:off x="1728891" y="788894"/>
          <a:ext cx="8734217" cy="3337560"/>
        </p:xfrm>
        <a:graphic>
          <a:graphicData uri="http://schemas.openxmlformats.org/drawingml/2006/table">
            <a:tbl>
              <a:tblPr firstRow="1" bandRow="1">
                <a:tableStyleId>{ED083AE6-46FA-4A59-8FB0-9F97EB10719F}</a:tableStyleId>
              </a:tblPr>
              <a:tblGrid>
                <a:gridCol w="512542">
                  <a:extLst>
                    <a:ext uri="{9D8B030D-6E8A-4147-A177-3AD203B41FA5}">
                      <a16:colId xmlns:a16="http://schemas.microsoft.com/office/drawing/2014/main" val="1074801211"/>
                    </a:ext>
                  </a:extLst>
                </a:gridCol>
                <a:gridCol w="512542">
                  <a:extLst>
                    <a:ext uri="{9D8B030D-6E8A-4147-A177-3AD203B41FA5}">
                      <a16:colId xmlns:a16="http://schemas.microsoft.com/office/drawing/2014/main" val="3617723828"/>
                    </a:ext>
                  </a:extLst>
                </a:gridCol>
                <a:gridCol w="512542">
                  <a:extLst>
                    <a:ext uri="{9D8B030D-6E8A-4147-A177-3AD203B41FA5}">
                      <a16:colId xmlns:a16="http://schemas.microsoft.com/office/drawing/2014/main" val="2477972053"/>
                    </a:ext>
                  </a:extLst>
                </a:gridCol>
                <a:gridCol w="512542">
                  <a:extLst>
                    <a:ext uri="{9D8B030D-6E8A-4147-A177-3AD203B41FA5}">
                      <a16:colId xmlns:a16="http://schemas.microsoft.com/office/drawing/2014/main" val="2855929555"/>
                    </a:ext>
                  </a:extLst>
                </a:gridCol>
                <a:gridCol w="512542">
                  <a:extLst>
                    <a:ext uri="{9D8B030D-6E8A-4147-A177-3AD203B41FA5}">
                      <a16:colId xmlns:a16="http://schemas.microsoft.com/office/drawing/2014/main" val="4294032939"/>
                    </a:ext>
                  </a:extLst>
                </a:gridCol>
                <a:gridCol w="512542">
                  <a:extLst>
                    <a:ext uri="{9D8B030D-6E8A-4147-A177-3AD203B41FA5}">
                      <a16:colId xmlns:a16="http://schemas.microsoft.com/office/drawing/2014/main" val="3391431468"/>
                    </a:ext>
                  </a:extLst>
                </a:gridCol>
                <a:gridCol w="512542">
                  <a:extLst>
                    <a:ext uri="{9D8B030D-6E8A-4147-A177-3AD203B41FA5}">
                      <a16:colId xmlns:a16="http://schemas.microsoft.com/office/drawing/2014/main" val="4058438436"/>
                    </a:ext>
                  </a:extLst>
                </a:gridCol>
                <a:gridCol w="527893">
                  <a:extLst>
                    <a:ext uri="{9D8B030D-6E8A-4147-A177-3AD203B41FA5}">
                      <a16:colId xmlns:a16="http://schemas.microsoft.com/office/drawing/2014/main" val="208563113"/>
                    </a:ext>
                  </a:extLst>
                </a:gridCol>
                <a:gridCol w="527893">
                  <a:extLst>
                    <a:ext uri="{9D8B030D-6E8A-4147-A177-3AD203B41FA5}">
                      <a16:colId xmlns:a16="http://schemas.microsoft.com/office/drawing/2014/main" val="222595648"/>
                    </a:ext>
                  </a:extLst>
                </a:gridCol>
                <a:gridCol w="527893">
                  <a:extLst>
                    <a:ext uri="{9D8B030D-6E8A-4147-A177-3AD203B41FA5}">
                      <a16:colId xmlns:a16="http://schemas.microsoft.com/office/drawing/2014/main" val="4023293281"/>
                    </a:ext>
                  </a:extLst>
                </a:gridCol>
                <a:gridCol w="527893">
                  <a:extLst>
                    <a:ext uri="{9D8B030D-6E8A-4147-A177-3AD203B41FA5}">
                      <a16:colId xmlns:a16="http://schemas.microsoft.com/office/drawing/2014/main" val="2527106856"/>
                    </a:ext>
                  </a:extLst>
                </a:gridCol>
                <a:gridCol w="3034851">
                  <a:extLst>
                    <a:ext uri="{9D8B030D-6E8A-4147-A177-3AD203B41FA5}">
                      <a16:colId xmlns:a16="http://schemas.microsoft.com/office/drawing/2014/main" val="4086749596"/>
                    </a:ext>
                  </a:extLst>
                </a:gridCol>
              </a:tblGrid>
              <a:tr h="370840">
                <a:tc>
                  <a:txBody>
                    <a:bodyPr/>
                    <a:lstStyle/>
                    <a:p>
                      <a:pPr algn="ctr"/>
                      <a:r>
                        <a:rPr lang="en-US" dirty="0"/>
                        <a:t>X0</a:t>
                      </a:r>
                    </a:p>
                  </a:txBody>
                  <a:tcPr anchor="ctr"/>
                </a:tc>
                <a:tc>
                  <a:txBody>
                    <a:bodyPr/>
                    <a:lstStyle/>
                    <a:p>
                      <a:pPr algn="ctr"/>
                      <a:r>
                        <a:rPr lang="en-US" dirty="0"/>
                        <a:t>X1</a:t>
                      </a:r>
                    </a:p>
                  </a:txBody>
                  <a:tcPr anchor="ctr"/>
                </a:tc>
                <a:tc>
                  <a:txBody>
                    <a:bodyPr/>
                    <a:lstStyle/>
                    <a:p>
                      <a:pPr algn="ctr"/>
                      <a:r>
                        <a:rPr lang="en-US" dirty="0"/>
                        <a:t>X2</a:t>
                      </a:r>
                    </a:p>
                  </a:txBody>
                  <a:tcPr anchor="ctr"/>
                </a:tc>
                <a:tc>
                  <a:txBody>
                    <a:bodyPr/>
                    <a:lstStyle/>
                    <a:p>
                      <a:pPr algn="ctr"/>
                      <a:r>
                        <a:rPr lang="en-US" dirty="0"/>
                        <a:t>X3</a:t>
                      </a:r>
                    </a:p>
                  </a:txBody>
                  <a:tcPr anchor="ctr"/>
                </a:tc>
                <a:tc>
                  <a:txBody>
                    <a:bodyPr/>
                    <a:lstStyle/>
                    <a:p>
                      <a:pPr algn="ctr"/>
                      <a:r>
                        <a:rPr lang="en-US" dirty="0"/>
                        <a:t>X4</a:t>
                      </a:r>
                    </a:p>
                  </a:txBody>
                  <a:tcPr anchor="ctr"/>
                </a:tc>
                <a:tc>
                  <a:txBody>
                    <a:bodyPr/>
                    <a:lstStyle/>
                    <a:p>
                      <a:pPr algn="ctr"/>
                      <a:r>
                        <a:rPr lang="en-US" dirty="0"/>
                        <a:t>X5</a:t>
                      </a:r>
                    </a:p>
                  </a:txBody>
                  <a:tcPr anchor="ctr"/>
                </a:tc>
                <a:tc>
                  <a:txBody>
                    <a:bodyPr/>
                    <a:lstStyle/>
                    <a:p>
                      <a:pPr algn="ctr"/>
                      <a:r>
                        <a:rPr lang="en-US" dirty="0"/>
                        <a:t>X6</a:t>
                      </a:r>
                    </a:p>
                  </a:txBody>
                  <a:tcPr anchor="ctr"/>
                </a:tc>
                <a:tc>
                  <a:txBody>
                    <a:bodyPr/>
                    <a:lstStyle/>
                    <a:p>
                      <a:pPr algn="ctr"/>
                      <a:r>
                        <a:rPr lang="en-US" dirty="0"/>
                        <a:t>X7</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S2</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S1</a:t>
                      </a:r>
                    </a:p>
                  </a:txBody>
                  <a:tcPr anchor="ctr"/>
                </a:tc>
                <a:tc>
                  <a:txBody>
                    <a:bodyPr/>
                    <a:lstStyle/>
                    <a:p>
                      <a:pPr algn="ctr"/>
                      <a:r>
                        <a:rPr lang="en-US" dirty="0"/>
                        <a:t>S0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Select Register</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83299466"/>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0</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None</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85464519"/>
                  </a:ext>
                </a:extLst>
              </a:tr>
              <a:tr h="37084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0</a:t>
                      </a:r>
                    </a:p>
                  </a:txBody>
                  <a:tcPr anchor="ctr"/>
                </a:tc>
                <a:tc>
                  <a:txBody>
                    <a:bodyPr/>
                    <a:lstStyle/>
                    <a:p>
                      <a:pPr algn="ctr"/>
                      <a:r>
                        <a:rPr lang="en-US" dirty="0"/>
                        <a:t>1</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Memory</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81962968"/>
                  </a:ext>
                </a:extLst>
              </a:tr>
              <a:tr h="37084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1</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PC</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9557526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1</a:t>
                      </a:r>
                    </a:p>
                  </a:txBody>
                  <a:tcPr anchor="ctr"/>
                </a:tc>
                <a:tc>
                  <a:txBody>
                    <a:bodyPr/>
                    <a:lstStyle/>
                    <a:p>
                      <a:pPr algn="ctr"/>
                      <a:r>
                        <a:rPr lang="en-US" dirty="0"/>
                        <a:t>1</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SP</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1043400"/>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0</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IR</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40899885"/>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0</a:t>
                      </a:r>
                    </a:p>
                  </a:txBody>
                  <a:tcPr anchor="ctr"/>
                </a:tc>
                <a:tc>
                  <a:txBody>
                    <a:bodyPr/>
                    <a:lstStyle/>
                    <a:p>
                      <a:pPr algn="ctr"/>
                      <a:r>
                        <a:rPr lang="en-US" dirty="0"/>
                        <a:t>1</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AC</a:t>
                      </a:r>
                      <a:r>
                        <a:rPr lang="en-US" baseline="-25000" dirty="0"/>
                        <a:t>0</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8442460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1</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AC</a:t>
                      </a:r>
                      <a:r>
                        <a:rPr lang="en-US" baseline="-25000" dirty="0"/>
                        <a:t>1</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57380273"/>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1</a:t>
                      </a:r>
                    </a:p>
                  </a:txBody>
                  <a:tcPr anchor="ctr"/>
                </a:tc>
                <a:tc>
                  <a:txBody>
                    <a:bodyPr/>
                    <a:lstStyle/>
                    <a:p>
                      <a:pPr algn="ctr"/>
                      <a:r>
                        <a:rPr lang="en-US" dirty="0"/>
                        <a:t>1</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RF</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32763818"/>
                  </a:ext>
                </a:extLst>
              </a:tr>
            </a:tbl>
          </a:graphicData>
        </a:graphic>
      </p:graphicFrame>
      <p:sp>
        <p:nvSpPr>
          <p:cNvPr id="4" name="Title 1">
            <a:extLst>
              <a:ext uri="{FF2B5EF4-FFF2-40B4-BE49-F238E27FC236}">
                <a16:creationId xmlns:a16="http://schemas.microsoft.com/office/drawing/2014/main" id="{FE36843D-DC4D-4D9A-8657-62D6B03BC7AC}"/>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ar-SA" sz="2000" b="1" dirty="0">
                <a:solidFill>
                  <a:srgbClr val="000000"/>
                </a:solidFill>
                <a:effectLst/>
                <a:ea typeface="Calibri" panose="020F0502020204030204" pitchFamily="34" charset="0"/>
                <a:cs typeface="B Nazanin" panose="00000400000000000000" pitchFamily="2" charset="-78"/>
              </a:rPr>
              <a:t>واحد کنترل</a:t>
            </a:r>
            <a:r>
              <a:rPr lang="fa-IR" sz="2000" b="1" dirty="0">
                <a:cs typeface="B Nazanin" panose="00000400000000000000" pitchFamily="2" charset="-78"/>
              </a:rPr>
              <a:t>)</a:t>
            </a:r>
            <a:endParaRPr lang="en-US" sz="2000" b="1"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EB9D9ACA-2ABD-44E5-A707-2A6B9900E868}"/>
              </a:ext>
            </a:extLst>
          </p:cNvPr>
          <p:cNvGraphicFramePr>
            <a:graphicFrameLocks/>
          </p:cNvGraphicFramePr>
          <p:nvPr>
            <p:extLst>
              <p:ext uri="{D42A27DB-BD31-4B8C-83A1-F6EECF244321}">
                <p14:modId xmlns:p14="http://schemas.microsoft.com/office/powerpoint/2010/main" val="2928053372"/>
              </p:ext>
            </p:extLst>
          </p:nvPr>
        </p:nvGraphicFramePr>
        <p:xfrm>
          <a:off x="3261854" y="4383741"/>
          <a:ext cx="5173933" cy="1854200"/>
        </p:xfrm>
        <a:graphic>
          <a:graphicData uri="http://schemas.openxmlformats.org/drawingml/2006/table">
            <a:tbl>
              <a:tblPr firstRow="1" bandRow="1">
                <a:tableStyleId>{ED083AE6-46FA-4A59-8FB0-9F97EB10719F}</a:tableStyleId>
              </a:tblPr>
              <a:tblGrid>
                <a:gridCol w="431842">
                  <a:extLst>
                    <a:ext uri="{9D8B030D-6E8A-4147-A177-3AD203B41FA5}">
                      <a16:colId xmlns:a16="http://schemas.microsoft.com/office/drawing/2014/main" val="1074801211"/>
                    </a:ext>
                  </a:extLst>
                </a:gridCol>
                <a:gridCol w="431842">
                  <a:extLst>
                    <a:ext uri="{9D8B030D-6E8A-4147-A177-3AD203B41FA5}">
                      <a16:colId xmlns:a16="http://schemas.microsoft.com/office/drawing/2014/main" val="3617723828"/>
                    </a:ext>
                  </a:extLst>
                </a:gridCol>
                <a:gridCol w="431842">
                  <a:extLst>
                    <a:ext uri="{9D8B030D-6E8A-4147-A177-3AD203B41FA5}">
                      <a16:colId xmlns:a16="http://schemas.microsoft.com/office/drawing/2014/main" val="3775789003"/>
                    </a:ext>
                  </a:extLst>
                </a:gridCol>
                <a:gridCol w="431842">
                  <a:extLst>
                    <a:ext uri="{9D8B030D-6E8A-4147-A177-3AD203B41FA5}">
                      <a16:colId xmlns:a16="http://schemas.microsoft.com/office/drawing/2014/main" val="2943429242"/>
                    </a:ext>
                  </a:extLst>
                </a:gridCol>
                <a:gridCol w="444776">
                  <a:extLst>
                    <a:ext uri="{9D8B030D-6E8A-4147-A177-3AD203B41FA5}">
                      <a16:colId xmlns:a16="http://schemas.microsoft.com/office/drawing/2014/main" val="2527106856"/>
                    </a:ext>
                  </a:extLst>
                </a:gridCol>
                <a:gridCol w="444776">
                  <a:extLst>
                    <a:ext uri="{9D8B030D-6E8A-4147-A177-3AD203B41FA5}">
                      <a16:colId xmlns:a16="http://schemas.microsoft.com/office/drawing/2014/main" val="1509851449"/>
                    </a:ext>
                  </a:extLst>
                </a:gridCol>
                <a:gridCol w="2557013">
                  <a:extLst>
                    <a:ext uri="{9D8B030D-6E8A-4147-A177-3AD203B41FA5}">
                      <a16:colId xmlns:a16="http://schemas.microsoft.com/office/drawing/2014/main" val="4086749596"/>
                    </a:ext>
                  </a:extLst>
                </a:gridCol>
              </a:tblGrid>
              <a:tr h="370840">
                <a:tc>
                  <a:txBody>
                    <a:bodyPr/>
                    <a:lstStyle/>
                    <a:p>
                      <a:pPr algn="ctr"/>
                      <a:r>
                        <a:rPr lang="en-US" dirty="0"/>
                        <a:t>Y0</a:t>
                      </a:r>
                    </a:p>
                  </a:txBody>
                  <a:tcPr anchor="ctr"/>
                </a:tc>
                <a:tc>
                  <a:txBody>
                    <a:bodyPr/>
                    <a:lstStyle/>
                    <a:p>
                      <a:pPr algn="ctr"/>
                      <a:r>
                        <a:rPr lang="en-US" dirty="0"/>
                        <a:t>Y1</a:t>
                      </a:r>
                    </a:p>
                  </a:txBody>
                  <a:tcPr anchor="ctr"/>
                </a:tc>
                <a:tc>
                  <a:txBody>
                    <a:bodyPr/>
                    <a:lstStyle/>
                    <a:p>
                      <a:pPr algn="ctr"/>
                      <a:r>
                        <a:rPr lang="en-US" dirty="0"/>
                        <a:t>Y2</a:t>
                      </a:r>
                    </a:p>
                  </a:txBody>
                  <a:tcPr anchor="ctr"/>
                </a:tc>
                <a:tc>
                  <a:txBody>
                    <a:bodyPr/>
                    <a:lstStyle/>
                    <a:p>
                      <a:pPr algn="ctr"/>
                      <a:r>
                        <a:rPr lang="en-US" dirty="0"/>
                        <a:t>Y3</a:t>
                      </a:r>
                    </a:p>
                  </a:txBody>
                  <a:tcPr anchor="ctr"/>
                </a:tc>
                <a:tc>
                  <a:txBody>
                    <a:bodyPr/>
                    <a:lstStyle/>
                    <a:p>
                      <a:pPr algn="ctr"/>
                      <a:r>
                        <a:rPr lang="en-US" dirty="0"/>
                        <a:t>S1</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S0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Command</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83299466"/>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None</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85464519"/>
                  </a:ext>
                </a:extLst>
              </a:tr>
              <a:tr h="370840">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dirty="0"/>
                        <a:t>UMUL</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81962968"/>
                  </a:ext>
                </a:extLst>
              </a:tr>
              <a:tr h="37084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dirty="0"/>
                        <a:t>ADD</a:t>
                      </a:r>
                      <a:endParaRPr lang="en-US"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8027002"/>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SUB</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5032823"/>
                  </a:ext>
                </a:extLst>
              </a:tr>
            </a:tbl>
          </a:graphicData>
        </a:graphic>
      </p:graphicFrame>
    </p:spTree>
    <p:extLst>
      <p:ext uri="{BB962C8B-B14F-4D97-AF65-F5344CB8AC3E}">
        <p14:creationId xmlns:p14="http://schemas.microsoft.com/office/powerpoint/2010/main" val="2755696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545FA4-05F8-4B4F-8382-284FC22CDA36}"/>
                  </a:ext>
                </a:extLst>
              </p:cNvPr>
              <p:cNvSpPr>
                <a:spLocks noGrp="1"/>
              </p:cNvSpPr>
              <p:nvPr>
                <p:ph idx="1"/>
              </p:nvPr>
            </p:nvSpPr>
            <p:spPr>
              <a:xfrm>
                <a:off x="838200" y="788894"/>
                <a:ext cx="10515600" cy="5997388"/>
              </a:xfrm>
            </p:spPr>
            <p:txBody>
              <a:bodyPr>
                <a:normAutofit/>
              </a:bodyPr>
              <a:lstStyle/>
              <a:p>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𝑇</m:t>
                    </m:r>
                    <m:r>
                      <a:rPr lang="en-US" sz="2400" i="1" baseline="-25000" dirty="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𝑇</m:t>
                        </m:r>
                      </m:e>
                      <m:sub>
                        <m:r>
                          <a:rPr lang="fa-IR" sz="2400" i="1" dirty="0">
                            <a:latin typeface="Cambria Math" panose="02040503050406030204" pitchFamily="18" charset="0"/>
                            <a:ea typeface="Cambria Math" panose="02040503050406030204" pitchFamily="18" charset="0"/>
                          </a:rPr>
                          <m:t>5</m:t>
                        </m:r>
                      </m:sub>
                    </m:sSub>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𝐷</m:t>
                        </m:r>
                      </m:e>
                      <m:sub>
                        <m:r>
                          <a:rPr lang="en-US" sz="2400" i="1" dirty="0">
                            <a:latin typeface="Cambria Math" panose="02040503050406030204" pitchFamily="18" charset="0"/>
                            <a:ea typeface="Cambria Math" panose="02040503050406030204" pitchFamily="18" charset="0"/>
                          </a:rPr>
                          <m:t>7</m:t>
                        </m:r>
                      </m:sub>
                    </m:sSub>
                    <m:r>
                      <a:rPr lang="en-US" sz="2400" b="0" i="1" dirty="0"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𝑇</m:t>
                        </m:r>
                      </m:e>
                      <m:sub>
                        <m:r>
                          <a:rPr lang="en-US" sz="2400" i="1" dirty="0">
                            <a:latin typeface="Cambria Math" panose="02040503050406030204" pitchFamily="18" charset="0"/>
                            <a:ea typeface="Cambria Math" panose="02040503050406030204" pitchFamily="18" charset="0"/>
                          </a:rPr>
                          <m:t>6</m:t>
                        </m:r>
                      </m:sub>
                    </m:sSub>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𝐷</m:t>
                        </m:r>
                      </m:e>
                      <m:sub>
                        <m:r>
                          <a:rPr lang="en-US" sz="2400" i="1" dirty="0">
                            <a:latin typeface="Cambria Math" panose="02040503050406030204" pitchFamily="18" charset="0"/>
                            <a:ea typeface="Cambria Math" panose="02040503050406030204" pitchFamily="18" charset="0"/>
                          </a:rPr>
                          <m:t>4</m:t>
                        </m:r>
                      </m:sub>
                    </m:sSub>
                    <m:r>
                      <a:rPr lang="en-US" sz="2400" i="1" dirty="0">
                        <a:latin typeface="Cambria Math" panose="02040503050406030204" pitchFamily="18" charset="0"/>
                        <a:ea typeface="Cambria Math" panose="02040503050406030204" pitchFamily="18" charset="0"/>
                      </a:rPr>
                      <m:t>.</m:t>
                    </m:r>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𝐴</m:t>
                        </m:r>
                      </m:e>
                      <m:sup>
                        <m:r>
                          <a:rPr lang="en-US" sz="2400" i="1" dirty="0">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𝑇</m:t>
                        </m:r>
                      </m:e>
                      <m:sub>
                        <m:r>
                          <a:rPr lang="en-US" sz="2400" i="1" dirty="0">
                            <a:latin typeface="Cambria Math" panose="02040503050406030204" pitchFamily="18" charset="0"/>
                            <a:ea typeface="Cambria Math" panose="02040503050406030204" pitchFamily="18" charset="0"/>
                          </a:rPr>
                          <m:t>5</m:t>
                        </m:r>
                      </m:sub>
                    </m:sSub>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𝐷</m:t>
                        </m:r>
                      </m:e>
                      <m:sub>
                        <m:r>
                          <a:rPr lang="en-US" sz="2400" i="1" dirty="0">
                            <a:latin typeface="Cambria Math" panose="02040503050406030204" pitchFamily="18" charset="0"/>
                            <a:ea typeface="Cambria Math" panose="02040503050406030204" pitchFamily="18" charset="0"/>
                          </a:rPr>
                          <m:t>4</m:t>
                        </m:r>
                      </m:sub>
                    </m:sSub>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𝐴</m:t>
                    </m:r>
                  </m:oMath>
                </a14:m>
                <a:endParaRPr lang="en-US" sz="240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0</m:t>
                        </m:r>
                      </m:sub>
                    </m:sSub>
                  </m:oMath>
                </a14:m>
                <a:endParaRPr lang="en-US" sz="240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6</m:t>
                        </m:r>
                      </m:sub>
                    </m:sSub>
                  </m:oMath>
                </a14:m>
                <a:r>
                  <a:rPr lang="en-US" sz="2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7</m:t>
                        </m:r>
                      </m:sub>
                    </m:sSub>
                  </m:oMath>
                </a14:m>
                <a:r>
                  <a:rPr lang="en-US" sz="2400" dirty="0">
                    <a:latin typeface="Cambria Math" panose="02040503050406030204" pitchFamily="18" charset="0"/>
                    <a:ea typeface="Cambria Math" panose="02040503050406030204" pitchFamily="18" charset="0"/>
                  </a:rPr>
                  <a:t> </a:t>
                </a:r>
              </a:p>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3</m:t>
                        </m:r>
                      </m:sub>
                    </m:sSub>
                    <m:r>
                      <a:rPr lang="en-US" sz="2400" b="0" i="1"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0</m:t>
                        </m:r>
                      </m:sub>
                    </m:sSub>
                  </m:oMath>
                </a14:m>
                <a:r>
                  <a:rPr lang="en-US" sz="2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1</m:t>
                        </m:r>
                      </m:sub>
                    </m:sSub>
                  </m:oMath>
                </a14:m>
                <a:r>
                  <a:rPr lang="en-US" sz="2400" dirty="0">
                    <a:latin typeface="Cambria Math" panose="02040503050406030204" pitchFamily="18" charset="0"/>
                    <a:ea typeface="Cambria Math" panose="02040503050406030204" pitchFamily="18" charset="0"/>
                  </a:rPr>
                  <a:t>+</a:t>
                </a:r>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6</m:t>
                        </m:r>
                      </m:sub>
                    </m:sSub>
                  </m:oMath>
                </a14:m>
                <a:r>
                  <a:rPr lang="en-US" sz="2400" dirty="0">
                    <a:latin typeface="Cambria Math" panose="02040503050406030204" pitchFamily="18" charset="0"/>
                    <a:ea typeface="Cambria Math" panose="02040503050406030204" pitchFamily="18" charset="0"/>
                  </a:rPr>
                  <a:t> +</a:t>
                </a:r>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7</m:t>
                        </m:r>
                      </m:sub>
                    </m:sSub>
                  </m:oMath>
                </a14:m>
                <a:r>
                  <a:rPr lang="en-US" sz="2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i="1" dirty="0">
                        <a:latin typeface="Cambria Math" panose="02040503050406030204" pitchFamily="18" charset="0"/>
                      </a:rPr>
                      <m:t>′</m:t>
                    </m:r>
                  </m:oMath>
                </a14:m>
                <a:r>
                  <a:rPr lang="en-US" sz="2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7</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m:t>
                    </m:r>
                  </m:oMath>
                </a14:m>
                <a:r>
                  <a:rPr lang="en-US" sz="24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9</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b="0" i="0"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8</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𝐴</m:t>
                    </m:r>
                  </m:oMath>
                </a14:m>
                <a:r>
                  <a:rPr lang="en-US" sz="2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10</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b="0" i="0"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2</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2</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7</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2</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2</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2</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b="0" i="0"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8</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2</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b="0" i="0"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3</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3</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7</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3</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3</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3</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8</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3</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fa-IR"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fa-IR"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fa-IR"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4</m:t>
                        </m:r>
                      </m:sub>
                    </m:sSub>
                    <m:r>
                      <a:rPr lang="en-US" sz="2400" i="1" dirty="0">
                        <a:latin typeface="Cambria Math" panose="02040503050406030204" pitchFamily="18" charset="0"/>
                      </a:rPr>
                      <m:t>.</m:t>
                    </m:r>
                    <m:r>
                      <a:rPr lang="en-US" sz="2400" i="1" dirty="0" smtClean="0">
                        <a:latin typeface="Cambria Math" panose="02040503050406030204" pitchFamily="18" charset="0"/>
                      </a:rPr>
                      <m:t>𝐴</m:t>
                    </m:r>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b="0" i="1" dirty="0" smtClean="0">
                            <a:latin typeface="Cambria Math" panose="02040503050406030204" pitchFamily="18" charset="0"/>
                          </a:rPr>
                          <m:t>4</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smtClean="0">
                            <a:latin typeface="Cambria Math" panose="02040503050406030204" pitchFamily="18" charset="0"/>
                          </a:rPr>
                          <m:t>4</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5</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5</m:t>
                        </m:r>
                      </m:sub>
                    </m:sSub>
                    <m:r>
                      <a:rPr lang="en-US" sz="2400" i="1" dirty="0">
                        <a:latin typeface="Cambria Math" panose="02040503050406030204" pitchFamily="18" charset="0"/>
                      </a:rPr>
                      <m:t>.</m:t>
                    </m:r>
                    <m:r>
                      <a:rPr lang="en-US" sz="2400" i="1" dirty="0">
                        <a:latin typeface="Cambria Math" panose="02040503050406030204" pitchFamily="18" charset="0"/>
                      </a:rPr>
                      <m:t>𝐴</m:t>
                    </m:r>
                  </m:oMath>
                </a14:m>
                <a:endParaRPr lang="en-US" sz="240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𝑋</m:t>
                        </m:r>
                      </m:e>
                      <m:sub>
                        <m:r>
                          <a:rPr lang="fa-IR" sz="2400" b="0" i="1" smtClean="0">
                            <a:latin typeface="Cambria Math" panose="02040503050406030204" pitchFamily="18" charset="0"/>
                            <a:ea typeface="Cambria Math" panose="02040503050406030204" pitchFamily="18" charset="0"/>
                          </a:rPr>
                          <m:t>4</m:t>
                        </m:r>
                      </m:sub>
                    </m:sSub>
                    <m:r>
                      <a:rPr lang="en-US" sz="2400" b="0" i="1"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10</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fa-IR"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11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fa-IR"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8</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2</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oMath>
                </a14:m>
                <a:r>
                  <a:rPr lang="en-US" sz="2400" dirty="0">
                    <a:latin typeface="Cambria Math" panose="02040503050406030204" pitchFamily="18" charset="0"/>
                    <a:ea typeface="Cambria Math" panose="02040503050406030204" pitchFamily="18" charset="0"/>
                  </a:rPr>
                  <a:t>+</a:t>
                </a:r>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9</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2</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8</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b="0" i="0"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9</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3</m:t>
                        </m:r>
                      </m:sub>
                    </m:sSub>
                    <m:r>
                      <a:rPr lang="en-US" sz="2400" i="1" dirty="0">
                        <a:latin typeface="Cambria Math" panose="02040503050406030204" pitchFamily="18" charset="0"/>
                      </a:rPr>
                      <m:t>.</m:t>
                    </m:r>
                    <m:r>
                      <a:rPr lang="en-US" sz="2400" i="1" dirty="0">
                        <a:latin typeface="Cambria Math" panose="02040503050406030204" pitchFamily="18" charset="0"/>
                      </a:rPr>
                      <m:t>𝐴</m:t>
                    </m:r>
                  </m:oMath>
                </a14:m>
                <a:endParaRPr lang="en-US" sz="240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5</m:t>
                        </m:r>
                      </m:sub>
                    </m:sSub>
                    <m:r>
                      <a:rPr lang="en-US" sz="2400" b="0" i="1"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8</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9</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𝐴</m:t>
                    </m:r>
                  </m:oMath>
                </a14:m>
                <a:endParaRPr lang="en-US" sz="240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6</m:t>
                        </m:r>
                      </m:sub>
                    </m:sSub>
                    <m:r>
                      <a:rPr lang="en-US" sz="2400" b="0" i="1"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fa-IR" sz="2400" i="1" dirty="0">
                            <a:latin typeface="Cambria Math" panose="02040503050406030204" pitchFamily="18" charset="0"/>
                          </a:rPr>
                          <m:t>5</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6</m:t>
                        </m:r>
                      </m:sub>
                    </m:sSub>
                  </m:oMath>
                </a14:m>
                <a:r>
                  <a:rPr lang="en-US" sz="2400" dirty="0">
                    <a:latin typeface="Cambria Math" panose="02040503050406030204" pitchFamily="18" charset="0"/>
                    <a:ea typeface="Cambria Math" panose="02040503050406030204" pitchFamily="18" charset="0"/>
                  </a:rPr>
                  <a:t> +</a:t>
                </a:r>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i="1" dirty="0">
                        <a:latin typeface="Cambria Math" panose="02040503050406030204" pitchFamily="18" charset="0"/>
                      </a:rPr>
                      <m:t>′</m:t>
                    </m:r>
                  </m:oMath>
                </a14:m>
                <a:r>
                  <a:rPr lang="en-US" sz="2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𝐴</m:t>
                    </m:r>
                  </m:oMath>
                </a14:m>
                <a:r>
                  <a:rPr lang="en-US" sz="2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6</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𝐴</m:t>
                    </m:r>
                  </m:oMath>
                </a14:m>
                <a:r>
                  <a:rPr lang="en-US" sz="2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2</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2</m:t>
                        </m:r>
                      </m:sub>
                    </m:sSub>
                    <m:r>
                      <a:rPr lang="en-US" sz="2400" i="1" dirty="0">
                        <a:latin typeface="Cambria Math" panose="02040503050406030204" pitchFamily="18" charset="0"/>
                      </a:rPr>
                      <m:t>.</m:t>
                    </m:r>
                    <m:r>
                      <a:rPr lang="en-US" sz="2400" i="1" dirty="0">
                        <a:latin typeface="Cambria Math" panose="02040503050406030204" pitchFamily="18" charset="0"/>
                      </a:rPr>
                      <m:t>𝐴</m:t>
                    </m:r>
                  </m:oMath>
                </a14:m>
                <a:r>
                  <a:rPr lang="en-US" sz="2400" dirty="0">
                    <a:latin typeface="Cambria Math" panose="02040503050406030204" pitchFamily="18" charset="0"/>
                    <a:ea typeface="Cambria Math" panose="02040503050406030204" pitchFamily="18" charset="0"/>
                  </a:rPr>
                  <a:t> +</a:t>
                </a:r>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6</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2</m:t>
                        </m:r>
                      </m:sub>
                    </m:sSub>
                    <m:r>
                      <a:rPr lang="en-US" sz="2400" i="1" dirty="0">
                        <a:latin typeface="Cambria Math" panose="02040503050406030204" pitchFamily="18" charset="0"/>
                      </a:rPr>
                      <m:t>.</m:t>
                    </m:r>
                    <m:r>
                      <a:rPr lang="en-US" sz="2400" i="1" dirty="0">
                        <a:latin typeface="Cambria Math" panose="02040503050406030204" pitchFamily="18" charset="0"/>
                      </a:rPr>
                      <m:t>𝐴</m:t>
                    </m:r>
                  </m:oMath>
                </a14:m>
                <a:r>
                  <a:rPr lang="en-US" sz="2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3</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en-US" sz="2400" b="0" i="1" dirty="0" smtClean="0">
                        <a:latin typeface="Cambria Math" panose="02040503050406030204" pitchFamily="18" charset="0"/>
                      </a:rPr>
                      <m:t>+</m:t>
                    </m:r>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3</m:t>
                        </m:r>
                      </m:sub>
                    </m:sSub>
                    <m:r>
                      <a:rPr lang="en-US" sz="2400" i="1" dirty="0">
                        <a:latin typeface="Cambria Math" panose="02040503050406030204" pitchFamily="18" charset="0"/>
                      </a:rPr>
                      <m:t>.</m:t>
                    </m:r>
                    <m:r>
                      <a:rPr lang="en-US" sz="2400" i="1" dirty="0">
                        <a:latin typeface="Cambria Math" panose="02040503050406030204" pitchFamily="18" charset="0"/>
                      </a:rPr>
                      <m:t>𝐴</m:t>
                    </m:r>
                  </m:oMath>
                </a14:m>
                <a:r>
                  <a:rPr lang="en-US" sz="2400"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6</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3</m:t>
                        </m:r>
                      </m:sub>
                    </m:sSub>
                    <m:r>
                      <a:rPr lang="en-US" sz="2400" i="1" dirty="0">
                        <a:latin typeface="Cambria Math" panose="02040503050406030204" pitchFamily="18" charset="0"/>
                      </a:rPr>
                      <m:t>.</m:t>
                    </m:r>
                    <m:r>
                      <a:rPr lang="en-US" sz="2400" i="1" dirty="0">
                        <a:latin typeface="Cambria Math" panose="02040503050406030204" pitchFamily="18" charset="0"/>
                      </a:rPr>
                      <m:t>𝐴</m:t>
                    </m:r>
                    <m:r>
                      <a:rPr lang="en-US" sz="2400" b="0" i="0" dirty="0" smtClean="0">
                        <a:latin typeface="Cambria Math" panose="02040503050406030204" pitchFamily="18" charset="0"/>
                      </a:rPr>
                      <m:t>+</m:t>
                    </m:r>
                  </m:oMath>
                </a14:m>
                <a:r>
                  <a:rPr lang="en-US" sz="2400" dirty="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fa-IR"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4</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fa-IR"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6</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r>
                      <a:rPr lang="fa-IR"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5</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𝐷</m:t>
                        </m:r>
                      </m:e>
                      <m:sub>
                        <m:r>
                          <a:rPr lang="en-US" sz="2400" b="0" i="1" dirty="0" smtClean="0">
                            <a:latin typeface="Cambria Math" panose="02040503050406030204" pitchFamily="18" charset="0"/>
                          </a:rPr>
                          <m:t>5</m:t>
                        </m:r>
                      </m:sub>
                    </m:sSub>
                    <m:r>
                      <a:rPr lang="en-US" sz="2400" i="1" dirty="0">
                        <a:latin typeface="Cambria Math" panose="02040503050406030204" pitchFamily="18" charset="0"/>
                      </a:rPr>
                      <m:t>.</m:t>
                    </m:r>
                    <m:r>
                      <a:rPr lang="en-US" sz="2400" i="1" dirty="0">
                        <a:latin typeface="Cambria Math" panose="02040503050406030204" pitchFamily="18" charset="0"/>
                      </a:rPr>
                      <m:t>𝐴</m:t>
                    </m:r>
                  </m:oMath>
                </a14:m>
                <a:endParaRPr lang="fa-IR" sz="240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7</m:t>
                        </m:r>
                      </m:sub>
                    </m:sSub>
                    <m:r>
                      <a:rPr lang="en-US" sz="2400" b="0" i="1" smtClean="0">
                        <a:latin typeface="Cambria Math" panose="02040503050406030204" pitchFamily="18" charset="0"/>
                        <a:ea typeface="Cambria Math" panose="02040503050406030204" pitchFamily="18" charset="0"/>
                      </a:rPr>
                      <m:t>=</m:t>
                    </m:r>
                  </m:oMath>
                </a14:m>
                <a:r>
                  <a:rPr lang="en-US" sz="2400" dirty="0">
                    <a:latin typeface="Cambria Math" panose="02040503050406030204" pitchFamily="18" charset="0"/>
                    <a:ea typeface="Cambria Math" panose="02040503050406030204" pitchFamily="18" charset="0"/>
                  </a:rPr>
                  <a:t> 0</a:t>
                </a:r>
              </a:p>
            </p:txBody>
          </p:sp>
        </mc:Choice>
        <mc:Fallback xmlns="">
          <p:sp>
            <p:nvSpPr>
              <p:cNvPr id="3" name="Content Placeholder 2">
                <a:extLst>
                  <a:ext uri="{FF2B5EF4-FFF2-40B4-BE49-F238E27FC236}">
                    <a16:creationId xmlns:a16="http://schemas.microsoft.com/office/drawing/2014/main" id="{1D545FA4-05F8-4B4F-8382-284FC22CDA36}"/>
                  </a:ext>
                </a:extLst>
              </p:cNvPr>
              <p:cNvSpPr>
                <a:spLocks noGrp="1" noRot="1" noChangeAspect="1" noMove="1" noResize="1" noEditPoints="1" noAdjustHandles="1" noChangeArrowheads="1" noChangeShapeType="1" noTextEdit="1"/>
              </p:cNvSpPr>
              <p:nvPr>
                <p:ph idx="1"/>
              </p:nvPr>
            </p:nvSpPr>
            <p:spPr>
              <a:xfrm>
                <a:off x="838200" y="788894"/>
                <a:ext cx="10515600" cy="5997388"/>
              </a:xfrm>
              <a:blipFill>
                <a:blip r:embed="rId2"/>
                <a:stretch>
                  <a:fillRect l="-812" t="-91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337A370-E5E3-4252-99D6-E698110B996F}"/>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ar-SA" sz="2000" b="1" dirty="0">
                <a:solidFill>
                  <a:srgbClr val="000000"/>
                </a:solidFill>
                <a:effectLst/>
                <a:ea typeface="Calibri" panose="020F0502020204030204" pitchFamily="34" charset="0"/>
                <a:cs typeface="B Nazanin" panose="00000400000000000000" pitchFamily="2" charset="-78"/>
              </a:rPr>
              <a:t>واحد کنترل</a:t>
            </a:r>
            <a:r>
              <a:rPr lang="fa-IR" sz="2000" b="1" dirty="0">
                <a:cs typeface="B Nazanin" panose="00000400000000000000" pitchFamily="2" charset="-78"/>
              </a:rPr>
              <a:t>)</a:t>
            </a:r>
            <a:endParaRPr lang="en-US" sz="2000" b="1" dirty="0">
              <a:cs typeface="B Nazanin" panose="00000400000000000000" pitchFamily="2" charset="-78"/>
            </a:endParaRPr>
          </a:p>
        </p:txBody>
      </p:sp>
    </p:spTree>
    <p:extLst>
      <p:ext uri="{BB962C8B-B14F-4D97-AF65-F5344CB8AC3E}">
        <p14:creationId xmlns:p14="http://schemas.microsoft.com/office/powerpoint/2010/main" val="384650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F4741-C618-43D6-81A0-E1F54B5A248C}"/>
                  </a:ext>
                </a:extLst>
              </p:cNvPr>
              <p:cNvSpPr>
                <a:spLocks noGrp="1"/>
              </p:cNvSpPr>
              <p:nvPr>
                <p:ph idx="1"/>
              </p:nvPr>
            </p:nvSpPr>
            <p:spPr>
              <a:xfrm>
                <a:off x="838200" y="959224"/>
                <a:ext cx="10515600" cy="5217739"/>
              </a:xfrm>
            </p:spPr>
            <p:txBody>
              <a:bodyPr/>
              <a:lstStyle/>
              <a:p>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6</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1</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m:t>
                        </m:r>
                      </m:sup>
                    </m:sSup>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7</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𝐴</m:t>
                    </m:r>
                  </m:oMath>
                </a14:m>
                <a:endParaRPr lang="en-US" dirty="0"/>
              </a:p>
              <a:p>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6</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2</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m:t>
                        </m:r>
                      </m:sup>
                    </m:sSup>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7</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𝐴</m:t>
                    </m:r>
                  </m:oMath>
                </a14:m>
                <a:endParaRPr lang="en-US" dirty="0"/>
              </a:p>
              <a:p>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6</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3</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m:t>
                        </m:r>
                      </m:sup>
                    </m:sSup>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7</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b="0" i="1" dirty="0" smtClean="0">
                            <a:latin typeface="Cambria Math" panose="02040503050406030204" pitchFamily="18" charset="0"/>
                          </a:rPr>
                          <m:t>3</m:t>
                        </m:r>
                      </m:sub>
                    </m:sSub>
                    <m:r>
                      <a:rPr lang="en-US" i="1" dirty="0">
                        <a:latin typeface="Cambria Math" panose="02040503050406030204" pitchFamily="18" charset="0"/>
                      </a:rPr>
                      <m:t>.</m:t>
                    </m:r>
                    <m:r>
                      <a:rPr lang="en-US" i="1" dirty="0">
                        <a:latin typeface="Cambria Math" panose="02040503050406030204" pitchFamily="18" charset="0"/>
                      </a:rPr>
                      <m:t>𝐴</m:t>
                    </m:r>
                  </m:oMath>
                </a14:m>
                <a:endParaRPr lang="en-US" dirty="0"/>
              </a:p>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D6FF4741-C618-43D6-81A0-E1F54B5A248C}"/>
                  </a:ext>
                </a:extLst>
              </p:cNvPr>
              <p:cNvSpPr>
                <a:spLocks noGrp="1" noRot="1" noChangeAspect="1" noMove="1" noResize="1" noEditPoints="1" noAdjustHandles="1" noChangeArrowheads="1" noChangeShapeType="1" noTextEdit="1"/>
              </p:cNvSpPr>
              <p:nvPr>
                <p:ph idx="1"/>
              </p:nvPr>
            </p:nvSpPr>
            <p:spPr>
              <a:xfrm>
                <a:off x="838200" y="959224"/>
                <a:ext cx="10515600" cy="5217739"/>
              </a:xfrm>
              <a:blipFill>
                <a:blip r:embed="rId2"/>
                <a:stretch>
                  <a:fillRect/>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A7CA92C7-A6C1-4CA4-B444-08411219F1DE}"/>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ar-SA" sz="2000" b="1" dirty="0">
                <a:solidFill>
                  <a:srgbClr val="000000"/>
                </a:solidFill>
                <a:effectLst/>
                <a:ea typeface="Calibri" panose="020F0502020204030204" pitchFamily="34" charset="0"/>
                <a:cs typeface="B Nazanin" panose="00000400000000000000" pitchFamily="2" charset="-78"/>
              </a:rPr>
              <a:t>واحد کنترل</a:t>
            </a:r>
            <a:r>
              <a:rPr lang="fa-IR" sz="2000" b="1" dirty="0">
                <a:cs typeface="B Nazanin" panose="00000400000000000000" pitchFamily="2" charset="-78"/>
              </a:rPr>
              <a:t>)</a:t>
            </a:r>
            <a:endParaRPr lang="en-US" sz="2000" b="1" dirty="0">
              <a:cs typeface="B Nazanin" panose="00000400000000000000" pitchFamily="2" charset="-78"/>
            </a:endParaRPr>
          </a:p>
        </p:txBody>
      </p:sp>
    </p:spTree>
    <p:extLst>
      <p:ext uri="{BB962C8B-B14F-4D97-AF65-F5344CB8AC3E}">
        <p14:creationId xmlns:p14="http://schemas.microsoft.com/office/powerpoint/2010/main" val="2172382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6B2102-2BDA-4B63-934E-36408E0459D1}"/>
                  </a:ext>
                </a:extLst>
              </p:cNvPr>
              <p:cNvSpPr>
                <a:spLocks noGrp="1"/>
              </p:cNvSpPr>
              <p:nvPr>
                <p:ph idx="1"/>
              </p:nvPr>
            </p:nvSpPr>
            <p:spPr>
              <a:xfrm>
                <a:off x="838200" y="914400"/>
                <a:ext cx="10515600" cy="5773271"/>
              </a:xfrm>
            </p:spPr>
            <p:txBody>
              <a:bodyPr>
                <a:normAutofit/>
              </a:bodyPr>
              <a:lstStyle/>
              <a:p>
                <a14:m>
                  <m:oMath xmlns:m="http://schemas.openxmlformats.org/officeDocument/2006/math">
                    <m:r>
                      <a:rPr lang="en-US" sz="2000" i="1" dirty="0" smtClean="0">
                        <a:latin typeface="Cambria Math" panose="02040503050406030204" pitchFamily="18" charset="0"/>
                      </a:rPr>
                      <m:t>𝑆</m:t>
                    </m:r>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𝐶</m:t>
                        </m:r>
                      </m:e>
                      <m:sub>
                        <m:r>
                          <a:rPr lang="en-US" sz="2000" i="1" dirty="0" smtClean="0">
                            <a:latin typeface="Cambria Math" panose="02040503050406030204" pitchFamily="18" charset="0"/>
                          </a:rPr>
                          <m:t>𝐶𝑙𝑒𝑎𝑟</m:t>
                        </m:r>
                      </m:sub>
                    </m:sSub>
                    <m:r>
                      <a:rPr lang="en-US" sz="200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0</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fa-IR" sz="2000" i="1" dirty="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6</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fa-IR" sz="2000" i="1" dirty="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7</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10</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0"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11</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8</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oMath>
                </a14:m>
                <a:r>
                  <a:rPr lang="en-US" sz="2000" dirty="0"/>
                  <a:t> +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b="0" i="1" dirty="0" smtClean="0">
                            <a:latin typeface="Cambria Math" panose="02040503050406030204" pitchFamily="18" charset="0"/>
                          </a:rPr>
                          <m:t>9</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r>
                      <a:rPr lang="en-US" sz="2000" b="0" i="1" dirty="0" smtClean="0">
                        <a:latin typeface="Cambria Math" panose="02040503050406030204" pitchFamily="18" charset="0"/>
                      </a:rPr>
                      <m:t>𝐴</m:t>
                    </m:r>
                  </m:oMath>
                </a14:m>
                <a:r>
                  <a:rPr lang="en-US" sz="2000" dirty="0"/>
                  <a:t> </a:t>
                </a:r>
                <a14:m>
                  <m:oMath xmlns:m="http://schemas.openxmlformats.org/officeDocument/2006/math">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smtClean="0">
                            <a:latin typeface="Cambria Math" panose="02040503050406030204" pitchFamily="18" charset="0"/>
                          </a:rPr>
                          <m:t>8</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3</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oMath>
                </a14:m>
                <a:r>
                  <a:rPr lang="en-US" sz="2000" dirty="0"/>
                  <a:t> +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9</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3</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0"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6</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0"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4</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6</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5</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6</m:t>
                        </m:r>
                      </m:sub>
                    </m:sSub>
                    <m:r>
                      <a:rPr lang="en-US" sz="2000" i="1" dirty="0">
                        <a:latin typeface="Cambria Math" panose="02040503050406030204" pitchFamily="18" charset="0"/>
                      </a:rPr>
                      <m:t>.</m:t>
                    </m:r>
                    <m:r>
                      <a:rPr lang="en-US" sz="2000" i="1" dirty="0">
                        <a:latin typeface="Cambria Math" panose="02040503050406030204" pitchFamily="18" charset="0"/>
                      </a:rPr>
                      <m:t>𝐴</m:t>
                    </m:r>
                  </m:oMath>
                </a14:m>
                <a:endParaRPr lang="en-US" sz="2000" dirty="0"/>
              </a:p>
              <a:p>
                <a14:m>
                  <m:oMath xmlns:m="http://schemas.openxmlformats.org/officeDocument/2006/math">
                    <m:r>
                      <a:rPr lang="en-US" sz="2000" b="0" i="1" smtClean="0">
                        <a:latin typeface="Cambria Math" panose="02040503050406030204" pitchFamily="18" charset="0"/>
                      </a:rPr>
                      <m:t>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𝐿𝑜𝑎𝑑</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6</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7</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4</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5</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5</m:t>
                        </m:r>
                      </m:sub>
                    </m:sSub>
                    <m:r>
                      <a:rPr lang="en-US" sz="2000" i="1" dirty="0">
                        <a:latin typeface="Cambria Math" panose="02040503050406030204" pitchFamily="18" charset="0"/>
                      </a:rPr>
                      <m:t>.</m:t>
                    </m:r>
                    <m:r>
                      <a:rPr lang="en-US" sz="2000" i="1" dirty="0">
                        <a:latin typeface="Cambria Math" panose="02040503050406030204" pitchFamily="18" charset="0"/>
                      </a:rPr>
                      <m:t>𝐴</m:t>
                    </m:r>
                  </m:oMath>
                </a14:m>
                <a:endParaRPr lang="en-US" sz="2000" dirty="0"/>
              </a:p>
              <a:p>
                <a14:m>
                  <m:oMath xmlns:m="http://schemas.openxmlformats.org/officeDocument/2006/math">
                    <m:r>
                      <a:rPr lang="en-US" sz="2000" b="0" i="1" smtClean="0">
                        <a:latin typeface="Cambria Math" panose="02040503050406030204" pitchFamily="18" charset="0"/>
                      </a:rPr>
                      <m:t>𝑃</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𝐼𝑛𝑐𝑟𝑒𝑚𝑒𝑛𝑡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1</m:t>
                        </m:r>
                      </m:sub>
                    </m:sSub>
                  </m:oMath>
                </a14:m>
                <a:endParaRPr lang="en-US" sz="2000" dirty="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𝑆𝑃</m:t>
                        </m:r>
                      </m:e>
                      <m:sub>
                        <m:r>
                          <a:rPr lang="en-US" sz="2000" b="0" i="1" smtClean="0">
                            <a:latin typeface="Cambria Math" panose="02040503050406030204" pitchFamily="18" charset="0"/>
                          </a:rPr>
                          <m:t>𝐼𝑛𝑐𝑟𝑒𝑚𝑒𝑛𝑡</m:t>
                        </m:r>
                      </m:sub>
                    </m:sSub>
                    <m:r>
                      <a:rPr lang="en-US" sz="2000" b="0" i="1"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7</m:t>
                        </m:r>
                      </m:sub>
                    </m:sSub>
                  </m:oMath>
                </a14:m>
                <a:endParaRPr lang="en-US" sz="2000" dirty="0"/>
              </a:p>
              <a:p>
                <a14:m>
                  <m:oMath xmlns:m="http://schemas.openxmlformats.org/officeDocument/2006/math">
                    <m:sSub>
                      <m:sSubPr>
                        <m:ctrlPr>
                          <a:rPr lang="en-US" sz="2000" b="0" i="1" dirty="0" smtClean="0">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𝑆𝑃</m:t>
                            </m:r>
                          </m:e>
                          <m:sub>
                            <m:r>
                              <a:rPr lang="en-US" sz="2000" b="0" i="1" smtClean="0">
                                <a:latin typeface="Cambria Math" panose="02040503050406030204" pitchFamily="18" charset="0"/>
                              </a:rPr>
                              <m:t>𝐷𝑒</m:t>
                            </m:r>
                            <m:r>
                              <a:rPr lang="en-US" sz="2000" i="1">
                                <a:latin typeface="Cambria Math" panose="02040503050406030204" pitchFamily="18" charset="0"/>
                              </a:rPr>
                              <m:t>𝑐𝑟𝑒𝑚𝑒𝑛𝑡</m:t>
                            </m:r>
                          </m:sub>
                        </m:sSub>
                        <m:r>
                          <a:rPr lang="en-US" sz="2000" i="1">
                            <a:latin typeface="Cambria Math" panose="02040503050406030204" pitchFamily="18" charset="0"/>
                          </a:rPr>
                          <m:t>=</m:t>
                        </m:r>
                        <m:r>
                          <a:rPr lang="en-US" sz="2000" i="1" dirty="0" smtClean="0">
                            <a:latin typeface="Cambria Math" panose="02040503050406030204" pitchFamily="18" charset="0"/>
                          </a:rPr>
                          <m:t>𝑇</m:t>
                        </m:r>
                      </m:e>
                      <m:sub>
                        <m:r>
                          <a:rPr lang="fa-IR" sz="2000" b="0" i="1" dirty="0" smtClean="0">
                            <a:latin typeface="Cambria Math" panose="02040503050406030204" pitchFamily="18" charset="0"/>
                          </a:rPr>
                          <m:t>5</m:t>
                        </m:r>
                      </m:sub>
                    </m:sSub>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𝐷</m:t>
                        </m:r>
                      </m:e>
                      <m:sub>
                        <m:r>
                          <a:rPr lang="en-US" sz="2000" b="0" i="1" dirty="0" smtClean="0">
                            <a:latin typeface="Cambria Math" panose="02040503050406030204" pitchFamily="18" charset="0"/>
                          </a:rPr>
                          <m:t>6</m:t>
                        </m:r>
                      </m:sub>
                    </m:sSub>
                  </m:oMath>
                </a14:m>
                <a:endParaRPr lang="en-US" sz="2000" dirty="0"/>
              </a:p>
              <a:p>
                <a14:m>
                  <m:oMath xmlns:m="http://schemas.openxmlformats.org/officeDocument/2006/math">
                    <m:sSub>
                      <m:sSubPr>
                        <m:ctrlPr>
                          <a:rPr lang="en-US" sz="2000" b="0" i="1" dirty="0" smtClean="0">
                            <a:latin typeface="Cambria Math" panose="02040503050406030204" pitchFamily="18" charset="0"/>
                          </a:rPr>
                        </m:ctrlPr>
                      </m:sSub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𝐼𝑅</m:t>
                            </m:r>
                          </m:e>
                          <m:sub>
                            <m:r>
                              <a:rPr lang="en-US" sz="2000" b="0" i="1" smtClean="0">
                                <a:latin typeface="Cambria Math" panose="02040503050406030204" pitchFamily="18" charset="0"/>
                              </a:rPr>
                              <m:t>𝐿𝑜𝑎𝑑</m:t>
                            </m:r>
                          </m:sub>
                        </m:sSub>
                        <m:r>
                          <a:rPr lang="en-US" sz="2000" i="1">
                            <a:latin typeface="Cambria Math" panose="02040503050406030204" pitchFamily="18" charset="0"/>
                          </a:rPr>
                          <m:t>=</m:t>
                        </m:r>
                        <m:r>
                          <a:rPr lang="en-US" sz="2000" i="1" dirty="0" smtClean="0">
                            <a:latin typeface="Cambria Math" panose="02040503050406030204" pitchFamily="18" charset="0"/>
                          </a:rPr>
                          <m:t>𝑇</m:t>
                        </m:r>
                      </m:e>
                      <m:sub>
                        <m:r>
                          <a:rPr lang="en-US" sz="2000" b="0" i="1" dirty="0" smtClean="0">
                            <a:latin typeface="Cambria Math" panose="02040503050406030204" pitchFamily="18" charset="0"/>
                          </a:rPr>
                          <m:t>1</m:t>
                        </m:r>
                      </m:sub>
                    </m:sSub>
                  </m:oMath>
                </a14:m>
                <a:endParaRPr lang="en-US" sz="2000" dirty="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𝑂</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m:t>
                            </m:r>
                          </m:e>
                          <m:sub>
                            <m:r>
                              <a:rPr lang="en-US" sz="2000" b="0" i="1" smtClean="0">
                                <a:latin typeface="Cambria Math" panose="02040503050406030204" pitchFamily="18" charset="0"/>
                              </a:rPr>
                              <m:t>𝐿𝑜𝑎𝑑</m:t>
                            </m:r>
                          </m:sub>
                        </m:sSub>
                      </m:sub>
                    </m:sSub>
                    <m:r>
                      <a:rPr lang="en-US" sz="2000" b="0" i="1" smtClean="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i="1" dirty="0">
                            <a:latin typeface="Cambria Math" panose="02040503050406030204" pitchFamily="18" charset="0"/>
                          </a:rPr>
                          <m:t>𝐴</m:t>
                        </m:r>
                      </m:e>
                      <m:sup>
                        <m:r>
                          <a:rPr lang="en-US" sz="2000" b="0" i="1" dirty="0" smtClean="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3</m:t>
                        </m:r>
                      </m:sub>
                    </m:sSub>
                    <m:r>
                      <a:rPr lang="en-US" sz="2000" i="1" dirty="0">
                        <a:latin typeface="Cambria Math" panose="02040503050406030204" pitchFamily="18" charset="0"/>
                      </a:rPr>
                      <m:t>.</m:t>
                    </m:r>
                    <m:r>
                      <a:rPr lang="en-US" sz="2000" i="1" dirty="0">
                        <a:latin typeface="Cambria Math" panose="02040503050406030204" pitchFamily="18" charset="0"/>
                      </a:rPr>
                      <m:t>𝐴</m:t>
                    </m:r>
                  </m:oMath>
                </a14:m>
                <a:endParaRPr lang="en-US" sz="2000" dirty="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𝑂</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2</m:t>
                            </m:r>
                          </m:e>
                          <m:sub>
                            <m:r>
                              <a:rPr lang="en-US" sz="2000" b="0" i="1" smtClean="0">
                                <a:latin typeface="Cambria Math" panose="02040503050406030204" pitchFamily="18" charset="0"/>
                              </a:rPr>
                              <m:t>𝐿𝑜𝑎𝑑</m:t>
                            </m:r>
                          </m:sub>
                        </m:sSub>
                      </m:sub>
                    </m:sSub>
                    <m:r>
                      <a:rPr lang="en-US" sz="2000" b="0" i="1" smtClean="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b="0" i="1" dirty="0" smtClean="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b="0" i="1" dirty="0" smtClean="0">
                            <a:latin typeface="Cambria Math" panose="02040503050406030204" pitchFamily="18" charset="0"/>
                          </a:rPr>
                          <m:t>6</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b="0" i="1" dirty="0" smtClean="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b="0" i="1" dirty="0" smtClean="0">
                            <a:latin typeface="Cambria Math" panose="02040503050406030204" pitchFamily="18" charset="0"/>
                          </a:rPr>
                          <m:t>6</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b="0" i="1" dirty="0" smtClean="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i="1" dirty="0">
                            <a:latin typeface="Cambria Math" panose="02040503050406030204" pitchFamily="18" charset="0"/>
                          </a:rPr>
                          <m:t>𝐴</m:t>
                        </m:r>
                      </m:e>
                      <m:sup>
                        <m:r>
                          <a:rPr lang="en-US" sz="2000" b="0" i="1" dirty="0" smtClean="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b="0" i="1" dirty="0" smtClean="0">
                            <a:latin typeface="Cambria Math" panose="02040503050406030204" pitchFamily="18" charset="0"/>
                          </a:rPr>
                          <m:t>6</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3</m:t>
                        </m:r>
                      </m:sub>
                    </m:sSub>
                    <m:r>
                      <a:rPr lang="en-US" sz="2000" i="1" dirty="0">
                        <a:latin typeface="Cambria Math" panose="02040503050406030204" pitchFamily="18" charset="0"/>
                      </a:rPr>
                      <m:t>.</m:t>
                    </m:r>
                    <m:r>
                      <a:rPr lang="en-US" sz="2000" i="1" dirty="0">
                        <a:latin typeface="Cambria Math" panose="02040503050406030204" pitchFamily="18" charset="0"/>
                      </a:rPr>
                      <m:t>𝐴</m:t>
                    </m:r>
                  </m:oMath>
                </a14:m>
                <a:endParaRPr lang="en-US" sz="2000" dirty="0"/>
              </a:p>
              <a:p>
                <a14:m>
                  <m:oMath xmlns:m="http://schemas.openxmlformats.org/officeDocument/2006/math">
                    <m:r>
                      <a:rPr lang="en-US" sz="2000" b="0" i="1" smtClean="0">
                        <a:latin typeface="Cambria Math" panose="02040503050406030204" pitchFamily="18" charset="0"/>
                      </a:rPr>
                      <m:t>𝑅𝐹𝐴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𝐿𝑜𝑎𝑑</m:t>
                        </m:r>
                      </m:sub>
                    </m:sSub>
                    <m:r>
                      <a:rPr lang="en-US" sz="2000" b="0" i="1" smtClean="0">
                        <a:latin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0</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6</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7</m:t>
                        </m:r>
                      </m:sub>
                    </m:sSub>
                    <m:r>
                      <a:rPr lang="en-US" sz="2000" b="0" i="1" dirty="0" smtClean="0">
                        <a:latin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7</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9</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8</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10</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7</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8</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r>
                      <a:rPr lang="en-US" sz="2000" i="1" dirty="0">
                        <a:latin typeface="Cambria Math" panose="02040503050406030204" pitchFamily="18" charset="0"/>
                      </a:rPr>
                      <m:t>𝐴</m:t>
                    </m:r>
                  </m:oMath>
                </a14:m>
                <a:r>
                  <a:rPr lang="en-US" sz="2000" dirty="0"/>
                  <a:t> +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p>
                      <m:sSupPr>
                        <m:ctrlPr>
                          <a:rPr lang="en-US" sz="2000" i="1" dirty="0" smtClean="0">
                            <a:latin typeface="Cambria Math" panose="02040503050406030204" pitchFamily="18" charset="0"/>
                          </a:rPr>
                        </m:ctrlPr>
                      </m:sSupPr>
                      <m:e>
                        <m:r>
                          <a:rPr lang="en-US" sz="2000" i="1" dirty="0">
                            <a:latin typeface="Cambria Math" panose="02040503050406030204" pitchFamily="18" charset="0"/>
                          </a:rPr>
                          <m:t>𝐴</m:t>
                        </m:r>
                      </m:e>
                      <m:sup>
                        <m:r>
                          <a:rPr lang="en-US" sz="2000" i="1" dirty="0" smtClean="0">
                            <a:latin typeface="Cambria Math" panose="02040503050406030204" pitchFamily="18" charset="0"/>
                          </a:rPr>
                          <m:t>′</m:t>
                        </m:r>
                      </m:sup>
                    </m:sSup>
                    <m:r>
                      <a:rPr lang="en-US" sz="2000" b="0" i="0"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7</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3</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3</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3</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8</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3</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4</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3</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5</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i="1" dirty="0">
                        <a:latin typeface="Cambria Math" panose="02040503050406030204" pitchFamily="18" charset="0"/>
                      </a:rPr>
                      <m:t>+</m:t>
                    </m:r>
                    <m:r>
                      <m:rPr>
                        <m:nor/>
                      </m:rPr>
                      <a:rPr lang="en-US" sz="2000" dirty="0"/>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5</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5</m:t>
                        </m:r>
                      </m:sub>
                    </m:sSub>
                    <m:r>
                      <a:rPr lang="en-US" sz="2000" i="1" dirty="0">
                        <a:latin typeface="Cambria Math" panose="02040503050406030204" pitchFamily="18" charset="0"/>
                      </a:rPr>
                      <m:t>.</m:t>
                    </m:r>
                    <m:r>
                      <a:rPr lang="en-US" sz="2000" i="1" dirty="0">
                        <a:latin typeface="Cambria Math" panose="02040503050406030204" pitchFamily="18" charset="0"/>
                      </a:rPr>
                      <m:t>𝐴</m:t>
                    </m:r>
                  </m:oMath>
                </a14:m>
                <a:endParaRPr lang="en-US" sz="2000" dirty="0"/>
              </a:p>
              <a:p>
                <a14:m>
                  <m:oMath xmlns:m="http://schemas.openxmlformats.org/officeDocument/2006/math">
                    <m:r>
                      <a:rPr lang="en-US" sz="2000" b="0" i="1" smtClean="0">
                        <a:latin typeface="Cambria Math" panose="02040503050406030204" pitchFamily="18" charset="0"/>
                      </a:rPr>
                      <m:t>𝑅𝐹</m:t>
                    </m:r>
                    <m:r>
                      <a:rPr lang="en-US" sz="2000" b="0" i="1" smtClean="0">
                        <a:latin typeface="Cambria Math" panose="02040503050406030204" pitchFamily="18" charset="0"/>
                      </a:rPr>
                      <m:t> </m:t>
                    </m:r>
                    <m:r>
                      <a:rPr lang="en-US" sz="2000" b="0" i="1" smtClean="0">
                        <a:latin typeface="Cambria Math" panose="02040503050406030204" pitchFamily="18" charset="0"/>
                      </a:rPr>
                      <m:t>𝐷𝑒𝑐𝑜𝑑𝑒𝑟</m:t>
                    </m:r>
                    <m:r>
                      <a:rPr lang="en-US" sz="2000" b="0" i="1" smtClean="0">
                        <a:latin typeface="Cambria Math" panose="02040503050406030204" pitchFamily="18" charset="0"/>
                      </a:rPr>
                      <m:t> </m:t>
                    </m:r>
                    <m:r>
                      <a:rPr lang="en-US" sz="2000" b="0" i="1" smtClean="0">
                        <a:latin typeface="Cambria Math" panose="02040503050406030204" pitchFamily="18" charset="0"/>
                      </a:rPr>
                      <m:t>𝐸𝑛𝑎𝑏𝑙𝑒</m:t>
                    </m:r>
                    <m:r>
                      <a:rPr lang="en-US" sz="2000" b="0" i="1"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0</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fa-IR" sz="2000" i="1" dirty="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7</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8</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10</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9</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11</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8</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9</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8</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3</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9</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3</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6</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4</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4</m:t>
                        </m:r>
                      </m:sub>
                    </m:sSub>
                    <m:r>
                      <a:rPr lang="en-US" sz="2000" i="1" dirty="0">
                        <a:latin typeface="Cambria Math" panose="02040503050406030204" pitchFamily="18" charset="0"/>
                      </a:rPr>
                      <m:t>.</m:t>
                    </m:r>
                    <m:r>
                      <a:rPr lang="en-US" sz="2000" i="1" dirty="0">
                        <a:latin typeface="Cambria Math" panose="02040503050406030204" pitchFamily="18" charset="0"/>
                      </a:rPr>
                      <m:t>𝐴</m:t>
                    </m:r>
                    <m:r>
                      <a:rPr lang="en-US" sz="2000" b="0" i="0"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6</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55</m:t>
                        </m:r>
                      </m:sub>
                    </m:sSub>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m:t>
                        </m:r>
                      </m:sup>
                    </m:sSup>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5</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b="0" i="1" dirty="0" smtClean="0">
                            <a:latin typeface="Cambria Math" panose="02040503050406030204" pitchFamily="18" charset="0"/>
                          </a:rPr>
                          <m:t>5</m:t>
                        </m:r>
                      </m:sub>
                    </m:sSub>
                    <m:r>
                      <a:rPr lang="en-US" sz="2000" i="1" dirty="0">
                        <a:latin typeface="Cambria Math" panose="02040503050406030204" pitchFamily="18" charset="0"/>
                      </a:rPr>
                      <m:t>.</m:t>
                    </m:r>
                    <m:r>
                      <a:rPr lang="en-US" sz="2000" i="1" dirty="0">
                        <a:latin typeface="Cambria Math" panose="02040503050406030204" pitchFamily="18" charset="0"/>
                      </a:rPr>
                      <m:t>𝐴</m:t>
                    </m:r>
                  </m:oMath>
                </a14:m>
                <a:endParaRPr lang="en-US" sz="2000" dirty="0"/>
              </a:p>
              <a:p>
                <a:endParaRPr lang="en-US" sz="2000" dirty="0"/>
              </a:p>
              <a:p>
                <a:endParaRPr lang="en-US" sz="2000" dirty="0"/>
              </a:p>
              <a:p>
                <a:pPr marL="0" indent="0">
                  <a:buNone/>
                </a:pPr>
                <a:endParaRPr lang="en-US" sz="2400" dirty="0"/>
              </a:p>
              <a:p>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8D6B2102-2BDA-4B63-934E-36408E0459D1}"/>
                  </a:ext>
                </a:extLst>
              </p:cNvPr>
              <p:cNvSpPr>
                <a:spLocks noGrp="1" noRot="1" noChangeAspect="1" noMove="1" noResize="1" noEditPoints="1" noAdjustHandles="1" noChangeArrowheads="1" noChangeShapeType="1" noTextEdit="1"/>
              </p:cNvSpPr>
              <p:nvPr>
                <p:ph idx="1"/>
              </p:nvPr>
            </p:nvSpPr>
            <p:spPr>
              <a:xfrm>
                <a:off x="838200" y="914400"/>
                <a:ext cx="10515600" cy="5773271"/>
              </a:xfrm>
              <a:blipFill>
                <a:blip r:embed="rId2"/>
                <a:stretch>
                  <a:fillRect l="-522" t="-105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8D5D6C8E-DAFD-4E3F-BF79-C9CE2F42276E}"/>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fa-IR" sz="2000" b="1" dirty="0">
                <a:solidFill>
                  <a:srgbClr val="000000"/>
                </a:solidFill>
                <a:cs typeface="B Nazanin" panose="00000400000000000000" pitchFamily="2" charset="-78"/>
              </a:rPr>
              <a:t>پایه های ورودی ثبات</a:t>
            </a:r>
            <a:r>
              <a:rPr lang="fa-IR" sz="2000" b="1" dirty="0">
                <a:cs typeface="B Nazanin" panose="00000400000000000000" pitchFamily="2" charset="-78"/>
              </a:rPr>
              <a:t>)</a:t>
            </a:r>
            <a:endParaRPr lang="en-US" sz="2000" b="1" dirty="0">
              <a:cs typeface="B Nazanin" panose="00000400000000000000" pitchFamily="2" charset="-78"/>
            </a:endParaRPr>
          </a:p>
        </p:txBody>
      </p:sp>
    </p:spTree>
    <p:extLst>
      <p:ext uri="{BB962C8B-B14F-4D97-AF65-F5344CB8AC3E}">
        <p14:creationId xmlns:p14="http://schemas.microsoft.com/office/powerpoint/2010/main" val="3370637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F7DB25-C692-4BD8-9289-BCE7439C21A7}"/>
                  </a:ext>
                </a:extLst>
              </p:cNvPr>
              <p:cNvSpPr>
                <a:spLocks noGrp="1"/>
              </p:cNvSpPr>
              <p:nvPr>
                <p:ph idx="1"/>
              </p:nvPr>
            </p:nvSpPr>
            <p:spPr>
              <a:xfrm>
                <a:off x="838200" y="788894"/>
                <a:ext cx="10515600" cy="5388069"/>
              </a:xfrm>
            </p:spPr>
            <p:txBody>
              <a:bodyPr/>
              <a:lstStyle/>
              <a:p>
                <a14:m>
                  <m:oMath xmlns:m="http://schemas.openxmlformats.org/officeDocument/2006/math">
                    <m:r>
                      <a:rPr lang="en-US" sz="2800" b="0" i="1" smtClean="0">
                        <a:latin typeface="Cambria Math" panose="02040503050406030204" pitchFamily="18" charset="0"/>
                      </a:rPr>
                      <m:t>𝑅𝐹</m:t>
                    </m:r>
                    <m:r>
                      <a:rPr lang="en-US" sz="2800" b="0" i="1" smtClean="0">
                        <a:latin typeface="Cambria Math" panose="02040503050406030204" pitchFamily="18" charset="0"/>
                      </a:rPr>
                      <m:t> </m:t>
                    </m:r>
                    <m:r>
                      <a:rPr lang="en-US" sz="2800" b="0" i="1" smtClean="0">
                        <a:latin typeface="Cambria Math" panose="02040503050406030204" pitchFamily="18" charset="0"/>
                      </a:rPr>
                      <m:t>𝐷𝑒𝑐𝑜𝑑𝑒𝑟</m:t>
                    </m:r>
                    <m:r>
                      <a:rPr lang="en-US" sz="2800" b="0" i="1" smtClean="0">
                        <a:latin typeface="Cambria Math" panose="02040503050406030204" pitchFamily="18" charset="0"/>
                      </a:rPr>
                      <m:t> </m:t>
                    </m:r>
                    <m:r>
                      <a:rPr lang="en-US" sz="2800" b="0" i="1" smtClean="0">
                        <a:latin typeface="Cambria Math" panose="02040503050406030204" pitchFamily="18" charset="0"/>
                      </a:rPr>
                      <m:t>𝐸𝑛𝑎𝑏𝑙𝑒</m:t>
                    </m:r>
                    <m:r>
                      <a:rPr lang="en-US" sz="2800" b="0" i="1"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fa-IR" i="1" dirty="0">
                            <a:latin typeface="Cambria Math" panose="02040503050406030204" pitchFamily="18" charset="0"/>
                          </a:rPr>
                          <m:t>5</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6</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5</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1</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m:t>
                        </m:r>
                      </m:sup>
                    </m:sSup>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4</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𝐴</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6</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𝐴</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5</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2</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m:t>
                        </m:r>
                      </m:sup>
                    </m:sSup>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4</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𝐴</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6</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𝐴</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5</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b="0" i="1" dirty="0" smtClean="0">
                            <a:latin typeface="Cambria Math" panose="02040503050406030204" pitchFamily="18" charset="0"/>
                          </a:rPr>
                          <m:t>3</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m:t>
                        </m:r>
                      </m:sup>
                    </m:s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4</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b="0" i="1" dirty="0" smtClean="0">
                            <a:latin typeface="Cambria Math" panose="02040503050406030204" pitchFamily="18" charset="0"/>
                          </a:rPr>
                          <m:t>3</m:t>
                        </m:r>
                      </m:sub>
                    </m:sSub>
                    <m:r>
                      <a:rPr lang="en-US" i="1" dirty="0">
                        <a:latin typeface="Cambria Math" panose="02040503050406030204" pitchFamily="18" charset="0"/>
                      </a:rPr>
                      <m:t>.</m:t>
                    </m:r>
                    <m:r>
                      <a:rPr lang="en-US" i="1" dirty="0">
                        <a:latin typeface="Cambria Math" panose="02040503050406030204" pitchFamily="18" charset="0"/>
                      </a:rPr>
                      <m:t>𝐴</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6</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b="0" i="1" dirty="0" smtClean="0">
                            <a:latin typeface="Cambria Math" panose="02040503050406030204" pitchFamily="18" charset="0"/>
                          </a:rPr>
                          <m:t>3</m:t>
                        </m:r>
                      </m:sub>
                    </m:sSub>
                    <m:r>
                      <a:rPr lang="en-US" i="1" dirty="0">
                        <a:latin typeface="Cambria Math" panose="02040503050406030204" pitchFamily="18" charset="0"/>
                      </a:rPr>
                      <m:t>.</m:t>
                    </m:r>
                    <m:r>
                      <a:rPr lang="en-US" i="1" dirty="0">
                        <a:latin typeface="Cambria Math" panose="02040503050406030204" pitchFamily="18" charset="0"/>
                      </a:rPr>
                      <m:t>𝐴</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4</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4</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m:t>
                        </m:r>
                      </m:sup>
                    </m:sSup>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4</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b="0" i="1" dirty="0" smtClean="0">
                            <a:latin typeface="Cambria Math" panose="02040503050406030204" pitchFamily="18" charset="0"/>
                          </a:rPr>
                          <m:t>5</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m:t>
                        </m:r>
                      </m:sup>
                    </m:sSup>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5</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5</m:t>
                        </m:r>
                      </m:sub>
                    </m:sSub>
                    <m:r>
                      <a:rPr lang="en-US" i="1" dirty="0">
                        <a:latin typeface="Cambria Math" panose="02040503050406030204" pitchFamily="18" charset="0"/>
                      </a:rPr>
                      <m:t>.</m:t>
                    </m:r>
                    <m:r>
                      <a:rPr lang="en-US" i="1" dirty="0">
                        <a:latin typeface="Cambria Math" panose="02040503050406030204" pitchFamily="18" charset="0"/>
                      </a:rPr>
                      <m:t>𝐴</m:t>
                    </m:r>
                  </m:oMath>
                </a14:m>
                <a:endParaRPr lang="en-US" dirty="0"/>
              </a:p>
              <a:p>
                <a14:m>
                  <m:oMath xmlns:m="http://schemas.openxmlformats.org/officeDocument/2006/math">
                    <m:r>
                      <a:rPr lang="en-US" b="0" i="1" dirty="0" smtClean="0">
                        <a:latin typeface="Cambria Math" panose="02040503050406030204" pitchFamily="18" charset="0"/>
                      </a:rPr>
                      <m:t>𝑀𝑎𝑖𝑛</m:t>
                    </m:r>
                    <m:r>
                      <a:rPr lang="en-US" b="0" i="1" dirty="0" smtClean="0">
                        <a:latin typeface="Cambria Math" panose="02040503050406030204" pitchFamily="18" charset="0"/>
                      </a:rPr>
                      <m:t> </m:t>
                    </m:r>
                    <m:r>
                      <a:rPr lang="en-US" b="0" i="1" dirty="0" smtClean="0">
                        <a:latin typeface="Cambria Math" panose="02040503050406030204" pitchFamily="18" charset="0"/>
                      </a:rPr>
                      <m:t>𝑀𝑒𝑚𝑜𝑟𝑦</m:t>
                    </m:r>
                  </m:oMath>
                </a14:m>
                <a:endParaRPr lang="en-US" b="0" i="1" dirty="0">
                  <a:latin typeface="Cambria Math" panose="02040503050406030204" pitchFamily="18" charset="0"/>
                </a:endParaRPr>
              </a:p>
              <a:p>
                <a14:m>
                  <m:oMath xmlns:m="http://schemas.openxmlformats.org/officeDocument/2006/math">
                    <m:r>
                      <a:rPr lang="en-US" b="0" i="1" dirty="0" smtClean="0">
                        <a:latin typeface="Cambria Math" panose="02040503050406030204" pitchFamily="18" charset="0"/>
                      </a:rPr>
                      <m:t>𝑅𝑒𝑎𝑑</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6</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4</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m:t>
                        </m:r>
                      </m:sup>
                    </m:sSup>
                  </m:oMath>
                </a14:m>
                <a:r>
                  <a:rPr lang="en-US" dirty="0"/>
                  <a:t> +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b="0" i="1" dirty="0" smtClean="0">
                            <a:latin typeface="Cambria Math" panose="02040503050406030204" pitchFamily="18" charset="0"/>
                          </a:rPr>
                          <m:t>5</m:t>
                        </m:r>
                      </m:sub>
                    </m:sSub>
                    <m:r>
                      <a:rPr lang="en-US" i="1" dirty="0">
                        <a:latin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𝐷</m:t>
                        </m:r>
                      </m:e>
                      <m:sub>
                        <m:r>
                          <a:rPr lang="en-US" b="0" i="1" dirty="0" smtClean="0">
                            <a:latin typeface="Cambria Math" panose="02040503050406030204" pitchFamily="18" charset="0"/>
                          </a:rPr>
                          <m:t>4</m:t>
                        </m:r>
                      </m:sub>
                    </m:sSub>
                    <m:r>
                      <a:rPr lang="en-US" i="1" dirty="0">
                        <a:latin typeface="Cambria Math" panose="02040503050406030204" pitchFamily="18" charset="0"/>
                      </a:rPr>
                      <m:t>.</m:t>
                    </m:r>
                    <m:r>
                      <a:rPr lang="en-US" b="0" i="1" dirty="0" smtClean="0">
                        <a:latin typeface="Cambria Math" panose="02040503050406030204" pitchFamily="18" charset="0"/>
                      </a:rPr>
                      <m:t>𝐴</m:t>
                    </m:r>
                  </m:oMath>
                </a14:m>
                <a:endParaRPr lang="en-US" dirty="0"/>
              </a:p>
              <a:p>
                <a14:m>
                  <m:oMath xmlns:m="http://schemas.openxmlformats.org/officeDocument/2006/math">
                    <m:r>
                      <a:rPr lang="en-US" b="0" i="1" smtClean="0">
                        <a:latin typeface="Cambria Math" panose="02040503050406030204" pitchFamily="18" charset="0"/>
                      </a:rPr>
                      <m:t>𝑊𝑟𝑖𝑡𝑒</m:t>
                    </m:r>
                    <m:r>
                      <a:rPr lang="en-US" b="0" i="1"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fa-IR" i="1" dirty="0">
                            <a:latin typeface="Cambria Math" panose="02040503050406030204" pitchFamily="18" charset="0"/>
                          </a:rPr>
                          <m:t>5</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6</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6</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5</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m:t>
                        </m:r>
                      </m:sup>
                    </m:sSup>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b="0" i="1" dirty="0" smtClean="0">
                            <a:latin typeface="Cambria Math" panose="02040503050406030204" pitchFamily="18" charset="0"/>
                          </a:rPr>
                          <m:t>5</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5</m:t>
                        </m:r>
                      </m:sub>
                    </m:sSub>
                    <m:r>
                      <a:rPr lang="en-US" i="1" dirty="0">
                        <a:latin typeface="Cambria Math" panose="02040503050406030204" pitchFamily="18" charset="0"/>
                      </a:rPr>
                      <m:t>.</m:t>
                    </m:r>
                    <m:r>
                      <a:rPr lang="en-US" b="0" i="1" dirty="0" smtClean="0">
                        <a:latin typeface="Cambria Math" panose="02040503050406030204" pitchFamily="18" charset="0"/>
                      </a:rPr>
                      <m:t>𝐴</m:t>
                    </m:r>
                  </m:oMath>
                </a14:m>
                <a:endParaRPr lang="en-US" dirty="0"/>
              </a:p>
            </p:txBody>
          </p:sp>
        </mc:Choice>
        <mc:Fallback xmlns="">
          <p:sp>
            <p:nvSpPr>
              <p:cNvPr id="3" name="Content Placeholder 2">
                <a:extLst>
                  <a:ext uri="{FF2B5EF4-FFF2-40B4-BE49-F238E27FC236}">
                    <a16:creationId xmlns:a16="http://schemas.microsoft.com/office/drawing/2014/main" id="{A6F7DB25-C692-4BD8-9289-BCE7439C21A7}"/>
                  </a:ext>
                </a:extLst>
              </p:cNvPr>
              <p:cNvSpPr>
                <a:spLocks noGrp="1" noRot="1" noChangeAspect="1" noMove="1" noResize="1" noEditPoints="1" noAdjustHandles="1" noChangeArrowheads="1" noChangeShapeType="1" noTextEdit="1"/>
              </p:cNvSpPr>
              <p:nvPr>
                <p:ph idx="1"/>
              </p:nvPr>
            </p:nvSpPr>
            <p:spPr>
              <a:xfrm>
                <a:off x="838200" y="788894"/>
                <a:ext cx="10515600" cy="5388069"/>
              </a:xfrm>
              <a:blipFill>
                <a:blip r:embed="rId2"/>
                <a:stretch>
                  <a:fillRect/>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C07378E-F726-4580-8540-2817066C0C35}"/>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fa-IR" sz="2000" b="1" dirty="0">
                <a:solidFill>
                  <a:srgbClr val="000000"/>
                </a:solidFill>
                <a:cs typeface="B Nazanin" panose="00000400000000000000" pitchFamily="2" charset="-78"/>
              </a:rPr>
              <a:t>پایه های ورودی ثبات</a:t>
            </a:r>
            <a:r>
              <a:rPr lang="fa-IR" sz="2000" b="1" dirty="0">
                <a:cs typeface="B Nazanin" panose="00000400000000000000" pitchFamily="2" charset="-78"/>
              </a:rPr>
              <a:t>)</a:t>
            </a:r>
            <a:endParaRPr lang="en-US" sz="2000" b="1" dirty="0">
              <a:cs typeface="B Nazanin" panose="00000400000000000000" pitchFamily="2" charset="-78"/>
            </a:endParaRPr>
          </a:p>
        </p:txBody>
      </p:sp>
    </p:spTree>
    <p:extLst>
      <p:ext uri="{BB962C8B-B14F-4D97-AF65-F5344CB8AC3E}">
        <p14:creationId xmlns:p14="http://schemas.microsoft.com/office/powerpoint/2010/main" val="164754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6E766-7D65-4393-A33F-06BF5AEE97AF}"/>
              </a:ext>
            </a:extLst>
          </p:cNvPr>
          <p:cNvSpPr>
            <a:spLocks noGrp="1"/>
          </p:cNvSpPr>
          <p:nvPr>
            <p:ph type="title"/>
          </p:nvPr>
        </p:nvSpPr>
        <p:spPr>
          <a:xfrm>
            <a:off x="838200" y="365126"/>
            <a:ext cx="10515600" cy="405840"/>
          </a:xfrm>
        </p:spPr>
        <p:txBody>
          <a:bodyPr>
            <a:normAutofit/>
          </a:bodyPr>
          <a:lstStyle/>
          <a:p>
            <a:pPr algn="r"/>
            <a:r>
              <a:rPr lang="fa-IR" sz="2000" b="1" dirty="0">
                <a:cs typeface="B Nazanin" panose="00000400000000000000" pitchFamily="2" charset="-78"/>
              </a:rPr>
              <a:t>کامپیوتر پایه (</a:t>
            </a:r>
            <a:r>
              <a:rPr lang="ar-SA" sz="2000" b="1" dirty="0">
                <a:solidFill>
                  <a:srgbClr val="000000"/>
                </a:solidFill>
                <a:effectLst/>
                <a:ea typeface="Calibri" panose="020F0502020204030204" pitchFamily="34" charset="0"/>
                <a:cs typeface="B Nazanin" panose="00000400000000000000" pitchFamily="2" charset="-78"/>
              </a:rPr>
              <a:t>قالب دستورالعمل</a:t>
            </a:r>
            <a:r>
              <a:rPr lang="fa-IR" sz="2000" b="1" dirty="0">
                <a:cs typeface="B Nazanin" panose="00000400000000000000" pitchFamily="2" charset="-78"/>
              </a:rPr>
              <a:t>)</a:t>
            </a:r>
            <a:endParaRPr lang="en-US" sz="2000" b="1"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AF032A-861F-40AA-9788-368E7233D66B}"/>
                  </a:ext>
                </a:extLst>
              </p:cNvPr>
              <p:cNvSpPr>
                <a:spLocks noGrp="1"/>
              </p:cNvSpPr>
              <p:nvPr>
                <p:ph idx="1"/>
              </p:nvPr>
            </p:nvSpPr>
            <p:spPr>
              <a:xfrm>
                <a:off x="838200" y="923365"/>
                <a:ext cx="10515600" cy="5253598"/>
              </a:xfrm>
            </p:spPr>
            <p:txBody>
              <a:bodyPr>
                <a:normAutofit/>
              </a:bodyPr>
              <a:lstStyle/>
              <a:p>
                <a:pPr algn="r" rtl="1"/>
                <a:r>
                  <a:rPr lang="fa-IR" sz="1800" dirty="0">
                    <a:cs typeface="B Nazanin" panose="00000400000000000000" pitchFamily="2" charset="-78"/>
                  </a:rPr>
                  <a:t>دستور هایی که داریم به صورت زیر است:</a:t>
                </a:r>
              </a:p>
              <a:p>
                <a:pPr algn="r" rtl="1"/>
                <a:r>
                  <a:rPr lang="en-US" sz="1800" dirty="0">
                    <a:cs typeface="B Nazanin" panose="00000400000000000000" pitchFamily="2" charset="-78"/>
                  </a:rPr>
                  <a:t>MOV – UMUL – ADD – SUB – LDR – STR – PUSH – POP</a:t>
                </a:r>
              </a:p>
              <a:p>
                <a:pPr algn="r" rtl="1"/>
                <a:r>
                  <a:rPr lang="fa-IR" sz="1800" dirty="0">
                    <a:cs typeface="B Nazanin" panose="00000400000000000000" pitchFamily="2" charset="-78"/>
                  </a:rPr>
                  <a:t>8 دستور متفاوت وجود دارد پس نیاز به 3 بیت برای </a:t>
                </a:r>
                <a:r>
                  <a:rPr lang="en-US" sz="1800" dirty="0">
                    <a:cs typeface="B Nazanin" panose="00000400000000000000" pitchFamily="2" charset="-78"/>
                  </a:rPr>
                  <a:t>opcode</a:t>
                </a:r>
                <a:r>
                  <a:rPr lang="fa-IR" sz="1800" dirty="0">
                    <a:cs typeface="B Nazanin" panose="00000400000000000000" pitchFamily="2" charset="-78"/>
                  </a:rPr>
                  <a:t> نیاز داریم.</a:t>
                </a:r>
              </a:p>
              <a:p>
                <a:pPr algn="r" rtl="1"/>
                <a:r>
                  <a:rPr lang="fa-IR" sz="1800" dirty="0">
                    <a:cs typeface="B Nazanin" panose="00000400000000000000" pitchFamily="2" charset="-78"/>
                  </a:rPr>
                  <a:t>برای دستور هایی مثل </a:t>
                </a:r>
                <a:r>
                  <a:rPr lang="en-US" sz="1800" dirty="0">
                    <a:cs typeface="B Nazanin" panose="00000400000000000000" pitchFamily="2" charset="-78"/>
                  </a:rPr>
                  <a:t>UMUL – ADD – SUB – LDR – STR</a:t>
                </a:r>
                <a:r>
                  <a:rPr lang="fa-IR" sz="1800" dirty="0">
                    <a:cs typeface="B Nazanin" panose="00000400000000000000" pitchFamily="2" charset="-78"/>
                  </a:rPr>
                  <a:t> نیاز به 1 بیت برای مشخص کردن نوع دستورالعمل هم داریم.</a:t>
                </a:r>
              </a:p>
              <a:p>
                <a:pPr algn="r" rtl="1">
                  <a:lnSpc>
                    <a:spcPct val="120000"/>
                  </a:lnSpc>
                </a:pPr>
                <a:r>
                  <a:rPr lang="fa-IR" sz="1800" dirty="0">
                    <a:cs typeface="B Nazanin" panose="00000400000000000000" pitchFamily="2" charset="-78"/>
                  </a:rPr>
                  <a:t>برای اینکه بهترین استفاده رو از طراحی قالب دستور العمل ببریم لازم است تعداد ثبات های عام منظوره را طوری مشخص بکنیم که فضای خالی کمتری در قالب دستور العمل باقی بماند.</a:t>
                </a:r>
              </a:p>
              <a:p>
                <a:pPr algn="r" rtl="1">
                  <a:lnSpc>
                    <a:spcPct val="120000"/>
                  </a:lnSpc>
                </a:pPr>
                <a:r>
                  <a:rPr lang="fa-IR" sz="1800" dirty="0">
                    <a:cs typeface="B Nazanin" panose="00000400000000000000" pitchFamily="2" charset="-78"/>
                  </a:rPr>
                  <a:t>فرض کنیم تعداد ثبات های عام منظوره </a:t>
                </a:r>
                <a14:m>
                  <m:oMath xmlns:m="http://schemas.openxmlformats.org/officeDocument/2006/math">
                    <m:r>
                      <a:rPr lang="en-US" sz="1800" i="1" smtClean="0">
                        <a:latin typeface="Cambria Math" panose="02040503050406030204" pitchFamily="18" charset="0"/>
                        <a:cs typeface="B Nazanin" panose="00000400000000000000" pitchFamily="2" charset="-78"/>
                      </a:rPr>
                      <m:t>𝑥</m:t>
                    </m:r>
                  </m:oMath>
                </a14:m>
                <a:r>
                  <a:rPr lang="fa-IR" sz="1800" dirty="0">
                    <a:cs typeface="B Nazanin" panose="00000400000000000000" pitchFamily="2" charset="-78"/>
                  </a:rPr>
                  <a:t> است پس ما نیاز به </a:t>
                </a:r>
                <a14:m>
                  <m:oMath xmlns:m="http://schemas.openxmlformats.org/officeDocument/2006/math">
                    <m:func>
                      <m:funcPr>
                        <m:ctrlPr>
                          <a:rPr lang="en-US" sz="1800" i="1" smtClean="0">
                            <a:latin typeface="Cambria Math" panose="02040503050406030204" pitchFamily="18" charset="0"/>
                            <a:cs typeface="B Nazanin" panose="00000400000000000000" pitchFamily="2" charset="-78"/>
                          </a:rPr>
                        </m:ctrlPr>
                      </m:funcPr>
                      <m:fName>
                        <m:sSub>
                          <m:sSubPr>
                            <m:ctrlPr>
                              <a:rPr lang="en-US" sz="1800" i="1" smtClean="0">
                                <a:latin typeface="Cambria Math" panose="02040503050406030204" pitchFamily="18" charset="0"/>
                                <a:cs typeface="B Nazanin" panose="00000400000000000000" pitchFamily="2" charset="-78"/>
                              </a:rPr>
                            </m:ctrlPr>
                          </m:sSubPr>
                          <m:e>
                            <m:r>
                              <m:rPr>
                                <m:sty m:val="p"/>
                              </m:rPr>
                              <a:rPr lang="en-US" sz="1800" i="0" smtClean="0">
                                <a:latin typeface="Cambria Math" panose="02040503050406030204" pitchFamily="18" charset="0"/>
                                <a:cs typeface="B Nazanin" panose="00000400000000000000" pitchFamily="2" charset="-78"/>
                              </a:rPr>
                              <m:t>log</m:t>
                            </m:r>
                          </m:e>
                          <m:sub>
                            <m:r>
                              <a:rPr lang="fa-IR" sz="1800" b="0" i="1" smtClean="0">
                                <a:latin typeface="Cambria Math" panose="02040503050406030204" pitchFamily="18" charset="0"/>
                                <a:cs typeface="B Nazanin" panose="00000400000000000000" pitchFamily="2" charset="-78"/>
                              </a:rPr>
                              <m:t>2</m:t>
                            </m:r>
                          </m:sub>
                        </m:sSub>
                      </m:fName>
                      <m:e>
                        <m:r>
                          <a:rPr lang="en-US" sz="1800" b="0" i="1" smtClean="0">
                            <a:latin typeface="Cambria Math" panose="02040503050406030204" pitchFamily="18" charset="0"/>
                            <a:cs typeface="B Nazanin" panose="00000400000000000000" pitchFamily="2" charset="-78"/>
                          </a:rPr>
                          <m:t>𝑥</m:t>
                        </m:r>
                      </m:e>
                    </m:func>
                  </m:oMath>
                </a14:m>
                <a:r>
                  <a:rPr lang="fa-IR" sz="1800" dirty="0">
                    <a:cs typeface="B Nazanin" panose="00000400000000000000" pitchFamily="2" charset="-78"/>
                  </a:rPr>
                  <a:t> فضای آدرس دهی داریم. اگر به جدول دستورالعمل ها نگاه بکنم طولانی ترین دستورالعمل </a:t>
                </a:r>
                <a:r>
                  <a:rPr lang="en-US" sz="1800" dirty="0">
                    <a:cs typeface="B Nazanin" panose="00000400000000000000" pitchFamily="2" charset="-78"/>
                  </a:rPr>
                  <a:t>UMUL &lt;Ra, Rd, Rn, immediate 8-bit&gt;</a:t>
                </a:r>
                <a:r>
                  <a:rPr lang="fa-IR" sz="1800" dirty="0">
                    <a:cs typeface="B Nazanin" panose="00000400000000000000" pitchFamily="2" charset="-78"/>
                  </a:rPr>
                  <a:t> است.</a:t>
                </a:r>
              </a:p>
              <a:p>
                <a:pPr>
                  <a:lnSpc>
                    <a:spcPct val="120000"/>
                  </a:lnSpc>
                </a:pPr>
                <a14:m>
                  <m:oMath xmlns:m="http://schemas.openxmlformats.org/officeDocument/2006/math">
                    <m:r>
                      <a:rPr lang="en-US" sz="1800" b="0" i="1" smtClean="0">
                        <a:latin typeface="Cambria Math" panose="02040503050406030204" pitchFamily="18" charset="0"/>
                        <a:cs typeface="B Nazanin" panose="00000400000000000000" pitchFamily="2" charset="-78"/>
                      </a:rPr>
                      <m:t>3</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1</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3</m:t>
                    </m:r>
                    <m:r>
                      <a:rPr lang="en-US" sz="1800" b="0" i="1" smtClean="0">
                        <a:latin typeface="Cambria Math" panose="02040503050406030204" pitchFamily="18" charset="0"/>
                        <a:cs typeface="B Nazanin" panose="00000400000000000000" pitchFamily="2" charset="-78"/>
                      </a:rPr>
                      <m:t>∗</m:t>
                    </m:r>
                    <m:func>
                      <m:funcPr>
                        <m:ctrlPr>
                          <a:rPr lang="en-US" sz="1800" i="1" smtClean="0">
                            <a:latin typeface="Cambria Math" panose="02040503050406030204" pitchFamily="18" charset="0"/>
                            <a:cs typeface="B Nazanin" panose="00000400000000000000" pitchFamily="2" charset="-78"/>
                          </a:rPr>
                        </m:ctrlPr>
                      </m:funcPr>
                      <m:fName>
                        <m:sSub>
                          <m:sSubPr>
                            <m:ctrlPr>
                              <a:rPr lang="en-US" sz="1800" i="1" smtClean="0">
                                <a:latin typeface="Cambria Math" panose="02040503050406030204" pitchFamily="18" charset="0"/>
                                <a:cs typeface="B Nazanin" panose="00000400000000000000" pitchFamily="2" charset="-78"/>
                              </a:rPr>
                            </m:ctrlPr>
                          </m:sSubPr>
                          <m:e>
                            <m:r>
                              <m:rPr>
                                <m:sty m:val="p"/>
                              </m:rPr>
                              <a:rPr lang="en-US" sz="1800" i="0" smtClean="0">
                                <a:latin typeface="Cambria Math" panose="02040503050406030204" pitchFamily="18" charset="0"/>
                                <a:cs typeface="B Nazanin" panose="00000400000000000000" pitchFamily="2" charset="-78"/>
                              </a:rPr>
                              <m:t>log</m:t>
                            </m:r>
                          </m:e>
                          <m:sub>
                            <m:r>
                              <a:rPr lang="fa-IR" sz="1800" b="0" i="1" smtClean="0">
                                <a:latin typeface="Cambria Math" panose="02040503050406030204" pitchFamily="18" charset="0"/>
                                <a:cs typeface="B Nazanin" panose="00000400000000000000" pitchFamily="2" charset="-78"/>
                              </a:rPr>
                              <m:t>2</m:t>
                            </m:r>
                          </m:sub>
                        </m:sSub>
                      </m:fName>
                      <m:e>
                        <m:r>
                          <a:rPr lang="en-US" sz="1800" b="0" i="1" smtClean="0">
                            <a:latin typeface="Cambria Math" panose="02040503050406030204" pitchFamily="18" charset="0"/>
                            <a:cs typeface="B Nazanin" panose="00000400000000000000" pitchFamily="2" charset="-78"/>
                          </a:rPr>
                          <m:t>𝑥</m:t>
                        </m:r>
                      </m:e>
                    </m:func>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8</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32</m:t>
                    </m:r>
                    <m:r>
                      <a:rPr lang="en-US" sz="1800" b="0" i="1" smtClean="0">
                        <a:latin typeface="Cambria Math" panose="02040503050406030204" pitchFamily="18" charset="0"/>
                        <a:cs typeface="B Nazanin" panose="00000400000000000000" pitchFamily="2" charset="-78"/>
                      </a:rPr>
                      <m:t>⇒</m:t>
                    </m:r>
                    <m:func>
                      <m:funcPr>
                        <m:ctrlPr>
                          <a:rPr lang="en-US" sz="1800" i="1" smtClean="0">
                            <a:latin typeface="Cambria Math" panose="02040503050406030204" pitchFamily="18" charset="0"/>
                            <a:cs typeface="B Nazanin" panose="00000400000000000000" pitchFamily="2" charset="-78"/>
                          </a:rPr>
                        </m:ctrlPr>
                      </m:funcPr>
                      <m:fName>
                        <m:sSub>
                          <m:sSubPr>
                            <m:ctrlPr>
                              <a:rPr lang="en-US" sz="1800" i="1" smtClean="0">
                                <a:latin typeface="Cambria Math" panose="02040503050406030204" pitchFamily="18" charset="0"/>
                                <a:cs typeface="B Nazanin" panose="00000400000000000000" pitchFamily="2" charset="-78"/>
                              </a:rPr>
                            </m:ctrlPr>
                          </m:sSubPr>
                          <m:e>
                            <m:r>
                              <m:rPr>
                                <m:sty m:val="p"/>
                              </m:rPr>
                              <a:rPr lang="en-US" sz="1800" i="0" smtClean="0">
                                <a:latin typeface="Cambria Math" panose="02040503050406030204" pitchFamily="18" charset="0"/>
                                <a:cs typeface="B Nazanin" panose="00000400000000000000" pitchFamily="2" charset="-78"/>
                              </a:rPr>
                              <m:t>log</m:t>
                            </m:r>
                          </m:e>
                          <m:sub>
                            <m:r>
                              <a:rPr lang="fa-IR" sz="1800" b="0" i="1" smtClean="0">
                                <a:latin typeface="Cambria Math" panose="02040503050406030204" pitchFamily="18" charset="0"/>
                                <a:cs typeface="B Nazanin" panose="00000400000000000000" pitchFamily="2" charset="-78"/>
                              </a:rPr>
                              <m:t>2</m:t>
                            </m:r>
                          </m:sub>
                        </m:sSub>
                      </m:fName>
                      <m:e>
                        <m:r>
                          <a:rPr lang="en-US" sz="1800" b="0" i="1" smtClean="0">
                            <a:latin typeface="Cambria Math" panose="02040503050406030204" pitchFamily="18" charset="0"/>
                            <a:cs typeface="B Nazanin" panose="00000400000000000000" pitchFamily="2" charset="-78"/>
                          </a:rPr>
                          <m:t>𝑥</m:t>
                        </m:r>
                      </m:e>
                    </m:func>
                    <m:r>
                      <a:rPr lang="en-US" sz="1800" b="0" i="1" smtClean="0">
                        <a:latin typeface="Cambria Math" panose="02040503050406030204" pitchFamily="18" charset="0"/>
                        <a:cs typeface="B Nazanin" panose="00000400000000000000" pitchFamily="2" charset="-78"/>
                      </a:rPr>
                      <m:t>= </m:t>
                    </m:r>
                    <m:d>
                      <m:dPr>
                        <m:begChr m:val="⌊"/>
                        <m:endChr m:val="⌋"/>
                        <m:ctrlPr>
                          <a:rPr lang="en-US" sz="1800" b="0" i="1" smtClean="0">
                            <a:latin typeface="Cambria Math" panose="02040503050406030204" pitchFamily="18" charset="0"/>
                            <a:cs typeface="B Nazanin" panose="00000400000000000000" pitchFamily="2" charset="-78"/>
                          </a:rPr>
                        </m:ctrlPr>
                      </m:dPr>
                      <m:e>
                        <m:f>
                          <m:fPr>
                            <m:ctrlPr>
                              <a:rPr lang="en-US" sz="1800" b="0" i="1" smtClean="0">
                                <a:latin typeface="Cambria Math" panose="02040503050406030204" pitchFamily="18" charset="0"/>
                                <a:cs typeface="B Nazanin" panose="00000400000000000000" pitchFamily="2" charset="-78"/>
                              </a:rPr>
                            </m:ctrlPr>
                          </m:fPr>
                          <m:num>
                            <m:r>
                              <a:rPr lang="en-US" sz="1800" b="0" i="1" smtClean="0">
                                <a:latin typeface="Cambria Math" panose="02040503050406030204" pitchFamily="18" charset="0"/>
                                <a:cs typeface="B Nazanin" panose="00000400000000000000" pitchFamily="2" charset="-78"/>
                              </a:rPr>
                              <m:t>20</m:t>
                            </m:r>
                          </m:num>
                          <m:den>
                            <m:r>
                              <a:rPr lang="en-US" sz="1800" b="0" i="1" smtClean="0">
                                <a:latin typeface="Cambria Math" panose="02040503050406030204" pitchFamily="18" charset="0"/>
                                <a:cs typeface="B Nazanin" panose="00000400000000000000" pitchFamily="2" charset="-78"/>
                              </a:rPr>
                              <m:t>3</m:t>
                            </m:r>
                          </m:den>
                        </m:f>
                      </m:e>
                    </m:d>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𝑥</m:t>
                    </m:r>
                    <m:r>
                      <a:rPr lang="en-US" sz="1800" b="0" i="1" smtClean="0">
                        <a:latin typeface="Cambria Math" panose="02040503050406030204" pitchFamily="18" charset="0"/>
                        <a:cs typeface="B Nazanin" panose="00000400000000000000" pitchFamily="2" charset="-78"/>
                      </a:rPr>
                      <m:t>=</m:t>
                    </m:r>
                    <m:r>
                      <a:rPr lang="en-US" sz="1800" b="0" i="1" smtClean="0">
                        <a:latin typeface="Cambria Math" panose="02040503050406030204" pitchFamily="18" charset="0"/>
                        <a:cs typeface="B Nazanin" panose="00000400000000000000" pitchFamily="2" charset="-78"/>
                      </a:rPr>
                      <m:t>64</m:t>
                    </m:r>
                    <m:r>
                      <a:rPr lang="en-US" sz="1800" b="0" i="1" smtClean="0">
                        <a:latin typeface="Cambria Math" panose="02040503050406030204" pitchFamily="18" charset="0"/>
                        <a:cs typeface="B Nazanin" panose="00000400000000000000" pitchFamily="2" charset="-78"/>
                      </a:rPr>
                      <m:t> </m:t>
                    </m:r>
                    <m:r>
                      <a:rPr lang="en-US" sz="1800" b="0" i="1" smtClean="0">
                        <a:latin typeface="Cambria Math" panose="02040503050406030204" pitchFamily="18" charset="0"/>
                        <a:cs typeface="B Nazanin" panose="00000400000000000000" pitchFamily="2" charset="-78"/>
                      </a:rPr>
                      <m:t>𝑟𝑒𝑔𝑖𝑠𝑡𝑒𝑟</m:t>
                    </m:r>
                    <m:r>
                      <a:rPr lang="en-US" sz="1800" b="0" i="1" smtClean="0">
                        <a:latin typeface="Cambria Math" panose="02040503050406030204" pitchFamily="18" charset="0"/>
                        <a:cs typeface="B Nazanin" panose="00000400000000000000" pitchFamily="2" charset="-78"/>
                      </a:rPr>
                      <m:t> </m:t>
                    </m:r>
                  </m:oMath>
                </a14:m>
                <a:endParaRPr lang="fa-IR" sz="1800" dirty="0">
                  <a:cs typeface="B Nazanin" panose="00000400000000000000" pitchFamily="2" charset="-78"/>
                </a:endParaRPr>
              </a:p>
              <a:p>
                <a:pPr algn="r" rtl="1"/>
                <a:endParaRPr lang="en-US" sz="1800"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27AF032A-861F-40AA-9788-368E7233D66B}"/>
                  </a:ext>
                </a:extLst>
              </p:cNvPr>
              <p:cNvSpPr>
                <a:spLocks noGrp="1" noRot="1" noChangeAspect="1" noMove="1" noResize="1" noEditPoints="1" noAdjustHandles="1" noChangeArrowheads="1" noChangeShapeType="1" noTextEdit="1"/>
              </p:cNvSpPr>
              <p:nvPr>
                <p:ph idx="1"/>
              </p:nvPr>
            </p:nvSpPr>
            <p:spPr>
              <a:xfrm>
                <a:off x="838200" y="923365"/>
                <a:ext cx="10515600" cy="5253598"/>
              </a:xfrm>
              <a:blipFill>
                <a:blip r:embed="rId2"/>
                <a:stretch>
                  <a:fillRect l="-406" t="-1276" r="-406"/>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C3EC83B3-5152-4FF1-BF2C-1C7233549DC1}"/>
              </a:ext>
            </a:extLst>
          </p:cNvPr>
          <p:cNvGraphicFramePr>
            <a:graphicFrameLocks noGrp="1"/>
          </p:cNvGraphicFramePr>
          <p:nvPr>
            <p:extLst>
              <p:ext uri="{D42A27DB-BD31-4B8C-83A1-F6EECF244321}">
                <p14:modId xmlns:p14="http://schemas.microsoft.com/office/powerpoint/2010/main" val="31142354"/>
              </p:ext>
            </p:extLst>
          </p:nvPr>
        </p:nvGraphicFramePr>
        <p:xfrm>
          <a:off x="188259" y="5002306"/>
          <a:ext cx="11788588" cy="1019300"/>
        </p:xfrm>
        <a:graphic>
          <a:graphicData uri="http://schemas.openxmlformats.org/drawingml/2006/table">
            <a:tbl>
              <a:tblPr firstRow="1" bandRow="1">
                <a:tableStyleId>{BC89EF96-8CEA-46FF-86C4-4CE0E7609802}</a:tableStyleId>
              </a:tblPr>
              <a:tblGrid>
                <a:gridCol w="1624502">
                  <a:extLst>
                    <a:ext uri="{9D8B030D-6E8A-4147-A177-3AD203B41FA5}">
                      <a16:colId xmlns:a16="http://schemas.microsoft.com/office/drawing/2014/main" val="1252308371"/>
                    </a:ext>
                  </a:extLst>
                </a:gridCol>
                <a:gridCol w="1728771">
                  <a:extLst>
                    <a:ext uri="{9D8B030D-6E8A-4147-A177-3AD203B41FA5}">
                      <a16:colId xmlns:a16="http://schemas.microsoft.com/office/drawing/2014/main" val="1946150966"/>
                    </a:ext>
                  </a:extLst>
                </a:gridCol>
                <a:gridCol w="1728771">
                  <a:extLst>
                    <a:ext uri="{9D8B030D-6E8A-4147-A177-3AD203B41FA5}">
                      <a16:colId xmlns:a16="http://schemas.microsoft.com/office/drawing/2014/main" val="1064960110"/>
                    </a:ext>
                  </a:extLst>
                </a:gridCol>
                <a:gridCol w="1676636">
                  <a:extLst>
                    <a:ext uri="{9D8B030D-6E8A-4147-A177-3AD203B41FA5}">
                      <a16:colId xmlns:a16="http://schemas.microsoft.com/office/drawing/2014/main" val="1979828978"/>
                    </a:ext>
                  </a:extLst>
                </a:gridCol>
                <a:gridCol w="1676636">
                  <a:extLst>
                    <a:ext uri="{9D8B030D-6E8A-4147-A177-3AD203B41FA5}">
                      <a16:colId xmlns:a16="http://schemas.microsoft.com/office/drawing/2014/main" val="4094644775"/>
                    </a:ext>
                  </a:extLst>
                </a:gridCol>
                <a:gridCol w="1676636">
                  <a:extLst>
                    <a:ext uri="{9D8B030D-6E8A-4147-A177-3AD203B41FA5}">
                      <a16:colId xmlns:a16="http://schemas.microsoft.com/office/drawing/2014/main" val="1127936253"/>
                    </a:ext>
                  </a:extLst>
                </a:gridCol>
                <a:gridCol w="1676636">
                  <a:extLst>
                    <a:ext uri="{9D8B030D-6E8A-4147-A177-3AD203B41FA5}">
                      <a16:colId xmlns:a16="http://schemas.microsoft.com/office/drawing/2014/main" val="3195091842"/>
                    </a:ext>
                  </a:extLst>
                </a:gridCol>
              </a:tblGrid>
              <a:tr h="645386">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Addressing mode</a:t>
                      </a:r>
                      <a:endParaRPr lang="en-US" dirty="0">
                        <a:cs typeface="B Nazanin" panose="00000400000000000000" pitchFamily="2" charset="-78"/>
                      </a:endParaRPr>
                    </a:p>
                  </a:txBody>
                  <a:tcPr anchor="ctr"/>
                </a:tc>
                <a:tc>
                  <a:txBody>
                    <a:bodyPr/>
                    <a:lstStyle/>
                    <a:p>
                      <a:pPr algn="ctr"/>
                      <a:r>
                        <a:rPr lang="en-US" dirty="0"/>
                        <a:t>Empty</a:t>
                      </a:r>
                      <a:endParaRPr lang="en-US" dirty="0">
                        <a:cs typeface="B Nazanin" panose="00000400000000000000" pitchFamily="2" charset="-78"/>
                      </a:endParaRP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immediate</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en-US" dirty="0"/>
                        <a:t>3 bit</a:t>
                      </a:r>
                      <a:endParaRPr lang="en-US" dirty="0">
                        <a:cs typeface="B Nazanin" panose="00000400000000000000" pitchFamily="2" charset="-78"/>
                      </a:endParaRPr>
                    </a:p>
                  </a:txBody>
                  <a:tcPr anchor="ctr"/>
                </a:tc>
                <a:tc>
                  <a:txBody>
                    <a:bodyPr/>
                    <a:lstStyle/>
                    <a:p>
                      <a:pPr algn="ctr"/>
                      <a:r>
                        <a:rPr lang="en-US" dirty="0"/>
                        <a:t>1 bit</a:t>
                      </a:r>
                      <a:endParaRPr lang="en-US" dirty="0">
                        <a:cs typeface="B Nazanin" panose="00000400000000000000" pitchFamily="2" charset="-78"/>
                      </a:endParaRPr>
                    </a:p>
                  </a:txBody>
                  <a:tcPr anchor="ctr"/>
                </a:tc>
                <a:tc>
                  <a:txBody>
                    <a:bodyPr/>
                    <a:lstStyle/>
                    <a:p>
                      <a:pPr algn="ctr"/>
                      <a:r>
                        <a:rPr lang="en-US" dirty="0"/>
                        <a:t>2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8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spTree>
    <p:extLst>
      <p:ext uri="{BB962C8B-B14F-4D97-AF65-F5344CB8AC3E}">
        <p14:creationId xmlns:p14="http://schemas.microsoft.com/office/powerpoint/2010/main" val="60261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6675-7417-4EB4-834F-E73D6FCC8093}"/>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ar-SA" sz="2000" b="1" dirty="0">
                <a:solidFill>
                  <a:srgbClr val="000000"/>
                </a:solidFill>
                <a:effectLst/>
                <a:ea typeface="Calibri" panose="020F0502020204030204" pitchFamily="34" charset="0"/>
                <a:cs typeface="B Nazanin" panose="00000400000000000000" pitchFamily="2" charset="-78"/>
              </a:rPr>
              <a:t>قالب دستورالعمل</a:t>
            </a:r>
            <a:r>
              <a:rPr lang="fa-IR" sz="2000" b="1" dirty="0">
                <a:cs typeface="B Nazanin" panose="00000400000000000000" pitchFamily="2" charset="-78"/>
              </a:rPr>
              <a:t>)</a:t>
            </a:r>
            <a:endParaRPr lang="en-US" sz="2000" dirty="0"/>
          </a:p>
        </p:txBody>
      </p:sp>
      <p:graphicFrame>
        <p:nvGraphicFramePr>
          <p:cNvPr id="4" name="Table 4">
            <a:extLst>
              <a:ext uri="{FF2B5EF4-FFF2-40B4-BE49-F238E27FC236}">
                <a16:creationId xmlns:a16="http://schemas.microsoft.com/office/drawing/2014/main" id="{E94B7EC0-555F-43D3-A76F-C4099D45D4F1}"/>
              </a:ext>
            </a:extLst>
          </p:cNvPr>
          <p:cNvGraphicFramePr>
            <a:graphicFrameLocks noGrp="1"/>
          </p:cNvGraphicFramePr>
          <p:nvPr>
            <p:ph idx="1"/>
            <p:extLst>
              <p:ext uri="{D42A27DB-BD31-4B8C-83A1-F6EECF244321}">
                <p14:modId xmlns:p14="http://schemas.microsoft.com/office/powerpoint/2010/main" val="3308374594"/>
              </p:ext>
            </p:extLst>
          </p:nvPr>
        </p:nvGraphicFramePr>
        <p:xfrm>
          <a:off x="838199" y="1642987"/>
          <a:ext cx="11246480" cy="741680"/>
        </p:xfrm>
        <a:graphic>
          <a:graphicData uri="http://schemas.openxmlformats.org/drawingml/2006/table">
            <a:tbl>
              <a:tblPr firstRow="1" bandRow="1">
                <a:tableStyleId>{ED083AE6-46FA-4A59-8FB0-9F97EB10719F}</a:tableStyleId>
              </a:tblPr>
              <a:tblGrid>
                <a:gridCol w="954742">
                  <a:extLst>
                    <a:ext uri="{9D8B030D-6E8A-4147-A177-3AD203B41FA5}">
                      <a16:colId xmlns:a16="http://schemas.microsoft.com/office/drawing/2014/main" val="1563164321"/>
                    </a:ext>
                  </a:extLst>
                </a:gridCol>
                <a:gridCol w="6902824">
                  <a:extLst>
                    <a:ext uri="{9D8B030D-6E8A-4147-A177-3AD203B41FA5}">
                      <a16:colId xmlns:a16="http://schemas.microsoft.com/office/drawing/2014/main" val="571432982"/>
                    </a:ext>
                  </a:extLst>
                </a:gridCol>
                <a:gridCol w="1945341">
                  <a:extLst>
                    <a:ext uri="{9D8B030D-6E8A-4147-A177-3AD203B41FA5}">
                      <a16:colId xmlns:a16="http://schemas.microsoft.com/office/drawing/2014/main" val="815624187"/>
                    </a:ext>
                  </a:extLst>
                </a:gridCol>
                <a:gridCol w="1443573">
                  <a:extLst>
                    <a:ext uri="{9D8B030D-6E8A-4147-A177-3AD203B41FA5}">
                      <a16:colId xmlns:a16="http://schemas.microsoft.com/office/drawing/2014/main" val="2756195415"/>
                    </a:ext>
                  </a:extLst>
                </a:gridCol>
              </a:tblGrid>
              <a:tr h="370840">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Empty</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immediate</a:t>
                      </a:r>
                      <a:endParaRPr lang="en-US" dirty="0">
                        <a:cs typeface="B Nazanin" panose="00000400000000000000" pitchFamily="2" charset="-78"/>
                      </a:endParaRPr>
                    </a:p>
                  </a:txBody>
                  <a:tcPr anchor="ctr"/>
                </a:tc>
                <a:extLst>
                  <a:ext uri="{0D108BD9-81ED-4DB2-BD59-A6C34878D82A}">
                    <a16:rowId xmlns:a16="http://schemas.microsoft.com/office/drawing/2014/main" val="2261771272"/>
                  </a:ext>
                </a:extLst>
              </a:tr>
              <a:tr h="370840">
                <a:tc>
                  <a:txBody>
                    <a:bodyPr/>
                    <a:lstStyle/>
                    <a:p>
                      <a:pPr algn="ctr"/>
                      <a:r>
                        <a:rPr lang="en-US" dirty="0"/>
                        <a:t>000</a:t>
                      </a:r>
                    </a:p>
                  </a:txBody>
                  <a:tcPr anchor="ctr"/>
                </a:tc>
                <a:tc>
                  <a:txBody>
                    <a:bodyPr/>
                    <a:lstStyle/>
                    <a:p>
                      <a:pPr algn="ctr"/>
                      <a:r>
                        <a:rPr lang="en-US" dirty="0"/>
                        <a:t>15 bit</a:t>
                      </a:r>
                    </a:p>
                  </a:txBody>
                  <a:tcPr anchor="ctr"/>
                </a:tc>
                <a:tc>
                  <a:txBody>
                    <a:bodyPr/>
                    <a:lstStyle/>
                    <a:p>
                      <a:pPr algn="ctr"/>
                      <a:r>
                        <a:rPr lang="en-US" dirty="0"/>
                        <a:t>6 bit</a:t>
                      </a:r>
                    </a:p>
                  </a:txBody>
                  <a:tcPr anchor="ctr"/>
                </a:tc>
                <a:tc>
                  <a:txBody>
                    <a:bodyPr/>
                    <a:lstStyle/>
                    <a:p>
                      <a:pPr algn="ctr"/>
                      <a:r>
                        <a:rPr lang="en-US" dirty="0"/>
                        <a:t>8 bit</a:t>
                      </a:r>
                    </a:p>
                  </a:txBody>
                  <a:tcPr anchor="ctr"/>
                </a:tc>
                <a:extLst>
                  <a:ext uri="{0D108BD9-81ED-4DB2-BD59-A6C34878D82A}">
                    <a16:rowId xmlns:a16="http://schemas.microsoft.com/office/drawing/2014/main" val="559625990"/>
                  </a:ext>
                </a:extLst>
              </a:tr>
            </a:tbl>
          </a:graphicData>
        </a:graphic>
      </p:graphicFrame>
      <p:sp>
        <p:nvSpPr>
          <p:cNvPr id="5" name="Subtitle 2">
            <a:extLst>
              <a:ext uri="{FF2B5EF4-FFF2-40B4-BE49-F238E27FC236}">
                <a16:creationId xmlns:a16="http://schemas.microsoft.com/office/drawing/2014/main" id="{E9B4DD1D-41E2-48E1-921C-53A4F28EF4C0}"/>
              </a:ext>
            </a:extLst>
          </p:cNvPr>
          <p:cNvSpPr txBox="1">
            <a:spLocks/>
          </p:cNvSpPr>
          <p:nvPr/>
        </p:nvSpPr>
        <p:spPr>
          <a:xfrm>
            <a:off x="542364" y="1221078"/>
            <a:ext cx="11107271" cy="54057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B Nazanin" panose="00000400000000000000" pitchFamily="2" charset="-78"/>
              </a:rPr>
              <a:t>MOV</a:t>
            </a:r>
          </a:p>
          <a:p>
            <a:pPr marL="0" indent="0">
              <a:buNone/>
            </a:pPr>
            <a:endParaRPr lang="en-US" sz="2400" dirty="0">
              <a:cs typeface="B Nazanin" panose="00000400000000000000" pitchFamily="2" charset="-78"/>
            </a:endParaRPr>
          </a:p>
          <a:p>
            <a:pPr marL="0" indent="0">
              <a:buNone/>
            </a:pPr>
            <a:endParaRPr lang="en-US" sz="1100" dirty="0">
              <a:cs typeface="B Nazanin" panose="00000400000000000000" pitchFamily="2" charset="-78"/>
            </a:endParaRPr>
          </a:p>
          <a:p>
            <a:r>
              <a:rPr lang="en-US" dirty="0">
                <a:cs typeface="B Nazanin" panose="00000400000000000000" pitchFamily="2" charset="-78"/>
              </a:rPr>
              <a:t>UMUL &lt;</a:t>
            </a:r>
            <a:r>
              <a:rPr lang="en-US" sz="2800" dirty="0"/>
              <a:t>Immediate&gt;</a:t>
            </a:r>
          </a:p>
          <a:p>
            <a:endParaRPr lang="en-US" dirty="0">
              <a:cs typeface="B Nazanin" panose="00000400000000000000" pitchFamily="2" charset="-78"/>
            </a:endParaRPr>
          </a:p>
          <a:p>
            <a:endParaRPr lang="en-US" dirty="0">
              <a:cs typeface="B Nazanin" panose="00000400000000000000" pitchFamily="2" charset="-78"/>
            </a:endParaRPr>
          </a:p>
          <a:p>
            <a:r>
              <a:rPr lang="en-US" dirty="0">
                <a:cs typeface="B Nazanin" panose="00000400000000000000" pitchFamily="2" charset="-78"/>
              </a:rPr>
              <a:t>UMUL &lt;Register&gt;</a:t>
            </a:r>
          </a:p>
          <a:p>
            <a:endParaRPr lang="fa-IR" dirty="0">
              <a:cs typeface="B Nazanin" panose="00000400000000000000" pitchFamily="2" charset="-78"/>
            </a:endParaRPr>
          </a:p>
          <a:p>
            <a:endParaRPr lang="en-US" dirty="0">
              <a:cs typeface="B Nazanin" panose="00000400000000000000" pitchFamily="2" charset="-78"/>
            </a:endParaRPr>
          </a:p>
        </p:txBody>
      </p:sp>
      <p:graphicFrame>
        <p:nvGraphicFramePr>
          <p:cNvPr id="7" name="Table 4">
            <a:extLst>
              <a:ext uri="{FF2B5EF4-FFF2-40B4-BE49-F238E27FC236}">
                <a16:creationId xmlns:a16="http://schemas.microsoft.com/office/drawing/2014/main" id="{480CCC35-FDF8-411A-9FB2-05EDD4B58F60}"/>
              </a:ext>
            </a:extLst>
          </p:cNvPr>
          <p:cNvGraphicFramePr>
            <a:graphicFrameLocks noGrp="1"/>
          </p:cNvGraphicFramePr>
          <p:nvPr>
            <p:extLst>
              <p:ext uri="{D42A27DB-BD31-4B8C-83A1-F6EECF244321}">
                <p14:modId xmlns:p14="http://schemas.microsoft.com/office/powerpoint/2010/main" val="487428382"/>
              </p:ext>
            </p:extLst>
          </p:nvPr>
        </p:nvGraphicFramePr>
        <p:xfrm>
          <a:off x="838200" y="2952730"/>
          <a:ext cx="11246478" cy="836737"/>
        </p:xfrm>
        <a:graphic>
          <a:graphicData uri="http://schemas.openxmlformats.org/drawingml/2006/table">
            <a:tbl>
              <a:tblPr firstRow="1" bandRow="1">
                <a:tableStyleId>{ED083AE6-46FA-4A59-8FB0-9F97EB10719F}</a:tableStyleId>
              </a:tblPr>
              <a:tblGrid>
                <a:gridCol w="975292">
                  <a:extLst>
                    <a:ext uri="{9D8B030D-6E8A-4147-A177-3AD203B41FA5}">
                      <a16:colId xmlns:a16="http://schemas.microsoft.com/office/drawing/2014/main" val="1252308371"/>
                    </a:ext>
                  </a:extLst>
                </a:gridCol>
                <a:gridCol w="1853073">
                  <a:extLst>
                    <a:ext uri="{9D8B030D-6E8A-4147-A177-3AD203B41FA5}">
                      <a16:colId xmlns:a16="http://schemas.microsoft.com/office/drawing/2014/main" val="1946150966"/>
                    </a:ext>
                  </a:extLst>
                </a:gridCol>
                <a:gridCol w="833717">
                  <a:extLst>
                    <a:ext uri="{9D8B030D-6E8A-4147-A177-3AD203B41FA5}">
                      <a16:colId xmlns:a16="http://schemas.microsoft.com/office/drawing/2014/main" val="1064960110"/>
                    </a:ext>
                  </a:extLst>
                </a:gridCol>
                <a:gridCol w="1819836">
                  <a:extLst>
                    <a:ext uri="{9D8B030D-6E8A-4147-A177-3AD203B41FA5}">
                      <a16:colId xmlns:a16="http://schemas.microsoft.com/office/drawing/2014/main" val="1979828978"/>
                    </a:ext>
                  </a:extLst>
                </a:gridCol>
                <a:gridCol w="1792941">
                  <a:extLst>
                    <a:ext uri="{9D8B030D-6E8A-4147-A177-3AD203B41FA5}">
                      <a16:colId xmlns:a16="http://schemas.microsoft.com/office/drawing/2014/main" val="4094644775"/>
                    </a:ext>
                  </a:extLst>
                </a:gridCol>
                <a:gridCol w="1837765">
                  <a:extLst>
                    <a:ext uri="{9D8B030D-6E8A-4147-A177-3AD203B41FA5}">
                      <a16:colId xmlns:a16="http://schemas.microsoft.com/office/drawing/2014/main" val="1127936253"/>
                    </a:ext>
                  </a:extLst>
                </a:gridCol>
                <a:gridCol w="2133854">
                  <a:extLst>
                    <a:ext uri="{9D8B030D-6E8A-4147-A177-3AD203B41FA5}">
                      <a16:colId xmlns:a16="http://schemas.microsoft.com/office/drawing/2014/main" val="3195091842"/>
                    </a:ext>
                  </a:extLst>
                </a:gridCol>
              </a:tblGrid>
              <a:tr h="462823">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Addressing mode</a:t>
                      </a:r>
                      <a:endParaRPr lang="en-US" dirty="0">
                        <a:cs typeface="B Nazanin" panose="00000400000000000000" pitchFamily="2" charset="-78"/>
                      </a:endParaRPr>
                    </a:p>
                  </a:txBody>
                  <a:tcPr anchor="ctr"/>
                </a:tc>
                <a:tc>
                  <a:txBody>
                    <a:bodyPr/>
                    <a:lstStyle/>
                    <a:p>
                      <a:pPr algn="ctr"/>
                      <a:r>
                        <a:rPr lang="en-US" dirty="0"/>
                        <a:t>Empty</a:t>
                      </a:r>
                      <a:endParaRPr lang="en-US" dirty="0">
                        <a:cs typeface="B Nazanin" panose="00000400000000000000" pitchFamily="2" charset="-78"/>
                      </a:endParaRP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immediate</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en-US" dirty="0"/>
                        <a:t>001</a:t>
                      </a:r>
                      <a:endParaRPr lang="en-US" dirty="0">
                        <a:cs typeface="B Nazanin" panose="00000400000000000000" pitchFamily="2" charset="-78"/>
                      </a:endParaRPr>
                    </a:p>
                  </a:txBody>
                  <a:tcPr anchor="ctr"/>
                </a:tc>
                <a:tc>
                  <a:txBody>
                    <a:bodyPr/>
                    <a:lstStyle/>
                    <a:p>
                      <a:pPr algn="ctr"/>
                      <a:r>
                        <a:rPr lang="en-US" dirty="0"/>
                        <a:t>0</a:t>
                      </a:r>
                      <a:endParaRPr lang="en-US" dirty="0">
                        <a:cs typeface="B Nazanin" panose="00000400000000000000" pitchFamily="2" charset="-78"/>
                      </a:endParaRPr>
                    </a:p>
                  </a:txBody>
                  <a:tcPr anchor="ctr"/>
                </a:tc>
                <a:tc>
                  <a:txBody>
                    <a:bodyPr/>
                    <a:lstStyle/>
                    <a:p>
                      <a:pPr algn="ctr"/>
                      <a:r>
                        <a:rPr lang="en-US" dirty="0"/>
                        <a:t>2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8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graphicFrame>
        <p:nvGraphicFramePr>
          <p:cNvPr id="8" name="Table 4">
            <a:extLst>
              <a:ext uri="{FF2B5EF4-FFF2-40B4-BE49-F238E27FC236}">
                <a16:creationId xmlns:a16="http://schemas.microsoft.com/office/drawing/2014/main" id="{B2F6ADE6-EC4C-4CE8-8DCE-27E7B7A9CFA9}"/>
              </a:ext>
            </a:extLst>
          </p:cNvPr>
          <p:cNvGraphicFramePr>
            <a:graphicFrameLocks noGrp="1"/>
          </p:cNvGraphicFramePr>
          <p:nvPr>
            <p:extLst>
              <p:ext uri="{D42A27DB-BD31-4B8C-83A1-F6EECF244321}">
                <p14:modId xmlns:p14="http://schemas.microsoft.com/office/powerpoint/2010/main" val="1085046685"/>
              </p:ext>
            </p:extLst>
          </p:nvPr>
        </p:nvGraphicFramePr>
        <p:xfrm>
          <a:off x="838199" y="4473334"/>
          <a:ext cx="11246480" cy="836737"/>
        </p:xfrm>
        <a:graphic>
          <a:graphicData uri="http://schemas.openxmlformats.org/drawingml/2006/table">
            <a:tbl>
              <a:tblPr firstRow="1" bandRow="1">
                <a:tableStyleId>{ED083AE6-46FA-4A59-8FB0-9F97EB10719F}</a:tableStyleId>
              </a:tblPr>
              <a:tblGrid>
                <a:gridCol w="964374">
                  <a:extLst>
                    <a:ext uri="{9D8B030D-6E8A-4147-A177-3AD203B41FA5}">
                      <a16:colId xmlns:a16="http://schemas.microsoft.com/office/drawing/2014/main" val="1252308371"/>
                    </a:ext>
                  </a:extLst>
                </a:gridCol>
                <a:gridCol w="1874202">
                  <a:extLst>
                    <a:ext uri="{9D8B030D-6E8A-4147-A177-3AD203B41FA5}">
                      <a16:colId xmlns:a16="http://schemas.microsoft.com/office/drawing/2014/main" val="1946150966"/>
                    </a:ext>
                  </a:extLst>
                </a:gridCol>
                <a:gridCol w="840804">
                  <a:extLst>
                    <a:ext uri="{9D8B030D-6E8A-4147-A177-3AD203B41FA5}">
                      <a16:colId xmlns:a16="http://schemas.microsoft.com/office/drawing/2014/main" val="1064960110"/>
                    </a:ext>
                  </a:extLst>
                </a:gridCol>
                <a:gridCol w="1806766">
                  <a:extLst>
                    <a:ext uri="{9D8B030D-6E8A-4147-A177-3AD203B41FA5}">
                      <a16:colId xmlns:a16="http://schemas.microsoft.com/office/drawing/2014/main" val="1979828978"/>
                    </a:ext>
                  </a:extLst>
                </a:gridCol>
                <a:gridCol w="1806766">
                  <a:extLst>
                    <a:ext uri="{9D8B030D-6E8A-4147-A177-3AD203B41FA5}">
                      <a16:colId xmlns:a16="http://schemas.microsoft.com/office/drawing/2014/main" val="4094644775"/>
                    </a:ext>
                  </a:extLst>
                </a:gridCol>
                <a:gridCol w="1806766">
                  <a:extLst>
                    <a:ext uri="{9D8B030D-6E8A-4147-A177-3AD203B41FA5}">
                      <a16:colId xmlns:a16="http://schemas.microsoft.com/office/drawing/2014/main" val="1127936253"/>
                    </a:ext>
                  </a:extLst>
                </a:gridCol>
                <a:gridCol w="2146802">
                  <a:extLst>
                    <a:ext uri="{9D8B030D-6E8A-4147-A177-3AD203B41FA5}">
                      <a16:colId xmlns:a16="http://schemas.microsoft.com/office/drawing/2014/main" val="3195091842"/>
                    </a:ext>
                  </a:extLst>
                </a:gridCol>
              </a:tblGrid>
              <a:tr h="462823">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Addressing mode</a:t>
                      </a:r>
                      <a:endParaRPr lang="en-US" dirty="0">
                        <a:cs typeface="B Nazanin" panose="00000400000000000000" pitchFamily="2" charset="-78"/>
                      </a:endParaRPr>
                    </a:p>
                  </a:txBody>
                  <a:tcPr anchor="ctr"/>
                </a:tc>
                <a:tc>
                  <a:txBody>
                    <a:bodyPr/>
                    <a:lstStyle/>
                    <a:p>
                      <a:pPr algn="ctr"/>
                      <a:r>
                        <a:rPr lang="en-US" dirty="0"/>
                        <a:t>Empty</a:t>
                      </a:r>
                      <a:endParaRPr lang="en-US" dirty="0">
                        <a:cs typeface="B Nazanin" panose="00000400000000000000" pitchFamily="2" charset="-78"/>
                      </a:endParaRP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en-US" dirty="0"/>
                        <a:t>001</a:t>
                      </a:r>
                      <a:endParaRPr lang="en-US" dirty="0">
                        <a:cs typeface="B Nazanin" panose="00000400000000000000" pitchFamily="2" charset="-78"/>
                      </a:endParaRPr>
                    </a:p>
                  </a:txBody>
                  <a:tcPr anchor="ctr"/>
                </a:tc>
                <a:tc>
                  <a:txBody>
                    <a:bodyPr/>
                    <a:lstStyle/>
                    <a:p>
                      <a:pPr algn="ctr"/>
                      <a:r>
                        <a:rPr lang="en-US" dirty="0"/>
                        <a:t>1</a:t>
                      </a:r>
                      <a:endParaRPr lang="en-US" dirty="0">
                        <a:cs typeface="B Nazanin" panose="00000400000000000000" pitchFamily="2" charset="-78"/>
                      </a:endParaRPr>
                    </a:p>
                  </a:txBody>
                  <a:tcPr anchor="ctr"/>
                </a:tc>
                <a:tc>
                  <a:txBody>
                    <a:bodyPr/>
                    <a:lstStyle/>
                    <a:p>
                      <a:pPr algn="ctr"/>
                      <a:r>
                        <a:rPr lang="en-US" dirty="0"/>
                        <a:t>4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spTree>
    <p:extLst>
      <p:ext uri="{BB962C8B-B14F-4D97-AF65-F5344CB8AC3E}">
        <p14:creationId xmlns:p14="http://schemas.microsoft.com/office/powerpoint/2010/main" val="332591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84687-93FD-4CA5-B3E5-02696C90D360}"/>
              </a:ext>
            </a:extLst>
          </p:cNvPr>
          <p:cNvSpPr>
            <a:spLocks noGrp="1"/>
          </p:cNvSpPr>
          <p:nvPr>
            <p:ph idx="1"/>
          </p:nvPr>
        </p:nvSpPr>
        <p:spPr>
          <a:xfrm>
            <a:off x="542365" y="788894"/>
            <a:ext cx="10515600" cy="5388069"/>
          </a:xfrm>
        </p:spPr>
        <p:txBody>
          <a:bodyPr/>
          <a:lstStyle/>
          <a:p>
            <a:r>
              <a:rPr lang="en-US" dirty="0"/>
              <a:t>ADD </a:t>
            </a:r>
            <a:r>
              <a:rPr lang="en-US" dirty="0">
                <a:cs typeface="B Nazanin" panose="00000400000000000000" pitchFamily="2" charset="-78"/>
              </a:rPr>
              <a:t>&lt;</a:t>
            </a:r>
            <a:r>
              <a:rPr lang="en-US" sz="2800" dirty="0"/>
              <a:t>Immediate&gt;</a:t>
            </a:r>
          </a:p>
          <a:p>
            <a:endParaRPr lang="en-US" dirty="0"/>
          </a:p>
          <a:p>
            <a:endParaRPr lang="en-US" dirty="0"/>
          </a:p>
          <a:p>
            <a:r>
              <a:rPr lang="en-US" dirty="0"/>
              <a:t>ADD </a:t>
            </a:r>
            <a:r>
              <a:rPr lang="en-US" dirty="0">
                <a:cs typeface="B Nazanin" panose="00000400000000000000" pitchFamily="2" charset="-78"/>
              </a:rPr>
              <a:t>&lt;Register</a:t>
            </a:r>
            <a:r>
              <a:rPr lang="en-US" sz="2800" dirty="0"/>
              <a:t>&gt;</a:t>
            </a:r>
          </a:p>
          <a:p>
            <a:endParaRPr lang="en-US" dirty="0"/>
          </a:p>
          <a:p>
            <a:endParaRPr lang="en-US" dirty="0"/>
          </a:p>
          <a:p>
            <a:r>
              <a:rPr lang="en-US" dirty="0"/>
              <a:t>SUB </a:t>
            </a:r>
            <a:r>
              <a:rPr lang="en-US" dirty="0">
                <a:cs typeface="B Nazanin" panose="00000400000000000000" pitchFamily="2" charset="-78"/>
              </a:rPr>
              <a:t>&lt;</a:t>
            </a:r>
            <a:r>
              <a:rPr lang="en-US" sz="2800" dirty="0"/>
              <a:t>Immediate&gt;</a:t>
            </a:r>
          </a:p>
          <a:p>
            <a:endParaRPr lang="en-US" dirty="0"/>
          </a:p>
          <a:p>
            <a:endParaRPr lang="en-US" dirty="0"/>
          </a:p>
          <a:p>
            <a:r>
              <a:rPr lang="en-US" dirty="0"/>
              <a:t>SUB </a:t>
            </a:r>
            <a:r>
              <a:rPr lang="en-US" dirty="0">
                <a:cs typeface="B Nazanin" panose="00000400000000000000" pitchFamily="2" charset="-78"/>
              </a:rPr>
              <a:t>&lt;Register</a:t>
            </a:r>
            <a:r>
              <a:rPr lang="en-US" sz="2800" dirty="0"/>
              <a:t>&gt;</a:t>
            </a:r>
          </a:p>
          <a:p>
            <a:endParaRPr lang="en-US" dirty="0"/>
          </a:p>
        </p:txBody>
      </p:sp>
      <p:sp>
        <p:nvSpPr>
          <p:cNvPr id="4" name="Title 1">
            <a:extLst>
              <a:ext uri="{FF2B5EF4-FFF2-40B4-BE49-F238E27FC236}">
                <a16:creationId xmlns:a16="http://schemas.microsoft.com/office/drawing/2014/main" id="{D5C3065C-6220-40A0-A00F-0C47E7C06CD1}"/>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ar-SA" sz="2000" b="1" dirty="0">
                <a:solidFill>
                  <a:srgbClr val="000000"/>
                </a:solidFill>
                <a:effectLst/>
                <a:ea typeface="Calibri" panose="020F0502020204030204" pitchFamily="34" charset="0"/>
                <a:cs typeface="B Nazanin" panose="00000400000000000000" pitchFamily="2" charset="-78"/>
              </a:rPr>
              <a:t>قالب دستورالعمل</a:t>
            </a:r>
            <a:r>
              <a:rPr lang="fa-IR" sz="2000" b="1" dirty="0">
                <a:cs typeface="B Nazanin" panose="00000400000000000000" pitchFamily="2" charset="-78"/>
              </a:rPr>
              <a:t>)</a:t>
            </a:r>
            <a:endParaRPr lang="en-US" sz="2000" dirty="0"/>
          </a:p>
        </p:txBody>
      </p:sp>
      <p:graphicFrame>
        <p:nvGraphicFramePr>
          <p:cNvPr id="5" name="Table 4">
            <a:extLst>
              <a:ext uri="{FF2B5EF4-FFF2-40B4-BE49-F238E27FC236}">
                <a16:creationId xmlns:a16="http://schemas.microsoft.com/office/drawing/2014/main" id="{4FE2A223-A52B-4A01-BFFB-1BE134FEE3D1}"/>
              </a:ext>
            </a:extLst>
          </p:cNvPr>
          <p:cNvGraphicFramePr>
            <a:graphicFrameLocks noGrp="1"/>
          </p:cNvGraphicFramePr>
          <p:nvPr>
            <p:extLst>
              <p:ext uri="{D42A27DB-BD31-4B8C-83A1-F6EECF244321}">
                <p14:modId xmlns:p14="http://schemas.microsoft.com/office/powerpoint/2010/main" val="2137701261"/>
              </p:ext>
            </p:extLst>
          </p:nvPr>
        </p:nvGraphicFramePr>
        <p:xfrm>
          <a:off x="838196" y="1284050"/>
          <a:ext cx="11246479" cy="836737"/>
        </p:xfrm>
        <a:graphic>
          <a:graphicData uri="http://schemas.openxmlformats.org/drawingml/2006/table">
            <a:tbl>
              <a:tblPr firstRow="1" bandRow="1">
                <a:tableStyleId>{ED083AE6-46FA-4A59-8FB0-9F97EB10719F}</a:tableStyleId>
              </a:tblPr>
              <a:tblGrid>
                <a:gridCol w="1090272">
                  <a:extLst>
                    <a:ext uri="{9D8B030D-6E8A-4147-A177-3AD203B41FA5}">
                      <a16:colId xmlns:a16="http://schemas.microsoft.com/office/drawing/2014/main" val="1252308371"/>
                    </a:ext>
                  </a:extLst>
                </a:gridCol>
                <a:gridCol w="2123905">
                  <a:extLst>
                    <a:ext uri="{9D8B030D-6E8A-4147-A177-3AD203B41FA5}">
                      <a16:colId xmlns:a16="http://schemas.microsoft.com/office/drawing/2014/main" val="1946150966"/>
                    </a:ext>
                  </a:extLst>
                </a:gridCol>
                <a:gridCol w="1783647">
                  <a:extLst>
                    <a:ext uri="{9D8B030D-6E8A-4147-A177-3AD203B41FA5}">
                      <a16:colId xmlns:a16="http://schemas.microsoft.com/office/drawing/2014/main" val="1064960110"/>
                    </a:ext>
                  </a:extLst>
                </a:gridCol>
                <a:gridCol w="2232211">
                  <a:extLst>
                    <a:ext uri="{9D8B030D-6E8A-4147-A177-3AD203B41FA5}">
                      <a16:colId xmlns:a16="http://schemas.microsoft.com/office/drawing/2014/main" val="4094644775"/>
                    </a:ext>
                  </a:extLst>
                </a:gridCol>
                <a:gridCol w="1999130">
                  <a:extLst>
                    <a:ext uri="{9D8B030D-6E8A-4147-A177-3AD203B41FA5}">
                      <a16:colId xmlns:a16="http://schemas.microsoft.com/office/drawing/2014/main" val="1127936253"/>
                    </a:ext>
                  </a:extLst>
                </a:gridCol>
                <a:gridCol w="2017314">
                  <a:extLst>
                    <a:ext uri="{9D8B030D-6E8A-4147-A177-3AD203B41FA5}">
                      <a16:colId xmlns:a16="http://schemas.microsoft.com/office/drawing/2014/main" val="3195091842"/>
                    </a:ext>
                  </a:extLst>
                </a:gridCol>
              </a:tblGrid>
              <a:tr h="462823">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Addressing mode</a:t>
                      </a:r>
                      <a:endParaRPr lang="en-US" dirty="0">
                        <a:cs typeface="B Nazanin" panose="00000400000000000000" pitchFamily="2" charset="-78"/>
                      </a:endParaRPr>
                    </a:p>
                  </a:txBody>
                  <a:tcPr anchor="ctr"/>
                </a:tc>
                <a:tc>
                  <a:txBody>
                    <a:bodyPr/>
                    <a:lstStyle/>
                    <a:p>
                      <a:pPr algn="ctr"/>
                      <a:r>
                        <a:rPr lang="en-US" dirty="0"/>
                        <a:t>Empty</a:t>
                      </a: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immediate</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en-US" dirty="0"/>
                        <a:t>010</a:t>
                      </a:r>
                      <a:endParaRPr lang="en-US" dirty="0">
                        <a:cs typeface="B Nazanin" panose="00000400000000000000" pitchFamily="2" charset="-78"/>
                      </a:endParaRPr>
                    </a:p>
                  </a:txBody>
                  <a:tcPr anchor="ctr"/>
                </a:tc>
                <a:tc>
                  <a:txBody>
                    <a:bodyPr/>
                    <a:lstStyle/>
                    <a:p>
                      <a:pPr algn="ctr"/>
                      <a:r>
                        <a:rPr lang="en-US" dirty="0"/>
                        <a:t>0</a:t>
                      </a:r>
                      <a:endParaRPr lang="en-US" dirty="0">
                        <a:cs typeface="B Nazanin" panose="00000400000000000000" pitchFamily="2" charset="-78"/>
                      </a:endParaRPr>
                    </a:p>
                  </a:txBody>
                  <a:tcPr anchor="ctr"/>
                </a:tc>
                <a:tc>
                  <a:txBody>
                    <a:bodyPr/>
                    <a:lstStyle/>
                    <a:p>
                      <a:pPr algn="ctr"/>
                      <a:r>
                        <a:rPr lang="en-US" dirty="0"/>
                        <a:t>8 bit</a:t>
                      </a: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8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graphicFrame>
        <p:nvGraphicFramePr>
          <p:cNvPr id="6" name="Table 5">
            <a:extLst>
              <a:ext uri="{FF2B5EF4-FFF2-40B4-BE49-F238E27FC236}">
                <a16:creationId xmlns:a16="http://schemas.microsoft.com/office/drawing/2014/main" id="{BD6782F9-3301-4146-BC8B-FC581AE865F9}"/>
              </a:ext>
            </a:extLst>
          </p:cNvPr>
          <p:cNvGraphicFramePr>
            <a:graphicFrameLocks noGrp="1"/>
          </p:cNvGraphicFramePr>
          <p:nvPr>
            <p:extLst>
              <p:ext uri="{D42A27DB-BD31-4B8C-83A1-F6EECF244321}">
                <p14:modId xmlns:p14="http://schemas.microsoft.com/office/powerpoint/2010/main" val="72697451"/>
              </p:ext>
            </p:extLst>
          </p:nvPr>
        </p:nvGraphicFramePr>
        <p:xfrm>
          <a:off x="838197" y="2788554"/>
          <a:ext cx="11246479" cy="836737"/>
        </p:xfrm>
        <a:graphic>
          <a:graphicData uri="http://schemas.openxmlformats.org/drawingml/2006/table">
            <a:tbl>
              <a:tblPr firstRow="1" bandRow="1">
                <a:tableStyleId>{ED083AE6-46FA-4A59-8FB0-9F97EB10719F}</a:tableStyleId>
              </a:tblPr>
              <a:tblGrid>
                <a:gridCol w="1080249">
                  <a:extLst>
                    <a:ext uri="{9D8B030D-6E8A-4147-A177-3AD203B41FA5}">
                      <a16:colId xmlns:a16="http://schemas.microsoft.com/office/drawing/2014/main" val="1252308371"/>
                    </a:ext>
                  </a:extLst>
                </a:gridCol>
                <a:gridCol w="2142565">
                  <a:extLst>
                    <a:ext uri="{9D8B030D-6E8A-4147-A177-3AD203B41FA5}">
                      <a16:colId xmlns:a16="http://schemas.microsoft.com/office/drawing/2014/main" val="1946150966"/>
                    </a:ext>
                  </a:extLst>
                </a:gridCol>
                <a:gridCol w="1757764">
                  <a:extLst>
                    <a:ext uri="{9D8B030D-6E8A-4147-A177-3AD203B41FA5}">
                      <a16:colId xmlns:a16="http://schemas.microsoft.com/office/drawing/2014/main" val="1064960110"/>
                    </a:ext>
                  </a:extLst>
                </a:gridCol>
                <a:gridCol w="2240424">
                  <a:extLst>
                    <a:ext uri="{9D8B030D-6E8A-4147-A177-3AD203B41FA5}">
                      <a16:colId xmlns:a16="http://schemas.microsoft.com/office/drawing/2014/main" val="4094644775"/>
                    </a:ext>
                  </a:extLst>
                </a:gridCol>
                <a:gridCol w="2017129">
                  <a:extLst>
                    <a:ext uri="{9D8B030D-6E8A-4147-A177-3AD203B41FA5}">
                      <a16:colId xmlns:a16="http://schemas.microsoft.com/office/drawing/2014/main" val="1127936253"/>
                    </a:ext>
                  </a:extLst>
                </a:gridCol>
                <a:gridCol w="2008348">
                  <a:extLst>
                    <a:ext uri="{9D8B030D-6E8A-4147-A177-3AD203B41FA5}">
                      <a16:colId xmlns:a16="http://schemas.microsoft.com/office/drawing/2014/main" val="3195091842"/>
                    </a:ext>
                  </a:extLst>
                </a:gridCol>
              </a:tblGrid>
              <a:tr h="462823">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Addressing mode</a:t>
                      </a:r>
                      <a:endParaRPr lang="en-US" dirty="0">
                        <a:cs typeface="B Nazanin" panose="00000400000000000000" pitchFamily="2" charset="-78"/>
                      </a:endParaRPr>
                    </a:p>
                  </a:txBody>
                  <a:tcPr anchor="ctr"/>
                </a:tc>
                <a:tc>
                  <a:txBody>
                    <a:bodyPr/>
                    <a:lstStyle/>
                    <a:p>
                      <a:pPr algn="ctr"/>
                      <a:r>
                        <a:rPr lang="en-US" dirty="0"/>
                        <a:t>Empty</a:t>
                      </a: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en-US" dirty="0"/>
                        <a:t>010</a:t>
                      </a:r>
                      <a:endParaRPr lang="en-US" dirty="0">
                        <a:cs typeface="B Nazanin" panose="00000400000000000000" pitchFamily="2" charset="-78"/>
                      </a:endParaRPr>
                    </a:p>
                  </a:txBody>
                  <a:tcPr anchor="ctr"/>
                </a:tc>
                <a:tc>
                  <a:txBody>
                    <a:bodyPr/>
                    <a:lstStyle/>
                    <a:p>
                      <a:pPr algn="ctr"/>
                      <a:r>
                        <a:rPr lang="en-US" dirty="0"/>
                        <a:t>1</a:t>
                      </a:r>
                      <a:endParaRPr lang="en-US" dirty="0">
                        <a:cs typeface="B Nazanin" panose="00000400000000000000" pitchFamily="2" charset="-78"/>
                      </a:endParaRPr>
                    </a:p>
                  </a:txBody>
                  <a:tcPr anchor="ctr"/>
                </a:tc>
                <a:tc>
                  <a:txBody>
                    <a:bodyPr/>
                    <a:lstStyle/>
                    <a:p>
                      <a:pPr algn="ctr"/>
                      <a:r>
                        <a:rPr lang="en-US" dirty="0"/>
                        <a:t>10 bit</a:t>
                      </a: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graphicFrame>
        <p:nvGraphicFramePr>
          <p:cNvPr id="7" name="Table 6">
            <a:extLst>
              <a:ext uri="{FF2B5EF4-FFF2-40B4-BE49-F238E27FC236}">
                <a16:creationId xmlns:a16="http://schemas.microsoft.com/office/drawing/2014/main" id="{58358EC6-2192-4E65-87DF-1ABE6740DF12}"/>
              </a:ext>
            </a:extLst>
          </p:cNvPr>
          <p:cNvGraphicFramePr>
            <a:graphicFrameLocks noGrp="1"/>
          </p:cNvGraphicFramePr>
          <p:nvPr>
            <p:extLst>
              <p:ext uri="{D42A27DB-BD31-4B8C-83A1-F6EECF244321}">
                <p14:modId xmlns:p14="http://schemas.microsoft.com/office/powerpoint/2010/main" val="1513137110"/>
              </p:ext>
            </p:extLst>
          </p:nvPr>
        </p:nvGraphicFramePr>
        <p:xfrm>
          <a:off x="838198" y="4300778"/>
          <a:ext cx="11246479" cy="836737"/>
        </p:xfrm>
        <a:graphic>
          <a:graphicData uri="http://schemas.openxmlformats.org/drawingml/2006/table">
            <a:tbl>
              <a:tblPr firstRow="1" bandRow="1">
                <a:tableStyleId>{ED083AE6-46FA-4A59-8FB0-9F97EB10719F}</a:tableStyleId>
              </a:tblPr>
              <a:tblGrid>
                <a:gridCol w="1090272">
                  <a:extLst>
                    <a:ext uri="{9D8B030D-6E8A-4147-A177-3AD203B41FA5}">
                      <a16:colId xmlns:a16="http://schemas.microsoft.com/office/drawing/2014/main" val="1252308371"/>
                    </a:ext>
                  </a:extLst>
                </a:gridCol>
                <a:gridCol w="2123905">
                  <a:extLst>
                    <a:ext uri="{9D8B030D-6E8A-4147-A177-3AD203B41FA5}">
                      <a16:colId xmlns:a16="http://schemas.microsoft.com/office/drawing/2014/main" val="1946150966"/>
                    </a:ext>
                  </a:extLst>
                </a:gridCol>
                <a:gridCol w="1783647">
                  <a:extLst>
                    <a:ext uri="{9D8B030D-6E8A-4147-A177-3AD203B41FA5}">
                      <a16:colId xmlns:a16="http://schemas.microsoft.com/office/drawing/2014/main" val="1064960110"/>
                    </a:ext>
                  </a:extLst>
                </a:gridCol>
                <a:gridCol w="2232211">
                  <a:extLst>
                    <a:ext uri="{9D8B030D-6E8A-4147-A177-3AD203B41FA5}">
                      <a16:colId xmlns:a16="http://schemas.microsoft.com/office/drawing/2014/main" val="4094644775"/>
                    </a:ext>
                  </a:extLst>
                </a:gridCol>
                <a:gridCol w="1999130">
                  <a:extLst>
                    <a:ext uri="{9D8B030D-6E8A-4147-A177-3AD203B41FA5}">
                      <a16:colId xmlns:a16="http://schemas.microsoft.com/office/drawing/2014/main" val="1127936253"/>
                    </a:ext>
                  </a:extLst>
                </a:gridCol>
                <a:gridCol w="2017314">
                  <a:extLst>
                    <a:ext uri="{9D8B030D-6E8A-4147-A177-3AD203B41FA5}">
                      <a16:colId xmlns:a16="http://schemas.microsoft.com/office/drawing/2014/main" val="3195091842"/>
                    </a:ext>
                  </a:extLst>
                </a:gridCol>
              </a:tblGrid>
              <a:tr h="462823">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Addressing mode</a:t>
                      </a:r>
                      <a:endParaRPr lang="en-US" dirty="0">
                        <a:cs typeface="B Nazanin" panose="00000400000000000000" pitchFamily="2" charset="-78"/>
                      </a:endParaRPr>
                    </a:p>
                  </a:txBody>
                  <a:tcPr anchor="ctr"/>
                </a:tc>
                <a:tc>
                  <a:txBody>
                    <a:bodyPr/>
                    <a:lstStyle/>
                    <a:p>
                      <a:pPr algn="ctr"/>
                      <a:r>
                        <a:rPr lang="en-US" dirty="0"/>
                        <a:t>Empty</a:t>
                      </a: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immediate</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en-US" dirty="0"/>
                        <a:t>011</a:t>
                      </a:r>
                      <a:endParaRPr lang="en-US" dirty="0">
                        <a:cs typeface="B Nazanin" panose="00000400000000000000" pitchFamily="2" charset="-78"/>
                      </a:endParaRPr>
                    </a:p>
                  </a:txBody>
                  <a:tcPr anchor="ctr"/>
                </a:tc>
                <a:tc>
                  <a:txBody>
                    <a:bodyPr/>
                    <a:lstStyle/>
                    <a:p>
                      <a:pPr algn="ctr"/>
                      <a:r>
                        <a:rPr lang="en-US" dirty="0"/>
                        <a:t>0</a:t>
                      </a:r>
                      <a:endParaRPr lang="en-US" dirty="0">
                        <a:cs typeface="B Nazanin" panose="00000400000000000000" pitchFamily="2" charset="-78"/>
                      </a:endParaRPr>
                    </a:p>
                  </a:txBody>
                  <a:tcPr anchor="ctr"/>
                </a:tc>
                <a:tc>
                  <a:txBody>
                    <a:bodyPr/>
                    <a:lstStyle/>
                    <a:p>
                      <a:pPr algn="ctr"/>
                      <a:r>
                        <a:rPr lang="en-US" dirty="0"/>
                        <a:t>8 bit</a:t>
                      </a: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8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graphicFrame>
        <p:nvGraphicFramePr>
          <p:cNvPr id="8" name="Table 7">
            <a:extLst>
              <a:ext uri="{FF2B5EF4-FFF2-40B4-BE49-F238E27FC236}">
                <a16:creationId xmlns:a16="http://schemas.microsoft.com/office/drawing/2014/main" id="{0E6FA785-0780-4D1F-A70A-818A0C01810D}"/>
              </a:ext>
            </a:extLst>
          </p:cNvPr>
          <p:cNvGraphicFramePr>
            <a:graphicFrameLocks noGrp="1"/>
          </p:cNvGraphicFramePr>
          <p:nvPr>
            <p:extLst>
              <p:ext uri="{D42A27DB-BD31-4B8C-83A1-F6EECF244321}">
                <p14:modId xmlns:p14="http://schemas.microsoft.com/office/powerpoint/2010/main" val="3056232691"/>
              </p:ext>
            </p:extLst>
          </p:nvPr>
        </p:nvGraphicFramePr>
        <p:xfrm>
          <a:off x="838195" y="5850428"/>
          <a:ext cx="11246479" cy="836737"/>
        </p:xfrm>
        <a:graphic>
          <a:graphicData uri="http://schemas.openxmlformats.org/drawingml/2006/table">
            <a:tbl>
              <a:tblPr firstRow="1" bandRow="1">
                <a:tableStyleId>{ED083AE6-46FA-4A59-8FB0-9F97EB10719F}</a:tableStyleId>
              </a:tblPr>
              <a:tblGrid>
                <a:gridCol w="1080249">
                  <a:extLst>
                    <a:ext uri="{9D8B030D-6E8A-4147-A177-3AD203B41FA5}">
                      <a16:colId xmlns:a16="http://schemas.microsoft.com/office/drawing/2014/main" val="1252308371"/>
                    </a:ext>
                  </a:extLst>
                </a:gridCol>
                <a:gridCol w="2142565">
                  <a:extLst>
                    <a:ext uri="{9D8B030D-6E8A-4147-A177-3AD203B41FA5}">
                      <a16:colId xmlns:a16="http://schemas.microsoft.com/office/drawing/2014/main" val="1946150966"/>
                    </a:ext>
                  </a:extLst>
                </a:gridCol>
                <a:gridCol w="1757764">
                  <a:extLst>
                    <a:ext uri="{9D8B030D-6E8A-4147-A177-3AD203B41FA5}">
                      <a16:colId xmlns:a16="http://schemas.microsoft.com/office/drawing/2014/main" val="1064960110"/>
                    </a:ext>
                  </a:extLst>
                </a:gridCol>
                <a:gridCol w="2240424">
                  <a:extLst>
                    <a:ext uri="{9D8B030D-6E8A-4147-A177-3AD203B41FA5}">
                      <a16:colId xmlns:a16="http://schemas.microsoft.com/office/drawing/2014/main" val="4094644775"/>
                    </a:ext>
                  </a:extLst>
                </a:gridCol>
                <a:gridCol w="2017129">
                  <a:extLst>
                    <a:ext uri="{9D8B030D-6E8A-4147-A177-3AD203B41FA5}">
                      <a16:colId xmlns:a16="http://schemas.microsoft.com/office/drawing/2014/main" val="1127936253"/>
                    </a:ext>
                  </a:extLst>
                </a:gridCol>
                <a:gridCol w="2008348">
                  <a:extLst>
                    <a:ext uri="{9D8B030D-6E8A-4147-A177-3AD203B41FA5}">
                      <a16:colId xmlns:a16="http://schemas.microsoft.com/office/drawing/2014/main" val="3195091842"/>
                    </a:ext>
                  </a:extLst>
                </a:gridCol>
              </a:tblGrid>
              <a:tr h="462823">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Addressing mode</a:t>
                      </a:r>
                      <a:endParaRPr lang="en-US" dirty="0">
                        <a:cs typeface="B Nazanin" panose="00000400000000000000" pitchFamily="2" charset="-78"/>
                      </a:endParaRPr>
                    </a:p>
                  </a:txBody>
                  <a:tcPr anchor="ctr"/>
                </a:tc>
                <a:tc>
                  <a:txBody>
                    <a:bodyPr/>
                    <a:lstStyle/>
                    <a:p>
                      <a:pPr algn="ctr"/>
                      <a:r>
                        <a:rPr lang="en-US" dirty="0"/>
                        <a:t>Empty</a:t>
                      </a: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en-US" dirty="0"/>
                        <a:t>011</a:t>
                      </a:r>
                      <a:endParaRPr lang="en-US" dirty="0">
                        <a:cs typeface="B Nazanin" panose="00000400000000000000" pitchFamily="2" charset="-78"/>
                      </a:endParaRPr>
                    </a:p>
                  </a:txBody>
                  <a:tcPr anchor="ctr"/>
                </a:tc>
                <a:tc>
                  <a:txBody>
                    <a:bodyPr/>
                    <a:lstStyle/>
                    <a:p>
                      <a:pPr algn="ctr"/>
                      <a:r>
                        <a:rPr lang="en-US" dirty="0"/>
                        <a:t>1</a:t>
                      </a:r>
                      <a:endParaRPr lang="en-US" dirty="0">
                        <a:cs typeface="B Nazanin" panose="00000400000000000000" pitchFamily="2" charset="-78"/>
                      </a:endParaRPr>
                    </a:p>
                  </a:txBody>
                  <a:tcPr anchor="ctr"/>
                </a:tc>
                <a:tc>
                  <a:txBody>
                    <a:bodyPr/>
                    <a:lstStyle/>
                    <a:p>
                      <a:pPr algn="ctr"/>
                      <a:r>
                        <a:rPr lang="en-US" dirty="0"/>
                        <a:t>10 bit</a:t>
                      </a: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spTree>
    <p:extLst>
      <p:ext uri="{BB962C8B-B14F-4D97-AF65-F5344CB8AC3E}">
        <p14:creationId xmlns:p14="http://schemas.microsoft.com/office/powerpoint/2010/main" val="260400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D055CB-5467-43E1-8EAB-409DB0EAB740}"/>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ar-SA" sz="2000" b="1" dirty="0">
                <a:solidFill>
                  <a:srgbClr val="000000"/>
                </a:solidFill>
                <a:effectLst/>
                <a:ea typeface="Calibri" panose="020F0502020204030204" pitchFamily="34" charset="0"/>
                <a:cs typeface="B Nazanin" panose="00000400000000000000" pitchFamily="2" charset="-78"/>
              </a:rPr>
              <a:t>قالب دستورالعمل</a:t>
            </a:r>
            <a:r>
              <a:rPr lang="fa-IR" sz="2000" b="1" dirty="0">
                <a:cs typeface="B Nazanin" panose="00000400000000000000" pitchFamily="2" charset="-78"/>
              </a:rPr>
              <a:t>)</a:t>
            </a:r>
            <a:endParaRPr lang="en-US" sz="2000" dirty="0"/>
          </a:p>
        </p:txBody>
      </p:sp>
      <p:sp>
        <p:nvSpPr>
          <p:cNvPr id="5" name="Content Placeholder 2">
            <a:extLst>
              <a:ext uri="{FF2B5EF4-FFF2-40B4-BE49-F238E27FC236}">
                <a16:creationId xmlns:a16="http://schemas.microsoft.com/office/drawing/2014/main" id="{795471F7-21C2-431D-9E32-9D22E72440EF}"/>
              </a:ext>
            </a:extLst>
          </p:cNvPr>
          <p:cNvSpPr txBox="1">
            <a:spLocks/>
          </p:cNvSpPr>
          <p:nvPr/>
        </p:nvSpPr>
        <p:spPr>
          <a:xfrm>
            <a:off x="542365" y="788894"/>
            <a:ext cx="10515600" cy="5388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LDR </a:t>
            </a:r>
            <a:r>
              <a:rPr lang="en-US" dirty="0">
                <a:cs typeface="B Nazanin" panose="00000400000000000000" pitchFamily="2" charset="-78"/>
              </a:rPr>
              <a:t>&lt;Register</a:t>
            </a:r>
            <a:r>
              <a:rPr lang="en-US" dirty="0"/>
              <a:t>&gt;</a:t>
            </a:r>
          </a:p>
          <a:p>
            <a:endParaRPr lang="en-US" dirty="0"/>
          </a:p>
          <a:p>
            <a:endParaRPr lang="en-US" dirty="0"/>
          </a:p>
          <a:p>
            <a:r>
              <a:rPr lang="en-US" dirty="0"/>
              <a:t>LDR </a:t>
            </a:r>
            <a:r>
              <a:rPr lang="en-US" dirty="0">
                <a:cs typeface="B Nazanin" panose="00000400000000000000" pitchFamily="2" charset="-78"/>
              </a:rPr>
              <a:t>&lt;Memory Address</a:t>
            </a:r>
            <a:r>
              <a:rPr lang="en-US" dirty="0"/>
              <a:t>&gt;</a:t>
            </a:r>
          </a:p>
          <a:p>
            <a:endParaRPr lang="en-US" dirty="0"/>
          </a:p>
          <a:p>
            <a:endParaRPr lang="en-US" dirty="0"/>
          </a:p>
          <a:p>
            <a:r>
              <a:rPr lang="en-US" dirty="0"/>
              <a:t>STR </a:t>
            </a:r>
            <a:r>
              <a:rPr lang="en-US" dirty="0">
                <a:cs typeface="B Nazanin" panose="00000400000000000000" pitchFamily="2" charset="-78"/>
              </a:rPr>
              <a:t>&lt;Register</a:t>
            </a:r>
            <a:r>
              <a:rPr lang="en-US" dirty="0"/>
              <a:t>&gt;</a:t>
            </a:r>
          </a:p>
          <a:p>
            <a:endParaRPr lang="en-US" dirty="0"/>
          </a:p>
          <a:p>
            <a:endParaRPr lang="en-US" dirty="0"/>
          </a:p>
          <a:p>
            <a:r>
              <a:rPr lang="en-US" dirty="0"/>
              <a:t>STR </a:t>
            </a:r>
            <a:r>
              <a:rPr lang="en-US" dirty="0">
                <a:cs typeface="B Nazanin" panose="00000400000000000000" pitchFamily="2" charset="-78"/>
              </a:rPr>
              <a:t>&lt;Memory Address</a:t>
            </a:r>
            <a:r>
              <a:rPr lang="en-US" dirty="0"/>
              <a:t>&gt;</a:t>
            </a:r>
          </a:p>
          <a:p>
            <a:endParaRPr lang="en-US" dirty="0"/>
          </a:p>
        </p:txBody>
      </p:sp>
      <p:graphicFrame>
        <p:nvGraphicFramePr>
          <p:cNvPr id="6" name="Table 5">
            <a:extLst>
              <a:ext uri="{FF2B5EF4-FFF2-40B4-BE49-F238E27FC236}">
                <a16:creationId xmlns:a16="http://schemas.microsoft.com/office/drawing/2014/main" id="{25F5FFFB-406A-4967-BA58-5925C4434B46}"/>
              </a:ext>
            </a:extLst>
          </p:cNvPr>
          <p:cNvGraphicFramePr>
            <a:graphicFrameLocks noGrp="1"/>
          </p:cNvGraphicFramePr>
          <p:nvPr>
            <p:extLst>
              <p:ext uri="{D42A27DB-BD31-4B8C-83A1-F6EECF244321}">
                <p14:modId xmlns:p14="http://schemas.microsoft.com/office/powerpoint/2010/main" val="3412551061"/>
              </p:ext>
            </p:extLst>
          </p:nvPr>
        </p:nvGraphicFramePr>
        <p:xfrm>
          <a:off x="838195" y="1284050"/>
          <a:ext cx="11183475" cy="836737"/>
        </p:xfrm>
        <a:graphic>
          <a:graphicData uri="http://schemas.openxmlformats.org/drawingml/2006/table">
            <a:tbl>
              <a:tblPr firstRow="1" bandRow="1">
                <a:tableStyleId>{ED083AE6-46FA-4A59-8FB0-9F97EB10719F}</a:tableStyleId>
              </a:tblPr>
              <a:tblGrid>
                <a:gridCol w="1321141">
                  <a:extLst>
                    <a:ext uri="{9D8B030D-6E8A-4147-A177-3AD203B41FA5}">
                      <a16:colId xmlns:a16="http://schemas.microsoft.com/office/drawing/2014/main" val="1252308371"/>
                    </a:ext>
                  </a:extLst>
                </a:gridCol>
                <a:gridCol w="2573650">
                  <a:extLst>
                    <a:ext uri="{9D8B030D-6E8A-4147-A177-3AD203B41FA5}">
                      <a16:colId xmlns:a16="http://schemas.microsoft.com/office/drawing/2014/main" val="1946150966"/>
                    </a:ext>
                  </a:extLst>
                </a:gridCol>
                <a:gridCol w="2161340">
                  <a:extLst>
                    <a:ext uri="{9D8B030D-6E8A-4147-A177-3AD203B41FA5}">
                      <a16:colId xmlns:a16="http://schemas.microsoft.com/office/drawing/2014/main" val="1064960110"/>
                    </a:ext>
                  </a:extLst>
                </a:gridCol>
                <a:gridCol w="2704890">
                  <a:extLst>
                    <a:ext uri="{9D8B030D-6E8A-4147-A177-3AD203B41FA5}">
                      <a16:colId xmlns:a16="http://schemas.microsoft.com/office/drawing/2014/main" val="4094644775"/>
                    </a:ext>
                  </a:extLst>
                </a:gridCol>
                <a:gridCol w="2422454">
                  <a:extLst>
                    <a:ext uri="{9D8B030D-6E8A-4147-A177-3AD203B41FA5}">
                      <a16:colId xmlns:a16="http://schemas.microsoft.com/office/drawing/2014/main" val="1127936253"/>
                    </a:ext>
                  </a:extLst>
                </a:gridCol>
              </a:tblGrid>
              <a:tr h="462823">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Addressing mode</a:t>
                      </a:r>
                      <a:endParaRPr lang="en-US" dirty="0">
                        <a:cs typeface="B Nazanin" panose="00000400000000000000" pitchFamily="2" charset="-78"/>
                      </a:endParaRPr>
                    </a:p>
                  </a:txBody>
                  <a:tcPr anchor="ctr"/>
                </a:tc>
                <a:tc>
                  <a:txBody>
                    <a:bodyPr/>
                    <a:lstStyle/>
                    <a:p>
                      <a:pPr algn="ctr"/>
                      <a:r>
                        <a:rPr lang="en-US" dirty="0"/>
                        <a:t>Empty</a:t>
                      </a: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fa-IR" dirty="0"/>
                        <a:t>100</a:t>
                      </a:r>
                      <a:endParaRPr lang="en-US" dirty="0">
                        <a:cs typeface="B Nazanin" panose="00000400000000000000" pitchFamily="2" charset="-78"/>
                      </a:endParaRPr>
                    </a:p>
                  </a:txBody>
                  <a:tcPr anchor="ctr"/>
                </a:tc>
                <a:tc>
                  <a:txBody>
                    <a:bodyPr/>
                    <a:lstStyle/>
                    <a:p>
                      <a:pPr algn="ctr"/>
                      <a:r>
                        <a:rPr lang="en-US" dirty="0"/>
                        <a:t>0</a:t>
                      </a:r>
                      <a:endParaRPr lang="en-US" dirty="0">
                        <a:cs typeface="B Nazanin" panose="00000400000000000000" pitchFamily="2" charset="-78"/>
                      </a:endParaRPr>
                    </a:p>
                  </a:txBody>
                  <a:tcPr anchor="ctr"/>
                </a:tc>
                <a:tc>
                  <a:txBody>
                    <a:bodyPr/>
                    <a:lstStyle/>
                    <a:p>
                      <a:pPr algn="ctr"/>
                      <a:r>
                        <a:rPr lang="fa-IR" dirty="0"/>
                        <a:t>16</a:t>
                      </a:r>
                      <a:r>
                        <a:rPr lang="en-US" dirty="0"/>
                        <a:t> bit</a:t>
                      </a: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graphicFrame>
        <p:nvGraphicFramePr>
          <p:cNvPr id="7" name="Table 6">
            <a:extLst>
              <a:ext uri="{FF2B5EF4-FFF2-40B4-BE49-F238E27FC236}">
                <a16:creationId xmlns:a16="http://schemas.microsoft.com/office/drawing/2014/main" id="{85D8BCC3-4781-4290-A9F0-E8BB79019FB1}"/>
              </a:ext>
            </a:extLst>
          </p:cNvPr>
          <p:cNvGraphicFramePr>
            <a:graphicFrameLocks noGrp="1"/>
          </p:cNvGraphicFramePr>
          <p:nvPr>
            <p:extLst>
              <p:ext uri="{D42A27DB-BD31-4B8C-83A1-F6EECF244321}">
                <p14:modId xmlns:p14="http://schemas.microsoft.com/office/powerpoint/2010/main" val="1702913249"/>
              </p:ext>
            </p:extLst>
          </p:nvPr>
        </p:nvGraphicFramePr>
        <p:xfrm>
          <a:off x="838195" y="2808050"/>
          <a:ext cx="11183475" cy="836737"/>
        </p:xfrm>
        <a:graphic>
          <a:graphicData uri="http://schemas.openxmlformats.org/drawingml/2006/table">
            <a:tbl>
              <a:tblPr firstRow="1" bandRow="1">
                <a:tableStyleId>{ED083AE6-46FA-4A59-8FB0-9F97EB10719F}</a:tableStyleId>
              </a:tblPr>
              <a:tblGrid>
                <a:gridCol w="1321141">
                  <a:extLst>
                    <a:ext uri="{9D8B030D-6E8A-4147-A177-3AD203B41FA5}">
                      <a16:colId xmlns:a16="http://schemas.microsoft.com/office/drawing/2014/main" val="1252308371"/>
                    </a:ext>
                  </a:extLst>
                </a:gridCol>
                <a:gridCol w="2573650">
                  <a:extLst>
                    <a:ext uri="{9D8B030D-6E8A-4147-A177-3AD203B41FA5}">
                      <a16:colId xmlns:a16="http://schemas.microsoft.com/office/drawing/2014/main" val="1946150966"/>
                    </a:ext>
                  </a:extLst>
                </a:gridCol>
                <a:gridCol w="2161340">
                  <a:extLst>
                    <a:ext uri="{9D8B030D-6E8A-4147-A177-3AD203B41FA5}">
                      <a16:colId xmlns:a16="http://schemas.microsoft.com/office/drawing/2014/main" val="1064960110"/>
                    </a:ext>
                  </a:extLst>
                </a:gridCol>
                <a:gridCol w="2704890">
                  <a:extLst>
                    <a:ext uri="{9D8B030D-6E8A-4147-A177-3AD203B41FA5}">
                      <a16:colId xmlns:a16="http://schemas.microsoft.com/office/drawing/2014/main" val="4094644775"/>
                    </a:ext>
                  </a:extLst>
                </a:gridCol>
                <a:gridCol w="2422454">
                  <a:extLst>
                    <a:ext uri="{9D8B030D-6E8A-4147-A177-3AD203B41FA5}">
                      <a16:colId xmlns:a16="http://schemas.microsoft.com/office/drawing/2014/main" val="1127936253"/>
                    </a:ext>
                  </a:extLst>
                </a:gridCol>
              </a:tblGrid>
              <a:tr h="462823">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Addressing mode</a:t>
                      </a:r>
                      <a:endParaRPr lang="en-US" dirty="0">
                        <a:cs typeface="B Nazanin" panose="00000400000000000000" pitchFamily="2" charset="-78"/>
                      </a:endParaRPr>
                    </a:p>
                  </a:txBody>
                  <a:tcPr anchor="ctr"/>
                </a:tc>
                <a:tc>
                  <a:txBody>
                    <a:bodyPr/>
                    <a:lstStyle/>
                    <a:p>
                      <a:pPr algn="ctr"/>
                      <a:r>
                        <a:rPr lang="en-US" dirty="0"/>
                        <a:t>Empty</a:t>
                      </a: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Memory Address</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fa-IR" dirty="0"/>
                        <a:t>100</a:t>
                      </a:r>
                      <a:endParaRPr lang="en-US" dirty="0">
                        <a:cs typeface="B Nazanin" panose="00000400000000000000" pitchFamily="2" charset="-78"/>
                      </a:endParaRPr>
                    </a:p>
                  </a:txBody>
                  <a:tcPr anchor="ctr"/>
                </a:tc>
                <a:tc>
                  <a:txBody>
                    <a:bodyPr/>
                    <a:lstStyle/>
                    <a:p>
                      <a:pPr algn="ctr"/>
                      <a:r>
                        <a:rPr lang="en-US" dirty="0"/>
                        <a:t>1</a:t>
                      </a:r>
                      <a:endParaRPr lang="en-US" dirty="0">
                        <a:cs typeface="B Nazanin" panose="00000400000000000000" pitchFamily="2" charset="-78"/>
                      </a:endParaRPr>
                    </a:p>
                  </a:txBody>
                  <a:tcPr anchor="ctr"/>
                </a:tc>
                <a:tc>
                  <a:txBody>
                    <a:bodyPr/>
                    <a:lstStyle/>
                    <a:p>
                      <a:pPr algn="ctr"/>
                      <a:r>
                        <a:rPr lang="en-US" dirty="0"/>
                        <a:t>10 bit</a:t>
                      </a: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12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graphicFrame>
        <p:nvGraphicFramePr>
          <p:cNvPr id="8" name="Table 7">
            <a:extLst>
              <a:ext uri="{FF2B5EF4-FFF2-40B4-BE49-F238E27FC236}">
                <a16:creationId xmlns:a16="http://schemas.microsoft.com/office/drawing/2014/main" id="{0E66915A-5CEF-4C41-8466-7A8CFB9F77CA}"/>
              </a:ext>
            </a:extLst>
          </p:cNvPr>
          <p:cNvGraphicFramePr>
            <a:graphicFrameLocks noGrp="1"/>
          </p:cNvGraphicFramePr>
          <p:nvPr>
            <p:extLst>
              <p:ext uri="{D42A27DB-BD31-4B8C-83A1-F6EECF244321}">
                <p14:modId xmlns:p14="http://schemas.microsoft.com/office/powerpoint/2010/main" val="3370664350"/>
              </p:ext>
            </p:extLst>
          </p:nvPr>
        </p:nvGraphicFramePr>
        <p:xfrm>
          <a:off x="838195" y="4318845"/>
          <a:ext cx="11183475" cy="836737"/>
        </p:xfrm>
        <a:graphic>
          <a:graphicData uri="http://schemas.openxmlformats.org/drawingml/2006/table">
            <a:tbl>
              <a:tblPr firstRow="1" bandRow="1">
                <a:tableStyleId>{ED083AE6-46FA-4A59-8FB0-9F97EB10719F}</a:tableStyleId>
              </a:tblPr>
              <a:tblGrid>
                <a:gridCol w="1321141">
                  <a:extLst>
                    <a:ext uri="{9D8B030D-6E8A-4147-A177-3AD203B41FA5}">
                      <a16:colId xmlns:a16="http://schemas.microsoft.com/office/drawing/2014/main" val="1252308371"/>
                    </a:ext>
                  </a:extLst>
                </a:gridCol>
                <a:gridCol w="2573650">
                  <a:extLst>
                    <a:ext uri="{9D8B030D-6E8A-4147-A177-3AD203B41FA5}">
                      <a16:colId xmlns:a16="http://schemas.microsoft.com/office/drawing/2014/main" val="1946150966"/>
                    </a:ext>
                  </a:extLst>
                </a:gridCol>
                <a:gridCol w="2161340">
                  <a:extLst>
                    <a:ext uri="{9D8B030D-6E8A-4147-A177-3AD203B41FA5}">
                      <a16:colId xmlns:a16="http://schemas.microsoft.com/office/drawing/2014/main" val="1064960110"/>
                    </a:ext>
                  </a:extLst>
                </a:gridCol>
                <a:gridCol w="2704890">
                  <a:extLst>
                    <a:ext uri="{9D8B030D-6E8A-4147-A177-3AD203B41FA5}">
                      <a16:colId xmlns:a16="http://schemas.microsoft.com/office/drawing/2014/main" val="4094644775"/>
                    </a:ext>
                  </a:extLst>
                </a:gridCol>
                <a:gridCol w="2422454">
                  <a:extLst>
                    <a:ext uri="{9D8B030D-6E8A-4147-A177-3AD203B41FA5}">
                      <a16:colId xmlns:a16="http://schemas.microsoft.com/office/drawing/2014/main" val="1127936253"/>
                    </a:ext>
                  </a:extLst>
                </a:gridCol>
              </a:tblGrid>
              <a:tr h="462823">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Addressing mode</a:t>
                      </a:r>
                      <a:endParaRPr lang="en-US" dirty="0">
                        <a:cs typeface="B Nazanin" panose="00000400000000000000" pitchFamily="2" charset="-78"/>
                      </a:endParaRPr>
                    </a:p>
                  </a:txBody>
                  <a:tcPr anchor="ctr"/>
                </a:tc>
                <a:tc>
                  <a:txBody>
                    <a:bodyPr/>
                    <a:lstStyle/>
                    <a:p>
                      <a:pPr algn="ctr"/>
                      <a:r>
                        <a:rPr lang="en-US" dirty="0"/>
                        <a:t>Empty</a:t>
                      </a: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fa-IR" dirty="0"/>
                        <a:t>101</a:t>
                      </a:r>
                      <a:endParaRPr lang="en-US" dirty="0">
                        <a:cs typeface="B Nazanin" panose="00000400000000000000" pitchFamily="2" charset="-78"/>
                      </a:endParaRPr>
                    </a:p>
                  </a:txBody>
                  <a:tcPr anchor="ctr"/>
                </a:tc>
                <a:tc>
                  <a:txBody>
                    <a:bodyPr/>
                    <a:lstStyle/>
                    <a:p>
                      <a:pPr algn="ctr"/>
                      <a:r>
                        <a:rPr lang="en-US" dirty="0"/>
                        <a:t>0</a:t>
                      </a:r>
                      <a:endParaRPr lang="en-US" dirty="0">
                        <a:cs typeface="B Nazanin" panose="00000400000000000000" pitchFamily="2" charset="-78"/>
                      </a:endParaRPr>
                    </a:p>
                  </a:txBody>
                  <a:tcPr anchor="ctr"/>
                </a:tc>
                <a:tc>
                  <a:txBody>
                    <a:bodyPr/>
                    <a:lstStyle/>
                    <a:p>
                      <a:pPr algn="ctr"/>
                      <a:r>
                        <a:rPr lang="fa-IR" dirty="0"/>
                        <a:t>16</a:t>
                      </a:r>
                      <a:r>
                        <a:rPr lang="en-US" dirty="0"/>
                        <a:t> bit</a:t>
                      </a: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6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graphicFrame>
        <p:nvGraphicFramePr>
          <p:cNvPr id="10" name="Table 9">
            <a:extLst>
              <a:ext uri="{FF2B5EF4-FFF2-40B4-BE49-F238E27FC236}">
                <a16:creationId xmlns:a16="http://schemas.microsoft.com/office/drawing/2014/main" id="{D7821133-4A55-441D-9394-8BB3767AFE11}"/>
              </a:ext>
            </a:extLst>
          </p:cNvPr>
          <p:cNvGraphicFramePr>
            <a:graphicFrameLocks noGrp="1"/>
          </p:cNvGraphicFramePr>
          <p:nvPr>
            <p:extLst>
              <p:ext uri="{D42A27DB-BD31-4B8C-83A1-F6EECF244321}">
                <p14:modId xmlns:p14="http://schemas.microsoft.com/office/powerpoint/2010/main" val="929912240"/>
              </p:ext>
            </p:extLst>
          </p:nvPr>
        </p:nvGraphicFramePr>
        <p:xfrm>
          <a:off x="838194" y="5850916"/>
          <a:ext cx="11183475" cy="836737"/>
        </p:xfrm>
        <a:graphic>
          <a:graphicData uri="http://schemas.openxmlformats.org/drawingml/2006/table">
            <a:tbl>
              <a:tblPr firstRow="1" bandRow="1">
                <a:tableStyleId>{ED083AE6-46FA-4A59-8FB0-9F97EB10719F}</a:tableStyleId>
              </a:tblPr>
              <a:tblGrid>
                <a:gridCol w="1321141">
                  <a:extLst>
                    <a:ext uri="{9D8B030D-6E8A-4147-A177-3AD203B41FA5}">
                      <a16:colId xmlns:a16="http://schemas.microsoft.com/office/drawing/2014/main" val="1252308371"/>
                    </a:ext>
                  </a:extLst>
                </a:gridCol>
                <a:gridCol w="2573650">
                  <a:extLst>
                    <a:ext uri="{9D8B030D-6E8A-4147-A177-3AD203B41FA5}">
                      <a16:colId xmlns:a16="http://schemas.microsoft.com/office/drawing/2014/main" val="1946150966"/>
                    </a:ext>
                  </a:extLst>
                </a:gridCol>
                <a:gridCol w="2161340">
                  <a:extLst>
                    <a:ext uri="{9D8B030D-6E8A-4147-A177-3AD203B41FA5}">
                      <a16:colId xmlns:a16="http://schemas.microsoft.com/office/drawing/2014/main" val="1064960110"/>
                    </a:ext>
                  </a:extLst>
                </a:gridCol>
                <a:gridCol w="2704890">
                  <a:extLst>
                    <a:ext uri="{9D8B030D-6E8A-4147-A177-3AD203B41FA5}">
                      <a16:colId xmlns:a16="http://schemas.microsoft.com/office/drawing/2014/main" val="4094644775"/>
                    </a:ext>
                  </a:extLst>
                </a:gridCol>
                <a:gridCol w="2422454">
                  <a:extLst>
                    <a:ext uri="{9D8B030D-6E8A-4147-A177-3AD203B41FA5}">
                      <a16:colId xmlns:a16="http://schemas.microsoft.com/office/drawing/2014/main" val="1127936253"/>
                    </a:ext>
                  </a:extLst>
                </a:gridCol>
              </a:tblGrid>
              <a:tr h="462823">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Addressing mode</a:t>
                      </a:r>
                      <a:endParaRPr lang="en-US" dirty="0">
                        <a:cs typeface="B Nazanin" panose="00000400000000000000" pitchFamily="2" charset="-78"/>
                      </a:endParaRPr>
                    </a:p>
                  </a:txBody>
                  <a:tcPr anchor="ctr"/>
                </a:tc>
                <a:tc>
                  <a:txBody>
                    <a:bodyPr/>
                    <a:lstStyle/>
                    <a:p>
                      <a:pPr algn="ctr"/>
                      <a:r>
                        <a:rPr lang="en-US" dirty="0"/>
                        <a:t>Empty</a:t>
                      </a:r>
                    </a:p>
                  </a:txBody>
                  <a:tcPr anchor="ctr"/>
                </a:tc>
                <a:tc>
                  <a:txBody>
                    <a:bodyPr/>
                    <a:lstStyle/>
                    <a:p>
                      <a:pPr algn="ctr"/>
                      <a:r>
                        <a:rPr lang="en-US" dirty="0"/>
                        <a:t>Register Address</a:t>
                      </a:r>
                      <a:endParaRPr lang="en-US" dirty="0">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Memory Address</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fa-IR" dirty="0"/>
                        <a:t>101</a:t>
                      </a:r>
                      <a:endParaRPr lang="en-US" dirty="0">
                        <a:cs typeface="B Nazanin" panose="00000400000000000000" pitchFamily="2" charset="-78"/>
                      </a:endParaRPr>
                    </a:p>
                  </a:txBody>
                  <a:tcPr anchor="ctr"/>
                </a:tc>
                <a:tc>
                  <a:txBody>
                    <a:bodyPr/>
                    <a:lstStyle/>
                    <a:p>
                      <a:pPr algn="ctr"/>
                      <a:r>
                        <a:rPr lang="en-US" dirty="0"/>
                        <a:t>1</a:t>
                      </a:r>
                      <a:endParaRPr lang="en-US" dirty="0">
                        <a:cs typeface="B Nazanin" panose="00000400000000000000" pitchFamily="2" charset="-78"/>
                      </a:endParaRPr>
                    </a:p>
                  </a:txBody>
                  <a:tcPr anchor="ctr"/>
                </a:tc>
                <a:tc>
                  <a:txBody>
                    <a:bodyPr/>
                    <a:lstStyle/>
                    <a:p>
                      <a:pPr algn="ctr"/>
                      <a:r>
                        <a:rPr lang="en-US" dirty="0"/>
                        <a:t>10 bit</a:t>
                      </a:r>
                    </a:p>
                  </a:txBody>
                  <a:tcPr anchor="ctr"/>
                </a:tc>
                <a:tc>
                  <a:txBody>
                    <a:bodyPr/>
                    <a:lstStyle/>
                    <a:p>
                      <a:pPr algn="ctr"/>
                      <a:r>
                        <a:rPr lang="en-US" dirty="0"/>
                        <a:t>6 bit</a:t>
                      </a:r>
                      <a:endParaRPr lang="en-US" dirty="0">
                        <a:cs typeface="B Nazanin" panose="00000400000000000000" pitchFamily="2" charset="-78"/>
                      </a:endParaRPr>
                    </a:p>
                  </a:txBody>
                  <a:tcPr anchor="ctr"/>
                </a:tc>
                <a:tc>
                  <a:txBody>
                    <a:bodyPr/>
                    <a:lstStyle/>
                    <a:p>
                      <a:pPr algn="ctr"/>
                      <a:r>
                        <a:rPr lang="en-US" dirty="0"/>
                        <a:t>12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spTree>
    <p:extLst>
      <p:ext uri="{BB962C8B-B14F-4D97-AF65-F5344CB8AC3E}">
        <p14:creationId xmlns:p14="http://schemas.microsoft.com/office/powerpoint/2010/main" val="425740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9172C3-04EA-4487-BC2F-D9D8C033D80F}"/>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ar-SA" sz="2000" b="1" dirty="0">
                <a:solidFill>
                  <a:srgbClr val="000000"/>
                </a:solidFill>
                <a:effectLst/>
                <a:ea typeface="Calibri" panose="020F0502020204030204" pitchFamily="34" charset="0"/>
                <a:cs typeface="B Nazanin" panose="00000400000000000000" pitchFamily="2" charset="-78"/>
              </a:rPr>
              <a:t>قالب دستورالعمل</a:t>
            </a:r>
            <a:r>
              <a:rPr lang="fa-IR" sz="2000" b="1" dirty="0">
                <a:cs typeface="B Nazanin" panose="00000400000000000000" pitchFamily="2" charset="-78"/>
              </a:rPr>
              <a:t>)</a:t>
            </a:r>
            <a:endParaRPr lang="en-US" sz="2000" dirty="0"/>
          </a:p>
        </p:txBody>
      </p:sp>
      <p:sp>
        <p:nvSpPr>
          <p:cNvPr id="5" name="Content Placeholder 2">
            <a:extLst>
              <a:ext uri="{FF2B5EF4-FFF2-40B4-BE49-F238E27FC236}">
                <a16:creationId xmlns:a16="http://schemas.microsoft.com/office/drawing/2014/main" id="{A9965B98-DA77-46EE-8D2D-1DD9408E2BD3}"/>
              </a:ext>
            </a:extLst>
          </p:cNvPr>
          <p:cNvSpPr txBox="1">
            <a:spLocks/>
          </p:cNvSpPr>
          <p:nvPr/>
        </p:nvSpPr>
        <p:spPr>
          <a:xfrm>
            <a:off x="542365" y="788894"/>
            <a:ext cx="10515600" cy="5388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PUSH</a:t>
            </a:r>
          </a:p>
          <a:p>
            <a:endParaRPr lang="en-US" dirty="0"/>
          </a:p>
          <a:p>
            <a:endParaRPr lang="en-US" dirty="0"/>
          </a:p>
          <a:p>
            <a:r>
              <a:rPr lang="en-US" dirty="0"/>
              <a:t>POP</a:t>
            </a:r>
          </a:p>
          <a:p>
            <a:pPr marL="0" indent="0">
              <a:buNone/>
            </a:pPr>
            <a:endParaRPr lang="en-US" dirty="0"/>
          </a:p>
        </p:txBody>
      </p:sp>
      <p:graphicFrame>
        <p:nvGraphicFramePr>
          <p:cNvPr id="6" name="Table 5">
            <a:extLst>
              <a:ext uri="{FF2B5EF4-FFF2-40B4-BE49-F238E27FC236}">
                <a16:creationId xmlns:a16="http://schemas.microsoft.com/office/drawing/2014/main" id="{C09A8257-E33F-4089-A427-60842DA06AE2}"/>
              </a:ext>
            </a:extLst>
          </p:cNvPr>
          <p:cNvGraphicFramePr>
            <a:graphicFrameLocks noGrp="1"/>
          </p:cNvGraphicFramePr>
          <p:nvPr>
            <p:extLst>
              <p:ext uri="{D42A27DB-BD31-4B8C-83A1-F6EECF244321}">
                <p14:modId xmlns:p14="http://schemas.microsoft.com/office/powerpoint/2010/main" val="3125772129"/>
              </p:ext>
            </p:extLst>
          </p:nvPr>
        </p:nvGraphicFramePr>
        <p:xfrm>
          <a:off x="838200" y="1293345"/>
          <a:ext cx="11183475" cy="836737"/>
        </p:xfrm>
        <a:graphic>
          <a:graphicData uri="http://schemas.openxmlformats.org/drawingml/2006/table">
            <a:tbl>
              <a:tblPr firstRow="1" bandRow="1">
                <a:tableStyleId>{ED083AE6-46FA-4A59-8FB0-9F97EB10719F}</a:tableStyleId>
              </a:tblPr>
              <a:tblGrid>
                <a:gridCol w="1321141">
                  <a:extLst>
                    <a:ext uri="{9D8B030D-6E8A-4147-A177-3AD203B41FA5}">
                      <a16:colId xmlns:a16="http://schemas.microsoft.com/office/drawing/2014/main" val="1252308371"/>
                    </a:ext>
                  </a:extLst>
                </a:gridCol>
                <a:gridCol w="7439880">
                  <a:extLst>
                    <a:ext uri="{9D8B030D-6E8A-4147-A177-3AD203B41FA5}">
                      <a16:colId xmlns:a16="http://schemas.microsoft.com/office/drawing/2014/main" val="1946150966"/>
                    </a:ext>
                  </a:extLst>
                </a:gridCol>
                <a:gridCol w="2422454">
                  <a:extLst>
                    <a:ext uri="{9D8B030D-6E8A-4147-A177-3AD203B41FA5}">
                      <a16:colId xmlns:a16="http://schemas.microsoft.com/office/drawing/2014/main" val="1127936253"/>
                    </a:ext>
                  </a:extLst>
                </a:gridCol>
              </a:tblGrid>
              <a:tr h="462823">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Empty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en-US" dirty="0"/>
                        <a:t>110</a:t>
                      </a:r>
                      <a:endParaRPr lang="en-US" dirty="0">
                        <a:cs typeface="B Nazanin" panose="00000400000000000000" pitchFamily="2" charset="-78"/>
                      </a:endParaRPr>
                    </a:p>
                  </a:txBody>
                  <a:tcPr anchor="ctr"/>
                </a:tc>
                <a:tc>
                  <a:txBody>
                    <a:bodyPr/>
                    <a:lstStyle/>
                    <a:p>
                      <a:pPr algn="ctr"/>
                      <a:r>
                        <a:rPr lang="en-US" dirty="0"/>
                        <a:t>22 bit</a:t>
                      </a:r>
                    </a:p>
                  </a:txBody>
                  <a:tcPr anchor="ctr"/>
                </a:tc>
                <a:tc>
                  <a:txBody>
                    <a:bodyPr/>
                    <a:lstStyle/>
                    <a:p>
                      <a:pPr algn="ctr"/>
                      <a:r>
                        <a:rPr lang="en-US" dirty="0"/>
                        <a:t>6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graphicFrame>
        <p:nvGraphicFramePr>
          <p:cNvPr id="7" name="Table 6">
            <a:extLst>
              <a:ext uri="{FF2B5EF4-FFF2-40B4-BE49-F238E27FC236}">
                <a16:creationId xmlns:a16="http://schemas.microsoft.com/office/drawing/2014/main" id="{37DE56D0-60A4-4B22-8F02-30FF3AA7CEB0}"/>
              </a:ext>
            </a:extLst>
          </p:cNvPr>
          <p:cNvGraphicFramePr>
            <a:graphicFrameLocks noGrp="1"/>
          </p:cNvGraphicFramePr>
          <p:nvPr>
            <p:extLst>
              <p:ext uri="{D42A27DB-BD31-4B8C-83A1-F6EECF244321}">
                <p14:modId xmlns:p14="http://schemas.microsoft.com/office/powerpoint/2010/main" val="3903937683"/>
              </p:ext>
            </p:extLst>
          </p:nvPr>
        </p:nvGraphicFramePr>
        <p:xfrm>
          <a:off x="838199" y="2790451"/>
          <a:ext cx="11183475" cy="836737"/>
        </p:xfrm>
        <a:graphic>
          <a:graphicData uri="http://schemas.openxmlformats.org/drawingml/2006/table">
            <a:tbl>
              <a:tblPr firstRow="1" bandRow="1">
                <a:tableStyleId>{ED083AE6-46FA-4A59-8FB0-9F97EB10719F}</a:tableStyleId>
              </a:tblPr>
              <a:tblGrid>
                <a:gridCol w="1321141">
                  <a:extLst>
                    <a:ext uri="{9D8B030D-6E8A-4147-A177-3AD203B41FA5}">
                      <a16:colId xmlns:a16="http://schemas.microsoft.com/office/drawing/2014/main" val="1252308371"/>
                    </a:ext>
                  </a:extLst>
                </a:gridCol>
                <a:gridCol w="7439880">
                  <a:extLst>
                    <a:ext uri="{9D8B030D-6E8A-4147-A177-3AD203B41FA5}">
                      <a16:colId xmlns:a16="http://schemas.microsoft.com/office/drawing/2014/main" val="1946150966"/>
                    </a:ext>
                  </a:extLst>
                </a:gridCol>
                <a:gridCol w="2422454">
                  <a:extLst>
                    <a:ext uri="{9D8B030D-6E8A-4147-A177-3AD203B41FA5}">
                      <a16:colId xmlns:a16="http://schemas.microsoft.com/office/drawing/2014/main" val="1127936253"/>
                    </a:ext>
                  </a:extLst>
                </a:gridCol>
              </a:tblGrid>
              <a:tr h="462823">
                <a:tc>
                  <a:txBody>
                    <a:bodyPr/>
                    <a:lstStyle/>
                    <a:p>
                      <a:pPr algn="ctr"/>
                      <a:r>
                        <a:rPr lang="en-US" dirty="0"/>
                        <a:t>Opcode</a:t>
                      </a:r>
                      <a:endParaRPr lang="en-US" dirty="0">
                        <a:cs typeface="B Nazanin" panose="00000400000000000000" pitchFamily="2" charset="-78"/>
                      </a:endParaRPr>
                    </a:p>
                  </a:txBody>
                  <a:tcPr anchor="ctr"/>
                </a:tc>
                <a:tc>
                  <a:txBody>
                    <a:bodyPr/>
                    <a:lstStyle/>
                    <a:p>
                      <a:pPr algn="ctr"/>
                      <a:r>
                        <a:rPr lang="en-US" dirty="0"/>
                        <a:t>Empty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Register Address</a:t>
                      </a:r>
                      <a:endParaRPr lang="en-US" dirty="0">
                        <a:cs typeface="B Nazanin" panose="00000400000000000000" pitchFamily="2" charset="-78"/>
                      </a:endParaRPr>
                    </a:p>
                  </a:txBody>
                  <a:tcPr anchor="ctr"/>
                </a:tc>
                <a:extLst>
                  <a:ext uri="{0D108BD9-81ED-4DB2-BD59-A6C34878D82A}">
                    <a16:rowId xmlns:a16="http://schemas.microsoft.com/office/drawing/2014/main" val="408242799"/>
                  </a:ext>
                </a:extLst>
              </a:tr>
              <a:tr h="373914">
                <a:tc>
                  <a:txBody>
                    <a:bodyPr/>
                    <a:lstStyle/>
                    <a:p>
                      <a:pPr algn="ctr"/>
                      <a:r>
                        <a:rPr lang="en-US" dirty="0"/>
                        <a:t>111</a:t>
                      </a:r>
                      <a:endParaRPr lang="en-US" dirty="0">
                        <a:cs typeface="B Nazanin" panose="00000400000000000000" pitchFamily="2" charset="-78"/>
                      </a:endParaRPr>
                    </a:p>
                  </a:txBody>
                  <a:tcPr anchor="ctr"/>
                </a:tc>
                <a:tc>
                  <a:txBody>
                    <a:bodyPr/>
                    <a:lstStyle/>
                    <a:p>
                      <a:pPr algn="ctr"/>
                      <a:r>
                        <a:rPr lang="en-US" dirty="0"/>
                        <a:t>22 bit</a:t>
                      </a:r>
                    </a:p>
                  </a:txBody>
                  <a:tcPr anchor="ctr"/>
                </a:tc>
                <a:tc>
                  <a:txBody>
                    <a:bodyPr/>
                    <a:lstStyle/>
                    <a:p>
                      <a:pPr algn="ctr"/>
                      <a:r>
                        <a:rPr lang="en-US" dirty="0"/>
                        <a:t>6 bit</a:t>
                      </a:r>
                      <a:endParaRPr lang="en-US" dirty="0">
                        <a:cs typeface="B Nazanin" panose="00000400000000000000" pitchFamily="2" charset="-78"/>
                      </a:endParaRPr>
                    </a:p>
                  </a:txBody>
                  <a:tcPr anchor="ctr"/>
                </a:tc>
                <a:extLst>
                  <a:ext uri="{0D108BD9-81ED-4DB2-BD59-A6C34878D82A}">
                    <a16:rowId xmlns:a16="http://schemas.microsoft.com/office/drawing/2014/main" val="1179510244"/>
                  </a:ext>
                </a:extLst>
              </a:tr>
            </a:tbl>
          </a:graphicData>
        </a:graphic>
      </p:graphicFrame>
    </p:spTree>
    <p:extLst>
      <p:ext uri="{BB962C8B-B14F-4D97-AF65-F5344CB8AC3E}">
        <p14:creationId xmlns:p14="http://schemas.microsoft.com/office/powerpoint/2010/main" val="3866004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6542F9-6197-4938-99C1-969BAD6162AB}"/>
                  </a:ext>
                </a:extLst>
              </p:cNvPr>
              <p:cNvSpPr>
                <a:spLocks noGrp="1"/>
              </p:cNvSpPr>
              <p:nvPr>
                <p:ph idx="1"/>
              </p:nvPr>
            </p:nvSpPr>
            <p:spPr>
              <a:xfrm>
                <a:off x="838200" y="788894"/>
                <a:ext cx="10515600" cy="5593977"/>
              </a:xfrm>
            </p:spPr>
            <p:txBody>
              <a:bodyPr>
                <a:normAutofit fontScale="85000" lnSpcReduction="20000"/>
              </a:bodyPr>
              <a:lstStyle/>
              <a:p>
                <a:r>
                  <a:rPr lang="en-US" dirty="0"/>
                  <a:t>Interaction Fetch</a:t>
                </a:r>
              </a:p>
              <a:p>
                <a:pPr lvl="1"/>
                <a14:m>
                  <m:oMath xmlns:m="http://schemas.openxmlformats.org/officeDocument/2006/math">
                    <m:r>
                      <a:rPr lang="en-US" i="1" dirty="0" smtClean="0">
                        <a:latin typeface="Cambria Math" panose="02040503050406030204" pitchFamily="18" charset="0"/>
                      </a:rPr>
                      <m:t>𝑇</m:t>
                    </m:r>
                    <m:r>
                      <a:rPr lang="en-US" i="1" baseline="-25000" dirty="0" smtClean="0">
                        <a:latin typeface="Cambria Math" panose="02040503050406030204" pitchFamily="18" charset="0"/>
                      </a:rPr>
                      <m:t>0</m:t>
                    </m:r>
                    <m:r>
                      <a:rPr lang="en-US" i="1" dirty="0" smtClean="0">
                        <a:latin typeface="Cambria Math" panose="02040503050406030204" pitchFamily="18" charset="0"/>
                      </a:rPr>
                      <m:t>: </m:t>
                    </m:r>
                    <m:r>
                      <a:rPr lang="en-US" i="1" dirty="0" smtClean="0">
                        <a:latin typeface="Cambria Math" panose="02040503050406030204" pitchFamily="18" charset="0"/>
                      </a:rPr>
                      <m:t>𝐴𝑅</m:t>
                    </m:r>
                    <m:r>
                      <a:rPr lang="en-US" i="1" dirty="0" smtClean="0">
                        <a:latin typeface="Cambria Math" panose="02040503050406030204" pitchFamily="18" charset="0"/>
                      </a:rPr>
                      <m:t> ← </m:t>
                    </m:r>
                    <m:r>
                      <a:rPr lang="en-US" i="1" dirty="0" smtClean="0">
                        <a:latin typeface="Cambria Math" panose="02040503050406030204" pitchFamily="18" charset="0"/>
                      </a:rPr>
                      <m:t>𝑃𝐶</m:t>
                    </m:r>
                  </m:oMath>
                </a14:m>
                <a:endParaRPr lang="en-US" dirty="0"/>
              </a:p>
              <a:p>
                <a:pPr lvl="1"/>
                <a14:m>
                  <m:oMath xmlns:m="http://schemas.openxmlformats.org/officeDocument/2006/math">
                    <m:r>
                      <a:rPr lang="en-US" i="1" dirty="0" smtClean="0">
                        <a:latin typeface="Cambria Math" panose="02040503050406030204" pitchFamily="18" charset="0"/>
                      </a:rPr>
                      <m:t>𝑇</m:t>
                    </m:r>
                    <m:r>
                      <a:rPr lang="en-US" i="1" baseline="-25000"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𝐼𝑅</m:t>
                    </m:r>
                    <m:r>
                      <a:rPr lang="en-US" i="1" dirty="0" smtClean="0">
                        <a:latin typeface="Cambria Math" panose="02040503050406030204" pitchFamily="18" charset="0"/>
                      </a:rPr>
                      <m:t> ←</m:t>
                    </m:r>
                    <m:r>
                      <a:rPr lang="en-US" i="1" dirty="0" smtClean="0">
                        <a:latin typeface="Cambria Math" panose="02040503050406030204" pitchFamily="18" charset="0"/>
                      </a:rPr>
                      <m:t>𝑀</m:t>
                    </m:r>
                    <m:r>
                      <a:rPr lang="en-US" i="1" dirty="0" smtClean="0">
                        <a:latin typeface="Cambria Math" panose="02040503050406030204" pitchFamily="18" charset="0"/>
                      </a:rPr>
                      <m:t>[</m:t>
                    </m:r>
                    <m:r>
                      <a:rPr lang="en-US" i="1" dirty="0" smtClean="0">
                        <a:latin typeface="Cambria Math" panose="02040503050406030204" pitchFamily="18" charset="0"/>
                      </a:rPr>
                      <m:t>𝐴𝑅</m:t>
                    </m:r>
                    <m:r>
                      <a:rPr lang="en-US" i="1" dirty="0" smtClean="0">
                        <a:latin typeface="Cambria Math" panose="02040503050406030204" pitchFamily="18" charset="0"/>
                      </a:rPr>
                      <m:t>] , </m:t>
                    </m:r>
                    <m:r>
                      <a:rPr lang="en-US" i="1" dirty="0" smtClean="0">
                        <a:latin typeface="Cambria Math" panose="02040503050406030204" pitchFamily="18" charset="0"/>
                      </a:rPr>
                      <m:t>𝑃𝐶</m:t>
                    </m:r>
                    <m:r>
                      <a:rPr lang="en-US" i="1" dirty="0" smtClean="0">
                        <a:latin typeface="Cambria Math" panose="02040503050406030204" pitchFamily="18" charset="0"/>
                      </a:rPr>
                      <m:t> ← </m:t>
                    </m:r>
                    <m:r>
                      <a:rPr lang="en-US" i="1" dirty="0" smtClean="0">
                        <a:latin typeface="Cambria Math" panose="02040503050406030204" pitchFamily="18" charset="0"/>
                      </a:rPr>
                      <m:t>𝑃𝐶</m:t>
                    </m:r>
                    <m:r>
                      <a:rPr lang="en-US" i="1" dirty="0" smtClean="0">
                        <a:latin typeface="Cambria Math" panose="02040503050406030204" pitchFamily="18" charset="0"/>
                      </a:rPr>
                      <m:t> + 1</m:t>
                    </m:r>
                  </m:oMath>
                </a14:m>
                <a:endParaRPr lang="en-US" dirty="0"/>
              </a:p>
              <a:p>
                <a:r>
                  <a:rPr lang="en-US" dirty="0"/>
                  <a:t>Interaction Decode</a:t>
                </a:r>
              </a:p>
              <a:p>
                <a:pPr lvl="1"/>
                <a14:m>
                  <m:oMath xmlns:m="http://schemas.openxmlformats.org/officeDocument/2006/math">
                    <m:r>
                      <a:rPr lang="en-US" i="1" dirty="0" smtClean="0">
                        <a:latin typeface="Cambria Math" panose="02040503050406030204" pitchFamily="18" charset="0"/>
                      </a:rPr>
                      <m:t>𝑇</m:t>
                    </m:r>
                    <m:r>
                      <a:rPr lang="en-US" b="0" i="1" baseline="-25000" dirty="0" smtClean="0">
                        <a:latin typeface="Cambria Math" panose="02040503050406030204" pitchFamily="18" charset="0"/>
                      </a:rPr>
                      <m:t>2</m:t>
                    </m:r>
                    <m:r>
                      <a:rPr lang="en-US" i="1" dirty="0" smtClean="0">
                        <a:latin typeface="Cambria Math" panose="02040503050406030204" pitchFamily="18" charset="0"/>
                      </a:rPr>
                      <m:t>:</m:t>
                    </m:r>
                    <m:r>
                      <a:rPr lang="en-US" b="0" i="1" dirty="0" smtClean="0">
                        <a:latin typeface="Cambria Math" panose="02040503050406030204" pitchFamily="18" charset="0"/>
                      </a:rPr>
                      <m:t>𝐷𝑒𝑐𝑜𝑑𝑒</m:t>
                    </m:r>
                    <m:r>
                      <a:rPr lang="en-US" b="0" i="1" dirty="0" smtClean="0">
                        <a:latin typeface="Cambria Math" panose="02040503050406030204" pitchFamily="18" charset="0"/>
                      </a:rPr>
                      <m:t> </m:t>
                    </m:r>
                    <m:r>
                      <a:rPr lang="en-US" b="0" i="1" dirty="0" smtClean="0">
                        <a:latin typeface="Cambria Math" panose="02040503050406030204" pitchFamily="18" charset="0"/>
                      </a:rPr>
                      <m:t>𝐼𝑅</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31:29</m:t>
                        </m:r>
                      </m:e>
                    </m:d>
                    <m:r>
                      <a:rPr lang="en-US" b="0" i="1" dirty="0" smtClean="0">
                        <a:latin typeface="Cambria Math" panose="02040503050406030204" pitchFamily="18" charset="0"/>
                      </a:rPr>
                      <m:t> </m:t>
                    </m:r>
                    <m:r>
                      <a:rPr lang="en-US" b="0" i="1" dirty="0" smtClean="0">
                        <a:latin typeface="Cambria Math" panose="02040503050406030204" pitchFamily="18" charset="0"/>
                      </a:rPr>
                      <m:t>𝑖𝑛𝑡𝑜</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 , </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𝐼𝑅</m:t>
                    </m:r>
                    <m:r>
                      <a:rPr lang="en-US" b="0" i="1" dirty="0" smtClean="0">
                        <a:latin typeface="Cambria Math" panose="02040503050406030204" pitchFamily="18" charset="0"/>
                      </a:rPr>
                      <m:t>[28]</m:t>
                    </m:r>
                  </m:oMath>
                </a14:m>
                <a:endParaRPr lang="en-US" dirty="0"/>
              </a:p>
              <a:p>
                <a:r>
                  <a:rPr lang="en-US" dirty="0"/>
                  <a:t>MOV</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0</m:t>
                        </m:r>
                      </m:sub>
                    </m:sSub>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13:8</m:t>
                        </m:r>
                      </m:e>
                    </m:d>
                  </m:oMath>
                </a14:m>
                <a:endParaRPr lang="en-US" b="0"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0</m:t>
                        </m:r>
                      </m:sub>
                    </m:sSub>
                    <m:r>
                      <a:rPr lang="en-US"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r>
                      <a:rPr lang="en-US" b="0" i="1" dirty="0" smtClean="0">
                        <a:latin typeface="Cambria Math" panose="02040503050406030204" pitchFamily="18" charset="0"/>
                        <a:ea typeface="Cambria Math" panose="02040503050406030204" pitchFamily="18" charset="0"/>
                      </a:rPr>
                      <m:t>[7:0]</m:t>
                    </m:r>
                  </m:oMath>
                </a14:m>
                <a:r>
                  <a:rPr lang="en-US" dirty="0"/>
                  <a:t> , </a:t>
                </a:r>
                <a14:m>
                  <m:oMath xmlns:m="http://schemas.openxmlformats.org/officeDocument/2006/math">
                    <m:r>
                      <a:rPr lang="en-US" b="0" i="1" dirty="0" smtClean="0">
                        <a:latin typeface="Cambria Math" panose="02040503050406030204" pitchFamily="18" charset="0"/>
                        <a:ea typeface="Cambria Math" panose="02040503050406030204" pitchFamily="18" charset="0"/>
                      </a:rPr>
                      <m:t>𝑆𝐶</m:t>
                    </m:r>
                    <m:r>
                      <a:rPr lang="en-US" b="0" i="1" dirty="0" smtClean="0">
                        <a:latin typeface="Cambria Math" panose="02040503050406030204" pitchFamily="18" charset="0"/>
                        <a:ea typeface="Cambria Math" panose="02040503050406030204" pitchFamily="18" charset="0"/>
                      </a:rPr>
                      <m:t> ←0</m:t>
                    </m:r>
                  </m:oMath>
                </a14:m>
                <a:endParaRPr lang="en-US" dirty="0"/>
              </a:p>
              <a:p>
                <a:r>
                  <a:rPr lang="en-US" dirty="0"/>
                  <a:t>PUSH</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6</m:t>
                        </m:r>
                      </m:sub>
                    </m:sSub>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5:0</m:t>
                        </m:r>
                      </m:e>
                    </m:d>
                  </m:oMath>
                </a14:m>
                <a:endParaRPr lang="en-US" b="0" dirty="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6</m:t>
                        </m:r>
                      </m:sub>
                    </m:sSub>
                    <m:r>
                      <a:rPr lang="en-US" i="1" dirty="0" smtClean="0">
                        <a:latin typeface="Cambria Math" panose="02040503050406030204" pitchFamily="18" charset="0"/>
                      </a:rPr>
                      <m:t>:</m:t>
                    </m:r>
                    <m:r>
                      <a:rPr lang="en-US" b="0" i="1" dirty="0" smtClean="0">
                        <a:latin typeface="Cambria Math" panose="02040503050406030204" pitchFamily="18" charset="0"/>
                      </a:rPr>
                      <m:t>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𝑆𝑃</m:t>
                    </m:r>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fa-IR"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6</m:t>
                        </m:r>
                      </m:sub>
                    </m:sSub>
                    <m:r>
                      <a:rPr lang="en-US" i="1" dirty="0" smtClean="0">
                        <a:latin typeface="Cambria Math" panose="02040503050406030204" pitchFamily="18" charset="0"/>
                      </a:rPr>
                      <m:t>:</m:t>
                    </m:r>
                    <m:r>
                      <a:rPr lang="en-US" b="0" i="1" dirty="0" smtClean="0">
                        <a:latin typeface="Cambria Math" panose="02040503050406030204" pitchFamily="18" charset="0"/>
                      </a:rPr>
                      <m:t>𝑀</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𝑆𝑃</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𝑆𝑃</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𝑆𝐶</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0</m:t>
                    </m:r>
                  </m:oMath>
                </a14:m>
                <a:endParaRPr lang="en-US" dirty="0"/>
              </a:p>
              <a:p>
                <a:r>
                  <a:rPr lang="en-US" dirty="0"/>
                  <a:t>POP</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7</m:t>
                        </m:r>
                      </m:sub>
                    </m:sSub>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e>
                    </m:d>
                  </m:oMath>
                </a14:m>
                <a:r>
                  <a:rPr lang="en-US" b="0" dirty="0">
                    <a:ea typeface="Cambria Math" panose="02040503050406030204" pitchFamily="18" charset="0"/>
                  </a:rPr>
                  <a:t>, </a:t>
                </a:r>
                <a14:m>
                  <m:oMath xmlns:m="http://schemas.openxmlformats.org/officeDocument/2006/math">
                    <m:r>
                      <a:rPr lang="en-US" b="0" i="1" dirty="0" smtClean="0">
                        <a:latin typeface="Cambria Math" panose="02040503050406030204" pitchFamily="18" charset="0"/>
                        <a:ea typeface="Cambria Math" panose="02040503050406030204" pitchFamily="18" charset="0"/>
                      </a:rPr>
                      <m:t>𝑆𝑃</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𝑆𝑃</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7</m:t>
                        </m:r>
                      </m:sub>
                    </m:sSub>
                    <m:r>
                      <a:rPr lang="en-US" i="1" dirty="0" smtClean="0">
                        <a:latin typeface="Cambria Math" panose="02040503050406030204" pitchFamily="18" charset="0"/>
                      </a:rPr>
                      <m:t>:</m:t>
                    </m:r>
                    <m:r>
                      <a:rPr lang="en-US" b="0" i="1" dirty="0" smtClean="0">
                        <a:latin typeface="Cambria Math" panose="02040503050406030204" pitchFamily="18" charset="0"/>
                      </a:rPr>
                      <m:t>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𝑆𝑃</m:t>
                    </m:r>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fa-IR"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7</m:t>
                        </m:r>
                      </m:sub>
                    </m:sSub>
                    <m:r>
                      <a:rPr lang="en-US"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𝑀</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𝐴𝑅</m:t>
                        </m:r>
                      </m:e>
                    </m:d>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𝑆𝐶</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0</m:t>
                    </m:r>
                  </m:oMath>
                </a14:m>
                <a:endParaRPr lang="en-US" dirty="0"/>
              </a:p>
              <a:p>
                <a:pPr marL="457200" lvl="1" indent="0">
                  <a:buNone/>
                </a:pPr>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A46542F9-6197-4938-99C1-969BAD6162AB}"/>
                  </a:ext>
                </a:extLst>
              </p:cNvPr>
              <p:cNvSpPr>
                <a:spLocks noGrp="1" noRot="1" noChangeAspect="1" noMove="1" noResize="1" noEditPoints="1" noAdjustHandles="1" noChangeArrowheads="1" noChangeShapeType="1" noTextEdit="1"/>
              </p:cNvSpPr>
              <p:nvPr>
                <p:ph idx="1"/>
              </p:nvPr>
            </p:nvSpPr>
            <p:spPr>
              <a:xfrm>
                <a:off x="838200" y="788894"/>
                <a:ext cx="10515600" cy="5593977"/>
              </a:xfrm>
              <a:blipFill>
                <a:blip r:embed="rId2"/>
                <a:stretch>
                  <a:fillRect l="-812" t="-250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1B85FBBC-DBDB-48AF-9F25-0E787F7935D4}"/>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fa-IR" sz="2000" b="1" dirty="0">
                <a:solidFill>
                  <a:srgbClr val="000000"/>
                </a:solidFill>
                <a:effectLst/>
                <a:ea typeface="Calibri" panose="020F0502020204030204" pitchFamily="34" charset="0"/>
                <a:cs typeface="B Nazanin" panose="00000400000000000000" pitchFamily="2" charset="-78"/>
              </a:rPr>
              <a:t>ریز عملیات</a:t>
            </a:r>
            <a:r>
              <a:rPr lang="fa-IR" sz="2000" b="1" dirty="0">
                <a:cs typeface="B Nazanin" panose="00000400000000000000" pitchFamily="2" charset="-78"/>
              </a:rPr>
              <a:t>)</a:t>
            </a:r>
            <a:endParaRPr lang="en-US" sz="2000" dirty="0"/>
          </a:p>
        </p:txBody>
      </p:sp>
    </p:spTree>
    <p:extLst>
      <p:ext uri="{BB962C8B-B14F-4D97-AF65-F5344CB8AC3E}">
        <p14:creationId xmlns:p14="http://schemas.microsoft.com/office/powerpoint/2010/main" val="138052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54361A-7650-4664-AF8A-FEA950781CCB}"/>
                  </a:ext>
                </a:extLst>
              </p:cNvPr>
              <p:cNvSpPr>
                <a:spLocks noGrp="1"/>
              </p:cNvSpPr>
              <p:nvPr>
                <p:ph idx="1"/>
              </p:nvPr>
            </p:nvSpPr>
            <p:spPr>
              <a:xfrm>
                <a:off x="838200" y="860612"/>
                <a:ext cx="10515600" cy="5710517"/>
              </a:xfrm>
            </p:spPr>
            <p:txBody>
              <a:bodyPr>
                <a:normAutofit fontScale="70000" lnSpcReduction="20000"/>
              </a:bodyPr>
              <a:lstStyle/>
              <a:p>
                <a:r>
                  <a:rPr lang="en-US" b="0" dirty="0"/>
                  <a:t>UMUL </a:t>
                </a:r>
                <a:r>
                  <a:rPr lang="en-US" dirty="0">
                    <a:cs typeface="B Nazanin" panose="00000400000000000000" pitchFamily="2" charset="-78"/>
                  </a:rPr>
                  <a:t>&lt;</a:t>
                </a:r>
                <a:r>
                  <a:rPr lang="en-US" sz="2800" dirty="0"/>
                  <a:t>Immediate&gt;</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13</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8</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7</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m:t>
                    </m:r>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m:t>
                        </m:r>
                      </m:sup>
                    </m:sSup>
                    <m:r>
                      <a:rPr lang="en-US"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oMath>
                </a14:m>
                <a:endParaRPr lang="en-US" b="0" dirty="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19</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14</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1</m:t>
                        </m:r>
                      </m:sub>
                    </m:sSub>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9</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25</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20</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10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m:t>
                        </m:r>
                      </m:sup>
                    </m:sSup>
                    <m:r>
                      <a:rPr lang="en-US"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n-US" dirty="0"/>
              </a:p>
              <a:p>
                <a:r>
                  <a:rPr lang="en-US" b="0" dirty="0"/>
                  <a:t>UMUL </a:t>
                </a:r>
                <a:r>
                  <a:rPr lang="en-US" dirty="0">
                    <a:cs typeface="B Nazanin" panose="00000400000000000000" pitchFamily="2" charset="-78"/>
                  </a:rPr>
                  <a:t>&lt;</a:t>
                </a:r>
                <a:r>
                  <a:rPr lang="en-US" sz="2800" dirty="0"/>
                  <a:t>Register&gt;</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5</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11</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6</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0</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2</m:t>
                        </m:r>
                      </m:sub>
                    </m:sSub>
                  </m:oMath>
                </a14:m>
                <a:endParaRPr lang="en-US" b="0" dirty="0">
                  <a:ea typeface="Cambria Math" panose="02040503050406030204" pitchFamily="18" charset="0"/>
                </a:endParaRP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17</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12</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9</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1</m:t>
                        </m:r>
                      </m:sub>
                    </m:sSub>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10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i="1" dirty="0" smtClean="0">
                        <a:latin typeface="Cambria Math" panose="02040503050406030204" pitchFamily="18" charset="0"/>
                      </a:rPr>
                      <m:t>:</m:t>
                    </m:r>
                    <m:r>
                      <a:rPr lang="en-US" b="0" i="1" dirty="0" smtClean="0">
                        <a:latin typeface="Cambria Math" panose="02040503050406030204" pitchFamily="18" charset="0"/>
                      </a:rPr>
                      <m:t>𝑅𝐹𝐴𝑅</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𝐼𝑅</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23</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18</m:t>
                        </m:r>
                      </m:e>
                    </m:d>
                  </m:oMath>
                </a14:m>
                <a:endParaRPr lang="en-US" dirty="0"/>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11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𝑅𝐹</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𝑅𝐹𝐴𝑅</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0</m:t>
                        </m:r>
                      </m:sub>
                    </m:sSub>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SC</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9254361A-7650-4664-AF8A-FEA950781CCB}"/>
                  </a:ext>
                </a:extLst>
              </p:cNvPr>
              <p:cNvSpPr>
                <a:spLocks noGrp="1" noRot="1" noChangeAspect="1" noMove="1" noResize="1" noEditPoints="1" noAdjustHandles="1" noChangeArrowheads="1" noChangeShapeType="1" noTextEdit="1"/>
              </p:cNvSpPr>
              <p:nvPr>
                <p:ph idx="1"/>
              </p:nvPr>
            </p:nvSpPr>
            <p:spPr>
              <a:xfrm>
                <a:off x="838200" y="860612"/>
                <a:ext cx="10515600" cy="5710517"/>
              </a:xfrm>
              <a:blipFill>
                <a:blip r:embed="rId2"/>
                <a:stretch>
                  <a:fillRect l="-522" t="-1921" b="-74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A76EE59F-1E27-48DD-8CE6-431FA85E115C}"/>
              </a:ext>
            </a:extLst>
          </p:cNvPr>
          <p:cNvSpPr>
            <a:spLocks noGrp="1"/>
          </p:cNvSpPr>
          <p:nvPr>
            <p:ph type="title"/>
          </p:nvPr>
        </p:nvSpPr>
        <p:spPr>
          <a:xfrm>
            <a:off x="838200" y="365125"/>
            <a:ext cx="10515600" cy="423769"/>
          </a:xfrm>
        </p:spPr>
        <p:txBody>
          <a:bodyPr>
            <a:normAutofit/>
          </a:bodyPr>
          <a:lstStyle/>
          <a:p>
            <a:pPr algn="r" rtl="1"/>
            <a:r>
              <a:rPr lang="fa-IR" sz="2000" b="1" dirty="0">
                <a:cs typeface="B Nazanin" panose="00000400000000000000" pitchFamily="2" charset="-78"/>
              </a:rPr>
              <a:t>کامپیوتر پایه (</a:t>
            </a:r>
            <a:r>
              <a:rPr lang="fa-IR" sz="2000" b="1" dirty="0">
                <a:solidFill>
                  <a:srgbClr val="000000"/>
                </a:solidFill>
                <a:effectLst/>
                <a:ea typeface="Calibri" panose="020F0502020204030204" pitchFamily="34" charset="0"/>
                <a:cs typeface="B Nazanin" panose="00000400000000000000" pitchFamily="2" charset="-78"/>
              </a:rPr>
              <a:t>ریز عملیات</a:t>
            </a:r>
            <a:r>
              <a:rPr lang="fa-IR" sz="2000" b="1" dirty="0">
                <a:cs typeface="B Nazanin" panose="00000400000000000000" pitchFamily="2" charset="-78"/>
              </a:rPr>
              <a:t>)</a:t>
            </a:r>
            <a:endParaRPr lang="en-US" sz="2000" dirty="0"/>
          </a:p>
        </p:txBody>
      </p:sp>
    </p:spTree>
    <p:extLst>
      <p:ext uri="{BB962C8B-B14F-4D97-AF65-F5344CB8AC3E}">
        <p14:creationId xmlns:p14="http://schemas.microsoft.com/office/powerpoint/2010/main" val="3936136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3627</Words>
  <Application>Microsoft Office PowerPoint</Application>
  <PresentationFormat>Widescreen</PresentationFormat>
  <Paragraphs>722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 Nazanin</vt:lpstr>
      <vt:lpstr>Calibri</vt:lpstr>
      <vt:lpstr>Calibri Light</vt:lpstr>
      <vt:lpstr>Cambria Math</vt:lpstr>
      <vt:lpstr>Office Theme</vt:lpstr>
      <vt:lpstr>به نام خدا</vt:lpstr>
      <vt:lpstr>1- کامپیوتری 16 ثبات دارد، واحد محاسبه و منطق با 32 عملیات و یک شیفت دهنده با 8 عملیات که همگی روی یک گذرگاه به یک دیگر متصل شدند. </vt:lpstr>
      <vt:lpstr>کامپیوتر پایه (قالب دستورالعمل)</vt:lpstr>
      <vt:lpstr>کامپیوتر پایه (قالب دستورالعمل)</vt:lpstr>
      <vt:lpstr>کامپیوتر پایه (قالب دستورالعمل)</vt:lpstr>
      <vt:lpstr>کامپیوتر پایه (قالب دستورالعمل)</vt:lpstr>
      <vt:lpstr>کامپیوتر پایه (قالب دستورالعمل)</vt:lpstr>
      <vt:lpstr>کامپیوتر پایه (ریز عملیات)</vt:lpstr>
      <vt:lpstr>کامپیوتر پایه (ریز عملیات)</vt:lpstr>
      <vt:lpstr>کامپیوتر پایه (ریز عملیات)</vt:lpstr>
      <vt:lpstr>کامپیوتر پایه (ریز عملیات)</vt:lpstr>
      <vt:lpstr>کامپیوتر پایه (ریز عملیات)</vt:lpstr>
      <vt:lpstr>PowerPoint Presentation</vt:lpstr>
      <vt:lpstr>کامپیوتر پایه (فلوچارت)</vt:lpstr>
      <vt:lpstr>کامپیوتر پایه (فلوچارت)</vt:lpstr>
      <vt:lpstr>کامپیوتر پایه (فلوچارت)</vt:lpstr>
      <vt:lpstr>کامپیوتر پایه (فلوچارت)</vt:lpstr>
      <vt:lpstr>کامپیوتر پایه (فلوچارت)</vt:lpstr>
      <vt:lpstr>کامپیوتر پایه (فلوچارت)</vt:lpstr>
      <vt:lpstr>کامپیوتر پایه (فلوچارت)</vt:lpstr>
      <vt:lpstr>کامپیوتر پایه (مشخص کردن طولانی‌ترین و کوتاه‌ترین دستورالعمل)</vt:lpstr>
      <vt:lpstr>کامپیوتر پایه (واحد کنترل)</vt:lpstr>
      <vt:lpstr>کامپیوتر پایه (واحد کنترل)</vt:lpstr>
      <vt:lpstr>کامپیوتر پایه (واحد کنترل)</vt:lpstr>
      <vt:lpstr>کامپیوتر پایه (پایه های ورودی ثبات)</vt:lpstr>
      <vt:lpstr>کامپیوتر پایه (پایه های ورودی ثبات)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به نام خدا</dc:title>
  <dc:creator>MohammadMahdi Nemati</dc:creator>
  <cp:lastModifiedBy>MohammadMahdi Nemati</cp:lastModifiedBy>
  <cp:revision>181</cp:revision>
  <dcterms:created xsi:type="dcterms:W3CDTF">2022-06-05T14:43:27Z</dcterms:created>
  <dcterms:modified xsi:type="dcterms:W3CDTF">2022-06-06T19:22:36Z</dcterms:modified>
</cp:coreProperties>
</file>