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5" y="1164530"/>
            <a:ext cx="9534886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>پاسخ </a:t>
            </a:r>
            <a:r>
              <a:rPr lang="fa-IR" dirty="0">
                <a:cs typeface="B Titr" panose="00000700000000000000" pitchFamily="2" charset="-78"/>
              </a:rPr>
              <a:t>تمرین </a:t>
            </a:r>
            <a:r>
              <a:rPr lang="fa-IR" dirty="0" smtClean="0">
                <a:cs typeface="B Titr" panose="00000700000000000000" pitchFamily="2" charset="-78"/>
              </a:rPr>
              <a:t>دوازدهم درس </a:t>
            </a:r>
            <a:r>
              <a:rPr lang="fa-IR" dirty="0" smtClean="0">
                <a:cs typeface="B Titr" panose="00000700000000000000" pitchFamily="2" charset="-78"/>
              </a:rPr>
              <a:t>معماری کامپیوتر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mtClean="0">
                <a:cs typeface="B Titr" panose="00000700000000000000" pitchFamily="2" charset="-78"/>
              </a:rPr>
              <a:t>سوال 1 </a:t>
            </a:r>
            <a:r>
              <a:rPr lang="fa-IR" dirty="0" smtClean="0">
                <a:cs typeface="B Titr" panose="00000700000000000000" pitchFamily="2" charset="-78"/>
              </a:rPr>
              <a:t>:</a:t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78" y="1196412"/>
            <a:ext cx="7812181" cy="49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793" y="0"/>
            <a:ext cx="9249207" cy="763423"/>
          </a:xfrm>
        </p:spPr>
        <p:txBody>
          <a:bodyPr/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2:</a:t>
            </a:r>
            <a:endParaRPr lang="fa-IR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98319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0" y="2657331"/>
            <a:ext cx="11560318" cy="16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96" y="2452644"/>
            <a:ext cx="8535112" cy="213377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5105" y="59821"/>
            <a:ext cx="8941558" cy="592507"/>
          </a:xfrm>
        </p:spPr>
        <p:txBody>
          <a:bodyPr>
            <a:noAutofit/>
          </a:bodyPr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3:</a:t>
            </a:r>
            <a:endParaRPr lang="fa-IR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21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33" y="0"/>
            <a:ext cx="8924467" cy="703603"/>
          </a:xfrm>
        </p:spPr>
        <p:txBody>
          <a:bodyPr/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سوال 4: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78" y="2416591"/>
            <a:ext cx="8686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890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 Titr</vt:lpstr>
      <vt:lpstr>Corbel</vt:lpstr>
      <vt:lpstr>Parallax</vt:lpstr>
      <vt:lpstr>"بسمه تعالی" پاسخ تمرین دوازدهم درس معماری کامپیوتر  </vt:lpstr>
      <vt:lpstr>سوال 1 : </vt:lpstr>
      <vt:lpstr>سوال 2:</vt:lpstr>
      <vt:lpstr>سوال 3:</vt:lpstr>
      <vt:lpstr>سوال 4: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  </dc:title>
  <dc:creator>Mahshid</dc:creator>
  <cp:lastModifiedBy>SibCo</cp:lastModifiedBy>
  <cp:revision>44</cp:revision>
  <dcterms:created xsi:type="dcterms:W3CDTF">2020-03-29T10:01:50Z</dcterms:created>
  <dcterms:modified xsi:type="dcterms:W3CDTF">2020-07-01T19:35:41Z</dcterms:modified>
</cp:coreProperties>
</file>