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85" r:id="rId5"/>
    <p:sldId id="266" r:id="rId6"/>
    <p:sldId id="28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0" r:id="rId22"/>
    <p:sldId id="261" r:id="rId23"/>
    <p:sldId id="262" r:id="rId24"/>
    <p:sldId id="282" r:id="rId25"/>
    <p:sldId id="284" r:id="rId26"/>
    <p:sldId id="263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EB8A-EA04-43A8-8D8F-F898F03748D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66EE-2D62-4CDC-A40B-D50569DF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85" y="1164530"/>
            <a:ext cx="9534886" cy="3526004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"بسمه تعالی"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sz="5800" dirty="0" smtClean="0">
                <a:cs typeface="B Titr" panose="00000700000000000000" pitchFamily="2" charset="-78"/>
              </a:rPr>
              <a:t>پاسخ </a:t>
            </a:r>
            <a:r>
              <a:rPr lang="fa-IR" sz="5800" dirty="0">
                <a:cs typeface="B Titr" panose="00000700000000000000" pitchFamily="2" charset="-78"/>
              </a:rPr>
              <a:t>تمرین </a:t>
            </a:r>
            <a:r>
              <a:rPr lang="fa-IR" sz="5800" dirty="0" smtClean="0">
                <a:cs typeface="B Titr" panose="00000700000000000000" pitchFamily="2" charset="-78"/>
              </a:rPr>
              <a:t>هفتم </a:t>
            </a:r>
            <a:r>
              <a:rPr lang="fa-IR" sz="5800" dirty="0">
                <a:cs typeface="B Titr" panose="00000700000000000000" pitchFamily="2" charset="-78"/>
              </a:rPr>
              <a:t>درس </a:t>
            </a:r>
            <a:r>
              <a:rPr lang="fa-IR" sz="5800" dirty="0" smtClean="0">
                <a:cs typeface="B Titr" panose="00000700000000000000" pitchFamily="2" charset="-78"/>
              </a:rPr>
              <a:t>معماری کامپیوتر</a:t>
            </a: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cs typeface="B Titr" panose="00000700000000000000" pitchFamily="2" charset="-78"/>
              </a:rPr>
              <a:t> 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463" y="7053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347912"/>
            <a:ext cx="8658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005012"/>
            <a:ext cx="8658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347912"/>
            <a:ext cx="8658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005012"/>
            <a:ext cx="8658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347912"/>
            <a:ext cx="8658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347912"/>
            <a:ext cx="8658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005012"/>
            <a:ext cx="8658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347912"/>
            <a:ext cx="8658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347912"/>
            <a:ext cx="8658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005012"/>
            <a:ext cx="8658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1: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469" y="2055223"/>
            <a:ext cx="8952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C2 = 11000010  = -62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5F =  01011111  =  95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00100001  = 33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269" y="3866606"/>
            <a:ext cx="7088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پاسخ صحیح است.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چرا که در جمع یک عدد منفی و مثبت ( وقتی تعداد بیت ها یکسان است ) حاصل هرگز دچار سرریز نخواهد شد. و لذا جواب صحیح خواهیم داشت.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1847850"/>
            <a:ext cx="8658225" cy="3162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11634" y="5695405"/>
            <a:ext cx="570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در مجموع دوبار عملیات تفریق ، یک بار جمع و ۶ شیفت انجام می شود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03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</a:t>
            </a:r>
            <a:r>
              <a:rPr lang="fa-IR" sz="5400" dirty="0">
                <a:cs typeface="B Titr" panose="00000700000000000000" pitchFamily="2" charset="-78"/>
              </a:rPr>
              <a:t>۳</a:t>
            </a:r>
            <a:r>
              <a:rPr lang="fa-IR" sz="5400" dirty="0" smtClean="0">
                <a:cs typeface="B Titr" panose="00000700000000000000" pitchFamily="2" charset="-78"/>
              </a:rPr>
              <a:t>: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178" y="2055223"/>
            <a:ext cx="89524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= 0000                F = 1111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0001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0010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0011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0010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1000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0111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1111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1110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A - 1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61211" y="2272937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61211" y="256032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161211" y="2891246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61211" y="3187337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1211" y="3801291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61211" y="4079965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۴: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376362"/>
            <a:ext cx="7258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30" y="1169670"/>
            <a:ext cx="8816340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30" y="857250"/>
            <a:ext cx="58445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376362"/>
            <a:ext cx="7258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838200"/>
            <a:ext cx="6743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۴: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469" y="2055223"/>
            <a:ext cx="89524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به تعداد حاصلضرب بیت ها در هم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gate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لازم داریم پس :</a:t>
            </a:r>
          </a:p>
          <a:p>
            <a:pPr rt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24 x 16 = 384 AND gate</a:t>
            </a:r>
            <a:endParaRPr lang="fa-I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به دو طریق می توان اعداد را با در هم ضرب کرد . اگر عدد ۲۴ بیتی بالا و عدد ۱۶ بیتی پایین باشد:</a:t>
            </a:r>
          </a:p>
          <a:p>
            <a:pPr algn="r" rtl="1"/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به ازای هر بیت از عدد ۱۶ بیتی ،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یک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partial product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۲۴ بیتی خواهیم داشت.</a:t>
            </a:r>
            <a:endParaRPr lang="fa-I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لازم است این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partial product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ها با هم جمع شوند ، طبق اسلاید های قبل برای جمع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۱۶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تا از آنها به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۱۵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جمع کننده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۲۴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بیتی نیاز خواهیم داشت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اگر عدد ۱۶ بیتی بالا و عدد ۲۴ بیتی پایین باشد:</a:t>
            </a:r>
          </a:p>
          <a:p>
            <a:pPr algn="r" rtl="1"/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به ازای هر بیت از عدد ۲۴ بیتی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، یک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partial product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۱۶ بیتی </a:t>
            </a:r>
            <a:r>
              <a:rPr lang="fa-I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خواهیم داشت.</a:t>
            </a:r>
          </a:p>
          <a:p>
            <a:pPr algn="r" rtl="1"/>
            <a:r>
              <a:rPr lang="fa-I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لازم است این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product </a:t>
            </a:r>
            <a:r>
              <a:rPr lang="fa-I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ها با هم جمع شوند ، طبق اسلاید های قبل برای جمع </a:t>
            </a:r>
            <a:r>
              <a:rPr lang="fa-I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۲۴ </a:t>
            </a:r>
            <a:r>
              <a:rPr lang="fa-I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تا از آنها به </a:t>
            </a:r>
            <a:r>
              <a:rPr lang="fa-I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۲۳ </a:t>
            </a:r>
            <a:r>
              <a:rPr lang="fa-I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جمع کننده </a:t>
            </a:r>
            <a:r>
              <a:rPr lang="fa-I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۱۶ </a:t>
            </a:r>
            <a:r>
              <a:rPr lang="fa-I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بیتی نیاز خواهیم داشت</a:t>
            </a:r>
            <a:r>
              <a:rPr lang="fa-I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.(پاسخ صحیح)</a:t>
            </a:r>
            <a:endParaRPr lang="fa-IR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fa-I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3" y="535578"/>
            <a:ext cx="823722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347912"/>
            <a:ext cx="8734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347912"/>
            <a:ext cx="8734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005012"/>
            <a:ext cx="87344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347912"/>
            <a:ext cx="8734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347912"/>
            <a:ext cx="8734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005012"/>
            <a:ext cx="8658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1455</TotalTime>
  <Words>336</Words>
  <Application>Microsoft Office PowerPoint</Application>
  <PresentationFormat>Widescreen</PresentationFormat>
  <Paragraphs>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 Nazanin</vt:lpstr>
      <vt:lpstr>B Titr</vt:lpstr>
      <vt:lpstr>Calibri</vt:lpstr>
      <vt:lpstr>Corbel</vt:lpstr>
      <vt:lpstr>Parallax</vt:lpstr>
      <vt:lpstr>"بسمه تعالی" پاسخ تمرین هفتم درس معماری کامپیوتر  </vt:lpstr>
      <vt:lpstr>سوال 1: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۲:</vt:lpstr>
      <vt:lpstr>سوال ۳:</vt:lpstr>
      <vt:lpstr>سوال ۴:</vt:lpstr>
      <vt:lpstr>PowerPoint Presentation</vt:lpstr>
      <vt:lpstr>PowerPoint Presentation</vt:lpstr>
      <vt:lpstr>PowerPoint Presentation</vt:lpstr>
      <vt:lpstr>PowerPoint Presentation</vt:lpstr>
      <vt:lpstr>سوال 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"بسمه تعالی" پاسخ تمرین دوم درس معماری کامپیوتر</dc:title>
  <dc:creator>soroushMortazavi</dc:creator>
  <cp:lastModifiedBy>RePack by Diakov</cp:lastModifiedBy>
  <cp:revision>28</cp:revision>
  <dcterms:created xsi:type="dcterms:W3CDTF">2020-03-29T10:01:50Z</dcterms:created>
  <dcterms:modified xsi:type="dcterms:W3CDTF">2020-05-17T14:29:08Z</dcterms:modified>
</cp:coreProperties>
</file>