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86A45-79E8-46AE-BECE-EE3BE9CC1899}" v="3" dt="2022-11-05T18:32:46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ad S" userId="fd99af172e2dead3" providerId="LiveId" clId="{23486A45-79E8-46AE-BECE-EE3BE9CC1899}"/>
    <pc:docChg chg="undo custSel addSld modSld sldOrd">
      <pc:chgData name="Farhad S" userId="fd99af172e2dead3" providerId="LiveId" clId="{23486A45-79E8-46AE-BECE-EE3BE9CC1899}" dt="2022-11-05T20:27:32.820" v="1438" actId="20577"/>
      <pc:docMkLst>
        <pc:docMk/>
      </pc:docMkLst>
      <pc:sldChg chg="addSp modSp mod setBg">
        <pc:chgData name="Farhad S" userId="fd99af172e2dead3" providerId="LiveId" clId="{23486A45-79E8-46AE-BECE-EE3BE9CC1899}" dt="2022-11-05T20:00:15.712" v="1426" actId="26606"/>
        <pc:sldMkLst>
          <pc:docMk/>
          <pc:sldMk cId="672418249" sldId="256"/>
        </pc:sldMkLst>
        <pc:spChg chg="mod">
          <ac:chgData name="Farhad S" userId="fd99af172e2dead3" providerId="LiveId" clId="{23486A45-79E8-46AE-BECE-EE3BE9CC1899}" dt="2022-11-05T20:00:15.712" v="1426" actId="26606"/>
          <ac:spMkLst>
            <pc:docMk/>
            <pc:sldMk cId="672418249" sldId="256"/>
            <ac:spMk id="2" creationId="{1911D2E2-0633-5F56-F9C4-2A77296F9471}"/>
          </ac:spMkLst>
        </pc:spChg>
        <pc:spChg chg="mod">
          <ac:chgData name="Farhad S" userId="fd99af172e2dead3" providerId="LiveId" clId="{23486A45-79E8-46AE-BECE-EE3BE9CC1899}" dt="2022-11-05T20:00:15.712" v="1426" actId="26606"/>
          <ac:spMkLst>
            <pc:docMk/>
            <pc:sldMk cId="672418249" sldId="256"/>
            <ac:spMk id="3" creationId="{D46D98AE-6D6D-FE41-ACF6-24356906A48C}"/>
          </ac:spMkLst>
        </pc:spChg>
        <pc:spChg chg="add">
          <ac:chgData name="Farhad S" userId="fd99af172e2dead3" providerId="LiveId" clId="{23486A45-79E8-46AE-BECE-EE3BE9CC1899}" dt="2022-11-05T20:00:15.712" v="1426" actId="26606"/>
          <ac:spMkLst>
            <pc:docMk/>
            <pc:sldMk cId="672418249" sldId="256"/>
            <ac:spMk id="8" creationId="{46F1F2C8-798B-4CCE-A851-94AFAF350BED}"/>
          </ac:spMkLst>
        </pc:spChg>
        <pc:spChg chg="add">
          <ac:chgData name="Farhad S" userId="fd99af172e2dead3" providerId="LiveId" clId="{23486A45-79E8-46AE-BECE-EE3BE9CC1899}" dt="2022-11-05T20:00:15.712" v="1426" actId="26606"/>
          <ac:spMkLst>
            <pc:docMk/>
            <pc:sldMk cId="672418249" sldId="256"/>
            <ac:spMk id="10" creationId="{755E9CD0-04B0-4A3C-B291-AD913379C713}"/>
          </ac:spMkLst>
        </pc:spChg>
        <pc:spChg chg="add">
          <ac:chgData name="Farhad S" userId="fd99af172e2dead3" providerId="LiveId" clId="{23486A45-79E8-46AE-BECE-EE3BE9CC1899}" dt="2022-11-05T20:00:15.712" v="1426" actId="26606"/>
          <ac:spMkLst>
            <pc:docMk/>
            <pc:sldMk cId="672418249" sldId="256"/>
            <ac:spMk id="12" creationId="{1DD8BF3B-6066-418C-8D1A-75C5E396FC04}"/>
          </ac:spMkLst>
        </pc:spChg>
        <pc:spChg chg="add">
          <ac:chgData name="Farhad S" userId="fd99af172e2dead3" providerId="LiveId" clId="{23486A45-79E8-46AE-BECE-EE3BE9CC1899}" dt="2022-11-05T20:00:15.712" v="1426" actId="26606"/>
          <ac:spMkLst>
            <pc:docMk/>
            <pc:sldMk cId="672418249" sldId="256"/>
            <ac:spMk id="14" creationId="{80BC66F9-7A74-4286-AD22-1174052CC22C}"/>
          </ac:spMkLst>
        </pc:spChg>
        <pc:spChg chg="add">
          <ac:chgData name="Farhad S" userId="fd99af172e2dead3" providerId="LiveId" clId="{23486A45-79E8-46AE-BECE-EE3BE9CC1899}" dt="2022-11-05T20:00:15.712" v="1426" actId="26606"/>
          <ac:spMkLst>
            <pc:docMk/>
            <pc:sldMk cId="672418249" sldId="256"/>
            <ac:spMk id="16" creationId="{D8142CC3-2B5C-48E6-9DF0-6C8ACBAF23EF}"/>
          </ac:spMkLst>
        </pc:spChg>
        <pc:spChg chg="add">
          <ac:chgData name="Farhad S" userId="fd99af172e2dead3" providerId="LiveId" clId="{23486A45-79E8-46AE-BECE-EE3BE9CC1899}" dt="2022-11-05T20:00:15.712" v="1426" actId="26606"/>
          <ac:spMkLst>
            <pc:docMk/>
            <pc:sldMk cId="672418249" sldId="256"/>
            <ac:spMk id="20" creationId="{46A89C79-8EF3-4AF9-B3D9-59A883F41C83}"/>
          </ac:spMkLst>
        </pc:spChg>
        <pc:spChg chg="add">
          <ac:chgData name="Farhad S" userId="fd99af172e2dead3" providerId="LiveId" clId="{23486A45-79E8-46AE-BECE-EE3BE9CC1899}" dt="2022-11-05T20:00:15.712" v="1426" actId="26606"/>
          <ac:spMkLst>
            <pc:docMk/>
            <pc:sldMk cId="672418249" sldId="256"/>
            <ac:spMk id="22" creationId="{EFE5CE34-4543-42E5-B82C-1F3D12422CDD}"/>
          </ac:spMkLst>
        </pc:spChg>
        <pc:spChg chg="add">
          <ac:chgData name="Farhad S" userId="fd99af172e2dead3" providerId="LiveId" clId="{23486A45-79E8-46AE-BECE-EE3BE9CC1899}" dt="2022-11-05T20:00:15.712" v="1426" actId="26606"/>
          <ac:spMkLst>
            <pc:docMk/>
            <pc:sldMk cId="672418249" sldId="256"/>
            <ac:spMk id="24" creationId="{72AF41FE-63D7-4695-81D2-66D2510E4486}"/>
          </ac:spMkLst>
        </pc:spChg>
        <pc:cxnChg chg="add">
          <ac:chgData name="Farhad S" userId="fd99af172e2dead3" providerId="LiveId" clId="{23486A45-79E8-46AE-BECE-EE3BE9CC1899}" dt="2022-11-05T20:00:15.712" v="1426" actId="26606"/>
          <ac:cxnSpMkLst>
            <pc:docMk/>
            <pc:sldMk cId="672418249" sldId="256"/>
            <ac:cxnSpMk id="18" creationId="{7B2D303B-3DD0-4319-9EAD-361847FEC71D}"/>
          </ac:cxnSpMkLst>
        </pc:cxnChg>
      </pc:sldChg>
      <pc:sldChg chg="addSp modSp mod setBg">
        <pc:chgData name="Farhad S" userId="fd99af172e2dead3" providerId="LiveId" clId="{23486A45-79E8-46AE-BECE-EE3BE9CC1899}" dt="2022-11-05T20:00:25.640" v="1427" actId="26606"/>
        <pc:sldMkLst>
          <pc:docMk/>
          <pc:sldMk cId="998446269" sldId="257"/>
        </pc:sldMkLst>
        <pc:spChg chg="mod">
          <ac:chgData name="Farhad S" userId="fd99af172e2dead3" providerId="LiveId" clId="{23486A45-79E8-46AE-BECE-EE3BE9CC1899}" dt="2022-11-05T20:00:25.640" v="1427" actId="26606"/>
          <ac:spMkLst>
            <pc:docMk/>
            <pc:sldMk cId="998446269" sldId="257"/>
            <ac:spMk id="2" creationId="{82989BF4-AEDF-B8C1-2B69-1B2072893601}"/>
          </ac:spMkLst>
        </pc:spChg>
        <pc:spChg chg="mod">
          <ac:chgData name="Farhad S" userId="fd99af172e2dead3" providerId="LiveId" clId="{23486A45-79E8-46AE-BECE-EE3BE9CC1899}" dt="2022-11-05T20:00:25.640" v="1427" actId="26606"/>
          <ac:spMkLst>
            <pc:docMk/>
            <pc:sldMk cId="998446269" sldId="257"/>
            <ac:spMk id="3" creationId="{CA219328-9866-390B-9A6C-779F688BC9D6}"/>
          </ac:spMkLst>
        </pc:spChg>
        <pc:spChg chg="add">
          <ac:chgData name="Farhad S" userId="fd99af172e2dead3" providerId="LiveId" clId="{23486A45-79E8-46AE-BECE-EE3BE9CC1899}" dt="2022-11-05T20:00:25.640" v="1427" actId="26606"/>
          <ac:spMkLst>
            <pc:docMk/>
            <pc:sldMk cId="998446269" sldId="257"/>
            <ac:spMk id="13" creationId="{77C59BEC-C4CC-4741-B975-08C543178D3D}"/>
          </ac:spMkLst>
        </pc:spChg>
        <pc:spChg chg="add">
          <ac:chgData name="Farhad S" userId="fd99af172e2dead3" providerId="LiveId" clId="{23486A45-79E8-46AE-BECE-EE3BE9CC1899}" dt="2022-11-05T20:00:25.640" v="1427" actId="26606"/>
          <ac:spMkLst>
            <pc:docMk/>
            <pc:sldMk cId="998446269" sldId="257"/>
            <ac:spMk id="15" creationId="{72DEF309-605D-4117-9340-6D589B6C3A34}"/>
          </ac:spMkLst>
        </pc:spChg>
        <pc:spChg chg="add">
          <ac:chgData name="Farhad S" userId="fd99af172e2dead3" providerId="LiveId" clId="{23486A45-79E8-46AE-BECE-EE3BE9CC1899}" dt="2022-11-05T20:00:25.640" v="1427" actId="26606"/>
          <ac:spMkLst>
            <pc:docMk/>
            <pc:sldMk cId="998446269" sldId="257"/>
            <ac:spMk id="17" creationId="{A7B99495-F43F-4D80-A44F-2CB4764EB90B}"/>
          </ac:spMkLst>
        </pc:spChg>
        <pc:picChg chg="mod">
          <ac:chgData name="Farhad S" userId="fd99af172e2dead3" providerId="LiveId" clId="{23486A45-79E8-46AE-BECE-EE3BE9CC1899}" dt="2022-11-05T20:00:25.640" v="1427" actId="26606"/>
          <ac:picMkLst>
            <pc:docMk/>
            <pc:sldMk cId="998446269" sldId="257"/>
            <ac:picMk id="8" creationId="{B6057786-8C03-168D-DEBE-DFBD9AA706B1}"/>
          </ac:picMkLst>
        </pc:picChg>
      </pc:sldChg>
      <pc:sldChg chg="addSp delSp modSp mod ord setBg modClrScheme chgLayout">
        <pc:chgData name="Farhad S" userId="fd99af172e2dead3" providerId="LiveId" clId="{23486A45-79E8-46AE-BECE-EE3BE9CC1899}" dt="2022-11-05T20:01:06.258" v="1434" actId="26606"/>
        <pc:sldMkLst>
          <pc:docMk/>
          <pc:sldMk cId="4140184590" sldId="258"/>
        </pc:sldMkLst>
        <pc:spChg chg="mod ord">
          <ac:chgData name="Farhad S" userId="fd99af172e2dead3" providerId="LiveId" clId="{23486A45-79E8-46AE-BECE-EE3BE9CC1899}" dt="2022-11-05T20:01:06.258" v="1434" actId="26606"/>
          <ac:spMkLst>
            <pc:docMk/>
            <pc:sldMk cId="4140184590" sldId="258"/>
            <ac:spMk id="2" creationId="{56040F2D-C03B-DC3F-116E-4C15F6D221C5}"/>
          </ac:spMkLst>
        </pc:spChg>
        <pc:spChg chg="mod ord">
          <ac:chgData name="Farhad S" userId="fd99af172e2dead3" providerId="LiveId" clId="{23486A45-79E8-46AE-BECE-EE3BE9CC1899}" dt="2022-11-05T20:01:06.258" v="1434" actId="26606"/>
          <ac:spMkLst>
            <pc:docMk/>
            <pc:sldMk cId="4140184590" sldId="258"/>
            <ac:spMk id="3" creationId="{E6B4B78D-7585-AE05-60C8-DB862596FB3D}"/>
          </ac:spMkLst>
        </pc:spChg>
        <pc:spChg chg="add del mod ord">
          <ac:chgData name="Farhad S" userId="fd99af172e2dead3" providerId="LiveId" clId="{23486A45-79E8-46AE-BECE-EE3BE9CC1899}" dt="2022-11-05T18:16:10.885" v="5" actId="931"/>
          <ac:spMkLst>
            <pc:docMk/>
            <pc:sldMk cId="4140184590" sldId="258"/>
            <ac:spMk id="6" creationId="{0BDC07F8-02AD-14D5-7F5D-B3B4C86EA2AD}"/>
          </ac:spMkLst>
        </pc:spChg>
        <pc:spChg chg="add">
          <ac:chgData name="Farhad S" userId="fd99af172e2dead3" providerId="LiveId" clId="{23486A45-79E8-46AE-BECE-EE3BE9CC1899}" dt="2022-11-05T20:01:06.258" v="1434" actId="26606"/>
          <ac:spMkLst>
            <pc:docMk/>
            <pc:sldMk cId="4140184590" sldId="258"/>
            <ac:spMk id="13" creationId="{77C59BEC-C4CC-4741-B975-08C543178D3D}"/>
          </ac:spMkLst>
        </pc:spChg>
        <pc:spChg chg="add">
          <ac:chgData name="Farhad S" userId="fd99af172e2dead3" providerId="LiveId" clId="{23486A45-79E8-46AE-BECE-EE3BE9CC1899}" dt="2022-11-05T20:01:06.258" v="1434" actId="26606"/>
          <ac:spMkLst>
            <pc:docMk/>
            <pc:sldMk cId="4140184590" sldId="258"/>
            <ac:spMk id="15" creationId="{72DEF309-605D-4117-9340-6D589B6C3A34}"/>
          </ac:spMkLst>
        </pc:spChg>
        <pc:spChg chg="add">
          <ac:chgData name="Farhad S" userId="fd99af172e2dead3" providerId="LiveId" clId="{23486A45-79E8-46AE-BECE-EE3BE9CC1899}" dt="2022-11-05T20:01:06.258" v="1434" actId="26606"/>
          <ac:spMkLst>
            <pc:docMk/>
            <pc:sldMk cId="4140184590" sldId="258"/>
            <ac:spMk id="17" creationId="{A7B99495-F43F-4D80-A44F-2CB4764EB90B}"/>
          </ac:spMkLst>
        </pc:spChg>
        <pc:picChg chg="del">
          <ac:chgData name="Farhad S" userId="fd99af172e2dead3" providerId="LiveId" clId="{23486A45-79E8-46AE-BECE-EE3BE9CC1899}" dt="2022-11-05T18:15:51.232" v="3" actId="478"/>
          <ac:picMkLst>
            <pc:docMk/>
            <pc:sldMk cId="4140184590" sldId="258"/>
            <ac:picMk id="5" creationId="{250EE0EE-6A98-0562-54AD-20504E1B188D}"/>
          </ac:picMkLst>
        </pc:picChg>
        <pc:picChg chg="add mod">
          <ac:chgData name="Farhad S" userId="fd99af172e2dead3" providerId="LiveId" clId="{23486A45-79E8-46AE-BECE-EE3BE9CC1899}" dt="2022-11-05T20:01:06.258" v="1434" actId="26606"/>
          <ac:picMkLst>
            <pc:docMk/>
            <pc:sldMk cId="4140184590" sldId="258"/>
            <ac:picMk id="8" creationId="{4BE297FA-3FE9-1804-66EB-F4E92AB2EF0B}"/>
          </ac:picMkLst>
        </pc:picChg>
      </pc:sldChg>
      <pc:sldChg chg="addSp delSp modSp mod setBg modClrScheme chgLayout">
        <pc:chgData name="Farhad S" userId="fd99af172e2dead3" providerId="LiveId" clId="{23486A45-79E8-46AE-BECE-EE3BE9CC1899}" dt="2022-11-05T20:00:36.802" v="1428" actId="26606"/>
        <pc:sldMkLst>
          <pc:docMk/>
          <pc:sldMk cId="813194566" sldId="259"/>
        </pc:sldMkLst>
        <pc:spChg chg="mod ord">
          <ac:chgData name="Farhad S" userId="fd99af172e2dead3" providerId="LiveId" clId="{23486A45-79E8-46AE-BECE-EE3BE9CC1899}" dt="2022-11-05T20:00:36.802" v="1428" actId="26606"/>
          <ac:spMkLst>
            <pc:docMk/>
            <pc:sldMk cId="813194566" sldId="259"/>
            <ac:spMk id="2" creationId="{74520D88-99C8-1B14-3668-298890EFD874}"/>
          </ac:spMkLst>
        </pc:spChg>
        <pc:spChg chg="mod ord">
          <ac:chgData name="Farhad S" userId="fd99af172e2dead3" providerId="LiveId" clId="{23486A45-79E8-46AE-BECE-EE3BE9CC1899}" dt="2022-11-05T20:00:36.802" v="1428" actId="26606"/>
          <ac:spMkLst>
            <pc:docMk/>
            <pc:sldMk cId="813194566" sldId="259"/>
            <ac:spMk id="3" creationId="{4939FB0C-5CE1-988E-D819-407DF8286121}"/>
          </ac:spMkLst>
        </pc:spChg>
        <pc:spChg chg="add del mod ord">
          <ac:chgData name="Farhad S" userId="fd99af172e2dead3" providerId="LiveId" clId="{23486A45-79E8-46AE-BECE-EE3BE9CC1899}" dt="2022-11-05T18:30:51.239" v="709" actId="931"/>
          <ac:spMkLst>
            <pc:docMk/>
            <pc:sldMk cId="813194566" sldId="259"/>
            <ac:spMk id="6" creationId="{FE3A1014-BC52-9488-E6D0-F86EED945CF0}"/>
          </ac:spMkLst>
        </pc:spChg>
        <pc:spChg chg="add">
          <ac:chgData name="Farhad S" userId="fd99af172e2dead3" providerId="LiveId" clId="{23486A45-79E8-46AE-BECE-EE3BE9CC1899}" dt="2022-11-05T20:00:36.802" v="1428" actId="26606"/>
          <ac:spMkLst>
            <pc:docMk/>
            <pc:sldMk cId="813194566" sldId="259"/>
            <ac:spMk id="13" creationId="{4AC6B390-BC59-4F1D-A0EE-D71A92F0A0B2}"/>
          </ac:spMkLst>
        </pc:spChg>
        <pc:spChg chg="add">
          <ac:chgData name="Farhad S" userId="fd99af172e2dead3" providerId="LiveId" clId="{23486A45-79E8-46AE-BECE-EE3BE9CC1899}" dt="2022-11-05T20:00:36.802" v="1428" actId="26606"/>
          <ac:spMkLst>
            <pc:docMk/>
            <pc:sldMk cId="813194566" sldId="259"/>
            <ac:spMk id="15" creationId="{B6C60D79-16F1-4C4B-B7E3-7634E7069CDE}"/>
          </ac:spMkLst>
        </pc:spChg>
        <pc:spChg chg="add">
          <ac:chgData name="Farhad S" userId="fd99af172e2dead3" providerId="LiveId" clId="{23486A45-79E8-46AE-BECE-EE3BE9CC1899}" dt="2022-11-05T20:00:36.802" v="1428" actId="26606"/>
          <ac:spMkLst>
            <pc:docMk/>
            <pc:sldMk cId="813194566" sldId="259"/>
            <ac:spMk id="17" creationId="{426B127E-6498-4C77-9C9D-4553A5113B80}"/>
          </ac:spMkLst>
        </pc:spChg>
        <pc:picChg chg="del">
          <ac:chgData name="Farhad S" userId="fd99af172e2dead3" providerId="LiveId" clId="{23486A45-79E8-46AE-BECE-EE3BE9CC1899}" dt="2022-11-05T18:28:27.758" v="556" actId="478"/>
          <ac:picMkLst>
            <pc:docMk/>
            <pc:sldMk cId="813194566" sldId="259"/>
            <ac:picMk id="5" creationId="{B387F2B0-47D2-DAE7-6DB2-6A74D38A1EA5}"/>
          </ac:picMkLst>
        </pc:picChg>
        <pc:picChg chg="add mod ord">
          <ac:chgData name="Farhad S" userId="fd99af172e2dead3" providerId="LiveId" clId="{23486A45-79E8-46AE-BECE-EE3BE9CC1899}" dt="2022-11-05T20:00:36.802" v="1428" actId="26606"/>
          <ac:picMkLst>
            <pc:docMk/>
            <pc:sldMk cId="813194566" sldId="259"/>
            <ac:picMk id="8" creationId="{DD3E0F14-62C6-871A-C8AD-3F1E30712EF1}"/>
          </ac:picMkLst>
        </pc:picChg>
      </pc:sldChg>
      <pc:sldChg chg="addSp delSp modSp mod setBg modClrScheme chgLayout">
        <pc:chgData name="Farhad S" userId="fd99af172e2dead3" providerId="LiveId" clId="{23486A45-79E8-46AE-BECE-EE3BE9CC1899}" dt="2022-11-05T20:01:00.557" v="1433" actId="26606"/>
        <pc:sldMkLst>
          <pc:docMk/>
          <pc:sldMk cId="693794905" sldId="260"/>
        </pc:sldMkLst>
        <pc:spChg chg="mod ord">
          <ac:chgData name="Farhad S" userId="fd99af172e2dead3" providerId="LiveId" clId="{23486A45-79E8-46AE-BECE-EE3BE9CC1899}" dt="2022-11-05T20:01:00.557" v="1433" actId="26606"/>
          <ac:spMkLst>
            <pc:docMk/>
            <pc:sldMk cId="693794905" sldId="260"/>
            <ac:spMk id="2" creationId="{89286A91-F576-64C9-53AF-B54E90D9EBD0}"/>
          </ac:spMkLst>
        </pc:spChg>
        <pc:spChg chg="mod ord">
          <ac:chgData name="Farhad S" userId="fd99af172e2dead3" providerId="LiveId" clId="{23486A45-79E8-46AE-BECE-EE3BE9CC1899}" dt="2022-11-05T20:01:00.557" v="1433" actId="26606"/>
          <ac:spMkLst>
            <pc:docMk/>
            <pc:sldMk cId="693794905" sldId="260"/>
            <ac:spMk id="3" creationId="{5B1E244F-3A68-196A-C9BD-1CD3F7F5812E}"/>
          </ac:spMkLst>
        </pc:spChg>
        <pc:spChg chg="add del mod ord">
          <ac:chgData name="Farhad S" userId="fd99af172e2dead3" providerId="LiveId" clId="{23486A45-79E8-46AE-BECE-EE3BE9CC1899}" dt="2022-11-05T18:32:46.871" v="718" actId="931"/>
          <ac:spMkLst>
            <pc:docMk/>
            <pc:sldMk cId="693794905" sldId="260"/>
            <ac:spMk id="6" creationId="{B56AAA5F-E2FE-18F2-0BED-51E37DB789EF}"/>
          </ac:spMkLst>
        </pc:spChg>
        <pc:spChg chg="add del">
          <ac:chgData name="Farhad S" userId="fd99af172e2dead3" providerId="LiveId" clId="{23486A45-79E8-46AE-BECE-EE3BE9CC1899}" dt="2022-11-05T20:00:51.569" v="1430" actId="26606"/>
          <ac:spMkLst>
            <pc:docMk/>
            <pc:sldMk cId="693794905" sldId="260"/>
            <ac:spMk id="13" creationId="{4AC6B390-BC59-4F1D-A0EE-D71A92F0A0B2}"/>
          </ac:spMkLst>
        </pc:spChg>
        <pc:spChg chg="add del">
          <ac:chgData name="Farhad S" userId="fd99af172e2dead3" providerId="LiveId" clId="{23486A45-79E8-46AE-BECE-EE3BE9CC1899}" dt="2022-11-05T20:00:51.569" v="1430" actId="26606"/>
          <ac:spMkLst>
            <pc:docMk/>
            <pc:sldMk cId="693794905" sldId="260"/>
            <ac:spMk id="15" creationId="{B6C60D79-16F1-4C4B-B7E3-7634E7069CDE}"/>
          </ac:spMkLst>
        </pc:spChg>
        <pc:spChg chg="add del">
          <ac:chgData name="Farhad S" userId="fd99af172e2dead3" providerId="LiveId" clId="{23486A45-79E8-46AE-BECE-EE3BE9CC1899}" dt="2022-11-05T20:00:51.569" v="1430" actId="26606"/>
          <ac:spMkLst>
            <pc:docMk/>
            <pc:sldMk cId="693794905" sldId="260"/>
            <ac:spMk id="17" creationId="{426B127E-6498-4C77-9C9D-4553A5113B80}"/>
          </ac:spMkLst>
        </pc:spChg>
        <pc:spChg chg="add del">
          <ac:chgData name="Farhad S" userId="fd99af172e2dead3" providerId="LiveId" clId="{23486A45-79E8-46AE-BECE-EE3BE9CC1899}" dt="2022-11-05T20:01:00.553" v="1432" actId="26606"/>
          <ac:spMkLst>
            <pc:docMk/>
            <pc:sldMk cId="693794905" sldId="260"/>
            <ac:spMk id="19" creationId="{2B97F24A-32CE-4C1C-A50D-3016B394DCFB}"/>
          </ac:spMkLst>
        </pc:spChg>
        <pc:spChg chg="add del">
          <ac:chgData name="Farhad S" userId="fd99af172e2dead3" providerId="LiveId" clId="{23486A45-79E8-46AE-BECE-EE3BE9CC1899}" dt="2022-11-05T20:01:00.553" v="1432" actId="26606"/>
          <ac:spMkLst>
            <pc:docMk/>
            <pc:sldMk cId="693794905" sldId="260"/>
            <ac:spMk id="20" creationId="{CD8B4F24-440B-49E9-B85D-733523DC064B}"/>
          </ac:spMkLst>
        </pc:spChg>
        <pc:spChg chg="add">
          <ac:chgData name="Farhad S" userId="fd99af172e2dead3" providerId="LiveId" clId="{23486A45-79E8-46AE-BECE-EE3BE9CC1899}" dt="2022-11-05T20:01:00.557" v="1433" actId="26606"/>
          <ac:spMkLst>
            <pc:docMk/>
            <pc:sldMk cId="693794905" sldId="260"/>
            <ac:spMk id="22" creationId="{2EB492CD-616E-47F8-933B-5E2D952A0593}"/>
          </ac:spMkLst>
        </pc:spChg>
        <pc:spChg chg="add">
          <ac:chgData name="Farhad S" userId="fd99af172e2dead3" providerId="LiveId" clId="{23486A45-79E8-46AE-BECE-EE3BE9CC1899}" dt="2022-11-05T20:01:00.557" v="1433" actId="26606"/>
          <ac:spMkLst>
            <pc:docMk/>
            <pc:sldMk cId="693794905" sldId="260"/>
            <ac:spMk id="23" creationId="{59383CF9-23B5-4335-9B21-1791C4CF1C75}"/>
          </ac:spMkLst>
        </pc:spChg>
        <pc:spChg chg="add">
          <ac:chgData name="Farhad S" userId="fd99af172e2dead3" providerId="LiveId" clId="{23486A45-79E8-46AE-BECE-EE3BE9CC1899}" dt="2022-11-05T20:01:00.557" v="1433" actId="26606"/>
          <ac:spMkLst>
            <pc:docMk/>
            <pc:sldMk cId="693794905" sldId="260"/>
            <ac:spMk id="24" creationId="{0007FE00-9498-4706-B255-6437B0252C02}"/>
          </ac:spMkLst>
        </pc:spChg>
        <pc:picChg chg="del">
          <ac:chgData name="Farhad S" userId="fd99af172e2dead3" providerId="LiveId" clId="{23486A45-79E8-46AE-BECE-EE3BE9CC1899}" dt="2022-11-05T18:32:37.391" v="716" actId="478"/>
          <ac:picMkLst>
            <pc:docMk/>
            <pc:sldMk cId="693794905" sldId="260"/>
            <ac:picMk id="5" creationId="{86714485-B1EC-7CAA-09CF-77CDE55EADED}"/>
          </ac:picMkLst>
        </pc:picChg>
        <pc:picChg chg="add mod ord">
          <ac:chgData name="Farhad S" userId="fd99af172e2dead3" providerId="LiveId" clId="{23486A45-79E8-46AE-BECE-EE3BE9CC1899}" dt="2022-11-05T20:01:00.557" v="1433" actId="26606"/>
          <ac:picMkLst>
            <pc:docMk/>
            <pc:sldMk cId="693794905" sldId="260"/>
            <ac:picMk id="8" creationId="{68694902-877B-EDFD-D227-83D929219E7D}"/>
          </ac:picMkLst>
        </pc:picChg>
      </pc:sldChg>
      <pc:sldChg chg="modSp new mod">
        <pc:chgData name="Farhad S" userId="fd99af172e2dead3" providerId="LiveId" clId="{23486A45-79E8-46AE-BECE-EE3BE9CC1899}" dt="2022-11-05T20:27:32.820" v="1438" actId="20577"/>
        <pc:sldMkLst>
          <pc:docMk/>
          <pc:sldMk cId="3198624136" sldId="261"/>
        </pc:sldMkLst>
        <pc:spChg chg="mod">
          <ac:chgData name="Farhad S" userId="fd99af172e2dead3" providerId="LiveId" clId="{23486A45-79E8-46AE-BECE-EE3BE9CC1899}" dt="2022-11-05T20:27:32.820" v="1438" actId="20577"/>
          <ac:spMkLst>
            <pc:docMk/>
            <pc:sldMk cId="3198624136" sldId="261"/>
            <ac:spMk id="2" creationId="{F537C582-012F-792C-CEFD-96CFD7FF7426}"/>
          </ac:spMkLst>
        </pc:spChg>
        <pc:spChg chg="mod">
          <ac:chgData name="Farhad S" userId="fd99af172e2dead3" providerId="LiveId" clId="{23486A45-79E8-46AE-BECE-EE3BE9CC1899}" dt="2022-11-05T19:59:56.322" v="1425" actId="5793"/>
          <ac:spMkLst>
            <pc:docMk/>
            <pc:sldMk cId="3198624136" sldId="261"/>
            <ac:spMk id="3" creationId="{317AA4A9-C23E-F7F9-C1CC-005374CC2B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F0D3-C175-8EA0-591F-D29702FE1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C6ECB-5FDF-3727-4C2F-19EB94B2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DA49-407E-B4DA-5ACB-5F1F6EC1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58DB-798F-3DEB-F623-2F780C3F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4E72-69AB-F47A-2640-C2049021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6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7B27-2222-C7E5-C923-56034EA9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813CE-9C50-758A-553D-F3D4935D6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F993-5CAF-6FB3-E3CF-1AFF1A8F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6837-407F-7739-9E32-EFB73C18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238C-5FC2-18BB-FD44-857E8394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50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CB3C9-6AB2-1758-D54E-E3F980D94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3C67E-593C-42FE-C9F6-FD304024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953B-3024-64EA-46BD-8B66F983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C6AD-1C0B-FCB7-2DE2-7691014D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FCCCA-7670-5A7D-3FF8-B01F0FEA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89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3399-2485-17DB-51B4-F2CCE5C7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FCF0-28BF-857E-1203-8BDCF2D9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B42FD-CD01-9F0E-0E31-DD424129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7B52-A2CA-6F22-BEFC-2FC42DBC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8B95-28AA-26B7-2A28-CCEEECBD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09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537B-28C5-8E97-924C-BA56D937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ABD1-A111-4C1F-38BC-4B533BACB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68C1-1BB5-2B81-4C54-2070751E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5C72-2777-5E1A-2104-3F455EF2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ABC33-10AC-F964-FC32-87CCEEEF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2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B453-7B8F-940A-E93F-68EF3650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D672-6D3B-D920-392F-825913B46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E2BC-999F-C3CC-E79F-D10414BAA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B7FC-650E-C670-80E3-408A232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A090-844C-CC89-6D4C-AFD1D0A6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208BE-5044-8F6B-1B58-0E243927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81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45B1-C231-DA66-A103-1DA0F807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C689-D0A1-7955-311B-6CD7548E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C7E8-60A5-D2C1-7F2A-4E1E25D5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5B68A-D295-4CCC-36A5-F0A7B6F64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313E7-9DD7-8EB4-5581-8E5568F24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89A4D-E03F-321E-E485-37D3A442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5190C-FFEE-9B58-B268-4450863E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06B88-2D68-45FC-54AC-F817A55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4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2DCF-D6D0-36B9-8F27-F7245211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931AB-71C4-37AF-FBBA-43157140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61B68-E128-2767-509E-1001729C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38DA-20E4-2ACD-9A80-888E35E6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0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538D6-05E4-9B3F-C5FC-A9457C81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7CB13-E7B8-20EE-A7E2-696FAFA9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AD13-5D4E-DEBE-3915-95AD59AC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44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E898-F664-C33C-2D6C-E231AB23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D9BC-94C3-8A9D-18F1-9456FDCA9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49189-287C-F9FA-8CAD-01E6916C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A007-33C2-B56C-98CD-441E4AD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88AD-71AF-C181-FA8B-F3FD00AB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B34C4-48CD-E017-CA5F-40553EA5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A3DF-BF74-BEFB-49F3-0761202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16447-3D8E-0C01-E5E6-9DB9EF0C0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01A80-65C7-3A0D-4DA7-B356FE423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66592-2CC0-9CFD-BC5B-C6910101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DDA59-52C8-4A6F-89CB-6D692172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4CE33-6993-D20D-A960-85C48485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36429-C164-EAC8-B1D2-562F18C9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6416-CD49-4591-80CB-A43400F35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C4B0-FE68-C462-4F12-808F0E6EE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9621-5F1D-4228-A312-09E55E3E8EC2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0FEE-AFEA-F854-D0EF-FF5FD16B7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6880-CF6A-1055-12EC-F53A81343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6EF3-6154-4BA3-B130-4612F6EE2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29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1D2E2-0633-5F56-F9C4-2A77296F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Recommender Systems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98AE-6D6D-FE41-ACF6-24356906A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 Introduction</a:t>
            </a:r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89BF4-AEDF-B8C1-2B69-1B207289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9328-9866-390B-9A6C-779F688BC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Collaborative filtering</a:t>
            </a:r>
          </a:p>
          <a:p>
            <a:pPr lvl="1"/>
            <a:r>
              <a:rPr lang="en-US" sz="1700"/>
              <a:t>Memory based</a:t>
            </a:r>
          </a:p>
          <a:p>
            <a:pPr lvl="2"/>
            <a:r>
              <a:rPr lang="en-US" sz="1700"/>
              <a:t>User based </a:t>
            </a:r>
          </a:p>
          <a:p>
            <a:pPr lvl="3"/>
            <a:r>
              <a:rPr lang="en-US" sz="1700"/>
              <a:t>Just the user is important</a:t>
            </a:r>
          </a:p>
          <a:p>
            <a:pPr lvl="3"/>
            <a:r>
              <a:rPr lang="en-US" sz="1700"/>
              <a:t>Similar user’s choices would matter</a:t>
            </a:r>
          </a:p>
          <a:p>
            <a:pPr lvl="2"/>
            <a:r>
              <a:rPr lang="en-US" sz="1700"/>
              <a:t>Item based</a:t>
            </a:r>
          </a:p>
          <a:p>
            <a:pPr lvl="3"/>
            <a:r>
              <a:rPr lang="en-US" sz="1700"/>
              <a:t>Item is considered</a:t>
            </a:r>
          </a:p>
          <a:p>
            <a:pPr lvl="3"/>
            <a:r>
              <a:rPr lang="en-US" sz="1700"/>
              <a:t>Similar items would be offered</a:t>
            </a:r>
          </a:p>
          <a:p>
            <a:pPr lvl="1"/>
            <a:r>
              <a:rPr lang="en-US" sz="1700"/>
              <a:t>Model based</a:t>
            </a:r>
          </a:p>
          <a:p>
            <a:pPr lvl="2"/>
            <a:r>
              <a:rPr lang="en-US" sz="1700"/>
              <a:t>The ratings provided by the user based would matter</a:t>
            </a:r>
          </a:p>
          <a:p>
            <a:pPr lvl="2"/>
            <a:r>
              <a:rPr lang="en-US" sz="1700"/>
              <a:t>Fits an ML model to user interactions and metrics</a:t>
            </a:r>
          </a:p>
          <a:p>
            <a:endParaRPr lang="en-US" sz="1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B6057786-8C03-168D-DEBE-DFBD9AA706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92" y="1847506"/>
            <a:ext cx="3539966" cy="4303912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844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D3E0F14-62C6-871A-C8AD-3F1E30712E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2148301"/>
            <a:ext cx="4777381" cy="238869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20D88-99C8-1B14-3668-298890EF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FB0C-5CE1-988E-D819-407DF8286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Knowledge-base filtering</a:t>
            </a:r>
          </a:p>
          <a:p>
            <a:pPr lvl="1"/>
            <a:r>
              <a:rPr lang="en-US" dirty="0"/>
              <a:t>In cases of low number of available ratings (e.g. not everyday things)</a:t>
            </a:r>
          </a:p>
          <a:p>
            <a:pPr lvl="1"/>
            <a:r>
              <a:rPr lang="en-US" dirty="0"/>
              <a:t>Time based (e.g. values)</a:t>
            </a:r>
          </a:p>
          <a:p>
            <a:pPr lvl="1"/>
            <a:r>
              <a:rPr lang="en-US" dirty="0"/>
              <a:t>Requirement based (e.g. needs)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86A91-F576-64C9-53AF-B54E90D9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Recommender Systems</a:t>
            </a:r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8694902-877B-EDFD-D227-83D929219E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349169"/>
            <a:ext cx="4777381" cy="198991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244F-3A68-196A-C9BD-1CD3F7F5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Hybrid filtering</a:t>
            </a:r>
          </a:p>
          <a:p>
            <a:pPr lvl="1"/>
            <a:r>
              <a:rPr lang="en-US"/>
              <a:t>Combination of two or more algorithms</a:t>
            </a:r>
          </a:p>
          <a:p>
            <a:pPr lvl="2"/>
            <a:r>
              <a:rPr lang="en-US"/>
              <a:t>E.g. a model can be made that provides preferred items by most users with specific ratings for the selective categories</a:t>
            </a:r>
          </a:p>
        </p:txBody>
      </p:sp>
    </p:spTree>
    <p:extLst>
      <p:ext uri="{BB962C8B-B14F-4D97-AF65-F5344CB8AC3E}">
        <p14:creationId xmlns:p14="http://schemas.microsoft.com/office/powerpoint/2010/main" val="69379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40F2D-C03B-DC3F-116E-4C15F6D2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B78D-7585-AE05-60C8-DB862596F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Content based filtering</a:t>
            </a:r>
            <a:endParaRPr lang="en-US">
              <a:effectLst/>
            </a:endParaRPr>
          </a:p>
          <a:p>
            <a:pPr lvl="1"/>
            <a:r>
              <a:rPr lang="en-US"/>
              <a:t>I</a:t>
            </a:r>
            <a:r>
              <a:rPr lang="en-US">
                <a:effectLst/>
              </a:rPr>
              <a:t>t doesn’t involve other users</a:t>
            </a:r>
          </a:p>
          <a:p>
            <a:pPr lvl="1"/>
            <a:r>
              <a:rPr lang="en-US">
                <a:effectLst/>
              </a:rPr>
              <a:t>Based on what we like items with similar contents are offered</a:t>
            </a:r>
          </a:p>
          <a:p>
            <a:pPr lvl="1"/>
            <a:r>
              <a:rPr lang="en-US">
                <a:effectLst/>
              </a:rPr>
              <a:t>Less diversity</a:t>
            </a:r>
          </a:p>
          <a:p>
            <a:pPr lvl="1"/>
            <a:r>
              <a:rPr lang="en-US">
                <a:effectLst/>
              </a:rPr>
              <a:t>Works without ratings</a:t>
            </a:r>
            <a:endParaRPr lang="en-US"/>
          </a:p>
          <a:p>
            <a:pPr lvl="1"/>
            <a:r>
              <a:rPr lang="en-US">
                <a:effectLst/>
              </a:rPr>
              <a:t>Items features and categories of choice are selectable (e.g. for movies based on actors, genre, director, etc.)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BE297FA-3FE9-1804-66EB-F4E92AB2E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62" y="3101314"/>
            <a:ext cx="4221597" cy="3050103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018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C582-012F-792C-CEFD-96CFD7FF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example of Content based 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A4A9-C23E-F7F9-C1CC-005374CC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Scikit-Learn package</a:t>
            </a:r>
          </a:p>
          <a:p>
            <a:pPr lvl="1"/>
            <a:r>
              <a:rPr lang="en-US" dirty="0"/>
              <a:t>TF-IDF or </a:t>
            </a:r>
            <a:r>
              <a:rPr lang="en-US" dirty="0" err="1"/>
              <a:t>CountVectorizer</a:t>
            </a:r>
            <a:r>
              <a:rPr lang="en-US" dirty="0"/>
              <a:t>: Depending on the importance of counting</a:t>
            </a:r>
          </a:p>
          <a:p>
            <a:pPr lvl="1"/>
            <a:r>
              <a:rPr lang="en-US" dirty="0"/>
              <a:t>Cosine Similarity: To find similar items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Recommender Systems</vt:lpstr>
      <vt:lpstr>Types of Recommender Systems</vt:lpstr>
      <vt:lpstr>Types of Recommender Systems</vt:lpstr>
      <vt:lpstr>Types of Recommender Systems</vt:lpstr>
      <vt:lpstr>Types of Recommender Systems</vt:lpstr>
      <vt:lpstr>An example of Content based 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Farhad S</dc:creator>
  <cp:lastModifiedBy>Farhad S</cp:lastModifiedBy>
  <cp:revision>1</cp:revision>
  <dcterms:created xsi:type="dcterms:W3CDTF">2022-11-05T17:17:50Z</dcterms:created>
  <dcterms:modified xsi:type="dcterms:W3CDTF">2022-11-05T20:27:40Z</dcterms:modified>
</cp:coreProperties>
</file>