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77" r:id="rId3"/>
    <p:sldId id="278" r:id="rId4"/>
    <p:sldId id="293" r:id="rId5"/>
    <p:sldId id="294" r:id="rId6"/>
    <p:sldId id="295" r:id="rId7"/>
    <p:sldId id="657" r:id="rId8"/>
    <p:sldId id="658" r:id="rId9"/>
    <p:sldId id="298" r:id="rId10"/>
    <p:sldId id="299" r:id="rId11"/>
    <p:sldId id="655" r:id="rId12"/>
    <p:sldId id="65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2:43:25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17075 10687 403 0,'0'0'36'0,"0"0"-36"0,0 0 0 0,0 0 0 15,0 0 521-15,0 0 98 0,0 0 19 0,0 0 4 16,0 0-507-16,0 0-102 0,0 0-20 0,0 0-4 16,0 0-26-16,0 0-6 0,0 0-1 0,0 0 0 15,-6 5 24-15,6 5 0 0,3 4 0 0,0 7 0 16,-3 8 0-16,3 13 0 0,6 9 0 0,-3 9 0 15,3 4 0-15,-3 13-9 0,3 10 9 0,6 3 0 16,-3 2 15-16,0 9 9 0,-3 5 3 0,6-3 0 0,-1-2-19 0,7 4-8 16,-3-1 0-16,0-1 8 0,0-5 1 0,0-6 0 15,-3 1 0-15,0-1 0 0,-4 6 3 0,1-8 0 16,0-5 0-16,0 2 0 0,-6 1 22 0,3-1 5 16,6-5 1-16,-6-8 0 0,-3-5-24 0,3-6-5 15,-6-4-1-15,6 1 0 0,-3 4 2 0,0-6 0 16,-6-8 0-16,5-5 0 0,1-5-12 15,-3-8 0-15,-3 0 0 0,3-6 0 0,-3-2 26 16,3-3 6-16,-3 0 2 0,0-2 0 0,-3-3-34 16,3 2 0-16,3-5-12 0,-3 1 3 0,-3-1 9 0,0-3 0 0,3 1 0 0,0 0 0 15,0-4 0-15,-3 1 0 16,3 0 0-16,-3 3 0 0,3 7 0 0,0-2-8 0,-3-5 0 0,3-3 0 16,3 0-13-16,-3 0-3 0,-3-3 0 0,3-5 0 31,0 0-77-31,0 0-16 0,0 0-3 0,-8 3-1 15,2-1-83-15,0-2-16 0,-12-2-3 0,-6-6-1 0</inkml:trace>
  <inkml:trace contextRef="#ctx0" brushRef="#br0" timeOffset="1132.82">17111 10787 57 0,'0'0'0'0,"0"0"0"16,0 0 0-16,-6-3 0 0,3 1 260 0,3 2 48 16,0 0 8-16,0 0 3 0,-6 0-204 0,6 0-41 15,0 0-8-15,0 0-2 0,-6-3-48 0,6 3-16 16,0 0 10-16,0 0-10 0,0 0 0 0,0 0 0 16,6-3 0-16,3 1 0 0,9-1 0 0,-3 1 0 15,6-6 0-15,6 2 0 0,14 1 31 0,1-3 1 16,-3 0 0-16,2 0 0 0,4-2-32 0,3-1 0 15,2-2 0-15,10 0 0 0,-1-3 54 0,4 0 8 16,2 0 2-16,-2 0 0 0,-4 0-26 0,1-5-5 0,5 0-1 0,1-3 0 16,5-5 18-16,-2 0 3 0,-7 2 1 0,-2 1 0 15,-1-1-15-15,4 4-3 16,2-1-1-16,-2 0 0 0,-7 3-11 0,-5 0-1 16,-4 0-1-16,-5 2 0 0,-3 3-4 0,-3-2-1 15,-7 2 0-15,-5 3 0 0,0-1 12 0,0 4 3 0,-9-1 0 0,3 3 0 16,-7 0-19-16,-2 3-3 0,-3 2-1 0,-6 3 0 15,0 0 12-15,0 0 3 0,0 0 0 0,0 0 0 16,0 0 15-16,0 0 3 0,0 0 1 0,0 0 0 16,-6-2-21-16,-3-1-4 0,0 3-1 0,1-3 0 15,2 3-17-15,-6 3 10 0,3-3-10 0,0 5 8 16,0-2 4-16,3 0 0 0,-3-1 0 0,0 1 0 16,3 2-12-16,0 0 0 0,3-2 0 0,0 2 0 15,-3 3 0-15,6 3 0 0,-3 0 10 0,3 4-10 16,3 1 0-16,0 8 0 0,3 3 0 0,3 12 0 0,0 9 0 15,3 7-19-15,0 4 3 0,6 1 0 0,3 4 6 0,-1 7 2 16,4 11 0-16,6 3 0 0,3 2 8 16,2 6-8-16,-2 8 8 0,-3-4-8 15,3 1 8-15,-4-2 0 0,-2-1 8 0,0 0-8 0,-3 3 0 16,0-3 0-16,-1-10 0 0,-2 0 0 0,0 5 8 16,-3-8-8-16,0-3 8 0,-3-2-8 0,-3-9 11 15,0 1-3-15,-1 5 0 0,-2-5 0 0,0-5 12 0,0-4 1 16,-3-1 1-16,0-9 0 0,0-2-10 0,0-3-1 15,0-6-1-15,0 4 0 0,0-1-10 0,-3-2 12 16,0-3-12-16,-3-3 12 0,3-2-12 0,-3-3 10 16,-3 0-10-16,0-5 10 0,-3 0-10 0,0-1 0 0,3-1 0 0,0 1 0 15,0-1 0-15,0-1 8 0,3 0-8 0,0 0 0 16,0-2 0-16,0-4 0 0,-3 1 8 0,3 3-8 16,3-1 0-16,-3 1 0 0,0-6 0 0,0 0 0 15,0 1-20-15,0-4 1 0,0 1 0 0,0-1 0 31,0-2-103-31,0 3-21 0,-3-1-4 0,0 1-1012 0</inkml:trace>
  <inkml:trace contextRef="#ctx0" brushRef="#br0" timeOffset="1948.79">17468 11679 1105 0,'0'0'48'0,"-6"0"12"0,0 0-48 0,6 0-12 15,0 0 0-15,-6 0 0 0,1 0 60 0,5 0 9 16,0 0 3-16,-6 0 0 16,3 2-29-16,-6 1-6 0,3 0-1 0,0-1 0 15,6-2-28-15,-6 3-8 0,-3 0 0 0,3 2 0 0,6-5 0 0,-6 5 0 16,-3 0 0-16,3 1 0 0,0-1-8 0,6-5-4 16,-3 3 0-16,0 2 0 0,-3 0 36 0,6-5 6 15,0 0 2-15,0 0 0 16,-3 6-40-16,3-6-8 0,6 8-2 0,3-6 0 0,3 1 56 0,0-3 11 15,9 0 3-15,3-3 0 0,2-2 24 0,10 0 4 16,0-3 2-16,14-3 0 0,10 0-28 0,-1 1-6 16,1-3 0-16,-3-3-1 0,-1 3 9 15,10-3 1-15,8 2 1 0,0-1 0 0,-2-4-7 0,-4 3-2 0,-5-2 0 0,2-4 0 16,7 4-17-16,-4-3-4 16,1 0-1-16,-1-1 0 0,-8 1-3 0,-1-3-1 0,-2-2 0 15,-4 2 0-15,1 6 0 0,-1-1 0 0,1-2 0 0,-3 5 0 16,-10 0-11-16,-2 3-3 0,-6 2 0 0,-6 1 0 15,-4 2 6-15,-2 0 1 0,-6 0 0 0,-3 5 0 16,-3-2-1-16,-3 5 0 0,-6 0 0 0,0 0 0 31,0 0-37-31,0 0-7 0,0 0-2 0,0 0 0 0,0 0-13 16,-6 5-4-16,0 1 0 0,-6 4-1163 0</inkml:trace>
  <inkml:trace contextRef="#ctx0" brushRef="#br0" timeOffset="2483.35">17400 12642 172 0,'0'0'8'0,"-6"0"1"0,-3 0-9 0,3 0 0 15,6 0 0-15,-6 0 0 0,-3 0 327 0,3 0 63 16,6 0 13-16,0 0 2 0,-3 0-313 0,3 0-64 16,0 0-12-16,0 0-2 0,0 0 14 0,0 0 4 15,0 0 0-15,0 0 0 0,0 0-32 0,0 0 0 16,-6 2 0-16,3 6 0 0,0 3 0 0,3 0 0 0,-3-6 0 0,0 3 0 15,-3 2 0-15,0-2 0 0,6 0 0 0,-6 3 0 16,1-3 0-16,-1 2 0 0,6 1 0 0,0-3 0 16,-3 2 0-16,0 1-20 0,6 0 4 0,0-1 0 15,6-2 32-15,-4 3 6 0,7-3 2 0,0 0 0 16,6 2 4-16,3-2 2 0,3-3 0 0,6 1 0 16,5-4 32-16,7 1 6 0,3-6 2 0,11 1 0 15,7-4-18-15,2-2-3 0,1-2-1 0,-1-3 0 16,4-1-1-16,5-4-1 0,3 2 0 0,1-2 0 15,-4-4-6-15,-2-4-2 0,2-3 0 0,3-3 0 16,4 0 8-16,-7 3 2 0,-5 3 0 0,-1 2 0 16,-5-3-14-16,2 6-2 0,7 3-1 0,-4-1 0 15,-8 3-31-15,-4 0 0 0,-5 3 0 0,-4 0 0 16,-2 2 17-16,-3 1-2 0,-7-1-1 0,1 3 0 0,0 0-14 16,-3 0 0-16,-7 3 0 0,-2 0 0 0,-6 2 0 15,-3 1 0-15,-6-1-9 0,-3 3 9 16,-6 0-177-16,0 0-30 0,0 0-5 0</inkml:trace>
  <inkml:trace contextRef="#ctx0" brushRef="#br0" timeOffset="3816.48">18159 10959 1825 0,'-12'-8'80'0,"9"5"18"0,-3 1-78 0,0-3-20 0,0 2 0 0,0 0 0 16,3 1 45-16,-3-6 6 0,3 2 1 0,-3-2 0 15,0 0-24-15,0 3-5 0,0 0-1 0,1 0 0 16,-4-1-9-16,3 1-1 0,-3 0-1 0,3 2 0 15,-3-2-1-15,0 2 0 0,-3 3 0 0,3 0 0 16,0 3 0-16,-3 2 0 0,3 0 0 0,-3 6 0 16,0 5-10-16,1 2 0 0,-1-2 9 0,3 3-9 0,-3-1 0 0,3 3 0 15,0 3-10-15,0-3 10 16,3 1-10-16,3-1 10 0,0 3-8 0,3-3 8 0,3-3 0 0,3 3-10 16,0-2 10-16,3-3 0 15,3 0 0-15,0 0 0 0,3-3 0 0,-3-3 0 0,5 1 13 0,1-3 10 16,3-3 1-16,3 0 1 0,3-5-10 0,-1-2-3 15,7-3 0-15,0-3 0 0,0-3 4 0,-1-2 1 16,-2-3 0-16,-3 0 0 0,0 0 15 16,-3-2 2-16,-1-1 1 0,-5 1 0 0,0-1-23 0,0 1-4 15,-3-1 0-15,-6 1-8 0,0-1 11 0,-3 3-11 16,0 0 10-16,-3 0-10 0,0 1 25 0,-6-4-1 16,3 0 0-16,-3-2 0 0,-3 3-9 0,-3 2-3 15,0-3 0-15,-3 6 0 0,0 0 32 0,-3 2 7 16,0 3 1-16,-6 0 0 0,1 3-20 0,-4 3-4 0,-3 4-1 15,-6 3 0-15,3 1-27 0,-2 4 0 0,2 1 8 0,0 7-8 32,0 4-24-32,4 1-6 0,2-1-2 0,3 1 0 0,3 4 23 0,3-3 9 0,0-1-8 0,3 4 8 31,1 2-102-31,5 0-15 0,0 3-3 0,6 5-643 0,0 3-128 0</inkml:trace>
  <inkml:trace contextRef="#ctx0" brushRef="#br0" timeOffset="6702.76">19835 10147 979 0,'0'0'87'0,"0"0"-70"0,-3-6-17 0,3 6 0 16,0-2 211-16,0 2 38 0,-3-5 8 0,3 5 2 15,-3-6-147-15,3 6-28 0,-3-5-7 0,3 5-1 16,0 0-35-16,0 0-7 0,-3-5-2 0,3 5 0 15,0 0-32-15,0 0 0 0,0 0 0 0,0 0-9 16,0 0 9-16,0 0-13 0,0 0 5 16,0 0 8-16,0 0-15 0,3 10 5 0,3 3 1 0,0 6 0 15,0 0 9-15,0 2 12 0,0 0-2 0,2 5-1 16,1 3-22-16,0 1-5 0,0-1-1 0,0 0 0 16,3 5 19-16,0-2 0 0,-3-6 0 0,3-2 0 15,-6 0 0-15,3-3 0 0,3-2 0 0,-6-3 0 16,0-3 0-16,-1-3 0 0,4-2 0 0,0 0 0 15,-3-2 8-15,-6-6-8 0,6 2 0 0,-6-2 0 0,6 3 10 0,-6-3-10 16,9-3 10-16,-3 1-10 0,0-4 11 0,-3-2-11 16,3 0 12-16,-3-2-12 0,3-3 12 0,0-3-4 15,0 0 0-15,-3-5-8 0,3-6 13 0,-3 3-4 16,3-2-1-16,0 2 0 0,0 0-8 0,-3 0 0 16,3 3 0-16,-4 3 0 0,1-3 0 0,3 5 0 15,-3 0 0-15,0 3 8 0,3-1-8 0,-3 1 0 16,0 0 0-16,0 2 8 0,0 3-8 0,0 0 0 15,0 1 0-15,-3 7 8 0,0 0-8 0,0-6 0 16,0 6 0-16,0 0 0 0,0 0 0 0,0 0 0 16,0 0 0-16,0 0 0 0,0 0-9 0,0 0 9 15,0 0-12-15,0 0 12 0,0 8-10 0,0 3 10 16,-6 2-8-16,0 3 8 0,0 2 0 0,-3 1 0 0,-3 2 0 0,1 3 0 16,-1 0 0-16,0 0 0 0,0-1 0 0,0-2 0 15,-3 1 0-15,3-1 0 0,3-5 0 0,3-3 0 16,-3-2 0-16,6-4 0 0,0 1 8 0,3-8-8 15,-3 6 0-15,3-6 0 0,9 5 0 0,3-2 0 16,-3-1 12-16,3-2-1 0,3 0-1 0,0-2 0 16,3-1 33-16,3 0 6 0,-4-2 2 0,4-3 0 15,0-2-9-15,0-1-2 0,0 0 0 0,0 1 0 16,-4 2-32-16,4 0-8 0,-3 0 0 0,0 0 0 16,0 0-12-16,0 3-5 0,0-1-1 0,-4 1 0 15,-5-3 18-15,3 6 0 0,0-1 0 0,-3 0 9 16,-3 1-9-16,-6 2 0 0,0 0 0 0,0 0 0 15,9 0-9-15,-9 0 9 0,0 0 0 0,0 0 0 16,0 0 0-16,0 0 14 0,0 0-1 0,0 0 0 16,0 0-13-16,-6 2-16 0,0 4 3 0,0-1 1 0,-3 0-11 15,0 3-1-15,3-3-1 0,-3 3 0 16,0 0-184-16,4 3-37 0,-10 15-7 0,6-10-2 0</inkml:trace>
  <inkml:trace contextRef="#ctx0" brushRef="#br0" timeOffset="7119.39">20600 10028 1566 0,'0'-19'69'0,"-3"11"15"0,0 0-68 0,3 3-16 0,-3-3 0 0,3 3 0 16,-3 0 55-16,3-3 7 0,-3 0 2 0,0-3 0 15,3 3 16-15,-3 0 3 0,3 0 1 0,-3-2 0 16,0 2 25-16,0 0 6 0,3-3 1 0,-3 3 0 16,3 3-48-16,-3 0-10 0,0-1-2 0,3 6 0 15,0-5-28-15,0 5-7 0,0 0-1 0,0 0 0 16,0 0-20-16,0 0 0 0,0 0 0 0,0 0 0 15,0 0 0-15,0 0 0 0,0 0 0 0,0 0 0 0,3 5 0 0,0 3-8 16,3 3 0-16,0 2 0 0,0 6 8 0,0 4-8 16,3 4 8-16,0 2-8 0,0-3-13 0,-1 1-3 15,4-1 0-15,-3-2 0 0,0 0 24 0,0 0 0 16,0-3 0-16,-3 0 0 0,3-5 0 0,-3 0 0 16,0 0 0-16,0-3 8 15,-3 0-60-15,3-2-13 16,-3-1-3-16,0-2 0 0,0 0-150 0,-3 3-30 0,3 2-7 0,-3-13-1 15</inkml:trace>
  <inkml:trace contextRef="#ctx0" brushRef="#br0" timeOffset="8353.34">21912 9419 806 0,'0'0'72'0,"0"0"-58"0,0 0-14 0,0 0 0 15,0 0 76-15,0 0 12 0,0 0 2 0,0 0 1 16,0 0-60-16,0 0-12 0,0 0-3 0,0 0 0 16,0 0-6-16,-3-2-2 0,3 2 0 0,-6-3 0 15,6 3 24-15,0 0 5 0,-3-3 1 0,3 3 0 16,0 0 42-16,0 0 8 0,-6-5 1 0,6 5 1 15,0 0 5-15,0 0 1 0,-3 0 0 0,3 0 0 16,0 0-36-16,-2-5-6 0,2 5-2 0,0 0 0 0,0 0-7 0,0 0-1 16,-3-3-1-16,3 3 0 15,0 0-8-15,0 0-2 0,-3-5 0 0,3 5 0 16,0 0 25-16,0 0 5 0,-3-6 1 0,3 6 0 0,0 0-48 0,0 0-8 16,0 0-8-16,0 0 9 0,0 0-9 0,0 0 0 15,0 0 9-15,0 0-9 0,0 0 0 0,0 0 0 16,0 0 0-16,0 0 0 0,0 0-8 0,6 8 0 15,-1 6 0-15,4 1 0 0,0 1 8 0,0 6 0 16,0 1 0-16,0 4 0 0,3 2 0 0,-3-3-8 16,0 1 0-16,3-3 0 0,-3 2 19 0,0-5 4 15,-3 3 1-15,3-5 0 16,-3-1-43-16,-1 1-8 0,1-6-1 0,0 0-1 16,-3 0-56-16,0-5-11 0,3 3-3 0,-6-3 0 15,3 0-87-15,0 0-18 0,-3 5-3 0,0-13-1 0</inkml:trace>
  <inkml:trace contextRef="#ctx0" brushRef="#br0" timeOffset="8852.91">22147 9401 2066 0,'0'0'45'0,"0"0"10"0,0 0 1 0,0-6 3 0,-2-2-47 0,2 3-12 0,0 0 0 0,2 0 0 15,-2-1 14-15,0-2 1 0,3 3 0 0,-3 0 0 0,3-1-15 16,-3 6 0-16,0-5 0 0,0 5 0 16,0 0 0-16,0 0-13 0,0 0 4 0,0 0 1 15,0 0-8-15,0 0 0 0,0 0-1 0,0 0 0 16,0 0 17-16,0 0 0 0,3 8 0 0,-3 0 0 16,0 3-38-16,-3 2-1 0,0 3 0 0,-2-3 0 15,2 3 39-15,-3 0 0 0,3-3 0 0,0 0 0 16,-3 0 0-16,3-2 0 0,0 2 0 0,0-2 0 0,0-3 0 0,0 5 0 15,0 3 0-15,0-3 0 0,0-2 10 0,0-3-10 16,0 2 12-16,0-2-12 0,3-3 10 0,0-5-10 16,0 0 8-16,-3 8-8 0,3-8 0 0,0 0 8 15,0 0-8-15,0 0 0 0,3 6 24 0,-3-6 0 16,6 5 0-16,0-2 0 0,3-1 7 0,0 1 1 16,0-3 0-16,3 0 0 0,-1 0 6 0,4-3 2 0,0 1 0 15,3-1 0-15,0 3-20 0,-3-3-3 0,3 1-1 0,0-1 0 16,-4 3 5-16,4-3 1 0,-6 1 0 0,3-1 0 15,-3 3-4-15,0-3-1 0,0 3 0 0,-3-2 0 16,0 2-17-16,0-3 0 0,-3 3 8 0,-1 0-8 16,-5 0 0-16,0 0 0 0,0 0 0 0,0 0 0 15,0 0 0-15,0 0 0 0,0 0 0 0,0 0 0 32,0 0-69-32,0 0-21 0,0 0-4 0,0 0-1 0,3 5-49 15,-3 3-11-15,-8 0-1 0,-1 3-1 0</inkml:trace>
  <inkml:trace contextRef="#ctx0" brushRef="#br0" timeOffset="9554.37">22683 9051 1735 0,'0'0'38'0,"0"0"8"0,0 0 2 0,0 0 0 0,3-5-38 0,0 0-10 0,-3 5 0 0,0 0 0 15,0 0 15-15,0 0 1 0,0 0 0 0,-3-5 0 32,3 5-39-32,-6 0-7 0,-3 2-2 0,0 3 0 15,-2 3 1-15,-1 0 0 0,0 6 0 0,0 4 0 0,-3 3 31 0,0 3 0 0,6-5 0 0,-3-4 0 0,0 4 0 0,3-3 0 16,0 0-8-16,1 0 8 0,2-6-16 16,0 1-1-16,0-1 0 0,3 1 0 0,0-3 44 0,0-3 9 15,3 3 1-15,0-8 1 0,0 0-26 16,3 5-4-16,3 1-8 0,0-1 11 0,0-2 13 0,2-1 4 15,4 1 0-15,0 0 0 0,0-3 1 16,3-3 1-16,0 3 0 0,0-3 0 0,3 3-10 0,3-2-3 16,5 2 0-16,-5-3 0 0,0 3-3 0,0 0-1 15,0 3 0-15,-6-1 0 0,2-2-1 0,-5 3 0 16,3 0 0-16,0 2 0 0,-6 0-12 0,3 0 0 16,-3 3 8-16,-3-2-8 0,0 2 0 0,0 0 0 15,0-1 0-15,-3 4-10 0,0-3 10 0,-3 3 0 0,0-1 8 16,0 1-8-16,-3-1 26 0,-3 1 1 0,3 0 0 0,0-1 0 15,-3 3-16-15,3-2-3 16,-3-3-8-16,0-3 12 0,0 3-12 0,3-3 0 0,-3 1 0 0,0 2 0 31,0-3-97-31,0-2-23 0,0 2-4 0,0-5-706 0</inkml:trace>
  <inkml:trace contextRef="#ctx0" brushRef="#br0" timeOffset="9757.39">22689 9165 2314 0,'3'-21'103'0,"0"16"21"0,0-3-100 0,6 2-24 16,0-1 0-16,3-1 0 0,-3 0 17 0,3 0-1 16,3-3-1-16,-3 1 0 15,2-1-15-15,1 0-15 0,-3 1 3 0,3 2-683 16,0 0-137-16</inkml:trace>
  <inkml:trace contextRef="#ctx0" brushRef="#br0" timeOffset="14074.39">19162 10753 1206 0,'0'0'53'0,"0"0"11"0,0 0-51 0,0 0-13 0,-3-3 0 0,3 3 0 16,-6-5 54-16,6 5 8 0,-3-3 2 0,3 3 0 15,-6-5-18-15,6 5-3 0,-3-3-1 0,-6 1 0 16,0-1-31-16,0 3-11 0,3-3 0 0,0 3 9 16,-2 0-9-16,8 0 0 0,0 0 9 0,0 0-9 15,0 0 12-15,-3 3-1 0,3-3-1 0,0 0 0 0,0 0 31 0,0 0 7 16,0 0 0-16,0 0 1 0,0 0-12 0,0 0-2 16,0 0-1-16,0 0 0 0,8-3-12 0,4 1-2 15,0-1-1-15,3-2 0 0,-3 2-3 0,3 0 0 16,3-2 0-16,-3 0 0 0,3-1 6 0,-1 1 1 15,1 0 0-15,0-3 0 0,-3 3-3 0,3-1 0 16,-3-2 0-16,3 3 0 0,-3-5 0 0,-1 2 0 16,-2 0 0-16,3 0 0 0,-3 2 1 0,0-1 0 15,0-1 0-15,-3 0 0 0,0 2-9 0,-3 1-3 16,0 2 0-16,-6 3 0 0,0 0-9 0,0 0 8 0,6-2-8 0,-6 2 8 16,0 0-8-16,0 0 0 0,0 0 0 0,0 0 8 15,0 0 6-15,0 0 1 0,0 0 0 0,0 0 0 16,0 0-15-16,0 0 0 0,0 0 0 0,0 0 0 15,0 0 0-15,0 0-15 0,0 0 2 0,6-6 0 16,-6 6 13-16,3-5-11 0,-3 5 11 0,0 0-10 16,0 0-5-16,0-5-1 0,0 5 0 0,0 0 0 15,0-5 16-15,0 5 12 0,0-6-3 0,0 6 0 16,-3-5-9-16,0 0 8 0,0 2-8 0,3 3 8 16,-3-5-8-16,0 2 10 0,-3 0-10 0,3 1 10 15,-3 2-10-15,3-3 10 0,-3 1-10 0,6 2 10 16,-6 0-10-16,0 0 0 0,0 0 9 0,6 0-9 15,-3 0 0-15,3 0 0 0,0 0 0 0,0 0 8 16,-6 0 6-16,6 0 2 0,0 0 0 0,0 0 0 16,0 0-16-16,0 0-12 0,0 0 3 0,0 0 0 0,0 0 1 0,0 0 0 15,0 0 0-15,3-3 0 0,3-2 8 0,3 2 0 16,0 0 0-16,-3 1 0 0,6-1 0 0,0 0 9 16,-3 1-1-16,2-1-8 0,1 3 0 0,-3-3 0 15,3 3 0-15,0 0 0 0,0 0 0 0,0 3 0 16,0 0 0-16,-6 2-12 0,3 0 12 0,-3 1 0 15,0-1 0-15,0 0 0 0,0 3 0 0,-1 0 0 16,-2 3 0-16,0-1 0 0,0 1 0 0,0-3 0 16,0 5 0-16,-3-2 0 0,3-3 0 0,-3 2 0 15,0 1 0-15,0-3 0 0,-3 0 0 0,3 2-9 16,-3-2 9-16,3 0-8 16,-3 0-113-16,3 3-23 0,0-1-4 0</inkml:trace>
  <inkml:trace contextRef="#ctx0" brushRef="#br0" timeOffset="14473.91">19707 10163 1785 0,'-3'0'159'0,"-3"-3"-127"0,0 3-32 0,3-3 0 16,-3 1 60-16,6 2 5 0,-6-3 2 0,6 3 0 0,0 0-44 0,0 0-9 15,-6-3-2-15,6 3 0 0,0 0 14 0,0 0 2 16,0 0 1-16,0 0 0 0,0 0 2 0,0 0 0 16,0 0 0-16,0 0 0 0,0 0-31 0,0 0-13 15,3 8 1-15,0 3 0 0,3 2 12 0,-3 3-11 16,3 3 11-16,0 2-10 0,3 3 10 0,0-1-8 15,-3 4 8-15,3 7-8 0,2 3 8 0,-2 0 0 16,3 0 0-16,0-2 0 0,3-1 11 0,-3-2 1 16,0-3 0-16,3-3 0 0,-3 1-12 0,3-1 0 15,-1-2 0-15,-2 0 0 0,3-3-12 0,0 0 1 16,-3-2 1-16,3-1 0 0,-9-2 10 0,3-3 0 16,3-2 0-16,-6 0 0 15,0-3-88-15,-3 0-16 0,0-1-4 0,-1 4 0 0</inkml:trace>
  <inkml:trace contextRef="#ctx0" brushRef="#br0" timeOffset="15393.03">19617 10324 1648 0,'0'0'73'0,"0"0"15"0,-6 0-70 0,6 0-18 0,0 0 0 0,-6 0 0 15,6 0 0-15,0 0 0 0,-5 0-8 0,5 0 8 16,0 0-36-16,0 0-2 0,-3 0 0 0,-6 0 0 0,3 0 24 0,0-3 5 16,6 3 1-16,-6-2 0 0,3-1 27 0,-3 0 5 15,6 3 2-15,0 0 0 0,-3-2 2 16,3 2 0-16,-3-5 0 0,3 5 0 0,0 0 7 0,0 0 1 15,0-6 1-15,3 1 0 0,6 0-14 0,-3-1-3 16,3 1-1-16,0-3 0 0,3 0-2 0,-1 0 0 16,4-2 0-16,3-1 0 0,3-2-7 0,0 0-2 15,0-1 0-15,2-1 0 0,1-1 8 0,0-3 2 16,3 1 0-16,3-1 0 0,2-2-18 0,7-3 0 16,3-5 8-16,-1 3-8 0,1 2 21 0,0 0 1 0,-4 0 0 0,1 0 0 15,0 0 4-15,0 1 1 16,-4-1 0-16,4 0 0 0,0 3 5 0,2 0 2 0,-2-3 0 15,-3 5 0-15,-1-2-11 0,-2 3-3 0,-3-1 0 0,0 6 0 16,-6-3 4-16,-4-2 0 0,4-1 0 0,-6 1 0 16,0 2 20-16,-3 2 5 0,0 4 1 0,-3-1 0 31,0 1-68-31,-4 4-14 0,1 1-2 16,-3 0-1-16,0-1 35 0,-6 6 9 0,3-2 1 0,-3 2 0 0,0 0 7 15,0 0 2-15,0 0 0 0,0 0 0 0,0 0 9 0,0 0 1 0,0 0 1 0,0 0 0 16,0 0-11-16,0 0-3 0,0 0 0 0,0 0 0 15,0 0-6-15,0 0-2 0,0 0 0 0,0 0 0 16,0 0-8-16,0 0 0 0,0 0 0 0,0 0 0 16,6 5 0-16,0 3 8 0,-3 0-8 0,6 5 8 15,-3 6-17-15,3-1-4 0,0 3-1 0,3 3 0 16,3 3 14-16,0-1 0 0,8 3 0 0,-2 0 0 16,0 6 0-16,0-1 0 0,-3 6 0 0,3 0-9 15,-4 2 9-15,1 0 0 0,0-5 0 0,-3-2 0 16,0-1 20-16,-3-7 7 0,0-1 1 0,-3-2 0 0,3-3-42 0,-4-3-8 15,-2-2-2-15,0-2 0 0,0-1 24 16,0-3 0-16,0 4 0 0,-3-6 0 0,0-1 15 16,0-1 7-16,-3-6 2 0,3 8 0 0,-3-8-39 0,0 0-7 15,0 5-2-15,0-5 0 16,0 8-12-16,-3-3-4 0,0 1 0 0,0-1 0 0,0 0 55 0,-3 0 10 16,0 3 3-16,-3-2 0 0,3 2-28 0,-2 0 0 0,-4-1 0 15,-3 4 0-15,-3 0 0 0,-3 2 0 16,-6 0 0-16,-5 6 0 0,-7-1 0 0,-3 3 0 0,0 0 0 0,1-2-11 15,2 2-9-15,-3-5-3 16,4 3 0-16,-1-6 0 0,0 3 41 0,-5 0 8 0,-1-1 2 0,-3 1 0 16,7 0-28-16,-1 0 8 0,6 0-8 15,1-3 0-15,5 0 8 0,0 1-8 0,0-1 8 0,7 0-8 16,-4-2 10-16,6-1-10 0,-3 1 12 0,3-3-12 16,0 2 0-16,4-2 0 0,2 0 0 0,3 0 0 15,0-3 10-15,3 1-10 0,-3-1 8 0,3-2-8 16,0-1 0-16,9-2 0 0,0 0-14 0,0 0 5 15,0 0-79-15,6 3-16 0,0 2-4 0,0 1-653 16,3 1-131-16</inkml:trace>
  <inkml:trace contextRef="#ctx0" brushRef="#br0" timeOffset="16705.18">21115 10038 633 0,'3'-26'56'0,"-3"18"-44"0,0 0-12 0,0 3 0 0,3-1 174 0,-3 6 33 15,0-5 6-15,0 5 2 0,0-8-130 0,0 3-25 16,0 0-6-16,0 5-1 0,0-6-7 0,0 1-2 15,0 5 0-15,0 0 0 0,0 0-10 0,0 0-2 16,0 0-1-16,0 0 0 0,0-5 2 0,0 5 1 16,0 0 0-16,0 0 0 15,0 0-23-15,0 0-11 0,0 0 10 0,0 0-10 0,3-6 10 0,2 1-10 16,1 0 10-16,3 0-10 0,0-1 9 0,3 1-9 16,0-3 8-16,0 3-8 0,6-1 19 0,0-2-2 15,3 1 0-15,2-4 0 0,7 3-17 0,-3-3 10 16,0 4-10-16,3-4 8 0,-4 0-8 0,-2 1 0 15,3 2 0-15,-6-3 8 0,0 3-8 0,-4 0 0 0,-2-2 0 16,3 4 8-16,-6 1-8 0,0 0 10 0,0 0-10 0,-3-3 10 16,0 2 6-16,-3 4 2 15,0-4 0-15,-6 6 0 0,3-2 6 0,-3 2 2 0,0 0 0 0,0 0 0 16,0 0 10-16,0 0 1 0,0 0 1 0,0 0 0 16,0 0-2-16,0 0-1 0,0 0 0 0,0 0 0 15,-3-3-27-15,3 3-8 0,-3-2 0 0,3 2 0 16,0 0 0-16,0 0 0 0,-9-3 0 0,9 3 0 15,0 0-13-15,0 0 3 0,0 0 1 0,0 0 0 16,0 0-3-16,0 0 0 0,0 0 0 0,-3-5 0 16,3 5-5-16,0 0-2 0,0 0 0 0,0 0 0 15,3-6 19-15,-3 1-8 0,0 5 8 0,0 0 0 16,0 0 0-16,0 0 0 0,0 0 12 0,0 0-3 16,0 0 11-16,0 0 1 0,3-5 1 0,-3 5 0 15,0 0-14-15,0 0-8 0,0 0 10 0,0 0-10 16,0 0 0-16,0 0 0 0,0 0 0 0,0 0 0 0,0 0 0 0,3 8 0 15,0-3 0-15,0 3 0 0,-3-3 0 0,3 6 0 16,-3-3 0-16,3 2 0 0,-3 1 0 16,3-3 0-16,-3 2 0 0,3-2 0 0,-3 3 0 0,3-3-16 15,-3 0 3-15,0 0 1 16,3 0-100-16,-1 0-19 16,-2 0-4-16,3 2-834 0</inkml:trace>
  <inkml:trace contextRef="#ctx0" brushRef="#br0" timeOffset="17209.36">21769 9353 230 0,'0'0'20'16,"0"0"-20"-16,0 0 0 0,0 0 0 15,0 0 402-15,0 0 76 0,0 0 15 0,-3-5 3 0,1-1-361 0,2 6-73 16,0 0-14-16,0 0-4 15,-6-2-18-15,6 2-4 0,0 0-1 0,0 0 0 0,-3-5 12 0,3 5 3 16,0 0 0-16,0 0 0 16,0 0-25-16,0 0-11 0,0 0 10 0,0 0-10 0,0 0 0 15,0 0 0-15,3 7-11 0,0 4 11 0,2 2-16 0,1 6 5 16,3-1 1-16,3 6 0 0,3 0 10 0,0 5 0 16,0 5-9-16,-3 1 9 0,3-3 0 0,-3 2 0 15,5 0 0-15,-5-2 0 0,3 0 0 0,-3-3 0 16,0 0 0-16,0-2 0 0,0-4 0 0,-3 1 0 15,0 0 0-15,0-3 8 0,-3 0-8 0,3-2 0 16,-3-3 0-16,-1 0 0 0,-2 5 8 0,3-5-8 16,-3-1 8-16,0-1-8 15,-3-4-60-15,0 1-16 0,0-3-4 0,0 2-572 0,0-2-113 0</inkml:trace>
  <inkml:trace contextRef="#ctx0" brushRef="#br0" timeOffset="18011.83">21621 9432 1796 0,'0'0'40'0,"0"0"8"0,0 0 1 0,0 0 1 16,0 0-40-16,0 0-10 0,3-5 0 0,0 0 0 0,0 0 0 0,0-1 0 15,2 4 0-15,1-4 0 16,3 1 0-16,0 0 0 0,0-1 0 0,0 1 0 16,6 0-36-16,-3 0-2 0,3-3-1 0,0 0 0 0,3-3 19 0,5 3 4 15,1 0 1-15,3-2 0 0,0-1 15 0,0-2 13 16,-1 0-2-16,4-1-1 0,0-4 16 0,0-3 3 16,-1-8 1-16,4-1 0 0,6 4 3 0,0-3 1 15,8 0 0-15,1 2 0 0,-1 1 3 16,-2-1 1-16,0 1 0 0,-4 2 0 0,4-2-6 0,-3-1-2 15,5 1 0-15,4-1 0 0,0 1-14 0,2-1-2 0,-2 4-1 16,-4-4 0-16,-5-2-13 0,0 0 8 16,-4 5-8-16,-2 0 0 0,0 6 0 0,-3 2 8 15,2 0-8-15,-5 3 0 0,3 0 20 0,-6-1 0 16,-1 4 1-16,-2 2 0 0,-6 0 15 0,0 3 2 16,-6 2 1-16,0 0 0 0,-3 1-2 0,-3-1 0 0,-6 3 0 15,0 0 0-15,0 0-11 0,0 0-2 0,0 0-1 0,0 0 0 16,0 0 8-16,0 0 1 0,0 0 1 0,0 0 0 15,0 0-33-15,0 0 0 0,0 0 0 0,0 8 0 16,-3 3 0-16,3-1 0 0,-3 3 0 0,3 1 0 16,3-1 0-16,0 8 0 0,0 3 0 0,3 2 0 15,-1 3 0-15,4 0 0 16,0 6 0-16,0 2 0 0,3-3 0 0,3 3 0 0,-3 3 0 0,0 2 0 16,3 3 0-16,0 3-19 0,-3 2 3 0,2-2 0 15,1-6 16-15,0-2 0 0,0-3 0 0,0-5 0 0,0-3 0 16,0-3-10-16,0 1 10 0,-3-4-8 15,-1-4 8-15,1 2 0 0,0-2 0 0,-6-6 0 16,0 0 0-16,0-2 0 0,-3-3 0 0,0 0 0 0,-3 0 0 16,0-3 9-16,0-5-9 0,-3 8 0 0,-6 0 17 15,0 0-3-15,0-3-1 0,-3 3 0 0,-3 2-27 16,-2 1-6-16,2 2 0 0,-6-5-1 0,0 3 21 0,0-3 0 16,-6 2-9-16,-2-2 9 0,-7 3 0 0,-6-1 0 15,-8 4-8-15,-1 2 8 0,-2-1 0 0,2 4 0 16,0-6-8-16,1 3 8 0,2 0 0 0,-3 0 0 15,-2 0 0-15,-1-3 0 0,4 0 19 0,2 0 7 16,3 3 2-16,4 0 0 0,2-3-28 0,3 1 0 16,1-1 0-16,2 0 0 0,-3 3 0 0,3 0 15 15,4 0-4-15,-1-3-1 0,0 3-10 0,3 0 0 16,1-3 0-16,5-3 0 0,0 1-19 0,6 0-2 0,0-3-1 0,6-1 0 16,0 1 37-16,3-2 7 0,0-1 2 0,6-5 0 15,-3 3-40-15,3-3-7 0,0 0-1 0,0 0-1 31,0 0-63-31,0 0-12 0,3 5-2 0,3 3-623 0,-3 0-125 0</inkml:trace>
  <inkml:trace contextRef="#ctx0" brushRef="#br0" timeOffset="20016.99">23424 9022 403 0,'0'0'17'0,"0"0"5"0,0 0-22 0,0 0 0 0,0-5 0 0,0 5 0 15,0 0 336-15,0 0 64 0,0-5 12 0,0-1 2 16,3 1-291-16,0-3-59 0,-3 3-11 0,6 0-2 15,-3-1-35-15,3 1-6 0,0 0-2 0,0-3 0 16,6 3-8-16,0-3 0 0,3 0 0 0,0 0 0 0,6 0 0 0,5-3 0 16,4 3-9-16,0-2 9 0,-3-1 0 0,2 3 0 15,-2-2 0-15,0-1 0 0,0 3 0 0,0-3 0 16,-7 1 0-16,4-1 0 0,-6 3 14 16,3-2-3-16,-3-1-1 0,-3 3 0 0,-3-2 9 0,0 4 1 15,-1-2 1-15,-2 3 0 16,-3-3-8-16,0 3-1 0,-6 5-1 0,0 0 0 0,3-5 1 0,-3 5 1 15,0 0 0-15,0 0 0 0,-3-6 31 0,3 6 7 16,0 0 1-16,-3-2 0 0,-6-4-32 0,3 4-5 16,-3-1-2-16,1 0 0 0,-1 1-13 0,0 2 8 15,0 0-8-15,0 0 0 0,0-3 0 0,0 3 0 16,3 0 0-16,0-2 0 0,-3 2 0 0,6 0 0 16,3 0 0-16,0 0 0 0,-6-3 0 0,6 3 0 15,0 0 0-15,0 0 0 0,0 0 27 0,0 0 5 0,0 0 2 0,0 0 0 31,0 0-78-31,0 0-16 0,0 0-4 0,0 0 0 0,0 0 52 0,6 3 12 0,3-1 0 0,-3 3 0 16,3-5 0-16,-3 6 0 0,3-4 0 0,0 4-9 16,0-1 9-16,0 3 12 0,0 0-2 0,2 0-1 15,-2 2 0-15,0-2 0 0,3 6 0 0,-3-4 0 16,-3 3-17-16,0 1-4 0,0-4-1 0,-3 3 0 16,0 1 13-16,0-1 0 0,-3 3 0 15,0 0-9 1,-3-1-159-16,-3 1-31 0,-6 19-6 0,0-11-2 15</inkml:trace>
  <inkml:trace contextRef="#ctx0" brushRef="#br0" timeOffset="20861.24">24154 8446 1728 0,'0'0'76'0,"0"0"16"0,0 0-73 0,0 0-19 0,-3-6 0 0,3 6 0 15,0-5 84-15,0 5 14 0,0-5 2 0,0 5 1 16,0 0-43-16,0 0-9 16,0 0-1-16,0 0-1 0,-3-3-23 0,3 3-4 0,0 0 0 0,0 0-1 15,0 0-9-15,0 0-2 0,0 0 0 0,0 0 0 16,0 0-8-16,0 0-9 0,0 0 9 0,0 0-13 16,6 5-7-16,0 3 0 0,-3 3-1 0,3 5 0 15,2 0 21-15,1 5 8 0,0 8 0 0,3 3 0 16,-3 5-8-16,3 2 0 0,3-2 0 0,-3 0 0 15,3 0 0-15,-3-2 0 0,0-1 0 0,-1-2 0 16,1 0 0-16,-3-3 0 0,3 0 0 0,-3-3 0 16,0 1 0-16,0-3 0 0,-3-1 0 0,3 1 8 15,0 3-8-15,-3-3 0 0,0-6 0 0,0-5 8 16,-3 3-8-16,3-5 0 0,-3-1 9 0,0-2-9 16,0 0-9-16,0-2-7 0,-3-6 0 0,0 0-1 15,0 0-199-15,0 7-39 0,0-7-8 0,0 0-1 0</inkml:trace>
  <inkml:trace contextRef="#ctx0" brushRef="#br0" timeOffset="21528.28">24243 8647 230 0,'-12'-11'20'0,"9"3"-20"16,-3 3 0-16,0-3 0 0,-3 3 250 0,0-1 46 16,3 1 8-16,0 0 3 0,-3-1-246 0,1 1-49 15,2 0-12-15,0 0 0 0,0-1 0 0,0 1 0 16,-6 0 0-16,3 2 0 0,-3-2 36 0,6 2 5 0,-3 0 1 0,6-2 0 15,-3 2 13-15,6 3 2 0,0 0 1 0,0 0 0 16,0-5-18-16,0 5-3 0,0-5-1 0,6 0 0 16,6-1-23-16,-3 1-5 0,3 0 0 0,3-3-8 15,0-3 11-15,3 3-11 0,-1-5 10 0,4 0-10 16,3 0 13-16,-3-1-3 0,3-4-1 0,-1-1 0 16,1 1 10-16,0-3 1 0,3-1 1 0,0-1 0 15,-1 1 14-15,4-1 2 0,3 1 1 0,-6 1 0 16,0 3 4-16,-4-1 1 0,1 3 0 0,0 1 0 15,-6 1-15-15,0 1-4 0,0 2 0 0,-4 1 0 16,1-1-12-16,-3 1-4 0,-3 2 0 0,3 0 0 16,-3 0-8-16,0 3 10 0,-3-1-10 0,0 4 10 15,0-4 1-15,-6 6 0 0,0 0 0 0,6-2 0 16,0-4-11-16,-6 6 0 0,0 0 0 0,0 0 0 16,0 0 13-16,0 0 11 0,0 0 1 0,0 0 1 0,0 0-12 0,0 0-2 15,0 0-1-15,6 3 0 0,0 2-11 0,0 1 0 16,0 4 0-16,2 4 0 0,1 1 0 0,3 7 0 15,-3 1 0-15,6 4 0 0,0 7 0 0,3-2 0 16,-3 0 0-16,6 2 0 0,2-2 0 16,1 0 0-16,-3-1 0 0,0-2 0 0,0 1 0 0,-3-1 0 15,-4-3 0-15,1 1 0 0,0-1 19 0,-3-2 8 16,0 0 1-16,-3-1 1 16,0 4-45-16,-3-3-8 0,0-3-3 0,0-3 0 0,0-2 27 0,-3 0-8 15,-3-3 8-15,0-2 0 0,0 0-14 0,-3-1 2 0,0-2 1 16,-3 3 0-16,0-1-1 0,-3 1-1 15,-3-3 0-15,0 2 0 0,-3 1 13 0,0 0-9 0,-3-4 9 16,-2 4-8-16,-7 0 8 0,-3-1 12 0,3 3-2 0,-3-2-1 16,7 0-9-16,-4-1 0 15,3 1 9-15,0-1-9 0,3 1 15 0,-2-3-2 0,2 5 0 0,0 0 0 16,0-2-13-16,0 2 11 0,0 0-11 0,1 1 10 16,-1-1-10-16,3 3 0 0,0 0 0 0,0-1 0 15,0-1 0-15,0-4 0 0,4 1 0 0,-1-1 0 16,6-4 0-16,0 2 0 0,0-3 0 0,3 0 0 15,0-2-16-15,6-3 4 0,0 0 0 0,0 0 1 32,0 0-122-32,0 0-25 0,0 0-5 0,0 0-789 0</inkml:trace>
  <inkml:trace contextRef="#ctx0" brushRef="#br0" timeOffset="22298.28">24416 8718 1774 0,'0'0'79'0,"0"0"16"0,-3-5-76 0,3-1-19 0,-3-4 0 0,3-1 0 16,-3 1 82-16,0 2 13 0,3 0 2 0,0 0 1 15,-3 0-40-15,0 0-8 0,3 0-2 0,-3 3 0 16,3-3-28-16,-3 3-7 0,3-3-1 0,0 2 0 16,0-2-12-16,3 3 0 0,-3 0 0 0,0 5 0 15,0 0 0-15,0 0 0 0,0 0 0 0,0 0 0 16,0 0 0-16,0 0 0 0,0 0 0 0,0 0 0 15,0 0-9-15,0 0 9 0,0 0 0 0,3 5-9 16,0 3 1-16,0 11 0 0,0 4 0 0,3 4 0 16,-3-3 8-16,3-1 0 0,0 4 0 0,-1-1-8 15,1-2 0-15,0 0 0 0,0-3 0 0,0 0 0 16,0-2 8-16,0-3 11 0,0-3-3 0,0 0 0 16,0-2-8-16,0-3 0 0,0-3 0 0,-6-5 0 15,0 0-11-15,3 3 11 0,-3-3-8 0,0 0 8 16,6 2 0-16,-6-2 0 0,6 0 0 0,-6 0 0 15,6-2 0-15,0-4 0 0,-3-2 0 0,0 0-12 16,0 1 27-16,3-4 5 0,3 0 0 0,-3 1 1 16,-6-6-21-16,5 3 9 0,-2-3-9 0,3 0 0 0,-3-3 8 0,0 1-8 15,0-1 0-15,0-2 0 0,0-3 0 0,3 3 10 16,-3 0-10-16,0 5 8 0,3 0-8 0,-3 0 8 16,3 3-8-16,-3 3 8 0,-3 2-8 0,3 0 0 15,0 0 0-15,-3 8 0 0,0 0 0 0,0 0 8 16,0 0-8-16,0 0 0 0,0 0 0 0,0 0 0 15,0 0 0-15,0 0 0 0,-6 2-11 0,0 4-1 0,0 2 0 16,3 2 0-16,-6 1 1 0,3 2 0 0,3 6 0 0,-6-1 0 16,0-5 11-16,3 1-8 0,4-1 8 0,-1-3-8 15,0 4 8-15,0-4 0 0,0-2 0 16,3 0 0-16,3 0 0 0,0 0-12 16,3-5 4-16,-1 2 0 0,-5-5-7 0,6 5-1 0,3 0 0 15,-3 1 0-15,3-4 36 0,-3 4 8 0,3-4 0 0,3 4 1 16,-3-4-17-16,0 1-4 0,3-3-8 15,-3 3 12-15,3-3-12 0,-3 0 9 0,-1 2-9 0,1-2 8 16,0 3-8-16,0-3 0 0,0 0 0 0,-3 0 0 16,0 0-17-1,3 0-9-15,-3 0-2 0,0-3-649 0,-6 3-131 0</inkml:trace>
  <inkml:trace contextRef="#ctx0" brushRef="#br0" timeOffset="22729.12">24734 8570 2203 0,'0'0'48'0,"0"0"11"0,-3-3 1 0,0-2 2 0,0 0-50 0,3 5-12 15,-3-3 0-15,0-2 0 0,0-3 23 0,3 2 1 16,-3-1 1-16,0-1 0 0,0 0-25 0,0-3 0 15,3 0 0-15,0 1 0 0,-3-1-19 0,3 1 4 16,3-1 1-16,-3 1 0 0,3-1 14 0,0 0-12 16,0-2 12-16,0 3-12 0,3-1 12 0,-3 0 0 15,3 1 0-15,0 2 0 0,0 0 0 0,-3 0 12 16,3 0-3-16,-3 0 0 0,3 3 12 0,0-3 3 0,0 3 0 0,-3-1 0 16,3 4 0-16,0-1 1 0,-6 3 0 0,6-3 0 15,-6 3-17-15,9 0-8 0,-3 0 8 0,-1 6-8 16,1-4 0-16,0 6 0 0,-3 0 0 0,3 0 0 15,-3 5-11-15,0-2 11 0,0 2-8 16,-3 0 8-16,3 1 0 0,-3-1-10 0,0 3 10 0,0-3 0 16,0-2-13-16,0-1 4 0,0 1 1 0,-3-1 0 15,3-2 8-15,0 3 0 0,-3-1 0 0,3 1 0 16,-3-3 0-16,3 3 11 0,0-1-11 0,0 3 12 31,0-2-32-31,3 0-7 0,-3 2-1 0,3 5 0 0,-3 6-108 0,3 0-21 16,-3-3-5-16,3-2-691 0</inkml:trace>
  <inkml:trace contextRef="#ctx0" brushRef="#br0" timeOffset="22871.09">24931 8890 1872 0,'0'0'83'0,"0"0"17"0,0 0-80 0,0 0-20 16,0 0 0-16,0 0 0 0,0 0 139 0,0 0 24 16,0 0 5-16,0 0 0 0,0 0-97 0,0 0-20 15,0 0-4-15,0 0-1 16,0 0-67-16,0 0-14 0,-3-5-2 0,0 2-1101 0</inkml:trace>
  <inkml:trace contextRef="#ctx0" brushRef="#br0" timeOffset="60843.1">8804 11901 691 0,'0'0'61'0,"0"0"-49"0,-6-3-12 0,0-2 0 0,0 2 95 0,6 3 16 16,-3-5 3-16,3 5 1 0,-6-3-41 0,6 3-8 15,-3-2-2-15,3 2 0 0,0 0-25 0,0 0-6 16,0 0-1-16,0 0 0 0,0 0-32 0,0 0 0 16,0 0 0-16,0 0 0 0,0 0 0 0,-6 5 0 15,6-5 0-15,-3 5 0 0,0 3 0 0,3 3 0 16,0-1 0-16,0 4 0 0,0 2 0 0,3-1 0 16,0 4 0-16,0 2 0 0,0 0 0 0,3 3 0 15,0 3 13-15,0 7-4 0,0 6-9 16,3-1 0-16,-4 1 0 0,4-3 0 0,0 0 17 0,0 0 2 15,0 3 0-15,0-3 0 0,3 3 8 0,-3 7 1 16,0 9 1-16,3-1 0 0,0-4-7 0,0-1-2 16,0-2 0-16,-4-4 0 0,4 4 3 0,0-3 0 0,0 3 0 0,0 7 0 15,3 6-14-15,-3-3-9 0,3-5 12 0,0 0-12 16,-6-3 21-16,5 9-2 0,7 4-1 16,-3-2 0-16,-3 3 2 0,-3-6 0 0,0-3 0 0,-3 3 0 15,0-2 2-15,0 5 1 0,0 5 0 0,-1 0 0 16,1-2 8-16,0-1 1 0,-3-2 1 0,3 5 0 15,0 6 6-15,0-1 1 0,0-5 0 0,-3-5 0 16,3 0-15-16,-3-6-2 0,3 1-1 0,-3 5 0 16,0 2-11-16,0-2-3 0,3-8 0 0,-3-3 0 15,-1-5 4-15,1-2 1 0,0-1 0 0,0-5 0 16,0 0 3-16,-3 6 1 0,3 4 0 0,-3-5 0 0,3-4-5 16,-3-7 0-16,0 1-1 0,0-6 0 15,0 1 1-15,0-6 0 0,0-2 0 0,0-1 0 0,-3 1-12 16,3-3 10-16,-3-1-10 0,3-1 10 0,-3-1-10 15,0 0 8-15,0 0-8 0,3 1 8 0,-3-4-8 0,0 3 8 16,3-2-8-16,-3 2 8 0,0 0-8 0,0 1 0 16,0-1 0-16,3 0 0 0,0 0 0 15,-3 3-14-15,0 8 2 0,3-3 0 0,0-2 12 16,0-3 13-16,-3-3-2 0,3 3-1 16,0 0-106-16,3-1-20 0,-3-1-5 0</inkml:trace>
  <inkml:trace contextRef="#ctx0" brushRef="#br0" timeOffset="62373.6">8955 11761 576 0,'0'0'51'0,"0"0"-41"0,0 0-10 0,-3 5 0 16,3 8 83-16,-3-2 14 0,0-6 3 0,3-5 1 16,0 0-50-16,0 0-11 0,0 0-1 0,0 0-1 15,0 0-24-15,0 0-5 0,0 0-1 0,0 0 0 16,0 0-8-16,0 0 12 0,6 5-12 0,0 1 12 15,-6-6-12-15,6 2 0 0,3 1 0 0,3-3 0 16,0 0 0-16,0-3 0 0,3-5 0 0,3-2 0 0,8 5 8 0,-2-3 7 16,0 2 1-16,3-2 0 15,0 3-4-15,-4-3 0 0,4 0 0 0,0 0 0 0,0-2 42 0,0-1 8 16,2 1 2-16,1-1 0 0,0 0-44 16,3 1-8-16,5-1-1 0,4 1-1 0,0-1 10 0,-1 0 1 15,-2 1 1-15,0 2 0 0,-6-3-30 0,2 1-7 16,1-1-1-16,0 3 0 0,2-2 32 0,1-1 7 15,6 0 1-15,-1 4 0 0,-2-4-24 0,0-2 0 16,-4 5 0-16,1-5 0 0,-3 2-24 0,3-2 1 16,-4 0 0-16,1-1 0 0,0 4 37 0,5-6 7 15,1-5 2-15,0 0 0 0,-4 2-23 0,-5 0 9 0,0 6-9 0,0 0 0 16,-7 0 14-16,1 0-4 0,-3 2-1 0,0 3 0 16,-3-3-9-16,-1 4 8 0,-2-1-8 15,0 0 8-15,0 2-8 0,-6 1 0 0,0 0 0 16,0-1 0-16,-3 4 16 0,0-1-3 0,0 1 0 0,-9 2 0 15,0 0-5-15,6-3 0 0,-6 3-8 16,0 0 12-16,0 0 14 0,0 0 2 0,0 0 1 0,0 0 0 16,0 0 26-16,0 0 5 0,0 0 0 0,0 0 1 15,0 0-13-15,0 0-2 0,0 0-1 0,0 0 0 16,0 0-13-16,0 0-2 0,0 0-1 0,0 0 0 16,0 0-18-16,0 0-11 0,0 0 12 0,0 0-12 15,0 0 0-15,0 0 0 0,0 0 0 0,0 0 0 16,0 0 0-16,0 0-9 0,0 0 9 0,0 0-12 15,0 0 1-15,0 8 0 0,2 0 0 0,4 0 0 16,-3 2 11-16,6 4 0 0,-3-1 0 0,6 8 0 16,6 5-12-16,-3 1 4 0,0-1 0 0,0 3 0 0,0 3 8 0,-1-3 0 15,1 3 0-15,-3 2 0 0,3 1 0 0,0 2 0 16,-3 3 0-16,3 7 0 0,-3 6 0 16,0-3-8-16,3-5 8 0,-4 0 0 0,1-5 0 0,0 0 0 15,0-3 0-15,0 0-8 0,0 2 8 0,-3 4 0 16,0 4 0-16,3-2 0 0,-3-5 0 0,3 0 0 15,-6-6 0-15,5 3 0 0,-2-2 0 0,0-1 0 16,3 0 0-16,-3 1 0 0,-3 2 0 0,3 2 12 16,-3 9-2-16,3-3-1 0,3-3-9 0,-3-2 0 15,-3 2-12-15,0-5 12 0,0 3 0 0,5 0 0 16,1 0 9-16,3 7-1 0,-3 6-8 0,0-3 0 16,-3-5 0-16,3-2 0 0,-3-1 0 0,3-2 0 0,-3 2 0 15,0 0 0-15,0 1 0 0,-1 7 0 0,4 8 0 0,0-5 0 16,-3-3 0-16,0-5 8 0,3 3-8 0,-3-3 0 15,-3 0 10-15,3 5-2 0,0 11-8 0,0-3 12 16,0-2 4-16,0-6 1 0,0 0 0 0,-1-2 0 16,1 0-1-16,0 2 0 0,0 8 0 0,-3-2 0 15,3-3 4-15,0-1 1 0,0-1 0 0,-6-1 0 16,3 0-9-16,0 9-3 0,3 4 0 0,0 1 0 16,-6-4-9-16,6-1 12 0,-3-1-12 0,3-3 12 15,-4 1-3-15,4 2 0 0,0 3 0 0,0-5 0 16,-3-4 0-16,3-4 0 0,-3-3 0 0,0-5 0 15,0-3 1-15,0-3 0 0,-3 1 0 0,3-6 0 16,-3-3 10-16,0 1 3 0,-3-4 0 0,0-4 0 16,0 2-23-16,-3-2 0 0,3 2 0 0,-6-3 0 15,3-4 0-15,3-4 0 0,0-2 0 0,-3 0 0 0,0 0 0 0,3-8 0 16,0 0 8-16,0 0-8 16,-3 5 8-16,3-5-8 0,0 0 10 0,0 0-10 0,0 0 0 0,0 0 0 15,0 0 0-15,0 0 0 0,0 0 0 0,0 0 0 16,0 0 0-16,0 0 0 15,-6 3-91-15,6-3-24 0,-6-3-5 0</inkml:trace>
  <inkml:trace contextRef="#ctx0" brushRef="#br0" timeOffset="63273.73">9036 12965 1180 0,'-6'-3'26'0,"0"-2"6"0,3 2 0 0,0-2 1 0,0 2-33 0,3 3 0 0,-3-5 0 0,3 5 0 16,0 0 11-16,0 0-11 0,-3-6 10 0,3 6-10 15,0 0 36-15,6-5 0 0,-3-3 1 0,3 3 0 16,0 0-20-16,6-1-4 0,0 1-1 0,5-3 0 16,4 3 11-16,6-3 1 0,-3 3 1 0,3-3 0 0,-4 0 13 0,7 0 2 15,0-3 1-15,6 1 0 16,-1-4 18-16,4 1 3 0,9-3 1 0,2 0 0 0,4 1-21 0,3-9-4 16,-1-3-1-16,-2-2 0 15,2 5-11-15,1 3-2 0,5-3-1 0,1 6 0 0,-4-6-23 16,1 3 0-16,-7 2 0 0,1 1-8 0,0-1 8 0,2 3 11 15,4-5-3-15,-1 5 0 0,-2 1 12 16,-4-1 1-16,-2 0 1 0,-3 0 0 0,-4 0 12 0,1 0 2 16,2 3 1-16,1-3 0 0,6 0-1 0,-10-2-1 15,-2-3 0-15,-3 2 0 0,-4 3-15 0,-5 3-4 0,-3 0 0 0,-3 2 0 16,-3 0-8-16,-4 4-8 0,1 1 12 16,-3-2-12-16,-3 3 9 0,-3 0-9 0,3 2 0 0,-6-2 9 15,0 2-9-15,-6 3 0 0,6-2 9 0,-6 2-9 16,0 0 8-16,0 0-8 15,0 0 10-15,0 0-10 0,0 0-9 0,0 0-8 0,0 0-2 0,0 0 0 32,0 0-162-32,0 0-33 0</inkml:trace>
  <inkml:trace contextRef="#ctx0" brushRef="#br0" timeOffset="63925.35">9321 13782 57 0,'0'0'0'0,"0"0"0"0,0 0 0 0,-5 3 0 16,5-3 352-16,0 0 64 0,-6 2 14 0,6-2 2 15,0 0-348-15,0 0-69 0,0 0-15 0,0 0 0 16,0 0 0-16,0 0 0 0,0 0 10 0,0 0-10 16,0 0 0-16,0 0 0 0,0 0 0 0,0 0-10 15,0 0-1-15,0 0 0 0,0 0 0 0,0 0 0 16,0 0 11-16,6-2 0 0,2-1 0 0,7 1-8 16,-3-1 32-16,6 0 8 0,0-2 0 0,6 2 1 15,6 1 51-15,5-6 9 0,4 2 3 0,3 1 0 16,-1 0-27-16,1-3-5 0,-3 0 0 0,2 0-1 15,4 0-32-15,0-3-7 0,5-2 0 0,4 3-1 16,5-1-15-16,1 1-8 0,-1-1 8 0,-2-2-8 0,0-1 0 16,8-4 9-16,6-6-9 0,4-2 0 15,-7 7 11-15,4-2-11 0,-7 2 10 0,7 1-10 16,5 5 29-16,-3-3 0 0,-8 3 0 0,-4-1 0 0,-5 4-29 16,-3-1 0-16,-4 1 0 0,-2-1 0 0,-1 3 0 0,-2 0 0 15,0 0 0-15,-4 3 0 16,-5 0 0-16,-3-1 0 0,-3 1 0 0,-7 0 0 0,-2 2 0 0,-6-2 0 15,0 2 0-15,-3 1 0 0,-3 2 8 0,-9 0-8 16,0 0 11-16,0 0-11 0,0 0 0 0,0 0 0 16,0 0 0-16,0 0-733 15,-6 2-154-15</inkml:trace>
  <inkml:trace contextRef="#ctx0" brushRef="#br0" timeOffset="64493.65">9512 14510 2203 0,'0'0'97'0,"0"0"21"0,0 0-94 0,0 0-24 16,0 0 0-16,0 0 0 0,0 0 10 0,0 0-2 16,0 0-8-16,0 0 12 15,0 0-12-15,0 0-13 0,0 0 2 0,0 0 1 0,0 0 10 0,0 0-13 16,6 0 5-16,-6 0 8 0,6 2-23 0,0 4 3 15,0-1 1-15,3 3 0 0,6-3 6 0,-1 3 1 16,-5 0 0-16,3 0 0 0,0 0 12 0,0 0 0 16,3 0 0-16,0-3 0 0,6 3-12 0,0-3 12 15,2 3-13-15,1-5 5 0,3 2 8 0,0-5 11 16,8 3-3-16,7-3 0 0,6-3 24 0,-1 3 4 16,4-5 0-16,0 0 1 0,-4-1-5 0,4-2 0 15,-1-2-1-15,10 2 0 0,2-3-12 0,4-2-3 0,-4 3 0 0,1-6 0 16,-1 0 16-16,1-5 4 15,2-3 0-15,4-3 0 0,5 1-20 0,-5-1-3 0,-4 4-1 0,-5 1 0 16,-1-1-1-16,4 4-1 0,2 1 0 0,-5 2 0 16,-4 0 0-16,-5 3 0 0,0-1 0 0,-7 4 0 15,-5-1 18-15,0 1 3 0,-1 2 1 0,-5 0 0 16,-3 2-32-16,-3-1 0 0,-4 1 0 0,4 4 0 16,-3-4 0-16,-3 6 0 0,-9-2 0 0,0 2 0 15,-3-3 0-15,-9 3 0 0,0 0 0 0,0 0 0 16,0 0-187-1,-9 5-33-15</inkml:trace>
  <inkml:trace contextRef="#ctx0" brushRef="#br0" timeOffset="65142.86">9515 15520 230 0,'0'0'10'0,"0"0"2"0,0 0-12 0,0 0 0 0,0 0 0 0,0 0 0 16,0 0 308-16,0 0 58 0,0 0 12 0,0 0 2 15,0 0-301-15,0 0-61 0,0 0-18 0,0 0 8 16,-3 0-8-16,3 0 0 0,0 0 9 0,0 0-9 15,0 0 0-15,0 0 0 0,0 0-12 0,0 0 4 16,0 0 8-16,0 0 0 0,0 0 0 0,0 0 0 16,9 3 0-16,3-3 11 0,3 0-11 0,3 3 12 15,-1-1 35-15,1-2 7 0,0 3 2 0,3-3 0 16,6 0 2-16,-3 0 1 0,5 0 0 0,1-3 0 0,0 3-22 0,6-2-4 16,2 2-1-16,7-3 0 0,6 3-12 0,2 0-2 15,-2-3-1-15,-1 1 0 16,1-1 12-16,8-2 3 0,10 0 0 0,2-1 0 15,-2-2 9-15,-1-2 3 0,-2-1 0 0,5-2 0 0,4-6-23 0,2 1-4 16,0-1-1-16,1-7 0 0,-10-3 13 0,4 0 3 16,2 2 0-16,-2 1 0 15,-1-1-16-15,-3 4-2 0,-5 1-1 0,-4 1 0 0,-2 3-1 0,-3-1-1 16,-1 1 0-16,4 2 0 0,-7 0-1 0,-2 3 0 16,-6 2 0-16,-7-2 0 0,-2 5-10 0,-6 0 12 15,-3 0-12-15,-6 3 12 0,-4 2-12 0,-2-2 0 16,-3 2 0-16,-9 3 0 0,0 0 0 0,0 0 0 15,0 0 0-15,0 0 0 16,0 0-84-16,0 0-18 0,0 0-4 0,-9 3-1034 0</inkml:trace>
  <inkml:trace contextRef="#ctx0" brushRef="#br0" timeOffset="65811.03">9354 15462 57 0,'0'0'0'0,"-6"3"0"0,6-3 0 0,-6 0 0 0,3 0 0 15,3 0 0-15,0 0 288 0,0 0 53 0,-6 0 11 0,6 0 1 16,0 0-232-16,0 0-46 0,0 0-10 0,0 0-1 16,0 0-20-16,0 0-4 0,0 0-1 0,0 0 0 15,0 0-29-15,0 0-10 0,-3 8 0 0,3 2 9 16,0-2-9-16,3 6 0 0,0 1 0 0,0 7 0 15,3-1 0-15,3 8 0 0,0 3 0 0,0 10 0 16,6 8 0-16,-3 1 0 0,3-4 0 0,-3 1 0 16,6-3 20-16,-1 0 1 0,1 0 1 0,3 8 0 15,3 5-30-15,-3-3-7 0,0 1-1 0,-4-6 0 16,-2-5 42-16,0 0 8 0,0 3 2 0,-3-1 0 0,-3 1-16 16,3 2-2-16,-3 9-1 0,0-4 0 15,-3-7 19-15,0-6 3 0,0-5 1 0,-1 0 0 0,1-5 4 0,0 0 0 16,-3-3 1-16,0-3 0 0,-3-2-14 15,6 0-3-15,-3-3-1 0,0 3 0 0,0 5-19 0,-3-5-8 16,3-6 8-16,0-2-8 0,-3-3 0 0,3 1 0 16,0-1 0-16,-3-5 0 0,3 0-16 0,-3 0-1 15,3-3-1-15,0 3-662 16,-3-8-133-16</inkml:trace>
  <inkml:trace contextRef="#ctx0" brushRef="#br0" timeOffset="66343.71">11688 15274 2023 0,'0'0'44'0,"-3"3"10"0,-3 2 2 0,0 3 0 0,3 6-44 0,-3-1-12 16,3-3 0-16,0-2 0 0,0 0 0 0,0 0 0 15,0 0 0-15,3 0 0 0,0 3 0 0,0 2 0 16,0 3 0-16,3 0 0 16,3 5-16-16,0 5-8 0,3 3-1 0,0 3-1 0,3 5 26 0,3 11 0 15,3 7 0-15,2 1-8 0,4-3 8 16,0 0 0-16,0-3 0 0,-3 0 8 0,-3 0-8 0,-1 9 0 15,1 4 0-15,0-2 0 0,-3-5 0 0,-3-3 0 16,0-6 0-16,0-2 11 0,-3 0 24 0,0-5 5 0,-4-1 0 16,-2 6 1-16,3 3 1 0,-3-6 0 15,0-5 0-15,-3-5 0 0,0-5-13 0,0-4-2 0,0-4-1 0,0 0 0 16,-3-6-18-16,0-3-8 0,3-2 0 0,-6 0 8 31,3 0-28-31,-2-5-5 0,-1-1-2 0,0 1-993 0</inkml:trace>
  <inkml:trace contextRef="#ctx0" brushRef="#br0" timeOffset="66926.38">9789 16314 172 0,'0'0'8'0,"0"0"1"0,0 0-9 0,0 0 0 0,3-8 0 0,3 3 0 15,-3-3 288-15,3 3 55 0,6-1 11 0,-4-1 2 16,1-1-283-16,3-3-57 0,3-8-16 0,3 4 0 16,3 1 28-16,3 4-2 0,8 2 0 15,1 3 0-15,3-3-26 0,-3 2-17 0,2-2 2 0,4 3 1 16,-3-3 37-16,5 3 7 0,1-3 2 0,9 3 0 15,5-3-4-15,4 0 0 0,-1 0 0 0,-2-3 0 16,-1 1 5-16,1-1 1 0,3 1 0 0,5 2 0 16,3-3 3-16,1-2 1 0,-7 2 0 0,-2 1 0 15,-3-4 18-15,2 4 3 0,7-3 1 16,-4-1 0-16,-2 1-14 0,-7-3-2 0,-2 3-1 0,-1-3 0 16,-2-2-23-16,0 2-5 0,-4-3-1 0,1-2 0 15,0-3 6-15,-1 3 2 0,-8 3 0 0,-3 2 0 16,-4 2-22-16,-5 1-15 0,0 3 3 0,-6-1 0 15,-6 3 12-15,-3 0 8 0,0 6 0 0,-3-1-8 0,-6 3 12 0,0 0-12 16,0 0 12-16,0 0-12 16,0 0-29-16,0 0-13 0,-6-3-2 0,0 3-1017 15</inkml:trace>
  <inkml:trace contextRef="#ctx0" brushRef="#br0" timeOffset="67816.23">9842 16883 864 0,'0'0'76'0,"0"0"-60"0,0 0-16 0,0 0 0 16,0 0 113-16,-3 3 20 0,3-3 4 0,-6 0 1 15,0 0-116-15,6 0-22 0,0 0 0 0,0 0-12 16,-5-3 41-16,5 3 9 0,0 0 2 0,0 0 0 16,0 0-40-16,0 0 0 0,0 0 0 0,0 0-8 15,0 0 8-15,0 0 0 0,0 0 0 0,8-3 0 16,1 3 23-16,0-2 3 0,6-1 1 0,0 0 0 16,6 1 28-16,3-1 5 0,8 3 2 0,1-2 0 15,3-1-24-15,0-2-5 0,-1 2-1 0,4-2 0 16,-3 2 2-16,5-2 0 0,1-1 0 15,6-1 0-15,8-4-34 0,-2 3 0 0,-1-3 0 0,1 1 0 16,-3-1 10-16,2-5 8 0,-2 0 2 0,8-2 0 16,4-3 13-16,-1-3 3 0,-5 3 1 0,2 0 0 0,-5 5-5 15,0 3 0-15,-1-3-1 0,4 2 0 0,2 1-16 0,-2 0-3 16,-4 2-1-16,1-2 0 0,-6 0 16 16,-4 0 3-16,-2 2 1 0,0-2 0 0,-7 0-13 0,4 2-2 15,-3-2-1-15,-1 5 0 0,1-3 2 0,-3 1 1 16,-6-1 0-16,-3 3 0 0,-7 0-18 15,-2 0 0-15,-3 0 8 0,0 3-8 0,-3 2 29 0,-3-2 3 16,0 0 0-16,-6 5 0 0,0 0-32 0,0 0 0 16,0 0 0-16,0 0 0 15,-3-5-96-15,0-1-26 0,-6 1-5 0,-3-3-1 0</inkml:trace>
  <inkml:trace contextRef="#ctx0" brushRef="#br0" timeOffset="70695.75">11057 12906 946 0,'0'0'20'0,"0"0"5"0,-6-2 1 0,6 2 2 0,-6-3-28 0,3 3 0 16,-3-3 0-16,6 3 0 0,0 0 8 0,0 0-8 16,-6 0 8-16,6 0-8 0,-6 0 0 0,6 0 0 15,0 0 0-15,0 0 0 0,0 0 0 0,0 0 0 16,-3 6 0-16,0 2 0 0,3-3-15 0,0 3 5 16,3 0 1-16,3 0 0 0,0-3 9 0,-3 3 0 15,6-3 10-15,-3 1-10 0,3-1 9 0,0-2-9 16,3-3 8-16,-3 0-8 0,-1 0 8 0,4-3-8 15,-6-2 8-15,3-1-8 0,0-2 12 0,-3 0-2 0,3-2-1 0,-3-1 0 16,3 1 16-16,-6-1 3 16,3-2 1-16,-3-3 0 0,0 0-29 0,-3 3 8 0,3-3-8 0,-3 3 0 15,-3-3 9-15,0 3-1 0,0-1 0 0,0 1 0 16,-3 0 11-16,0 5 1 0,0 0 1 0,0 3 0 16,-3-3 12-16,0 5 3 0,0 3 0 0,0 0 0 15,-3 3-15-15,4 0-2 0,-4 4-1 0,0 4 0 16,3 0 0-16,-3 2 0 0,3-3 0 0,0 6 0 15,3-2-7-15,0 1-2 0,0-1 0 0,3-1 0 16,0 0 8-16,3 0 2 0,0 1 0 0,3-1 0 31,3 0-38-31,0 0-7 0,0-2-2 0,3-1 0 16,0-2-41-16,3 0-9 0,-3-2-2 0,3-1 0 0</inkml:trace>
  <inkml:trace contextRef="#ctx0" brushRef="#br0" timeOffset="71812.77">11215 14782 1134 0,'0'0'24'0,"0"0"6"0,-3-8 1 0,0 3 1 0,3 0-32 0,0 5 0 16,0-6 0-16,0 1 0 0,0 5 23 0,0-5-3 0,0 5 0 15,0 0 0-15,0 0 16 0,0 0 2 0,0 0 1 0,0 0 0 16,0 0-8-16,0 0-2 16,0 0 0-16,0 0 0 0,0 0-29 0,0 0 0 15,0 0 0-15,0 0 0 0,0 0 0 0,0 0 0 16,3 5 0-16,3 0 0 0,-3 1 9 0,-3-6-9 0,0 5 8 0,0-5-8 16,0 8 12-16,0-8-4 0,0 0 0 0,0 0 0 15,-3 5-8-15,3-5 0 0,0 0 0 0,0 0 8 16,0 0 30-16,0 0 6 0,-6 0 0 0,6 0 1 15,-6-2-21-15,3-1-5 0,-3 0-1 0,3-2 0 16,3 0-18-16,0-1 0 0,-3-1 0 0,3 1 0 16,0-2-23-16,3 3 2 0,-3-3 0 0,3 3 0 15,0 2-14-15,0-2-2 0,3 2-1 0,0 1-426 16,-6 2-84-16</inkml:trace>
  <inkml:trace contextRef="#ctx0" brushRef="#br0" timeOffset="72496.06">10470 15835 1670 0,'-14'0'148'0,"-4"0"-118"0,0 0-30 0,3 0 0 16,3 0 222-16,3 0 38 16,0-2 8-16,3 2 2 0,6 0-231 0,0 0-39 0,0 0-23 0,0 0-1133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45:05.6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 19 14368 0 0,'0'0'320'0'0,"0"0"64"0"0,0 0 8 0 0,0 0 8 0 0,0 0-320 0 0,0 0-80 0 0,0 0 0 0 0,0 0 0 0 0,-4-7 96 0 0,4 7 8 0 0,0-11 0 0 0,0 11 0 0 0,0 0 23 0 0,0 0 1 0 0,0 0 0 0 0,0 0-4575 0 0,0 0-921 0 0</inkml:trace>
  <inkml:trace contextRef="#ctx0" brushRef="#br0" timeOffset="1">1374 78 1840 0 0,'0'0'160'0'0,"0"0"-160"0"0,0 0 0 0 0,3-4 0 0 0,-3 4 2912 0 0,0 0 552 0 0,0 0 112 0 0,0 0 16 0 0,4-5-2920 0 0,-4 5-576 0 0,0 0-96 0 0,0 0-72 0 0,-7-7-120 0 0,-5 0-32 0 0,-2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45:06.1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3 10592 0 0,'-2'-3'944'0'0,"2"3"-752"0"0,0 0-192 0 0,0 0 0 0 0,0 0 792 0 0,0 0 120 0 0,-5 0 24 0 0,5 0 8 0 0,0 0-752 0 0,0 0-192 0 0,0 0 0 0 0,0 0 0 0 0,0 0-80 0 0,0 0-48 0 0,0 0-16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3:18:52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5881 3117 518 0,'0'0'46'0,"0"0"-37"0,-6-5-9 0,0 5 0 16,3-6 212-16,3 6 41 0,-6-2 8 0,6 2 2 16,-3-3-204-16,3 3-41 0,0 0-8 0,-3-3-2 15,-3-5 16-15,3 3 2 0,0 0 1 0,0 2 0 16,0-2-27-16,0-3 0 0,0 3-12 0,3-1 12 15,-9 1-9-15,3 2 9 0,0-2 0 0,0 0 0 0,0 2 0 0,-3-2 0 16,0 0 0-16,0 2 0 16,3-2-13-16,-2 5-3 0,-4-8 0 0,3 8 0 0,-3-3 26 0,3 3 5 15,-3 0 1-15,0-3 0 0,0 3 3 0,0 0 1 16,0 0 0-16,0 0 0 0,-2 0-3 16,2 0 0-16,-3 0 0 0,-3 0 0 0,3 3 0 0,3-3 0 15,-6 3 0 1,6-3 0-16,-6 2-17 0,4 4-9 0,-4-6 1 15,0 5 0-15,0-2 24 16,3 2 4-16,-6 0 2 0,3-2 0 0,1 2-4 0,2 0-1 0,-3 1 0 0,0 2 0 16,3-3-5-16,0 3 0 0,0-3-1 0,0 3 0 0,4-3-11 15,-4 3 10-15,3-2-10 0,3 2 10 0,0-1-10 16,-3 4 0-16,3-3 0 0,0-3 0 0,0 1 0 0,3 1 0 0,0-1 0 16,-6 2 0-16,6 0 0 0,-2 0 0 15,2 2 0-15,0-5 0 0,0 3 0 0,0 0 0 16,-3 3 0-16,3 2 0 0,3-8 0 0,0 6 0 0,-6 0 0 15,6 2 0-15,-3-5 9 0,3 10-9 0,0-4 10 0,-3 4-10 16,0-2 0-16,3 0 0 16,0 0 0-16,0 2 0 0,0 1 0 0,0-6 0 0,3 3 0 0,0 0 0 15,0 0 12-15,0 2-4 0,0-5-8 0,0 6 12 16,0-6-1-16,3 0-1 16,-3 3 0-16,3 3 0 0,0-1-2 15,-3 1 0-15,0 2 0 0,0 3 0 31,3-3-8-15,0 0 8-16,3 3-8 16,-6-3 8-16,3 3 4 15,0-3 0-15,3-2 0 16,-3-1 0-16,0 3 0 16,3-8 0-16,0 6 0 15,0-6 0-15,0 0-3 16,3 3 0-16,-6 0 0 0,3-3 0 31,0 1-9-31,3-1 0 0,-7 0 9 0,7 0-9 0,-3 3 20 16,3-3 0-16,-3 1 0 0,0 2 0 0,3-3-20 15,0 3-18-15,0 0 3 0,3 5 1 0,-9-3 14 16,6 3 0-16,3-2 0 0,-3-3 0 0,0 0 12 0,0-3 0 0,2 0-1 0,-2 0 0 0,0 1-11 0,0-1-11 16,3 0 3-16,0-5 0 0,0 3 8 0,0-1 0 0,3 1 0 0,-6-6 0 15,3 3 0-15,-1-3 8 0,7 3-8 0,-3-3 8 0,3 1-8 0,0 2 0 0,-3-3 8 0,0 3-8 16,0-8 0-16,-1 5 0 0,1 3 0 0,0-8 8 0,-3 5-8 15,3 3 0-15,0-8 0 0,3 3 0 0,-3 0 8 0,0-1-8 0,-1 4 8 0,1-6-8 0,0 0 0 0,3 0 0 0,-3 0 0 16,3 0 0-16,-3 0 0 0,5 0 0 0,-2 0 10 16,3 0-10-16,0 0 0 0,3 0 0 0,9 0 0 0,-10 0 0 0,4 0 0 0,-9-6 0 0,6 6 0 0,0-2 0 0,-4 2 0 0,1 0 0 0,0-3 0 0,-3 0 0 15,0 3 0-15,0-5 0 0,0 2 0 0,2 3 0 0,-2-5 8 0,0 5-8 16,0-5 0-16,3 2 0 0,-3-2 0 0,3 5 8 0,-1-5-8 0,4 2 0 16,0 0 0-16,0 1 0 0,-3-4 0 0,-3 4 0 15,2-4 0-15,1 4 0 0,0-3 0 0,-6-1 0 16,6 1 11-16,-3-3-11 0,-1 3 12 0,1-6-12 15,0 1 14-15,-3 4-4 0,3-7-1 0,-3 5 0 16,0-3-9-16,3 1 12 0,-4-1-12 0,1 1 12 16,0 2-4-16,3-11 0 0,0 3 0 0,-3 1 0 15,0-1 12-15,0 2 3 0,5-4 0 0,-2 5 0 0,3-1-23 16,-3-4-8-16,-3 2 0 0,0 0 0 0,0 0 8 16,-1 3 0-16,-5 0 0 0,0 0 8 0,3-1-8 0,-3 4 9 15,0-3-9-15,-3 2 10 0,3-2-10 0,-6 2 0 16,3-2 9-16,0 0-9 15,-6 2 40-15,3-2 4 0,0 0 1 0,0-1 0 0,-3 1-36 16,0 0-9-16,3 0 0 0,-3-8 0 0,0 2 0 0,0-5-17 16,0 3 4-16,-3 3 1 0,3 2 12 0,-3-3 16 15,0 1-3-15,0-1-1 0,3 3 4 0,-3-2 0 16,0 5 0-16,-3-6 0 0,3-2-16 0,-3 5 0 16,-3 0 0-16,3-8 0 0,-3 8 0 0,-3-7 9 15,3 1-9-15,-3-1 12 16,-2 1-12-16,-4-4 0 0,-3 0 0 0,-3-6 0 0,0 5 0 0,0 1 0 0,-2-1 0 15,2 4 0-15,-3 1-12 0,3-1-8 0,-3-1-2 16,4 5 0-16,-4 1 22 0,3-3 0 0,-3 2 0 0,0-2 0 16,-2 2 24-16,-4 1 10 0,-3-6 2 0,-2 8 0 15,-1-2-36-15,0 2 0 0,0 5-10 0,1-10 10 32,2-3-31-32,-3 3 2 0,4 8 0 0,-4 0 0 0,0-1 42 15,-2 4 9-15,-10 2 2 0,-3 3 0 0,1-3-10 0,2 0-2 0,7 2 0 0,-1 1 0 16,-3 5 4-16,1 0 0 0,-4 0 0 0,0 5 0 15,1 1-24-15,-1 4-5 0,7 1-1 0,-1 7 0 16,3 9-22 0,1 5-5-16,-4 2-1 0,-3 11-762 0,-2 3-152 0</inkml:trace>
  <inkml:trace contextRef="#ctx0" brushRef="#br0" timeOffset="6135.31">8994 4175 172 0,'0'0'8'0,"0"0"1"0,0 0-9 0,-6 5 0 0,0 6 0 0,0 0 0 0,3-3 119 15,-3 2 21-15,0-7 5 0,3 2 1 16,-3 0-79-16,0 1-16 0,0 2-3 0,6-8-1 16,0 0-4-16,-3 0-1 0,3 0 0 0,-2 2 0 0,2-2-5 0,0 0-1 15,0 0 0-15,0 0 0 0,0 0-11 0,0 0-2 16,0 0-1-16,0 0 0 0,0 0-22 0,0 0 0 15,0 0 0-15,0 0 0 0,0 0-8 0,0 0 0 16,0 0 0-16,2-10 0 0,1-1 8 0,0-2 0 16,0 5 0-16,0 0 0 0,0 0 0 0,0 5-10 15,-3 3 10-15,3-8 0 16,-3 3 0-16,0 5 0 0,0 0 0 0,3 0 0 0,-3 0 38 0,0 0 2 0,0 0 0 16,0 0 0-16,6-8-24 0,-6 8-5 0,0 0-1 0,0 0 0 15,0 0 0-15,0 0 0 0,0 0 0 0,0 0 0 16,0 0 11-16,0 0 3 0,0 0 0 0,0 0 0 15,0 0 4-15,0 0 2 16,0 0 0-16,0 0 0 0,-9 0-6 0,6 8-2 16,-3-8 0-16,0 8 0 0,0 5-5 0,4-2-1 0,-4-3 0 0,0 2 0 15,0-2-16-15,3-2 0 16,-3 2 0-16,3-3 0 16,-3-2-23-16,6-3-8 0,-3 5-1 0,3-5-1 0,0 0 33 0,0 0 20 0,0 0-2 0,0 0-1 15,0 0-1-15,0 0 0 0,0 0 0 0,0 0 0 16,0 0 7-16,0 0 1 0,0 0 0 0,0 0 0 15,0 0-24-15,0 0 0 0,0 0 0 0,0 0 0 16,0-8 0-16,0 3-8 0,3-9 0 0,3 1 0 16,0 3-125-16,0-1-25 0,6-5-5 0,5 3-1 15</inkml:trace>
  <inkml:trace contextRef="#ctx0" brushRef="#br0" timeOffset="7021">10890 4262 576 0,'0'0'25'0,"0"0"6"0,0 0-31 0,0 0 0 0,0 0 0 0,-3-2 0 16,-3 2 236-16,6 0 40 0,0 0 9 0,0 0 2 0,0-8-228 0,3 3-46 16,3-3-13-16,3 2 0 15,0-7 20-15,0 3-3 0,0-1 0 0,0 3 0 16,0-3 13-16,0 1 2 0,0 2 1 0,-1-3 0 0,4 1-33 15,-3-1 0-15,3 3 0 0,-3-2 0 0,0-1 0 0,0 3-20 16,0 5 2-16,0-7 1 0,-3 7 8 0,3-5 9 16,-6 3-13-16,3 0-499 15,-6 5-99-15</inkml:trace>
  <inkml:trace contextRef="#ctx0" brushRef="#br0" timeOffset="12114.38">15834 4612 1360 0,'0'0'30'0,"0"0"6"0,0 0 2 0,0 0 0 0,0 0-30 0,0 0-8 15,0 0 0-15,-6 0 0 0,0 0 58 0,0 0 10 0,0-6 3 0,6 6 0 16,-3 0-12-16,3 0-3 0,-9-2 0 0,9 2 0 15,-3 0-15-15,3 0-3 16,-5-3-1-16,5 3 0 0,-6-3-9 0,6 3-3 16,0 0 0-16,-6 0 0 0,0 0-13 0,6 0-4 0,0 0 0 0,-6 0 0 15,0 0-8-15,3 0 0 0,3 0 0 0,-9 0 8 16,3 0-8-16,0 0 0 0,-3 0 0 0,3 0 0 16,0 0 0-16,-3 0 8 0,0 0-8 0,3 3 8 15,-3-3 2-15,3 3 0 0,-2-1 0 0,-1 4 0 16,3-6 9-16,-3 2 1 0,0 1 1 0,0 0 0 15,0 2-5-15,0-5-2 0,3 3 0 0,-3-1 0 16,3-2 5-16,-3 3 1 0,3-3 0 0,0 5 0 16,0-5 7-16,0 0 1 0,6 0 1 0,0 0 0 15,0 0-11-15,0 0-2 0,-6 0-1 0,6 0 0 0,0 0-15 0,0 0 0 16,0 0 0-16,0 0 0 0,0 0 8 0,0 0 1 16,0 0 1-16,0 0 0 15,0 0 0-15,0 0 0 0,0 0 0 0,0 0 0 0,0 0-1 0,0 0 0 16,6-8 0-16,3 6 0 0,-3-1 10 0,3-2 1 15,0 2 1-15,0 3 0 0,3-5-21 0,0 5 0 16,-3 0 0-16,3-6 0 0,0 4 0 0,-3-1 0 16,2 0 0-16,1 3 0 0,0 0 0 15,0 0 0-15,0-5 0 0,0 3 0 0,0 2 0 0,0-3 0 16,0 3 0-16,0-3 0 0,0 1 0 0,-1 2-12 16,-2-3 2-16,0 0 0 0,0 3 10 0,0 0-13 15,0-2 5-15,-3-1 8 0,0 3 0 16,3-3 8-16,-3 3 2 0,0 0 0 0,-6 0-10 0,0 0 0 0,0 0 9 0,9-2-9 31,0 2-108-31,0 2-27 0,-3 1-5 0,0 2-895 0</inkml:trace>
  <inkml:trace contextRef="#ctx0" brushRef="#br0" timeOffset="12767.75">17081 4773 1638 0,'0'0'36'0,"0"0"7"0,0 0 1 0,0 0 3 0,-6 0-38 0,0-3-9 0,3-2 0 0,3 5 0 15,0 0 58-15,-5-2 10 0,-1-4 1 0,3 1 1 16,3 5-17-16,0-3-3 15,-3-5-1-15,0 3 0 0,3 0-26 0,0 5-6 0,0-6-1 0,0 6 0 16,0 0-4-16,-3-2-2 0,3 2 0 0,3-13 0 16,-3 2 1-16,3 0 0 0,3 1 0 0,0 2 0 15,-3 3 4-15,2-3 1 0,7 2 0 0,-3 1 0 16,3-3-16-16,0 3 0 0,3-3-9 0,0 3 9 0,6 2 0 16,0-2 0-16,-4-1 0 0,4 1 10 15,6 2 14-15,0-2 2 0,-6 0 1 0,-1 0 0 16,1-1-14-16,-3 4-2 0,0-4-1 0,-3 4 0 15,0 2-10-15,-3-6 8 0,0 4-8 0,0-1 8 16,-4 3-8-16,1 0 0 0,0-3 9 0,-3 3-9 0,-6 0 0 0,0 0 0 16,0 0 0-16,9 6-8 15,0-4-194-15,-6 6-38 0</inkml:trace>
  <inkml:trace contextRef="#ctx0" brushRef="#br0" timeOffset="46187.21">8601 4437 230 0,'0'0'20'0,"-6"5"-20"16,0-2 0-16,0 0 0 0,0-1 205 0,0 4 37 16,-3-1 7-16,1-2 2 0,2 2-182 0,-3 0-36 0,0 0-7 0,0 1-2 15,0-4-8-15,0 4-3 0,0 2 0 0,0-3 0 16,-3-2 3-16,3 2 1 0,0 0 0 0,-3 3 0 15,3-5-17-15,1 2-19 0,-1 0 4 16,0 1 1-16,0-4 30 0,0 3 7 16,0-2 1-16,-3 0 0 0,3-1-39 0,-3 4-7 0,0-6-2 0,0 0 0 15,0 0 71-15,1 0 13 0,-4 0 4 0,0 0 0 16,6 0-13-16,-6 0-3 0,-12 0 0 0,6 0 0 16,0-6-4-16,4 4 0 0,-4 2-1 0,3-3 0 15,-3 0-9-15,3 3-2 16,6-5 0-16,-3 0 0 0,-5 2 11 0,5-5 1 0,3 3 1 15,3 0 0-15,-6-3-8 0,3 0-1 0,3 3-1 0,0-6 0 16,0 3-18-16,3 0-3 0,-3 3-1 0,3-3 0 16,1-3-13-16,-1 3 0 0,-6 0 0 0,6-2 0 15,-3 2 0-15,3-5 9 0,-3 2-9 0,0-2 8 16,0 5-8-16,0-5 8 0,0-1-8 0,0-4 8 0,-6 5-8 16,6-3 10-16,0 0-10 0,1-3 10 15,-1 4-2-15,-3-9 0 0,0 3 0 0,3-1 0 0,0 4-8 16,-3-6 0-16,3 8 0 0,3-8 0 0,3 6 0 0,-3 2 8 15,-3-5-8-15,3 2 8 0,6-2-8 0,0 3 0 16,-3-1 0-16,0-2 0 0,0 2 0 16,3-2 0-16,3 0 9 0,-3-3-9 0,-3-2 0 0,3 2 0 15,6-2 0-15,-3-1-8 0,0 1 8 0,0-1 0 16,6 3 0-16,3 3 0 0,0-5 0 0,0-1 0 16,-3 9 0-16,0-9-8 0,3 3 8 0,-3 3 0 15,-3-2 0-15,0-1 0 0,2 0 0 0,1 3 0 16,-6-8 0-16,3 2 0 0,-3 1 0 0,6 5 0 15,-3-3 0-15,0 0 0 0,0 5 0 0,-3 1 0 0,6-3 0 16,0 5 0-16,-6 0 0 0,3 3 0 0,0-1 0 16,3 1 0-16,-3 0 0 0,-3 2 0 0,0 4 0 0,3-7 0 15,3 4 0-15,-3-1 0 0,-4 1 0 0,4 2 8 16,3 0-8-16,-3 2 0 0,0-7 8 0,0 8-8 16,0-3 0-16,3-3 8 0,-3 3-8 0,3 0 0 15,-3 3 0-15,6-5 8 0,0 2-8 0,0 0 0 16,-3 2 0-16,5 1 0 0,1 2 0 0,3-2 0 15,0 5 0-15,3 0 0 0,0 0 0 0,0 5 8 16,2-5-8-16,-2 6-13 0,-9 2 3 0,6-3 1 16,0 3 9-16,0-3 0 0,-3 3 0 0,-1-3 0 15,1 3 0-15,0 0 11 0,0-2-3 0,0 2 0 16,-3-3-8-16,3 3 0 0,0-3 0 0,0 0 0 16,-4 3 0-16,4-2 0 0,0-1 0 0,0 3 0 0,0 0 0 0,0 0 0 15,0 2 0-15,-3-4 0 0,6 2 0 16,-7 5-16-16,4-5 4 0,0 2 1 0,0-2 21 0,0 3 4 15,0 2 1-15,-3 0 0 0,0-2-15 0,-3 5 0 16,0-8 8-16,-1 5-8 0,1 0 8 0,0 0-8 16,0 1 11-16,0 4-11 0,-3-5 16 15,3 6-3-15,-3-3-1 0,3 0 0 0,-3-3-22 16,0 3-5-16,3 2-1 0,-3-5 0 0,0-2 16 0,0 5 0 16,0-3 0-16,0 6 0 0,0-6 8 0,-1 0 4 15,-2 0 0-15,3-2 1 0,-3 2-4 0,3 0-1 16,0-2 0-16,0 0 0 0,-3 2-23 0,3-5-5 15,0 2 0-15,0-2-1 0,-3 3 29 0,3-1 5 16,0 1 2-16,0-6 0 0,0 6-5 0,0-1-1 16,0-4 0-16,-3 4 0 0,0 1-9 0,3-3 0 0,0 2 0 0,0 4 0 15,-3-1 0-15,2 0 0 16,1 0 0-16,0-5 0 0,-3 3 0 0,3 2 0 0,-3-5 0 0,3 0 0 16,-3 3 0-16,3-6 0 0,-3 3 0 15,0 0 0-15,3 0 0 0,-3 2 0 0,0-4 0 0,0 1 0 16,3-1 0-16,-3 2 0 0,-3-3 9 0,3 0-9 15,-3 3 8-15,0-3-8 0,3 3 10 0,-3-2-10 16,0 2 8-16,0-8-8 0,0 5 0 0,0 3 9 16,-3-3-9-16,3 3 10 0,3-3-10 0,-3 3 10 15,0-2-10-15,0 2 10 0,-3 0-10 0,3 2 10 16,-3-5-10-16,3 3 10 0,-6-2-10 0,3 4 10 16,0 1-2-16,0-3 0 0,-3 2 0 0,3-2 0 15,-3 5 9-15,3-5 2 0,-3 3 0 0,0 2 0 16,0 0-19-16,0-5-17 0,0 6 3 0,0 4 1 0,-2-2 13 0,2 0 0 15,-3 0 0-15,3 0 0 0,-3-3 0 16,0 0 0-16,0 0 0 0,0 1 0 0,3-1 0 16,-3 0 0-16,-3-5 0 0,0 5 0 0,3-2 29 0,-3 2 9 15,-2-2 2-15,-1-1 0 0,0 1-40 0,0-1-10 16,-3 1-1-16,0 2 0 0,-3 0 11 0,1-7 0 16,-1 4-9-16,3 1 9 15,0-3-194-15,0 0-34 16</inkml:trace>
  <inkml:trace contextRef="#ctx0" brushRef="#br0" timeOffset="48839.77">10494 4471 460 0,'0'0'20'0,"0"0"5"0,0 0-25 0,0 0 0 16,0 0 0-16,0 0 0 0,0 0 143 0,0 0 23 16,0 0 5-16,-6 3 1 0,3-3-139 0,3 0-33 15,-6 0 0-15,6 0 0 0,-6 3 17 0,-3-3-1 0,1 2 0 0,-1-2 0 16,3 0 2-16,0 0 0 0,0 0 0 0,0 0 0 16,6 0 5-16,-6 3 1 0,0 0 0 0,0-3 0 15,-3 2-4-15,3 1-1 16,0 0 0-16,0-3 0 0,3 2-4 0,-3 4-1 0,0-6 0 0,0 0 0 15,0 2 3-15,0 1 1 0,0 0 0 0,1 2 0 16,-1-5 16-16,-3 0 3 0,3 0 1 0,0 2 0 16,0-2 7-16,0 0 2 0,0 0 0 0,0 0 0 15,-3 0-7-15,3 0-2 0,0-2 0 0,-3 2 0 16,0 0-5-16,0 0-1 0,0 0 0 0,0 0 0 16,3 0-21-16,-2-5-11 0,-1 5 10 0,3 0-10 15,-3-3 40-15,0 0 3 0,0 1 0 0,0 2 0 0,0-8-43 16,-3 5 0-16,3-2-8 0,0-1 8 0,-3 1 0 15,3 0 15-15,-3-6-1 0,1 3 0 0,-1 0-14 0,-3 0 11 16,-6 3-11-16,3-5 10 16,3-1-10-16,0 6 0 0,0-6 0 0,1 1 0 0,-1 2 12 15,0-3-2-15,3 6-1 0,0-9 0 0,3 7 8 16,-3-4 2-16,3 3 0 0,0-5 0 0,-3 5-3 0,3-3-1 16,1 1 0-16,-1-4 0 0,0-7-15 15,0 3 0-15,0 2 8 0,0-3-8 0,3 6 0 16,-3 0-13-16,0 0 2 0,3-1 1 15,-3 1 31-15,3 0 7 0,0 2 0 16,-3-2 1-16,3 5-29 0,-3-5 0 0,4 2 0 0,-1 1 0 0,0-1 0 16,-3 3 0-16,3-5-8 0,0 5 8 0,0-2 0 0,3-1 0 15,-3 0 0-15,0 6 9 0,0-8-1 0,0 0-8 16,0 2 12-16,0 0-4 0,3-2-8 16,-3 3 0-16,0-9 0 0,0 6-11 0,0 0 11 15,0-1 0-15,-3-1 0 0,1-1 0 0,2-5 0 0,0 2 11 0,3 3-3 0,-3 0 0 16,0 0-8-16,3 3 0 15,3-5 0-15,-3 4 0 0,3 1 0 0,0 0 0 0,0 0 0 0,0 0 0 16,0-1 0-16,0 1 0 0,0 2 0 0,3 4 0 16,3-7-9-16,3 1 9 0,-3 2-12 0,3 1 12 15,-4-1-21-15,-2-2 2 0,3 3 1 0,0-1 0 16,0 0 30-16,0 3 5 0,0-5 2 0,0 0 0 16,-3 0-19-16,3 2 0 0,0 3 0 0,0-5 0 15,0 0 0-15,3 0 10 0,-3-6 0 0,0 0 0 16,0 4-10-16,3-1-9 0,0 2 9 0,-3 1-13 15,2 0 13-15,-2 0 0 0,3 5 0 0,-3-5 0 16,3 5-11-16,0-6-5 0,-3 4-2 0,0 2 0 0,3 0 18 0,-3 3 0 16,0-6 0-16,0 3 0 15,0 0 0-15,0 3 0 0,3-3 0 0,-3 3 0 0,0-3 18 16,3 3 7-16,-3-6 2 0,2 8 0 0,1-7-27 0,0 7 0 16,3-8 8-16,-3 9-8 0,3-9 0 0,0 9 0 15,0-9 0-15,-3 8 0 0,3-2 0 0,3-3 0 16,2 3 0-16,-2-3 0 0,0 8 0 0,3-5 0 15,-6-3 0-15,3 2 0 0,-3 6 0 0,0-8 0 16,0 3 8-16,-1 5-8 0,1-8 0 0,0 6 0 16,-3-1 0-16,3 3 8 0,0-8-8 0,-3 8 0 0,0-5 0 15,0 5 0-15,0-6 0 0,3 4 0 0,-3 2 8 16,0-3-8-16,-1 0 0 0,1 3 0 16,0 0 9-16,0-5-9 0,0 5 0 0,0-5 0 0,3 2 0 0,-3 3 8 15,3 0-8-15,-3-5 0 16,3 5 0-16,0 0 0 0,-3-5 0 0,2 2 0 0,1 3 0 0,0 0 0 15,3 0 0-15,-3 0 0 0,6 0 0 0,-6 0 0 16,0 0 0-16,0 0 0 0,2 0 0 0,-2 8 0 16,-3-8 0-16,3 0 0 0,0 5 0 15,-3-2 8-15,3 2-8 0,0 0 0 0,-3-5 0 0,0 6 0 16,3 2 20-16,-3-8 4 0,2 5 0 0,-2-2 0 16,0 2-38-16,0 0-7 0,0-2-2 0,0 2 0 15,-3-5 23-15,3 5 0 0,-3-2 0 0,3 2 0 16,-3 1 0-16,3-4 0 0,-3 4 0 0,0-1 0 15,3-2 0-15,-3 2 0 0,0 0 0 0,-1 3 8 0,1-3-8 16,0 1 0-16,0 2 0 0,0-3 8 0,0 3-8 0,0-3 0 16,3 3 0-16,0-3 0 0,-3 3 0 15,3-2 0-15,0 2 0 0,0-3 0 0,3 3 0 0,-3-3 0 16,3 3 0-16,-1-3 0 0,4 1 8 0,3 1-8 16,-6-1 8-16,0 2-8 0,0-3 0 0,-3 3 0 15,3-3-9-15,-3 3 9 0,0-3 0 0,0 3 0 16,-1 0 0-16,-2 3 0 0,3-3 0 0,-3-3 0 15,0 3 0-15,0 0 0 0,0 3 12 16,3-6 4-16,-6 3 0 0,6 5 0 0,-3 0-16 0,0 6 0 16,0-11 0-16,0 2-10 0,0 1 10 0,-3 0 0 15,3-4 8-15,0 1-8 0,0 3 0 0,-3-6 0 16,0 3 0-16,0 5 0 0,2-7 0 0,-2-1 0 16,0 3 0-16,-3 0 0 0,3 0 0 0,0 2 0 0,0-4 0 15,0 4 0-15,0 1 0 0,0-6 0 16,0 3 0-16,0-3 0 0,0 3 0 0,0 0 0 15,-3 3 0-15,3-9 0 0,0 9 0 0,0-6 0 0,0 6 0 0,-3 0 0 16,6-6 0-16,-6 3 0 16,3 0 0-16,0 2 0 0,0-2 12 0,0 0-3 0,0 3 0 0,-3 2 0 15,3-5-9-15,0 2-14 0,-3 4 3 16,3-4 1-16,-3 1 22 0,3 2 4 0,0 6 0 16,-3-6 1-16,3 3-17 0,-3-3 0 0,0-2 0 0,3 2 0 15,0-5 0-15,0 2 0 0,-3 4-8 16,3-9 8-16,3 5 0 0,-3 1 0 0,-3 2 0 0,3-7 0 15,0 7 0-15,0 0 0 0,0-8 0 0,-1 6 0 16,-2-1 0-16,3-4 0 0,0 4 0 0,-3 1 0 0,0-6 0 0,0 3 0 16,3 0 0-16,-3-3 0 15,0 3 0-15,0-2 0 0,0 2 0 0,0-8 0 0,0 5 0 0,-3 3 0 16,3 2 0-16,-3-7 0 16,3-3 12-16,-3 11-2 0,1-6 0 0,-1 3 0 0,0-3-10 15,-3 3 0-15,3-3 0 0,-3 3 0 0,0 0 0 0,0 0 0 16,3 0 0-16,-3 3 0 0,0-1 0 15,0-4 0-15,-3 1 0 0,3 1 0 16,0 0 0-16,0 6 0 0,0 1 0 0,-3-1 0 0,3-1-17 0,0 0-6 16,-3 0-1-16,3-5 0 0,1 3 39 15,-4-1 7-15,0 1 2 0,3-6 0 0,-3 3-24 0,3 0 0 16,-3 3 0-16,0-6 0 0,0 3 14 0,0-3-2 16,0 3 0-16,0 0 0 0,0-3-12 0,-3 3 0 0,1-2 0 0,2-1 0 15,-3 3 0-15,0 0 0 0,-6-3 0 16,3 0 0-16,0 1 0 0,3 2 0 0,0-3 0 0,0 3 0 15,3-5 0-15,1 2 0 0,-4 0 0 16,0 0 0-16,3 3 0 0,0-5 0 0,-3 2 0 0,3 1 0 16,0-4 0-16,0 4 0 0,0-1 11 0,3-3-11 15,-3 1 0-15,0 2 0 0,1-2 0 0,-1 2 0 16,0-2 0-16,0 0 0 0,0 5 0 0,0-6 0 16,0 1 0-16,0 5 0 0,-3-6 0 0,3 4 0 15,-3-1 13-15,3 0-4 0,-6 3-1 0,4-2 0 16,-1 1-8-16,0-1 0 0,0 2 0 0,-3-6 0 15,3 6 0-15,0 0 0 0,-3-2 0 0,0 1 0 0,-5-1 0 16,2 2 0-16,0-3 0 16,3 3 0-16,-6 5 0 0,6-8 0 15,0 6 0-15,0 0 0 0,1-6 0 0,-1 0 0 0,0 0 0 0,0 3 0 0,0 0 0 0,3-2-14 16,-6 2 5-16,3-3 1 16,1-2-25-16,-1 2-5 15,-6 0-1-15,3 3 0 0,-3-3-42 0,0 3-9 16,0 0-2-16,-8 3-640 0,-7 2-129 0</inkml:trace>
  <inkml:trace contextRef="#ctx0" brushRef="#br0" timeOffset="53773.46">13057 7178 403 0,'0'0'36'0,"0"0"-36"0,0 0 0 0,0 0 0 16,0 0 163-16,0 0 25 0,0 0 6 0,0 0 1 15,0 0-105-15,0 0-21 0,0 0-4 0,0 0-1 0,0 0-25 0,0 0-6 16,3-5-1-16,-3 5 0 15,0 0-32-15,0 0-12 0,0-5 0 0,0 5 0 16,0 0 12-16,0 0 0 0,0 0 0 0,0 0 0 16,-3-6 0-16,3 6 0 0,0 0 0 0,0 0 0 0,0 0 0 0,0 0 0 15,0 0 0-15,0 0 10 16,0 0 24-16,0 0 5 0,0 0 1 0,0 0 0 0,0 0-40 0,0 0 0 16,6 6 0-16,0-6 0 0,-6 0 22 0,9 2 0 15,0 1 0-15,3 0 0 16,0-1-22-16,-3 1 9 0,-1-3-9 0,4 2 0 0,0 1 9 0,0 0-9 15,0-1 0-15,0 1 9 0,0 0 6 0,0-1 1 16,0-2 0-16,0 3 0 0,0 0 6 0,-4-3 2 16,4 2 0-16,0-2 0 0,-3 0 6 0,0 0 2 15,3 0 0-15,-3 0 0 0,0 0 1 0,3 0 1 0,-3 0 0 16,0 0 0-16,3-2-9 0,-3-1-1 0,-1 0-1 0,1 3 0 16,3 0-6-16,-3 0-1 0,0 0 0 15,3-2 0-15,-3 2 10 0,3 0 2 0,-3 0 0 16,3 0 0-16,-3-3-12 0,3 3-3 0,-1 0 0 15,1-3 0-15,-6 1 2 0,6-1 0 16,0 3 0-16,0-3 0 0,0 3-15 0,0-2 0 0,0 2-12 16,0-3 12-16,0 1 20 0,-1-1 12 0,1 0 1 0,3 1 1 15,-3 2-34-15,0-3 0 0,0 0 0 0,0 1 0 16,0 2 11-16,0-3-11 0,-3 0 10 0,0 1-10 16,2-1 8-16,-2 0-8 0,0 3 0 15,0-5 9-15,0 2-9 0,3 1 12 0,-3-1-12 0,3-2 12 16,0 2-12-16,0-2 0 0,0 0 0 0,0 2 8 15,-1-2-8-15,1 2 0 0,3 0 0 0,-3-2 0 16,6 2 9-16,0-2-9 0,-3 3 10 0,3-1-10 0,-3 0 0 16,2 1 0-16,1-1 0 0,-3 3 0 0,3-3 0 0,-3 3 0 15,0-2 0-15,0 2 0 0,0 0 0 0,-4-3 0 16,1 0 0-16,0 1 0 0,3 2 0 0,-3-3 0 16,0 0 0-16,0 1 0 0,0-1 0 15,0 1 0-15,0-4 0 0,-1 4 0 0,1-1 8 16,0-2-8-16,3-1 0 0,-3 1 0 0,6 0 0 0,-3 2 0 15,0 0 0-15,0 1 0 0,-1-3 0 0,7 2 0 16,-3 0 0-16,3 1 0 0,-3-1 0 0,0 0 0 16,3 3 0-16,-1-2 0 0,1 2 0 0,-3-3 0 15,0 3 0-15,0-3 0 16,0 1 0-16,2-1 0 0,-2 0 8 0,0 1-8 0,0-1 8 0,0 0-8 16,0 1 11-16,3 2-11 0,-1-3 10 0,4 1-10 0,-3-1 8 15,3 3-8-15,0-3 8 0,3 1-8 0,2 2 8 16,-5 0-8-16,3 0 8 0,-6 0-8 0,3 2 0 15,-4-2 8-15,1 0-8 0,0 0 0 0,0 0 0 16,-3-2 8-16,3 2-8 0,-1 0 0 0,-2 0 0 0,3-3 0 16,-3 0 0-16,0 3 0 0,0 0 0 15,0-2 0-15,-4 2 8 0,4-3 0 0,-3 3 0 0,0 0 0 16,0-3 1-16,-6 3 0 0,3 0 0 0,-6 0 0 16,-6 0-9-16,6 0 8 0,-6 0-8 0,0 0 8 15,0 0-8-15,0 0 0 0,0 0 0 0,0 0 0 16,0 0-12-16,0 0 1 0,0 0 1 0,0 0 0 15,0 0-10-15,0 0-1 0,0 0-1 0,0 0 0 16,0 0-8-16,0 0-2 0,0 0 0 0,0 0 0 16,-3 3-111-16,-6 2-22 15,0 3-5-15,-6 0-763 0</inkml:trace>
  <inkml:trace contextRef="#ctx0" brushRef="#br0" timeOffset="67061.56">10527 4598 860 0,'0'0'38'0,"3"-5"8"0,3-3-37 0,0 3-9 16,0-3 0-16,-3 3 0 0,3-3 72 0,3 2 13 0,-3-7 3 0,0 5 0 15,3 3-10-15,-4-8-2 16,4 5 0-16,0 3 0 0,0-9-10 0,0 4-2 0,0 2-1 0,3-3 0 16,0 1-10-16,0-4-1 0,3 4-1 0,3 2 0 15,-4-5-20-15,4-1-4 0,3 4-1 0,-3-3 0 16,0 5-14-16,3-6-4 0,3 7 0 0,-4 1 0 16,-2-2-8-16,0 3 0 0,-3-3 0 0,-3 3 0 31,-3 5-53-31,-3-6-13 0,-6 6-2 0</inkml:trace>
  <inkml:trace contextRef="#ctx0" brushRef="#br0" timeOffset="67254.05">10548 4612 1796 0,'0'0'80'0,"3"-6"16"0,3 1-77 0,0 2-19 0,-3-4 0 0,3-1 0 16,0 2 92-16,-3-2 14 0,3 6 3 0,-1-6 1 0,1 2-74 0,-3-1-14 15,0 1-3-15,0 1-1 16,0 0-117-16,3 2-23 0,-3-10-5 0,0 0-1 0</inkml:trace>
  <inkml:trace contextRef="#ctx0" brushRef="#br0" timeOffset="83049.53">18846 2654 889 0,'0'0'39'0,"0"-6"9"0,0 1-39 0,0 3-9 15,0-4 0-15,0 6 0 0,0 0 37 0,0 0 6 16,0-8 1-16,0 8 0 0,0 0 3 0,0-5 1 16,0 5 0-16,0 0 0 0,0 0-26 0,0 0-5 15,0 0-1-15,0 0 0 0,0 0 39 0,0 0 7 16,0 0 2-16,0 0 0 0,0 0-64 0,0 0-13 16,0 0-3-16,3 5 0 0,-6 9 6 0,3-7 1 15,0 7 0-15,0-4 0 0,0 6 25 0,-3 3 6 0,1-1 1 0,-1 3 0 16,3 1 43-16,-3 7 9 15,-3 10 1-15,3-4 1 0,0 2-38 0,0 2-8 0,0-4-2 0,0 2 0 16,-3 3-9-16,3-6-1 0,0 3-1 0,0-5 0 16,0 2 3-16,0 6 1 0,0-3 0 0,3 3 0 15,-3-11-22-15,3 0-20 0,-3 0 4 0,3-5 1 16,0 2 24-16,0-10 5 0,0 3 1 0,0-1 0 16,0-10-25-16,0 3-5 0,0-3-1 0,0-1 0 15,0-7 24-15,0 0 5 0,0 0 1 0,0 0 0 16,0 0-14-16,0 0 0 0,0 0-12 0,0 0 12 15,0 0 0-15,0 0 0 0,0 0 8 0,0-7-8 16,3-1 14-16,0-6-3 0,0-4-1 0,3-3 0 16,-3 2-10-16,3-7 12 0,-3-14-12 0,3 8 12 15,0 1-12-15,3-4 0 0,0 6 0 0,-1 0 0 16,4 0 0-16,-3 2-19 0,6 1 3 0,-3 5 1 16,0-6 15-16,3 9 16 0,-3-1-3 0,3 3-1 15,-3 3-12-15,-1 0 0 0,1 8 0 0,0-6 0 16,-3 8 0-16,3 3-8 0,-3-5 8 0,0 10 0 15,-3-2 0-15,3 2 0 0,0 6 0 0,0 2 0 0,0 0 0 0,0 1 0 16,-6 4 0-16,3 3 9 0,-1-2-9 16,-2 7 0-16,0-5 0 0,0 3 0 15,-3 3 0-15,3 2 0 0,-3 0 0 16,3-3-11-16,0 1-10 0,0-1-3 0,0-7 0 0,0 2 0 16,0-8-39-16,0 0-8 0,3-5-1 15,-3 3-731-15</inkml:trace>
  <inkml:trace contextRef="#ctx0" brushRef="#br0" timeOffset="83439.73">19522 2289 1436 0,'-3'-11'32'0,"3"3"6"0,-3-5 2 0,3 0 0 0,0 5-32 0,-3-5-8 0,0 2 0 0,0 3 0 16,0-5 90-16,-3 7 17 0,3-1 3 0,-6 7 1 16,3-6-47-16,1 6-8 0,-4 0-3 0,3 0 0 0,-3 6-45 0,0 1-8 15,0 1 0-15,0 3-8 0,0 8 8 0,0-6 0 16,0 3 0-16,0 2 0 0,0 6 0 0,0 2 0 15,3 4-10-15,0 1 10 0,0 6-9 0,1 3 9 16,-1-8 0-16,0 2-9 16,0-2-17-1,0-6-3-15,0 3-1 32,3 1-541-32,-6-9-108 0</inkml:trace>
  <inkml:trace contextRef="#ctx0" brushRef="#br0" timeOffset="87381.03">18760 3561 172 0,'0'0'8'0,"0"0"1"0,0 0-9 0,0 0 0 15,0 0 0-15,0 0 0 0,0 0 235 0,0 0 45 16,0-8 8-16,0 8 3 0,-3-5-182 0,3 5-36 16,3-8-7-16,0 3-2 0,0-6-40 0,6 3-8 15,0-10-1-15,3-3-1 0,3-1 54 0,0-9 12 16,5-14 1-16,1 0 1 0,3 0-47 0,6-3-10 16,0 3-1-16,2-8-1 0,7-2-11 0,-3-1-3 0,0-2 0 0,-1 5 0 15,-2 0-9-15,0 8 0 16,-6-5 0-16,2 10 8 0,-5-5-8 0,3 5 0 0,-3 1 0 0,-3 2 0 15,2 2-13-15,-2-2 1 0,0 8 1 0,-3 5 0 32,0 3-34-32,0 3-7 0,-6 4-2 0,-1 7 0 15,-2-4-78-15,-6 8-15 0,-3 3-3 0,0 0-1 0</inkml:trace>
  <inkml:trace contextRef="#ctx0" brushRef="#br0" timeOffset="87607.77">18909 3596 1040 0,'-12'18'46'0,"6"-12"10"0,0-4-45 0,0 3-11 0,-3 1 0 0,3-1 0 15,0-5 109-15,6 0 20 0,0 0 4 0,0 0 1 0,0 0-7 0,0 0-2 16,0 0 0-16,0 0 0 0,-3-3-49 0,3 1-9 16,3-9-3-16,0 3 0 0,3-5-38 0,0 0-8 15,6 0-2-15,0-9 0 16,0 4-8-16,3-1-8 0,0-2 12 0,3 3-12 15,2-6-18-15,-2 3-10 0,3-1-3 0,3-4 0 16,0 2-109-16,3 3-23 0,-4-3-4 0,4 3-1 0</inkml:trace>
  <inkml:trace contextRef="#ctx0" brushRef="#br0" timeOffset="88238.86">20177 2662 288 0,'3'-8'25'16,"0"-3"-25"-16,0 3 0 0,-3-5 0 0,3 2 260 0,-3 1 48 0,3 5 8 0,-3-3 3 0,0 2-178 0,0-2-35 0,0 8-7 0,0 0-2 16,0 0-41-16,0 0-8 0,0 0-1 0,0 0-1 15,0 0-22-15,-6 8-4 0,3 6 0 0,-3-1-1 16,3 8-19-16,-3 3 0 0,0 2 0 0,0 1 0 15,0 12 10-15,0 6 5 0,0 8 1 0,0-2 0 16,0 1-7-16,-3-4-1 0,4 2 0 0,-1-2 0 16,-3-3-8-16,3 0 0 0,-3-5 0 0,0 5 0 15,3-11 0-15,0 3 0 0,-3-10 8 0,3-1-8 16,3-5 0-16,0-5 0 0,-3-3 0 0,6-2 0 0,-3-6 0 0,3-5 0 16,0 0-10-16,0 0 10 15,0 0-11-15,0 0 11 0,6-5-12 0,3-6 12 0,0-2 0 0,3-6 0 16,0-7 8-16,3 0-8 0,-3-6 10 15,2 0-10-15,-2 6 10 0,3-6-10 0,-3-3 11 0,3 6-11 16,-3 0 12-16,0-2-12 0,3-7 10 0,-3 4-10 16,3-6 8-16,-1 3-8 0,-2 8 0 0,3-3 0 15,-3 6 0-15,3 8 0 0,-3-4 0 0,-3 9 0 16,0-3 0-16,0 6 0 0,-3 4 0 0,0 1 0 0,-6 5 0 16,0 0 0-16,0 0-17 0,0 0 4 0,0 11 1 15,-3 2 0-15,0 8 2 0,-3 0 1 0,-3 8 0 16,-3 6 0-16,0-1 9 0,-3-2 0 15,3 0 0-15,0-1 0 0,0-4 0 0,-3-1 0 0,7 1-8 0,-4-6 8 16,3-3 0-16,0 1 0 16,0-3 0-16,3 0 0 0,0-3 0 0,3-5 0 0,-3 2 0 0,3-2 0 15,3-8 0-15,0 0 0 16,0 0 0-16,0 0 8 0,6 6 4 0,0 2 0 0,0-8 1 0,6-6 0 16,-3 4 8-16,6-1 2 0,-1 0 0 15,4-2 0-15,0 0-5 0,0-3-1 0,3 0 0 16,0 3 0-16,0-3-17 0,-1 2 0 15,4-2 0-15,-3 3 0 0,-3 0 8 0,-3 0-8 16,-3 2 0-16,0 3-663 0,-3 0-137 0</inkml:trace>
  <inkml:trace contextRef="#ctx0" brushRef="#br0" timeOffset="88959.88">20481 3119 1440 0,'-3'-7'128'0,"0"1"-103"0,0 1-25 0,0 2 0 16,-3-5 91-16,6 8 13 0,0 0 2 0,0 0 1 0,-6-2-76 0,6 2-15 16,0 0-4-16,0 0 0 0,0 0-12 0,0 0 0 15,6 2 0-15,0 6 0 0,0-2-10 0,0 2 2 16,0-1 0-16,2 4 0 16,1 2-15-16,3 0-2 0,0 1-1 0,3-6 0 0,0 0 26 0,3 2 0 15,0-7 0-15,3-1 0 16,-1-2-28-16,1-5-1 0,3-3 0 0,-3 3 0 15,0-8 29-15,3 2 0 0,2-5 0 0,-2 3 0 16,3-5 11-16,-3-6-11 0,0 3 10 0,-4-1-10 0,-2-4 12 16,-3-1-3-16,0 4-1 0,-6-4 0 0,0 6 4 0,-3-3 0 0,-3 3 0 0,0 3 0 15,-3 4 32-15,0-4 8 0,-3 5 0 16,0 5 1-16,0-6-34 0,-3 6-7 0,0 3-2 16,-3 0 0-16,-3 2 12 0,0 3 2 0,0 0 1 0,0 0 0 15,-3 3-25-15,1 2 0 0,-1 0-14 16,0 3 5-16,0-5-2 0,0 2 0 0,3 3 0 15,0-2 0-15,0-1 11 0,3 0 16 16,-2 3-4-16,5 0-1 0,-3 3-11 0,0-3 0 16,3-3 0-16,0 8 0 0,0 0-15 0,0 0 2 15,3-5 0-15,0 3 0 0,0-3 13 0,-3 0 0 0,6-3 0 0,-3 3 0 0,3-8 0 16,0 5 0-16,0-5 0 0,0 0 0 16,0 0 0-16,0 8 0 0,0-8 0 0,0 0 0 0,0 0 0 0,0 0 0 15,0 0 0-15,0 0 0 16,0 0 8-16,0 6-8 0,0-6 0 0,0 0 0 0,0 0 0 15,0 0 0-15,0 0 0 0,0 0 0 0,0 0 15 0,0 0-4 16,0 0-1-16,0 0 0 0,0 0-10 0,0 0 0 16,-3 8 0-16,3-8 0 0,0 0 0 0,0 0 0 15,-3 5-10-15,3-5 10 0,0 0 0 0,0 0 0 16,-3 5 0-16,3-5 10 0,-6 3-10 0,6-3 0 16,-6 2 0-16,3 1 0 0,3-3 0 0,-6 5 0 0,6-5 12 15,-3 6-4-15,-3 2-8 0,3-3 0 16,0-2 0-16,0 7 0 0,3-2 0 15,-3-3 0-15,3 3-12 0,0 3 12 0,0-1-8 0,3 1 8 0,3 2 0 16,-3 1 0-16,0-9 0 0,3 8 0 16,3 0-9-16,-3-7 9 0,3 4 0 0,0 1 0 0,0-6 0 0,0 3 0 15,3-3 11-15,0 3-1 0,3-3 0 16,-1 3 0-16,1-8-10 0,0 6-11 16,3-6 3-16,3 0 0 15,-3 0-16-15,0 0-2 0,2 0-1 0,1 0 0 16,-3-6-21-16,0 1-5 0,0 2-1 0</inkml:trace>
  <inkml:trace contextRef="#ctx0" brushRef="#br0" timeOffset="89566.74">21067 3117 403 0,'0'0'36'0,"0"-5"-36"0,0-6 0 0,0 3 0 0,-3 0 321 15,3 0 58-15,0 3 11 0,0 0 2 0,0-1-280 0,0 6-57 16,0 0-11-16,0 0-3 0,0-2-21 0,0 2-4 15,0 0 0-15,0 0-1 0,0 0-15 0,0 0 0 16,0 0 0-16,0 0 0 0,0 0 0 0,3 5 0 16,0 3 0-16,0 5 0 15,3-8-26-15,0 3-5 0,3 6-1 0,-3-9 0 16,3 3 1-16,0-3 0 0,2-5 0 0,-2 0 0 0,3-5 31 16,-3-1 0-16,3-1 0 0,0-4 0 0,-3 0 14 0,3-5 2 46,0-5 1-46,0 3 0 0,-3-3 20 0,0-1 4 0,2-4 1 16,-2 2 0-16,-3 3-2 0,0 2 0 16,-3-2 0-16,3 5 0 0,-3 3-2 15,0 5-1-15,-3 0 0 0,3-2 0 0,-3 7-25 0,0 3-4 0,0 0-8 16,0 0 11-16,0 0-11 0,0 0-14 0,3 8 3 0,-3 11 1 0,0-4 10 0,0 9-12 16,0 8 12-16,0-3-12 0,0 11 12 0,-3 2 0 0,3 3 0 0,-3 3 0 0,0 5-12 0,3 5-1 0,-3 0 0 15,0 0 0-15,0-5 21 0,0-3 4 16,0 3 0-16,0-8 1 0,0 8-13 0,-3 0-16 0,-2 0 3 15,-1-3 1-15,-3-2 12 0,0-3 0 0,-3-11 0 0,3 3-9 16,0-7 18-16,0-4 4 0,0-5 1 0,-3 0 0 16,3-7-24-16,1-1-5 0,-1 0-1 0,0-8 0 15,0-2 16-15,0 2 0 0,0-5 12 0,0-8-12 0,3 6 16 16,-3-6-4-16,0 0-1 0,3-5 0 16,1-6 10-16,2 1 3 0,-3-4 0 0,3-4 0 15,3-9 0-15,3-2 1 0,0-10 0 0,3-1 0 16,3 1-25-16,3 2 0 0,0 2 0 0,2 6 0 0,1-2 0 15,0-1-20-15,3 8 3 0,-3-2 1 0,3 2 16 0,0 5-12 16,-3 9 12-16,3-1-10 0,-1 4-1 0,-2 9 0 16,0-4 0-16,3 7 0 0,0 3 1 0,0 0 0 15,0 13 0-15,-3-7 0 16,0 4-18-16,-3 1-4 0,2 2-1 0,-2 0 0 16,-3 0-135-16,0 1-26 0,6 12-6 15,-6-7 0-15</inkml:trace>
  <inkml:trace contextRef="#ctx0" brushRef="#br0" timeOffset="89940.96">21945 2611 2149 0,'0'0'47'0,"0"0"9"0,0 0 3 0,0 0 2 0,0 0-49 0,0 0-12 0,0 0 0 0,0 0 0 16,0 0 0-16,-3 6-16 0,-3 4 3 0,-3 4 1 0,0-1 1 0,-3 3 1 16,-3 7 0-16,1 4 0 15,-1-1-15-15,0 9-3 0,-6 7-1 16,0 0 0-16,-3 3 45 0,4 0 10 0,-1 0 2 0,0 0 0 0,0-5-28 0,0 0-9 16,3-3 0-16,0 0 0 15,1 0-142-15,2-5-28 0,-15 26-5 16,6-24-534-16</inkml:trace>
  <inkml:trace contextRef="#ctx0" brushRef="#br0" timeOffset="90128.66">21362 2987 748 0,'3'-13'33'0,"-3"13"7"0,3-8-32 0,3 3-8 0,0 5 0 0,-1-8 0 16,4 8 270-16,0-3 52 0,-3 3 10 0,3 0 3 15,3 3-273-15,-3-1-54 0,0 4-8 0,3-4-8 32,0 9-60-32,0-3-11 0</inkml:trace>
  <inkml:trace contextRef="#ctx0" brushRef="#br0" timeOffset="90286.83">21927 3299 2419 0,'0'0'53'16,"0"0"11"-16,0 0 3 0,0 0 1 0,0 0-55 0,0 0-13 0,0 0 0 0,0 0 0 0,0 0 0 0,0 0-12 15,3 8 3-15,-3-8 0 16,0 6-156-16,0 2-31 0,-3 5-7 0,3-13-1 16</inkml:trace>
  <inkml:trace contextRef="#ctx0" brushRef="#br0" timeOffset="90685.63">22174 2688 576 0,'0'-5'51'0,"-3"-3"-41"0,3 0-10 0,0 3 0 15,0-1 378-15,0 6 74 0,3-2 14 0,-3 2 3 0,0 0-372 16,0 0-74-16,0 0-15 0,0 0-8 0,0 0 0 0,0 0-16 15,0 0 2-15,0 0 1 0,0 8-1 0,3 5 0 16,0 5 0-16,0 9 0 0,-3-6 14 0,3 11-9 16,0 8 9-16,-3 5-8 0,3-8 8 0,-3 5 0 15,3 0 0-15,0-2 0 0,0 0-13 16,0-1-1-16,-3-4 0 0,6 2 0 16,-6-6-42-16,3 4-9 0,3-9-2 15,-6 6-521-15,3-5-104 0</inkml:trace>
  <inkml:trace contextRef="#ctx0" brushRef="#br0" timeOffset="91058.85">22278 2712 1796 0,'0'0'80'0,"0"0"16"0,3-5-77 0,-3 5-19 0,3-6 0 0,-3 6 0 16,0 0 61-16,6-2 9 0,0-4 2 0,0 6 0 15,0-5-72-15,3 3-24 0,0 2 0 0,3-3 0 16,0 0 41-16,3 3 9 0,-3-5 2 0,6 2 0 16,-4-2-20-16,4 0-8 0,0 5 0 0,0-8 8 15,-3 2-8-15,3-1-14 0,0 1 3 0,-1 6 1 16,-2-8 1-16,3 3 0 0,-3 0 0 0,3 2 0 16,-3 3 9-16,0 0 0 0,-3 0-9 0,0 3 9 15,-1 2 0-15,1 0 0 0,-6 3 12 0,3-2-4 16,0 7-8-16,0 0 0 0,-6 0 0 0,3 6 0 15,-3 2-13-15,0 5-2 0,-3 1 0 0,-3 5 0 0,3 2 24 16,-3 3 5-16,0-3 1 0,0 3 0 0,-3-2-25 0,0 2-5 16,3-5-1-16,-6 2 0 15,3 0 16-15,0 3 0 0,-3-5 0 0,3 3 0 0,0-4 20 0,1-2 3 16,-4 3 1-16,3 0 0 16,-3 0-126-16,-3-1-25 0,3-4-5 15,3-1-648-15</inkml:trace>
  <inkml:trace contextRef="#ctx0" brushRef="#br0" timeOffset="91233.49">22374 3104 2458 0,'-3'-14'109'0,"0"9"23"0,6-3-106 0,-3 3-26 0,3-3 0 0,0 3 0 16,3-1 50-16,3 1 5 15,2 2 1-15,1-2 0 0,6-3-56 0,0 3 0 16,3-3-11-16,6 3 2 15,2-1-37-15,7 4-7 0,6-1-2 0,3 6-1058 0</inkml:trace>
  <inkml:trace contextRef="#ctx0" brushRef="#br0" timeOffset="96001.25">18977 4598 1094 0,'0'0'97'0,"0"0"-77"0,0 0-20 16,6 0 0-16,-3-7 97 0,3 1 16 0,0 4 3 15,3-4 1-15,-6-2-73 0,6 0-14 0,3 0-3 16,-3 1-1-16,0-7-26 0,3 4 0 0,6-3-9 0,-3-1 9 16,-1 1-11-16,-2 0 11 0,-6 0-10 0,0 2 10 15,0 0-9-15,-3-2 9 0,0 8-8 0,-3-8 8 16,-3 5 23-16,0 0 9 0,-3 3 3 0,0-1 0 15,-9 1-3-15,3 5 0 0,1 0 0 0,-4 0 0 16,-3 0-42-16,0 3-9 0,0 2-1 16,-3 3-1-16,0 2 8 0,4 1 1 0,-1 5 1 0,-3 2 0 15,3-4 22-15,0 4 4 0,3 1 1 0,0 2 0 16,3 0 0-16,1 0 0 0,-1 0 0 0,6 6 0 16,0 7-6-16,3-7-1 0,-3-6 0 15,6 3 0-15,0-6-9 0,6 3 10 0,-3-7-10 16,6-1 10-16,0 0-10 0,3 0 12 0,-1-2-12 0,4-1 12 0,0 1-12 0,3-8 0 15,0 2 9-15,6 0-9 0,-3-2 0 0,8-1 0 16,7-2 0-16,-3 0 0 16,0-2-121-16,-4-1-23 0,28-7-4 15,-15-1 0-15</inkml:trace>
  <inkml:trace contextRef="#ctx0" brushRef="#br0" timeOffset="96201.27">19376 4749 2275 0,'0'0'50'16,"0"0"10"-16,0 0 3 0,0 0 1 0,0 0-52 0,0 0-12 0,0 0 0 0,0 0 0 0,-3-5 0 0,3 5 11 15,0 0-11-15,-6 5 10 0,0-2-10 0,0 8 0 0,1-6 0 0,2 5 8 16,-3 6-8-16,0 0 0 0,0 3-12 0,3 4 12 16,-3 1-16-16,3 5 5 0,-3-2 1 0,3-1 0 31,-3 9-104-31,3 2-21 0,0 8-4 0</inkml:trace>
  <inkml:trace contextRef="#ctx0" brushRef="#br0" timeOffset="96425.65">19451 4625 2822 0,'-3'-13'125'0,"3"13"26"0,0 0-121 0,3-8-30 0,-3 8 0 0,6-6 0 15,0 6-92-15,0-7-24 0,0 1-4 0,2 4-2 16,-2-4 92-16,0-2 18 0,3 6 12 0,3-6-13 0,6 2-1 0,-3-1 0 16,0 1 0-16,0-2-676 15,-3 3-135-15</inkml:trace>
  <inkml:trace contextRef="#ctx0" brushRef="#br0" timeOffset="96627.11">19534 4858 57 0,'0'0'0'0,"0"0"0"0,0 0 0 0,0 0 0 15,0 0 490-15,6-3 93 0,3 0 18 0,0-2 4 16,0 5-467-16,0-5-94 15,-3 2-18-15,3-2-4 0,0 5-22 0,-1-5 9 0,4-1-9 0,0 4 0 32,0-6-79-32,3 2-22 0,0-4-5 0</inkml:trace>
  <inkml:trace contextRef="#ctx0" brushRef="#br0" timeOffset="96860.21">20126 4344 2041 0,'-3'-13'90'0,"3"5"19"0,-3 3-87 16,0-3-22-16,3 3 0 0,-3-3 0 0,3 3 72 0,0 5 9 0,0-6 3 0,-2 1 0 15,2 5-36-15,0 0-6 0,-6-3-2 0,3 1 0 0,-3-1-17 0,6 3-4 16,-6 0-1-16,6 0 0 16,-6 5-18-16,0 3 0 0,0 0 0 0,3 5 0 0,0 3-13 0,0 5 0 15,3-2 0-15,-3 5 0 0,3 5 13 0,3-3 0 16,-3 6 0-16,3 8 0 15,3-6-19-15,-3 11-7 0,3 3-2 0,0-1 0 16,0-4-148-16,0-4-29 0,0-2-7 0,0-7 0 0</inkml:trace>
  <inkml:trace contextRef="#ctx0" brushRef="#br0" timeOffset="97459.64">19486 5387 403 0,'0'0'36'0,"0"0"-36"0,0 0 0 0,0 0 0 0,6-3 236 0,0 1 40 15,-6 2 8-15,0 0 1 0,0 0-204 0,3 0-41 16,3-8-8-16,-6 8-1 0,0-6 13 0,3 1 2 16,0 0 1-16,0 0 0 0,-6-3-19 0,3 2-4 15,0-2-1-15,0 3 0 0,0-3-14 0,-3 3-9 16,0 2 12-16,0-5-12 0,-3 6 27 0,3-1-2 16,-3-2 0-16,-3 5 0 0,1 0-12 0,-1 5-2 15,0-5-1-15,-3 3 0 0,0 7-10 0,0-5 0 0,-3 3 0 0,0 3 0 16,0 2 0-16,3 6 0 15,-2-1 0-15,2 1 0 0,0 2 0 16,3 0 0-16,0 3 0 0,0 2 0 0,6 9 0 0,0-6 0 0,0-5 0 0,3-3 0 16,3 0 0-16,0-5-11 0,3-3 3 0,3 0 0 15,0-2 20-15,3 0 5 16,0-6 1-16,-1 3 0 0,4-6-3 0,3 1-1 16,3-3 0-16,0-3 0 0,-3 1-6 0,6 2 0 0,5-8-8 0,-2 3 12 15,0-3-34 1,-3 0-7-16,0-3-2 0,-1 3-558 0,-5-2-112 15</inkml:trace>
  <inkml:trace contextRef="#ctx0" brushRef="#br0" timeOffset="97791.8">19757 5622 172 0,'0'0'8'0,"0"0"1"0,0 0-9 0,0 0 0 16,0 0 0-16,0 0 0 0,0 0 335 0,0 0 65 15,0 0 12-15,9 0 4 0,-9 0-277 0,3-2-55 16,3-1-12-16,-6 3-1 0,6 0-20 0,0-5-4 16,0 2-1-16,0 1 0 0,-6 2-31 0,6-3-7 15,0 3 0-15,0 0-8 0,0 0 0 0,-6 0 0 0,0 0 0 16,0 0 0-16,6 3-8 0,-3 7-3 0,-3 1 0 16,-3 2 0-16,0 0 0 0,0 3 0 0,0 3 0 0,-3-1 0 15,0-2-1-15,-3 2 0 0,3-2 0 0,3-2 0 16,-3 1 12-16,3-1 0 0,3-4 0 0,-3-2 0 15,3 0 0-15,0-8 14 0,0 5-3 0,0-5-1 16,0 0-10-16,6 6 12 0,-3-1-12 0,3 0 12 16,3-2 14-1,0-3 3-15,-3 0 1 0,3 0 0 0,3 0-18 16,-3-3-4-16,3 3-8 0,-1-5 12 16,1 0-38-16,6-1-8 0,-3 1-2 0,9-3-586 0,0 0-118 0</inkml:trace>
  <inkml:trace contextRef="#ctx0" brushRef="#br0" timeOffset="98016.2">20132 5429 1267 0,'0'0'112'0,"0"0"-89"0,-6-2-23 0,6 2 0 16,0 0 167-16,0 0 29 0,-3-6 5 0,3 6 2 0,0 0-131 0,0 0-27 15,0 0-5-15,3-5 0 0,0 0-27 0,0 2-5 16,3-5 0-16,0 3-8 0,3 0-12 0,0-1-10 15,0 4-2-15,3-6 0 32,-3 2-194-32,3 1-39 0,6-3-8 0,-3 3-2 0</inkml:trace>
  <inkml:trace contextRef="#ctx0" brushRef="#br0" timeOffset="98167.86">20195 5681 518 0,'0'0'23'0,"0"0"5"0,0 0-28 0,0 0 0 0,0 0 0 0,6-6 0 16,3 1 425-16,0 0 80 0,0-1 16 0,0 1 3 31,-4 0-495-31,4 0-99 0,3-1-20 0</inkml:trace>
  <inkml:trace contextRef="#ctx0" brushRef="#br0" timeOffset="98649.36">20653 5326 2178 0,'0'0'96'0,"0"0"20"0,0 0-92 0,0 0-24 16,0 0 0-16,0 0 0 0,0 0 11 15,0 0-3-15,0 0 0 0,0 0 0 0,-6 5-21 0,0 1-5 16,3-4-1-16,-6 4 0 15,3-1-86-15,1-2-18 0,-1 2-3 0,-3 0-1 16,3-2-104-16,0 2-21 0,-3-5-4 0,9 0 0 16,-3 0 94-16,3 0 19 0,-6-5 4 0,3-1 1 0,0-1 203 0,3 1 41 15,0-2 8-15,0 0 2 0,3 0 111 0,0 0 22 16,3-2 5-16,-3 2 1 0,6-5-121 0,-3 2-24 0,6 1-5 0,-3-1-1 16,2-2-19-16,4 2-4 0,0-2-1 15,3 2 0-15,-3 1-48 0,3 2-9 16,0-5-3-16,0 5 0 0,-1 0-12 15,4 5-8-15,0 0 8 0,0 1-8 0,9 4 0 0,-4 1 0 16,-5 5 0-16,0 3 0 0,0 2-17 0,-6 5 1 0,0 4 1 16,-6-4 0-1,0 6-28-15,-3 0-5 0,-3 7-2 0,-6-1 0 16,0 4-16-16,-6 8-3 0,0 9-1 0,-6-9 0 16,-6-5 2-16,0-5 1 0,3-3 0 0,3-8 0 15,3-3 67-15,1-2 0 0,2-2 13 0,3-7-1 0,0 1 62 0,3-2 13 0,3-6 2 16,0 0 1-16,0 0 18 0,0 0 4 0,0 0 1 0,0 0 0 15,6 5-54-15,12-5-11 0,2-5-3 0,7 2 0 16,0 0-25-16,3 1-6 16,0-6-1-1,2 3 0-15,-2-3-60 0,3 2-12 0,2 1-2 16</inkml:trace>
  <inkml:trace contextRef="#ctx0" brushRef="#br0" timeOffset="105700.57">3729 12629 1494 0,'0'0'66'0,"-3"-3"14"0,0 0-64 0,-6 1-16 0,9-4 0 0,-9 4 0 16,9 2 41-16,0 0 6 0,-3-3 1 0,3 3 0 15,-6-3-29-15,6 3-6 0,0 0-1 0,-3-2 0 16,-6-1-1-16,9 3-1 0,0 0 0 0,0 0 0 16,-6-3-10-16,6 3 0 0,0 0 9 0,0 0-9 15,-6 0 11-15,6 0-3 0,0 0 0 0,0 3 0 16,-6 2-8-16,3 3-9 0,-3 0 9 0,0 6-13 16,0 4 21-16,-3 3 4 0,3-2 0 0,0 5 1 15,3-3 8-15,-3 3 2 0,6 2 0 0,-3 0 0 0,-3 1 9 16,1 5 3-16,5-3 0 0,0 5 0 15,0-2-27-15,-6 8-8 0,3 2 0 0,-3 3 0 0,0-5 22 0,3-3-2 16,0-3-1-16,0-2 0 0,3-3-2 16,-6-3 0-16,3-2 0 0,3 0 0 0,-6-3-3 0,6 0-1 15,-3-5 0-15,0 0 0 0,3-3-13 0,0 0 0 16,0 1 0-16,0-4 0 0,0-2 0 16,0 3 0-16,0-3 0 0,0 0 0 0,0-8-8 0,0 10-8 0,0 6-2 15,0 0 0 1,0-5-140-16,0-1-28 0,0-2-6 15,3 0-565-15</inkml:trace>
  <inkml:trace contextRef="#ctx0" brushRef="#br0" timeOffset="108347.22">3910 12795 381 0,'0'0'16'0,"0"0"5"0,0 0-21 0,0 0 0 0,0 0 0 0,0 0 0 0,0-5 0 0,-3 0 0 15,3 5-8-15,-3-6-1 0,3 6 0 16,-3-5 0-16,0 2 0 0,3 3 24 0,-3-5 5 16,3 3 0-16,-9-1 1 15,6 0 23-15,-3 1 4 0,3-1 0 0,-3 3 1 0,6 0 7 0,-3 0 2 16,-3-3 0-16,6 3 0 0,-5-2 4 0,-1 2 1 16,6 0 0-16,0 0 0 0,0 0-22 0,0 0-4 15,0 0-1-15,0 0 0 0,0 0-16 0,0 0-4 16,-3 0-1-16,3 0 0 0,0 0-4 0,0 0-1 0,0 0 0 15,0 0 0-15,0 0-19 0,0 0-4 0,0 0-1 0,0 0 0 16,3 0 14-16,6 0 0 16,-1 0 0-16,1-3 0 0,6 3 36 15,0 0 9-15,6-3 3 0,3 3 0 16,3-2-39-16,2 2-9 0,16-3 0 0,-3 3 0 0,2 0 24 0,1 0 4 16,0 0 0-16,5-3 0 0,1 1-12 0,11 2-1 0,10-3-1 15,-1 3 0-15,1-3 0 0,-1 3 0 0,3-7 0 0,10 4 0 16,11 0-24-16,-9-5-5 0,4-10-1 0,8-1 0 15,6 3 44-15,0 3 8 0,0-3 1 0,10 3 1 16,2 0-20-16,0 0-4 0,-3 2-1 0,3 0 0 16,6 3-4-16,0-2-1 0,-3 5 0 0,3-3 0 15,3 2 11-15,3 1 1 0,6 0 1 0,-9 0 0 16,-6 2 2-16,3 0 0 0,6-2 0 0,0 2 0 16,-3 3-15-16,3-2-8 0,6-1 10 0,0 3-10 15,-3-5 12-15,3 2-4 0,3 3-8 0,6-3 12 0,3 1-12 16,-4-4 8-16,-8 4-8 0,6-1 0 0,3 1 8 15,3-4-8-15,-3 4 0 0,-6-1 0 0,-3 0 0 0,6 1 0 16,6-1 0-16,-4 0 0 0,-2 1 8 0,3-1-8 16,3-2 0-16,0 2 9 0,6-2 10 15,-6 2 1-15,-7-2 1 0,1 0 0 0,6-1-21 16,3 1 0-16,0 0-12 0,-6-1 4 0,-6 1 18 16,3 0 4-16,5 0 1 0,1-1 0 0,-9 1 5 0,0 2 0 15,0 1 1-15,3-1 0 0,3 0 9 0,-9-2 2 16,-6 5 0-16,6-3 0 0,9 3-19 0,-1-2-3 15,4-1-1-15,-6 1 0 0,-9-1-1 0,3 0 0 16,3 1 0-16,-6-1 0 0,-12 3-8 0,3 0 0 0,6-3 0 0,-9 3 0 16,-6 0 11-16,0 0 0 0,9 0 0 15,-6 3 0-15,-5-3-1 0,2 3 0 0,9-1 0 0,-6 1 0 16,-6-3-10-16,9 0 0 0,6 0 0 16,-6 0-11-16,-12 0 11 0,9 0 0 0,9-3 10 0,-6 3-10 15,-5-2 8-15,2-1-8 0,6 3 0 0,-6-3 0 16,-6 1 12-16,6-1-4 0,6 3-8 15,-3-3 12-15,-9 1-12 0,6-4 8 0,6 4-8 16,-6-1 0-16,-5-2 57 0,2 0 6 0,6-1 1 0,-3 4 0 16,-9-6-52-16,6 5-12 0,0-2 0 15,-6 2 0-15,-8-2-21 16,5 0-7-16,0-1-2 0,-3-2 0 0,-12-5 48 0,1 2 10 0,-1 4 1 16,0-1 1-16,1 0-30 0,-4 2-20 0,-12 1 4 0,4 2 0 15,2 1 16-15,-5-1 0 0,-4-2 0 0,-6 2 0 0,-8-2 0 16,-6 0 16-16,-1-1-4 0,-5 4 0 15,2-4-12-15,-5 1 0 0,3 0 0 0,-6 2 0 0,-4-2 16 0,1-3 1 16,-6 3 0-16,-1-1 0 16,-2 4-17-16,0-4 0 0,-6 1 0 0,-3 2 0 0,-3-2 8 15,2 3-8-15,-5-1 0 0,0 0 0 0,-3 1 0 16,0 2 0-16,0 0 0 0,0 0 0 0,-3 0 0 0,3 0 0 16,-9 0 0-16,0 0 0 0,6 0 0 0,0 0 0 15,-6 0 0-15,6 2 0 0,3-2 0 16,-9 0 0-16,0 0 0 0,0 0 0 0,6 3 0 0,3 0 0 15,-3-1 0-15,-1 1 0 0,-5-3 0 0,9 2 0 16,0 1 0-16,0 2 0 0,0 1 0 0,0-1 0 0,0 3 0 16,3 0 0-1,-3-3-19-15,6 6-10 0,3-1-3 16,-3 9 0-16,-1-1 32 0,1 4 12 0,0 1-1 0,0-1 0 0,-6 4-11 16,0 0-9-16,3 1 9 0,-3 5-13 0,0-1 13 0,0 4-12 0,0 2 12 0,-6 5-12 15,2 8 12-15,-2-2 0 0,3-3 12 0,-3-3-12 16,0-5 0-16,0 0 0 0,0-5-10 0,-3-3 10 15,3-2 0-15,-3-3 0 0,3-3 0 0,0-3 0 16,0 1 0-16,0-6 0 16,0-2 0-16,0-1 0 0,-3 1 0 0,3-3 0 0,-3-8 0 15,0 5 8-15,0-5-8 0,0 0 0 0,0 0 0 0,0 0 8 16,0 0-8-16,0 0 0 0,0 0 0 0,0 0 0 16,0 0 0-16,0 0-12 0,0 0 2 0,0 0 1 15,-3 3 1-15,-6-3 0 0,0 0 0 0,0 0 0 16,-6-3 8-16,1 0-13 0,-7 1 5 0,-3-4 8 0,-9 1-12 15,-3 0 12-15,1-3-12 0,-1 3 12 16,0-1-22-16,1 1 3 0,-1 2 1 16,-3 1 0-16,0-1 3 0,-8 0 1 0,-4 3 0 15,-2 0 0-15,2 0 6 0,0 0 8 0,1 3-13 0,2 0 5 0,4-1 0 16,-10 1 0-16,-8 0 0 0,2-1 0 0,3-2-4 16,-2 3 0-16,5 0 0 0,-5-1 0 0,-1 4 12 15,-2-4 0-15,-10 1-9 0,1-1 9 0,2-2-13 0,4 3 1 16,-1 0 1-16,-5-1 0 0,-9 1 11 15,2 0 0-15,4-1 0 0,5 1 0 0,4 0-9 0,-4-1-3 16,-8 4-1-16,0-4 0 0,5-2 13 0,1 3 0 0,2 0 0 16,-2-1 0-16,-7 1 8 0,-2-1 4 0,6-2 0 15,-1 0 1-15,7 0-13 0,-7 3 0 0,-5 0 0 16,0-1 0-16,2-2 0 0,1 0-16 0,2 0 3 16,-5 3 1-16,-6-3 12 0,-1 0 15 0,4 0-3 0,6 3-1 15,-1-3-11-15,-5 2 0 0,-9 1 9 0,5-3-9 16,10 3-10-16,-3-3-6 15,-4 5-2-15,1-2 0 0,-6-1 18 0,5 1 0 0,7 2 0 0,-12 3 0 16,-7 5 0-16,1 1 0 0,9-4 0 0,0-2 0 16,-7-3 0-16,1 3 0 0,-3-2 0 0,-1 2 0 15,10-1 0-15,-3-1 0 0,-6-1-13 0,2 0 4 16,4 3-3-16,6-2 0 0,-1-1 0 16,-2-3 0-16,-9 4 12 0,8-1-13 0,7-2 5 0,-6-1 8 15,-1 1-8-15,1 2 8 0,3-2 0 0,2 0 0 0,4-1 0 16,-9 4 8-16,-7-4 0 0,1 1 0 15,6-1 4-15,-9 4 1 0,-4-1 0 0,-2-2 0 0,6 2-13 0,-3 3-13 16,-1-5 2-16,-2 2 1 16,-6 0 18-16,3 0 4 0,9 1 1 0,-4-1 0 15,-8 0-13-15,3 1 0 0,9-1 0 0,-3-2 0 16,-10 2 0-16,7 0 8 0,6-2-8 0,0 2 0 0,-3 0 0 0,-1-2 0 16,4 0 0-16,0 2 0 0,6 0 17 0,-7 1-2 15,-5-4-1-15,6 3 0 0,6-2-14 0,-1 2 0 16,-2 1 0-16,0-4 0 0,2 1-13 15,1 2-3-15,9-2 0 0,-10 0 0 0,-2 2 16 0,3-2 0 16,8 2 0-16,1-3 0 0,0 1 0 0,-4 0 13 0,-8-3-4 16,6 0-1-16,5 2 2 0,1 1 0 15,-6 2 0-15,2-2 0 16,7-3-2-16,3 0-8 0,2 0 12 16,-5 0-4-16,-1 3-8 0,-2-3-11 0,3 0 3 15,-1 2 0-15,4-2 8 0,-7 3-8 0,-5 0 8 0,3-3-8 0,2 2 8 0,4 3 0 0,6 1 8 0,-7-1-8 16,-5 0 0-16,0 1 0 0,5-1-10 0,4 0 10 15,-4 3 0-15,1 0 0 0,-6-3 10 0,2 6-2 16,4 5-8-16,2-3 0 0,13 0-11 0,-10-2 11 16,-2-3 0-16,-3 0 0 0,8 2 0 15,4 1 0-15,5-3 0 0,-8 0 0 0,-10 0 0 0,4 2 0 16,2 1 0-16,4 0 0 0,0-4 0 0,-7 4 0 16,-8-3 0-16,2 5 0 0,1-2 0 0,6-1 0 15,5 1 0-15,-2-3 0 0,-1 2 0 0,-2-2 10 16,-1 3-10-16,4-3-9 0,6 0 9 15,5-3-13-15,-2 3 13 0,-1 0 8 0,-8 0 0 0,2-3-8 16,7 1 30-16,5-1-1 0,3 0 0 0,4 0 0 0,-1 1-8 0,-2-1-1 16,-1 0-1-16,-2 1 0 0,5-4-4 15,6 4-1-15,-2-6 0 0,5 5 0 0,3-5-14 0,-2 5 0 16,2-2 8-16,0-3-8 0,4 0 0 16,-7 0 0-16,-6 0 0 0,1 0 0 0,5-6 0 0,3 4 0 15,4-1 0-15,2 1 0 0,0-4 0 0,0 4 0 16,4-4 0-16,-1 4 0 0,0-4 0 0,0 4 0 15,3-1 0-15,-2-2 0 0,-7 2 0 16,3 0 0-16,3 1 0 0,7-3 0 0,-7 2 0 0,9 0 0 16,-6 1 0-16,6 2 0 0,1-3 0 0,2 0 0 0,-3 3 0 15,6-2 0-15,-9 2 0 0,6 0 0 16,3-3 0-16,-2 3 0 0,-4-3 0 0,3 3 0 0,0 0 0 16,-9 0 0-16,-5 0 0 0,-1 3-16 0,6-3 3 15,3 3 1-15,-3-1-8 0,4-2-2 0,2 3 0 0,0 0 0 16,3-3 22-16,-3 2 18 0,3 1-3 0,6-3-1 15,-8 3-14-15,5-3 0 0,0 2 0 0,-3-2 0 16,0 3 0-16,3-3 0 0,0 0 0 16,0 0 0-16,4 0-10 0,-7 0 2 0,6-3 0 0,-3 3 0 15,-6 0 29-15,6-2 7 0,0 2 0 16,3-3 1-16,-2 3-29 0,5 0 0 0,0-3-11 0,0 1 11 16,0 2 0-16,0 0 0 0,3-3 12 0,-3 0-4 15,0 3-8-15,3-2 0 0,0-1 0 0,-3 0 0 16,3 1 0-16,0-1 0 0,0 3 0 0,3 0 0 15,-3-3 8-15,6 3 0 0,-6-2 0 0,1-1 0 16,2 1 26-16,-3-1 5 0,6 3 1 0,0 0 0 0,0 0-40 16,-3-5-18-16,0-1 2 0,3 6 0 15,-3-2 38-15,3 2 8 0,-3-8 2 0,3 8 0 0,0-6-32 0,0 6 0 16,-3-5 0-16,3 0 0 0,0 0 0 0,0-1 0 16,0 1 0-16,0-3 0 0,-6 0 0 15,6 0 0-15,6-2 0 0,-6-1 0 0,0 0 0 0,0-2 0 16,0-3 0-16,6-5 0 15,-3-11-132 1,3 3-32-16</inkml:trace>
  <inkml:trace contextRef="#ctx0" brushRef="#br0" timeOffset="136940.21">14408 12446 1220 0,'0'0'27'0,"0"0"5"0,0 0 2 0,0 0 0 0,0 0-34 0,0 0 0 0,-6-5 0 0,3 2 0 0,3 3 19 0,-2-5-3 16,-1-1-1-16,0 1 0 0,3-3 27 0,-3 0 6 15,3 0 0-15,0 3 1 0,0-3-41 0,0 0-8 16,0 3 0-16,0 0 0 0,0-1 36 0,0 6 11 15,0 0 1-15,0 0 1 0,0 0 19 0,0 0 4 16,0 0 1-16,0 0 0 0,0 0-1 0,0 0 0 16,0 0 0-16,0 0 0 0,0 0-20 0,0 0-4 0,0 0 0 0,0 0-1 15,0 0 5-15,0 0 2 16,0 0 0-16,0 0 0 0,0 0-36 0,0 0-7 0,6 3-2 16,-3 5 0-16,-1 0-9 0,4 5 0 0,-3 0 0 15,3 6 0-15,-3 5 27 0,0 5 6 0,3 3 2 0,-3 7 0 16,0 4-35-16,-3 2 0 15,3-3 0-15,0 0 0 0,0-2 0 0,-3 0 0 0,3-3 0 0,0-3 0 16,0-2 0-16,-3-3 0 0,3 0 0 0,0 0 0 16,0-2 0-16,-3-1 0 0,3-2 0 15,0 0 0-15,0-9 0 0,0 1 0 0,0-2 0 0,0-4 0 16,-3-2 0-16,3 0 0 0,-3-8 0 0,0 0 0 31,0 0-22-31,0 5-11 0,0-5-3 0,0 0 0 0,0 0-104 16,0 0-20-16,0 0-5 0</inkml:trace>
  <inkml:trace contextRef="#ctx0" brushRef="#br0" timeOffset="137569.32">15578 12396 1335 0,'0'0'29'0,"0"0"7"0,0 0 0 0,-3-6 2 0,3 1-30 0,0 0-8 0,-3 0 0 0,3-3 0 15,0 2 27-15,-3 1 4 0,0 2 1 0,3 3 0 16,-3-5 27-16,3 5 5 0,-3-5 2 0,0 2 0 15,0 1 26-15,3 2 6 0,0 0 1 0,0 0 0 16,0 0-18-16,0 0-3 0,0 0-1 0,0 0 0 16,0 0-26-16,0 0-6 0,0 0-1 0,0 0 0 15,0 0-14-15,0 0-3 0,0 0-1 0,0 0 0 0,0 0 9 0,0 0 1 16,0 0 1-16,0 0 0 0,-3 2-17 0,0 6-4 16,0 0-1-16,0 5 0 0,3 3-15 0,-2 5 0 15,2 0 0-15,-3 3-10 16,3 5 10-16,0 1 0 0,3 1 0 0,-3 6-8 15,2 3 8-15,-2 0 0 0,3-6 0 0,-3 0 0 16,6 1 0-16,-6-3 0 0,3-1 0 0,-3-2 0 0,3 1 0 0,-3-1 0 16,0-3 0-16,0 3 0 0,0-2 0 15,0 2 8-15,0 0-8 0,0-3 0 0,0-2 0 0,0-3 0 16,0-2 0-16,0-3 0 0,-3 0 0 0,3-3 8 16,0-3-8-16,0 4 0 0,0-4 0 0,0-2 0 15,-3 0 0-15,3 0 0 16,0 0-156-16,-3-3-30 0,0 3-6 0</inkml:trace>
  <inkml:trace contextRef="#ctx0" brushRef="#br0" timeOffset="141626.01">14626 11292 1335 0,'0'0'29'0,"0"0"7"0,0 0 0 0,0 0 2 0,0 0-30 0,0 0-8 16,0 0 0-16,0 0 0 0,0 0 36 0,0 0 7 0,0 0 1 15,0 0 0-15,0 0-12 0,0 0-1 16,0 0-1-16,0 0 0 0,0 0 2 0,0 0 1 16,0 0 0-16,0 0 0 0,0 0 18 0,0 0 3 0,0 0 1 0,0 0 0 15,0 0-3-15,0 0 0 16,0 0 0-16,0 0 0 0,0 0-4 0,0 0-2 0,0 0 0 0,0 0 0 15,0 0-12-15,0 0-2 0,0 0-1 0,0 0 0 16,0 0-31-16,0 0 0 0,6 6 0 0,-6-6-10 16,0 5 10-16,3 6 11 0,0-1-3 0,0 1 0 15,0-1-8-15,0 1 0 0,0 2-10 0,-1 0 10 16,1 1 0-16,3 1 0 0,-3 4-8 0,3 0 8 16,-3-1 0-16,3 1 0 0,0 2 0 0,0-3 0 15,-3 1 0-15,3-1 0 0,0-2 0 0,0 3 0 16,-3-3 0-16,0-3 0 0,0 0 0 0,0 0 0 0,0-2 0 15,-3-1 0-15,3-2 0 0,0-2 10 16,-3-6-10-16,0 8-17 0,0-3 4 0,3 3 1 16,-3-8-136-16,0 5-28 0,0 3-4 0,0-8-405 15,0 0-81-15</inkml:trace>
  <inkml:trace contextRef="#ctx0" brushRef="#br0" timeOffset="141946.78">14822 11414 403 0,'0'0'17'0,"0"0"5"0,0 0-22 0,0 0 0 0,0 0 0 0,0 0 0 15,0 0 416-15,0 0 80 0,0 0 15 0,0 0 3 16,0 0-414-16,0 0-84 0,0 0-16 0,0 0 0 16,0 0 0-16,0 0 16 0,0 0-3 0,0 0-1 15,0 0-12-15,0 0 0 0,0 0 0 0,0 0-10 16,0 0 10-16,0 0-8 0,0 0 8 0,0 0-8 15,0 0 32-15,3 8 6 0,3-3 2 0,-3 6 0 16,0-3-32-16,3 5-15 0,-3 0 2 0,3 1 0 16,-3 1 13-16,3 4 10 15,0-3-2-15,3 0 0 0,-3 0-8 0,3 2 0 0,3 1 0 16,-4-3 0-16,4 2 0 0,0-2 0 0,0 0 0 0,0 2 0 16,0-2 8-16,3 3-8 0,0-1 0 0,0-2 8 31,-6 0-68-31,2-3-13 0,1-2-3 0,0-3-580 0,-3 0-115 0</inkml:trace>
  <inkml:trace contextRef="#ctx0" brushRef="#br0" timeOffset="146681.82">16721 12412 860 0,'0'0'38'0,"0"0"8"0,0 0-37 0,0 0-9 16,0 0 0-16,0 0 0 0,0 0 31 0,0 0 4 16,0 0 1-16,0 0 0 0,-6 0-16 0,6 0-4 15,0 0 0-15,0 0 0 0,0 0 39 0,0 0 7 16,0 0 2-16,0 0 0 0,0 0 0 0,0 0 0 0,0 0 0 0,0 0 0 16,0 0 28-16,0 0 7 0,0 0 1 0,0 0 0 15,0 0-20-15,0 0-3 0,0 0-1 0,0 0 0 16,0 0-20-16,0 0-4 0,0 0 0 0,0 0-1 15,0 0-10-15,0 0-1 0,0 0-1 16,0 0 0-16,0 0-7 0,0 0-2 0,0 0 0 0,0 0 0 16,0 0-5-16,0 0-1 0,0 8 0 0,3-1 0 15,-3 7-24-15,3 2-20 0,0 2 3 0,0 3 1 16,3 6 6-16,0 2 2 0,-3 5 0 16,0-2 0-16,3 0 8 0,-3-3 0 0,3 0 0 0,-3 0 0 15,0-2 0-15,0-1 0 0,3 0 0 0,-3-4 0 16,-3 1 0-16,3-1 0 0,0-4 0 0,0 3 0 15,-3-2 0-15,3-1 0 0,-3 1 0 0,0-3 0 16,3 0 9-16,0-1-9 0,-3-4 12 0,3 0-12 16,0-1 0-16,-3-2 0 0,0 0 0 0,0-8 0 15,0 0 0-15,0 0 0 0,0 5 0 0,0-5 0 0,-6 6-15 0,6-6-6 16,0 0-2-16,0 0 0 16,0 0-90-16,0 0-19 0,0 0-3 0,0 0-847 0</inkml:trace>
  <inkml:trace contextRef="#ctx0" brushRef="#br0" timeOffset="147189.17">17897 12412 864 0,'0'0'76'0,"0"0"-60"0,0 0-16 0,-3 0 0 15,-6 2 334-15,9-2 64 0,0 0 13 0,0 0 2 16,0 0-313-16,0 0-64 0,0 0-12 0,0 0-2 0,0 0-5 0,0 0-1 15,0 0 0-15,0 0 0 0,0 0-16 0,0 0 0 16,0 0 0-16,0 0 0 16,0 0 0-16,0 0 0 0,0 0 0 0,0 0 0 15,0 0 0-15,0 0 0 0,0 0 0 0,0 0 0 0,0 0 0 0,0 0 0 16,0 0 0-16,3 6 0 0,0 1 0 0,0 4 0 16,-3-3 0-16,3 3 0 0,3 2 10 0,-3 3-2 15,3 2 0-15,0 1 0 16,0 5-8-16,-3 5 8 0,3 2-8 0,0 6 8 0,0-5 0 15,0 0 0-15,-1 0 0 0,1-1 0 0,0-1 16 0,0-1 4 16,-3-3 0-16,3 1 0 16,0-1-42-16,0-2-8 0,-3 0-2 15,3-3 0-15,-3 0 24 0,0-2 0 16,3 2 0-16,-3-3 0 0,0 3 0 0,0-2 0 0,0-3 0 16,0-3 0-16,0-2 0 0,0-1-12 0,-3-5 4 0,0-5 8 15,0 8-124-15,0-8-18 0,0 0-3 0</inkml:trace>
  <inkml:trace contextRef="#ctx0" brushRef="#br0" timeOffset="147623.63">18986 12348 2408 0,'0'0'107'0,"-9"3"21"16,1-1-102-16,2-2-26 0,0 3 0 0,-3 0 0 0,3-1 10 0,0 1-10 15,-3-3 12-15,3 3-12 0,0-1 0 0,0 1 0 16,0 0 0-16,6-3 0 0,-6 0 58 15,6 0 5-15,-3 5 1 0,3-5 0 16,0 0-75-16,0 0-14 0,-6 3-3 16,6-3-1-16,0 0 29 0,-3 2 20 0,0 6-4 0,3-8 0 0,-3 5-2 0,3 3-1 15,0 0 0-15,0 3 0 0,0-1-21 0,0 6-5 0,3 3-1 0,0 2 0 16,-3 3 14 0,3 0-9-16,-3 2 9 0,3 6-8 0,3 5 8 15,-3-5 0-15,3 2 0 16,-3-5 0-16,0 0 0 0,3-2 0 15,-3-1 0-15,3-2 0 0,-3-3 0 0,3 3 8 0,-3-3-8 16,0 0 0-16,0-2 0 0,0-1 0 0,0 1-12 0,-3-3 4 16,0-3-80-16,3 0-16 0,0-2-4 0,-3-1-932 0</inkml:trace>
  <inkml:trace contextRef="#ctx0" brushRef="#br0" timeOffset="147987.44">19850 12327 172 0,'0'0'16'0,"0"0"-16"16,0 0 0-16,0 0 0 0,0 0 581 15,0 0 114-15,0 0 22 0,0 0 5 0,0 0-565 0,0 0-113 16,0 0-22-16,0 0-5 0,0 0-17 0,0 0 0 16,0 0 0-16,-6 0 0 0,6 0 0 0,0 0-9 15,0 0 1-15,0 0 0 0,-3 5 25 0,0 3 6 16,3 0 1-16,0 5 0 16,0 3-52-16,3 5-9 0,0 3-3 0,0 5 0 0,3 3 13 0,0 8 3 0,-4 7 0 0,4-4 0 15,0-1 24-15,3-5 0 0,-3 0 0 16,0-2-8-16,3-1 24 0,0-2 6 0,-3-1 1 0,0-4 0 15,0-1-36-15,3 1-7 0,-3-3-2 0,0-3 0 32,-3 0-55-32,3-3-11 0,-3-2-3 0</inkml:trace>
  <inkml:trace contextRef="#ctx0" brushRef="#br0" timeOffset="150942.35">14670 12869 1407 0,'0'0'62'15,"0"0"14"-15,0 0-61 0,0 0-15 0,0 0 0 0,-6 0 0 0,6 0 38 0,0 0 5 16,0 0 1-16,0 0 0 0,-6-2-4 0,6 2 0 15,0 0 0-15,0 0 0 0,0 0-12 0,0 0-4 16,0 0 0-16,0 0 0 0,0 0-24 0,0 0 0 16,-3-3 0-16,3 3 0 0,0 0 0 0,-3-5 0 15,1-1 0-15,2 6 0 0,0-5 26 0,0-3 0 16,0 3 0-16,0-3 0 0,0 3 10 0,2-3 1 16,1-3 1-16,0 6 0 0,0-3-29 0,0-3-9 15,3 3 0-15,-3 1 0 0,0-4 23 0,3 3-3 16,-3 3 0-16,3-3 0 0,0 2-8 0,0-1-1 15,-3 1-1-15,3-2 0 0,0-5-10 0,0 2 10 16,-3 4-10-16,3-1 10 0,-3 2-2 0,3 1-8 0,-6 5 12 0,0 0-4 16,0 0-8-16,0 0-17 0,0 0 4 0,0 0 1 15,6 0 24-15,0 5 4 0,-3 6 2 16,3-1 0-16,-3 1-3 0,0 0-1 0,0-1 0 0,-3 3 0 16,0 3-26-16,3 0-4 0,-3 0-2 0,0 3 0 15,0-1 26-15,-3-2 6 0,3 0 1 0,0 0 0 16,-3 0-15-16,3-3 8 0,0 0-8 0,0 0 0 15,0 1-8-15,0-1-8 0,0-3-2 0,0 1 0 16,0 0 26-16,0-4 6 0,3 4 1 0,0-6 0 16,-3-5-24-16,0 8-5 0,0-8-1 0,0 0 0 15,5 6 27-15,-2-1 4 0,-3-5 2 0,6 3 0 16,0-1-18-16,3-2 0 0,-3 0 0 0,0 0 0 16,3 0 0-16,0-2 0 0,0-4 0 0,3 4 0 15,-3-4 20-15,3 1 0 0,0 0 0 0,3-3 0 16,-1 2-9-16,-2 1-2 15,3-3 0-15,-3 0 0 0,3 3-1 0,0-3-8 0,-3 0 12 16,3 3-4-16,-3-3-8 0,-1 3 10 0,-2-1-10 0,0 1 10 0,0 2-10 0,-3-2 0 16,-6 5 0-16,6 0 0 0,0-3 0 0,-6 3 8 15,0 0-8-15,0 0 0 0,0 0 0 0,0 0 0 16,0 0 0-16,0 0 0 0,0 0-10 0,0 0-7 16,0 0-2-16,0 0 0 15,0 0-97-15,0 0-20 0,-3 6-4 0,0 2-1 0</inkml:trace>
  <inkml:trace contextRef="#ctx0" brushRef="#br0" timeOffset="151949.18">15272 12531 1047 0,'0'0'46'0,"0"0"10"0,0 0-44 0,0 0-12 0,0 0 0 0,0 0 0 0,0 0 0 16,0 0 0-16,0 0 0 0,0 0 0 0,0 0 40 0,0 0 7 15,0 0 1-15,0 0 0 16,0 0-13-16,0 0-3 0,0 0 0 0,0 0 0 0,0 0 0 0,0 0 0 16,0 0 0-16,0 0 0 15,0 0 25-15,0 0 5 0,0 0 1 0,0 0 0 0,0 0-21 0,0 0-4 16,0 0-1-16,0 0 0 0,0 0-13 0,0 0-4 15,0 0 0-15,0 0 0 0,0 0-12 0,0 0-8 0,0 0 10 0,0 0-10 16,-3 5 0-16,-3 0 0 0,0 3 0 0,0 0 0 16,3 0 0-16,-3 3 0 0,0-1 0 0,0 9-10 15,3 5 10-15,-3-1-8 16,3-1 8-16,-3-4-8 0,3 1 8 0,-3-1 0 0,3-2 0 16,-6 16 0-16,6-19 0 0,0 0 0 0,0 0 0 15,0 1 0 1,3-1 0-16,-3 0 0 0,3-2 0 0,0-3 0 0,0 2 0 0,0 1 0 15,0-6-8-15,3 3 8 0,-3-3 0 0,0-5 0 0,3 8 0 16,-3-8 0-16,6 6-8 0,0 1 8 0,3-4 0 16,-3 0 0-16,3 2 0 0,0-5 0 15,-3 3-8-15,3-3 8 0,0 0 0 0,0 0 8 0,0-3-8 16,0 0 13-16,0 1-1 0,-1-4-1 0,1 1 0 16,0 3 0-16,0-4 0 0,0-2 0 0,-3 3 0 15,3 0 8-15,-3-1 1 0,0 1 1 0,0-3 0 0,0 3-21 16,-3-3 0-16,3 3-10 0,-3-3 10 15,-3 0 0-15,0 0 0 0,0 3 10 0,0-6-2 0,-3 3 4 0,3 0 2 16,-6-2 0-16,3 2 0 0,-3-3-14 16,0 0 11-16,0 4-11 0,3-4 10 0,-6 3-10 0,3 0 0 15,0 0 9-15,-3 3-9 0,0 0 0 0,0-6 0 16,0-2 0-16,1-1 8 0,-1 7-8 16,0-1 0-16,0 0 0 0,0 2 0 0,0 1 0 15,0 2 0-15,-3 1 0 0,3-1 0 0,0 1 0 0,-3 2 8 16,0 0-8-16,3 0 8 0,-2 0-8 15,-1 0 8-15,3 0-8 0,0-3 8 0,-3 3-8 16,6 0 0-16,0 0 8 0,0 0-8 0,0 0 18 0,6 0-1 16,0 0 0-16,0 0 0 0,-6-3 35 0,6 3 6 15,0 0 2-15,0 0 0 0,0 0-49 0,-3-5-11 16,0 0 0-16,3 5 0 0,-3-6 0 16,3 6 11-16,0-5-3 0,0 0-8 0,3-3 0 0,0 3 0 0,0-3-10 0,0 0 10 15,3 2-11-15,0-2 11 0,0 0-8 0,0 1 8 16,0-1 0-16,0 0-10 0,3 0 10 0,-3-3 0 15,3 3 0-15,-3 0 0 0,2 3 0 0,-2-3 0 16,0 3-8-16,0-1 8 0,-3 4 0 0,3-1 0 16,-6 3-10-16,9 0 10 0,-3 0-8 0,0 0 8 15,0 0-8-15,0 3 8 0,3-1-8 0,-3 4 8 16,0-4-8-16,0 1 8 0,0 2-8 0,3-2 8 16,-3 2-28-1,0-2-1-15,0 2 0 0,0 1 0 0,-1-4-94 16,1 3-18-16,-3 1-4 0</inkml:trace>
  <inkml:trace contextRef="#ctx0" brushRef="#br0" timeOffset="172392.94">15784 11615 874 0,'0'0'19'0,"0"0"4"0,0 0 1 0,0 0 1 0,0 0-25 0,0 0 0 0,0 0 0 0,0 0 0 15,0 0 82-15,0 0 11 0,0 0 3 0,0 0 0 16,0 0-26-16,0 0-5 0,0 0-1 0,0 0 0 16,0 0 4-16,0 0 0 0,0 0 0 0,0 0 0 15,0 0-7-15,0 0-1 0,0 0 0 0,0 0 0 16,0 0 0-16,0 0 0 0,0 0 0 15,0 0 0-15,0 0-15 0,0 0-3 0,0 0-1 0,0 0 0 16,0 0-21-16,0 0-4 0,0 0 0 0,0 0-1 16,0 0-15-16,0 0 11 0,0 0-11 0,0 0 10 15,0 0 22-15,0 0 5 0,0 0 1 0,0 0 0 16,0 0-38-16,0 0-10 0,0 0-1 0,0 0 0 0,0 0 11 16,6 8 12-16,-1 0-2 0,-2 3-1 0,3 2-21 0,-3 3-4 15,3 2 0-15,0 1-1 16,-3-1 27-16,3 6 6 0,-3-3 0 15,3 0 1-15,0 1-26 0,-3-4-6 0,3-2-1 0,-3 0 0 0,3-3 16 0,-3-2-11 16,0-1 11-16,0 1-10 16,0-1-24-16,0-2-5 0,-3 0-1 0,0 0 0 15,0-2-164-15,0 2-32 0,0-8-8 16,0 0 0-16</inkml:trace>
  <inkml:trace contextRef="#ctx0" brushRef="#br0" timeOffset="173320.11">16084 11578 979 0,'0'0'43'0,"0"0"9"0,0 0-41 0,0 0-11 0,0 0 0 0,0 0 0 15,0 0 132-15,0 0 25 0,0 0 5 0,0 0 1 16,0 0-131-16,0 0-32 0,0 0 0 0,0 0 0 16,0 0 26-16,0 0-2 0,0 0 0 0,0 0 0 15,0 0 13-15,0 0 3 0,0 0 0 0,0 0 0 16,0 0 6-16,0 0 2 0,0 0 0 0,0 0 0 16,0 0-29-16,0 0-6 0,0 0-1 0,0 0 0 0,0 0-1 15,0 0-1-15,0 0 0 0,0 0 0 0,0 0-10 0,0 0-14 16,0 0 3-16,0 0 1 0,0 0 10 0,0 0 0 15,0 0 0-15,0 0 0 0,0 0 0 0,0 0 14 16,0 0-3-16,0 0-1 0,0 0-10 0,0 0 0 16,0 0 0-16,0 0 0 0,0 0 0 0,0 0 8 15,0 0 0-15,0 0 0 0,0 0-8 0,0 0 0 16,0 0 9-16,0 0-9 0,0 0 0 0,0 0 9 16,0 0-9-16,0 0 0 0,0 0 12 0,0 0-12 15,0 0 12-15,0 0-12 0,0 0 15 0,0 0-4 16,0 0-1-16,0 0 0 0,0 0-10 0,0 0 0 15,0 0 0-15,0 0 0 0,0 0 0 0,0 0 0 16,0 0 0-16,0 0 0 0,0 0-12 0,0 0 1 16,-3 0 1-16,3 0 0 0,0 0 10 0,0 0-8 15,0 0 8-15,0 0-8 0,0 0 8 0,0 0 0 0,0 0 0 0,0 0 0 16,0 0 0-16,0 0 0 0,0 0 0 0,0 0 0 16,0 0 0-16,0 0 0 0,0 0 0 0,0 0 0 15,0 0 11-15,0 0-3 0,0 0 0 0,0 0 0 16,0 0 0-16,0 0-8 0,0 0 12 0,0 0-4 15,0 0 2-15,0 0 0 0,0 0 0 0,0 0 0 16,0 0 5-16,0 0 1 0,0 0 0 0,0 0 0 16,0 0-2-16,0 0 0 0,0 0 0 0,0 0 0 15,3-5-14-15,0 0 0 0,3-1 0 0,0 1 0 16,-3 2 0-16,3 1 0 0,0-4 0 0,-6 6 0 16,6-2 0-16,-6 2 0 0,0 0 0 0,6-3 0 15,0 3-10-15,-6 0 10 0,6 0-8 0,-6 0 8 16,6 3 0-16,0 2 0 0,0-2 0 0,-3 2 0 0,0 3 0 0,0 0-8 15,0 2 0-15,-3-2 0 16,-3 6-15-16,3-1-2 0,-3 0-1 0,0 3 0 0,-3 0 17 0,3 2 9 16,-3 4-10-16,0-1 10 0,0 3 0 0,3-1 0 15,-3-2-8-15,0-2 8 16,0-3 0-16,3 0 0 0,-3-3 0 0,3 0 0 0,0-2 0 0,3-1 0 16,-3 1 0-16,3-3 0 0,0 0 0 0,3 0 0 15,0-3 0-15,0 3 0 0,0-3 16 16,3 1-3-16,0-1-1 0,0-2 0 15,0-1 20-15,3 1 3 0,0-3 1 0,0 0 0 16,0 0-7 0,0-3-1-16,2 1 0 15,1-1 0-15,-3 0-10 16,6 1-2-16,-6-1-1 0,3 0 0 0,0 1-15 0,-3-1 9 0,3 0-9 16,-3 3 8-1,-3 0-8-15,0 0-14 0,-6 0 3 0,6 0 1 0,-6 0-104 0,0 0-21 0,0 0-4 0,2 8-812 0</inkml:trace>
  <inkml:trace contextRef="#ctx0" brushRef="#br0" timeOffset="174221.43">16897 11692 1638 0,'0'0'72'0,"0"0"16"0,0 0-71 0,0-5-17 0,0 5 0 16,-3-6 0-16,6-2 56 0,0 3 7 0,0 0 1 0,0 0 1 16,-3-1-11-16,3 1-2 15,0 0-1-15,-3 5 0 0,0-6-22 0,0 6-4 0,3-8-1 0,0 6 0 16,3-3-3-16,-6 5-1 15,0 0 0-15,0 0 0 0,6-3-3 0,-6 3-1 0,0 0 0 0,0 0 0 16,0 0-16-16,0 0 0 0,0 0-11 0,0 0 11 16,6 5 0-16,-1 3 12 0,4 0 0 0,-6 3 0 15,0 2-4-15,0 0-8 0,3 3 11 0,0 0-11 16,-3 2 10-16,0 1-10 0,0 5 8 0,3-1-8 16,-3-4 0-16,0 2 0 0,-3-2 0 0,3-3 0 15,3-1 0-15,-6 1-17 0,0-2 4 0,0-1 1 16,0 0-28-1,0-2-4-15,0-1-2 0,0-2 0 0,0 0-125 0,0 0-25 16,0-8-4-16,-6 11-2 0</inkml:trace>
  <inkml:trace contextRef="#ctx0" brushRef="#br0" timeOffset="174734.28">17138 11628 2484 0,'0'0'110'0,"0"0"22"0,0 0-105 0,0 0-27 0,0 0 0 0,3-7 0 0,6 1-13 0,-3-2-8 15,3 0-2-15,-3 0 0 16,0 0-14-16,6 3-3 0,-4-3-1 0,1 3 0 16,0-3-31-16,0 3-5 0,6-1-2 15,-3 4 0-15,-3-1 58 0,-3 0 11 0,6 3 10 0,-3 0-13 0,0 3 13 0,0 0 0 0,-3 2-10 16,2 3 10-16,1 0 0 0,-3 0 0 0,-3 2 0 0,0 1 0 15,3 2-9-15,-6 3 9 0,-3 0 0 0,0 0 0 16,0 0-14-16,-3 2 4 0,0-2 1 16,-5 3 0-16,-1-3 9 0,0 2-12 0,0 1 12 0,0-4-12 15,-3-1 12-15,6-1 0 0,3-2 0 0,3-1 0 16,-3-2 0-16,0-3 12 0,3 1-4 0,3-6 0 16,0 0-8-16,0 0 8 0,0 0-8 0,6 5 8 15,3 0 3-15,0-2 1 0,3-3 0 0,0 0 0 16,0 0-12-16,3-3 0 0,0 1 9 15,-4-1-9-15,1-2 30 0,0-1 2 0,6 4 0 0,-3-1 0 0,-6 0-24 16,3 1-8-16,0-1 0 0,0 3 0 16,0 0 0-16,-3 3 0 0,-1-3 0 15,1 2 0-15,0 1 0 0,-3 2 0 0,-6-5 0 0,3 8 0 0,3 0 0 0,-3 0-8 16,-3 0 8-16,0 0 0 0,0 3 0 0,0-1 0 16,-3 1 10-16,-3 2-2 15,-3 0 10-15,0 0 2 0,0 1 1 0,-2-1 0 0,-4 3 0 16,0-3 0-16,0 3 0 0,0 2 0 0,-3-2-21 0,-3 3 9 15,-2-3-9-15,2 5 0 16,-3-3-95-16,0 6-25 0</inkml:trace>
  <inkml:trace contextRef="#ctx0" brushRef="#br0" timeOffset="179265.97">20978 8972 1785 0,'0'-8'159'0,"0"-2"-127"0,-3-4-32 0,3 4 0 16,0-4 133-16,-3 7 21 0,3-4 4 0,0 3 1 16,0 0-92-16,0 0-19 0,0 3-3 0,0 0-1 15,0 5-36-15,0 0-8 0,0 0 0 0,0 0 0 16,0 0-12-16,0 0-3 0,0 0 0 0,0 0 0 16,6 5-1-16,-3 8 0 0,3 0 0 0,-3 3 0 15,0 5 16-15,3 6-11 0,-3-1 11 0,2 11-10 16,1 11 0-16,0 0 0 0,0-9 0 0,-3 1 0 15,3 0 0-15,0-9 0 0,-3 1 0 16,0 0 0-16,0-6-34 0,3 1-6 16,-6-3-2-16,3-3-923 0</inkml:trace>
  <inkml:trace contextRef="#ctx0" brushRef="#br0" timeOffset="179640.82">21135 8993 2476 0,'0'-16'220'0,"0"11"-176"0,-3-3-35 0,3 3-9 16,0 5 56-16,0 0 8 0,0 0 3 0,3-5 0 31,0-1-67-31,3 4-28 0,-6 2 1 0,0 0 1 0,0 0 8 0,3-3 2 0,3 0 0 0,-6 3 0 31,0 0-30-31,0 0-6 0,0 0 0 0,0 0-1 0,0 0 22 0,0 0 5 16,0 0 1-16,6 6 0 0,-3-1 8 0,-3 0 1 0,-3 3 1 0,0 0 0 15,0 0 15-15,-3 0 0 0,0 5 0 0,-3 0 10 16,1 1-10-16,-1 1 0 0,0 1 0 0,0 6-11 16,0 4 11-16,0-2 0 0,0-6 8 0,3 1-8 15,-3-3 0-15,3 0-8 0,0-3 0 0,0 0 0 16,3 0 8-16,0-2 8 0,0-3-8 0,3 2 11 16,3-4-11-16,0 2 0 0,-3-8-12 0,3 5 12 15,6 0 0-15,-3-2 0 0,6-3 0 0,-3 2 0 0,3-2 28 16,0 0 12-16,0 0 4 0,3-2 0 15,-1-1-11-15,-2-2-1 0,6 0-1 16,-3 2 0-16,0-2-19 0,0 2-3 0,3-2-1 0,-3-1 0 0,-1 4-8 16,-2-4-11-16,0 4 3 0,-3-1 0 15,6 3-87-15,-6 0-17 0,-9 0-3 0</inkml:trace>
  <inkml:trace contextRef="#ctx0" brushRef="#br0" timeOffset="180047.37">21320 9255 2131 0,'0'0'94'0,"0"-8"20"0,0 3-91 16,0 5-23-16,0 0 0 0,3-3 0 0,3-2 117 0,0 2 19 0,6 1 4 0,3-4 1 16,-3 1-132-16,-1 0-26 15,1 0-6-15,3-3-1 16,0 2-35-16,0-7-7 0,-3-8-2 0,3 0 0 15,0 0 0-15,-3 2-1 0,-3 3 0 0,2-2 0 0,-2-1 59 0,0 3 10 0,-3 0 0 0,0 3 10 16,-3-3 19-16,0 0 4 0,-3 3 1 0,0 3 0 16,0-1 6-16,0 0 0 0,-3 6 1 0,0-3 0 15,-3 3-21-15,0 0-4 0,3 2 0 0,-3 3-1 16,0 0-15-16,-3 3-15 0,1-1 3 0,-1 4 1 31,0 1-27-31,0 1-6 0,-3 3 0 0,3 2-1 0,0 0 45 0,0 1 13 0,-3-1 1 16,6 3 0-16,0-3-22 0,3 3-5 0,0 0-1 0,3 0 0 15,3-3 24-15,3 3 5 0,0 8 1 0,3-3 0 0,3-3-16 16,-3-5-12-16,6 1 3 0,0-4 0 16,0 1 9-16,-1-3-13 0,4 0 5 0,0-6 8 15,3 4-97-15,0-6-12 0,0-6-3 0,3 1-753 16</inkml:trace>
  <inkml:trace contextRef="#ctx0" brushRef="#br0" timeOffset="180552.46">21921 8879 1728 0,'0'0'153'0,"-6"0"-122"0,0 0-31 0,0 3 0 0,0 0 109 0,-2 2 16 16,2 0 3-16,0 3 1 0,-3-2-111 0,3 1-18 0,3 4-12 0,-6-3 1 31,3 0-26-31,0 3-6 0,6-4-1 0,3 1 0 16,3 0-39-16,-6-8-8 0,0 0-1 0,6 3-1 0,0-3 72 0,3-3 21 0,0 1-9 0,3-6 9 15,-4 2 79-15,4-1 20 0,0-4 4 0,0 0 1 16,0 1-48-16,-3-3-8 0,3-3-3 0,0 0 0 16,0-3-14-16,-3 3-3 0,0 1-1 0,2-1 0 15,-2 2 0-15,0 1 0 0,0 0 0 0,-3 2 0 16,3 1-2-16,-3 2 0 0,0 3 0 0,0 2 0 16,0 0-17-16,0 3-8 0,3 3 8 0,0 2-8 15,-3 3 0-15,0 3 0 0,3 2 0 0,0 3 0 16,-3 5 0-16,2 5 0 0,-2 4 0 15,0 1 0-15,0 4-11 0,-3 4-7 0,-3 14-2 0,0-2 0 16,0-1 9-16,-3-5 2 0,-3 0 0 0,0-3 0 16,-3-2-4-16,1-6-1 0,-4-2 0 0,0 0 0 0,-3-3 14 0,0-3-11 15,-3-2 11-15,0 0-10 0,0 2 10 16,1-2 9-16,-4-8-1 0,0-3-8 0,3-7 19 0,-3-6-3 16,3-6-1-16,-3-4 0 0,-5-1 13 15,8 1 4-15,0-4 0 0,6 1 0 0,0-5-4 16,3 2 0-16,0-3 0 0,3-2 0 0,3 2-8 0,6-2-3 15,0-3 0-15,6 1 0 0,6 2-29 0,0-1-5 16,3-1-2-16,0-1 0 0,3 3 19 0,2-6 0 16,-2-5 0-16,3 3 9 0,0 5-26 0,0 3-6 15,-4 3-1-15,4 5 0 16,-3 5-18-16,0 0-4 0,0 0-1 0,0 0-674 16,-4 5-135-16</inkml:trace>
  <inkml:trace contextRef="#ctx0" brushRef="#br0" timeOffset="180773.41">22183 8922 2833 0,'0'-6'62'0,"3"-1"13"0,0 1 2 0,0-2 3 0,3 3-64 0,3-3-16 0,0 0 0 0,3-2 0 16,0 2 0-16,3-3 0 0,2 0-8 0,-2 1 8 15,3-1-85-15,0 1-11 0,0-1-3 0,0 1 0 32,3-1-49-32,-3 0-9 0,-1 1-3 0,1 2 0 0,-6 0 84 0,3-3 16 0,-3-5 3 0,0 9-724 15</inkml:trace>
  <inkml:trace contextRef="#ctx0" brushRef="#br0" timeOffset="180954.16">22341 9038 518 0,'-6'-2'46'0,"3"-1"-37"16,-3-2-9-16,6 5 0 0,-3-3 457 0,3 3 90 15,0 0 17-15,0 0 4 0,-3-5-421 0,3 5-85 16,0 0-17-16,3-6-3 0,3-2-33 0,0 0-9 16,0 1 0-16,6-1 0 15,0 0-31-15,0 0-10 0,0 0-3 0,2 0 0 16,-2-3-99-16,6 1-20 0,-6-1-4 0</inkml:trace>
  <inkml:trace contextRef="#ctx0" brushRef="#br0" timeOffset="181199.99">22773 8504 2876 0,'0'0'64'0,"-3"-6"12"0,3 6 4 0,0 0 0 0,-3-5-64 0,3 5-16 0,-3-3 0 0,3 3 0 15,0 0 15-15,0 0 0 0,0 0 0 0,0 0 0 16,0 0-15-16,0 0 0 0,0 0 0 0,0 0 0 16,0 0 0-16,0 0 0 0,0 0 8 0,0 8-8 15,3 6-15-15,0-1-9 0,0 3-1 0,3 5-1 0,-4 0 6 0,4 11 2 16,0 5 0-16,0 0 0 16,0-3-79-16,0-2-16 0,3 2-3 0,-3-4-639 15,0-4-127-15</inkml:trace>
  <inkml:trace contextRef="#ctx0" brushRef="#br0" timeOffset="181404.56">22963 8395 3240 0,'0'0'72'0,"0"0"14"0,0 0 3 0,0 0 1 0,0 0-72 0,0 0-18 16,0 0 0-16,0 0 0 0,0 0 0 0,0 0 0 0,0 0 0 0,0 8 0 15,0 3 0-15,0 2-9 0,3 3 1 0,0 5 0 32,0 3-24-32,0 5-4 0,3 5 0 0,0 11-1 15,0 8-7-15,0-2 0 0,-3 1-1 0,6 1 0 16,-3-2-147-16,0 9-30 0,5 67-6 0,-2-37 0 0</inkml:trace>
  <inkml:trace contextRef="#ctx0" brushRef="#br0" timeOffset="187166.42">15138 13216 1450 0,'0'0'64'0,"0"0"14"0,0 0-62 0,0 0-16 0,0 0 0 0,0 0 0 15,0 0 37-15,0 0 5 0,0 0 1 0,0 0-499 16,0 0-99-16</inkml:trace>
  <inkml:trace contextRef="#ctx0" brushRef="#br0" timeOffset="191772.98">18132 11589 1000 0,'0'0'22'0,"0"-8"5"0,0 3 1 0,0-3 0 0,-3 2-28 0,3 1 0 0,0 5 0 0,-3-5 0 0,0-1 64 0,0 1 7 16,3 5 1-16,-3-3 1 0,-3 1-20 0,3-1-4 16,3 3-1-16,-6-2 0 0,3-1-36 0,3 3-12 15,-6-3 0-15,0 3 0 0,6 0 33 0,0 0 0 16,0 0 0-16,0 0 0 0,-3 0 0 0,3 0 0 16,0 0 0-16,0 0 0 0,0 0 31 0,0 0 7 15,0 0 1-15,0 0 0 16,0 0-2-16,0 0 0 0,0 0 0 0,0 0 0 0,0 0-8 0,0 0-2 15,0 0 0-15,0 0 0 0,0 0-11 0,0 0-2 16,0 0-1-16,0 0 0 0,0 0-5 0,0 0-1 16,0 0 0-16,0 0 0 0,0 0-40 0,0 0-20 15,0 0 1-15,0 0 1 0,0 0 18 0,0 0 0 0,0 6 0 0,3 4 0 16,0 1-14-16,3-1-6 16,-3 4 0-16,0-1-1 0,3 3 21 0,-3-3 0 15,6 5 0-15,-3-2 0 0,0 0 0 0,0 3 0 16,3-1-11-16,-3-2 11 15,0 0 0-15,3 0 0 0,0 0 0 0,3 0 8 0,-6-6-19 16,0 1-3-16,0-1-1 0,-1-2 0 16,1-2-12-16,-3-1-2 0,-3-5-1 0,0 8 0 15,0-8-66-15,6 8-12 0,-6-3-4 0,3 3 0 16,0-3-66-16,-3-5-14 0,0 8-2 0,0-8-510 0</inkml:trace>
  <inkml:trace contextRef="#ctx0" brushRef="#br0" timeOffset="192361.72">18317 11576 633 0,'0'0'56'0,"0"0"-44"16,0 0-12-16,0 0 0 0,0 0 290 0,0 0 56 15,0 0 11-15,0 0 3 0,0 0-295 0,0 0-65 16,0 0 0-16,0 0 0 0,0 0-8 0,0 0 8 16,0 0 0-16,0 0-9 0,0 0 9 0,0 0 0 15,0 0 0-15,0 0-8 0,0 0 8 0,0 0 0 16,0 0-9-16,0 0 9 0,0 0-10 0,6 2 10 16,0 3-13-16,-3 1 5 0,2-1 0 0,1 3 0 0,0 0 0 0,-3 0 0 15,3-3-8-15,0 3 0 0,3 0-1 0,-3 0 0 16,0-3 3-16,0 1 1 0,0-1 0 15,0-3 0-15,3 1 3 0,-3-3 1 0,-6 0 0 0,6 0 0 16,3-5 9-16,0 2 0 0,0-2 0 0,-3 2 0 16,-1-2 28-16,1 0 8 0,0-1 2 0,0 1 0 15,0 0-11-15,-3 0-3 0,3-1 0 0,0 1 0 16,-6 0 15-16,3-3 2 0,3 2 1 0,-6-2 0 16,3 3-6-16,-3-3 0 0,3 3-1 0,-3 0 0 15,0-1 2-15,0 6 1 16,-3-5 0-16,3 0 0 0,0-1-26 0,0 6-4 0,0 0-8 0,0 0 11 15,-3-7 25-15,3 7 4 0,0 0 2 0,0 0 0 16,0 0-24-16,0 0-5 0,0 0-1 0,0 0 0 16,0 0-12-16,0 0-18 0,0 0 4 0,0 0 1 15,0 0-5-15,0 0-1 0,0 0 0 0,0 0 0 16,0 7 5-16,0 7 1 0,0-4 0 0,3 6 0 16,0-3 13-16,3 6-12 0,-3-3 12 0,3 2-12 0,0 3 12 15,0-2 0-15,0 0 0 16,0 4 0-16,0 1-13 0,0 0 3 0,0-6 1 15,0 4 0-15,-3-1-99 0,0 0-19 0,2-2-4 16,1 2-764-16</inkml:trace>
  <inkml:trace contextRef="#ctx0" brushRef="#br0" timeOffset="-212720.72">5735 4665 586 0,'0'0'26'0,"0"0"6"0,0 0-32 0,0 0 0 0,0 0 0 0,0 0 0 16,0 0 28-16,0 0-1 0,0 0 0 0,0 0 0 0,0 0-12 0,0 0-3 15,0 0 0-15,0 0 0 16,0 0-3-16,0 0-1 0,0 0 0 0,0 0 0 15,0-8 3-15,0 8 0 0,0 0 0 0,0 0 0 0,0 0 17 0,0 0 4 16,6-3 1-16,-6 3 0 0,0 0 3 0,0 0 0 16,0 0 0-16,0 0 0 0,6-3-11 0,0 3-1 15,0 0-1-15,2 0 0 0,4 0-6 0,-6 0-1 16,3 0 0-16,6 0 0 0,0 0 5 0,3-5 1 16,0 2 0-16,3 1 0 0,2-1 4 15,-2-2 1-15,3 2 0 0,-3 1 0 0,3-1-11 0,-3 3-3 16,-1-5 0-16,1 2 0 0,3 0-4 0,-3 1-1 15,3 2 0-15,-1 0 0 0,1-6-8 0,3 4 8 0,3-4-8 16,3 1 8-16,-1 0 17 0,7 0 3 0,-3-1 1 16,2-2 0-16,-8 6-29 0,3-6 0 0,0 2 0 15,-4-1 0-15,1 1 0 0,3-2 11 0,-3 3-11 16,-1-3 10-16,4 3-2 0,0 0 0 0,6 2 0 16,-4-2 0-16,-2 5 3 0,-3-6 0 0,0 6 0 0,-1 0 0 15,-2 6-11-15,-3-6 8 0,3 0-8 0,-3 2 8 16,-1 1 4-16,1-3 0 0,3 3 0 0,3-3 0 15,6-3-4-15,-1 3 0 0,-2 0 0 0,3 0 0 16,-1 0 9-16,-2 3 2 0,-3 2 0 0,0-5 0 16,-4 2-19-16,1 1-11 0,3-3 2 0,0 3 0 15,-3-3 20-15,2 0 4 0,4 0 1 0,3-3 0 16,3 3-16-16,-4-3 0 0,4 1 8 0,-3 2-8 16,-1 0 0-16,-2-5 0 0,-6 2 0 0,3 0 0 15,2 1 12-15,1-6-3 0,-3 2-1 0,9-2 0 0,5 3 0 16,-2 0-8-16,-3-3 12 0,-1 3-4 0,-2-3 0 15,3 5 0-15,-4 0 0 0,1-5 0 0,0 6-8 16,0-1 0-16,2-5 9 0,1 3-9 0,6 0 0 16,-1 2 8-16,-5-2-8 0,0 5 0 0,-1 0 0 15,-2 0 0-15,-3-6 0 0,3 4 8 0,-7 2-8 0,4-3 0 16,0 0 8-16,3 1-8 0,-4-1 21 0,4 3 0 16,3-2 0-16,2 2 0 0,-5 0-21 0,0 0-16 15,-3 0 2-15,-1 0 1 0,1 0 13 0,0 0 0 16,-3-3 0-16,5 0 0 0,-2 1 16 0,3-1-4 15,2 3-1-15,-2 0 0 0,-3 0-22 0,3 0-4 16,-4 0-1-16,-2 0 0 0,0 3 32 0,0-3 7 16,-1 0 1-16,-2 0 0 0,3 0-16 0,0 0-8 0,2-3 8 0,4 3-8 15,0 0 8-15,3 0-8 16,-4 3 8-16,1-1-8 0,-3 1 0 0,-1 0 9 0,-2 2-9 0,0-3 0 16,-6 1 8-16,3 0-8 0,-4-1 0 0,4 4 0 15,-6-6 8-15,0 0-8 0,3 0 0 16,-6 0 0-16,-1 0 0 0,-2 0 8 0,0 0-8 0,-3 0 0 15,-6 0 0-15,3 2 0 0,-3-2 0 0,-6 0 0 16,0 0 10-16,0 0-10 0,0 0 8 0,0 0-8 16,0 0 12-16,0 0-2 0,-9 0-1 0,0 3 0 15,0-3-9-15,-3 8 0 0,0-5 0 0,0 2-962 16</inkml:trace>
  <inkml:trace contextRef="#ctx0" brushRef="#br0" timeOffset="-204066.53">11530 14568 2660 0,'0'0'59'0,"0"0"12"0,0 0 2 0,0 0 1 0,0 0-59 0,0 0-15 0,0 0 0 0,0 0 0 16,0 0 16-16,0 0 0 0,0 0 0 0,0 0 0 0,0 0 12 0,0 0 4 16,0 0 0-16,0 0 0 15,0 0-32-15,0 0 0 0,0 0 0 0,0 0 0 0,0 0 19 0,0 0-3 16,0 0 0-16,0 0 0 16,0 0-25-16,3 5-6 0,-3 6-1 0,3 2 0 15,0 0 16-15,0 6 0 0,3-1 0 0,-3 6 0 0,0 0 0 16,3 2 0-16,-3 1 0 0,3 5 0 0,-3 5 0 0,3-3 0 15,-3-5 0-15,0 3 10 0,3-6-10 0,-3 1 0 16,3-3 0-16,-3-3-11 0,2 0 11 16,-2-2 0-16,0-1 8 0,0-5-8 0,0 0 0 0,0 1 0 15,0-4 0-15,0-2 8 0,0 3 2 0,-3-3 1 16,3-3 0-16,-3-5 0 16,0 0-60-16,0 0-12 0,0 0-3 0,0 0 0 15,0 0-92-15,0 0-18 0,0 0-4 0,0 0-826 0</inkml:trace>
  <inkml:trace contextRef="#ctx0" brushRef="#br0" timeOffset="-203596.7">11789 14608 2192 0,'0'0'97'0,"0"0"20"0,0 0-93 0,0 0-24 0,0 0 0 0,0 0 0 15,-6 0 49-15,6 0 6 0,0 0 1 0,0 0 0 16,-6-3-36-16,6 3-6 0,0 0-2 0,0 0 0 16,-6 0 15-16,6 0 2 0,0 0 1 0,0 0 0 15,0 0 12-15,0 0 2 0,0 0 1 0,0 0 0 0,0 0-14 0,0 0-3 16,0 0-1-16,0 0 0 0,0 0-12 0,0 0-3 16,0 0 0-16,0 0 0 15,0 0 12-15,0 0 1 0,0 0 1 0,0 0 0 16,0 0-13-16,0 0-2 0,0 0-1 0,0 0 0 15,0 0-10-15,3 8 0 0,3 3 0 0,3-1 0 0,0 3 0 0,3 3 0 16,-3 0 0-16,3 3 0 0,-3 2 0 16,0-3 0-16,0 3 0 0,-1 1 0 15,-2 1 0-15,0 1 0 0,0 0-10 0,0 0 10 0,0-3 0 16,-3 0 0-16,3-2 0 0,-3-1 10 0,0-2-10 0,0 0 0 16,0-3 0-16,0-2 0 0,-3 2 0 0,0-2 0 15,0-3 0-15,3 0 0 0,-6-3 0 0,3 3 0 0,0-8 0 0,0 0 0 16,0 5 0-16,0-5-12 15,0 0 4-15,0 0 8 0,0 0 0 0,0 0 0 0,0 0 0 0,0 0 8 16,0 0-8-16,0 0 0 0,-3 5-10 0,3-5 10 31,-3 3-38-31,3-3-2 0,-6 0 0 0,0 0-809 16,0-3-163-16</inkml:trace>
  <inkml:trace contextRef="#ctx0" brushRef="#br0" timeOffset="-202898.28">12191 14692 2102 0,'0'0'93'0,"0"0"19"0,0 0-89 0,0 0-23 0,-6 3 0 0,6-3 0 15,-6 0 15-15,6 0-2 0,0 0 0 0,0 0 0 16,-6 0-13-16,0 3-12 0,6-3 3 0,0 0 0 15,-6 0 9-15,6 0-12 0,0 0 12 0,0 0-12 16,0 0 1-16,0 0 0 0,0 0 0 0,0 0 0 16,0 0 11-16,0 0 0 0,0 0 0 0,0 0 0 15,0 0 8-15,0 0 1 0,0 0 0 0,0 0 0 0,6 2-1 0,3-2-8 16,3 0 12-16,-3-2-4 0,3-1 25 0,3 3 5 16,2-3 1-16,4 1 0 0,0-4-2 15,0 4 0-15,0-4 0 0,0 1 0 16,-3 3-21-16,2-4-4 0,1 1 0 0,-3 0-1 0,0-1 21 15,-3 4 4-15,3-4 0 0,-3 1 1 0,-1 2-23 16,1-2-5-16,-3 3-1 0,0-4 0 0,0 4-8 16,0-1 12-16,-3 0-12 0,0 1 12 0,0-1-12 0,-9 3 0 15,6 0 0-15,-6 0 0 0,0 0 9 0,0 0 3 16,0 0 1-16,0 0 0 0,0 0-13 0,0 0 0 16,0 0 0-16,0 0-10 0,0 0 10 0,0 0 0 15,0 0 10-15,0 0-10 16,0 0-88-16,-6 3-24 0,6-3-5 15,-6 2-600-15,-3-2-120 0</inkml:trace>
  <inkml:trace contextRef="#ctx0" brushRef="#br0" timeOffset="-202283.24">12417 14396 1220 0,'0'0'54'0,"0"0"11"0,0 0-52 0,0 0-13 0,0 0 0 0,0 0 0 0,0 0 90 0,0 0 15 16,0 0 3-16,0 0 1 0,0 0-59 15,0 0-12-15,0 0-2 0,0 0-1 0,0 0 28 0,0 0 5 16,0 0 2-16,0 0 0 0,0 0-3 0,0 0-1 16,0 0 0-16,0 0 0 0,0 0-23 0,0 0-5 15,0 0-1-15,0 0 0 0,0 0-22 0,0 0-5 16,0 0-1-16,0 0 0 0,-6-3-9 0,6 3 0 16,0 0 0-16,0 0 8 0,-6 0-8 0,6 0 0 15,0 0 0-15,0 0 0 0,-3 0 0 0,3 0 0 16,0 0 0-16,0 0 8 0,0 0 0 0,0 0-8 15,0 0 12-15,0 0-4 0,0 0 11 0,0 0 1 0,0 0 1 0,0 0 0 16,0 0 3-16,0 0 0 16,0 0 0-16,0 0 0 0,0 0 8 0,0 0 1 0,-6 3 1 15,6-3 0-15,0 0-19 0,0 0-4 0,0 0-1 0,0 0 0 16,0 0 3-16,0 0 1 0,-6 3 0 0,6-3 0 16,0 0-5-16,-3 5-1 0,3-5 0 0,-3 8 0 15,3 0-8-15,0 2 0 0,3 4 0 0,0 4 0 16,0 1 0-16,0 4 0 0,3 1 0 0,0 3 0 15,0 2 0-15,0-3 8 0,-3 6-8 0,3-3 8 16,0 0-8-16,-3 0 0 0,3-2 0 0,-3 5 0 16,3-1 0-16,-3-2 0 0,0 1 0 0,0-7-11 15,0 1 11-15,0-5 0 0,0-1 0 0,-3 1 0 16,3-3 0-16,-3-3 0 0,0 0 0 0,3-2 0 0,-3-3 0 16,0 0 0-16,0-8 0 0,0 0 0 0,0 0 0 0,0 0 0 15,-3 7 0-15,3-7 0 16,0 0-120-16,0 0-23 0,0 0-4 15,0 0-964-15</inkml:trace>
  <inkml:trace contextRef="#ctx0" brushRef="#br0" timeOffset="-199581.17">13045 14256 1911 0,'0'0'42'0,"0"0"9"0,0 0 1 0,0 0 2 0,0 0-43 0,0 0-11 0,0 0 0 0,0 0 0 16,0 0 11-16,0 0 0 0,0 0 0 0,0 0 0 16,0 0 7-16,0 0 2 0,0 0 0 0,0 0 0 15,0 0 7-15,0 0 1 0,0 0 1 0,0 0 0 16,0 0 12-16,0 0 3 0,0 0 0 0,0 0 0 15,0 0-36-15,0 0-8 16,0 0 0-16,3 8 0 0,0 0 0 0,0 2-12 0,3 3 2 0,-3 1 1 16,0 2 9-16,0 2 12 0,0 3-2 0,3 0-1 15,-3 6-9-15,3-1 0 0,0-2 0 0,0 0 0 16,-3 0 0-16,3-3 8 0,-3 0-8 0,3 0 8 16,-3 0 0-16,3 1 0 0,-1-4 0 0,-2-2 0 15,3 3 3-15,-3-6 0 0,-3 0 0 0,3 0 0 16,0 0 16-16,0-2 3 0,-3 0 1 0,0-6 0 15,0 3-31-15,0-8 8 0,3 5-8 0,-3-5 0 0,0 0 8 16,0 0-8-16,0 0 11 0,0 0-11 0,0 0 0 16,0 0 0-16,0 0 0 0,0 0 0 0,0 0 0 0,0 0 0 15,0 0 0-15,0 0 0 16,0 0-98-16,0 0-20 0,0 0-4 0,0 0-866 0</inkml:trace>
  <inkml:trace contextRef="#ctx0" brushRef="#br0" timeOffset="-199246.76">13438 14663 2948 0,'0'0'65'0,"0"0"14"0,0 0 2 0,0 0 1 0,0 0-66 0,0 0-16 0,0 0 0 0,0 0 0 16,0 0 29-16,0 0 3 0,0 0 0 0,0 0 0 15,0 0-32-15,0 0 0 0,0 0 0 0,0 0 0 16,0 0-22-16,0 0-7 0,0 0-2 15,0 0 0 1,0 0-78-16,0 0-16 0,0 0-3 0,0 0-668 0,0 0-134 0</inkml:trace>
  <inkml:trace contextRef="#ctx0" brushRef="#br0" timeOffset="-198583.48">13670 14205 288 0,'0'0'25'15,"0"0"-25"-15,0 0 0 0,0 0 0 0,0 0 363 0,0 0 67 16,0 0 14-16,0 0 2 0,0 0-334 0,0 0-68 16,0 0-12-16,3-5-4 0,-3 5 10 0,0 0 2 15,0 0 0-15,0 0 0 0,0 0-7 0,0 0-1 16,0 0 0-16,0 0 0 0,0 0 10 0,0 0 2 15,0 0 0-15,0 0 0 0,0 0-6 0,0 0-1 16,0 0 0-16,0 0 0 0,0 0-25 0,0 0-12 16,0 0 10-16,0 0-10 0,6 8 0 0,-3 0 0 15,6 3-13-15,-3 2 4 0,0 3 9 0,3 0 0 16,-3 2 0-16,3-2-8 0,0 3 8 0,0 2 0 16,0 0 0-16,-3 3 0 0,2 2 27 0,-2-2 7 0,0 0 2 15,0 0 0-15,0-3-36 0,0-3-19 0,0 1 3 0,-3-3 0 16,3-3 25-16,-3 0 6 0,0 0 1 0,0-5 0 15,0 0-16-15,-3 0 0 0,0-3 0 0,0-5 0 16,0 0 0-16,0 0 0 0,3 8 0 0,-3-8 0 16,0 0 0-16,0 0 0 0,0 0 0 0,0 0 0 15,0 0 12-15,0 0 0 0,0 0 0 0,0 0 0 32,0 0-92-32,0 0-18 0,-3 6-4 0</inkml:trace>
  <inkml:trace contextRef="#ctx0" brushRef="#br0" timeOffset="-196393.11">14239 14491 1530 0,'0'0'68'0,"0"0"13"0,0 0-65 0,0 0-16 0,0 0 0 0,0 0 0 16,0 0 37-16,0 0 4 0,0 0 1 0,0 0 0 16,0 0-8-16,0 0-2 0,0 0 0 0,0 0 0 15,0 0 4-15,0 0 1 0,0 0 0 0,0 0 0 16,0 0-9-16,0 0-3 0,0 0 0 0,0 0 0 15,0 0 20-15,0 0 4 0,0 0 1 0,0 0 0 16,0 0-19-16,0 0-4 0,0 0-1 0,0 0 0 16,0 0-16-16,0 0-10 0,0 0 12 0,0 0-12 15,0 0 9-15,0 0-9 0,0 0 0 0,0 0 9 16,9-2-1-16,-3 2 0 0,3-3 0 0,-1 3 0 16,4 0 20-16,0-3 4 0,0 1 1 0,3 2 0 15,0-6-17-15,-3 4-3 0,6-1-1 0,-3-2 0 0,2-3 10 16,4 0 2-16,-3 0 0 0,3 3 0 15,0-3-24-15,3 2 0 0,-1 1 0 0,1-3 0 0,0 3 28 0,-3 0 4 16,-3-1 0-16,0 1 1 0,0 2-33 16,-7 1 0-16,4-1 0 0,-6 3 0 15,3-3 0-15,-3 3 0 0,-3-2 0 0,-6 2 0 0,0 0 0 16,0 0-19-16,9 2 3 0,-9-2 0 0,0 0 16 0,0 0 0 16,0 0 0-16,0 0 0 0,0 0 0 0,0 0 0 15,0 0 0-15,0 0 0 16,0 0-28-16,0 0-9 0,0 0-2 0,0 0 0 15,0 0-98-15,0 0-20 0,0 0-4 0</inkml:trace>
  <inkml:trace contextRef="#ctx0" brushRef="#br0" timeOffset="-195912.92">14525 14229 1846 0,'0'0'82'0,"0"0"17"0,0 0-79 0,0 0-20 0,0 0 0 0,0 0 0 16,0 0 36-16,-6-2 4 0,0 2 1 0,0-3 0 16,3 0-32-16,3 3-9 0,-6-2 0 0,0-1 0 15,0 0 11-15,0 3-3 0,3-2 0 0,3 2 0 0,0 0 0 0,-6-3 0 16,6 3 0-16,-3-3 0 0,3 3 29 0,0 0 6 15,0 0 1-15,0 0 0 0,0 0 24 0,0 0 4 16,0 0 2-16,0 0 0 0,0 0-9 0,0 0-1 16,0 0-1-16,0 0 0 0,0 0-26 0,0 0-5 15,0 0 0-15,0 0-1 16,0 0 3-16,0 0 1 0,0 0 0 0,0 0 0 0,0 0-35 0,0 0 0 16,0 0 0-16,0 8 0 0,0-2 0 0,3 7 0 15,3 0 0-15,-3 0 0 0,3 6 8 0,0 2-8 16,3 3 0-16,3 2 0 0,2 3 0 15,1 3-9-15,-3-3 1 0,0 3 0 0,-3-3 8 0,0-2 11 16,0-1-3-16,0 1 0 0,-6-4-8 0,3-1 0 16,3-4 0-16,-6-2 0 0,0 0 0 0,0 0 0 0,0-6 0 15,0 1 0-15,-3-1 0 0,0-2 0 0,0-8 0 16,0 6 0-16,0-6 0 0,0 0 0 0,0 8 0 0,0-8 0 31,0 0-24-31,0 0-6 0,0 0-2 0,0 0 0 16,0 0-51-16,0 0-10 0,0 0-3 0,-6 2-685 0,0-2-138 0</inkml:trace>
  <inkml:trace contextRef="#ctx0" brushRef="#br0" timeOffset="-193439.06">15141 14248 403 0,'0'0'36'0,"0"0"-36"0,0 0 0 0,0 0 0 16,0 0 312-16,0 0 56 0,0 0 12 0,0 0 1 15,0 0-325-15,0 0-64 0,0 0-14 0,0 0-2 16,0 0 14-16,0 0 10 0,0 0-12 0,0 0 12 15,0 0-12-15,0 0 12 0,0 0-12 0,0 0 12 16,0 0-9-16,0 0 9 0,0 0 0 0,0 0-9 16,-6 5 9-16,6-5 0 0,0 0 0 0,-6 3 0 15,3-1 0-15,3-2-8 0,0 0 8 0,0 0 0 16,0 0 0-16,0 0 0 0,0 0 0 0,0 0 0 16,0 0 27-16,0 0 1 0,0 0 0 0,0 0 0 15,0 0 25-15,0 0 6 0,-6-2 1 0,6 2 0 16,-3-3-20-16,-3-2-4 0,3 0-1 0,3-1 0 0,-3 1-16 0,0 0-3 15,6-3-1-15,-3 2 0 16,0-2-15-16,3 3 11 0,0-3-11 0,3 3 10 16,-3 0-10-16,3-3 0 0,-3 2 0 0,0-1 0 15,3 4 0-15,0-2 0 0,0-1 0 0,0 1 0 16,-1 2 0-16,1 1 18 0,0-1-3 0,0 3-1 16,3 0-28-16,-3 0-6 0,0 3 0 0,3 2-1 0,-3-2 21 15,3 2-9-15,0 0 9 0,0 6 0 0,-3-1-24 0,3 4 1 16,-3-1 1-16,3 3 0 0,-3 2 22 0,0 3 0 15,-3 1 0-15,2 4 0 0,-2 0-17 0,0 6 1 16,-3 0 0-16,0 0 0 0,0-3 16 0,0-3 0 16,-3 1 0-16,0-3 0 0,0-1 0 0,1-1 0 15,-4-4 0-15,3 1 9 0,-6-4-9 0,3 1 0 16,-3 0 0-16,3 0 0 0,-3-3 0 0,3-2 0 0,-3 2 0 16,0-2 0-16,0-3 0 0,0 2 0 15,0-2 0-15,0 0 0 0,0-3 0 0,0-2 16 0,-2 2-2 0,2-5-1 16,0 3-13-16,0 0-12 15,0-6 3-15,-3 3 0 0,3-3 22 0,0 3 5 0,3-2 1 0,-3-1 0 16,0 0 5-16,6-2 0 16,3 5 1-16,0 0 0 0,-6-3-12 0,3-2-2 15,3 5-1-15,0-5 0 0,3 0-10 0,0-1 0 16,-3 1 0-16,6 0 0 0,0-1 0 0,-3-2-9 0,3 3 9 0,0-3 0 16,3 3 0-16,0-3 0 0,3 3 0 0,-3-3 0 15,0 3 0-15,3-1-8 0,0 1 8 0,-1 0 0 16,1-1 0-16,3 4-8 0,-3-1 8 0,3 3 0 15,-3-3-9-15,3 6 9 0,0 0 0 0,3-1-9 16,-4 1 9-16,4 5 0 0,0-3 0 16,0 1 0-16,0 1 0 0,3 4 0 0,3-3 0 0,-1 3 0 0,-2-4-10 15,-3 1 0-15,-6 3 0 0,0 0 0 0,0-3-10 16,-3-1-3-16,-3 1 0 0,-3-2 0 0,-3-6 6 16,3 5 1-16,-3-5 0 0,0 0-574 15,3 8-114-15</inkml:trace>
  <inkml:trace contextRef="#ctx0" brushRef="#br0" timeOffset="-193188.63">15688 14634 3056 0,'0'0'68'0,"0"0"13"0,0 0 3 0,0 0 1 0,0 0-68 0,0 0-17 0,0 0 0 0,0 0 0 31,0 0-20-31,0 0-8 0,0 0-2 0,0 0 0 16,0 0-2-16,0 0 0 0,0 0 0 0,0 0 0 16,0 0-27-16,0-5-5 0,-3 0-2 0,3 5 0 0,0 0-100 0,0 0-20 0,0 0-4 0</inkml:trace>
  <inkml:trace contextRef="#ctx0" brushRef="#br0" timeOffset="-192312.23">15795 14026 730 0,'0'0'32'0,"0"0"8"0,0 0-32 16,0 0-8-16,-5-3 0 0,-1-2 0 0,3-6 84 0,0 3 16 0,0 0 4 0,0 3 0 15,0 0-8-15,3 5-2 16,-3-3 0-16,3 3 0 0,-3-5 10 0,3 5 1 15,-3-6 1-15,3 6 0 0,-3-2-40 0,3 2-8 0,0 0-2 0,0 0 0 16,0 0-8-16,0 0-3 0,0 0 0 0,0 0 0 16,0 0-8-16,0 0-1 15,0 0-1-15,0 0 0 0,0 0-12 0,0 0-3 0,0 0 0 0,0 0 0 16,0 0-20-16,3 5 0 0,0 8 0 0,0 3-8 16,3-3 8-16,3 3 0 0,0 3 0 0,-1-1 0 15,4 6 0-15,0-3-8 0,0 3 8 0,3 0 0 16,-3 0 0-16,3-1 0 0,3 1 0 0,0-3 0 15,-4 1 0-15,-2-4 0 0,-3-2 0 16,0 3 0-16,0-6 0 0,0 0 0 0,-6 0 0 0,3-2 8 16,-3-3-8-16,0 2 0 0,0-2 8 0,0 0-8 0,-3 5 0 15,3-5 0-15,0-2 0 0,-3 2 0 16,0-8-28 0,0 5-1-16,0-5 0 0,0 0 0 0,0 0-24 0,0 8-5 0,-3-3-1 0,3-5 0 15,0 0-142-15,0 0-29 0,-6 11-6 0,6-11 0 16</inkml:trace>
  <inkml:trace contextRef="#ctx0" brushRef="#br0" timeOffset="-191573.55">15843 13777 1602 0,'0'0'71'0,"0"0"14"0,0 0-68 0,0 0-17 15,0 0 0-15,0 0 0 0,0 0 12 0,0 0-2 16,0 0 0-16,0 0 0 0,0 0 10 0,0-5 3 16,3-1 0-16,-3 1 0 0,0 0-2 0,0 5 0 15,3-6 0-15,-3-2 0 0,3 3-13 0,-3 5-8 16,0 0 10-16,0 0-10 0,3-5 0 0,-3 5 0 16,0 0 0-16,0 0-10 0,6-3 22 0,-6 3 5 15,6-2 1-15,0 2 0 0,-6 0-10 0,6 0-8 16,3 2 12-16,-3-2-12 0,3 3 0 0,0 2 0 15,0-2 0-15,-1-1 0 0,1 4 0 0,-3-1 0 0,0 0 0 0,0 3 0 16,0-2 0-16,0 2 0 0,-3-3 0 0,3 3 0 16,0-3 0-1,-3 3 0-15,0 0 0 0,0-3 0 0,0 3 0 0,0-3 0 0,-3 3 0 0,0-8 0 16,3 8 0-16,-3-8 0 0,0 0 0 0,0 0 0 16,0 0 0-16,0 0 0 0,0 0 0 0,0 0 0 15,0 0 0-15,0 0 0 0,0 0 0 0,3 6 0 16,-3-6 11-16,0 0-2 0,0 0 0 0,6 2 0 15,0 1 26-15,0-3 5 0,-6 0 0 0,9-3 1 16,0 1 11-16,-3 2 3 0,-1-6 0 0,1 6 0 16,0-5-41-16,3 2-14 0,0 1 9 0,-3-1-9 15,0-2 0-15,3 2 8 0,-3 0-8 0,0 1 0 16,0 2 0-16,-6 0 0 0,6-3-9 0,0 1 9 16,3-1-173-16,-3 3-28 15</inkml:trace>
  <inkml:trace contextRef="#ctx0" brushRef="#br0" timeOffset="-188090.86">11346 14113 1796 0,'0'0'40'0,"-9"-3"8"0,0 1 1 0,-3-4 1 0,3 6-40 0,-3-2-10 0,3-1 0 0,0 3 0 16,0-3 18-16,3 3 2 0,0 0 0 0,-3 0 0 16,0 3 19-16,0 0 4 15,1 2 1-15,2 0 0 0,-6 3-36 0,3 3-8 0,0 2 0 0,-3 3 0 16,3 5 0-16,0 5 0 0,-3 4 0 0,6 7 0 15,-3 8 0-15,3 5-17 0,3 11 4 0,0 2 1 16,3-2 12-16,0 5 16 0,3 6-3 0,3-1-1 16,3 3-12-16,0-2 0 0,3-4 0 0,3-4-10 15,0-1 10-15,3 1 0 0,2 2 10 0,4-8-10 16,-3-7 23-16,6-6-2 0,3-3 0 0,-1-8 0 16,1 1 13-16,-3-6 2 0,3-3 1 0,-3-2 0 15,-1-5-1-15,1-4 0 0,-6 1 0 0,3-2 0 16,-3-4 1-16,-1-2 0 0,-2 0 0 0,3-3 0 15,-3-2-11-15,0 0-2 0,0-3-1 0,-3 0 0 16,-3 0 11-16,2-3 2 0,-2 3 1 0,-3-3 0 16,-3 1-29-16,0 2-8 0,3-3 0 0,-9 3 0 0,0 0 0 15,0 0 0-15,0 0 0 0,0 0 0 16,0 0-150-16,0 0-25 0,0 0-5 0</inkml:trace>
  <inkml:trace contextRef="#ctx0" brushRef="#br0" timeOffset="-187320.71">16179 13406 1324 0,'0'0'59'0,"0"0"12"0,0 0-57 0,0 0-14 16,0 0 0-16,0 0 0 0,0 0 296 0,6 6 57 0,3-4 11 0,0 6 3 15,0 0-293-15,0 0-58 16,3 3-16-16,6 5 0 0,-3 0 0 0,9 5-16 0,2 8 2 0,4 0 1 16,0 5 1-16,-3 1 0 15,0 2 0-15,-1 2 0 0,-5-2 32 0,3 8 6 0,-6 0 2 0,0 6 0 16,-3 4-28-16,-1-2 0 16,-5 0 0-16,0-8 0 0,-3 3 0 0,-3-3 0 0,0 0 0 0,-3 2 0 15,0 6 0-15,-3-3-20 0,0-5 3 0,0-2 1 16,-3-1 25-16,3-5 6 0,0-5 1 0,-3 0 0 15,3-3 19-15,-3-3 4 0,1 1 1 0,-1-4 0 16,0-1-23-16,0 1-4 0,-3-4-1 0,3 0 0 0,-3-1 13 16,3-2 3-16,0 5 0 0,0-5 0 15,0-3-28-15,0-2 0 0,3-3 0 0,0 0 0 16,-3-3-20-16,6-5-5 16,0 0-2-16,0 0 0 0,0 0-20 0,0 0-4 0,0 0-1 0,0 0-760 15,0 0-153-15</inkml:trace>
  <inkml:trace contextRef="#ctx0" brushRef="#br0" timeOffset="-186463.46">16938 13965 2847 0,'0'0'63'0,"0"0"13"0,0 0 2 0,0 0 2 0,0 0-64 0,0 0-16 0,0 0 0 0,0 0 0 15,0 0 12-15,0 0 0 0,0 0 0 0,0 0 0 16,0 0-41 0,3 8-9-16,-3 2-2 0,3 3 0 0,-3 1 26 0,3 2 5 0,6 2 1 0,-3 3 0 15,-3 3-11-15,3 3-1 0,3-1-1 0,-3 3 0 0,0 0 21 0,0 0 0 16,0 0 0-16,-3-2 0 16,3-1-8-16,-3-2-1 0,0-3 0 0,0 0 0 15,0 6 17-15,-3-6 4 0,-3-8 1 0,3 1 0 0,0-7-13 16,0 1 0-16,0-8 0 0,0 0 0 15,0 0 15-15,0 0 0 0,0 0 0 0,0 0 0 0,0 0-15 0,0 0 0 16,0 0 0-16,-3-10 0 0,-3-3 0 0,3-3 0 16,0 3 0-16,0-3 0 0,3 0 0 0,-3-3 0 15,0 1 0-15,0 2 0 0,6-3 12 0,-3 3-3 16,-3 1-1-16,0-4 0 0,3 3-8 0,0 3 8 16,0-3-8-16,0 3 8 0,0 0-8 0,0 2 0 0,3 0-12 15,-3 4 12-15,0 1-27 0,0 6 3 16,6-5 0-16,-6 5 0 0,0 0 40 0,0 0 8 0,6 0 1 0,0 0 1 15,0 3-40-15,0 2-8 0,3 0-2 16,-3 6 0-16,3-3 32 0,0 2 7 0,-1 3 1 0,-2 3 0 31,3 0-39-31,0-3-7 0,-3 1-2 0,-3-1 0 0,0-2 32 0,0-1 0 0,3-2 0 0,-6-8 0 16,0 0-12-16,0 0 3 0,3 5 1 0,-3-5 0 16,0 0 16-16,0 0 3 0,0 0 1 0,0 0 0 15,0 0-12-15,0 0 0 0,0 0 9 0,0 0-9 16,6-2 22-16,-3-4 0 0,-3-2 0 0,3 1 0 15,0-1-6-15,0-6 0 0,-3 4-1 0,-3-3 0 32,3-1-35-32,3 1-6 0,-3 0-2 0,3 2 0 0,-6-2 52 0,6 2 9 0,3-2 3 15,-3 5 0-15,0-2-26 0,0 2-10 0,3 0 8 0,-3 3-8 16,3-1 0-16,-6 6 0 0,0 0 0 0,6-2 0 16,3 2 0-16,-3 0 0 0,-6 0 0 0,8 5 0 0,4 3-16 0,0 0 4 15,-3 0 0-15,0 2 1 0,9 4 11 0,-6-1 0 16,0-3-9-16,-3 4 9 0,-3-4 0 0,3 1 0 15,0-1 0-15,-3 1 0 0,-4-3 0 0,1 0 0 16,3-3 0-16,-3 0 0 0,-3-5 0 0,0 0-14 16,0 0 3-16,0 0 1 15,6 6-96-15,-6-6-19 0,0 0-4 0,0 0-596 16,6 2-119-16</inkml:trace>
  <inkml:trace contextRef="#ctx0" brushRef="#br0" timeOffset="-185999.59">17605 14166 2278 0,'0'0'50'0,"0"0"10"0,0 0 3 0,0 0 1 0,0 0-51 0,0 0-13 0,0 0 0 0,0 0 0 15,0 0 0-15,0 0-10 0,-3-5 2 0,0 2 0 16,3-2 30-16,-3-1 6 0,-3 1 2 0,3-3 0 15,0 3-21-15,0 2-9 0,0-2 8 0,-2 2-8 16,-1 1 9-16,6 2-9 0,0 0 10 0,-6-3-10 16,-3 0 17-16,0 3-2 0,3 3-1 0,0 0 0 15,0-1-5-15,0 1-1 16,-3 5 0-16,3-3 0 0,3 3-8 0,-6 0-9 0,0 0 9 0,3 2-13 16,6 1-1-16,-6 2 0 0,3-2 0 0,-3 2 0 15,6 0 3-15,-3 1 1 0,0-4 0 0,3 3 0 16,0-2-5-16,3 0-1 0,0-1 0 0,0 1 0 15,-3-3-15-15,3 0-3 16,3-3-1-16,-6-5 0 0,0 0 17 0,6 2 3 0,-6-2 1 0,9 0 0 0,3-2 6 16,-3-3 8-16,0-1-13 0,0-2 5 0,3 0 8 15,-3-5 0-15,-3 0 0 0,3 0-8 0,0-3 8 0,-1 0-8 16,-2-3 8-16,-3 1-8 0,0-3 8 16,3 2 8-16,-3-2-8 0,-3 3 11 0,-3-1 3 0,3-2 1 0,3-6 0 15,-3 6 0-15,-3 3-4 16,3 2-1-16,-3 5 0 0,3 1 0 0,-3 4-10 0,3 1 0 15,-6 2 0-15,6 3 0 16,0 0-28-16,-6 3-8 0,-2 0-2 0,-1 10 0 16,3 3-142-16,-3 2-28 0,-9 17-5 0,6-11-2 0</inkml:trace>
  <inkml:trace contextRef="#ctx0" brushRef="#br0" timeOffset="-185294.77">18061 14044 2160 0,'0'0'48'0,"0"0"9"0,0 0 3 0,0 0 0 0,0 0-48 0,0 0-12 0,-6-3 0 0,6 3 0 0,-6-2 0 0,3-1 0 16,-3 3 0-16,6 0 0 15,-6-2 0-15,3-1 0 0,-3 3 12 0,0-3-4 0,0 1-18 0,6 2-4 16,-6 0-1-16,0 0 0 0,0 0 15 0,0 2 0 16,0 1 0-16,0 0-9 0,0-1 17 15,0 3 4-15,0 1 1 0,1-1 0 0,-4 3-13 0,3 3 0 16,-3-1-12-16,3 3 12 0,0 1-13 0,0-1 4 0,-3 3 1 0,3 2 0 15,3 1 8-15,0-1-8 16,-3 1 8-16,6-1-8 0,0 3 8 0,0-2 0 16,0 2 0-16,0-2 0 0,0-1 0 0,3-2 0 15,3 0 0-15,-3 2 0 0,3 4-9 0,-3-6-3 0,6-3-1 0,-3-3 0 16,0-2 4-16,0-2 1 16,0-4 0-16,3-7 0 0,-1-6-4 15,-2 1 0-15,0-3 0 0,3 2 0 0,0-5 31 0,-3 0 5 16,0 0 2-16,3-2 0 0,-6-3-7 15,3 2-2-15,0-5 0 0,-3 3 0 16,-3-5-9-16,0 2-8 0,0-3 9 0,0-2-9 16,-6 0 8-16,3-5-8 0,-3-9 0 0,0 4 9 0,-3 2 4 0,0 2 1 15,3 4 0-15,0 1 0 0,-3 1 7 0,3 3 2 0,-2 5 0 16,-1 0 0-16,3 2 10 0,3 3 3 0,-6 0 0 0,3 6 0 0,3-1-18 16,0 3-3-16,-3 0-1 0,3 3 0 15,-3 2 16-15,6 3 3 0,0 0 1 0,0 0 0 16,0 0-14-16,0 0-4 0,0 0 0 0,-3 11 0 15,0 2-41-15,6 3-9 16,0 0-2-16,3 5 0 0,3 3 18 0,0 5 3 0,3 3 1 0,3 10 0 0,-4 8 14 16,7 1 0-16,0-4 0 0,-3 1 0 0,6-6 0 0,-3 1 0 15,3-4 0-15,-1-7 0 16,10 0-32-16,-3-6-11 0,-6-5-1 0,0 0-1 0,-1-5 18 16,-2-5 4-16,0-3 1 0,-3-5 0 15,0-3-118-15,-3-3-23 16,0-2-5-16,0-6 0 0</inkml:trace>
  <inkml:trace contextRef="#ctx0" brushRef="#br0" timeOffset="-184795.64">18436 13679 2660 0,'0'0'59'0,"0"0"12"0,0 0 2 0,0 0 1 0,0 0-59 16,0 0-15-16,0 0 0 0,0 0 0 0,0 0-10 0,0 0-5 16,0 0-1-16,0 0 0 0,0 0 16 0,0 0 0 15,0 0 0-15,0 0 0 0,0 0 0 0,0 0 0 16,3 8 0-16,0 0-12 0,0 2 24 0,3 1 6 15,0 2 1-15,-1 6 0 0,4-1-3 0,-3 6 0 16,3 0 0-16,0 5 0 0,6 0-16 0,-3 6 0 16,-3 4 0-16,3-4 0 0,3-1 0 0,-3-2 0 15,0-1 0-15,2-1 0 0,1-4 0 0,0 1 0 0,-6-4 0 0,3 1 0 32,-3 0-27-32,0-3-2 0,-3-2-1 0,-3-3 0 15,0-1 2-15,3-4 1 0,-6 0 0 0,0-1 0 16,0-2-123-16,0 0-25 0,0-8-5 0</inkml:trace>
  <inkml:trace contextRef="#ctx0" brushRef="#br0" timeOffset="-184227.83">18608 13705 172 0,'0'0'8'0,"0"0"1"0,0 0-9 0,0 0 0 16,0 0 0-16,0 0 0 0,0 0 401 0,0 0 79 15,0 0 15-15,0 0 3 0,0 0-353 0,0 0-70 16,9 0-15-16,3 0-2 0,-6-2-34 0,3-1-6 15,-3 3-2-15,0-3 0 0,-6 3-16 0,9-2 0 16,-3-1 0-16,0 3 0 16,0-2 0-16,3-1 10 0,0 0-10 0,0 1 12 0,-1 2 20 0,1-3 4 0,0 0 0 15,0 1 1-15,0-1-11 0,0 3-2 0,0-3-1 0,0 1 0 16,0-1 25-16,0-2 4 0,0 2 2 0,0 1 0 16,0-4-43-16,-3 4-11 15,0-4 0-15,2 4 0 0,-5-1 0 0,-3 3 0 0,0 0 0 0,6-3 0 16,-6 3 0-16,0 0 0 0,0 0 0 0,0 0 0 15,0 0 0-15,0 0 0 0,0 0 0 0,0 0 0 16,0 6 21-16,0 2 9 0,0 2 2 0,0 3 0 31,0 3-50-31,-3 3-10 0,3-1-1 0,-3 3-1 0,3 1 30 0,0 4 0 0,0-2 0 0,0 2 0 16,0 6 0-16,3 3 0 0,0 4 0 0,0 4 0 16,0-6 0-16,3-3 0 0,-3 0 0 15,3-2 0-15,-3-3 16 0,3-2 10 0,0-1 2 0,0-2 0 16,0 0-28-1,0 0 0-15,-3-6 0 0,3 1 0 16,0-4-27-16,0 1 3 0,0-5 0 0,-3 0 0 0,-3-4-45 16,0-7-9-16,3 6-2 0,-3-6 0 0,0 0-64 0,0 0-12 0,0 0-4 0,0 0 0 15,0 0-16-15,0 0-3 16,0 0-1-16,0-16-438 0</inkml:trace>
  <inkml:trace contextRef="#ctx0" brushRef="#br0" timeOffset="-184007.26">18772 14055 2430 0,'0'0'108'0,"0"0"21"0,0 0-103 0,0 0-26 0,0 0 0 0,0 0 0 16,0 0 52-16,0 0 6 0,0 0 1 0,0 0 0 16,0 0-43-16,3-6-16 0,0-2 11 0,3-2-11 15,-3-3 28-15,3-1 0 0,0 1 0 0,0 3 0 31,3-1-46-31,-3 3-10 0,3 0-1 0,0 3-1 0,-1 0 30 0,4-1 0 0,0 4 0 0,0-1 0 32,0 3-92-32,0 0-20 0,3 0-3 0</inkml:trace>
  <inkml:trace contextRef="#ctx0" brushRef="#br0" timeOffset="-180583.41">11872 15409 806 0,'0'0'36'0,"0"0"7"0,-6 0-35 0,0 0-8 0,-5-2 0 0,2 2 0 16,3 0 93-16,-3-3 17 0,9 3 3 0,-6 0 1 15,-3-3-55-15,3 1-11 16,6 2-3-16,-6-3 0 0,0 0 11 0,0 3 1 0,6 0 1 0,0 0 0 16,-6-2-40-16,0 2-8 0,0 0-2 0,6 0 0 15,0 0-8-15,-6 2 0 0,0 1-12 0,3 2 12 16,-3-2 0-16,3 0 0 0,0-1 0 0,-3 4 0 15,3-4-16-15,3-2 4 0,0 0 0 0,-5 3 1 16,-1-3 21-16,6 0 4 0,0 0 1 0,0 0 0 16,-6 3 34-16,6-3 7 0,-6 0 2 0,6 0 0 15,0 0-2-15,-6 2-1 0,6-2 0 0,-6 0 0 16,6 0-35-16,0 0-8 0,-6 3 0 0,6-3-1 16,0 0-11-16,-6 3 0 0,3-1 0 0,3-2 0 0,0 0 8 0,-6 3-8 15,6-3 0-15,-3 2 8 0,-3 1-8 0,6-3 0 16,0 0 0-16,0 0 0 0,0 0 8 0,0 0 0 15,0 0 0-15,0 0 0 16,0 0 16-16,0 0 4 0,0 0 0 0,0 0 0 0,0 0-5 0,0 0-1 16,6 0 0-16,3-3 0 0,0 1-3 0,0-1-1 15,3-2 0-15,0 2 0 0,2-2-1 0,1 0 0 16,3-1 0-16,0 4 0 0,3-4-6 0,0 1-2 16,-3 0 0-16,-1 0 0 0,1-3 3 0,-3 0 1 15,3 0 0-15,-3-3 0 0,-3 1 5 0,0 2 1 16,0-3 0-16,-3 6 0 0,-1-3 9 0,-2 3 1 15,0-1 1-15,-3 4 0 0,-3 2-30 0,0 0 0 0,0 0 0 16,0 0 0-16,0 0 0 0,0 0 0 0,0 0 0 0,0 0 0 16,0 0 16-16,0 0-2 0,0 0-1 0,0 0 0 15,0 0-13-15,0 0 0 0,-3 0 0 0,-3 2 0 32,0 1-112-32,-2 0-23 0,2-1-4 0,0 6-1 0</inkml:trace>
  <inkml:trace contextRef="#ctx0" brushRef="#br0" timeOffset="-179701.52">13414 14970 172 0,'0'0'16'0,"0"0"-16"0,0 0 0 0,0 0 0 0,0 0 210 0,0 0 39 16,0 0 8-16,0 0 2 0,-6 0-188 16,6 0-38-16,0 0-7 0,0 0-2 0,0 0-12 0,0 0-4 15,-6-3 0-15,6 3 0 0,0 0 6 0,0 0 1 16,-6 3 0-16,6-3 0 0,0 0 21 0,0 0 4 0,0 0 0 0,0 0 1 15,0 0-1-15,0 0 0 16,0 0 0-16,0 0 0 0,0 0 20 0,0 0 3 16,0 0 1-16,0 0 0 0,0 0-16 0,0 0-4 0,0 0 0 15,9 0 0-15,-3 0-2 0,3-3-1 0,-3 3 0 0,6-2 0 16,-3-1 7-16,3 1 2 0,-3-1 0 0,3 0 0 16,3 1 6-16,-3-4 0 15,-1 1 1-15,4 0 0 0,-3-1-36 0,3-1-7 16,0-4-2-16,0 3 0 0,0 0-2 0,0 3-1 0,-3-1 0 0,-1-1 0 15,-2 1 2-15,0 4 0 0,-3-4 0 0,0 4 0 16,-6 2-11-16,0 0 0 0,0 0 0 0,0 0 0 16,0 0 0-16,0 0 0 0,0 0 0 0,0 0 0 15,0 0 0-15,0 0 0 0,0 0 0 0,0 0 0 32,0 0-84-32,0 0-18 0,0 0-4 0,0 0-944 0</inkml:trace>
  <inkml:trace contextRef="#ctx0" brushRef="#br0" timeOffset="-178645.45">15364 14960 230 0,'0'0'20'0,"0"0"-20"0,0 0 0 0,0 0 0 0,0 0 129 0,0 0 22 16,0 0 4-16,0 0 1 0,0 0-107 0,0 0-21 15,0 0-4-15,0 0 0 0,0 0 30 0,0 0 6 16,0 0 2-16,0 0 0 0,0 0-32 0,0 0-6 15,0 0-2-15,0 0 0 0,0 0 22 0,0 0 4 16,0 0 0-16,0 0 1 0,0 0 13 0,0 0 2 0,0 0 1 0,0 0 0 16,0 0-25-16,0 0-4 0,0 0-2 0,0 0 0 15,0 0-3-15,0 0-1 16,0 0 0-16,0 0 0 0,0 0-3 0,0 0-1 0,0 0 0 0,0 0 0 16,0 0 3-16,0 0 1 0,0 0 0 0,0 0 0 15,0 0-30-15,0 0 0 16,0 0 0-16,0 0-10 0,0 0 10 0,0 0 0 0,0 0 0 0,0 0 8 15,0 0-8-15,0 0 0 0,0 0 8 0,0 0-8 16,0 0 14-16,0 0-2 16,0 0 0-16,0 0 0 0,0 0 11 0,0 0 1 0,0 0 1 0,0 0 0 15,0 0 1-15,0 0 0 0,0 0 0 0,0 0 0 16,0 0-18-16,0 0-8 0,0 0 0 0,0 0 8 16,0 0-8-16,0 0 0 0,0 0 9 0,0 0-9 15,0 0 0-15,0 0 0 0,0 0 0 0,0 0-8 16,0 0 8-16,0 0 0 0,0 0 0 0,0 0 0 0,0 0 0 15,0 0 0-15,0 0 0 0,0 0 0 0,0 0 18 0,0 0 6 16,0 0 0-16,0 0 1 0,0 0-13 0,0 0-4 16,0 0 0-16,0 0 0 0,0 0-8 0,0 0 0 15,0 0 0-15,0 0 8 0,0 0-8 0,0 0 0 16,0 0-12-16,0 0 12 0,0 0-8 0,0 0 8 16,0 0 0-16,0 0 0 0,0 0 0 0,0 0 0 15,0 0 0-15,0 0 8 0,0 0 4 0,0 0 0 16,0 0 0-16,0 0 0 0,0 0 1 15,0 0 1-15,0 0 0 0,0 0 0 0,0 0-14 0,0 0 8 16,0 0-8-16,0 0 0 0,0 0 8 0,0 0-8 0,0 0 0 16,0 0 9-16,0 0-1 0,0 0 0 15,0 0 0-15,0 0 0 0,0 0 1 0,9-3 0 16,-3 0 0-16,3 1 0 0,-3-1 7 0,3 0 0 0,0 1 1 0,2-1 0 16,1 0-6-16,3 1-2 0,-3-4 0 0,0 1 0 15,-3 3 10-15,0-1 1 0,3-2 1 0,-3-1 0 31,-3-2-42-31,0 0-9 0,0 3-2 0,0 0-1144 0</inkml:trace>
  <inkml:trace contextRef="#ctx0" brushRef="#br0" timeOffset="-177492.83">12244 15420 1209 0,'-5'0'108'0,"-1"-3"-87"0,-6 3-21 0,3-2 0 15,0 2 169-15,3 0 30 0,0 0 5 0,6 0 2 31,0 0-286-31,0 0-56 0,0 0-12 0,0 0-3 0</inkml:trace>
  <inkml:trace contextRef="#ctx0" brushRef="#br0" timeOffset="-176912.55">13533 14915 2408 0,'0'0'53'0,"0"0"11"0,-6 0 3 0,0 0 0 0,6 0-54 0,0 0-13 0,0 0 0 0,0 0 0 16,0 0-124-16,0 0-27 15,0 0-5-15,-3-6-2 0,0-4-50 0,3 2-11 0,3-13-1 16,3 7-377-16</inkml:trace>
  <inkml:trace contextRef="#ctx0" brushRef="#br0" timeOffset="-176258.27">15793 14819 1962 0,'0'0'43'0,"0"0"9"0,0 0 1 0,-6-2 3 0,0 2-45 0,0-3-11 0</inkml:trace>
  <inkml:trace contextRef="#ctx0" brushRef="#br0" timeOffset="-165358.11">16278 12401 172 0,'0'0'8'0,"0"0"1"0,0 0-9 0,0 0 0 15,0 0 0-15,0 0 0 0,-6 3 41 0</inkml:trace>
  <inkml:trace contextRef="#ctx0" brushRef="#br0" timeOffset="-165059.29">16179 12480 1267 0,'0'0'112'0,"0"0"-89"0,0 0-23 0,0 0 0 0,0 0 95 0,0 0 14 15</inkml:trace>
  <inkml:trace contextRef="#ctx0" brushRef="#br0" timeOffset="-162057.65">18076 12012 403 0,'0'0'36'0,"0"0"-36"16,0 0 0-16,0 0 0 0,-6-3 172 0,0 1 28 15,6 2 6-15,-3-5 1 0,-3 2-150 0,3-2-29 16,0-1-7-16,0 4-1 0,-3-4 8 0,0 1 2 16,0-3 0-16,3 0 0 15,-3 0 6-15,3-2 2 0,-6-1 0 0,3 3 0 0,0-5-14 0,0 2-2 16,0 1-1-16,-3-3 0 0,3-1-11 0,0 1-2 16,3 0-8-16,-2-3 12 0,-1-11-22 0,0 6-5 15,3 0-1-15,0 0 0 0,-3 0 52 16,0 0 9-16,0 2 3 0,3 1 0 0,-3-4-4 0,3 4-1 15,-3 2 0-15,3-2 0 0,3-1-6 0,-3 0-1 16,0 1 0-16,0 2 0 0,3-2-14 0,0-1-3 16,0-2-1-16,3 2 0 0,0 3-3 0,0-7-1 15,3-6 0-15,-3 2 0 0,3 1 0 0,3 4 0 16,0-1 0-16,0 2 0 0,3-1-3 0,-1 4-1 16,4 2 0-16,-3-3 0 0,3 4 1 0,0-1 0 0,3 2 0 0,0 4 0 15,3-3-2-15,2 2 0 0,4 0 0 0,0 1 0 16,-3 2-9-16,0 0 8 0,-4 3-8 0,1-3 8 15,0 5-8-15,0 0 0 16,0 1 0-16,0 2 8 0,-1 0 2 0,1 0 0 16,0 0 0-16,0 0 0 0,3 2 0 0,-3-2 0 0,5 0 0 15,-2 3 0-15,3 0-10 0,-3-3 0 0,6 5 9 16,-4-2-9-16,1 2 0 0,-3 0 0 0,-3 3 0 0,3 0 0 16,-4 0 0-16,-2 0 0 0,0 0 0 0,0 3 8 15,0-1-8-15,-3-2 11 0,-3 3-11 0,3-1 12 0,-4 3-12 16,1-2 10-16,0 2-10 0,0 1 10 15,0-1-10-15,0 3 10 0,0 0-10 0,0 2 10 0,-3 8-10 16,0-2-16-16,0-3 4 0,-1 1 1 0,1 1 11 0,-3-1 0 16,0-4 0-16,0 1 0 0,-3 2 28 0,0-3 0 15,0 4 1-15,-3-4 0 0,-3 1-29 0,0-1 8 16,3 1-8-16,-3-4 0 0,-3 4 0 0,0 0 0 16,0-4 0-16,0 4 0 0,1-1 0 15,-1-2 0-15,-3 3 8 0,0-1-8 0,0 4 0 16,0-4 0-16,0 1 0 0,0-4 0 0,0 1 8 15,0-2 0-15,0-1-8 0,0-3 12 0,0 4-28 16,-3-4-5-16,3 3-2 0,1-2 0 0,-1 0 45 16,-3-1 9-16,3 1 1 0,0-1 1 0,-3 1-1 0,3-3-1 15,0 2 0-15,-3-2 0 0,3 0-31 0,-3 0 0 0,0 0 0 0,4 0 0 16,-7-3 0-16,3 3-20 16,0-2 4-16,-3 2 0 0,-3-3 24 0,0 0 4 0,3 0 2 0,0 1 0 15,-2-4 3-15,2 4 1 0,0-4 0 16,0 1 0-16,-3-3-27 0,3 3-6 0,0-3-1 15,-3 0 0-15,7 0 52 0,-4 0 9 0,0-3 3 0,0 3 0 16,0-3-13-16,0 1-3 0,0-6 0 0,0 2 0 16,-2 1-17-16,-1-3-4 0,0 0-1 0,0 0 0 15,0 0-10-15,0-2 0 0,-6 2 0 0,4 0 0 16,2 3-20-16,0-3 4 0,3 2 1 0,3 1 0 16,0 0-53-16,3 0-10 15,3-1-2-15,-3 4-1 0,6-1-101 0,3 3-20 0,0 0-4 16</inkml:trace>
  <inkml:trace contextRef="#ctx0" brushRef="#br0" timeOffset="-161450.78">18394 11986 1789 0,'0'0'39'0,"0"0"8"0,0 0 1 0,0 0 4 0,0 0-42 0,0 0-10 0,-3-3 0 0,3 3 0 15,-3-5 29-15,-3-1 4 0,3 4 1 0,0-4 0 16,0 1 5-16,3 0 1 0,-3 0 0 0,0 2 0 16,3 3-19-16,-3-5-3 0,0-1-1 0,3 6 0 15,-3-5 8-15,3 5 2 0,0 0 0 0,0 0 0 16,0 0 10-16,0 0 3 0,0 0 0 0,0 0 0 0,0 0-4 0,0 0 0 15,0 0 0-15,0 0 0 16,0 0-22-16,0 0-5 0,0 0-1 0,0 0 0 0,0 0-8 16,0 0-11-16,0 0 3 0,3 11 0 15,-3-1-12-15,3 3-1 0,0 1-1 0,0 2 0 0,0-3 22 0,3 3 0 16,-3 0-9-16,0-1 9 0,0 1 0 16,3 0 0-16,-3 0 0 0,0-3 0 0,0 1-16 0,0-4 0 15,0 1 0-15,-3-3 0 0,3 0 16 0,-3-3 0 16,0-5 8-16,3 13-8 0,-3 0 16 0,3 1-2 15,-3-7-1-15,0 1 0 0,0-8-13 0,3 6-16 16,-3-6 3-16,0 8 1 16,0-8-29-16,0 5-6 0,0-5-1 0,0 0 0 0,0 0 35 0,3 8 13 0,-3-8-11 15,0 5 11-15,0-5-16 0,-3 8 2 0,3-8 1 16,0 5 0 0,0-5-15-16,0 0-4 0,0 0 0 0,0 0-579 0,0 8-116 15</inkml:trace>
  <inkml:trace contextRef="#ctx0" brushRef="#br0" timeOffset="-161163.55">18364 12181 2080 0,'0'0'92'0,"0"0"20"0,0 0-90 0,0 0-22 0,0 0 0 0,0 0 0 16,0 0 44-16,0 0 4 0,0 0 0 0,0 0 1 0,0 0-49 15,0 0-9-15,0 0-3 0,0 0 0 0,0 0-4 0,0 0-2 16,0 0 0-16,0 0 0 16,0 0-13-16,0 0-2 0,6-2-1 0,0 2 0 15,0 2 6-15,3 1 2 0,-3-3 0 0,0 8 0 16,3 5-36-16,-3 0-7 0,0-2-2 0,0-3 0 16,0-3-13-16,0-2-2 15,0 2-1-15,-6-5 0 0,6 3-35 0,0 0-7 0,-1-6-2 0,4 0 0 16,-3 1 3-16,0-6 0 0</inkml:trace>
  <inkml:trace contextRef="#ctx0" brushRef="#br0" timeOffset="-160887.4">18552 12113 230 0,'0'0'20'0,"0"0"-20"0,0 0 0 0,0 0 0 0,0 0 172 0,0 0 29 0,0 0 7 0,0 0 0 0,0 0-65 0,0 0-14 16,0 0-2-16,0 0-1 0,0 0-22 0,0 0-5 0,0 0-1 0,0 0 0 16,0 0-44-16,0 0-9 0,-6-3-1 0,6 3-1 15,0 0-29-15,0 0-6 0,-3 0 0 0,3 0-8 16,0 0 45-16,-6 0 3 0,6 0 0 0,0 0 0 15,0 0-40-15,-6 3-8 0,6-3 0 16,-6 2 0-16,3 1 0 0,3-3 0 0,0 0-10 0,-6 5 10 16,3 1-9-16,0-1 9 0,3-5-10 15,-3 5 10-15,0 3 0 0,0-3 0 0,3-5-8 0,0 6 8 16,-3 2 19-16,3-8 6 0,0 0 2 0,0 5 0 16,-3 3-44-1,3 2-9-15,-3 1-2 0,3 0 0 0,0-1 13 0,-3-2 3 0,0 0 0 0,3 0 0 16,-3 3-115-16,0-1-22 0,0 6-5 15,-3 0-1-15</inkml:trace>
  <inkml:trace contextRef="#ctx0" brushRef="#br0" timeOffset="-156879.73">18224 12539 345 0,'0'0'15'15,"0"0"4"-15,0 0-19 0,0 0 0 0,0 0 0 0,0 0 0 0,0 0 172 0,-6 0 30 16,-5 0 6-16,2 0 2 0,9 0-110 0,0 0-21 16,-6 2-5-16,6-2-1 0,0 0-14 0,6-2-3 15,-6 2-1-15,0 0 0 0,6-3-28 0,-6 3-6 16,5-3-1-16,-5 3 0 0,3-2-5 0,0-4-2 15,3 1 0-15,-6 5 0 0,3-5 15 0,-3 5 2 16,3-5 1-16,0-1 0 0,-3 6-31 0,0-8 8 0,0 8-8 0,3-5 0 16,-3 5-10-16,0 0-5 0,0 0-1 0,3-3 0 15,-3 3 42-15,0 0 8 16,3-5 2-16,-3 5 0 0,0 0 4 0,0 0 2 0,0 0 0 0,0 0 0 16,0 0 3-16,0 0 1 0,0 0 0 0,0 0 0 15,0 0-14-15,0 0-4 0,0 0 0 0,0 0 0 16,0 0 1-16,0 0 0 0,0 0 0 0,0 0 0 15,0 0 3-15,0 0 1 0,0 0 0 0,0 0 0 16,0 0-3-16,0 0-1 0,0 0 0 0,0 0 0 16,0 0 4-16,0 0 1 0,0 0 0 0,0 0 0 15,0 0-16-15,0 0-3 0,0 0-1 0,0 0 0 16,0 0-14-16,3 5 11 0,0 1-11 0,3 2 10 16,0 0-10-16,-3 5-12 0,3 0 2 0,0 0 1 0,0 0 9 15,-3 6 12-15,3 5-2 0,0 0-1 16,3-3-9-16,-3-3 0 0,0 1 0 0,3-1 0 0,-3-4 0 15,0 1 0-15,-1-1-10 0,1-1 10 16,0 0 0-16,0 0 0 0,-3-2 0 0,0 2 0 0,0-5 0 16,0 3 0-16,0-3 0 0,0 0 0 0,0-1 0 0,0-1 0 15,-3 2 0-15,0-8 0 0,0 0 0 0,3 5 0 16,-3-5 0-16,0 0 0 0,0 0 8 0,3 8-8 16,-3-8 0-16,0 0 0 0,0 0 0 0,0 0 0 15,0 0 0-15,0 0 0 0,0 0-11 0,0 0 1 16,0 0 0-16,0 0 0 15,0 0-22-15,0 0-4 0,0 0 0 0,0 0-1 16,0 0-103-16,0 0-20 0,0 0-4 0,0 0-515 16,0 0-103-16</inkml:trace>
  <inkml:trace contextRef="#ctx0" brushRef="#br0" timeOffset="-156179.39">18534 12457 1414 0,'0'0'31'0,"0"0"6"0,0 0 2 0,0 0 1 0,0 0-32 0,0 0-8 0,0 0 0 0,0 0 0 0,0 0 41 0,0 0 7 16,0 0 0-16,0 0 1 0,0 0 6 0,0 0 1 15,0 0 0-15,0 0 0 0,0 0-10 0,0 0-2 16,0 0 0-16,0 0 0 0,0 0 12 0,0 0 1 16,0 0 1-16,0 0 0 0,0 0-8 0,0 0-2 0,0 0 0 0,0 0 0 15,0 0-14-15,0 0-3 0,0 0-1 0,0 0 0 16,0 0-1-16,-3-6 0 0,3 1 0 0,0 5 0 16,0 0-6-16,0 0-2 0,0 0 0 0,0 0 0 15,0 0-9-15,0 0-3 16,0 0 0-16,-3-3 0 0,3 3 14 0,0 0 2 15,0 0 1-15,0 0 0 0,0 0-12 0,0 0-2 0,-3-5-1 0,3 5 0 16,0 0 2-16,0 0 1 0,0 0 0 0,0 0 0 16,0 0-14-16,0 0 0 0,0 0 0 0,0 0 0 15,0 0 25-15,0 0 6 0,0 0 1 0,0 0 0 16,0 0-32-16,0 0 0 0,0 0 0 0,6 8 0 16,-3 3 0-16,6-1 0 0,-3 6 0 0,3 0 0 15,0 2-16-15,0 1-5 0,0-1-2 0,-1 6 0 16,1 5 23-16,3-2 0 0,6-6 0 0,-6 0 0 15,0-2 0-15,0-1-11 0,-3-2 11 0,0 0-8 16,-3-5 8-16,3-1 11 0,-3 1-3 0,0-3 0 16,-1 0 10-16,-2-3 2 0,0 3 0 0,-3-8 0 15,0 0-20-15,3 5 0 0,-3-5 0 0,0 0 0 16,0 0 0-16,0 0 0 0,0 0 0 0,0 0 0 16,0 0-31-16,0 0-6 0,0 0-2 0,0 0 0 15,0 0-9-15,0 0-1 0,0 0-1 0,0 0-751 16,0 0-151-16</inkml:trace>
  <inkml:trace contextRef="#ctx0" brushRef="#br0" timeOffset="-64996.65">15941 12562 403 0,'0'0'17'0,"0"0"5"0,0 0-22 0,0 0 0 0,0 0 0 0,0 0 0 16,0 0 158-16,0 0 27 0,0 0 6 0,0 0 1 15,0 0-142-15,0 0-28 0,0 0-6 0,0 0 0 16,0 0-7-16,0 0-1 0,0 0 0 0,0 0 0 16,0 0-8-16,0 0 0 15,0 0 0-15,0 0 0 0,0 0 8 0,0 0 0 0,0 0 0 0,0 0 0 16,0 0 29-16,0 0 6 0,0 0 1 0,0 0 0 15,0 0-44-15,0 0 0 0,0 0-13 0,0 0 3 16,0 0 34-16,0 0 6 0,0 0 2 0,0 0 0 16,0 0 28-16,0 0 7 0,0 0 1 0,0 0 0 15,0 0-22-15,0 0-4 0,0 0-1 0,0 0 0 0,0 0-13 0,0 0-4 16,0 0 0-16,0 0 0 16,0 0 4-16,0 0 0 0,0 0 0 0,0 0 0 0,0 0-28 0,0 0 0 15,0 0 0-15,0 0 0 16,0 0 23-16,0 0 2 0,0 0 1 0,0 0 0 0,0 0 3 0,0 0 1 15,0 0 0-15,0 0 0 16,0 0-11-16,0 0-3 0,0 0 0 0,0 0 0 0,0 0-3 0,0 0-1 16,0 0 0-16,0 0 0 0,0 0 0 15,0 0 0-15,0 0 0 0,0 0 0 0,0 0 4 0,0 0 1 16,0 0 0-16,0 0 0 0,0 0-5 0,0 0-2 16,0 0 0-16,0 0 0 0,0 0-2 0,0 0 0 15,0 0 0-15,0 0 0 0,0 0-20 0,0 0-5 0,0 0-1 16,0 0 0-16,3 8 66 0,3 0 12 15,-3 0 4-15,0 0 0 16,0 0-86-16,0 3-17 0,3-3-3 0,-3 5-1 0,3-3 43 0,-3 6 0 16,3 0 0-16,0 3 0 0,0-3 0 0,0-1 0 15,0 4 10-15,-3-3-10 0,3 0 35 0,-3-3 1 0,3 3 0 16,-3-3 0-16,3 0-48 0,-3 1-8 0,0-4-3 16,3 1 0-16,-4-1 23 0,1-2-11 0,0 0 11 0,-3-8-8 15,3 5 8-15,-3-5 0 0,0 0 0 0,0 0 0 16,0 8 22-16,0-8 3 0,0 0 1 0,0 0 0 31,0 0-50-31,0 0-9 0,0 0-3 0,0 0 0 0,0 0-2 0,0 0-1 0,0 0 0 0,0 0 0 16,0 0-113-16,0 0-24 15,0 0-4-15,0 0 0 0</inkml:trace>
  <inkml:trace contextRef="#ctx0" brushRef="#br0" timeOffset="-64295.23">16176 12666 230 0,'0'0'20'0,"0"0"-20"16,0 0 0-16,0 0 0 0,0 0 327 0,0 0 61 0,0 0 12 0,0 0 2 15,0 0-322-15,0 0-64 0,0 0-16 0,0 0 0 16,0 0 16-16,0 0 0 0,0 0 0 0,0 0 0 15,0 0-1-15,0 0-1 0,0 0 0 0,0 0 0 16,0 0-14-16,0 0 0 0,0 0 8 0,0 0-8 16,0 0 12-16,0 0 0 0,0 0 0 0,0 0 0 15,0-6 19-15,0 6 3 0,-2-5 1 0,2 0 0 16,0-1-5-16,0-1-1 0,2 1 0 0,1-2 0 0,0 0-10 0,0-2-3 16,0 2 0-16,3 0 0 15,0 0-16-15,-3 0 10 0,3 0-10 0,0 0 8 16,0 3-8-16,0-3 8 0,0 3-8 0,3-1 8 0,-3 1-8 15,0 0 0-15,3-1 0 0,0 4 0 0,0-1 0 0,0 1 16 16,0 2-2-16,-1 0-1 0,1 0-25 16,3 2-6-16,0 1-1 0,0-1 0 0,0 4 9 0,0-1 2 15,-3 3 0-15,0 0 0 0,-3 0 8 0,0 2-10 16,-3 4 10-16,0-1-10 0,0 3 10 16,0 2 0-16,-3 6-9 0,-3-3 9 0,3 0 0 0,-3 1 0 15,0-1 0-15,-3-3 0 0,0 1 0 0,0-1-11 16,0-2 11-16,-3-3-8 0,0 1 8 0,0-1 9 15,3-5-1-15,0 2-8 0,0-4 8 16,3-1-8-16,3-5 0 0,0 0 0 0,0 0 16 0,0 0-4 0,0 0-1 16,0 0 0-16,9 3 13 0,3-3 2 0,3-3 1 0,-3 0 0 15,3-5-8-15,0 0-2 0,2 1 0 0,-2-4 0 16,3-2-5-16,3 2-2 0,-3-2 0 0,0 0 0 16,3-3-10-16,-4 0 0 15,4-3 0-15,3 4-686 0,-3-1-139 0</inkml:trace>
  <inkml:trace contextRef="#ctx0" brushRef="#br0" timeOffset="-52360.47">16953 12719 874 0,'0'0'39'15,"0"0"8"-15,0 0-38 0,0 0-9 0,0 0 0 0,0 0 0 0,0 0 72 0,0 0 13 16,0-6 3-16,0 6 0 0,0 0-20 0,0-8-3 15,0 8-1-15,0-5 0 0,-6 0-20 0,3-3-4 0,6-5 0 16,-3 2-1-16,-3 3 21 0,3 3 4 16,0 5 0-16,3-6 1 0,-3 6-52 0,0 0-13 0,0-5 0 0,0 5 0 15,3-5 21-15,-3 5 2 0,0 0 0 0,0-5 0 16,3-3-4-16,0 2-1 0,-3 6 0 0,0-5 0 16,0 5 5-16,0-5 1 15,3-1 0-15,0 1 0 0,-3 0-8 0,0-3 0 0,0 8-1 0,3-5 0 16,-3-1-15-16,3 4 9 0,0-4-9 0,0 1 8 15,3 0-8-15,0 2 0 0,0-2 0 0,0 0 0 16,3-1 0-16,-3 4 0 0,-6 2 0 0,9-6 0 16,0 1-9-16,0 2 9 0,-3 1 0 15,3 2 0-15,-3-3 0 0,-1 3-8 0,4 0 8 0,-9 0 0 16,0 0 0-16,6 3 0 0,3-1 0 0,-3 1 0 16,-6-3 0-16,6 8 0 0,0-3 0 0,0 3 0 15,-3 0 0-15,0 3 0 0,-3-1 0 0,3 4 0 0,0-1 0 16,-3 5 0-16,0 6 0 0,-3-3 0 0,-3-2 8 0,6-3-8 15,-3 0 0-15,3-3 9 0,-3-3-1 16,3 1-8-16,-3 0 12 0,3-3-4 0,-6-1 0 0,3 1-8 16,3-8 12-16,-3 6-4 0,-3-1 8 0,6-5 2 15,0 0 0-15,-3 8 0 0,0-5 2 0,0 2 0 16,3-5 0-16,0 0 0 0,0 0-4 0,0 0-1 16,-9 5 0-16,9-5 0 0,0 0-5 0,0 0-1 15,-3 3 0-15,3-3 0 0,0 0 19 16,0 0 3-16,0 0 1 0,0 0 0 0,-5 5-42 0,5-5-8 15,0 0-2-15,0 0 0 0,0 0 20 0,0 0-8 16,0 0 8-16,8 3 0 0,-2-1 0 0,-6-2 0 16,0 0 0-16,6 0 0 0,3 0 16 0,0 0 1 0,-9 0 0 15,9 0 0-15,0 0-17 0,0 0 0 0,0 0-8 16,-3 0 8-16,3-2 0 0,-3 2 0 0,3 0 0 16,-9 0 0-16,0 0 0 0,6-3 0 0,6 3 0 0,-6-3 0 15,-6 3 8-15,0 0-8 0,11 0 0 0,-5 0 0 16,3-2 0-1,-9 2 0-15,6 0 0 0,0-3 0 0,0 3 0 0,-6 0 0 0,0 0 0 0,9 3 0 16,-3-3 0-16,-6 0-14 0,0 0 4 0,0 0 1 31,0 0-188-31,0 0-38 0,0 0-7 0,0 0-2 0</inkml:trace>
  <inkml:trace contextRef="#ctx0" brushRef="#br0" timeOffset="-51272.94">17513 12623 633 0,'0'0'56'0,"0"0"-44"0,0 0-12 0,0 0 0 16,0 0 115-16,0 0 21 0,0 0 4 0,0 0 0 16,0 0-72-16,0 0-14 0,3-2-3 0,-3 2-1 15,0 0-11-15,0 0-3 0,3-6 0 0,-3 6 0 16,0 0 2-16,0-8 0 0,0 3 0 0,0 5 0 16,0 0-4-16,0 0-1 0,0-3 0 0,0 3 0 15,0-5-6-15,0 5-2 0,-3-5 0 0,3 5 0 16,0 0-1-16,-3-5-1 0,0-1 0 0,0 4 0 0,-3-4 0 0,3 4 0 15,3 2 0-15,-6-3 0 16,0 0-1-16,0-2 0 0,6 5 0 0,-3-3 0 16,-6-2-14-16,3 3-8 0,6 2 10 0,-3-3-10 15,3 3 8-15,-6-5-8 0,-2 2 0 0,5 0 0 0,3 3 0 16,0 0 0-16,-9-2 0 0,3-1 0 0,6 3 0 0,-6-3 0 16,-3 3 0-16,3-2 0 0,0 2 0 15,0 0 8-15,6 0-8 0,-9 2 9 0,0 1-9 0,3 0 0 16,6-3 0-16,-6 5 0 0,-3-2 0 0,0-1 0 15,9-2 0-15,-3 6 0 0,-3-1 0 0,3 0-11 16,-3 0 11-16,6-5-8 0,0 8 8 0,0-8 0 16,-3 6-9-16,3-6 9 0,3 5 0 0,-3-5-9 0,-3 8 9 0,3-3 0 15,0-5-8-15,3 8 8 16,-3-8 0-16,3 5 0 0,-3 3 0 0,0-8 0 0,6 6 0 0,-3-1 0 16,-3-5 0-16,0 0 0 0,9 3 0 0,-3 2 0 15,-6-5-10-15,6 0 10 0,-6 0-8 0,9 0 8 16,0 0 0-1,0-3 0-15,-9 3 0 0,9-2 11 0,0-1 1 16,-3-2 1-16,0 2 0 0,0-2 0 0,0-1 7 0,0 1 0 0,-3 0 1 0,0 0 0 16,-3-3-5-16,5 2-2 0,1 1 0 15,-3 0 0-15,0-1-5 0,-3 1-1 0,3 0 0 16,-3 5 0-16,3-3 6 0,-3 3 1 0,3-5 0 0,0-3 0 16,0 5-15-16,-3 3 8 0,0-5-8 0,0 5 0 15,6-5 13-15,-6 5-3 0,0 0-1 0,0-6 0 16,0 6-1-16,0-5-8 0,0 5 12 0,0 0-4 15,0-5 6-15,0 5 1 0,0 0 0 0,0 0 0 0,0 0 3 16,0 0 1-16,0-5 0 0,0 5 0 16,0 0 1-16,0 0 0 0,0 0 0 0,0 0 0 0,0 0-3 15,0 0 0-15,0 0 0 0,0 0 0 0,0 0 11 0,0 0 1 16,0 0 1-16,0 0 0 0,0 0-30 0,0 0 0 16,0 0 0-16,0 0 0 0,0 0 0 0,0 0 0 15,0 0 0-15,0 0 0 0,0 0 0 0,0 0 0 16,6 8 0-16,0-1 0 0,-6 1 0 15,6 0-20-15,-3 3 4 0,3-1 0 0,0-2 16 0,-3 3 0 16,0 0 0-16,3-1 0 0,3 1 0 16,-3 2 0-16,-6 11 0 0,3-6 0 0,3-2 0 0,-3-3 0 15,0 3 0-15,0-2 0 0,0-4 0 16,0 1 0-16,3 2 0 0,-3-2 0 0,-3-4 0 0,0 4 0 0,5-3 0 16,-2-3 0-16,-3 3 0 0,0-8 0 0,0 0 0 0,3 5 0 15,0 1 0-15,-3-6 0 0,0 0 0 16,3 8 0-1,0-3-74-15,-3-5-11 0,0 0-3 0,0 8-1006 0</inkml:trace>
  <inkml:trace contextRef="#ctx0" brushRef="#br0" timeOffset="-41416.43">16093 12764 1152 0,'0'0'102'0,"0"0"-82"16,0 0-20-16,0 0 0 0,0 0 71 0,0 0 9 16,0 0 3-16,0 0 0 0,0 0-83 0,0 0-22 15,0 0-2-15,0 0 0 16,0 0-89-16,0 0-19 0,0 0-3 0,0 0-335 0</inkml:trace>
  <inkml:trace contextRef="#ctx0" brushRef="#br0" timeOffset="-28704.48">10667 4392 403 0,'0'0'36'0,"0"0"-36"0,0 0 0 16,0 0 0-16,0 0 31 0,0 0-1 0,0 0 0 0,0 0 0 16,0 0 1-16,0 0 0 0,0 0 0 0,-3 5 0 15,3-5 5-15,0 0 2 16,0 0 0-16,0 0 0 0,0 0-18 0,0 0-3 0,0 0-1 0,0 0 0 15,0 0 26-15,0 0 5 0,0 0 1 0,9 0 0 16,-3 0-26-16,3-2-5 0,3-6-1 0,-3 3 0 16,-1-1 25-16,4 1 5 0,0-3 1 0,0 3 0 15,0-9-37-15,0 7-10 0,0 1 0 0,0-2 0 16,0 3 0-16,0-6 0 0,0 3 0 0,-4 1 0 16,4 1 0-16,-6-2-8 0,0 3 0 0,-3 0 0 15,-3 5 8-15,0 0 0 0,3-6 8 0,-3 6-8 16,0 0 14-16,-6-2-2 0,0 2 0 0,0 2 0 0,-6 1-12 0,4 5 0 15,-4-3 8-15,0 3-8 0,0 0 20 16,-3 3 0-16,0 2 1 0,0-5 0 0,3 5-21 16,-3-2-20-16,3 2 4 0,1-2 1 0,-1-1 15 0,3 1 0 15,-3-3 0-15,6 0-9 0,0 0 9 0,0-3 0 16,6-5 0-16,-6 5 0 0,6-5 17 0,0 0-1 16,0 0 0-16,0 0 0 0,0 0 13 0,0 0 3 15,0 0 0-15,9 0 0 0,-3-8-32 0,3 3 0 16,0-6 0-16,0 3 0 0,3-2 8 0,2-1-8 15,-2 1 0-15,0 2 9 0,0-6-9 0,3 4 8 16,0-1-8-16,0-2 8 0,0 0-8 0,0 2 0 16,2 1 0-16,-2-1 0 0,-6 1 8 0,3 2-8 15,0 0 8-15,-3 2-8 0,0-2 0 0,-3 6-14 0,0-1 2 16,-6 3 0-16,0 0 12 0,0 0 0 16,3 3 0-16,-3-3-649 0</inkml:trace>
  <inkml:trace contextRef="#ctx0" brushRef="#br0" timeOffset="-20778.29">22412 9589 529 0,'0'0'23'0,"-9"5"5"0,1-3-28 16,-1 1 0-16,0 0 0 0,-3 2 0 0,3-2 24 0,-3-1-2 16,0 4 0-16,-6-4 0 15,0 1-22-15,0 0-8 0,4 2 0 0,-4 0 0 16,6-2-19-16,-3-1-3 0,3 4-1 0,0-4-196 0</inkml:trace>
  <inkml:trace contextRef="#ctx0" brushRef="#br0" timeOffset="-19430.86">21954 9739 1105 0,'0'0'24'0,"-6"3"4"0,-3 0 2 0,-3 2 2 0,-3 0-32 0,0-2 0 15,-2 2 0-15,-7 0 0 0,-3-2 0 0,0 2 0 0,6 1 0 0,-2-1 0 16,2-2 26-16,3 5-2 0,-3-3 0 0,6 0 0 15,-3-2 16-15,0 2 4 0,1 0 0 0,2 1 0 16,-3-4-10-16,3 4-2 0,0-6 0 0,0 5 0 16,3-2-16-16,-3 2-3 0,3-5-1 0,1 2 0 15,-1 1 28-15,0 0 6 0,3-1 1 0,-3-2 0 16,0 3-5-16,3-3-1 0,0 0 0 0,0 0 0 16,0 0-7-16,3 0-2 0,-3 3 0 0,3-3 0 15,1 0-6-15,5 0-2 0,0 0 0 0,0 0 0 16,0 0 4-16,0 0 0 0,-6-3 0 0,6 3 0 15,0 0 5-15,0 0 2 0,0 0 0 0,0 0 0 16,0 0-8-16,0 0-2 0,0 0 0 0,0 0 0 16,0 0-3-16,0 0-1 0,6-3 0 0,2 1 0 15,1-1-21-15,3 0 8 0,0 1-8 0,0-1 0 16,0 1 0-16,3-1 0 0,0-2 0 0,0-1 0 0,2 4 17 16,1-4 6-16,0 1 1 0,3 0 0 0,3-1-12 0,-3 1-3 15,3-3 0-15,2 0 0 0,1 0-1 0,6 0 0 16,6 0 0-16,-1-2 0 0,-2 2 2 0,-3 0 0 15,-1-3 0-15,1 1 0 0,-6-1 5 0,3 1 1 16,2-4 0-16,-2 4 0 0,6-3-26 0,0-1-5 16,5 1-1-16,-2 0 0 0,3 2 39 0,-1-4 7 15,-5-4 2-15,-3-2 0 0,3 5-20 0,-7 0-3 16,4 3-1-16,-3 0 0 0,0-1-8 0,2 1 0 16,4 3 0-16,3-4 0 0,2 1 10 0,-2 0 0 0,-3 2 0 15,-3-2 0-15,-4 2 3 0,-2 1 1 16,0 2 0-16,-3 0 0 0,0 0-14 0,-4 0 0 15,1-2 0-15,-3 4 0 0,3-2 10 0,-3 3-1 0,0-3 0 16,-1 0 0-16,-2 0-9 0,0 3 8 0,0 0-8 16,0-1 8-16,-6 4 9 0,6-4 2 0,0 4 0 15,-3-1 0-15,-3-2-19 0,-1 5 0 0,1 0 0 0,-9 0 0 16,0 0 0-16,0 0 0 0,6-3 0 0,-6 3 0 16,0 0 0-16,0 0 0 0,0 0 0 0,0 0 0 15,0 0 0-15,0 0 0 0,0 0 0 0,0 0 0 16,0 0 10-16,0 0-2 0,0 0 0 0,0 0 0 15,0 0-8-15,0 0 0 0,0 0 9 0,0 0-9 16,0 0 0-16,0 0 0 0,0 0 0 0,0 0 0 16,0 0 9-16,0 0-9 0,0 0 12 0,0 0-12 15,0 0 0-15,0 0 0 0,0 0 0 0,0 0 0 16,0 0 0-16,0 0 0 0,0 0 0 0,0 0 0 0,0 0 0 0,0 0 0 16,0 0 0-16,0 0 0 0,0 0 0 0,0 0 8 15,0 0-8-15,0 0 0 0,0 0 9 0,0 0-9 16,0 0 0-16,0 0 9 0,0 0-9 0,0 0 0 15,0 0 0-15,0 0 8 0,0 0-8 0,0 0 0 16,0 0 0-16,0 0 0 0,0 0 0 0,0 0 0 16,0 0 0-16,0 0 0 0,0 0 0 0,0 0 0 15,0 0 0-15,0 0 0 0,0 0 0 0,0 0 0 16,0 0 0-16,0 0 0 0,0 0 0 0,0 0 0 16,0 0 0-16,0 0 0 0,-9-2 0 0,3 2-9 15,-2 0 9-15,2 0 0 0,0-3 0 0,0 3-8 0,0 0 8 16,0 0 0-16,0 0-11 0,0 0 2 0,-3 0 0 15,3 0 0-15,0 0 9 0,-3 0-8 0,3 0 8 16,-3 3-8-16,3-3 8 0,-3 2 0 0,0 1 0 0,0-1 0 16,-2-2 0-16,2 3 0 0,-3 0-12 0,3-1 4 15,0-2 8-15,-3 6 0 0,3-4 0 0,0 1-8 16,0 0-5-16,0-1-1 0,0 4 0 0,0-4 0 16,0 1 14-16,1 0 0 0,-4-1 0 0,3 1 0 15,0 2-16-15,-3-2 0 0,0 2 0 0,0 0 0 16,0-2 16-16,0 2 0 0,-3 1 0 0,-5-1 0 15,-1 3 0-15,-3-3 13 0,3 0-2 0,3 1-1 16,0-1-10-16,0 3-14 0,4-3 3 0,-1 3 1 16,-3-3 10-16,3 1 8 0,0-1-8 0,0 3 11 15,-3-3-11-15,6 1 0 0,-2-1 0 0,-1 0 8 16,0 3-8-16,0 0-12 0,-3 0 2 0,3 0 1 16,0 0 9-16,-3 0 0 0,1 0 0 0,-4 2 0 0,0 1 0 0,-3 2 0 15,0 3 0-15,-3 0 0 0,4-6 0 16,-4 1 0-16,3 0 0 0,0 2 0 0,0-5 0 15,1 5 0-15,2-2 0 0,3-1 0 0,-3 1 0 0,3 2 0 16,0-2 0-16,1-4 0 0,-1 4 0 0,3-3 0 16,-3-3 0-16,0 3 0 0,0 0 0 0,-3 3 11 15,1-3-11-15,-4 0 12 0,-3-3-12 0,3 3 8 16,3-3-8-16,0 0 8 0,1 1-8 16,2-1 0-16,0 0 0 0,3 1-11 0,0-1 11 0,0-2-12 15,3 2 12-15,0 0-12 0,3-2 12 0,1 2 0 16,-1-2 0-16,0-1 0 0,3 1 11 0,0 2 4 15,0-5 1-15,6 0 0 0,-6 3-26 0,6-3-5 16,-6 3-1-16,6-3 0 0,0 0 16 0,0 0 0 0,-6 0 0 16,6 0 0-16,0 0 0 0,0 0 15 0,0 0-2 15,0 0 0-15,0 0-13 0,0 0-18 0,0 0 4 0,0 0 1 16,0 0 13-16,0 0 15 0,-3 2-3 0,3-2-1 31,-6 3-113-31,0 2-22 0,-3-2-5 0,0 5-643 0,0 0-129 0</inkml:trace>
  <inkml:trace contextRef="#ctx0" brushRef="#br0" timeOffset="-15356.26">15185 13189 403 0,'0'0'36'0,"0"0"-36"16,0 0 0-16,0 0 0 0,0 0 212 0,0 0 36 15,0 0 8-15,0 0 0 16,0 0-236-16,3-7-47 0,-3 1-9 0,3 1-3 0,0-3 12 0,0-3 3 16,0-10 0-16,0 3-480 0</inkml:trace>
  <inkml:trace contextRef="#ctx0" brushRef="#br0" timeOffset="-14995.64">15379 13248 1879 0,'0'0'41'0,"0"0"9"0,0 0 2 15,0 0 0-15,0 0-41 0,0 0-11 0,0 0 0 0,0 0 0 16,0 0-18-16,6 0-6 0,3 0 0 0,0 0-518 16,0 0-103-16</inkml:trace>
  <inkml:trace contextRef="#ctx0" brushRef="#br0" timeOffset="-4679.98">11816 15454 172 0,'0'0'16'0,"0"0"-16"0,0 0 0 0,-6 6 0 16,0-6 107-16,0 2 18 16,6-2 4-16,-6 3 1 0,0 2-75 0,0-2-15 0,6-3-4 0,0 0 0 15,-6 5-16-15,3-2-4 0,-3 2-1 0,6-5 0 16,0 0-3-16,-3 3 0 0,-3 2 0 0,6-5 0 16,-3 5 8-16,3-5 2 0,-6 6 0 0,0-4 0 15,0 4 18-15,6-6 3 0,-3 2 1 0,3-2 0 16,-8 3-11-16,2 2-1 0,6-5-1 0,-3 0 0 15,-3 3 10-15,0-1 3 0,6-2 0 0,0 0 0 16,-6 0 5-16,6 0 2 0,-6 3 0 0,0-3 0 16,6 0-23-16,-6 0-4 0,6 0 0 0,-6 0-1 0,6 0 8 0,-3 0 1 15,-3 0 1-15,6 0 0 0,-6 0-2 0,6 0-1 16,0 0 0-16,0 0 0 0,-6 0-8 0,6 0-2 16,0 0 0-16,0 0 0 0,-6 0 0 0,6 0-1 15,0 0 0-15,0 0 0 0,0 0-2 0,0 0 0 16,-6 0 0-16,6 0 0 0,0 0 2 0,0 0 0 15,-3-5 0-15,3 5 0 0,0 0-4 0,0 0-1 16,-3-3 0-16,3 3 0 0,0 0-3 0,0 0-1 16,0 0 0-16,0 0 0 15,0 0 1-15,0 0 0 0,0 0 0 0,0 0 0 0,-3-5-1 0,3 5 0 16,0 0 0-16,0 0 0 0,0 0-10 0,0 0 0 16,3-5 9-16,0 2-9 0,0-2 0 0,-3 5 9 15,6-6-9-15,0 4 0 0,0-4 9 0,3 4-9 16,0-1 0-16,0-2 9 0,3 2-1 0,-3 0 0 0,6 1 0 0,-6-1 0 15,2 1 1-15,1-1 0 0,0 0 0 0,6 1 0 16,3-1-1-16,0 0 0 0,-3 1 0 0,-3-4 0 16,-4 6 4-16,4-2 0 0,0-1 0 0,-3 0 0 15,3 1 3-15,-3-1 1 0,-3 1 0 16,3-1 0-16,0 3-2 0,-3-3 0 0,-1 3 0 0,-2-2 0 16,0 2-6-16,3-3 0 15,-9 3-8-15,0 0 12 16,0 0-4-16,6 0-8 0,0-3 11 0,-6 3-11 0,0 0 12 0,0 0-4 0,0 0 0 0,0 0-8 15,0 0 13-15,0 0-4 0,0 0-1 0,0 0 0 16,0 0 2-16,0 0 0 0,0 0 0 0,0 0 0 16,0 0 1-16,0 0 0 0,0 0 0 0,0 0 0 15,0 0-3-15,0 0 0 0,0 0 0 0,0 0 0 16,0 0-8-16,0 0 0 0,0 0 9 0,0 0-9 16,0 0 0-16,0 0 0 0,0 0 0 0,0 0 0 15,0 0 0-15,0 0-15 0,0 0 3 0,0 0-808 16,0 0-160-16</inkml:trace>
  <inkml:trace contextRef="#ctx0" brushRef="#br0" timeOffset="-2355.59">13355 14991 1105 0,'0'0'48'0,"0"0"12"0,0 0-48 0,0 0-12 15,-9 0 0-15,6-2 0 0,3 2 17 0,0 0 2 16,0 0 0-16,-6 0 0 16,6 0 27-16,-3-3 6 0,3 3 0 0,0 0 1 0,0 0-53 0,-6-3 0 15,6 3-8-15,0 0 0 0,0 0 30 16,-3-5 6-16,0 2 2 0,3 3 0 0,0 0 22 0,-6-2 5 16,3-1 1-16,-3 0 0 0,6 3 9 0,0 0 1 15,-3-2 1-15,-3-1 0 0,3 3-13 0,-3-2-2 16,6 2-1-16,-6 0 0 0,-3 0-17 0,3 0-3 0,0 0-1 15,0 0 0-15,1 0-4 0,-4 0-2 0,0 0 0 0,-3 0 0 16,3 0-9-16,-3 2-1 16,3-2-1-16,0 3 0 0,0-1-5 0,-3 1-1 0,3 0 0 0,0-1 0 15,-3 1-9-15,4 2 8 0,-1-2-8 0,0 0 8 16,3 2-8-16,-3-2 0 0,0-1 0 16,3 4 0-16,-3-4 8 0,3 1-8 15,0 2 8-15,0-2-8 0,0-1 8 0,0 1-8 0,6-3 8 0,-6 3-8 16,0-1 0-16,3 1 8 0,-3 0-8 0,6-3 0 15,0 0 0-15,-6 2 0 0,6-2 0 0,-6 3 0 16,6-3 8-16,0 0-8 0,0 0 0 0,0 0 8 16,-2 3 0-16,2-3 0 0,0 0 0 0,0 0 0 15,0 0-8-15,0 0 0 0,0 0 0 0,0 0 0 16,0 0 0-16,0 0 15 0,0 0-4 0,0 0-1 0,0 0-10 16,0 0-14-16,0 0 3 0,0 0 1 0,0 0 10 15,0 0 0-15,0 0-9 0,0 0 9 0,0 0 0 0,0 0-11 16,0 0 11-16,0 0-8 0,0 0 8 0,0 0 14 15,0 0-3-15,2 0-1 16,4-3-10-16,0 0 0 0,0 1 0 0,0-1 0 0,0 0 0 16,3 3 0-16,0-2 0 0,0-1 0 0,0 0 0 0,0 1 0 15,3-1 0-15,0 3 0 0,0-3 12 0,0 1-2 16,2-1-1-16,1-2 0 0,6 5-9 0,0-3 12 16,-3 1-12-16,-3-4 12 0,0 4-4 15,2-1-8-15,-2 0 12 0,3-2-4 0,-3 2 5 0,0 1 1 16,3-1 0-16,-3-2 0 15,3 2-4-15,-4 1-1 0,1-4 0 0,3 4 0 0,-3-4-9 0,0 4 12 0,0-1-12 16,3 0 12-16,-3 1-12 0,5-4 0 16,-2 1 0-16,0 0 8 0,0 2 0 0,3 1 0 15,0-4 0-15,-1 1 0 0,1 2 4 0,-3-5 1 0,-3 0 0 0,0 1 0 16,-3 1-1-16,3-2-1 16,-3 3 0-16,0 0 0 0,-1-1-1 0,-2 1 0 0,3 2 0 0,-3-2 0 15,0 0 17-15,3 0 3 16,-6-1 1-16,3 4 0 0,0-1-31 0,-3 0 8 15,0-2-8-15,0 5 0 0,3-3 0 0,-6 1 0 0,-3 2 0 0,0 0 0 16,6-3 0-16,-6 3 0 0,0 0-9 0,0 0 9 16,6-2 0-16,-6 2 10 0,0 0 0 15,0 0 0-15,0 0-10 0,0 0 0 0,0 0 9 0,0 0-9 16,0 0 0-16,0 0 9 0,0 0-9 0,0 0 0 16,0 0 0-16,0 0-11 0,0 0 0 0,0 0 0 15,0 0 11-15,0 0 0 0,0 0 0 0,0 0 0 0,0 0 10 0,0 0 4 16,0 0 1-16,0 0 0 15,0 0 1-15,0 0 1 0,0 0 0 0,0 0 0 0,0 0-17 0,0 0-16 16,0 0 4-16,0 0 0 0,0 0 12 16,0 0 0-16,0 0 0 0,0 0 10 0,0 0-10 0,0 0 0 15,0 0 0-15,0 0 8 0,0 0-8 0,0 0 0 16,0 0 0-16,0 0 0 0,0 0 8 0,0 0-8 16,0 0 8-16,0 0-8 0,0 0 0 0,0 0 0 15,0 0 0-15,0 0 0 0,0 0 0 0,0 0 0 16,0 0 0-16,0 0 0 0,0 0-8 0,0 0-4 15,0 0-1-15,0 0 0 0,0 0 25 0,0 0 4 16,0 0 2-16,0 0 0 0,-6 0-18 0,0 2 0 16,-3-2 0-16,3 3 0 0,0-1 0 0,-3 1 0 0,3-3 0 15,-3 3-12-15,3-1 12 0,-3 1 0 16,0 0 0-16,3-1 0 0,-3-2 0 0,0 3-9 0,0 0 9 0,3-1 0 16,-2-2 24-16,-1 3 9 0,0-3 3 0,0 3 0 15,0-3-28-15,0 2-8 0,-3 1 0 0,0-1 0 16,-3-2-8-16,3 0-6 0,0 3-1 15,0 0 0-15,4-1 15 0,-4-2 0 0,3 0 0 0,-3 3 0 16,3 0 0-16,0-3 0 0,0 2 0 0,0-2 0 16,0 3 0-16,0 2 0 0,0 3 8 0,0 3-8 15,0-3 0-15,1-3 0 0,-1-2 0 0,0 2 0 16,0 0 0-16,0-2 0 0,3 2 0 0,-3-2 0 16,0 0 0-16,3-1 0 0,-3-2 0 0,0 3 0 0,0-1 12 15,3-2-4-15,-3 0 0 0,3 3-8 16,-3 0 0-16,1-1 0 0,-1-2 0 0,0 0 0 15,0 0 0-15,0 3 0 0,3 0 8 0,-3-3-8 0,0 2 0 16,0 1 0-16,-3 0 0 0,3-1 0 16,0 1 0-16,3 2 0 0,-6-5 0 0,1 5 0 0,-4-2 0 0,0 0 0 15,3-1 0-15,0 4 0 0,0-4 0 0,0 1 0 16,3 0 0-16,-3 2 0 0,0-2 0 0,3-1 0 16,1 1 0-16,-1 2 0 0,-3-2 0 0,3-1 0 15,0 1 0-15,3 0 0 0,-3-1 0 0,3 1 0 16,0-3 0-16,0 3 0 0,0-1 0 0,6-2 0 15,-3 3 0-15,3-3 0 0,-6 3 0 0,0-1 0 16,0-2-8-16,0 3 8 0,6-3 0 0,0 0 0 16,0 0 0-16,0 0-9 0,-6 3 9 0,6-3 0 0,0 0 0 0,0 0-8 15,0 0 8-15,0 0 0 0,0 0 0 0,0 0 0 16,0 0-8-16,0 0 8 0,0 0-8 0,0 0 8 16,0 0-11-16,0 0 11 0,0 0-13 0,0 0 5 15,0 0 8-15,0 0-13 0,0 0 5 0,0 0 8 16,0 0-12-16,0 0 12 15,0 0-12-15,9 0 12 0,-3-3-9 0,3 3 9 0,0 0 0 16,9-3-8-16,-9 3 8 0,0-2 0 0,0 2 0 16,0 0 0-16,0 0 0 0,0-3 0 0,0 3 0 15,-1 0 0-15,1 0 0 0,-3 0 0 0,3-3 0 16,-9 3 0-16,6 0 0 0,0 0 0 0,-6 0 0 16,0 0 0-16,6 0 0 0,-6 0 0 0,9 0 0 15,-9 0 0-15,0 0 0 0,0 0 0 0,6 0 0 16,3-2 0-16,0 2 0 0,-9 0 0 15,0 0 0-15,0 0 0 0,0 0-10 0,0 0 10 0,6 0-12 0,-6 0-7 0,0 0-1 16,0 0-1-16,0 0 0 16,0 0-205-16,0 0-41 15</inkml:trace>
  <inkml:trace contextRef="#ctx0" brushRef="#br0" timeOffset="-580.53">15727 14904 1324 0,'0'0'29'0,"0"0"7"0,0 0 0 0,-3-3 1 0,3 3-29 15,-6 0-8-15,6 0 0 0,-6-2 0 0,0 2 26 0,0 0 4 0,0 0 1 0,0 0 0 16,0 0-31-16,0 0 0 0,3 0 0 0,-2 0 0 16,-1 0 9-16,0 0-9 0,0 0 8 0,0 2-8 15,0 1 40-15,-3-3 4 0,3 3 0 0,0-1 0 16,0 1 12-16,0-3 4 0,-3 3 0 0,3-1 0 16,-3 1-4-16,0 0 0 0,3-1 0 0,-3-2 0 15,-3 3-15-15,4-1-3 0,-1 1-1 0,-3 2 0 16,-3-5 1-16,0 3 0 15,0 0 0-15,3-1 0 0,-3 1-8 0,3 0-2 0,0-1 0 0,1 1 0 16,-1 0-12-16,0-1-2 0,3 3-1 0,0-2 0 0,-3 0-1 16,3-1-1-16,0 1 0 0,0 2 0 15,-3-2 0-15,3 0 0 0,0-1 0 0,3 1 0 0,-2 0 2 0,2-1 1 16,-3 1 0-16,3-3 0 0,-3 3-5 0,3-1-1 16,0 1 0-16,-3-1 0 15,3-2-8-15,0 3 8 0,3 0-8 0,3-3 8 0,-6 0-8 0,6 0 12 16,-6 2-12-16,6-2 12 0,0 0 8 0,0 0 1 15,0 0 1-15,0 0 0 0,0 0-22 0,0 0 0 16,0 0 0-16,0 0 0 0,0 0-10 0,0 0 0 0,0 0 0 16,0 0 0-16,0 0 10 0,0 0-13 15,0 0 5-15,0 0 8 0,0 0-12 0,6-5 12 16,0 0-12-16,3 2 12 0,-3-2 0 16,3 2 0-16,3 1 0 0,-3-4 0 15,0 1 0-15,3 0 0 0,-1-1 0 0,4 1 8 0,-3 0-8 16,6 0 8-16,-3-3-8 0,3 2 8 15,0-2-8-15,5 3 0 0,4 0 9 16,-3-3-9-16,0 3 9 0,-3-6-9 0,3-2 12 0,-4 0-12 0,1-1 0 0,0 4 0 16,-3-1 0-16,0 1 0 0,3 2 11 0,-4-3-11 0,1 0 10 15,0 4-10-15,0-1 14 0,-3-3-3 0,6 3-1 0,-3 0 0 16,-1 0 5-16,4 0 1 0,0-2 0 0,0 4 0 16,0-2-7-16,0 0-1 0,2-2 0 0,-2 2 0 15,-3 3-8-15,0-1 0 0,-3-2 0 0,3 3 0 16,-3 0 27-16,0 2 3 0,-4-2 1 0,1 0 0 15,0-1-31-15,0 4 8 0,-3-4-8 0,3 4 0 16,-3-4 0-16,-3 4 0 0,3-1 0 0,-3 1 0 0,3-1 0 16,-3 0 0-16,0 1 0 0,0-1 0 0,0 0 0 15,-1 3 0-15,1-5 0 0,-6 5 0 0,6 0 0 0,0-3 0 16,-6 3 0-16,6-5 0 0,-6 5 0 16,3-3-12-16,-3 3 3 0,6-2 0 0,-6 2 9 0,0 0 12 15,0 0-2-15,0 0-1 0,0 0-9 0,0 0 0 16,0 0-12-16,0 0 12 0,0 0 0 0,0 0 0 15,0 0 0-15,0 0 0 0,0 0 0 0,0 0 12 16,0 0-12-16,0 0 12 0,0 0-12 0,0 0 0 16,0 0-10-16,0 0 10 0,0 0 0 0,0 0 16 15,0 0-1-15,0 0-1 0,0 0-14 0,0 0 0 16,0 0 8-16,0 0-8 0,0 0 0 0,0 0 0 16,0 0 0-16,-6 0 0 0,3 0-14 0,3 0 1 15,-6 2 0-15,0 1 0 0,-3-3 13 0,3 3 0 16,1-3 0-16,-1 2 0 0,-3 1 0 0,3 0 0 0,0-1 0 15,-3-2 0-15,0 6 0 0,3-4 0 0,-3 1 0 0,0 0 0 16,3-1 0-16,-3 3 0 0,0-2 0 0,0 0-9 16,0-1 9-16,0 4 0 0,-2-4 0 0,-1 1 0 15,0 0 0-15,3 2 0 0,-6-2 0 0,3 2 0 16,-9-2 10-16,3 4-2 0,0-4-8 0,1 2 12 16,2 1-12-16,-3-1 0 0,3 3-12 0,-3-3 12 15,3-2 0-15,0 2 16 0,3 0-2 0,-2 3 0 16,2-2-14-16,0-1 0 0,0-2 8 0,0 2-8 15,0 3 15-15,-3-3 0 0,6 0 0 0,-3 1 0 16,3-1-15-16,-2 3-10 0,-1-3 2 0,3 1 0 16,-3-1 8-16,0 0 0 0,3 3 0 0,-3-3 0 15,0 1 0-15,0-1 0 0,0 0 0 0,3 0 0 0,-3 1 0 0,4-1 0 16,-4 6 0-16,0-3 0 16,-6 0 0-16,3-3 12 0,3 0-4 0,0-2 0 0,0 2-8 0,0 0 9 15,0-2-9-15,4 0 10 16,-4-1-10-16,3 1 8 0,0 0-8 0,3-1 8 0,-3-2-8 0,0 3 0 15,0 0 9-15,3-3-9 0,-3 2 19 0,3-2-1 16,-3 3 0-16,3-1 0 0,-3-2-18 0,3 3-17 16,0-3 3-16,1 3 1 0,-1-1 21 15,-3-2 4-15,6 3 0 0,-3-3 1 0,0 3-13 0,6-3-13 16,-6 0 2-16,6 0 1 0,-6 2 18 0,3 4 3 0,-3-6 1 16,6 0 0-16,-6 2-12 0,6-2 0 0,-6 3 0 0,6-3 0 15,-6 3-12-15,6-3 0 0,-6 2-1 0,6-2 0 16,-3 3 22-16,3-3 5 0,0 0 1 0,0 0 0 15,0 0-27-15,0 0-4 16,0 0-2-16,0 0 0 0,0 0 18 0,-6 2-8 0,6-2 8 16,0 0 0-16,0 0-24 0,0 0 3 0,0 0 0 0,0 0 0 15,0 0 9-15,0 0 3 0,0 0 0 0,-3 6 0 32,3-6-119-32,-3 5-24 0,3-5-5 0,0 8-1016 0</inkml:trace>
  <inkml:trace contextRef="#ctx0" brushRef="#br0" timeOffset="9109.17">11616 14192 403 0,'0'0'36'0,"0"0"-36"16,-3-2 0-16,-3-1 0 0,1 0 93 0,-1 1 12 15,3-1 3-15,3 3 0 0,-6-3-78 0,0 1-15 16,0-1-3-16,3 0-1 0,0 1-11 0,-3-1 0 15,3 1 0-15,3 2 0 0,-6-6 0 0,0 4 0 0,0-1 0 0,-3 0 0 16,3 1 0-16,0-1 8 0,3 0-8 0,-3 1 8 16,0-1-8-16,3 0 0 15,3 3 0-15,-6-2 8 0,0 2-8 0,6 0 0 0,-3-3 0 0,-3 0 0 16,3 1 0-16,-2-1 0 0,2 1 10 0,-3 2-10 16,0-3 24-16,0 0-1 0,0 3-1 0,0-2 0 15,3 2-7-15,-3 0-2 0,-3-3 0 0,3 3 0 16,-6-3-13-16,0 3 0 0,3 0 0 0,-3-2 0 15,0 2 21-15,3 0 8 0,1 0 2 0,-1 0 0 16,-3 0-17-16,0 0-3 0,3 0-1 0,0 2 0 16,0-2 11-16,-3 3 3 0,3 0 0 0,0-1 0 15,3 4-24-15,-3-4-15 0,-3 1 3 0,4 2 0 16,-1 0 12-16,0 3 0 0,0 0 0 0,0 0 0 16,0-2 0-16,0 4 0 0,0-2 0 0,0 3 0 15,0-1 0-15,3 1 0 16,-3-1 0-1,3 1 10-15,-3 0 3 0,3-1 1 0,1 3 0 0,-1 1 0 0,0-4-14 0,0 3 11 0,0 3-11 0,3-3 10 16,0 3-10-16,0 0-11 0,-3-3 3 0,3 9 0 0,0 1 8 16,0 1 0-16,3-3 0 0,-3 1-8 0,3-4 8 0,-3 1 0 15,3-1-9-15,0 1 9 0,0-3 0 0,0-1 0 16,0-1 0-16,0 2 0 0,0-3 0 0,0 0 0 16,3 3 0-16,0 0 0 0,-3-3 28 0,3 3 3 15,0 0 1-15,0 2 0 16,0 1-32-16,0-1 0 0,0 1 0 15,0 5 0-15,3 2 12 16,-3-2-3-16,0-3-1 0,0-2 0 0,0-1-8 0,3 1 8 0,-1-4-8 16,-2 1 8-16,3 0-8 0,-3-3-17 0,3 3 4 0,-3-2 1 15,0-1 12-15,3 0 12 0,0 0-3 0,-3-2 0 0,3 2 6 0,-3-2 1 16,0-1 0-16,3 1 0 16,3-1-4-16,-3 1 0 0,0 2 0 0,0-2 0 0,0 2-4 0,0-2 0 0,0 2-8 15,0 0 12-15,0-2 4 0,0 2 1 16,2-3 0-16,1 6 0 0,-3 8-5 15,3-5 0-15,0-3-1 0,0-3 0 0,0 0-11 16,0 0 0-16,0 0-12 0,3-2 12 0,-3 0 0 0,0-3 0 0,3 2 9 0,2 1-1 16,1-3-8-16,0 0 0 0,0 2 0 0,-3-2 8 15,3 0-8-15,-3 0 0 0,-3 0 8 0,6 3-8 16,-3-6 8-16,-1 3-8 0,-2 0 8 0,3-3-8 16,0 3 9-16,0-3-9 0,0 3 12 0,0 0-12 0,0 0 9 15,0-3-9-15,0 3 0 0,0-2 9 0,-1-1-9 16,1 0 10-1,0 0-10-15,0 1 10 0,3-1-2 0,-3 0-8 0,0 3 12 16,3-2-4-16,0-1-8 0,0 0 8 0,-4 0-8 0,4 1 8 0,3-1 9 0,0 0 2 16,3-2 0-16,-3 2 0 0,-3-2-19 15,2 0 0-15,-5-1 8 0,6-2-8 0,-6 0 12 0,3 0 0 16,0 0-1-16,0 0 0 0,0-2-11 16,-3 2 12-16,2 0-12 0,1 2 12 0,0-2-12 15,0 0 0-15,-3 0 0 0,3 3 0 0,0-3 0 0,3 0 8 16,-3 0-8-16,2 0 0 0,4 0 8 0,-3 0-8 15,3 0 0-15,3 0 8 0,3 0 0 0,-4-3 0 16,4 3 0-16,-3-2 0 0,-3-1 2 0,3-2 0 16,-1 2 0-16,-2 0 0 0,0 1-1 0,0-4 0 0,0 4 0 15,3-4 0-15,-4 4-9 0,1-1 12 0,3 0-12 16,-3-2 12-16,3 3-12 0,5-1 0 0,7 0 0 16,0-2 0-16,-6 2 8 0,2-2 0 0,-2 2 0 0,0 1 0 15,-3-4-8-15,2 4 0 0,-2-4 0 0,0 1 0 16,3 3 0-16,-3-4 0 0,2 4 0 0,4-1 8 15,0-2-8-15,6 2 10 0,5 0-10 16,-5 1 10-16,0-4-10 0,-1 4 8 0,-5-3-8 0,3 2 8 16,-4-2-8-1,4 2 8-15,0 0-8 0,6-2 8 16,2 2-8-16,1-2 0 0,-3 0 0 0,-1 2 8 0,-2-2-8 0,0 0 0 0,-7-3 9 0,1 2-9 16,3 1 10-16,-3 0-2 0,-1-3-8 0,7 0 12 15,6 0-3-15,-4 0-1 0,1 0 0 0,-3 0 0 16,-4 0 16-16,-2-2 2 0,0 2 1 0,-3-3 0 15,-1 0-19-15,1-2-8 0,0-8 8 0,-3 3-8 0,3 2 10 16,2 0-10-16,7 3 12 0,-3-1-12 16,-7 1 12-16,4 3-12 0,-6-4 12 0,0 4-12 0,0-1 12 15,-1-2-4-15,-2 0 0 0,0 2-8 0,-3 1 12 0,3-1-12 16,-4 0 12-16,4 1-12 0,0-1 8 0,3 3-8 16,0-2 0-16,2 2 0 0,7 0 0 0,-3 0 0 15,-3 0 0-15,-1 0 0 0,-2 0 0 0,-3 3 0 16,0-3 0-16,-3 3 0 0,2-1 0 0,-2 1 0 15,0 0 0-15,0-1 0 0,-3 1 0 0,3-3 0 16,-3 3 0-16,2-3 0 0,4 3 8 0,-3-3-8 0,3 0 0 16,6 0 0-16,2 0 0 0,-2 0 0 15,0 3 0-15,0-3 0 0,-4 0 0 0,-2-3 0 16,-3-5 0-16,0 0 0 0,0 3 8 0,0 3-8 0,-1 2 0 16,-2 0 0-16,3 0 0 0,-3 2 0 15,3 1 0-15,0 3 0 0,-4-4 0 0,1 4 0 0,3-4 0 0,0 4 0 16,0-4 0-16,0 4 0 0,0-1 0 15,-7-2 0-15,4 2 0 0,-6 1 0 0,3-1 11 0,0 0-3 16,-3 1-8 0,0-1 0-16,0 0 0 0,0 1 0 15,-1-4 0-15,1 4 0 0,0-4 0 0,0 4 0 16,3-1 0-16,-3 0 0 0,0 1 0 0,3-3 0 16,-3 2 0-16,3 0 0 0,-1 1 0 0,-2 2 0 15,3-3 0-15,0 3 0 0,0-3 0 0,0 1-8 0,3 2 8 0,3-3 0 0,2 0 0 0,-2 1 0 16,0-1 0-16,-3 0 0 0,0 3 0 0,-6-5 0 15,0 2 0-15,2 1 0 0,-2-1 0 0,3-2 0 0,-3 2 0 16,0-2 8-16,0 0-8 16,-3-1 0-16,3 1 0 0,0 2 9 15,-3-4-9-15,0 1 0 0,2 1 8 0,-2 0-8 0,0-1 0 16,0 1 0 0,0 0 0-1,0-1 0-15,0-1 0 0,-3 1 0 0,3 1 0 0,-3 0 0 0,3-1 0 0,-3 1 0 16,0-3 0-16,0 3 0 0,3-3 0 0,-3 0 0 0,-3 0 9 0,3 0-9 0,2 0 0 15,-2 0 9-15,3-2-9 0,-6-1 12 0,3 0-12 0,0-2 12 16,0-8-3-16,-3 3 0 0,0 2 0 0,0 0 0 0,6 3 3 0,-6-3 0 0,-3 2 0 16,0-1 0-16,0-1-12 0,3 0 0 15,0 3-12-15,-6-3 12 0,0 3 0 0,0-3 0 16,3 2 12-16,0 1-4 0,-6 3-8 0,0-4 0 0,3 4 0 0,0-3 0 16,-3 2 8-16,3-2 0 0,-3 0 0 0,3-1 0 15,0 1-8-15,0 0 10 0,-3 0-10 0,0 2 10 16,3-2-10-16,-2-6 8 0,-1-5-8 15,-3 3 8-15,3 3 0 0,0-1-8 0,-3 1 12 0,0-1-4 16,0 3 2-16,0 0 0 0,0 1 0 16,-3-4 0-16,3 3-10 0,-3 0 8 0,3 3-8 0,0 0 8 15,1 0 13-15,-1 2 3 0,-3-2 0 16,6 2 0-16,-3 1-40 16,-3-1-8-16,3 0-2 0,-3-2 0 0,0 5 40 0,0-2 8 0,0-1 2 0,0 3 0 15,-2-2-24-15,-7-1-10 0,-6-2 1 0,0 2 0 31,3 1-24-31,-2-9-5 0,-1-5-1 0,0 0 0 0,-3 6-105 0,0-1-20 0,-2 4-5 16</inkml:trace>
  <inkml:trace contextRef="#ctx0" brushRef="#br0" timeOffset="23611.17">18531 12420 288 0,'0'0'25'0,"0"0"-25"15,0 0 0-15,0 0 0 0,0 0 152 0,0 0 24 16,0 0 6-16,0 0 1 0,0 0-113 0,0 0-22 16,3-6-5-16,-3 6-1 0,0 0 18 0,0 0 3 0,0 0 1 0,0 0 0 15,0 0 0-15,0 0 0 16,0 0 0-16,0 0 0 0,0 0 4 0,0 0 2 0,0 0 0 0,0 0 0 15,0 0-8-15,0 0-2 0,0 0 0 0,0 0 0 16,0 0-26-16,0 0-6 0,0 0 0 0,0 0-1 16,0 0-12-16,0 0-3 0,0 0 0 0,0 0 0 15,0 0-4-15,0 0 0 0,0 0-8 0,0 0 12 16,0 0 0-16,0 0-1 0,0 0 0 0,0 0 0 16,0 0 1-16,0 0 1 0,0 0 0 0,-6 3 0 15,6-3-13-15,-6 3-10 0,0-1 2 0,6-2 0 16,0 0 8-16,-3 5 0 0,-3 1 0 0,3-4 0 15,3-2 8-15,-3 6 4 0,-3-1 1 0,6-5 0 16,-3 8-13-16,0-3 0 0,0 3-9 0,0 0 9 16,0 0 0-16,0 0-9 0,0-3 9 0,3 3 0 15,-3 0 0-15,3 0 0 0,-3 0 0 0,3 0 8 16,-3 0-8-16,3-3 0 0,0 3 0 0,0-3 0 16,0 3 0-16,0 0 0 0,0-8 0 0,0 6 0 0,0 2 0 0,0-3 0 15,0-5 0-15,0 8 0 0,0-8 0 16,0 0 0-16,3 5 8 0,-3-5-8 0,0 8 0 0,0 3 0 15,0 4 0-15,3 1 0 0,-3-8 0 0,0 3 0 16,0-3 0-16,3-3 8 0,-3-5-8 0,3 8 0 16,-3-8 0-16,0 0 0 0,3 5 0 0,-3-5 0 15,0 0 0-15,6 6 8 0,-6-6-8 0,6 2 12 16,-6-2-4-16,0 0 0 0,6 0 1 0,0 3 1 16,-6-3 0-16,9 0 0 0,-9 0-2 0,6 0-8 15,6-3 12-15,-6 3-4 0,-6 0 0 16,9-2-8-16,0-1 12 0,0 0-4 0,0 3-8 0,0-2 10 0,-3-1-10 15,-1 3 10-15,4-3-10 0,3 1 10 16,-3-1-10-16,3 0 10 0,-3 1 3 0,-3-4 1 16,0-1 0-16,0-1 0 0,-3 2-6 0,-3 6 0 0,0 0-8 0,3-5 12 15,0-3-4-15,-3 8-8 0,0 0 11 16,0 0-11-16,0 0 11 0,0 0-11 0,0 0 10 0,0 0-10 16,0 0 12-16,0 0-4 0,0 0-8 0,0 0 12 15,0 0-12-15,0 0 0 0,0 0 0 0,0 0 0 16,0 0 0-16,6-3-13 0,0 1 4 0,-6 2 1 15,6-3 0-15,-6 3 0 0,0 0 0 0,6-2 0 16,3-1-137-16,-6 3-27 16</inkml:trace>
  <inkml:trace contextRef="#ctx0" brushRef="#br0" timeOffset="38784.35">12358 16052 1152 0,'0'0'102'0,"0"0"-82"0,0 0-20 16,0 0 0-16,0 0 103 0,0 0 16 16,0 0 3-16,0 0 1 0,0 0-92 0,0 0-19 15,-3-5-3-15,3 0-1 0,0 5 13 0,0-6 3 0,-3 1 0 0,3 0 0 16,0 0-8-16,0 5-2 0,0-8 0 0,0 8 0 15,0 0 0-15,0 0 0 0,0 0 0 0,0 0 0 16,-3-3 29-16,3 3 5 16,0 0 2-16,0 0 0 0,0 0-5 0,0 0-1 0,-6 3 0 0,0-1 0 15,0 6-23-15,0 3-5 0,0 2 0 0,-3 3-1 16,0 2-15-16,-3 11 0 0,3 6 0 16,3 5 0-16,3-3 0 0,0 2 0 0,-3 1 0 15,3 2 0-15,0-2 8 0,3 2 8 0,3 3 1 16,-3 6 1-16,0 4-9 0,3-2-1 0,9 0-8 0,3-5 12 15,-3-6 0-15,-3 0-1 0,3-5 0 16,0-2 0-16,3-1 9 0,0-7 3 0,-4-1 0 16,7-7 0-16,-3 2-4 0,3-8-1 0,0 0 0 0,0-5 0 15,3 0-9-15,-4-3-1 0,7-2-8 0,-3-6 12 16,6 1 2-16,-3-4 0 0,2 1 0 0,4-3 0 16,6 0-1-16,-3-2 0 0,-4-4 0 0,-2 4 0 0,-3-1 0 0,-3 3 0 15,-3-2 0-15,0 2 0 0,-3 0 7 16,-1 0 0-16,-5 0 1 0,0 3 0 0,0 2-21 0,-3 0 0 15,-6 3 0-15,0 0 8 16,0 0-8-16,0 0 9 0,0 0-9 0,0 0 10 0,0 0 7 0,0 0 2 16,0 0 0-16,0 0 0 0,0 0-19 0,0 0 0 15,0 0 0-15,0 0 0 16,0 0-76-16,0 0-20 0,0 0-3 0,-3 6-1047 0</inkml:trace>
  <inkml:trace contextRef="#ctx0" brushRef="#br0" timeOffset="39318.22">12914 16264 2296 0,'0'0'102'0,"0"0"21"0,0 0-99 0,0 0-24 0,0 0 0 0,0 0 0 15,0 0 12-15,0 0-4 0,0 0 0 0,-3-8 0 0,3-8-8 0,-3 6 0 16,0-1 0-16,0 3 0 0,0 3 8 0,3 5 0 16,0 0 0-16,-3-3 0 0,3 3 16 0,0 0 4 15,0 0 0-15,0 0 0 0,-3 11 6 0,0-3 2 16,0 0 0-16,0-1 0 0,0 1 0 0,3-2 1 16,0 2 0-16,0 0 0 15,3 2-37-15,0 1 0 0,0 2 0 0,3 6 0 0,0-1 0 0,3 1-13 16,0 4 3-16,0-1 1 0,0-1 9 0,0 3 0 0,0-1 0 15,0-2 0-15,0 3 9 0,0 0 1 0,0-3 0 0,0 6 0 16,-1 7-10-16,1-5 0 16,-3-5 0-16,0 0 0 0,0-6 0 0,0 1 0 0,0-6 14 15,-3 0-4-15,0-2-10 0,3-3 0 0,-3 0 0 16,-3-8 0-16,0 0 0 0,0 0 12 0,0 5-12 0,0-5 12 16,0 0-21-16,0 0-4 0,0 0-1 15,0 0 0 1,0 0-150-16,0 0-31 0,0 0-5 0</inkml:trace>
  <inkml:trace contextRef="#ctx0" brushRef="#br0" timeOffset="39834.04">13313 16185 1209 0,'0'0'108'0,"0"0"-87"0,0 0-21 0,0 0 0 0,0 0 176 0,-6 0 32 15,6 0 5-15,0 0 2 0,0 0-156 0,0 0-31 16,-6-3-7-16,6 3-1 0,0 0 8 0,-3-5 0 16,0 2 1-16,3 3 0 0,-6-3 3 0,6 3 1 15,-3-5 0-15,0 0 0 0,-3 2 6 0,6 3 1 16,0 0 0-16,0 0 0 0,-6-5-2 0,3 0 0 0,3 5 0 0,0 0 0 15,-6-3-22-15,6 3-4 0,-3-5 0 0,3 5-1 16,0 0 16-16,0 0 3 0,-5-3 1 0,5 3 0 16,0 0-18-16,0 0-3 0,0 0-1 0,0 0 0 15,0 0 0-15,0 0 0 16,0 0 0-16,0 0 0 0,0 0-1 0,0 0 0 16,0 0 0-16,0 0 0 0,0 0-8 0,2 8 0 0,1 0 9 0,3 8-9 15,3 5 0-15,0 3-10 16,3-1 1-16,0 1 0 0,3 3 9 0,-3-3 0 0,0-3 0 0,0 3 0 15,0-1 0-15,0 1 0 0,-1-3 8 0,1-2-8 16,-3 2 8-16,0-2-8 0,0-1 10 0,-3-2-10 16,3 0 11-16,0-3-11 0,-3 3 12 0,0-5-12 15,0-1 0-15,-3-2 0 0,3 0 0 0,-3 0 0 16,0-3 11-16,-3-5-2 0,0 0 0 0,0 0 0 0,0 0-9 16,0 0 0-16,0 0 0 0,0 0 0 15,0 0-32 1,0 0-3-16,0 0 0 0,0 0 0 0,0 0-113 0,0 0-22 0,0 0-5 0,0 0-863 15</inkml:trace>
  <inkml:trace contextRef="#ctx0" brushRef="#br0" timeOffset="40314.8">13801 16320 748 0,'0'0'67'0,"0"0"-54"0,0 0-13 0,0 0 0 0,0 0 293 0,0 0 56 0,0 0 11 0,0 0 3 15,0 0-290-15,0 0-57 0,0 0-16 0,0 0 0 16,0 0 0-16,0 0-10 0,0 0 1 0,0 0 0 16,0 0 9-16,0 0 11 0,0 0-3 0,0 0 0 15,0 0-8-15,0 0-12 0,0 0 2 0,0 0 1 16,0 0 9-16,0 0 0 0,0 0 0 0,9-3 8 16,-3 0 8-16,3 1 1 0,-3-4 1 0,3 4 0 15,3-1 10-15,-3-2 1 0,3-3 1 0,0 2 0 0,2-1 6 0,1-7 0 16,-3-4 1-16,6 2 0 15,-3 3-3-15,0-1-1 0,3 4 0 0,-3-3 0 16,2 5-14-16,1-3-3 0,3 3-1 16,0 3 0-16,-3-3-15 0,-3 3 8 0,-3 2-8 0,0-2 0 15,-4 2 36-15,1 0 2 0,-3 3 0 0,-6 0 0 16,9 0-30-16,-9 0-8 0,0 0 0 0,0 0 0 16,0 0-40-16,0 0-8 0,6 0-3 0,-6 0 0 15,0 0-94-15,0 0-19 0,0 0-4 0</inkml:trace>
  <inkml:trace contextRef="#ctx0" brushRef="#br0" timeOffset="40700.11">13929 16015 2710 0,'0'0'120'0,"0"0"25"0,0 0-116 0,0 0-29 0,0 0 0 0,0 0 0 16,0 0 8-16,0 0-8 0,0 0 0 0,0 0 0 16,0 0 0-16,0 0 0 0,0 0 0 0,0 0 0 15,0 0 0-15,0 0 0 0,0 0 0 0,0 0 0 16,0 0-9-16,0 0-5 0,0 0-1 0,0 0 0 0,-3 8 24 16,3 0 5-16,0 0 1 0,3 3 0 15,0-1-15-15,0 6 0 0,0 0 0 0,3 2 0 0,0 6 9 0,3 3-9 16,0 5 8-16,0-1-8 0,0-4 12 0,0-1-4 15,3-2 0-15,-3-3 0 0,5 0-8 0,1 0 0 16,6-2 0-16,-3 0 0 16,0-1 11-16,-6-2-3 0,0 0-8 0,-3-3 12 0,2 0-12 0,-2 0 0 15,0-2 0-15,-3 0 0 0,0-3 0 0,0 0 0 16,-3-3 0-16,3-3 0 0,-6-2-16 16,0 0-4-16,0 0 0 0,6 3 0 15,-6-3-221 1,6-5-45-16</inkml:trace>
  <inkml:trace contextRef="#ctx0" brushRef="#br0" timeOffset="41588.7">14522 15838 115 0,'0'0'0'0,"0"0"10"0,0 0-10 0,0 0 0 0,0 0 0 0,0 0 0 16,0 0 312-16,0 0 60 0,0 0 12 0,0 0 2 16,0 0-246-16,0 0-50 0,0 0-10 0,0 0-1 15,0 0-27-15,-3-5-4 0,3 5-2 0,0-6 0 16,0 1 16-16,0 5 3 0,0 0 1 15,0 0 0-15,0-5-8 0,0 5-2 0,0 0 0 0,0 0 0 16,0 0-11-16,0 0-2 0,0 0-1 0,0 0 0 0,0 0 3 0,0 0 1 16,0 0 0-16,0 0 0 0,0 0-29 0,0 0-5 15,0 0-2-15,0 0 0 0,3 8-10 16,2 0 0-16,7 2 0 0,0 3 0 0,-3 1 0 0,0 2 0 16,3 2 0-16,0 1 0 15,-3-1 0-15,0 6 0 0,3-3 0 0,0 3 0 0,-3 2 0 16,2 1 0-1,-2-1 0 1,0 6 0-16,0 5 0 0,0 0 0 0,0-10 0 16,0-1 0-16,-3 1-17 0,3-9-6 0,0 1-1 0,-3-4 0 15,0-1 52-15,-3-1 9 0,3 0 3 0,-3-5 0 0,-3 0-40 0,0-8 0 16,3 5 0-16,-3-5 0 0,0 0 0 0,0 0 0 0,0 0 0 0,0 0 0 0,0 0 0 0,0 0 8 16,0 0-8-16,0 0 0 0,0 0 0 0,0 0-8 15,0 0 0-15,0 0 0 16,0 0-87-16,0 0-17 0,0 0-3 0,0 0-1004 0</inkml:trace>
  <inkml:trace contextRef="#ctx0" brushRef="#br0" timeOffset="41891.07">14968 16163 1670 0,'0'0'148'0,"0"0"-118"0,0 0-30 0,0 0 0 16,0 0 210-16,0 0 36 0,0 0 7 0,0 0 2 0,0 0-168 0,0 0-34 16,0 0-6-16,0 0-2 0,-3-2-17 0,3 2-4 15,0 0-1-15,0 0 0 0,0 0-12 0,0 0-3 16,0 0 0-16,0 0 0 0,-6 2-8 0,6-2-11 15,0 0 3-15,-6 0 0 16,0 0-28-16,6 0-4 0,0 0-2 0,-3 6-772 16,3-6-154-16</inkml:trace>
  <inkml:trace contextRef="#ctx0" brushRef="#br0" timeOffset="43170.84">15301 15642 806 0,'0'0'72'0,"0"0"-58"0,0 0-14 0,0 0 0 16,0 0 228-16,0 0 42 0,-3 3 9 0,3-3 1 15,0 0-240-15,-6 5-49 0,3-2-10 0,3-3-1 16,0 0 1-16,-5 5 1 0,2 0 0 0,0 1 0 15,0-4 5-15,0 4 1 0,0-1 0 0,-3-2 0 16,3 2 20-16,0 0 5 0,0 0 1 0,-3 1 0 16,3-1 12-16,3-5 2 0,-6 3 1 0,3 2 0 0,0 0-9 0,3-5-3 15,0 0 0-15,0 0 0 0,-6 3 12 0,6-3 3 16,-6 0 0-16,6 0 0 0,0 0 8 16,-6 0 1-16,6 0 1 0,-3-5 0 0,-3 2-7 0,3-2-2 15,3 5 0-15,-3-6 0 0,3 1-17 0,-3-3-3 16,3 3-1-16,0-3 0 0,0 3-12 0,0-3 0 15,3 0 8-15,-3 2-8 16,3-2 0-16,3 1 0 0,-3-1 0 0,0 2 0 0,3-2 0 0,0 0 0 16,-3 0 8-16,3 3-8 0,0-3 0 0,0 0 0 15,-3 0 0-15,6 3 0 0,-3-3 0 0,0 3 0 0,3 0 0 16,-3-1 0-16,2 1 0 0,1 2 8 0,0 1-8 16,0-1 0-16,0 3 0 0,3 0 0 15,-3 0 0-15,3 0 0 0,-3 3-8 0,3 2-5 0,0 0-1 16,0 1 0-16,5 2 14 0,-2-1 16 0,0 4-3 15,-3-3-1-15,0 5-12 0,-3-2 0 0,-3 2 0 16,3-2 0 0,-3 2-20-16,0 3-6 15,-3-3-2-15,0 8 0 0,0 3 49 0,0 2 10 0,-3-4 1 0,0 1 1 16,0-1-23-16,-3-1-10 0,3 2 8 0,-3-1-8 0,-3-1 0 16,3 0 8-16,0 0-8 0,-3-2 0 15,0-1 8-15,0 1-8 0,0-3 0 0,0-1 8 16,-9 1-8-16,0-2 0 0,6-4 9 0,-3 1-9 0,3-1 8 0,1 1-8 0,-1-3 8 0,0 0-8 15,0-3 0-15,3 0 0 0,0 1 0 0,-3-4 8 0,3 1 2 16,0 0 1-16,6-3 0 0,0 0 0 0,-3 0 13 16,-3-3 4-16,3 0 0 0,3 3 0 15,-6-2-10-15,3-6-2 0,0 2 0 0,0 1 0 16,0 0-16-16,0-3 0 0,0 3 0 0,0-3 0 16,3 2 0-16,0 1 0 15,-3 0 0-15,3 0 0 0,0 5 0 0,0-6 0 0,0 1 0 0,0 0 0 0,0-1 0 0,0 1 0 16,0 0 0-16,0 5 0 15,0-8 0-15,0 8 0 0,0-5 0 0,0 5 0 16,3-6 0-16,0 1 0 0,-3 5-10 16,3-5 10-16,0-1 0 0,-3 6 0 0,6-5 0 0,0 2 0 0,0 1-8 0,0-1 8 15,0 0 0-15,0 3 0 0,-6 0 0 0,9-2 0 16,3 2 0-16,0 0 8 0,-3 0-8 0,5 2 10 16,7-2-10-16,0 3 10 0,-6 0-10 0,0-1 0 15,3 1 0-15,-3 2 8 0,0-2-8 0,-4 2 0 0,7-2 0 0,-6 2 0 16,3 1 11-16,-3 1-3 15,3-1-8-15,-3 2 12 0,0 0 1 0,0-3 0 0,-3 3 0 16,2 0 0-16,-5 0-13 0,3-3 0 0,-3 3 0 0,3-3 0 16,-6 1 0-16,3-1 0 0,-6-5 0 0,6 2 0 15,-6-2-14-15,0 0-6 0,0 0 0 0,0 0-1 32,0 0-90-32,0 0-17 0,0 0-4 0</inkml:trace>
  <inkml:trace contextRef="#ctx0" brushRef="#br0" timeOffset="44519.82">16102 15833 172 0,'0'0'8'0,"0"0"1"0,0 0-9 0,0 0 0 0,0 0 0 0,0 0 0 16,-3-6 225-16,-3 4 43 0,6 2 9 0,-3-6 2 15,0 4-150-15,3 2-29 0,-3-5-7 0,3 5-1 16,-3-3-26-16,3 3-6 0,-3-5 0 0,3 5-1 16,0 0-12-16,0 0-3 0,-6-3 0 0,6 3 0 15,0 0-4-15,0 0 0 0,0 0-1 0,0 0 0 16,0 0-12-16,0 0-3 0,0 0 0 0,-3-8 0 15,3-5-15-15,0 0-9 0,3 2 10 0,0 3-10 16,3 0 14-16,-3 0-3 0,6 0-1 0,0-2 0 16,0-1 13-16,3 3 2 0,0-5 1 0,0 2 0 15,0 1-9-15,3-1-1 0,-1 3-1 16,4-2 0-16,0-1-5 0,0 0-1 0,3 3 0 0,3-2 0 16,5-1-1-16,-2 3 0 0,-3-2 0 0,-3 2 0 0,0 0 0 15,-3 3-8-15,-1-3 12 0,-5 2-4 16,0 1-8-16,0 2 0 0,-3 1 9 15,-3-1-9-15,0 1 0 0,-6 2 9 0,0 0-9 0,0 0 0 0,0 0 0 0,0 0 0 16,6 0 0-16,-6 0 0 16,0 0-32-16,0 0-8 0,0 0 0 15,0 0-1-15,0 0-139 0,0 0-28 0,-6 7-6 0,-3 1-1 0</inkml:trace>
  <inkml:trace contextRef="#ctx0" brushRef="#br0" timeOffset="44861.79">16257 15468 2023 0,'0'0'89'0,"0"0"19"0,0 0-86 0,0 0-22 0,0 0 0 0,0 0 0 15,0 0 9-15,0 0-9 0,0 0 12 0,0 0-12 16,0 0 20-16,0 0-2 0,0 0-1 0,0 0 0 15,0 0 7-15,0 0 2 0,0 0 0 0,0 0 0 16,0 0 24-16,0 0 5 0,0 0 1 0,-3 5 0 16,3 3-8-16,0 2-2 0,3 1 0 0,3 2 0 15,-3 3-33-15,3 3-13 0,3 2 11 0,0 5-11 16,3 3 0-16,2 6 0 0,4 4 0 0,3-2 0 16,-3-2 0-16,-3-3 0 0,0-6 0 0,-3 0 0 15,0 1 0-15,-4-6 0 0,4-2 0 0,-6-1 0 0,0 1 0 16,3-3 0-16,-3-9 0 0,0 4 0 15,-3-6-52-15,3 1-17 0,-6-6-3 16,0 0-1004-16</inkml:trace>
  <inkml:trace contextRef="#ctx0" brushRef="#br0" timeOffset="45830.79">17010 15380 633 0,'0'0'56'0,"0"0"-44"0,0 0-12 0,0 0 0 0,0 0 344 0,0 0 68 15,0 0 12-15,0 0 4 0,0 0-356 0,0 0-72 16,0 0-13-16,0 0-3 16,0 0-28-16,0 0-4 0,0 0-2 0,0 0 0 15,-6 6 1-15,3-1 0 0,3-5 0 0,-3 5 0 0,0 0 35 0,0 1 14 0,3-6-11 16,-3 8 11-16,3-8 20 0,-3 5 11 15,-3-2 1-15,6-3 1 0,0 0 18 0,0 0 3 0,-6 2 1 0,0 1 0 16,6-3-8-16,-6 0-2 0,3-3 0 0,-3 1 0 16,0-1-5-16,3-2-2 15,0-1 0-15,0 1 0 0,-2 0-24 0,5-3-5 0,0-3-1 0,0 3 0 16,-3-2-8-16,6-1 0 0,0-5 0 0,-1-2 0 16,4 5 0-16,-3-1 0 15,3 1 9-15,0 2-9 0,0 1 9 16,0-1-9-16,-3 3 12 0,3 3-12 0,3-3 10 0,-3 3-10 15,0 2 8-15,0-2-8 0,0 2 0 0,0 1 0 0,0 2 0 16,3 0 0-16,-9 0 0 0,9 5 0 0,0 0 0 0,3 3 0 16,-7 5 0-16,4 3 0 0,0 8-9 0,0 3 9 15,0-4-16-15,-3 1 4 0,0 0 1 0,0 0 0 16,3-3 11-16,-6 0-13 0,-3 0 5 0,0 0 8 16,3-5-12-16,-3 3 12 0,-3-6-10 0,0 3 10 0,-3 0 0 15,3-3 0-15,0-2 0 0,-3-1 0 16,-3 1 8-16,3-1-8 0,0 1 0 15,0-3 0-15,-6 0 0 0,3 0 0 0,4 0-11 0,-4-3 11 0,0 0 0 0,3 1 0 16,0-4 0-16,0 1 0 16,6-3 0-16,-9 0 14 0,0 0-2 0,3 0-1 0,6 0 5 0,-6 0 2 15,0 0 0-15,0-3 0 0,6 3 37 16,0 0 7 0,-3-5 2-16,0 0 0 0,0 2-52 0,3 3-12 0,3-8 0 0,-3 3 0 15,-3-3-48-15,6 3-13 0,0-3-3 0,0 2 0 0,0 1 52 0,0 0 12 16,3-1 0-16,0 1 0 0,3 2 0 15,-3 1 0-15,3-1 0 0,0 3 0 0,0 0 18 0,3 0 6 16,-1 3 2-16,1-1 0 0,3 4 10 0,0-1 1 0,3 0 1 16,-3 3 0-1,0 0-62-15,6 0-13 0,8-3-3 16,-2 3 0-16,-9 0 13 0,0 0 3 0,6 0 0 0,-6 0 0 0,-7 0 24 16,1-5-8-16,0-1 8 0,0 4 0 15,0-4-37-15,-3-2-3 0,-9 0 0 0,9 0-653 0,0 0-131 0</inkml:trace>
  <inkml:trace contextRef="#ctx0" brushRef="#br0" timeOffset="46094.23">17507 15520 2948 0,'0'0'131'0,"0"0"26"0,0 0-125 0,0 0-32 0,0 0 0 0,0 0 0 16,0 0-20-16,0 0-11 0,0 0-1 16,0 0-1-16,0 0 33 0,0 0 0 0,0 0 0 0,0 0 0 31,0 0-48-31,0 0-5 0,0-2-2 0,0 2 0 0,0 0 10 0,0 0 1 0,0 0 1 0,0 0 0 16,0 0-69-16,0 0-15 0,0 0-2 0,0 0-528 15,0 0-106-15</inkml:trace>
  <inkml:trace contextRef="#ctx0" brushRef="#br0" timeOffset="47416.26">17754 15163 230 0,'0'0'10'0,"0"0"2"0,0 0-12 0,0 0 0 0,-3 3 0 0,3-3 0 0,0 0 380 0,0 0 74 16,0 0 14-16,0 0 4 0,-6 5-392 0,6-5-80 0,0 6-13 0,3 1-4 16,-6-1-3-16,3 2 0 15,0-3 0-15,3 3 0 16,0-3-16-16,-3 3-3 0,0-3-1 0,0 3 0 0,0-8 40 0,0 0 0 0,-3 6 14 16,3-6-4-16,0 0 18 0,0 0 3 0,-3 5 1 0,3-5 0 15,0 0 4-15,-9 3 0 0,-3-3 1 0,0 0 0 16,0 0 15-16,7-6 2 0,5 6 1 0,-3-5 0 15,-6 0-29-15,6-3-6 0,3 0 0 0,0 0-1 16,0-3 5-16,0 3 0 0,0-2 1 0,9 2 0 16,5 0-25-16,-2-3 0 0,-6 3-14 0,3 0 5 15,0 3 18-15,0-3 4 0,-3 3 1 0,0 0 0 16,0-1 3-16,0 1 1 0,3 0 0 16,-3-1 0-16,0 4-7 0,3-3-2 0,3 5 0 0,-3-3 0 15,-1 3-9-15,-2 0 0 0,3 0-10 0,0 3 10 0,0-1-23 16,0 3 2-16,0-2 0 0,0 5 0 15,0 0-1-15,0 0 0 0,-3 3 0 16,-3-1 0-16,3 1 14 0,0 2 8 0,-3 0-10 0,0 0 10 0,-3 1 0 16,0-1 0-16,0 0 13 0,0 6-4 0,-3 7 4 0,0-2 1 15,0-3 0-15,-3-2 0 16,0-4 19-16,3 1 4 0,-6 0 1 0,3-3 0 16,-3 3-53-16,3-2-10 0,-3-1-3 15,0 0 0-15,3-2 28 0,-3 2 0 0,-3-3 0 0,3 1 0 0,4 0 0 16,-4-4 11-16,0 1-3 0,-3 0 0 0,6 0 3 0,0-2 0 15,0 2 0-15,3-3 0 0,3-5-11 0,0 0 10 16,0 0-10-16,0 0 10 0,-3 2-10 0,3-2 0 16,0 0 0-16,6 6 8 0,0-4-8 0,3 1 0 15,-3-3 0-15,6 0 0 0,0-3 0 0,2 1 0 0,-5-1 0 16,3-2 0-16,3 2 31 0,0-2 1 0,-3 0 0 0,3-1 0 16,-3 1-4-16,0-3 0 15,0 3 0-15,-1-3 0 0,1 3 0 0,0-3 0 16,-3 2 0-16,3 1 0 0,-3 0-18 0,0-1-10 15,0 4 10-15,0-1-10 0,-3 0 12 0,-3 1-4 16,-3 2-8-16,6-3 12 0,-6 3-12 0,0 0 0 0,0 0 0 0,0 0-10 16,0 0 10-16,0 0 0 0,0 0 8 0,6 3-8 15,-6-3-24 1,0 0-10-16,0 0-2 0,0 0 0 16,6 5-137-16,-6-5-28 0</inkml:trace>
  <inkml:trace contextRef="#ctx0" brushRef="#br0" timeOffset="48062.96">17915 14748 1688 0,'0'0'75'0,"0"0"15"0,0 0-72 0,0 0-18 0,0 0 0 0,0 0 0 15,-3-5 37-15,3 5 4 0,0 0 1 0,0-6 0 16,-6 1 15-16,3 2 3 0,3-5 1 0,-3 6 0 15,3 2-11-15,-3-6-2 0,0 1-1 0,0 0 0 16,3 5-5-16,-3-5-1 0,0 2 0 0,3 3 0 16,0 0 3-16,0 0 0 0,-3-5 0 0,3 5 0 15,-3-6-23-15,3 6-4 0,0 0-1 0,0 0 0 16,-3-5 3-16,3 5 0 0,0-5 0 0,0 5 0 16,0 0-35-16,0 0-8 0,6-5 0 0,-6 5-1 15,3 0 40-15,-3 0 8 0,9-3 1 0,-3 6 1 31,3-3-53-31,0 2-12 0,-3 3-1 0,3 1-1 0,-3-1-1 0,3 3 0 0,-3 0 0 0,-4 2 0 16,4-2-7-16,0 3-2 0,-3 0 0 0,0-1 0 0,0 1 34 16,-3-1 6-16,3 1 2 0,-3 0 0 0,0-1 10 15,0-2 8-15,3 0-8 0,-3 3 11 0,0 7 14 16,0-7 3-16,3-1 1 0,-3-4 0 0,0-6-18 16,0 0-11-16,0 0 12 0,3 5-12 15,-3-5 20-15,9 2-2 0,-9-2-1 0,9-5 0 0,0-5 2 0,0-1 0 16,0 3 0-16,3 0 0 0,0 0 8 0,0 0 1 15,-1 0 1-15,1 0 0 0,0 0-16 0,3 1-3 16,9 1-1-16,-6-2 0 0,0 3-9 0,-6 0 8 16,0-1-8-16,-4 1 8 0,1 0-8 0,0 2 0 15,0 1 9-15,-3 2-9 0,-6 0 0 0,0 0 0 16,6 0 0-16,0 0 0 0,0 2-25 0,-6-2 0 0,6 5 0 16,0 1 0-1,-3-1-195-15,0 6-38 0,3 10-8 0,-6-8-2 0</inkml:trace>
  <inkml:trace contextRef="#ctx0" brushRef="#br0" timeOffset="48765.47">18245 14526 345 0,'0'0'15'0,"0"0"4"0,0 0-19 0,0 0 0 0,0 0 0 16,0 0 0-16,6 0 350 0,0 2 66 0,0 1 14 0,3 0 2 16,0-1-320-16,0 1-64 0,0 0-12 0,0 2-4 15,0 3-9-15,3 0-3 0,2 2 0 0,-2 3 0 16,3 3 5-16,0 3 1 0,3-1 0 0,0 6 0 15,0 3 7-15,0 2 2 0,2 3 0 0,1 5 0 16,0 8-11-16,3-3-3 0,3 0 0 0,-4 1 0 0,-5-1-11 16,3-2-2-16,-6 2-8 0,0 0 12 0,-6-2 8 15,0 5 0-15,-3 0 1 0,-3-3 0 16,0-2-6-16,-3-3-2 0,-3-5 0 0,-3-1 0 0,0-4 31 16,-3 2 5-16,-6-5 2 0,0 0 0 0,0-3-28 0,3 0-6 15,-3-3-1-15,4-2 0 0,2 0-8 16,0-3-8-16,0-2 12 0,-3 0-12 15,6-3 0-15,-3-3-11 0,3 0 0 0,0-2 0 16,0 2-25-16,6-5-6 0,0 0-1 0,0 0 0 16,-3-3-71-16,3 3-14 15,0 0-4-15,0-7-892 0</inkml:trace>
  <inkml:trace contextRef="#ctx0" brushRef="#br0" timeOffset="49890.51">18876 14732 1857 0,'0'0'40'0,"0"0"9"0,0 0 2 0,0 0 2 0,0 0-42 0,0 0-11 0,0 0 0 0,0 0 0 16,0 0 71-16,0 0 12 0,0 0 2 0,0 0 1 15,0 0-10-15,0 0-3 0,0 0 0 0,0 0 0 16,0 0-45-16,0 0-10 0,0 0-2 0,3 8 0 16,3 3-6-16,-3-1-2 0,3 3 0 0,0 6 0 0,0 7-8 0,0 1-12 15,3-6 2-15,-3 3 1 0,0-3-3 0,0-3 0 16,0 1 0-16,0-3 0 0,0 0 12 0,0-3-8 16,-3-2 8-16,0-1-8 15,-1-2 8-15,1 0 9 0,-3-8-1 0,0 0-8 0,0 0 13 0,0 0-4 16,0 0-1-16,0 0 0 0,0 0-8 0,0 0 0 15,0 0 0-15,0 0 0 16,0 0-22-16,0 0-10 0,0 0-1 0,0 0-1 0,-3-5 34 0,1-1-8 16,-1-4 8-16,0-1 0 0,0 1 0 0,0-4 0 15,-3-1 0-15,3-1 0 0,0 0 10 0,0-3 2 16,0-5 1-16,3 1 0 0,-3 4 6 0,3 3 1 0,0 3 0 16,0 0 0-16,0 2-20 0,0 1 0 0,3 2 8 15,0 2-8-15,-3 1 9 0,3 0-1 16,3 0-8-16,-6 5 12 0,6-3-12 0,0 3 0 0,0 0 0 0,2 3-10 15,4 2 10-15,-3 0-8 16,6 6 8-16,0-3-8 0,6 5-11 0,0 3-1 16,-3 5-1-16,-4-3 0 15,1-2 8-15,-3-2 1 0,-3-1 1 16,0-3 0 0,0 1 11-16,-3-3 0 0,-3-3-9 0,0 0 9 0,-3-5 0 0,0 0 12 0,0 0-2 15,0 0 0-15,0 0 0 0,0 0 0 0,0 0 0 0,0 0 0 0,0 0-10 0,0 0 0 0,0 0 0 0,0 0 0 16,0-5 28-16,0-3 11 0,-3 0 1 0,0-5 1 15,0-5-25-15,-3-1-6 0,3 0-1 0,-3-2 0 16,3 3-1-16,0-1 0 0,-3 1 0 16,6 2 0-16,0 0-8 15,0 0 0-15,0 6 0 0,0-1 0 16,3 3 0-16,0 0 0 0,0 3 14 0,0 0-4 0,3-1-10 0,-3 4-11 0,6-1 3 0,-3 0 0 16,3 3 8-16,0 3-13 0,0 2 5 0,0 1 8 0,3-1-15 15,-4 3 5-15,4 5 1 0,0 0 0 16,0 0-1-16,-3 3 0 0,3 0 0 0,-3 0 0 15,0 0-14 1,0 2-4-16,-3 6 0 0,3-5 0 0,-6-3 28 0,3 0 0 0,-3-6 12 0,3 1-4 16,-3-3-96-16,0-3-18 15,-3-5-4-15,0 0-550 0,0 0-111 0</inkml:trace>
  <inkml:trace contextRef="#ctx0" brushRef="#br0" timeOffset="50393.22">19483 14692 2293 0,'0'0'101'0,"0"0"22"0,0 0-99 0,0 0-24 0,0 0 0 0,0 0 0 16,0 0 30-16,0 0 1 0,-5-5 0 0,5 0 0 15,-3-1-31-15,3 4 0 0,-3-3 0 0,3 5 0 16,-3-6-11-16,0 1-5 0,0 2 0 0,3 3-1 15,0 0 6-15,-3-5 2 0,3 5 0 0,-6 0 0 16,0 0 9-16,0 0 9 0,6 0-1 0,-6 0-8 16,-3 3 16-16,3-1-4 0,0 4-1 0,3-4 0 15,-3 4-11-15,3 1 0 0,0-1 0 0,0-1 0 0,3 3 0 16,-3 3 0-16,3-1 0 0,0 3 8 0,0-2-8 0,0 2 0 16,3-2 0-16,-3-1 0 0,6 4-10 0,-3-6 10 15,3 2 0-15,-3-2-9 16,3 0-28-16,0 0-6 0,3-3-1 0,-3 0 0 15,-6-5 44-15,9 0 12 0,3 0 1 0,0 0 0 16,-4-5-33-16,4 0-8 0,3-3 0 0,0 0-1 16,-6-3 19-16,3 1 10 0,-3-1-10 0,0 1 10 15,-3-4 0-15,-3 4 0 0,0-3 0 16,0-1 0 0,-3 4 18-16,0-3 6 0,-3 2 2 0,0-2 0 0,0 2 20 0,-6-2 4 0,-3 0 1 15,-3 0 0-15,0 2-19 0,3-2-3 0,3 2-1 0,-3 1 0 0,1 2-20 0,-1 2-8 0,0 1 0 16,3 5 0-16,0-3-13 0,0 3-9 15,0 3-2-15,0 0 0 0,0 2 12 0,3 0 1 0,0 1 1 0,-3 1 0 32,6 4-58-32,-3-3-12 0,0 3-3 0,3-1-575 15,0 3-115-15</inkml:trace>
  <inkml:trace contextRef="#ctx0" brushRef="#br0" timeOffset="51010.42">19808 14544 2012 0,'0'0'89'0,"0"0"19"0,0 0-87 0,0 0-21 0,0 0 0 0,0 0 0 0,0 0 55 15,0 0 6-15,0 0 2 0,0 0 0 0,0 0-40 0,-6-2-8 16,3 2-2-16,3 0 0 0,-6 0-13 0,0 0 0 16,0 0-9-16,0 0 9 0,0 0 0 0,3 2-9 15,-3 1 9-15,0-1 0 0,0 4 0 0,0-1 0 16,3 0 9-16,-3 3-9 0,4 0 13 0,-4 3-4 16,3-1-1-16,0 4 0 0,0-1-8 15,0 0 0-15,0 3 0 0,3-3 0 0,0 3 0 0,3 0-12 0,0 0 4 16,-3 0 8-16,3-3-19 15,0 0 4-15,3-2 1 0,-3-1 0 0,2-2-2 0,-2-2 0 0,3-1 0 16,-6-5 0 0,6 5-8-16,0-5-3 0,3 0 0 0,-3-5 0 15,0-3 4-15,0 3 1 0,0-6 0 0,3-2 0 16,-6 0 22-16,3-3 0 0,3-3 8 0,-3 1-8 0,0-4 12 16,-3 4-2-16,0-6-1 0,0 3 0 0,0-3-9 0,-3 0 0 0,-3-2 0 0,0-3 0 15,0-6 0-15,-3 1-9 0,0 2 9 16,-3 0-10-16,0 3 56 0,0 3 11 0,0-1 3 0,3 6 0 15,-3 5-29-15,0 1-6 0,3 1-1 0,0 4 0 16,0 2 8-16,0 0 2 0,1 3 0 0,-1 2 0 16,3 0-34-16,-3 3 0 0,0 3 0 0,3 2-12 15,3-5 12-15,-6 5 0 0,3 3 0 0,0 3 0 16,0 0 48-16,3 4 13 0,3 1 3 0,0 0 0 16,3 5-52-16,0 1-12 0,0-4 0 0,0 9 0 15,3 4-48-15,2 1-13 0,1-6-3 16,0-2 0-16,0 0 52 0,0-5 12 0,3-1 0 0,0-2 0 0,-3 0 8 15,3-6 5-15,-1 1 1 0,4 0 0 16,-3-3-45-16,0-3-9 0,-3 0-1 0,6 0-1 16,6-5-69-16,-3 0-13 15,-1-2-4-15,-5-3-779 0</inkml:trace>
  <inkml:trace contextRef="#ctx0" brushRef="#br0" timeOffset="51510.76">20192 14187 806 0,'0'0'36'0,"0"0"7"0,0 0-35 0,-6 3-8 0,0-3 0 0,6 0 0 15,-6 2 443-15,6-2 86 0,0 0 18 0,0 0 3 0,0 0-450 0,0 0-89 16,-6-2-11-16,6 2-17 0,0 0 7 0,0 0 2 15,0 0 0-15,0 0 0 0,0 0-7 0,0 0-1 16,0 0 0-16,0 0 0 16,0 0 26-16,0 0 5 0,0 10 1 0,0-2 0 0,6 5-16 0,-3 1 0 15,3 1 0-15,3 4 0 0,-3 0 0 0,3 7 0 16,0 8 0-16,0-2 0 0,0-3 0 0,-1 0 0 16,4 0 0-16,-3-2 0 0,0-3 0 0,0 0 0 15,-3-1 0-15,0-2 0 0,0 1-10 0,3-4-5 16,-3 1-1-16,-3-3 0 15,0-1-79-15,3-1-16 0,-3-4-3 0,-3-2-1 16,3 0-86-16,-3-8-18 0,0 0-3 0,0 0-1 0</inkml:trace>
  <inkml:trace contextRef="#ctx0" brushRef="#br0" timeOffset="51929.42">20257 14158 748 0,'0'0'67'0,"0"0"-54"0,0 0-13 0,0 0 0 15,0 0 408-15,0 0 80 0,0 0 15 0,0 0 3 16,0 0-437 0,0 0-87-16,0 0-18 0,0 0-3 0,0-5 19 0,0 5 3 0,0-6 1 0,3 1 0 15,-3 5-20-15,6-8-3 0,-3 3-1 0,6 2 0 16,-3-2 61-16,0 0 12 0,0 2 3 0,3-2 0 0,3-1-5 0,-3 4-1 15,-3-4 0-15,3 1 0 0,0 0-10 0,3-1-1 16,-7 4-1-16,4-1 0 0,0 1-18 0,-3-4 10 16,0 4-10-16,-6 2 8 0,0 0-8 0,0 0 12 15,9 0-12-15,-9 0 12 0,0 0-4 0,9 5-8 16,3-2 12-16,0 2-4 0,-3 3 20 0,-3 2 3 16,0 4 1-16,-3 1 0 0,3 1-32 0,-3 3 8 15,3 2-8-15,-3 0 0 16,3 3-21-16,0 0-7 0,-4 2-2 15,4 3 0-15,-3-2 30 0,3 7 0 0,-3-2 0 0,3 0 0 16,-3 2 18-16,0-7 10 0,0-1 1 0,0 1 1 16,3-4-48-16,0 1-10 0,-3-3-1 15,0 0-1-15,3-2 30 0,-3-3 0 0,0-3 0 0,0-2 0 16,0-3-89-16,-3 0-12 0,0-8-3 16,0 0 0-16,0 0-36 0,0 0-7 0,0 0-1 0,0 0-423 15,0 0-84-15</inkml:trace>
  <inkml:trace contextRef="#ctx0" brushRef="#br0" timeOffset="52245.75">20367 14449 2710 0,'0'0'60'0,"0"0"12"0,0 0 2 0,0 0 2 0,0 0-60 0,0 0-16 0,0 0 0 0,0 0 0 15,3-3 0-15,3-5 0 0,-3-2 0 0,3 2 0 32,3-3-24-32,3 3-4 0,3-2 0 0,3 2-1 0,-6 0 17 0,0 0 3 0,0 0 1 0,0 3 0 0,-1-3 8 0,4 2 0 15,-3 1 0-15,0 0 0 16,0 0-56-16,0 2-5 0,0-2-2 0</inkml:trace>
  <inkml:trace contextRef="#ctx0" brushRef="#br0" timeOffset="53660.61">20871 14243 1152 0,'0'0'51'0,"0"0"10"0,0 0-49 0,0 0-12 0,0 0 0 0,0 0 0 15,0 0 248-15,0 0 48 0,0 0 8 0,0 0 3 16,0 0-227-16,0 0-44 0,0 0-10 0,0 0-2 16,0 0-8-16,0 0-3 0,0 0 0 0,0 0 0 15,0 0-5-15,0 0 0 0,0 0-8 0,0 0 12 16,0 0 9-16,0 0 2 0,0 0 0 0,0 0 0 16,0 0 5-16,0 0 0 0,0 0 1 0,0 0 0 15,11 0 1-15,-2 0 0 0,0 0 0 0,0-3 0 16,0 3-30-16,-3-3 0 0,3 1 0 0,-3-1-10 15,3 0 10-15,0 1 9 0,0-1-1 0,0 0-8 16,0 1 0-16,0 2 0 0,0-3 0 0,-4 3 0 16,4-3-17-1,0 3-11-15,-3 0-1 0,0-2-1 0,0 2-16 16,-6 0-3-16,6 0-1 0,-6 0 0 0,9 0-76 0,-9 0-15 0,0 0-3 16,6 2-489-16,-6-2-98 0</inkml:trace>
  <inkml:trace contextRef="#ctx0" brushRef="#br0" timeOffset="53908.75">20924 14571 403 0,'0'0'36'0,"0"0"-36"0,0 0 0 0,0 0 0 16,0 0 316-16,0 0 56 0,0 0 11 0,0 0 2 15,0 0-256-15,0 0-51 0,0 0-10 0,9-6-3 16,-3 1-5-16,0-3 0 0,3 0-1 0,0 0 0 15,0-2-22-15,0 2-4 0,3-3-1 0,-3 3 0 16,2-5-24-16,4 0-8 0,-3-6 0 0,0 3 0 16,0 3 0-16,0 0 0 0,0 2 0 0,0 1-12 31,-3 2-177-31,3 0-35 0,8-8-8 0,-5 8 0 0</inkml:trace>
  <inkml:trace contextRef="#ctx0" brushRef="#br0" timeOffset="60762.75">21281 13938 1785 0,'0'0'159'0,"0"0"-127"0,0 0-32 0,0 0 0 16,0 0 89-16,0 0 12 0,0 0 3 0,0 0 0 16,3-5-66-16,0 0-13 0,-3-3-2 0,3 2-1 15,0-1 5-15,0 1 1 0,0-2 0 0,6-2 0 16,3-1-12-16,0 1-3 0,0-4 0 0,0 4 0 0,0-4-13 0,0 4 0 15,-1-3 0-15,1 2 0 16,3 1 0-16,0-1 0 0,-3 0 0 0,0 3 0 0,3 0 0 0,-3 3 0 16,0 0 0-16,0 2 0 0,-1 3-11 0,1 0 11 15,-3 3-10-15,3 2 10 0,0 3-24 0,0 5 2 16,-3 3 0-16,0 3 0 16,0 2-16-16,-6 8-3 0,3 3-1 0,-3 5 0 0,-3 5 18 0,0 0 3 15,-3-4 1-15,3-4 0 0,-6-2 34 0,3-3 7 16,0-3 2-16,0 1 0 0,-3-4 27 0,0-1 6 15,0-1 0-15,3-3 1 0,-3 1-26 0,3-3-6 16,0-3-1-16,0-2 0 0,0-1 23 0,0-5 4 16,3-5 1-16,0 0 0 0,0 0-32 0,0 0-7 15,0 0-1-15,0 0 0 0,9 0 10 0,0 0 2 16,0 0 0-16,3-2 0 0,-3-4-24 0,3 1 8 16,3 0-8-16,-1 0 0 0,1-1 8 0,3-2-8 15,-3 0 8-15,0 3-8 0,0-3 8 0,6 3-8 0,0 0 10 16,-1-1-10-16,-8 4 13 0,0-1-3 0,0 0-1 0,0 1 0 15,-3-1-9-15,-3 3 0 0,-6 0 0 0,0 0-11 16,0 0 11-16,0 0-8 0,0 0 8 0,0 0-8 31,0 0-84-31,0 0-16 0,0 0-3 0,0 0-648 0,0 0-129 0</inkml:trace>
  <inkml:trace contextRef="#ctx0" brushRef="#br0" timeOffset="61128.29">21847 13589 1324 0,'0'0'118'0,"0"0"-94"16,0 0-24-16,0 0 0 0,0 0 228 16,0 0 40-16,0 0 9 0,0 0 2 15,0 0-223-15,0 0-44 0,-3-8-12 0,3 8 0 0,0 0 36 0,0 0 4 16,0 0 0-16,0 0 0 0,0 0-25 0,0 0-5 15,0 0-1-15,0 0 0 0,0 0 13 0,0 0 2 16,0 0 1-16,0 0 0 0,3 8 13 0,0 3 2 16,3-1 1-16,3 6 0 0,0 3-29 0,3 2-12 15,-4 5 8-15,4-2-8 0,3 5 0 0,-3 0 0 0,0 0 0 16,0 0 0-16,0 3 0 0,0 3 0 16,-3 4 0-16,3 1 0 0,-3-8 0 0,-1-1 18 0,1-1-2 15,-3-7 0-15,3 1 7 0,-3-3 1 0,0-2 0 0,0-3 0 31,0-3-42-31,-3 0-8 0,0 0-2 0,0-5 0 16,0 0-44-16,-3-8-10 0,0 0-2 0,0 0 0 16,3 6-116-16,-3-6-24 0,0 0-5 0,0 0-1 0</inkml:trace>
  <inkml:trace contextRef="#ctx0" brushRef="#br0" timeOffset="61597.05">22415 13388 864 0,'0'0'38'0,"0"0"8"0,0 0-37 0,0 0-9 16,0 0 0-16,0 0 0 0,0 0 308 0,0 0 60 16,0 0 12-16,0 0 3 0,0 0-280 0,0 0-56 15,0 0-11-15,0 0-3 0,0 0-12 0,0 0-2 0,0 0-1 0,0 0 0 16,0 0-18-16,0 5 0 0,0 6 0 0,0-3 0 15,0 5 10-15,0 0-10 0,3 6 8 0,0 5-8 16,-3 7 0-16,3 4 0 0,-3-4 0 0,3 4 0 16,0-1 0-16,0 1 0 0,0-1 0 0,0 3 0 15,0 0 0-15,0 3 0 0,0 7 0 0,0-4 0 16,0-4 0-16,-3-2 0 0,0-7 0 0,0-1 0 16,0-6 8-16,-3-1-8 0,3-4 0 0,-3-2 8 15,0-3-8-15,3 1 0 0,-3-4-10 0,0-2 10 31,3-3-103-31,0-5-14 0,0 0-3 0,0 0-530 0,0 0-106 0</inkml:trace>
  <inkml:trace contextRef="#ctx0" brushRef="#br0" timeOffset="61796.56">22204 13631 2599 0,'0'0'57'0,"0"0"12"0,0 0 3 0,0 0 0 0,0 0-57 0,-3 6-15 0,3-6 0 0,0 0 0 0,0 0 0 0,0 0 0 15,0 0 0-15,0 0 0 16,0 0-37-16,0 0-11 0,0 0-1 0,0 0-1 16,0 0-69-16,0 0-13 0,0 0-4 0,0 0-499 0,0 0-100 15</inkml:trace>
  <inkml:trace contextRef="#ctx0" brushRef="#br0" timeOffset="62015.93">22594 13835 2944 0,'0'0'65'0,"0"0"14"0,0 0 2 0,0 0 1 0,0 0-66 0,0 0-16 0,0 0 0 0,0 0 0 16,0 0 0-16,0 0 0 0,0 0 0 0,0 0 0 15,0 0 0-15,0 0 0 0,0 0 0 0,0 0 0 16,0 0-57-16,0 0-19 0,0 0-3 0,0 0-1 16,0 0 10-16,0 0 2 0,0 0 0 0,0 0 0 15,0 0-120-15,0 0-23 0,0 0-5 0</inkml:trace>
  <inkml:trace contextRef="#ctx0" brushRef="#br0" timeOffset="62515.59">22734 13306 2257 0,'0'0'100'0,"0"0"20"0,0 0-96 0,0 0-24 0,0 0 0 0,0 0 0 15,0 0 48-15,0 0 5 0,0 0 1 0,0 0 0 16,0 0-30-16,0 0-7 0,0 0-1 0,0 0 0 16,0 0-3-16,0 0-1 0,0 0 0 0,0 0 0 15,0 0 5-15,0 0 1 0,0 0 0 0,0 0 0 16,0 0-8-16,0 0-2 0,3 8 0 0,0 2 0 16,0 4-8-16,0-1 0 0,3 8 0 0,3 0 0 0,0 3 0 0,0 8-17 15,2 5 4-15,1 0 1 0,0-3 12 0,-3 1 0 16,3-4 0-16,0-1 0 0,-3-4 10 0,3 0 5 15,-6 1 1-15,3-3 0 0,0-3-16 0,-3 0 0 16,0-2 0-16,-1-4 0 16,-2 1-36-16,3-2-9 0,-3-4-3 0,0-2 0 15,-3 0-76-15,0-8-16 0,0 0-4 0,0 0-817 0</inkml:trace>
  <inkml:trace contextRef="#ctx0" brushRef="#br0" timeOffset="62960.25">22817 13324 2444 0,'0'0'108'0,"0"0"23"0,0 0-105 0,0 0-26 0,0 0 0 0,0 0 0 15,0 0 0-15,0 0 0 0,0 0 0 0,6-5 0 16,0 0-11-16,3 0 11 0,-3-3-8 0,3 2 8 31,0-2-31-31,0 0-1 0,0 1 0 0,3-1 0 0,-3 2 10 0,-1-2 2 0,1 3 0 0,0 0 0 16,0-1 31-16,0 1 6 0,0 0 2 0,0 2 0 16,0 1 1-16,0-1 0 0,0-2 0 0,-3 2 0 15,3 0-4-15,-3 1-1 0,3 2 0 0,-3 0 0 16,2 0 6-16,1 0 2 0,-3 2 0 0,0 4 0 0,0-1-23 0,0 6 0 15,0-4 0-15,3 7 0 16,0-1 0-16,-3 5 0 0,3 1 0 0,0 2 0 0,3 6 0 0,0-1 0 16,0 3 0-16,-3 3 8 0,-4 5-8 0,4 0 11 15,0-3-11-15,-3 1 12 0,3-1-12 0,-3-2 8 16,-3-3-8-16,0-3 8 0,3-2-8 0,0-3 8 16,-6 1-8-16,3-4 8 0,0-5-24 0,-3 1-4 15,3-1-2-15,-3-5 0 16,0 2-96-16,0-4-19 0,0-6-4 0,0 0-509 15,0 0-102-15</inkml:trace>
  <inkml:trace contextRef="#ctx0" brushRef="#br0" timeOffset="63224.1">22981 13584 2127 0,'0'0'94'0,"0"0"20"0,0 0-91 0,0 0-23 0,0 0 0 0,0 0 0 16,0 0 61-16,0 0 8 0,0 0 2 0,0 0 0 16,0 0-47-16,0 0-8 0,0 0-3 0,0-6 0 15,0 1 19-15,3-5 4 0,0-6 1 0,0 2 0 16,3 4-23-16,0-3-5 0,0 2-1 0,3 3 0 16,0 0-8-16,-1 0 0 0,1 0 0 0,3-2 8 0,0 2-8 0,3 0 0 15,-3 0 0-15,3 0 0 0,3 0-24 0,3 0 2 16,-7-2 1-16,1 2 0 15,0-3-166-15,-3 3-33 0,0-3-6 0,0 4-2 0</inkml:trace>
  <inkml:trace contextRef="#ctx0" brushRef="#br0" timeOffset="63519.22">23329 13372 2358 0,'0'0'104'0,"0"0"22"0,0 0-101 0,0 0-25 0,0 0 0 0,0 0 0 16,6-5 21-16,3 2-1 0,-3 0 0 16,3-2 0-16,0 0-20 15,0 0 0-15,0-1 0 0,0-2 0 16,-3 3-28-16,3-3-9 0,-1 3-3 0,1 0 0 15,0-1-4-15,0 1 0 0,-3 0-1 0,0 2 0 16,0 0 9-16,0-2 1 0,0 2 1 0,-6 3 0 16,0 0-95-16,0 0-19 0,0 0-4 0,0 0-1 0</inkml:trace>
  <inkml:trace contextRef="#ctx0" brushRef="#br0" timeOffset="63764.1">23383 13645 288 0,'0'0'25'0,"0"0"-25"0,0 0 0 0,0 0 0 0,0 0 532 0,0 0 102 15,0 0 20-15,0 0 4 0,9-3-527 0,-3 0-106 16,3-2-25-16,-1-3 0 0,1 0 0 0,0 0 0 16,3-2 0-16,0-1 0 15,0-2-96-15,0-3-25 0,0 0-6 0,0 0-1 16,0 0 55-16,0 6 10 0,-3-1 3 0,5 3 0 15,7-5-97-15,0 5-19 0,-6 0-4 0,3 0-521 0</inkml:trace>
  <inkml:trace contextRef="#ctx0" brushRef="#br0" timeOffset="64519.71">23814 12988 2030 0,'0'0'90'0,"0"0"18"0,0 0-86 0,0 0-22 0,0 0 0 0,0 0 0 0,0 0 24 16,0 0 0-16,0 0 0 0,0 0 0 15,0 0-24-15,0 0-18 0,0 0 3 0,0 0 1 0,0 0 14 16,0 0-9-16,0 0 9 0,0 0-8 0,0 0 8 0,-6 3 0 16,0 2 0-16,3-2 0 0,-2 2 18 0,-1-2 2 15,3 2 1-15,-3 3 0 0,3-3 0 0,0 1 0 16,0-1 0-16,0 8 0 0,0 3-12 0,3 3-9 15,-3-3 12-15,3-1-12 0,0 4 0 0,0-1 0 16,0 4 0-16,0-4-12 0,3 3-8 16,0 0 0-16,0-2-1 0,0 2 0 0,0-2 13 0,0-1 8 15,3-2-10-15,0-3 10 0,-3 1 0 0,2-4 0 16,1 1 0-16,0-1 0 0,-3-4 20 0,6-1-4 0,-3 0 0 16,0-2 0-16,0-3-2 0,3 0-1 0,-3 0 0 15,0-3 0-15,3 1-5 0,0-4 0 0,-3 4-8 16,3-4 12-16,0-2-1 0,0 0-1 0,0 0 0 15,-4 1 0-15,4-1 1 0,-3 0 0 0,0-3 0 16,0 3 0-16,3-5 0 0,-6 2 0 0,3 1 0 0,0-1 0 16,0 3 3-16,-3-2 1 0,0-1 0 15,0 0 0-15,-3 1 5 0,0-1 2 0,0 1 0 0,0 2 0 16,-3-3-22-16,3 3 0 0,0 0-10 0,-3 3 10 16,3-3 0-16,0 3 17 0,0 5-1 0,0 0-1 15,-3-5 1-15,3 5 1 0,0 0 0 0,0 0 0 16,0-3 13-16,0 3 2 0,0 0 1 0,0 0 0 15,0 0-21-15,0 0-4 0,0 0 0 0,0 0-8 0,0 0 17 16,0 0-3-16,0 0-1 0,0 0 0 0,0 0-13 0,0 0 9 16,0 0-9-16,0 0 8 0,6 5 0 0,0 3 0 15,3 3 0-15,0 5 0 0,0-1-8 0,3 7 0 16,8-1 0-16,-2 0 0 0,-3 5 15 0,0-2 1 16,0 3 0-16,-3-1 0 0,-3 1 0 0,0 2 0 15,3 5 0-15,-3-5 0 0,-3-2-16 16,-1-4 0-16,1 1 0 0,0-5 0 15,0-1-25-15,-3-2-5 0,-3 0-1 0,3-3 0 16,0-2-52-16,0-1-10 0,-6-2-3 16,3 0 0-16,-3 0-84 0,-3-2-18 0,-6 1-3 0,1-4-1 15</inkml:trace>
  <inkml:trace contextRef="#ctx0" brushRef="#br0" timeOffset="66721.14">4586 12589 1594 0,'-24'-5'71'0,"15"2"14"0,9 3-68 0,0 0-17 0,0 0 0 0,0 0 0 16,0 0 48-16,0 0 7 0,0 0 1 0,-9 3 0 16,9 2-24-16,-6 5-5 0,6 1-1 0,-3 8 0 15,0 2-2-15,0 5-1 0,0 1 0 0,0 2 0 16,3 3 7-16,-6 2 2 0,3 3 0 0,0 3 0 15,0 7-8-15,0 4-2 0,0 7 0 0,-3-3 0 16,3 1-2-16,-8-3 0 0,5-3 0 0,3 0 0 16,-12 1 3-16,9 4 0 0,-3 3 0 0,-3-2 0 15,3-3-9-15,0-3-2 0,0-8 0 0,0 1 0 0,0-4 6 16,3-4 1-16,0-1 0 0,3-5 0 0,-3 0-19 0,4-2 0 16,-1-3 8-16,3-3-8 0,3 5 0 15,-3-4 0-15,2-7-13 0,4-4 5 16,-3 0-92-16,0-3-19 0,3-6-3 0,3 1-829 0</inkml:trace>
  <inkml:trace contextRef="#ctx0" brushRef="#br0" timeOffset="67036.02">5383 12584 1897 0,'-5'-27'41'0,"5"19"9"0,-3-5 2 0,3 5 2 0,-6 0-43 0,3 3-11 0,0 0 0 0,0-1 0 16,-3 4 69-16,6 2 12 0,0-3 3 0,-9 3 0 15,0 0-45-15,3 5-9 0,-3 1-2 0,0 1 0 16,0 4-16-16,0 5-4 0,3 2-8 0,-3 9 12 16,0 10-12-16,0-3 0 0,3 3 0 0,4-2 0 15,-7 2 0-15,6 0 0 0,-3 0 8 0,3 3-8 16,0 5 8-16,0 2 0 0,0 11-8 0,0 1 12 15,3-6 1-15,-3-1 0 0,0-1 0 0,0-1 0 16,3-2 0-16,-3 5 0 0,3 5 0 0,0-8 0 16,0-2-13-16,3-9 0 0,-3-2 0 0,3-2 0 15,0-6 0-15,0-3 0 0,0-5 0 0,0 1 0 16,0-6-148 0,0-3-27-16,3-3-5 0</inkml:trace>
  <inkml:trace contextRef="#ctx0" brushRef="#br0" timeOffset="67363.47">6357 12467 2480 0,'0'0'55'0,"0"0"11"0,0 0 2 0,0 0 1 0,0 0-55 0,0 0-14 0,0 0 0 0,0 5 0 16,-9-2 23-16,3 2 1 0,-3 3 1 0,0 3 0 15,-3 2-13-15,0 6-2 0,0-1-1 0,0 11 0 16,-2 6 6-16,2-1 1 0,0 0 0 0,0 4 0 16,0-4-16-16,0 3 0 0,3 0 0 0,0 0 0 15,-3 5 0-15,3 6 0 0,0 5 0 0,0 2 0 16,1-4 0-16,-1-1 0 0,3-5 0 0,-3 0 0 16,0 0-10-16,3-5-5 0,0 2-1 0,3 3 0 15,-3 5 16-15,0-5 0 0,3-5 0 0,0 0 0 16,0-6 0-16,0-2 0 0,0-1 0 0,3-4 0 31,-3 2-77-31,3-5-13 0,3 0-2 0,-3-3-624 0,3-8-124 0</inkml:trace>
  <inkml:trace contextRef="#ctx0" brushRef="#br0" timeOffset="67700.67">7098 12740 1555 0,'0'0'138'0,"0"-8"-110"16,0 8-28-16,3-6 0 0,-3 6 104 0,0 0 16 15,0 0 4-15,0 0 0 0,0 0-24 0,0 0-5 16,0 0-1-16,0 0 0 0,0 0-4 0,0 0-1 16,0 0 0-16,0 0 0 0,0 0-71 0,-6 6-18 15,0-4 0-15,-3 4 0 0,3 2 0 0,-3 2 0 0,0 1 0 16,0 5 0-16,-3 0-9 0,4 5-6 0,-1 3-1 0,-3 5 0 15,0 5 39-15,0 8 7 16,0 6 2-16,3 5 0 0,-3-3-32 0,3 0 0 0,0-2 0 16,0 0 0-16,6-1 0 0,-3 1 0 0,0 0 0 0,1 2 0 15,2-3 0-15,3 1 0 16,-3-3 0-16,3-8 0 0,0-2 0 0,0-4 0 0,-3-2 0 0,3-2 0 31,-3-3-26-31,3-3-5 0,0-3-1 0,0-2 0 16,-3-3-203-16,3-2-41 0,-3 5-8 0,3-16-1 0</inkml:trace>
  <inkml:trace contextRef="#ctx0" brushRef="#br0" timeOffset="68492.71">4178 12041 1645 0,'-9'-5'36'0,"-6"0"7"0,-3-1 1 0,3 1 4 0,-2 2-39 0,2 1-9 0,3-1 0 0,-3 3 0 0,0 0 9 0,3 3 0 16,3-1 0-16,-6 4 0 0,3-1-9 15,0 3 0-15,1 2 0 0,2 1 0 0,-3 0 12 0,3 2 0 16,-3 0 0-16,3 6 0 16,0-1-12-16,-3 9 10 0,3 7-10 0,3 3 10 0,-3-3 39 0,6-2 8 15,0 3 2-15,3-1 0 0,0-2-19 0,0-3-4 16,0 0-1-16,3-3 0 0,3-2-18 0,6 0-3 16,-6-5-1-16,9-4 0 0,-6-4-13 15,6-3 11-15,3-5-11 0,0-3 10 0,2-6-1 0,4-2 0 16,3-5 0-16,-3-5 0 0,3-4-1 15,-7-4 0-15,-5-6 0 0,3 0 0 0,0-5-8 16,-3-5 12-16,0-6-12 0,-9 4 12 0,3-4-12 0,0 6 0 0,-3 2 0 16,0 0 8-16,-6 3 0 0,-3 3-8 0,0 2 12 0,0 3-4 15,-3 0-8-15,-3 2 0 16,0 6 0-16,-3 0 0 0,0 0 0 0,-3 8 0 0,-6 5 0 16,6 5 0-16,-8 11 0 0,5 3 0 0,0 4 0 15,-3 4 0-15,3 5-11 0,6 2 11 16,-6 1-8-16,3-1 8 0,7 3 0 0,-1 3 0 0,0-3 9 15,6 3-9-15,0 0-65 16,3 2-20-16,3 3-4 0,0-3-823 0</inkml:trace>
  <inkml:trace contextRef="#ctx0" brushRef="#br0" timeOffset="68800.65">4714 11761 1796 0,'-15'-11'40'0,"12"9"8"0,-9-4 1 0,6 4 1 0,3 2-40 0,-9 0-10 15,3 0 0-15,3 2 0 0,3 1 60 16,-6 2 9-16,3 6 3 0,0-1 0 0,1 6-47 0,-1 3-9 15,0-1-1-15,3 3-1 0,-3 1-14 0,3 4 0 16,3 0 8-16,0 1-8 0,-6 2 0 0,6 0 0 0,6 0 0 0,-6 6 0 16,3 2 0-16,3 5 0 0,-3 0 0 0,3 3 0 15,5-2 0-15,-2-4 0 0,3 1 0 0,-6-3 0 16,6-5-20-16,0 0 4 0,-6-3 0 0,3-3-598 16,3-2-119-16</inkml:trace>
  <inkml:trace contextRef="#ctx0" brushRef="#br0" timeOffset="69349.09">5279 11943 1738 0,'0'0'38'0,"0"0"8"0,-6 0 2 0,0-2 1 0,6 2-39 0,-3-3-10 0,-3 0 0 0,6 3 0 0,0 0 27 0,-3-5 3 16,1 0 1-16,2-1 0 0,0-1-16 0,0-4-3 15,5 0-1-15,-2-2 0 0,3 0-11 0,3-8 12 16,-3-3-12-16,6-3 12 15,3 6-12-15,0 3 0 0,0-1 9 0,3 1-9 0,3 5 0 0,-1 2 9 16,1 0-9-16,3 6 0 0,-6 0 8 0,0 2-8 16,3 3 0-16,-7 3 0 0,1 2 0 15,0 3 0-15,-3 3 0 0,3 2 0 0,-6 3 8 0,-3 8-8 16,0 2 0-16,0 3 0 0,-3 0 8 0,-3 3-8 0,0-3 9 0,-3 0-9 16,0-2 8-16,-3-1-8 0,0 1 0 15,0-4 9-15,-3 1-9 0,3-3 0 0,0-2 9 0,6-1-9 16,-12-2 17-16,9-5-1 0,-3-1 0 0,6-2 0 15,-3 0 17-15,3-8 3 0,0 0 1 0,0 0 0 16,0 0-15-16,0 0-3 0,0 0-1 0,3 6 0 16,6-4-8-16,-3 1-2 0,3-3 0 0,3-3 0 15,-3 1-8-15,6-1 0 0,-3-2 9 0,3-1-9 16,-1-2 0-16,1 3-10 0,0-3 1 0,3 3 0 16,0-3-37-1,3 3-7-15,3-3-2 0,-1 2 0 0,4-2-42 0,6 1-9 0,-3-1-2 16,5 0-434-16,1-3-87 0</inkml:trace>
  <inkml:trace contextRef="#ctx0" brushRef="#br0" timeOffset="69887.81">6235 11867 1375 0,'0'0'60'0,"0"0"14"0,0 0-59 0,0 0-15 16,0 0 0-16,0 0 0 0,0 0 76 0,0 0 13 0,0 0 3 15,0 0 0-15,0 0-40 0,0 0-8 0,-3-3-2 0,3 3 0 16,0 0 3-16,0 0 1 0,0-5 0 0,3-1 0 16,3 1-46-16,0 0 0 0,3-1-12 0,-3 1 2 15,5-3 10-15,1 3 0 0,0-6 0 0,0 3 0 16,3 0 0-16,-3 3 0 0,9 0 0 0,-12 2 0 15,6 3-8-15,-3 0 8 0,2 8-8 0,-8-3 8 16,6 3-12-16,-3 0 4 0,-3 0 0 16,3 3 0-16,0-1 8 0,-3 4 0 0,-3-4 0 15,3 4 0-15,-3-1 0 0,-3 0 0 0,3 0 0 0,-3-2 0 16,-3-1 0-16,3 1 0 0,-3 0 0 0,3-4 0 16,-3 1 0-16,3-8 0 0,0 0 0 0,0 0 0 15,0 6 0-15,0-6 0 16,0 0 0-16,0 0 0 0,6 5 8 0,0 0-8 0,-6-5 8 15,6 3-8-15,6 0 12 0,-3-1-1 16,0-2-1 0,2 0 0-1,1 0 2 1,0 0 0-16,-3 0 0 0,3 0 0 0,0 0-12 16,0 3 0-16,-3 0 9 0,3 2-9 0,-3 0 0 0,3 0 0 0,-3 1 0 0,-4 2 0 0,1 2 0 15,0-2 0-15,0 3 0 0,-3 2 8 16,-6 0 0-16,0 0 1 0,3 1 0 15,-3-1 0 1,-3 3-1-16,3-3-8 0,0 0 12 0,0 3-4 0,1 5-8 0,-1-2 0 16,0-3 0-16,0 0 0 0,0-6-70 0,3 3-16 0,-3-2-3 15</inkml:trace>
  <inkml:trace contextRef="#ctx0" brushRef="#br0" timeOffset="70359.76">7628 12372 2142 0,'0'0'47'0,"0"0"9"16,0 0 3-16,0 0 1 0,0 0-48 0,0 0-12 0,0 0 0 0,0 0 0 0,-6 3 35 0,6-3 4 15,0 0 1-15,-3 5 0 0,3-5-11 0,-3 8-1 16,0 2-1-16,3 4 0 0,3-1-17 0,-3 3-10 15,-3 8 12-15,3 2-12 0,6 6 32 0,-3 10-1 16,-3 8 0-16,0 3 0 0,0 0 7 16,3-3 2-16,3 3 0 0,-3-2 0 0,-3 7-40 0,0 0-13 15,9 3 0-15,-3-6 0 0,-3-2 13 16,0-5 0-16,3-6-10 0,0-2 10 0,-1-3 0 0,1-5 0 0,-6 0-9 16,3-6 9-16,6 0 0 0,-6-2 0 15,-6-3 0-15,3 1 0 0,3-6 0 0,-3-6 0 0,-3 1 0 16,0-3 0-1,0-3-80-15,3-5-16 0,0 0-4 0,0 0 0 16,-6 5-107-16,0-5-21 0,6 0-5 0,-11-18-1 0</inkml:trace>
  <inkml:trace contextRef="#ctx0" brushRef="#br0" timeOffset="70987.45">7163 11761 1267 0,'0'0'112'0,"0"0"-89"0,-3-3-23 0,3 3 0 16,0 0 76-16,0 0 10 15,0 0 2-15,0 0 1 0,0 0-79 0,-2 3-10 16,-4 5-14-16,0 2 3 0,0 3 3 0,0 1 0 0,0 2 0 0,0-1 0 15,0 7 8-15,3-4-10 16,-3 3 10-16,3-2-10 0,3 2 10 0,-3-2 0 16,3-6-9-16,3 3 9 0,3-3 0 0,-3-3-11 0,0 1 11 0,0 0-8 15,3-3 8-15,0-1 0 0,0-1 0 0,0-4 0 16,3 1 16-16,-1 0 4 0,4-6 2 0,0 0 0 16,0-2 5-16,0-3 1 0,6 0 0 0,3 0 0 15,0-2 6-15,-3-3 2 0,2 2 0 0,-2 0 0 16,0 1 4-16,-3-1 2 15,-3 1 0-15,0 2 0 0,0-3-7 0,-3 6-2 0,-3-1 0 16,-1 1 0-16,1 3-1 0,-6 2 0 0,0 0 0 0,0 0 0 0,0 0 16 0,0 0 4 16,0 0 0-16,0 0 0 15,0 0-1-15,0 0 0 0,0 0 0 0,0 0 0 16,-8 0-20-16,2 5-4 0,6-5-1 0,-3 8 0 0,-3 5-26 16,3 3-11-16,0 0 1 0,3 8 0 0,-3-1 10 0,3 6 14 15,-3 6-3-15,3 2-1 0,6 8-10 16,0-3 0-16,-3 1 0 0,3-4 8 0,-3-2-8 0,5 0-12 15,-2 0 2-15,0-2 1 16,0-1-192-16,0-2-39 0</inkml:trace>
  <inkml:trace contextRef="#ctx0" brushRef="#br0" timeOffset="72034.81">7071 13070 1191 0,'0'0'26'0,"0"0"6"0,-3-5 0 0,3-3 2 0,-3-2-34 16,3 2 0-16,3-6 0 0,-3 4 0 0,0-3 41 0,3-1 2 0,0-1 0 0,3-1 0 16,0 0 21-16,0-3 5 0,-3 1 1 0,6-1 0 15,-3-2-12-15,0 0-2 0,0 0-1 16,3-3 0-16,0-3-14 0,-3-2-2 0,0-8-1 0,0 3 0 15,-1 2 2-15,-2 0 1 0,3 3 0 0,-3 0 0 16,-3 5-15-16,0 1-3 0,3 1-1 0,-3 4 0 16,-3-1-22-16,3 3 8 0,0 1-8 0,0 4 0 15,0 0 0-15,-3 4 0 0,6 1 0 0,-3 6 0 16,0 0-46-16,0 0-10 16,0 0-3-16,0 0-844 0</inkml:trace>
  <inkml:trace contextRef="#ctx0" brushRef="#br0" timeOffset="73568.26">7166 13047 403 0,'0'0'36'0,"0"0"-36"15,0 0 0-15,0 0 0 0,0 0 15 0,0 0-4 16,3-6-1-16,-3 6 0 0,-6-5 14 0,3 0 2 16,3 5 1-16,0 0 0 0,-2-6 27 0,2 6 6 15,0 0 0-15,0-5 1 16,0 5 29-16,-3-2 6 0,0-4 0 0,3 6 1 0,0 0-1 0,-6-2 0 15,3-1 0-15,3 3 0 0,0 0-17 0,0 0-4 16,0 0-1-16,0 0 0 0,-6-3-12 0,6 3-2 0,0 0-1 0,0 0 0 16,0 0-28-16,0 0-6 0,0 0-1 0,0 0 0 15,0 0-24-15,0 0 0 0,0 0 8 0,0 0-8 16,6 8 0-16,-3 3-12 0,0-1 2 0,3 6 1 16,2 8 17-16,-2 0 4 0,-3-3 1 15,3-2 0-15,3 2-5 0,-3 0-8 0,0-3 11 0,-3 1-11 16,0-1 8-16,3 1-8 0,0-3 0 0,0-3 0 15,-9 0 0-15,6 1 8 0,6-4-8 0,-6 1 0 16,-3-3 8-16,3 0-8 0,0 0 0 0,0-1 0 16,0 1 8-16,0-2-8 0,-3-6 0 15,3 8 0-15,0-6 0 0,-3-2 0 0,0 8 8 0,0-8-8 16,0 0-8-16,0 0-6 0,-3 6-1 0,3-6 0 16,-3 5-137-16,3-5-27 0,0 0-5 0,-3 8-2 0</inkml:trace>
  <inkml:trace contextRef="#ctx0" brushRef="#br0" timeOffset="74014.12">7437 12941 1796 0,'0'0'80'0,"0"0"16"0,-6 0-77 0,6 0-19 0,0 0 0 16,0 0 0-16,-6-3 28 0,6 3 3 15,0 0 0-15,0 0 0 0,0 0-19 0,0 0-4 0,-3-3-8 0,3 3 12 16,0 0-3-16,0 0-1 0,-6-5 0 0,1 3 0 16,5 2 6-16,0 0 1 0,0 0 0 0,0 0 0 15,-3-3 13-15,3 3 2 0,0 0 1 0,-6-3 0 16,0 3 1-16,6 0 1 0,0 0 0 0,0 0 0 15,-6 0-15-15,6 0-3 0,0 0-1 0,0 0 0 16,0 0-14-16,0 0 8 0,0 0-8 0,3 6 0 31,3-1-18-31,0 3-10 0,-3 5-1 0,0 0-1 0,5 0 53 0,-2 6 10 0,-3 2 3 0,0 3 0 16,0 5-27-16,3 0-9 0,0-2 0 0,-3-4 9 16,-3 1-9-16,3-3 0 0,3-2 0 0,0-1 0 15,-3-2 0-15,0 0 0 0,3-3 8 0,0 1-8 16,0-1 0-16,-3 0 0 0,3 0 0 0,-3-2 0 15,6 2-74-15,-3-2-14 16,-3-1-2-16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45:31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5984 0 0,'0'0'536'0'0,"0"0"-432"0"0,0 0-104 0 0,0 0 0 0 0,0 0 0 0 0,0 0 0 0 0,0 0-96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45:53.6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3 13360 0 0,'-4'-3'1184'0'0,"4"3"-944"0"0,0 0-240 0 0,0 0-5888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47:01.3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28 9672 0 0,'-4'-13'424'0'0,"4"13"96"0"0,-4-10-416 0 0,4 6-104 0 0,0 4 0 0 0,0 0 0 0 0,0 0-200 0 0,0 0-64 0 0,0 0-16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3:18:44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5654 3262 1054 0,'0'0'47'0,"0"0"9"0,0 0-44 0,0 0-12 16,-3-2 0-16,3 2 0 0,-3-6 64 0,0 1 10 16,3 0 2-16,0 5 1 0,-3-3-15 0,-3-2-3 15,4-3-1-15,-4 8 0 0,0-5-15 0,3-1-3 16,-3 4-1-16,0-4 0 0,3 1-26 0,-6 2-5 16,3 1 0-16,-3-1-8 0,6 3 0 0,-9-5 0 15,3 2 0-15,-3 3 0 0,0 0 0 0,-3-2 0 16,-5 2-10-16,2 2 10 15,-3-2 0-15,0 3 0 0,0 2 0 0,0-5 0 0,1 5 20 0,-1 3 6 16,3-2 1-16,-3 2 0 0,3 5-12 0,-3-5-3 16,3 2 0-16,1 6 0 0,2 3 6 0,-3-1 1 15,3 1 0-15,0-6 0 0,3 3 0 0,-3 0 0 0,3-3 0 16,3 3 0-16,-2 2-8 16,2-7-2-16,0 10 0 0,3-8 0 0,-6 6-9 0,3 2 8 0,0 0-8 0,0 3 8 15,-3-5-8 1,3 4 0-16,-3 7 9 0,6-9-9 0,-3 5 10 0,3 1-2 0,4-1-8 0,-7 1 12 15,3-1-12-15,0-2 0 0,6 0 0 0,0-1 0 16,0 1 0-16,0-3 0 0,0 3 0 0,0-5 9 16,0 2 3-16,6-5 0 0,-3 0 0 15,9 2 0-15,-7 3 9 0,4-7 3 0,0 4 0 0,0-2 0 16,-3 2-4-16,6 1 0 0,-6-3 0 0,3 0 0 16,0 5 0-16,-3-5-1 0,6 2 0 0,-3-2 0 15,0 5-8-15,3-7-2 0,-4 1 0 0,1 1 0 0,3-2-9 16,-3 1 8-16,0 1-8 0,3-2 8 0,0-1-8 0,-3 0 0 15,0-2 0-15,0-1 0 0,3 1 0 0,-3-1 0 16,3 1 0-16,-4-3 0 0,7 2 0 0,-3-2 0 16,3 0 0-16,0 0 0 0,0 3 0 0,6-3 0 15,-6 0 0-15,2 0 0 0,1 2 0 0,3 1 0 16,-6 2 0-16,3-8 0 0,3 6 0 0,-6-1 0 16,2-2 0-16,-2 0 0 0,0 0 0 0,0-2 8 15,0 2-8-15,0-1 0 0,0-1 0 0,-3 2 0 16,3-6 8-16,-1 4-8 0,-2-1 0 15,3 0 0-15,0 6 0 0,0-1 8 0,0-4-8 0,3 2 0 0,0-6 0 16,-1 4 8-16,1-1-8 0,3 0 0 0,3 3 0 16,-6-3 0-16,9 3 0 0,-1-2 0 15,-2-1 0-15,-3 3 0 0,3 0 0 0,0-3 0 0,-1 0 0 16,-2 3 0-16,0-5 0 0,0 0 0 0,0-1 0 0,0-2 0 16,0 0 8-16,-1 0-8 0,4 0 0 0,0-2 8 15,0-1 8-15,0 0 2 16,2 3 0-16,1-5 0 0,0 2-18 0,0-2 0 0,-3 5 0 0,-1-5 0 15,1 2 0-15,0 0 0 0,-3 1 0 0,0-3 10 16,0-1-10-16,-1 4 10 0,1-6-10 16,-3 2 10-16,3-2-10 0,0-2 10 0,0-3-10 0,2 2 10 15,1 0-10-15,3 1 12 0,3 2-12 0,-3-3 12 16,2 1-4-16,-5-1 0 0,-3 1 0 0,0-1 0 16,0 0 13-16,-4 3 3 0,1-5 0 0,0 5 0 15,-3-5-32-15,-3 8-7 0,0-8-1 0,0 5 0 0,-3-3 16 16,0 3 15-16,0 3-3 0,-1-6-1 15,1 1-11-15,0 4 10 0,0-7-10 16,0 5 10-16,0-2 5 0,-3 2 1 0,3-6 0 0,-3 4 0 0,3 2-26 16,-3-5-5-16,-3-6-1 0,3 3 0 0,0 0 32 0,-3-5 7 15,0-3 1-15,0-2 0 0,0 0-10 16,0 4-2-16,-3-4 0 0,0-1 0 0,0 1-1 0,-3 0-1 16,3 2 0-16,-3-3 0 0,0 6-10 0,-3-8 0 15,0 3 0-15,3-4 8 0,-3 4-8 0,0-14 0 16,3 1 0-16,-3 2 0 0,0 0 0 0,0 7 0 15,0-1 0-15,3-4 0 0,0 4 0 0,-3 4 0 16,0-2 0-16,0 2 0 0,0-2 0 0,-3 3 0 16,3-1 0-16,-2-2 0 0,-4-5 28 0,0-3 3 0,3 8 1 15,-3 0 0-15,0 0-32 0,0 2 0 0,-3 3 0 16,0 3 0-16,-3-5 0 0,-5-1 0 0,-4 3 0 0,-3 3 0 16,-3-3 12-16,1 1-3 15,-1 4-1-15,0 1 0 0,0-6-8 0,1 8-11 0,-1-8 3 16,-3 3 0-16,-3-3 8 0,-2 8 9 0,-7-2-1 0,1 5-8 15,-7 5 0-15,3 2 0 0,1 6-10 16,-1 6 10-16,-2 7-8 0,-4 0 8 0,-8 8 0 0,-4 3 0 16,10 8 0-16,-7 2 0 0,7 1 0 15,-4 7 0 1,-2 6-66-16,-7 10-12 0,4 8-2 0,5 11-1 0,-5-3-120 16,5 10-24-16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3:30:35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10265 5673 961 0,'0'0'20'0,"0"0"5"0,0 0 1 0,0 0 2 0,0 0-28 0,0 0 0 0,0 0 0 0,0 0 0 16,0 0 21-16,0 0-1 0,0 0-1 0,0 0 0 16,-3-6-11-16,3 6-8 0,0 0 9 0,0 0-9 0,-3-2 0 15,3 2 0-15,-6 0 0 0,6 0 0 16,-6 0 17-16,6 0-2 0,-3 2-1 0,-3-2 0 0,0 3-24 0,0 0-5 15,0-1-1-15,3 1 0 16,-3 0 28-16,1 5 4 0,-1-8 2 0,3 2 0 0,-3 1-18 0,0 5 0 16,0-8 0-16,3 2 0 0,-3 1 23 0,0 0 1 15,0 2 0-15,0-5 0 0,0 3 12 0,3-1 4 16,-6 1 0-16,6 0 0 0,-6 2-26 0,3-2-5 16,3-1-1-16,-3 1 0 0,6-3 13 0,-6 5 3 15,6-5 0-15,0 0 0 0,-6 0 6 0,6 0 2 16,0 0 0-16,0 0 0 0,0 0 0 0,0 0 0 15,0 0 0-15,0 0 0 0,0 0 15 0,0 0 3 16,0 0 1-16,0 0 0 0,0 0-34 0,0 0-6 16,0 0-2-16,0 0 0 0,6 3-9 0,3-1 0 15,-3 1 9-15,0-3-9 0,3 3 10 0,0-3-2 0,0 0-8 0,3 0 12 16,-3 2 2-16,3-2 0 0,0 0 0 16,2 0 0-16,-2 0 0 0,3 3 0 0,-3-3 0 15,6 0 0-15,-3 0 3 0,3 0 1 0,0 0 0 0,2 0 0 16,1 0 21-16,6 0 4 0,3 0 1 15,-3 0 0-15,-1 0-33 0,1 3-11 0,0-3 0 0,-3 2 9 16,3 1-1-16,-4-3 0 0,4 3 0 0,-3-3 0 16,3-3-8-16,0 3 0 0,-1 0 9 15,1-3-9-15,3 3 12 0,3 0-3 0,5 0 0 16,1 0 0-16,-6 0-1 0,3 0-8 0,-7-2 12 0,1 2-4 16,0 0 21-16,0 0 4 0,-4 0 1 0,1 0 0 15,3-3-34-15,0 3 0 0,-3 0 0 0,5-3 0 16,4 3 0-16,-3 0 0 0,-1-2 0 0,1-1 0 15,-3 3 0-15,0 0 13 0,0-3-1 0,-4 3 0 16,1-2-12-16,0-1 0 0,0 0 0 0,-1 1 0 16,4 2 0-16,-3-3 0 0,3-2 0 0,3 2 0 0,2 1 0 0,4-1 9 15,-6 0-9-15,-4 1 8 0,4-1-8 16,-3 3 0-16,-3 0 0 0,0 0 0 0,-4 0 0 16,4 0 10-16,-3 0-10 0,3 0 10 0,0 0 1 15,-1-5 0-15,1 5 0 0,3-3 0 0,3 3-11 0,-1 0 0 16,-2-3 0-16,0 1 0 0,-3 2 9 0,-1 0-9 15,1 0 10-15,0 0-10 0,-3 0 0 0,3-6 8 16,-4 4-8-16,1-1 0 0,0 3 0 16,3 0 0-16,3-2 8 0,-1 2-8 0,4 0 0 0,0 0 11 15,0 0-11-15,-4 0 10 0,-2 0-1 0,0 0 0 0,0 2 0 0,-3 1 0 16,-1-3-9-16,4 0 0 0,-3 2 0 16,0-2 0-16,3 0 10 0,-4 6 10 0,4-6 1 0,0 0 1 15,0 0-22-15,0 0 0 0,5 0 0 0,-2 0 0 16,-3 2 0-16,0 1 0 0,-4-3 0 0,1 3 0 15,-3 2 0-15,0-5 11 0,0 0-3 0,0 3 0 32,-4 2-28-32,1-2-7 0,3-3-1 0,-3 2 0 0,3 1 45 0,0-3 9 0,0 0 2 0,2 3 0 15,4-1-28-15,3 1 8 0,-6-3-8 0,2 0 0 16,-2 2 8-16,3-2-8 0,-6 0 0 0,3 0 8 16,0 3-8-16,-1-3 0 0,-2 0 9 0,0 0-9 15,3 0 8-15,-3 0-8 0,2 0 8 0,-2 0-8 16,3 0 10-16,0 0-2 0,0-3-8 0,0 3 12 0,5 0-12 15,-2 0 0-15,3 0 0 0,-3-2 0 0,-3 2 9 16,-1 0-9-16,1 0 8 0,-3 0-8 0,0 0 8 0,0 0-8 16,-1 0 8-16,-2 0-8 0,3 0 0 15,-3 0 0-15,3 0-14 0,0 0 5 0,-3 0 9 0,2 0 0 16,1 0 0-16,3 0 0 0,3 0 20 0,0 0 10 16,-4 0 2-16,-2 0 0 0,3 0-32 0,-3 0 8 15,0 0-8-15,-3 0 0 0,-1 0 0 0,4 0 0 16,-3 0 0-16,-3 0 0 0,3 0 0 0,-3 2 0 15,3-2 0-15,-3 0-10 0,2 0 21 16,-2-2 4-16,3 2 1 0,-3 0 0 0,3-3-16 0,0 1 0 0,0 2-12 16,2-3 12-16,1 3 0 0,0 0 0 15,0-3 10-15,0 1-2 0,-3 2-8 0,-1 0 11 16,4 0-11-16,-3 0 12 0,-3 0-4 0,0 0 0 0,0 0 0 16,0 0 0-16,-3 0-8 0,0 0 8 0,-1 0-8 15,1 0 8-15,-3-3-8 0,3 3 0 0,-3 3 0 0,-3-3 0 16,0 0 0-16,3 0 0 0,-3 0 0 0,0 0 0 15,-6 0 0-15,6 0-9 0,0 0 9 0,-6 0-13 16,0 0 24-16,9 0 5 0,-3 0 0 0,0-3 1 16,-6 3-25-16,6 0-6 0,2 0-1 0,-2 0 0 15,-6 0 15-15,6 0 0 0,3 0 0 16,-9 0 10-16,0 0-10 0,6 0 0 0,0 0 0 0,-6 0 0 16,0 0 0-16,0 0 0 0,0 0 0 0,0 0 0 15,0 0 0-15,0 0 0 0,0 0 0 0,0 0 0 31,0 0-61-31,0 0-18 0,0 0-3 0,-6 0-1 0</inkml:trace>
  <inkml:trace contextRef="#ctx0" brushRef="#br0" timeOffset="10516.82">17885 5757 345 0,'0'0'15'0,"0"0"4"0,0 0-19 0,0 0 0 0,0 0 0 0,0 0 0 0,0 0 19 0,0 0 0 16,3-2 0-16,-3 2 0 0,0 0-19 0,0 0 0 15,0 0 0-15,6-3 0 0,3 0 16 0,-9 3-3 16,0 0-1-16,0 0 0 0,0 0 25 0,0 0 5 16,0 0 1-16,0 0 0 0,0 0-26 0,0 0-5 15,0 0 0-15,0 0-1 0,0 0-11 0,0 0 0 16,0 0 0-16,0 0 0 0,0 0 16 0,0 0 2 15,0 0 0-15,0 0 0 0,0 0 15 0,0 0 3 16,0 0 1-16,0 0 0 0,0 0 1 0,0 0 0 0,0 0 0 0,0 0 0 16,0 0 0-16,0 0 0 0,-6 3 0 0,0 2 0 15,0-5-13-15,3 6-2 16,3-6-1-16,-6 2 0 0,-3-2-22 0,9 0-8 0,0 0 0 0,0 0 0 16,-6 6 28-16,0-6 5 0,6 0 2 0,0 0 0 15,-6 2-2-15,6-2 0 0,0 0 0 0,0 0 0 16,0 0-1-16,0 0 0 0,0 0 0 0,0 0 0 15,0 0-16-15,0 0-8 0,-3 6 0 0,3-6 8 16,0 0 16-16,0 0 2 0,0 0 1 0,0 0 0 16,0 0-11-16,0 0-1 0,0 0-1 0,0 0 0 15,0 0-6-15,6 2 0 0,-3 3-8 0,6-5 12 16,-3 3 4-16,0-3 0 16,3 3 0-16,0-3 0 0,0 2 10 0,3-2 2 0,-3 0 1 0,3 0 0 15,0 0-29-15,-1 0-20 0,-2-2 4 0,3 2 0 16,-3 0 44-16,3 0 8 0,0 0 3 0,0 0 0 15,-3-3-20-15,3 3-4 0,0-3-1 0,0 3 0 16,-3 0 9-16,2 0 1 0,-2 0 1 0,3 0 0 16,-3 0-13-16,3 0-2 0,3 0-1 15,0 0 0-15,-6-5 4 0,0 5 1 0,-3-2 0 0,-6 2 0 0,0 0-1 16,0 0 0-16,0 0 0 0,6 0 0 0,-6 0 1 0,0 0 0 16,0 0 0-16,0 0 0 0,0 0-6 0,0 0 0 15,0 0-8-15,0 0 12 0,0 0-12 0,0 0 0 16,0 0 0-16,0 0 0 0,0 0 0 0,0 0-13 15,0 0 1-15,0 0 0 16,0 0-128-16,-6 7-26 0,-3-7-5 16,0 6-1-16</inkml:trace>
  <inkml:trace contextRef="#ctx0" brushRef="#br0" timeOffset="11207.24">18864 5776 172 0,'0'0'16'15,"0"0"-16"-15,0 0 0 0,0 0 0 0,0 0 239 0,0 0 45 0,0 0 8 16,0 0 3-16,0 0-207 0,0 0-42 16,0 0-8-16,0 0-2 0,0 0-48 0,0 0-9 0,0 0-3 0,0 0 0 15,0 0 54-15,0 0 10 0,0 0 3 0,0 0 0 16,0 0-34-1,0 0-9-15,0 0 0 0,0 0 0 0,0 0 0 0,0 0 0 16,0 0 0-16,0 0 0 0,0 0 33 0,0 0 3 0,0 0 0 16,9 0 0-16,0 0-13 0,0 0-3 0,0 0 0 0,3 0 0 15,0-3 4-15,3 3 1 0,0-2 0 0,2 2 0 16,-2-3 20-16,9 0 4 0,3 1 1 0,0-4 0 16,0 4-27-16,-4-1-6 0,1-2-1 15,0 2 0-15,0-2 17 0,0 0 3 0,-4 2 1 16,1-2 0-16,0-1-18 0,0 4-4 0,-3-1-1 15,-3-5 0-15,3 3-5 0,-7 5-1 0,1-8 0 0,0 5 0 16,-3 1 0-16,0 2-8 0,-3 0 12 0,-6 0-4 16,0 0-8-16,6-6 0 0,-6 6 0 0,0 0 0 0,0 0 0 0,0 0 0 15,0 0-8-15,0 0 8 16,0 0-11-16,0 0 3 0,0 0 0 0,0 0 0 16,0 0-11-16,0 0-1 0,0 0-1 0,0 0 0 15,0 0-32 1,0 0-7-16,0 0 0 0,-6 8-521 0,3-3-104 0</inkml:trace>
  <inkml:trace contextRef="#ctx0" brushRef="#br0" timeOffset="11720.01">19769 5779 1080 0,'0'0'48'0,"0"0"9"0,0 0-45 0,0 0-12 0,0 0 0 0,0 0 0 16,0 0 61-16,0 0 11 0,0 0 1 0,0 0 1 16,0 0-34-16,0 0-8 0,0 0 0 0,0 0-1 0,3-3-14 15,-3 3-2-15,0 0-1 0,0 0 0 16,0 0-14-16,6-3 0 0,-6 3 0 0,6-2 0 0,0-1 0 0,0 3 0 16,-6 0 8-16,9 0-8 0,-3-3 29 0,3 3 3 15,0 0 1-15,0 0 0 16,3-2 11-16,-3-1 1 0,2 0 1 0,4 1 0 0,-3 2 0 0,6-3 0 15,6 0 0-15,-3 1 0 0,0-1-12 0,-1 3-2 16,-2-3-1-16,0 1 0 0,-3-1-11 0,3 1-1 16,-3-1-1-16,-3 0 0 0,3 1-6 15,-4-1-2-15,1 0 0 0,-3 3 0 16,0-2 8-16,0 2 2 16,-6-3 0-16,-3 3 0 0,6 0-20 0,-6 0-19 0,6 0 4 0,-6 0 1 0,0 0 14 0,0 0-9 15,9 0 9-15,-9 0-8 0,0 0-8 0,0 0 0 0,0 0-1 0,0 0 0 31,0 0-125-31,0 0-25 0,0 0-5 0,6 0-599 0</inkml:trace>
  <inkml:trace contextRef="#ctx0" brushRef="#br0" timeOffset="12184.14">20603 5792 403 0,'0'0'36'0,"0"0"-36"0,0 0 0 0,0 0 0 0,0 0 100 0,0 0 14 16,0 0 2-16,0 0 1 0,0 0-31 0,0 0-6 15,0 0-2-15,0 0 0 0,0 0-11 0,0 0-3 16,6 0 0-16,0 0 0 0,2-3-27 0,-2 0-5 0,3 3-2 0,0-5 0 16,3 3 3-16,-3-1 1 15,3-2 0-15,3 2 0 0,-3 0 10 0,3 3 3 16,0-5 0-16,2 2 0 0,1-2-8 0,0 2-2 15,0-2 0-15,3 2 0 0,6 1-4 16,-4-3-1-16,1-1 0 0,-3 1 0 0,0 2-12 16,-3 1-4-16,-3-1 0 0,3-2 0 0,-7 2-16 0,4-2 10 0,-3 5-10 0,0-8 8 15,-3 5-8-15,0 1 0 0,-3 2 0 0,-6 0 0 32,0 0-90-32,0 0-17 0,0 0-3 0,0 0-1 0</inkml:trace>
  <inkml:trace contextRef="#ctx0" brushRef="#br0" timeOffset="24777.82">10822 4956 550 0,'0'0'24'0,"0"0"6"0,0 0-30 0,0 0 0 0,0 0 0 15,-3-3 0-15,-3 0 37 0,3-2 2 0,3 5 0 0,-3-5 0 16,0 2-11-16,0-2-1 0,-3 0-1 0,3-1 0 16,3 6-9-16,-3-2-1 0,0-6-1 0,0 2 0 15,0-2-15-15,0 3 0 16,0 0 8-16,3 0-8 0,-3-1 9 0,0 1-1 0,3 0 0 0,-3-1 0 15,0 1-8-15,0 0 0 0,0-3 0 0,0 3 0 16,0-3 37-16,3 2 3 0,-6-2 0 0,6 3 0 16,-3-3 8-16,0 3 3 0,-3-3 0 0,3 3 0 15,-3-1-10-15,3 1-1 0,0 2-1 0,-2-2 0 16,2 3-12-16,-3 2-3 0,0-6 0 0,0 4 0 16,0-1-5-16,0 3-2 0,0-3 0 0,0 3 0 15,-3 0-9-15,0 0-8 0,0 0 9 0,0-5-9 16,-3 2 15-16,3 3-3 0,0 0-1 0,-3 0 0 15,4 0-11-15,-4 0 0 0,3-2 0 0,-3 2 8 16,3 0-8-16,0 0 0 0,-3 0 0 0,0 0 0 16,0 0 10-16,-3 2 0 0,0 1 0 0,1 2 0 0,-1-5-10 15,0 0 0-15,3 3 0 0,0 0 0 0,-3-1 0 0,0 4 0 16,3-4 0-16,0 3 0 0,-2-2-9 0,2 2 9 16,-3 3 0-16,3 0 0 0,-3-5 0 0,3 2 0 15,-3 0 0-15,3 1 0 0,-3 2 0 16,3-6 0-16,1 1 0 0,-1 5 0 0,-3-5 0 0,0-1 8 15,3 6 0-15,-3-8 1 0,3 5-9 0,0 1 0 16,0-4 0-16,0 4 0 0,-2 2 0 0,2-3 8 16,-6 3-8-16,0-3 8 0,0 3-8 0,3 0 8 15,3 3-8-15,0-6 8 0,1 3-8 0,-1 0 0 16,-3 0 0-16,6 0 0 0,-3 2 0 0,0-2 0 16,3 0 0-16,-3 0 0 0,3 5 0 0,0-5 0 0,0 0 12 15,0 3-4-15,1-3-8 0,2 2 0 16,-3 1 0-16,3-3 0 0,0 2 0 0,0 6 0 0,3 5 0 15,-3 1 0-15,0-7 0 0,3 1 0 0,0 3 0 0,-3-6 0 16,0-5 0-16,3 5 0 0,0-2 0 0,0-1 0 16,-3 4 0-16,3-4 0 0,-3 1 0 15,3-1 0-15,-3 1 0 16,3 2 8-16,-3-5-8 0,3 3 0 0,-3-1 8 0,3 1-8 0,-3-1 0 0,4-2 8 16,-1 6-8-16,0-9 8 0,3 3-8 0,-3-3 8 15,0 6-8-15,3-1 0 0,-3-4 0 0,0 2 0 16,3-1 0-16,0-1 0 0,-3 2 0 0,3-3 0 15,0-5 0-15,0 8 8 0,0-3-8 0,0 3 8 16,0-3-8-16,3 3 8 0,-3-8-8 0,0 11 8 0,3-8 1 16,0 7 0-16,-3-4 0 0,3 1 0 15,0-1-9-15,-3 7 0 0,6 5 0 0,-4-2 0 16,-2-2 8-16,6-4 4 0,-3 1 0 0,0-1 0 16,3-2-12-16,-3 0 0 0,3 0 0 0,0-3 0 0,0 1 10 15,3-1-10-15,-6 0 12 0,6 1-12 0,-3 2 0 16,0-8 0-16,0 5 0 0,3 3 0 0,-3-8 0 15,0 2 0-15,3 4-10 0,0-1 10 0,0-2 0 0,-4-1 15 16,4 4-3-16,0-4 0 0,0 1-4 0,-3 0-8 16,3-1 11-16,0 1-11 0,0-3 12 0,0 5-12 15,0-2 12-15,0-1-12 0,3 1 0 0,-3 0 0 16,3-1 0-16,-1-2 0 0,4 0 13 0,0 3-4 0,0 2-1 16,-3-5 0-16,3 3 4 0,-3 0 0 0,0-3 0 15,3 2 0-15,-4 1-2 0,1 0 0 0,3-3 0 16,-3 0 0-16,0 0 1 0,0 0 0 15,3 0 0-15,-3 0 0 0,0 0-1 0,0 0 0 0,2 0 0 16,-2 0 0-16,0 0-1 0,0 0 0 0,-3 0 0 16,3 2 0-16,0-2-9 0,0 5 8 0,-3-5-8 15,3 0 8-15,0 0-8 0,-1 0 8 0,1 0-8 16,3 0 8-16,-3 0-8 0,3-5 0 0,3 5 9 0,3 0-9 16,-3 0 9-16,-1 0-9 0,-2-2 12 0,0 2-12 15,0 0 12-15,0-3-4 0,0 3 0 0,-3-3-8 16,3 3 11-16,-3 3-11 0,-1 0 10 0,1-3-10 15,3 0 11-15,-3 0-11 16,-3 0 12-16,3 2-12 0,0 3 8 16,-3-5-8-16,3 3 0 0,-3-3 0 15,3 3 0-15,-3-3 0 0,2 2 0 0,1-2 0 0,-3 0 8 16,6 0-8-16,-3 0 9 0,0 0-9 16,0 6 0-16,3-6 0 0,-3 0 0 0,6 0 0 0,2 0 0 0,1 0 0 15,0 0 10-15,-6 0-2 0,3 0-8 0,-3 0 0 0,0 2 0 0,-4-2-8 0,4 3 8 16,-3 0 16-16,0-1-4 0,3-2-1 0,-3 3-11 15,0 0-11-15,0-1 3 0,0 1 0 0,3-3 8 0,-4 2 0 16,4-2 0-16,-3 0 0 0,0 3 0 16,3-3 0-16,-3 0 8 0,3 0-8 0,0 0 0 0,0 0 0 15,-1 0 0-15,1-3 0 0,0 3 0 0,3 0 8 16,-6-2-8-16,6 2 0 0,3-3 8 0,0 3-8 16,-4-2 8-16,1 2-8 0,0-3 12 0,0 0-3 15,0 3 0-15,-3-5 0 0,0 2-9 0,-1 1 10 0,4-4-10 16,-6 4 10-16,3-1-10 0,-3 0 0 0,0 3 0 15,0-5 0-15,0 3 8 0,-3-4-8 0,3 4 0 0,-4-4 8 16,4 1-8-16,-3 2 0 0,0-2 9 0,0 0-9 16,0-1 0-16,0 1 0 0,0-3 0 0,-3 3 0 15,3-3 0-15,0 3 11 0,0-3-3 0,0 0 0 16,-3 3-8-16,3-3 8 0,-1-3-8 16,-2 3 8-16,0 3-8 0,0-3 0 0,3 0 9 0,-3-5-9 15,3-6 20-15,-3 3-1 0,-3 3 0 0,3 2 0 16,3-2-9-16,0 3-2 0,-3-1 0 0,0-2 0 15,0 2 4-15,-3 6 0 0,0-8 0 0,0 2 0 16,0 1-12-16,0-4 8 0,0 4-8 0,-3-1 8 16,0 1 4-16,0 4 1 0,0-7 0 0,-3 3 0 15,3-1-13-15,0 0 8 0,-3 1-8 0,0-1 0 0,0 1 24 16,-3-1 0-16,-3 3-1 0,3-3 0 16,0-2-23-16,-3 3 0 15,3-4 0-15,-3-1-12 0,3 1 12 0,-3 4 9 0,3-9-1 16,-3-2-8-16,0-8 0 0,0 5 0 0,1 6 0 0,-1-6 0 15,-3 3 0-15,3 2 10 0,-3 3-10 0,3 0 8 0,-3 1 1 0,3 1 0 16,-3 1 0-16,0 0 0 0,3 0-9 16,-3-1 0-16,1 4 0 0,2-3-11 0,-3 5 11 15,3-6 0-15,-6 1 0 0,3 3 8 0,-3-1-8 0,0 3 0 16,-3-3 0-16,3 1-8 0,-2 2 8 0,-1-3 0 16,3 3 0-16,-6 0-8 0,-3 1 8 0,3 1 0 15,4 6-9-15,-1-8 9 0,-3 8 0 0,3-2 0 0,3-1-9 16,0 3 9-16,0 0 0 0,-3 0 0 0,4 0-8 0,-1 3 8 15,0-1 0-15,0 1 0 16,0 2 0-16,0 1 0 16,0 1-21-16,0-1-4 0,1 2-1 0,-4 0 0 15,3 2-177-15,0 3-35 0,0 3-7 0,-3 0-2 0</inkml:trace>
  <inkml:trace contextRef="#ctx0" brushRef="#br0" timeOffset="27864.26">5321 11205 518 0,'0'0'46'0,"0"0"-37"0,0 0-9 15,0 0 0-15,0 0 144 0,0 0 28 0,0 0 4 0,0 0 2 0,0 0-138 0,0 0-28 16,-3-5-12-16,3 0 10 16,-3-1-10-16,3 6 8 0,0 0-8 0,0-5 8 15,0 0-8-15,0 5 0 0,0 0 0 0,0 0 0 16,-3-6 0-16,3 6 0 0,0 0-12 0,0 0 12 0,-3-5 0 0,3 5 15 15,0 0-1-15,0 0 0 16,0 0 24-16,0-5 5 0,0 5 1 0,0 0 0 0,-3-3-44 16,3 3-11-16,-3-5-1 0,3 5 0 0,0-5 59 0,0-1 11 15,0-2 2-15,0 3 1 0,0 0-42 0,0-1-9 16,0-1-2-16,0-1 0 0,3-3 3 0,0 3 0 16,0 0 0-16,0-2 0 0,0 2 5 15,0-3 2-15,3 0 0 0,0 3 0 0,3-5 2 0,3 0 0 16,-6 0 0-16,9-6 0 0,-7-5 0 15,7 1 1-15,0 1 0 0,3 1 0 0,6 0-9 0,-9 3-3 16,6-1 0-16,-4 1 0 0,1-1-9 0,0 3 8 0,3 0-8 0,-3-2 8 16,0 5 0-1,-3-3 0-15,3 2 0 0,-4 1 0 0,4 0 1 0,-3 0 0 16,0 2 0-16,3-2 0 0,-3 2-9 0,3 1 10 16,-1-1-10-16,1 1 10 0,0-1-10 15,0 0 8-15,0 1-8 0,6-1 8 0,3 3-8 0,-4 0 12 0,-2 0-12 0,-3 3 12 16,3-3-12-16,-3 3 8 0,0 2-8 15,-1-7 8-15,1-3-8 16,0 2 0-16,0 0 9 0,-3 1-9 0,0-1 8 0,0 6-8 0,3-3 10 0,-4 3-10 16,1-3 12-16,0 2-3 0,0 1-1 0,0 0 0 15,3 2 0-15,-3-2 0 0,3 2 0 0,-1 1 0 16,1-1-8-16,3 0 0 0,0 1 0 0,3 2 0 16,-6-3 0-16,5 0 0 0,-5 1 0 0,3-1 0 15,-6 0 0-15,3 3 0 0,0-2 0 0,0-1 0 0,-1 1 0 16,-2 2 0-16,3-3 8 0,-3 3-8 0,0 0 0 0,0 0 0 15,3 0 0-15,-3 0 0 0,2 0 0 16,1 0 0-16,0 3 0 0,0-3 0 0,0 0 0 0,6 2 0 16,5 1 0-16,-2-1 0 0,0-2 0 0,-3 3 0 15,-3 0 0-15,2-1 0 0,1 1 0 0,-3 0 0 16,0-1 0-16,-3-2 8 0,3 3-8 0,-3-3 0 16,2 0 9-16,-5 3-9 0,3-3 8 0,0 2-8 15,3-2 10-15,-3 0-10 0,-3 0 12 0,5 0-3 16,1 0-1-16,6 0 0 0,-3 0-8 0,0 0 0 0,2 0 0 15,-2-2 0-15,3 2 0 0,-6-3 0 16,-3 3 0-16,3-5 8 0,2 2-8 0,-2 0 12 16,-3 1-12-16,0-4 12 0,3 1-4 0,-3 0-8 0,2 0 12 15,-5-1-4-15,0 1 8 0,3 0 0 0,3-3 1 16,0 2 0-16,-6-1-9 0,2-1-8 0,13 0 12 0,-3 0-12 16,-3 0 15-16,-3 0-4 0,0 0-1 0,-1-3 0 15,4 3-2-15,-3 0 0 0,-3-2 0 0,3 2 0 16,3-3-8-16,-4 1 8 0,-2-1-8 0,0 3 8 15,3-2-8-15,0-4 8 0,0 4-8 0,-4-1 8 16,1-2-8-16,3 2 8 0,0 1-8 0,3-1 8 16,-3 1 0-16,2-6-8 0,1-3 12 0,-3-2-4 15,0 5 0-15,0 0-8 0,-3 1 12 0,2 1-4 16,-2-2 4-16,0 3 1 0,-3 0 0 0,3 2 0 0,0-2-13 16,0 3 0-16,-1-4-9 0,-2 4 9 15,3-3 0-15,-3 2 0 0,0-2 0 0,3 2 0 16,0 1 0-16,-3-4 0 0,5 4 0 0,1-1 0 15,3-2 8-15,0 2-8 0,-6 1 0 0,3-1 0 16,-1-2 9-16,-2 0-9 0,0-1 0 0,-3 1 9 0,3 3-9 0,0-9 0 16,0-5 0-16,-4-2 8 0,4 2-8 15,-3 3 0-15,3 0 9 0,0 0-9 0,0-1 0 0,0 4 0 16,0-3 0-16,-1 2 8 0,1 1-8 16,3-1 0-16,-3 1 0 0,3-1 0 0,6 1 0 0,-1-1 0 15,-5-2 0-15,0 2 0 0,0 3 0 0,-3-2 9 16,0-3-9-16,-1-3 0 0,-2-8 8 0,0 0-8 15,0 1 0-15,0 2 0 0,0 5 0 0,-3-3 0 0,3 6 8 16,-3-3-8-16,-1 3 0 0,-2-3 8 0,3 1-8 16,3-1 0-16,-3-3 8 0,0 4-8 0,0-4 0 15,0-2 0-15,0-11 8 0,0 3-8 0,0 0 0 0,-1 5 0 16,7 3 0-16,-6 0 0 0,0 0 8 0,-3 3-8 16,3-1 0-16,0 1 10 0,3-1-10 15,0 1 8-15,-3 2-8 0,-4 0 0 0,1 0 9 0,0-5-9 16,0-5 12-16,-3-1-1 0,3 4-1 15,-3-1 0-15,3 0 4 0,-3 3 1 0,0 3 0 0,0-3 0 16,3-1-15-16,-3 1 0 0,0 0-9 0,0-2 9 16,0 1-15-16,0-7 3 0,-3-5 1 0,2 0 0 15,1 2 28-15,0 6 6 0,0-1 1 0,0 3 0 16,-3 1-24-16,3 2 9 0,-3 0-9 0,0-1 0 16,3 4 8-16,-3-8-8 0,0-6 0 0,3 3 0 15,-3 2 16-15,0 4-4 0,0-1-1 0,0 3 0 16,3 0-11-16,-3 2-9 0,3 1 9 0,-3-3-13 0,0 0 13 15,0 2 0-15,0-2 0 0,0-3 0 0,3-7 0 0,-3-1 0 16,0 3 0-16,3 2 0 0,-3 4 0 16,0 2 0-16,-1 0 0 0,1 2 0 15,0 1 0-15,0 2 0 0,3-3 0 0,-3 4 0 0,0-1 0 16,0 0 0-16,3 3-8 0,-3-3 8 0,0 3 0 0,3-6 0 16,-3-4 0-16,3-1 0 0,-3 3 0 15,3 5 0-15,-3 0 0 0,0 3 0 0,0 2 0 16,3 1 0-16,-3 2 9 0,0-3-9 15,0 1 0-15,0 2 0 0,3 3 0 0,-3-3 0 0,0 3 0 16,0-3 0-16,0 0 0 0,3 0 0 0,0 3 0 0,0-3 0 16,-3 0-9-16,2 3 9 0,-2-3 0 15,0 0 0-15,3-13-8 0,0 5 8 0,3 6 0 0,0-1 0 0,-3 3 0 16,3 0 0-16,-3 1 0 0,0 1 0 16,3-2-8-16,-3 3 8 0,0 3 0 0,0-4 0 15,0 4 0-15,0-1-9 0,-3-2 9 0,0 5 0 0,3-3 0 0,-3 6 0 16,2 0 0-16,-2 0 0 0,-3-3 0 15,3 2 8-15,-3 6-8 0,0 0 0 0,3-5-11 0,-3 5 11 16,3-3 0-16,-3 3 0 0,0 0 0 0,0 0 0 16,0 0 0-16,0 0 0 0,0 0-13 0,0 0 5 15,0 0 8-15,0 0 0 0,0 0 0 0,0 0 0 16,0 0 0-16,0 0 0 0,0 0 10 0,0 0-10 16,0 0 0-16,0 0-10 0,-6-5 0 0,0 5 0 15,1 0-2-15,-1 0 0 0,-3 0 0 0,3 5 0 16,-3-5 12-16,-3 6-13 0,0 2 5 15,-3-6 8-15,0 4-17 0,0 2 4 16,0-1 1-16,1-1 0 0,-1 2 4 0,3 0 8 0,0 0-13 16,-3-3 5-16,0 0 8 0,0 3 0 0,3 0 0 0,0-3 0 0,3 1 0 0,-2 2 0 15,2-3 0-15,0 0 0 0,-3-2 0 16,6-1 0-16,-3 4 0 0,3-1 0 0,3-2 0 16,-3-1 0-16,0-2 0 0,6 0 0 0,0 0 0 0,0 0 0 15,0 0 8-15,0 0-8 0,-6 0 9 0,6 0-9 16,0 0 12-16,0 0-12 0,0 0 10 0,0 0-10 15,0 0 8-15,0 0-8 0,3-5 0 0,0 0 0 16,3-1 0-16,0 1 0 0,3 0-9 0,3 0 9 16,0-9-12-16,3 6 12 0,2 0-10 0,1-2 10 0,3-1-8 15,0 1 8-15,3-1 0 0,3-2 0 16,2 0 0-16,1-1-8 0,-3-1 8 0,0 1 0 0,-1 1 0 0,-2 0 0 16,0 0 0-16,-3 2 0 15,3-2 0-15,-6 2 0 0,-1 1 0 0,1-1 0 0,-3 3 0 0,0-8 8 16,-3-5-8-16,0 8 0 0,0 0 0 15,-3-1 0-15,-3 6 0 0,3 3 8 0,-6 0-8 0,3 2 0 16,-6 3 0-16,0 0 8 16,0 0-8-16,0 0 0 0,0 0 0 0,0 0 8 0,0 0-8 0,3 8 0 15,0 5 0-15,-3 1 0 0,3-1 0 0,-3-8 8 16,-3 3-8-16,3 0 0 0,0 0 0 0,0 0 0 16,-3-3 0-16,3 3 0 0,-3 0 0 0,3 3 0 15,0-3 0-15,0 2 0 16,0 1 0-16,0 2-8 0,0-5 8 0,0 3 0 0,-3-1 0 0,3 1 0 15,0-1 0-15,0 1 0 0,0-1 0 0,-3 4 0 0,3-4 0 16,0 1 0-16,3 2 0 0,-3-2 0 0,0 2 0 16,-3-3 0-16,3 6 0 0,0-8 8 15,0 3-8-15,0-3 0 0,0 0 0 16,3 0-8-16,-3 0 8 0,3-3 0 0,-3-5 0 16,0 8 0-16,0-3 0 0,0-5 0 0,0 0 0 0,0 0 0 0,0 8 0 0,0-8 0 15,0 0 0-15,0 0 8 16,0 0-8-16,0 0 8 0,-3 5-8 0,3-5 8 0,-6 3 0 0,3 0 1 15,-3-1 0-15,-3-2 0 0,3 0 0 0,0-2 0 16,-3-1 0-16,-3 0 0 0,3 3 8 0,-3-2 2 16,0-1 0-16,-3-2 0 0,1 2-5 0,-1-2-1 15,-3 0 0-15,0 2 0 0,-3 0-1 0,0 3-1 16,-3-2 0-16,-2-1 0 0,-4 3-11 0,3-3 0 0,3 3-12 16,-2-2 12-16,2 2-9 0,0 0 9 0,3 0 0 0,3 0 0 15,0 2-8-15,0-2 8 0,1 3 0 0,2 0 0 16,3-1-8-16,0 1 8 0,-3-3 0 0,3 3 0 31,0 2-168-31,0 3-26 0,-3 0-6 0</inkml:trace>
  <inkml:trace contextRef="#ctx0" brushRef="#br0" timeOffset="46044.89">14182 6964 172 0,'0'0'8'0,"0"0"1"0,0 0-9 0,0-8 0 0,0-3 0 0,0 3 0 16,0 3 158-16,0 0 30 0,0 5 5 0,0 0 2 16,-3-5-105-16,3 5-21 0,0 0-4 0,0 0-1 15,0 0-30-15,0 0-6 0,0 0-2 0,0 0 0 16,0 0-6-16,0-6-2 0,0 6 0 0,0 0 0 15,0 0 2-15,0 0 0 0,0 0 0 0,0 0 0 16,0 0-20-16,0 0 0 0,0 0 0 0,0 0 0 16,0 0 20-16,0 0 0 0,0 0 0 0,0 0 0 0,0 0 3 15,0 0 1-15,0 0 0 0,0 0 0 0,0 0-11 0,0 0-1 16,0 0-1-16,0 0 0 0,0 0 3 0,0 0 1 16,0 0 0-16,0 0 0 15,0 0-7-15,0 0-8 0,0 0 11 0,0 0-11 0,0 0 12 0,0 0-12 16,0 0 12-16,0 0-12 0,9 0 24 15,0 3-1-15,-3-3-1 0,3 0 0 0,0 0-11 0,0 0-3 16,0 0 0-16,0-3 0 0,0 1 42 0,3-4 8 16,-4 4 2-16,1-1 0 15,3 0-31-15,-3 3-5 0,3-2-2 0,0-1 0 0,0 0 3 0,3 1 1 16,-3-1 0-16,3 0 0 0,-1 1-6 0,1-1-2 16,0 1 0-16,3-1 0 0,-3-2 0 15,3-1 0-15,0 4 0 0,0-4 0 0,-1 4-6 0,1-1 0 16,-3-2-1-16,0 2 0 0,-3 3-3 0,0 0-8 0,0 0 12 15,-3 0-4-15,0 0-8 0,0 0 10 0,-1 0-10 0,1 0 10 16,-3 3-10-16,0-1 0 0,3 1 0 0,-3 0 0 16,-6-3 0-16,6 0 0 0,-6 0 8 0,6 2-8 15,0 1 0-15,3 0 0 0,-9-3 9 0,0 0-9 16,6 0 8-16,-6 0-8 0,6 5 8 0,-6-5-8 16,0 0 9-16,0 0-9 0,0 0 12 0,0 0-12 15,0 0 10-15,0 0-10 16,0 0 8-16,0 0-8 0,0 0 8 0,0 0-8 0,0 0 0 0,0 0 8 15,0 0 0-15,0 0-8 0,0 0 12 0,0 0-4 16,0 0 4-16,0 0 0 0,0 0 0 0,0 0 0 16,0 0-12-16,0 0 0 0,0 0 0 0,0 0 0 15,0 0-20-15,0 0-7 16,-3 8-1-16,-3-3 0 0,0 3-120 16,3-3-24-16,-3 3-4 0,3 0-2 0</inkml:trace>
  <inkml:trace contextRef="#ctx0" brushRef="#br0" timeOffset="47020.8">15709 6874 536 0,'0'0'24'0,"0"0"4"0,0 0-28 0,0 0 0 16,0 0 0-16,0 0 0 0,-6-5 88 0,6 5 12 15,0 0 3-15,0 0 0 0,-3-3-59 0,3 3-11 16,0 0-2-16,0 0-1 0,0 0-2 0,-6 0 0 16,6 0 0-16,0 0 0 0,-6-3-8 0,6 3-3 15,0 0 0-15,0 0 0 0,0 0 1 0,0 0 0 0,-6-2 0 0,6 2 0 16,0 0 6-16,0 0 2 15,0 0 0-15,0 0 0 0,0 0 15 0,0 0 3 0,-6 0 1 0,6 0 0 16,0 0 0-16,0 0 0 0,0 0 0 0,-3 2 0 16,3-2-14-16,-5 6-3 0,2-1-1 0,3-5 0 15,0 0-5-15,0 0-1 0,0 0 0 0,0 0 0 16,0 0-5-16,0 0-2 0,-3 5 0 0,3-5 0 16,0 0-1-16,0 0 0 0,0 0 0 0,0 0 0 15,0 0-1-15,0 0 0 0,0 8 0 0,0-8 0 16,0 0 12-16,0 0 1 0,6 5 1 0,2 1 0 15,-2-4 1-15,0 4 0 0,3 2 0 0,0 0 0 16,0-1-1-16,3-4 0 0,-3 0 0 0,3-1 0 16,0 1-14-16,6-6-4 0,-3-5 0 0,2 3 0 15,1 3 9-15,3-1 2 16,0-2 0-16,0-1 0 0,-3 1-5 0,-1 0-1 0,4-1 0 16,-3 1 0-16,0 0 9 0,0 2 2 0,0-2 0 0,-3 2 0 15,2-2-24-15,-2 2 0 0,0 1 0 0,-3-4 0 0,0 6 0 0,3-2 0 16,-6-1 0-16,3 0 0 0,-3 1 0 0,3-1 0 15,-3 3 0-15,-4-3-8 0,1 1 16 0,3-1 3 16,-9 3 1-16,0 0 0 0,0 0-12 0,0 0 0 16,6 0 0-16,-6 0 8 0,0 0 24 0,0 0 5 15,0 0 1-15,0 0 0 0,0 0-50 0,0 0-9 16,0 0-3-16,0 0 0 0,0 0 24 0,0 0 18 16,0 0-3-16,0 0-1 0,0 0-2 15,0 0-1-15,0 0 0 0,0 0 0 0,0 0-11 0,0 0 0 16,0 0 0-16,0 0 0 0,-6-2 0 0,0-1 0 15,0-2 8-15,1 2-8 0,-1 3 0 0,0-3 0 16,-3 1 0-16,3 2 0 16,0 0-162-16,-3 0-25 0,0 0-5 0,3 0-797 15</inkml:trace>
  <inkml:trace contextRef="#ctx0" brushRef="#br0" timeOffset="48017.84">17144 6985 172 0,'0'0'8'0,"0"0"1"0,0 0-9 0,0 0 0 0,-6-5 0 0,3 2 0 15,3 3 159-15,-6-3 29 0,3 1 7 0,3 2 1 0,-6 0-121 16,6 0-24-16,0 0-5 0,-6-3-1 16,0 0 1-16,6 3 0 0,0 0 0 0,0 0 0 15,-6-2-15-15,6 2-3 0,0 0-1 0,0 0 0 0,0 0 11 0,0 0 2 16,0 0 1-16,0 0 0 0,0 0 7 0,0 0 2 15,0 0 0-15,0 0 0 0,0 0-6 0,0 0 0 16,0 0-1-16,0 0 0 0,0 0-19 0,0 0-3 16,0 0-1-16,0 0 0 0,0 0 10 0,0 0 2 15,0 0 0-15,0 0 0 0,0 0 0 0,0 0 1 16,0 0 0-16,0 0 0 0,0 0-7 0,0 0-2 16,0 0 0-16,0 0 0 0,0 0-14 0,0 0-10 15,0 0 12-15,0 0-12 0,0 0 0 0,0 0 0 16,0 0 0-16,0 0 0 0,0 0 32 0,0 0 0 15,9 0 0-15,-3 0 0 0,-6 0-16 0,9 0-4 16,3 0-1-16,0 0 0 0,-3 0-1 0,0 0 0 16,6 0 0-16,-4 0 0 0,1 0 10 0,3 0 3 15,0 0 0-15,0 0 0 0,6 0-11 0,-6 0-3 0,0 0 0 16,0 0 0-16,2 0 3 0,-2 0 0 0,0 0 0 16,0 0 0-16,-3 0 7 15,3 0 1-15,-3 0 1 0,0-3 0 0,-3 3-7 0,-1 0-2 0,1 0 0 16,0 0 0-16,-3 0 3 0,0 0 0 15,3-2 0-15,-3 2 0 0,-6 0-4 0,0 0-1 0,0 0 0 0,9 0 0 32,-3 0-30-32,-6 0-5 0,0 0-2 0,0 0 0 0,0 0 47 0,0 0 8 0,0 0 3 0,0 0 0 15,0 0-23-15,0 0-8 0,0 0 0 0,0 0 9 16,0 0-1-16,0 0-8 0,0 0 12 0,0 0-4 0,0 0 1 0,0 0 0 16,0 0 0-16,0 0 0 15,0 0-9-15,0 0 0 0,0 0 0 0,0 0 0 16,0 0 0-16,0 0 13 0,0 0-1 0,0 0-1 15,0 0 8-15,0 0 1 0,0 0 1 0,0 0 0 16,0 0-34-16,0 0-7 0,0 0-2 0,0 0 0 16,0 0-10-16,0 0-1 0,0 0-1 0,0 0 0 15,-6 0-162-15,6 0-32 0,0 0-6 0</inkml:trace>
  <inkml:trace contextRef="#ctx0" brushRef="#br0" timeOffset="49044.81">18555 6982 115 0,'0'0'0'0,"0"0"10"0,0 0-10 0,0 0 0 15,0 0 0-15,0 0 0 0,-6-2 219 0,6 2 41 0,0 0 9 0,-6-3 2 16,0 0-188-16,6 3-38 0,-3-2-7 0,3 2-2 16,0 0-3-16,0 0-1 15,-6-3 0-15,6 3 0 0,0 0 26 0,0 0 5 0,0 0 1 0,0 0 0 16,-3-3-20-16,3 3-3 0,0 0-1 0,0 0 0 15,-6-2 4-15,6 2 1 0,0 0 0 0,0 0 0 16,0 0-17-16,0 0-4 0,0 0-1 0,0 0 0 16,0 0-6-16,0 0-1 0,0 0 0 0,0 0 0 15,0 0 2-15,0 0 0 0,0 0 0 0,0 0 0 16,0 0-6-16,0 0-2 0,0 0 0 0,0 0 0 16,0 0 22-16,0 0 5 0,0 0 1 0,6 0 0 15,-6 0-24-15,9 0-5 0,-3-3-1 0,3 3 0 16,-3 0 12-16,3 0 1 0,0 0 1 0,0-2 0 15,2 2-22-15,1 0 0 0,-3 0 0 0,3 0 8 16,0 0 8-16,3 0 3 0,-3 0 0 0,0 0 0 16,3 0-19-16,0 0 0 0,-1 2 0 0,1-2 0 15,0 3 19-15,0-3 0 0,-3 0 0 0,3 0 0 0,-3 0-7 16,0 0-2-16,0 0 0 0,0 0 0 0,-1-3 1 0,1 3 0 16,-3-2 0-16,0 2 0 0,0-3 5 0,0 3 0 15,0 0 1-15,0 0 0 0,0-3-5 0,0 3 0 16,-3-2-1-16,0 2 0 0,3 0-11 0,-9 0 0 15,0 0 0-15,6 0-11 0,-6 0 11 0,6 0 0 16,-6 0 0-16,0 0 0 0,0 0 16 0,0 0 4 0,0 0 2 16,0 0 0-16,0 0-10 0,0 0-1 0,0 0-1 0,0 0 0 15,0 0-10-15,0 0 8 0,0 0-8 0,0 0 8 16,0 0-8-16,0 0 10 0,0 0-10 0,0 0 10 16,0 0-10-16,0 0 0 0,0 0 0 15,0 0 8-15,0 0-8 0,0 0 0 0,0 0 9 0,0 0-9 16,0 0 9-16,0 0-9 0,0 0 12 0,0 0-12 15,0 0 0-15,0 0 0 0,0 0 0 16,0 0-12-16,0 0 1 0,0 0 1 0,0 0 0 0,0 0 0 31,0 0-88-31,0 0-18 0,0 0-3 0,0 0-1 16,0 0-96-16,0 0-19 0,-12-6-4 0,12 6-569 0</inkml:trace>
  <inkml:trace contextRef="#ctx0" brushRef="#br0" timeOffset="50013.74">20031 6982 720 0,'0'0'32'0,"0"0"6"0,0 0-30 0,0 0-8 0,-3-2 0 0,3 2 0 0,-6-3 52 0,0 3 8 15,-3-3 3-15,0 3 0 16,3-2 10-16,3 2 3 0,3 0 0 0,0 0 0 0,0 0-37 0,0 0-7 16,0 0-2-16,0 0 0 0,0 0-22 15,0 0-8-15,0 0 0 0,0 0 0 0,0 0 40 0,0 0 1 16,0 0 1-16,0 0 0 0,0 0-6 0,0 0 0 15,0 0-1-15,6-3 0 0,-6 3 13 0,0 0 2 16,6-3 1-16,-6 3 0 0,6-2-22 0,-6 2-4 16,3-3-1-16,-3 3 0 0,0 0 0 0,0 0-1 0,6-2 0 15,-6 2 0-15,6-6 22 0,-6 6 5 0,0 0 1 0,0 0 0 16,0 0-30-16,0 0-5 16,3-2-2-16,-3 2 0 0,0 0-1 0,0 0 0 15,0 0 0-15,0 0 0 0,0 0-13 0,9 0 0 0,-9 0 0 0,6-3 0 16,0 3 0-16,3 0-18 0,-3 0 4 0,3 0 1 15,0 0 39-15,0 3 8 0,-3-3 2 0,3 0 0 16,0 0-15-16,2 2-2 0,-2-2-1 0,0 3 0 16,3-3-1-16,-3 0 0 0,0 3 0 0,0-3 0 15,0 0-17-15,0 0 0 0,3-3-13 0,-3 3 5 16,0-3 38-16,0 3 8 0,2-2 2 0,-2 2 0 16,0-3-17-16,0 3-3 0,3-3-1 0,-3 3 0 15,-3 0-8-15,3-2-2 0,-3 2 0 0,3-3 0 16,0 3-9-16,0 0 0 0,-3 0 0 0,0 0-11 15,3 0 11-15,-9 0 0 0,0 0 0 0,0 0 0 0,0 0 12 0,5 0 5 16,-5 0 1-16,0 0 0 0,0 0-10 0,0 0-8 16,0 0 12-16,0 0-12 0,0 0 8 0,0 0-8 15,0 0 0-15,0 0 0 0,0 0 12 0,0 0 0 16,0 0-1-16,0 0 0 0,0 0-11 0,0 0 8 16,0 0-8-16,0 0 8 0,0 0-8 0,0 0 10 15,0 0-10-15,0 0 10 0,0 0-10 0,0 0 0 16,0 0 0-16,0 0 0 0,0 0 0 0,0 0 0 15,0 0 0-15,0 0-11 16,0 0-12-16,0 0-2 0,0 0-1 0,0 0 0 16,-3 5-153-16,1 3-30 0,2 3-7 0,-3-3-773 15</inkml:trace>
  <inkml:trace contextRef="#ctx0" brushRef="#br0" timeOffset="50983.51">21606 6874 403 0,'0'0'36'0,"0"0"-36"0,0 0 0 0,0 0 0 16,0 0 97-16,-6 3 13 0,6-3 2 0,0 0 1 15,-6 0-70-15,6 0-15 0,-6 0-2 0,6 0-1 16,0 0-6-16,0 0-2 0,0 0 0 0,0 0 0 16,0 0 12-16,0 0 3 0,-3-3 0 0,3 3 0 15,0 0 4-15,0 0 2 0,0 0 0 0,0 0 0 16,0 0-4-16,0 0-1 0,0 0 0 0,0 0 0 15,0 0 26-15,0 0 5 0,0 0 0 0,0 0 1 16,0 0-14-16,0 0-3 0,0 0-1 0,0 0 0 0,0 0-6 0,0 0-1 16,0 0 0-16,0 0 0 0,0 0 0 0,0 0-1 15,0 0 0-15,0 0 0 0,0 0-10 0,0 0-1 16,0 0-1-16,0 0 0 16,0 0-2-16,0 0 0 0,0 0 0 0,0 0 0 0,0 0-3 0,0 0-1 15,0 0 0-15,0 0 0 0,0 0 0 0,0 0 0 16,0 0 0-16,0 0 0 0,0 0-4 0,6 0-1 15,3 0 0-15,3 3 0 16,-3-3-16-16,3 0 0 0,-1 0 8 0,1 0-8 0,3 0 24 0,0 0 2 16,0 0 0-16,0-3 0 0,3 3-5 0,0-3-1 15,2 3 0-15,1-2 0 0,0-1-4 16,-3 3-2-16,0 0 0 0,0-3 0 0,0 1 6 0,-4-1 0 0,1 3 1 16,0-3 0-16,-3 1-11 0,0-4-2 0,0 6-8 15,-3-2 12-15,0-1-12 0,0 3 0 0,0 0 8 0,-3-3-8 16,3 3 11-16,-4-2-1 15,1-1 0-15,-6 3 0 0,0 0-10 0,9 0 12 0,-9 0-12 16,0 0 12-16,0 0-12 0,0 0 0 0,3 0 0 16,-3 0 0-16,0 0 0 0,0 0 0 0,0 0 0 15,0 0 0-15,0 0 0 0,0 0 0 0,0 0 0 16,0 0-11-16,0 0 11 0,0 0 0 0,0 0 8 0,0 0-8 16,0 0 0-16,0 0 0 0,0 0 0 0,0 0 0 31,0 0-32-31,0 0-10 0,0 0-2 0,-6 3-760 0,-3 5-152 15</inkml:trace>
  <inkml:trace contextRef="#ctx0" brushRef="#br0" timeOffset="70328.17">1514 9488 460 0,'0'0'41'0,"-6"-5"-33"0,3 2-8 0,3 3 0 16,0 0 33-16,0-5 5 0,-6-1 1 0,0 1 0 16,6 5 4-16,0-2 1 0,-6-1 0 0,6 3 0 15,-3-3-16-15,3 3-4 0,-6-5 0 0,3 2 0 0,-3 1 4 0,6 2 0 16,0 0 0-16,0 0 0 0,-3-3-20 0,3 3-8 16,0 0 8-16,0 0-8 0,-3 0 12 0,-6 0-4 15,9 0 0-15,0 0 0 0,0 0-8 0,-6 5 0 16,1-2 0-16,5 2 0 0,0-5 0 0,0 0 0 15,-6 6 0-15,3-4 0 0,-6 3 33 0,3-5 5 16,6 0 1-16,-6 3 0 0,-3 0 13 0,3-3 4 16,6 0 0-16,0 0 0 0,-6 2-22 15,0-2-4-15,6 0-1 0,0 0 0 0,-3 0 6 0,-3 3 1 16,3 0 0-16,3-3 0 0,0 0-22 0,0 0-4 16,-9 2-1-16,9-2 0 0,0 0 0 0,-3 3 0 0,-6 0 0 0,9-3 0 15,0 0 3-15,0 0 0 16,0 0 0-16,0 0 0 0,-6 0 12 0,6 0 4 15,0 0 0-15,0 0 0 0,0 0-12 0,0 0-1 0,0 0-1 0,0 0 0 16,0 0-14-16,0 0 0 16,0 0 0-16,9-3 0 0,-3 3 0 0,0-3 0 0,-6 3 0 0,9 0 0 15,6 0 0-15,-9-2 0 0,3 2 0 0,0-3 0 16,0 0 0-16,0 3 0 0,-6 0 0 0,5-2-10 16,1-1 10-16,0 3 0 0,3-3 0 0,-3 3 0 15,-6-2 0-15,6-1 9 0,3 3-9 16,-3-2 0-16,0-4 14 0,0 6-4 0,0-2-1 15,3-1 0-15,-3 0-1 0,2 1 0 0,-2-1 0 0,0 3 0 16,3-5 2-16,-3 5 0 0,-3-3 0 0,9 0 0 16,-6 1-10-16,-3-1 8 0,9 0-8 0,-9-2 8 15,3 3-8-15,6-4 8 0,-4 6-8 0,1-5 8 16,-3 0-8-16,9 2 12 0,-6-2-12 0,0-1 12 16,6 1-2-16,-6 0 0 0,6 0 0 0,-4-1 0 15,4 4 2-15,0-4 0 0,-6 4 0 0,3-1 0 0,0-2-12 16,0 2 0-16,0-2 0 0,-1 2 0 15,1 1 0-15,-3-1 8 0,0 3-8 0,0 0 0 0,3-3 0 16,-3 3 0-16,-3 3 8 0,3-3-8 0,-3-3 0 0,0 3 0 16,2 3 0-16,1-3 0 0,-3 0 0 0,3 0 0 15,-3 0 0-15,3 0 0 0,0 0 0 0,3 0 0 16,-6-3 0-16,6 3 0 0,3 0 0 0,-7 0 0 16,1 0 0-16,3 0 0 0,0 0 0 0,3 0 0 15,0 3 0-15,-6-3 0 0,0 3 0 0,0-1 0 0,2 1 0 16,-2-3 0-16,-3 2 0 0,0 1 0 15,3 2 0-15,0-2 0 0,0 0 0 0,-3-1 0 16,3 1 0-16,-3 2 0 0,0-2 0 0,2 0 0 0,-2-1 0 16,-3 3 0-16,6 1 0 0,-3-1 0 0,-6 0 0 15,6-2 0-15,0 2 0 0,-3-2 0 0,0 0 0 16,3-1 0-16,0 1 0 0,-3 0 0 0,9-3 0 0,-9 2 0 16,3-2 0-16,-1 0 0 0,4 3 0 0,-3-3 8 15,3-3-8-15,3 3 0 0,-3 0 0 0,6 0 8 16,-6 0-8-16,6 0 0 0,-3 0 0 0,2 0 0 15,-2 0 0-15,3 0 0 0,0 0 0 0,-3-2 0 16,0 2 0-16,0 0 0 0,2 0 0 0,1 0 0 16,-9 0 8-16,12 0-8 0,-12 0 0 0,6 0 8 15,3-3-8-15,-6 3 8 0,6 0-8 0,-10 0 8 0,7-3-8 16,0 3 8-16,6 0-8 0,-9-2 8 0,3 2-8 16,3-3 8-16,3 3-8 0,-1 0 8 0,1 0-8 0,3 0 0 15,3 0 0-15,-3 0 0 0,-1 0 0 16,-2 0 0-16,0 3 0 0,0-3 0 0,0 0 12 15,0 0 4-15,-4 2 1 0,1 1 0 0,3 0-17 16,-6-1 0-16,3-2 0 0,0 0 0 0,0 3-9 16,2-3-6-16,1 2-1 0,0 1 0 0,3-3 16 15,3 0 0-15,-3 3 0 0,2-3 0 0,4 0 0 16,-9 0 0-16,6 0 0 0,-3 2 0 0,-1 1 0 0,4 0 0 16,-6-1 0-16,0 1 0 0,0 0 10 0,0-1-2 15,-1-2 0-15,1 3 0 0,6-3-8 0,-6 0 0 0,9 0 0 16,-7 0 0-16,7 0 0 0,0-3 0 15,0 3 0-15,2 0 8 0,-2 0-8 0,0 0 0 16,0 0 0-16,-3 0 0 0,-1 0 0 0,1 0 0 0,3 0 8 0,-6 0-8 16,5 3 0-1,-2-3 0-15,6 3 0 0,6-3 0 0,-10 2 0 0,7-2 0 0,0 0 0 16,-3 3 0-16,-1 0 0 0,-2-1 0 0,0 1 0 0,0-1 8 16,-1-2-8-16,1 0 0 0,3 3 0 15,-3-3 0-15,2 3 15 0,1-1 1 0,6-2 0 16,-6 0 0-16,2 3-25 0,-2 0-5 0,-3-3-1 15,3 2 0-15,-7-2 15 0,4 0 0 0,-3 3 0 0,-3 0 10 16,3-1-10-16,-4 1 0 0,7 0 9 0,0-1-9 16,3 1 11-16,2 2-3 0,-5-5 0 0,3 3 0 15,-3-3-8-15,2 2-9 0,-2-2 9 0,0 0-13 16,-3-2 21-16,2 2 5 0,4-3 1 0,-6 3 0 16,3-3-14-16,5 1 0 0,1-1 0 0,3 1 0 15,3-1 9-15,-4-2 3 0,-2 2 0 0,0 0 0 16,-1 1-12-16,-5-1 12 0,3 0-12 0,0 1 12 0,-4-1-12 0,4 0 0 15,3 1 9-15,0-1-9 0,2 1 0 0,1-4 0 16,0 6 0-16,-1-5 8 0,-2 2-8 0,0-2 0 16,-3 2 0-16,-1 1 0 0,1-1 0 15,0 3 0-15,2-3 0 0,1 1 0 0,3-1 0 16,0 0 0 0,2 1 0-16,1-1 0 0,-6 1 0 0,-4-1 8 15,1 0-8-15,0 3 0 0,-3-5 0 16,-1 5 8-16,1-3-8 0,3-2 0 0,6 2 8 0,-7 1-8 0,-2 2 10 0,3-3-10 15,3 0 9-15,-4 3-9 0,-2 3 8 0,0-3-8 0,-3 3 0 0,-4-1 8 16,4 1-8-16,-6-3 0 0,0 3 8 0,-3-1-8 0,6 1 8 0,-4 0-8 16,-2-1 16-16,3-2-3 0,0 3 0 0,3 0 0 15,0-3-13-15,-4 2 0 16,1-2 8-16,0 3-8 0,6-3 0 0,-6 2 0 0,-3 1 0 16,-1-3 0-16,4 0-13 0,-3 0-3 0,0 3 0 15,-3-3 0-15,0 2 16 0,0 1 0 0,0 0 0 0,-1-1 0 16,-2-2 0-16,0 3 0 0,6 0 0 0,-6-3 0 15,3 2 0-15,0-2 0 0,0 3 0 0,2-3 0 16,1 0 21-16,0 0 1 0,3 0 0 0,0 0 0 16,6-3-22-16,-7 3 0 0,-5 0 0 0,3 0 8 15,3 0 26-15,0 0 6 0,-3-2 0 0,-3 2 1 0,0 0-33 16,-1 0-8-16,4 0 0 0,-6-3 0 16,3 3 0-16,-3 0 0 0,0 0 0 0,0 0 0 0,3 0-11 15,-6 0-4-15,3 0-1 0,-4 3 0 0,4-3 26 16,0 0 5-16,-3 0 1 0,0 0 0 0,0 0-16 15,0 0-16-15,0 0 3 0,0 0 1 0,-3 0 12 0,3 0 0 16,-3 0 0-16,0 0 0 0,-6 0 0 0,0 0-11 16,9 2 11-16,-9-2-13 0,0 0 13 0,0 0 12 15,0 0-3-15,5 0 0 0,-5 0-9 16,0 0 8-16,0 0-8 0,0 0 8 0,0 0-8 0,0 0-16 16,0 0 4-16,0 0 1 0,0 0 11 0,0 0 8 15,0 0-8-15,0 0-1158 16</inkml:trace>
  <inkml:trace contextRef="#ctx0" brushRef="#br0" timeOffset="75345.64">8137 12158 460 0,'0'0'41'0,"0"0"-33"0,-6 2-8 0,3 1 0 15,3-3 38-15,-6 5 6 0,-3-2 0 0,3 2 1 16,6-5-36-16,-6 5-9 0,0-2 0 0,0 2 0 16,0-5 24-16,6 0 2 0,-6 6 1 0,0-4 0 15,0 1 29-15,0 0 5 0,6-3 2 0,-6 0 0 0,1 2-29 0,5-2-6 16,0 0 0-16,0 0-1 16,0 0 41-16,0 0 9 0,-3 6 2 0,3-6 0 0,0 0-11 0,0 0-1 15,0 0-1-15,0 0 0 0,0 0-14 0,0 0-4 16,0 0 0-16,0 0 0 15,0 0-38-15,0 0-10 0,0 0 0 0,0 0 0 16,-6 0-50-16,6 0-12 0,0 0-2 0,0 0-1 0,0 0 51 0,3 5 14 16,3 0 0-16,-1 0 0 0,1 1 15 0,0 2 8 15,3 0 1-15,0-3 1 0,6-2-25 16,0 2 8-16,0-3-8 0,3 1 0 0,6 0 14 0,-4-3-2 16,-2 2-1-16,0 1 0 0,3 0 3 0,-3-1 1 15,3 1 0-15,-1-3 0 0,-2 3 11 0,3-1 2 16,-3 1 1-16,3 0 0 0,0-3-29 0,-3 2 0 15,2-2 0-15,1 0 0 0,3 0 27 0,0-2-1 0,3-1 0 16,-1 0 0-16,4 3-12 0,0-2-2 16,0 2-1-16,-1-3 0 15,-2 3 1-15,0 0 1 0,0 0 0 16,-3 0 0-16,-1 3 4 0,1-3 1 0,-3 0 0 0,0 0 0 0,0 0-5 16,0 0-1-16,-1 0 0 0,4-3 0 0,0 3-12 0,-3-3 9 0,0 1-9 0,0 2 8 15,-1-3 1-15,-2 0 0 0,3 1 0 0,-6-1 0 16,0-2 18-16,0 0 3 0,-3-1 1 0,0 1 0 15,0 0-22-15,-4-1-9 0,1 1 8 0,-3 0-8 16,0 2 44-16,0-2 3 0,-6 5 1 0,0 0 0 16,0 0-48-16,0 0 0 0,0 0-10 0,0 0 2 15,0 0 8-15,0 0 0 0,0 0 8 0,0 0-8 16,0 0 0-16,0 0 9 0,0 0-9 0,0 0 0 16,0 0 11-16,0 0-11 0,0 0 10 0,0 0-10 15,0 0 11-15,0 0-11 0,0 0 12 0,0 0-12 0,0 0 15 0,0 0-4 16,0 0-1-16,0 0 0 0,0 0-10 0,-3-3 8 15,-3-2-8-15,0 2 8 0,0 1-8 0,0-4 0 16,-2 4 0-16,-4-4 0 0,3 4 0 0,-6-4-11 16,-3 4 3-16,0-4 0 15,-3 1-39-15,3 3-7 0,1-6-2 16,-1 2 0-16,-3 1 16 0,3 0 4 16,0-1 0-16,0 1 0 0,3 3 22 0,-3-1 5 0,1-2 1 0,2 2 0 15,-3 3 8-15,0-3 0 0,0 1 0 0,-3 2 0 0,1 0 0 0,-1 0 0 16,-3 0 0-16,3 0 0 0,-3 0 0 0,0 0 11 0,1 2-11 15,-1-2 12-15,0 0-4 0,3 0-8 16,3 3 12-16,0-3-4 0,4 0 1 0,-1 0 0 0,0 0 0 16,3 0 0-16,0 0-9 0,0 0 0 0,3 0-10 15,-3 0 10-15,3 0 0 0,-3 3 0 0,3-1-8 16,3-2 8-16,-2 0 0 0,2 0 0 0,0 3 0 16,6-3 0-16,-6 0 12 0,6 0 6 0,0 0 1 0,0 0 0 15,0 0-19-15,0 0 0 0,0 0 0 0,0 0 0 16,0 0 0-16,0 0 0 0,0 0 0 0,0 0 0 15,0 0 0-15,0 0 0 0,0 0 0 0,0 0 0 16,0 0-16-16,0 0-8 0,0 0 0 0,0 0-1 16,0 0 16-16,0 0 9 0,6 0-10 0,3 3 10 15,2-3 0-15,1 2 0 0,0-2 0 0,3 3 0 16,0-1 0-16,3 1 0 0,3-3 8 0,0 5-8 16,2-5 0-16,4 6 0 0,0-4 0 0,-3 4 0 0,3-4 0 15,-1 1 0-15,-2 0 0 0,0 2 0 0,-3-3 0 16,0 4 0-16,2-6 0 0,-5 2 0 15,0 1 0-15,0 0 13 0,-3-3-4 0,0 0-1 16,0 0-8-16,-3 0-9 0,0 2 9 0,-1-2-13 16,1-2 13-1,-3 2 0-15,0 0 9 0,0 0-9 0,-9 0 0 16,6 0 0-16,3-3 0 0,-9 3 0 0,0 0 20 0,0 0-1 16,0 0-1-16,0 0 0 0,0 0-18 0,0 0-16 0,0 0 4 0,0 0 0 0,0 0 20 0,0 0 5 15,0 0 1-15,0 0 0 16,0 0-185-16,0 0-37 0,0 0-7 0,-9 29-1 0</inkml:trace>
  <inkml:trace contextRef="#ctx0" brushRef="#br0" timeOffset="93266.05">7437 13732 518 0,'0'0'23'0,"0"0"5"0,0 0-28 0,0 0 0 0,-3-3 0 0,3 3 0 0,0 0 145 0,0 0 24 15,-9-2 5-15,3-1-433 16,6 3-86-16</inkml:trace>
  <inkml:trace contextRef="#ctx0" brushRef="#br0" timeOffset="93719.98">7425 13483 968 0,'15'-8'43'0,"-9"3"9"15,-3 2-42-15,3-2-10 0,-3 0 0 0,3-3 0 0,3 2 57 0,-3-1 10 0,-3-1 1 0,0-3 1 16,3 3-24-16,0 0-5 16,-3-2 0-16,0 4-1 0,0-2-11 0,0 0-1 0,0 3-1 0,-3 5 0 15,-3-5 19-15,3 5 4 0,0 0 1 0,0 0 0 16,-6-3 11-16,6 3 3 0,0 0 0 0,0 0 0 15,0 0 0-15,0 0 0 0,0 0 0 0,0 0 0 16,0 0-36-16,0 0-6 0,0 0-2 0,0 0 0 16,3 8-20-16,-3 5 0 0,0 3-12 0,-3 3 4 15,3 5 8-15,0 10-8 0,3 8 8 0,-3 3-8 16,0-2 8-16,3-4 0 0,0 1 10 0,3 0-10 16,-9-1 13-16,6 1-3 0,3 2-1 0,0 6 0 15,-6 5-1-15,3-3-8 0,3-7 12 0,-4-1-4 16,4-2-8-16,-6-6 12 0,0 0-12 0,0 1 12 15,3-6 6-15,0 3 2 0,-6-6 0 0,0 3 0 16,3 6-3-16,3-6 0 0,-3-6 0 0,0-1 0 0,-3-4-9 0,3-5-8 16,3 1 9-16,-3-4-9 0,-3 1 16 15,3-3-2-15,3-3-1 0,-3-5 0 16,0 0-13-16,0 8 0 0,0-8 0 0,0 0 0 0,0 0 0 0,0 0 0 16,0 0 0-16,0 5 0 0,0-5-14 0,0 0-6 15,0 0 0-15,0 0-1 16,0 0-170-16,0 0-33 0,0 0-8 15,0 0 0-15</inkml:trace>
  <inkml:trace contextRef="#ctx0" brushRef="#br0" timeOffset="94344.62">8363 13465 1814 0,'0'0'80'0,"0"0"17"0,-6-3-77 0,0-2-20 0,0-1 0 0,3 1 0 0,-3 0 0 0,3 0 10 16,0-1-10-16,3 1 8 16,0 0-60-16,0-1-13 0,-3-2-3 0,3 1 0 15,3-1 25-15,0 2 5 0,-6-2 1 0,3 3 0 0,3 0 54 0,-3 5 11 16,0-6 3-16,0 6 0 0,0 0 41 0,0 0 9 15,0 0 2-15,0 0 0 0,0 0-18 0,0 0-3 16,0 0-1-16,0 0 0 0,0 0-45 0,0 0-8 16,0 0-8-16,0 0 9 0,0 0-25 0,3 6-4 15,0 2-2-15,3 2 0 0,0 4 33 0,-3-1 6 0,0 5 2 0,3 9 0 16,-3 10 4 0,3 2 1-16,-3 1 0 0,0 0 0 0,0 0-1 0,0-1 0 15,0 4 0-15,0-1 0 0,-3 3-4 0,3 5-1 0,-3 6 0 16,3-6 0-16,0-5-2 0,-3-3-1 0,0-5 0 15,3-2 0-15,-3-1-3 0,0-5 0 0,0 0 0 0,0 0 0 16,-3-2-12-16,3-3 9 0,0-3-9 16,0 5 8-16,0 1-8 0,0-1 0 0,0-5 9 15,0-2-9-15,0-6 0 0,0 0 9 0,0-2-9 0,0-3 0 16,0 0 8-16,0 0-8 0,0-8 0 0,0 0 0 16,0 0 0-16,0 0 0 0,0 0 0 0,0 0 0 15,0 0-21-15,0 0-2 0,0 0 0 0,0 0 0 31,0 0-89-31,0 0-19 0,3-8-3 0</inkml:trace>
  <inkml:trace contextRef="#ctx0" brushRef="#br0" timeOffset="94917.48">9193 13332 2138 0,'0'0'95'0,"0"0"19"0,0 0-91 0,0 0-23 0,0 0 0 0,0 0 0 0,0 0 60 0,0 0 7 0,0 0 1 0,0 0 1 15,0 0-59-15,0 0-10 0,0 0 0 0,0 0-10 16,0 0-2-16,0 0-1 0,0 0 0 0,0 0 0 16,0 0 4-16,0 0 1 0,0 0 0 0,0 0 0 15,0 0-4-15,0 6-1 0,0 2 0 0,0 2 0 16,3 6 13-16,0 3-11 0,3 2 11 0,0 10-10 15,-3 9 10-15,3 0 11 0,3-3-3 16,-3 0 0-16,0 0-8 0,3-3 12 0,-3 1-12 0,0-1 12 16,3 1-12-16,-3-1 0 0,0 0 0 0,-3 6 0 0,0 5 14 15,0 3-2-15,0-9-1 0,0-2 0 0,-3 0 14 16,3-5 3-16,0 0 1 0,-3-3 0 0,3-3-4 16,0 1-1-16,-3-1 0 0,3-2 0 0,-3 0-10 15,3-3-2-15,-3 0-1 0,2 1 0 0,-2 7-11 0,0-6 0 16,0-4 9-16,0-3-9 0,0-3 0 0,0 0 8 15,0-2-8-15,0-6 0 16,0 3 0-16,0-3 0 0,0-5 0 0,0 0 8 16,0 8-8-16,0-8 0 0,0 0 0 0,0 0 0 0,0 0-25 0,0 0 0 15,0 0 0-15,0 0 0 16,0 0-195-16,0 0-40 0,0 0-7 0,-5-13-1 0</inkml:trace>
  <inkml:trace contextRef="#ctx0" brushRef="#br0" timeOffset="95478.11">10206 13316 403 0,'0'0'17'0,"0"0"5"0,0 0-22 0,0 0 0 15,0 0 0-15,0 0 0 0,0 0 506 0,0 0 97 16,0 0 19-16,0 0 4 15,0 0-530-15,0 0-105 0,0 0-22 0,0 0-4 16,0 0-13-16,0 0-2 0,0 0-1 0,0 0 0 0,0 0 27 0,0 0 6 16,0 8 1-16,2 0 0 0,-2 3 17 0,3 0 12 15,-3 2-1-15,3 5-1 0,0 1 6 0,0 2 0 16,0 3 1-16,3 8 0 0,0 7 10 0,-3 1 1 16,3-6 1-16,-3 3 0 0,6-2-29 15,-3 2 0-15,-3-3 0 0,3 1 0 0,0 2 0 0,-3 2 0 0,0 12 0 16,0-6 0-16,0-3 44 0,0-2 4 15,0-3 0-15,0-3 0 0,0 0-48 0,0-2-16 0,0 0 0 16,-3-3 0-16,3 0 38 0,0 0 8 0,-3 0 2 0,3 0 0 16,0 3-32-16,0 0 0 0,-3-6 0 0,3-2 0 15,0-5 0-15,-3-3 0 16,3-1 0-16,-3-4 0 0,0 0 0 0,0-3 0 0,3 0 0 0,-3-8 0 16,0 0 0-16,0 0 0 0,0 0 0 0,0 0 0 31,0 0-20-31,0 0-11 0,0 0-1 0,0 0-1 15,0 0-85-15,0 0-17 0,0 0-3 0</inkml:trace>
  <inkml:trace contextRef="#ctx0" brushRef="#br0" timeOffset="96073.56">11375 13256 1440 0,'0'0'128'0,"0"0"-103"16,0 0-25-16,0 0 0 0,0 0 234 0,0 0 42 0,0 0 8 0,0 0 1 16,0 0-223-16,0 0-45 15,0 0-9-15,0 0-8 0,0 0 0 0,0 0-22 16,0 0 3-16,0 0 1 0,0 0-3 0,0 0-1 0,0 0 0 0,0 0 0 16,0 0 22-16,0 0 0 0,0 0 12 0,0 0-4 15,0 0 12-15,0 0 3 0,0 0 0 0,-3 10 0 16,3 1-23-16,0 2 0 0,0 0-12 0,0 6 4 15,6 2 19-15,-3 0 4 0,3 6 1 0,-3 4 0 16,3 6-16-16,0 0 0 0,3 0 0 0,-3 0 0 16,0-2 0-16,0-3 0 0,0-1 0 0,0 1 0 15,0 0 0-15,-3 0 9 0,3-1 1 0,-3 4 0 16,0-1 9-16,0 3 1 0,0 8 1 0,0-5 0 16,0-3-13-16,-3-3-8 0,0-2 8 0,3 0-8 15,-1-6 19-15,1 1-1 0,-3-3 0 0,3-1 0 0,0-1-3 16,-3-1-1-16,0 0 0 0,0-3 0 15,0-2-14-15,3-3-18 0,-3 1 4 0,0-1 1 16,0-2 21-16,0-4 4 0,-3 1 0 0,3 0 1 0,0 0-13 0,0 0 0 16,0 5 0-16,0-2 0 0,0-3 0 0,0 0 0 15,0-8 0-15,0 0 0 16,0 0-22-16,0 0-4 0,0 0-1 0,0 0 0 16,0 0-53-16,0 0-12 0,0 0-1 0,0 0-626 15,0 0-125-15</inkml:trace>
  <inkml:trace contextRef="#ctx0" brushRef="#br0" timeOffset="96622.38">12346 13078 2368 0,'0'0'105'0,"0"0"22"0,0 0-102 16,0 0-25-16,0 0 0 0,0 0 0 0,0 0 32 0,0 0 0 15,0 0 1-15,0 0 0 0,0 0-33 0,0 6-12 16,0 7 0-16,3-3 0 0,0-2 12 0,0 0 16 16,0 3-3-16,0-3-1 0,-3 2-12 0,3 4 0 15,2 2 0-15,-2-1 0 16,0 4 9-16,3 2-1 0,-3 0 0 0,0 3 0 0,0 0-8 0,0 0 8 16,3 2-8-16,-3 1 8 0,0 2-8 0,0 2 0 15,3 12 0-15,-3-3 0 0,3-6 31 0,-3 0 4 16,3-2 1-16,-3 0 0 0,3-6-16 15,0 3-4-15,0 0 0 0,-3-2 0 0,3-1-3 16,-3 1-1-16,3-1 0 0,-3 6 0 0,0 5 20 0,3-3 3 0,-3-4 1 16,0-1 0-16,2-3-36 0,-2-5-19 0,0 0 3 15,0-2 0-15,0-3 16 0,0 0 0 0,0-6 0 0,0 1 0 16,-3 0-10-16,3-1 2 0,0 1 0 0,-3-6 0 16,3 3 8-16,-3-3 0 0,0-5 0 0,3 8 0 15,-3-8 17-15,0 0 6 0,0 5 1 0,0-5 0 31,0 0-59-31,0 0-11 0,0 0-2 0,0 0-1 0,0 0-98 16,0 0-19-16,0 0-4 0,0 0-531 0,0 0-107 0</inkml:trace>
  <inkml:trace contextRef="#ctx0" brushRef="#br0" timeOffset="97195.05">13539 13010 2044 0,'0'0'91'0,"0"0"18"0,0 0-87 0,0 0-22 0,0 0 0 0,0 0 0 16,0 0 52-16,0 0 5 0,0 0 2 0,0 0 0 31,0 0-76-31,0 0-15 0,0 0-4 0,0 0 0 0,0 0 21 0,0 0 4 0,0 0 1 0,0 0 0 15,0 0 22-15,0 0 4 0,0 0 0 16,0 0 1-16,0 0 10 0,0 10 1 0,3 6 1 0,0 5 0 16,0 6-29-16,0 2 0 0,0 3 0 0,3 2-10 15,-3 0 10-15,3 1 8 0,0 2-8 16,6 0 11-16,0 5 5 0,3 3 0 16,-3 5 1-16,-3-2 0 0,-1-3-1 0,1-3-1 0,-3-5 0 0,0 3 0 15,0-6 0-15,0 3 0 0,0-2 0 0,0-3 0 0,-3-1 17 16,3 4 4-16,0 2 1 0,0 0 0 15,0-8-16-15,0 0-3 0,-3-5-1 0,3-3 0 0,0 0 7 16,-3-2 2-16,0-3 0 0,3-3 0 0,-3 0-26 0,-3 0-20 16,3-2 3-16,0-1 1 0,0-4 16 15,-3 2 0-15,3-3 0 0,-3-5 0 0,0 0 9 0,0 0 6 16,0 5 1-16,0-5 0 0,0 0-26 0,0 0-5 16,0 0-1-16,0 0 0 15,0 0-122-15,0 0-25 0,0 0-5 0,0 0-845 0</inkml:trace>
  <inkml:trace contextRef="#ctx0" brushRef="#br0" timeOffset="97729.88">14772 12978 1785 0,'0'0'159'0,"0"0"-127"0,0 0-32 0,0 0 0 0,0 0 188 0,0 0 31 16,0 0 6-16,0 0 2 0,0 0-179 0,0 0-36 15,0 0-12-15,0 0 0 16,0 0 17-16,0 0-3 0,0 0-1 0,0 0 0 0,0 0-13 0,0 0 0 16,0 0 0-16,0 0 0 0,0 0 0 0,0 0 0 15,0 0-9-15,0 0 9 0,0 0 0 0,0 8 0 16,0 0 0-16,0 8 10 0,3 2-10 0,0 11 0 16,2 6 0-16,-2 4 0 0,6-2-11 0,-3 3-4 15,3-3-1-15,0 0 0 0,-3 0 16 16,3 3 0-16,0 0 0 0,0-1 0 0,-3 6 0 15,3-5 0-15,-3 0 0 0,0-3 0 0,-3-6 23 0,3 1 7 0,0-3 2 16,-3 0 0-16,3 0-20 0,-3 3-3 16,-1-5-1-16,4 4 0 0,-3-2-8 0,0 3 8 0,0 5-8 15,0-5 8-15,0-3-8 0,-3-5 0 0,3-3 0 16,0-2 0-16,-3-4 0 0,0 1 0 0,0-5 0 16,0 0-11-16,0-1 11 0,0-2-12 0,0-8 12 15,3 5-12 1,-3-5-21-16,0 0-5 0,0 0-1 0,0 0 0 15,0 0-149-15,0 0-31 0,0 0-5 0,0-5-2 0</inkml:trace>
  <inkml:trace contextRef="#ctx0" brushRef="#br0" timeOffset="98252.45">16114 12692 172 0,'0'0'16'0,"0"0"-16"15,0 0 0-15,0 0 0 0,0 0 518 0,0 0 101 16,0 0 20-16,0 0 4 0,0 0-504 0,0 0-101 0,0 0-20 16,0 0-4-16,0 0-14 0,0 0 0 0,0 0 0 0,0 0-10 15,0 0 10-15,0 0-10 16,0 0 10-16,0 8-10 0,0 0 42 0,0 5 9 16,0 3 2-16,3 3 0 0,0 2-54 0,0 5-10 0,3 3-3 0,-3 3 0 15,3 5 39-15,0 5 7 16,3 9 2-16,0-1 0 0,0-2-24 15,-1-3 0-15,4 0 0 0,-3-3 0 0,0 0 0 0,0-2 0 0,3 2 0 16,-3 1 0-16,0 2 16 0,0 2-2 0,-3-7 0 0,3 0 0 16,0-1-3-16,0-2-1 0,5-2 0 15,1-4 0-15,-3 4 0 0,-3-3 0 0,0-1 0 0,-3-2 0 16,3-2-10-16,-3 2 0 0,0 3 0 16,0-6 0-16,0-2 0 0,-3-5 12 0,0-4-12 0,0 1 12 15,3-5-12-15,-6 2 0 0,3-8 0 0,-3 3 0 0,0-8 0 16,0 0 0-16,0 0 0 0,0 0 0 15,0 0-24-15,0 0-1 0,0 0 0 0,0 0 0 32,0 0-89-32,0 0-18 0,0 0-3 0,0 0-585 0,0 0-118 0</inkml:trace>
  <inkml:trace contextRef="#ctx0" brushRef="#br0" timeOffset="98750.1">17814 12589 57 0,'0'0'0'0,"0"0"0"0,0 0 0 0,0 0 0 16,0 0 532-16,0 0 102 0,0 0 20 0,0 0 4 16,0 0-526-16,0 0-106 0,0 0-26 0,0 0 0 15,0 0 0-15,0 0 0 0,0 0 0 0,0 0 0 0,0 5 0 16,-3 3 0-16,6-3 0 0,-3 9 0 0,-3-1 32 0,6 8 5 15,0-2 1-15,0-1 0 0,0 6-17 0,0 2-3 16,2 3-1-16,1 6 0 0,3-1-6 0,0 6-2 16,-3 0 0-16,3 7 0 0,3 11-9 15,-6-2 0-15,3-6 0 0,0-5 0 0,0-2 0 0,-3-1 0 16,0-5 0-16,3-3 0 0,-6 1 8 0,3 2-8 16,0 5 8-16,-1-5-8 15,-2-2 15-15,3-4-3 0,-3-4 0 0,3-1 0 0,-3-2-12 0,0 0 0 16,0-3 0-16,-3-2 0 15,3-1-30-15,-3 1-9 0,0-1-1 0,0 1-1 16,-3-3-126-16,0-1-25 0,-3-1-4 0,0-4-748 16</inkml:trace>
  <inkml:trace contextRef="#ctx0" brushRef="#br0" timeOffset="99896.96">6907 12851 864 0,'0'0'38'0,"-5"-5"8"0,2-1-37 0,-3 1-9 0,0 0 0 0,0-1 0 16,0 4 227-16,3-4 43 0,-6 4 9 0,3-1 1 15,-9-2-232-15,3 2-48 0,3 3-8 0,0-2-3 16,0-1 3-16,0 3 0 0,3 0 0 0,-3 0 0 15,1 0-1-15,-1 0 0 0,3 3 0 0,-3-1 0 16,0 3 9-16,0-2 0 0,0 2 8 0,0 3-8 16,3-2 15-16,-3 4-2 0,3 3 0 0,3 1 0 15,-3-1-13-15,0 3 0 0,3 2 0 0,3 3 0 16,0-2 0-16,3 5 0 0,0-3 0 16,0 5 0-16,6 6 0 0,0-5 0 0,0-6 0 0,3-5 0 15,3 0 0-15,3-3 0 0,8-5-8 0,-5 0 8 16,0-6 0-16,-3-2-8 0,3-2 8 0,-3-1 0 15,3-5 0-15,-7-5 9 0,4-8 1 0,0 0 0 16,-3-1 2-16,-3 4 0 0,-3-3 0 0,3 2 0 16,-3-2-3-16,-3 2 0 0,0-4 0 0,-3 1 0 15,0 4 11-15,-3-1 3 0,0 4 0 0,-3-4 0 0,-3 6 6 16,-3-3 2-16,3 0 0 0,0 3 0 0,-3-3-8 0,0 3-2 16,-3 5 0-16,3-3 0 0,-3 6-21 0,0 0 0 15,0 2-12-15,-2 3 4 0,2 3-14 16,-6 2-2-16,-6 0-1 0,3 3 0 15,3 3-17-15,3-1-3 0,0 1-1 0,4-1 0 16,5 1-132-16,0 0-26 16,-9 2-6-16,15-13-1 0</inkml:trace>
  <inkml:trace contextRef="#ctx0" brushRef="#br0" timeOffset="100390.53">7571 12774 1882 0,'0'0'84'0,"0"0"16"0,0 0-80 0,0 0-20 15,0 0 0-15,0 0 0 0,0 0 33 0,0 0 3 16,0 0 0-16,0 0 0 0,0-5-36 0,0 5 0 15,0 0 0-15,0 0 0 0,0-5 8 0,0 5-8 16,0 0 0-16,0 0 0 0,0 0 9 0,0 0-9 16,0 0 0-16,0 0 9 0,0 0-9 0,3 10 0 15,3 1 0-15,3 5 0 0,0-1 8 0,0 4-8 16,-6-1 12-16,6 4-4 0,3-4-8 0,0 3 8 16,-6 3-8-16,3-3 8 0,0 3-8 0,-1-3 0 0,1 0 0 0,0 3-11 31,0 0-13-31,3 0-4 0,3-6 0 0,-6-2 0 15,-9-5-92-15,6-1-20 0,3 1-3 0,-3 0-1 0</inkml:trace>
  <inkml:trace contextRef="#ctx0" brushRef="#br0" timeOffset="100914.74">8417 12790 518 0,'0'0'46'0,"0"0"-37"16,0 0-9-16,0 0 0 0,0 0 324 0,0 0 62 16,0 0 13-16,-3-5 2 15,3-1-311-15,-3 4-62 0,3-4-13 0,0-1-3 0,3 1-12 0,-3-2 0 16,3 0 0-16,0-8 0 0,3-5-9 0,-3 3 9 16,2 2 0-16,-2 3-9 0,3-1 9 0,0 4 0 15,0 2 0-15,0 3 8 0,0-1-8 0,3 1 0 16,0 2 0-16,0 3 0 0,0 0-12 0,0 3 4 0,0 2 0 0,3 3 0 15,-3 3-3-15,0 2 0 0,-1 6 0 0,-2 2 0 16,3 0 0-16,-6-3 0 0,0 1 0 0,-3 0 0 16,0 2 11-16,-3-3 0 0,-3 3-9 0,0-2 9 15,-3-1 0-15,4-2-9 0,-1 0 9 16,-3-3 0-16,3 1 0 0,0-4 0 0,3 1 8 0,3-3-8 16,-3 0 19-16,0-3-3 0,3-5 0 15,0 0 0-15,0 0 7 0,0 0 1 0,0 0 0 0,6 5 0 16,0-2-14-16,3 0-2 0,0-1-8 0,0-2 12 15,2-2-12-15,7-4 0 0,6 4 0 0,0-4 0 16,-3 1 0-16,0 0 0 0,-1 2 8 0,-2-2-8 16,3-1 0-16,-6 4-8 0,3-3 8 0,-3 2-13 15,0 0-81 1,0-2-16-16,-1 2-3 0,-2 3-677 0</inkml:trace>
  <inkml:trace contextRef="#ctx0" brushRef="#br0" timeOffset="101498.86">9372 12742 1872 0,'0'0'83'0,"0"0"17"0,0 0-80 0,0 0-20 0,0 0 0 0,0 0 0 16,3-5 41-16,0 0 5 0,0-3 1 0,3-5 0 31,6-6-75-31,0 1-16 0,0 2-2 0,-3 0-1 0,3 3 19 0,-1 2 4 0,1 0 1 0,3 3 0 16,-6 1 23-16,6-1 8 0,6 5 0 0,-3-2 0 15,-3 2-8-15,-1 3 0 0,-2 0-12 0,-3 3 12 16,3 2-8-16,-3 0 8 0,0 1 0 0,-3 4 0 16,0-2 0-16,0 8 0 0,-3 8 0 0,-3-3 0 15,0 0-17-15,0-2-3 0,-3-4 0 0,0 1 0 16,0-2 10-16,0-1 2 0,-3 0 0 0,3-5 0 0,0 0 8 16,0 0 8-16,0 0-8 0,0-3 11 0,3-5 4 0,0 0 1 15,0 0 0-15,0 0 0 0,0 0 4 0,0 0 0 16,0 0 1-16,0 0 0 0,0 0-4 0,0 0-1 15,6 3 0-15,3-3 0 0,0-3-7 16,3 0-1-16,-3 3-8 0,3-2 12 0,-3-1-12 16,3 3 11-16,-4 0-11 0,1 0 10 0,0 0-10 0,-3 0 0 15,3 3 0-15,-3-1 0 0,0 4-10 0,-3-1 10 16,3 0-13-16,-3 3 5 0,0 0 8 16,-3 0-12-16,0 3 12 0,0 2-12 0,0 0 12 0,-3 0 0 15,0 1 0-15,-3-1-8 0,0 3 8 0,0 0 0 16,-3-1 0-16,0 4 8 0,0-6-8 0,0 3 0 15,1 0 0-15,-1 2 0 16,0 4-76-16,0-1-12 0,0-8-4 0,0 0-659 0</inkml:trace>
  <inkml:trace contextRef="#ctx0" brushRef="#br0" timeOffset="102069.18">10304 12533 1882 0,'0'0'84'0,"0"0"16"0,0 0-80 0,0 0-20 0,0 0 0 0,0 0 0 0,0 0 28 0,0 0 0 15,0 0 1-15,0 0 0 0,0 0-40 0,0 0-8 16,0 0-1-16,0 0-1 0,-3 8 5 0,0-2 2 16,3 1 0-16,0 1 0 0,0 3 14 0,0-3 0 15,0 3 0-15,0 4 0 0,0 7 0 0,3 1 0 16,0-4 0-16,0-1 0 0,6-2 0 0,-3 0 0 16,0-3 0-16,2 1 0 0,1-4 0 0,0 1-9 15,0-3-1-15,-3 0 0 0,3-3 10 0,0-2 0 16,0-1-9-16,3 1 9 0,3-3 0 15,0-3-11-15,-3 1 11 0,-1-1-8 0,1 0 19 0,0 1 4 16,0-4 1-16,-3 1 0 0,3-3 6 0,-3 0 2 0,3 3 0 16,-3-3 0-16,0 3-9 0,0-3-2 15,-3 2 0-15,0-1 0 0,-3 1 10 0,3-7 1 0,-4-3 1 0,-2 0 0 16,3 3 19-16,-3 5 4 0,3 3 1 16,-3 5 0-16,0-5-4 0,0 5-1 0,0 0 0 0,0 0 0 15,0 0-13-15,0 0-3 0,0 0-1 0,0 0 0 16,0 0-27-16,3 7 0 0,-3 9-14 0,3 3 5 15,-3-1-5-15,3 4-1 0,0-1 0 0,0 0 0 16,3 0 15-16,-3 0 0 0,3 0 0 0,-3 1 0 16,3-1 0-16,0 0 0 0,-3 0 0 0,3 0 0 15,0-2-13-15,0-1 3 0,0 1 1 0,-3-3 0 16,0 0-37-16,3-3-7 16,-3 0-2-16,3 5-625 0,-6 4-124 15</inkml:trace>
  <inkml:trace contextRef="#ctx0" brushRef="#br0" timeOffset="102633.43">11530 12560 2343 0,'0'0'52'0,"0"0"10"0,0 0 2 0,0 0 2 0,0 0-53 0,0 0-13 0,0 0 0 0,0 0 0 16,0 0-58-16,0 0-14 0,0 0-4 16,0 0 0-1,0 0-52-15,-6 5-10 0,6-5-2 0,-3 5-1 0,-3 1 88 0,3-1 17 16,0 0 4-16,-3 3 1 0,3-3 51 0,0 1 9 0,0 2 3 0,3 0 0 16,0-3 0-16,0 6 0 0,0 7 0 0,3-2 0 15,0-3-16-15,0 0-2 0,0-2-1 0,3 0 0 16,0-4-13-16,0 1-13 0,0-2 2 0,3 2 1 15,-3 0 10-15,3 0 9 0,3-3-1 0,-3 0-8 0,3-2 22 0,0 2-2 16,2-2-1-16,1 2 0 0,-3-2 1 16,3 2 1-16,3 0 0 0,-3 0 0 0,0 1-2 0,-3 2-1 15,0 0 0-15,5 0 0 0,1-3-6 0,0 5 0 16,-6-2-1-16,0 3 0 16,-6-3 1-16,0 3 1 15,-3-1 0-15,0 1 0 0,0-1 3 0,-3 1 0 0,-6 2 0 16,0-2 0-16,-9-1 0 0,3 3 0 0,0 1 0 0,3-1 0 15,-3-2-16-15,0-1 0 0,-2 1 0 0,2-3 0 16,-3 2-132-16,-3 3-33 0,-15 22-7 0,9-30 0 16</inkml:trace>
  <inkml:trace contextRef="#ctx0" brushRef="#br0" timeOffset="102798.36">11581 12576 2660 0,'0'0'59'0,"0"0"12"0,0 0 2 0,0 0 1 0,0 0-59 0,9-3-15 0,5 0 0 0,4 1 0 15,3-4-36-15,9 1-9 0,9-3-3 0,-1 0-711 16,1 0-142-16</inkml:trace>
  <inkml:trace contextRef="#ctx0" brushRef="#br0" timeOffset="103356.05">12637 12367 2293 0,'0'0'50'0,"0"0"10"0,0 0 3 0,0 0 2 0,0 0-52 0,0 0-13 0,0 0 0 0,0 0 0 16,0 0 0-16,0 0 0 0,-3 5-12 0,-3 0 12 15,3 3-48-15,-2 0-4 16,-1 5 0-16,3 1 0 16,-3-1 20-16,3 3 3 0,0 2 1 0,0 6 0 0,3-3 17 0,0 3 11 15,0 2-12-15,3 6 12 0,3 3 8 0,0-4 8 0,3-2 1 0,-1-2 1 16,4-3-18-16,3 0 0 0,9-3 0 0,0-5 0 31,-3-1-20-31,0-7-8 0,-4 0-2 0,1-2 0 0,-3-4 11 0,0-2 3 0,-3-2 0 0,3-1 0 16,-3-2 25-16,0-1 6 0,-3-4 1 0,2-1 0 15,-5 1 5-15,3-1 2 0,-3-5 0 0,-3 3 0 16,0 0 14-16,0-8 3 0,-3-6 1 0,0 6 0 0,-3 2-6 0,3 4-2 16,-6 1 0-16,3 4 0 0,-3-1-14 15,-3 3-3-15,0 3-1 0,1 2 0 0,-4 3-26 0,0 3-5 16,-6 2 0-16,0 8-1 16,0 11-13-16,-3 0-2 0,-5 0-1 15,-1 0 0-15,3-1 10 0,3 4 3 0,3-6 0 0,3 0 0 16,3 0-119-16,1 1-23 15,2-4-5-15</inkml:trace>
  <inkml:trace contextRef="#ctx0" brushRef="#br0" timeOffset="103879.32">13632 12351 2368 0,'0'0'52'0,"0"0"12"0,0 0 1 0,0 0 1 0,8-3-53 0,1 0-13 0,0 1 0 0,0-3 0 16,6 2-24-16,0-2-8 0,3-1-2 0,-3 1 0 15,0 0-8-15,0-1-2 0,-4 1 0 0,1 0 0 0,-3 2 29 0,3-2 6 16,-3 2 1-16,-3 1 0 0,3-1 28 0,-3 0 7 15,-6 3 1-15,6-2 0 0,0-1-7 0,-6 3-1 16,0 0 0-16,0 0 0 0,0 0-12 0,6 3-8 16,-6-3 8-16,0 0-8 0,6 5 0 0,-3 6-8 0,3-4 0 0,-3 7 0 15,-3-1 8-15,3 3 0 16,-3 0-9-16,3 2 9 0,-3 1 0 0,0 2 0 16,0 3 0-16,0 0 0 0,3 2 0 0,-3 0 0 0,3 1 10 15,-3 5-10-15,0 5 9 0,3-3-9 16,0-2 0-16,-1-3 9 0,1-3-9 0,-3-2 0 0,3-3 0 15,0-2 0-15,-3-3-10 0,3 0-4 0,-3-3-1 16,0-5 0 0,0 0-151-16,0 0-30 0,0-8-7 0,0 0-1 0</inkml:trace>
  <inkml:trace contextRef="#ctx0" brushRef="#br0" timeOffset="104069.41">13855 12536 576 0,'0'0'25'0,"0"0"6"0,0 0-31 0,0 0 0 16,0 0 0-16,0 0 0 0,0 0 462 0,0 0 86 16,6 0 18-16,3-3 3 0,-3 1-448 0,6-1-89 15,-1-2-19-15,4-1-3 16,3 1-99-16,3 0-20 0,-3 0-4 0,3-1-1 16,3 1 4-16,-4-3 1 0,4 5 0 0,-3-2-492 15,-3 2-99-15</inkml:trace>
  <inkml:trace contextRef="#ctx0" brushRef="#br0" timeOffset="104747.73">15072 12258 1508 0,'0'0'67'0,"0"0"13"0,0 0-64 0,6-2-16 0,3-4 0 0,-3-2 0 15,0-5-9-15,3 2-6 16,-6 4-1-16,3 1 0 0,-6 6-36 0,0 0-7 0,0 0-1 16,0 0-1-16,0 0 77 0,0 0 15 0,0 11 3 0,-3-1 1 15,0 1 44-15,0-3 9 0,-3 3 1 0,0 2 1 16,-6 0-27-16,3 3-6 0,-3 2-1 0,0 1 0 0,-3 2-40 0,1 0-16 15,-4 0 11-15,0 1-11 16,6-1 8-16,0 3-8 0,3-3 0 0,0 3 9 16,0-3-9-16,3 2 0 0,3-1 0 0,0 4 0 0,0 1 0 0,3-1 0 15,3-7 0-15,0-1 0 0,0 1 0 0,6-6 10 16,6-3-10-16,0-2 10 16,-3 0-10-16,3-5 12 0,0 2-12 0,0-5 12 0,-1 0 0 0,4 0 1 15,-3-5 0-15,3 0 0 0,-3-1 3 16,0-2 1-16,0 0 0 0,0-7 0 0,-4-7-9 0,4 4-8 15,-6 2 12-15,3 3-12 0,-6 0 8 0,0 2-8 16,0 0 0-16,-3-2 0 0,0 5 12 16,-3-2-4-16,3 2 0 0,-6 0-8 0,0-3 0 0,0 3 0 15,-3-2 0-15,-3-1 0 0,0 1-11 0,-3 2-2 0,0-3-1 16,1 0 0-16,-1 1 14 0,0-1-9 0,-3 1 9 0,-3-1-8 16,6 0 8-16,-6 1 14 15,0-1-3-15,-5-2-1 0,-1-3 1 0,0 3 0 0,3 0 0 0,6 0 0 16,0 2-2-16,6-2 0 0,-3-1 0 15,7 4 0-15,-1-1 17 0,6-2 3 0,-3-3 1 16,3 0 0-16,3 3 2 0,0 3 1 0,0-1 0 0,5 0 0 16,4 3-33-16,0-2-17 0,9 5 1 15,-3-3 1-15,3 2 0 0,0 4 0 0,-4-4 0 16,1 6 0-16,0 0-6 0,0 3-2 0,0 2 0 0,-3-2 0 16,0 0-26-16,0 2-6 0,-4 0-1 15,4 6 0 1,-6 7-134-16,0-2-27 0,9 3-6 15,-9-9-1-15</inkml:trace>
  <inkml:trace contextRef="#ctx0" brushRef="#br0" timeOffset="105831.62">16498 12263 961 0,'0'0'42'0,"0"0"10"0,0 0-42 0,0 0-10 0,0 0 0 0,0 0 0 0,0 0-14 0,0 0-5 15,0 0-1-15,0 0 0 16,0 0-93-16,0 0-19 0,6-5-4 0,-6 5-1 16,0 0 99-16,0 0 20 0,0 0 4 0,0 0 1 15,0 0 153-15,0 0 30 0,0 0 6 0,0 0 2 0,0 0-37 16,0 0-7-16,0 0-2 0,0 0 0 0,0 0-96 0,0 0-19 15,0 0-4-15,0 0-1 0,0 0-12 0,0 0 0 16,0 0 0-16,0 0 0 0,0 0 0 0,0 0 0 16,0 0 0-16,0 0 0 0,0 0 39 0,0 0 11 15,0 0 2-15,0 0 1 0,0 0-33 0,0 0-6 0,0 0-2 16,3-8 0-16,-3-5 32 0,3 0 7 0,0 5 1 0,0-3 0 16,-3 3-35-16,3 0-6 0,0 0-2 0,0 3 0 15,0-3-9-15,0 3 10 0,-3-3-10 0,6 0 10 16,-6 3 1-16,3-3 0 0,-3 0 0 15,3 0 0-15,-3 3 10 0,3-3 3 0,-3-3 0 0,3 3 0 16,-6 3 16-16,3-3 3 0,0 0 1 0,0 0 0 16,-3 0-44-16,0 0 0 0,0 0-8 15,0 3 8-15,0-3 0 0,-3 3 0 0,0-1 0 0,-3 4 0 16,3-3 8-16,-6 2-8 16,0 0 0-16,-3 1 8 0,0 2-8 0,-3 2-16 0,-2-2 4 0,-4 6 1 15,-3-1-5-15,0 3-2 0,6-3 0 0,1 6 0 16,2-3 6-16,3 2 2 0,-3 1 0 15,6 2 0-15,-3 3 10 0,6 0 0 0,-3 0 0 0,3 7 0 0,3 4 0 16,-2-3-10-16,2-3 10 0,3-5 0 0,3 0-15 16,0-3 4-16,3 0 1 0,0-5 0 0,0 3-6 0,2-4-2 15,1-1 0-15,3-4 0 0,0 4 26 16,0-6 4-16,3 0 2 0,0-3 0 0,3 0 14 0,6-2 2 16,3 0 1-16,-1-3 0 15,-2 0 7-15,0-5 2 0,0-6 0 0,-3 1 0 0,0 2-19 0,-3-3-3 16,-4 3-1-16,1 1 0 0,0 1 0 0,-3 1 0 15,0 0 0-15,-3 2 0 0,3-2 38 0,-3 2 7 16,0 1 2-16,0-3 0 0,-3 5-47 0,0 0-9 16,0 0-8-16,-3 3 12 0,0 5 8 0,0 0 1 15,0 0 1-15,0 0 0 0,0 0-22 0,0 0 0 16,0 0 0-16,0 0 0 0,0 0 0 0,0 0 0 16,0 0 0-16,0 0-8 15,0 0-15-15,6 2-2 0,0 3-1 0,3 1 0 0,-3 2 26 0,2 2 0 16,-2 4 0-16,3 1 0 0,-3 4 0 0,3 7-15 15,-3 9 4-15,3-3 1 0,0-6 10 0,3 0 0 0,-3-2 0 0,0-3 0 16,-3 3-9-16,3-3 9 0,0-2-10 0,0-3 10 16,-1 0 0-16,1-3-9 0,0 0 9 0,0-2 0 15,0-1 0-15,0 1 0 0,-6-1 0 0,6-4 0 16,0 2-80 0,3-3-16-16,3 0-4 0,0 3-1 0,0-2-49 15,-4-1-10-15,1 0-1 0,-3 0-672 0</inkml:trace>
  <inkml:trace contextRef="#ctx0" brushRef="#br0" timeOffset="106575.97">18373 11919 2484 0,'0'0'55'0,"0"0"11"0,0 0 2 0,0 0 1 0,0 0-55 0,0-5-14 0,0 5 0 0,0-5 0 16,0 5 10-16,0 0-1 15,0-5 0-15,0 5 0 0,0 0-9 0,0 0 0 16,0 0 0-16,0 0 0 0,0 0-22 0,0 0 0 15,0 0 0-15,0 0 0 0,0 0 41 0,0 0 8 0,3 8 1 16,0 5 1-16,0 3-29 0,3 2 0 0,-3 6 0 0,0 5 0 31,3 3-24-31,-3 8-2 0,3 5 0 0,0-1 0 0,-3-1 26 0,3-9 0 0,0 1 0 0,-3-6 0 16,0-3 0-16,3-5 0 0,-3 1 0 0,0-7 0 31,0-1-56-31,0-1-7 0,0-5-1 0,0 0-617 0,-3-3-124 0</inkml:trace>
  <inkml:trace contextRef="#ctx0" brushRef="#br0" timeOffset="106981.24">18808 12073 1843 0,'0'0'164'0,"0"0"-132"0,0 0-32 0,0 0 0 0,0 0 188 0,0 0 32 16,0 0 5-16,0 0 2 15,0 0-252-15,0 0-51 0,0 0-9 0,0 0-3 16,0 0-12-16,0 5-2 0,-3 3-1 0,0 3 0 16,0-1 42-16,3 4 8 0,-3 1 1 0,3 7 1 0,0 4 51 0,0 1 11 15,3-4 1-15,0 1 1 0,0-3-5 0,3-2 0 16,0-3-8-16,0 0 12 16,0-3-36-16,0-5-8 0,2 0-2 0,-2-6 0 0,3 1 17 0,0-3 3 15,3-3 1-15,-3 1 0 0,3-6 27 0,3 0 6 16,-3-3 0-16,3-2 1 0,3-6-21 0,-4-2-12 15,1-8 2-15,3 3 0 0,6-3 36 16,-6 2 7-16,-3-2 2 0,0 3 0 0,-3-1 9 16,-4 1 1-16,-2-1 1 0,0 1 0 0,-3 2-6 0,-3-2-2 15,-3 2 0-15,0 0 0 0,-3 3-14 0,-2 0-4 16,-10 5 0-16,3 2 0 0,-3 4 1 0,3 2 0 0,-3 5 0 16,0 3 0-16,-3 3-21 0,4 5 0 0,-7 2-12 0,0 6 4 15,0 3-31 1,0 5-5-16,1-1-2 15,-4 7-602-15,-3-4-121 0</inkml:trace>
  <inkml:trace contextRef="#ctx0" brushRef="#br0" timeOffset="115372.6">6577 13438 1508 0,'0'0'33'0,"0"0"7"0,-3-5 2 0,0 2 0 0,0-2-34 0,0 0-8 15,3 2 0-15,0 3 0 0,-6-5 12 0,6 5 0 0,-3-6 0 0,0 4 0 16,-3-1-2-16,3 1 0 0,-3-4 0 0,6 6 0 15,-3-2-27-15,-3 2-6 0,3-6-1 0,-2 6 0 16,2-5 50-16,3 5 10 0,0 0 1 0,-6-3 1 16,6 3 2-16,0 0 0 0,-3-2 0 0,3 2 0 15,0 0 3-15,0 0 1 0,0 0 0 0,0 0 0 0,0 0-13 16,0 0-3-16,0 0 0 0,0 0 0 16,0 0-28-16,0 0 0 0,0 0 0 0,0 0 0 0,0 8 0 15,3 2 0-15,0 3 0 0,0 6-10 0,3-1 10 0,-4 9 0 16,4 7 0-16,0 3 0 15,0-2 0-15,0 2 0 0,0-5 0 0,0 2 0 0,0 0 0 0,0 1 0 16,0-1 0-16,0-2 0 0,0 2 0 16,0 6 0-16,-3 2 0 0,0 1 0 0,3-9 0 0,-3 0 0 15,0-4 0-15,0-1 0 0,-3-3 0 0,3 1 0 16,0-1 0-16,-3-5 0 0,0 0 0 0,0 1 0 16,3-7 0-16,-3 4 8 0,0-6-8 0,3 0 0 15,-3-2 0-15,3 0 8 0,-3-4-8 0,3 4 0 16,-3-3 0-16,3 0 0 0,-3-3 0 0,3 3 8 15,0 0-8-15,0 0 0 0,-3-8 0 0,2 8 0 0,1-3 0 0,0 3 8 16,-3-8-8-16,3 11 0 16,0 2 0-16,0-2 0 0,3-3 0 15,-3-1 0-15,3-1 0 0,0-1 8 16,-3 0-8-16,3 1 0 0,0-4 0 0,0 1 0 0,3 2 0 0,0-2 9 0,0-3 0 16,3 0 0-16,-3 0-9 0,6 0 0 0,5 0 0 0,1 0 0 15,-3 0 0-15,3 0 8 0,-3-3-8 0,3 3 8 16,-1 0-8-16,-2 3 8 0,3-3-8 15,0 0 8-15,0 0 2 0,3 3 0 0,-4-3 0 0,1 2 0 16,3-2-10-16,0 0 12 0,3 0-12 0,0-2 12 16,-1 2-12-16,7-3 0 0,6 3 0 0,-4-3 0 15,-8 3 0-15,3-2 0 0,6 2 0 0,-7-3 0 16,1 3 0-16,-3 0 0 0,3 0 0 0,0 3 0 16,2-3 0-16,1 2 8 0,-3 1-8 0,6 0 0 0,2-1 9 15,1 3-9-15,-9 1 10 0,2-1-10 16,1 0 9-16,0 1-9 0,-3-4 8 0,-1 4-8 15,-2-4 0-15,6 1 8 0,3-3-8 0,2 5 0 16,-2-2 9-16,6-1-9 0,-4 1 10 0,1 0-10 0,0 2 19 16,-3-2-3-16,2-1 0 0,-2 4 0 0,0-4-3 15,2 4-1-15,1-6 0 0,6 0 0 0,-1 2-12 0,4-2 0 16,-3 0 0-16,-4 0 0 0,1 0 0 0,0 0 8 16,-4-2-8-16,4 2 9 0,0-6-9 0,5 4 0 15,7-1 0-15,-3 0 0 0,-4 3 11 0,1-2-3 16,-4-1-8-16,1 3 12 0,3-3-1 15,-4 3-1-15,-2 0 0 0,6 0 0 0,5 0-2 0,-2 0 0 0,-4 0 0 16,-2 0 0-16,0-2-8 0,-1 2 0 0,-2-3 0 16,0 0 8-16,2 1-8 0,4-1 8 0,3-2-8 15,-1 2 8-15,-2 1 0 0,-3 2 0 0,-4-6 0 16,4 4 0-16,-3-1 10 0,2 0 2 0,1-2 0 16,2 2 0-16,7 3-20 0,-3 0 0 0,-4 0-13 15,1 3 5-15,-1 2 31 0,-2-2 6 0,3 0 2 16,2-1 0-1,7 4-47-15,-1-4-8 0,1 4-3 0,-6-1 0 0,-1-3 27 16,1 1 12-16,-1 0 0 0,4-3-1 0,3 0-11 0,-1 0-12 0,4 0 2 0,-4-3 1 16,-2 3 9-16,-1 0 0 0,4-3 0 0,2 1 8 15,7-1-8-15,-1 1 11 0,1-1-11 0,-4 0 12 16,-2 1-12-16,2-1 0 0,4-2 9 0,-1 2-9 16,4-2 0-16,-1-1 0 0,-5 1 0 0,2 0 0 0,-2-3 8 15,5-5 6-15,7-3 2 0,-4 0 0 0,1 3-16 16,-7-1 0-16,4 4 0 0,-1-1-10 15,9 1 10-15,-2-1 11 0,-4 1-3 0,-2 2 0 0,-4-3-8 0,4 3 0 16,2 3 0-16,1-3-11 0,-1 3 31 16,-3-3 7-16,-5 2 1 0,-1 1 0 0,1 2-28 0,5-2 0 15,4 0 0-15,-4 2 0 0,-2-2 0 0,-4 0 0 16,-2-3 0-16,5 2 0 0,7-2 0 0,-4 0 0 16,-2 1 0-16,-1-1 0 15,-5 0-17-15,-1 0-9 0,1 2-2 0,5-2 0 16,7 1 51-16,-7-1 9 15,-2 0 3-15,-1 2 0 0,-5-2-23 16,5 1-4-16,10-1 0 0,-7-3-8 0,-2 0 0 16,-4 3 0-16,-2 1 0 0,-4-4 0 0,-2 0 0 0,3 1 0 0,-1 2-8 0,4-3 8 0,-1 3 0 0,1-2 0 0,-4 2 0 15,-2-3 0-15,-3-7 8 16,-4 2 2-16,4 3 0 0,2 2 0 0,4 0-10 0,-3 1 8 0,-1-1-8 0,1-2 8 16,-7 2-8-16,1 4 0 15,-3-4-12-15,-1 3 12 0,7-3 0 0,0 1 0 0,5 2 0 0,1-3 12 16,-1 3-12-16,-2 0 8 15,-9-2-8-15,2 2 8 16,-2 3-8-16,3-3 0 0,-1 2 0 0,4 1-11 0,6 0 11 16,-4 2 0-16,4 1 8 0,-7-1-8 0,-5 3 14 0,0-3-2 0,5 3 0 15,7-2 0-15,-1 2 6 0,4-3 1 0,0 3 0 0,-4 0 0 16,-5-3-19-16,-1 1 0 0,1-1-13 0,0 0 5 16,2 1 8-16,4 2 9 0,5-3-1 0,-2 3-8 15,-6 3 18-15,-4-1-3 0,1 4-1 0,-7-4 0 16,4 4-14-16,3-1 0 0,-1-2 0 0,4 2 0 0,-6-3 11 0,-1 1-1 15,-2 0 0-15,-3-3 0 16,-4-3 6-16,-2 3 2 0,3-5 0 0,-3 2 0 0,-1 1-18 16,1-4 0-16,3 1 0 0,5 2 0 0,4-2 22 0,-3 0 7 15,-4-1 2-15,-2-2 0 0,-3 3-20 0,0 0-11 16,-4 0 12-16,-2-3-12 16,0 0 9-16,-3 2-9 0,-3-2 0 0,-1 3 9 0,4-3-9 0,0 3 8 15,-3 0-8-15,0-1 8 0,3 4-8 0,2-4 10 16,-5 1-10-16,0 3 10 0,-3-1-10 0,0 0 0 15,-3 1 9-15,0-1-9 0,-4 3 0 0,1-3 0 16,0 1 0-16,-3-1 0 0,0 3 0 0,0 0 0 16,-3 0 0-16,-6 0-8 0,0 0 8 0,0 0 0 0,0 0 0 15,0 0 0-15,0 0 0 0,0 0 0 0,6 3 0 0,-6-3 0 16,0 0 0-16,0 0 0 16,0 0 0-16,0 0 0 0,0 0 0 0,0 0 0 15,0 0 0-15,0 0 0 0,0 0-12 0,0 0 4 16,0 0 0-16,0 0 0 0,0 0-12 0,0 0-1 15,0 0-1-15,0 0 0 16,0 0-78-16,0 0-16 0,-6 0-4 0,-3-6-1172 0</inkml:trace>
  <inkml:trace contextRef="#ctx0" brushRef="#br0" timeOffset="117823.91">6622 13499 115 0,'0'0'0'0,"0"0"10"0,-6-5-10 0,3-3 0 15,0 0 0-15,0 0 0 0,0 0 156 0,-3 3 30 16,3-3 6-16,3 0 0 0,-3 0-139 0,0 0-28 16,3 0-5-16,-3 3-2 0,3-3 37 0,0 3 7 0,0-3 2 15,3 0 0-15,0 2-2 0,0-2 0 0,0 0 0 0,0 3 0 16,0-3-22-16,3 3-5 15,-3-3-1-15,0 3 0 0,3 2-34 0,-6 3 0 0,6-5 0 0,-3 2 0 16,6-2 31-16,-3 5-1 0,2-3 0 0,1 3 0 16,0 0 5-16,3 3 1 0,0-3 0 0,3 0 0 15,3 2-12-15,6-2-1 16,2 3-1-16,1-3 0 0,0 0 0 0,0 0 0 0,0 0 0 16,-1 0 0-16,1 0-10 0,0 0-1 0,0 0-1 0,3 0 0 15,-4 0-10-15,4 0 0 0,3 0 0 0,3 3 8 16,2-3-8-16,1 2 0 0,3 1 0 15,-4 0 0-15,1-1 0 0,-3 1 0 0,-1 0 0 0,4-3 0 0,-3 2 0 16,3-2 12-16,-4 0-12 0,7 0 12 16,12 0-2-16,-7-2 0 0,-5 2 0 0,-3-3 0 15,-1 3 10-15,1 0 1 0,0 0 1 0,-1 0 0 0,-5-3-22 16,9 3 0-16,8 0 0 0,-2 0-12 0,-9 0 20 0,2 0 4 16,1 0 1-16,0 0 0 0,-4 0 0 15,1 0 0-15,-3 0 0 0,2 0 0 0,4 0-5 0,3 0 0 16,-1-2-8-16,4 2 12 0,-6 0-12 0,-4 0 9 15,4-3-9-15,-6 3 8 0,3 0-8 0,-1-3 0 16,1-2 9-16,6 2-9 0,2 1 10 0,1-3-2 16,-4 2-8-16,1 0 12 0,-3 1-3 0,-1-1-1 0,-5 0 0 15,3 1 0-15,0 2 2 0,2-3 0 0,1-2 0 16,3-1 0-16,2 4 2 0,1-1 0 0,-4 1 0 16,1-1 0-16,-6 3-12 0,-1-3 12 0,4 3-12 15,-3 0 12-15,0 0-12 16,5 0 0-16,4 0 0 0,-1 0 0 15,-5 3 0-15,3 0 0 0,-7-1 0 0,4-2 8 0,-3 3-8 0,3-1 8 16,-4-2-8-16,4 0 8 0,6 0-8 0,2 0 0 0,-2-2 0 0,-1 2 0 16,1-3 0-16,0 3 0 0,-4-2 11 15,4-1-11-15,-3 0 10 0,8-2-10 0,10 2 10 16,-4-2-10-16,-5 2 8 0,-1 1-8 0,-2-4 0 0,0 1 9 16,-1 0-9-16,4-3 0 0,2 3 0 0,1-1 0 15,-4 1 0-15,-2 2 0 0,-6-2 0 0,2 0 0 16,1-1 0-16,5-1 0 0,1 1 0 0,3-2 0 15,-4 3 0-15,1 0 0 16,-7-1 0-16,4-4 0 0,-6-6 12 0,2 5 4 0,1 3 1 16,5 3 0-16,4 0-17 0,-3 0 0 15,-1 2 0-15,-2-2 0 0,-1 5 18 0,1 0 3 0,0 0 1 16,5 0 0-16,4-3-22 0,-1 3 0 0,-5 0 0 0,-1 0 8 0,-2 0 27 16,0 0 5-16,-1 0 2 0,-2 0 0 0,2 0-34 0,4 0-8 15,2-3 0-15,-2 3 0 16,-3 0-25-16,-7-2-7 0,4 2-2 0,-3-3 0 15,-1 0 51-15,4 3 11 0,-1 0 1 0,4-2 1 0,-3-1-2 16,-1 0-1-16,-5-2 0 0,3 0 0 0,-4 0-27 16,1-3 0-16,0 2-12 0,5-2 12 15,4 1 0-15,0-1 0 0,-7 0 0 0,1 0 8 0,-1-3-8 16,1 1 12-16,-3 2-12 0,-4-3 12 0,4 3-12 0,3 0 0 0,5-2 0 16,1 4 0-16,-3-2 11 0,-4 0 0 15,1 0 0-15,-3 1 0 0,-1 1-1 0,1 1 0 0,-3-3 0 16,5 3 0-16,7-3-10 0,-1 2 0 15,-5-1 0-15,0 1 0 0,-1 1 0 0,-2 0 0 0,0-1 0 0,-4-2 0 16,1 6 0-16,0-4 0 0,3 1 0 16,-1 5 0-16,4-2 28 0,-1 2 3 0,1 0 1 0,-3 0 0 15,-3 0-32-15,-1 0-16 0,-2 0 1 0,3 0 1 16,-4 2 14-16,4-2 13 0,0 0-2 16,5 0-1-16,1 0-10 0,0 0 8 0,-7 0-8 15,4 0 8-15,-6 0-8 0,2 0 0 0,-2-2 0 0,0 2 0 16,0-3 8-16,8 3 4 0,4-5 0 0,0 2 0 15,-4 0 0-15,1 1 0 0,-4-1 0 0,1-2 0 16,0 2-1-16,-3 0 0 0,-1-4 0 0,4 1 0 16,6-2-11-16,-4 0 0 0,1 3 0 0,-4 0-11 15,-5-1 11-15,0 1 0 0,0 0 0 0,-1-6 0 0,-5-5 0 16,0 1 0-16,6 4 0 0,-1 0 0 16,1 1 0-16,6 2 0 0,-1 0 8 0,1 3-8 0,3-3 0 0,-4 2-20 15,-8 1 4-15,3 2 1 0,0 1 23 16,-1-1 4-16,-2 3 0 15,0 0 1-15,0 3-13 0,5-3 9 16,4 2-9-16,-3-2 8 0,-7 0-8 0,4 0 0 0,-3 0 0 16,0-2-11-16,-4 2 1 0,1 0 0 0,-3 0 0 15,3-3 0-15,-1 3 25 0,1 0 5 0,0 0 0 0,6 0 1 0,5-2-10 0,-2-1-3 0,-3 3 0 16,-4-3 0-16,1 1 4 0,0-1 1 16,-3 3 0-16,-1 0 0 0,-2 0-13 0,0 0-13 15,0 0 2-15,0 0 1 0,-1 0 10 0,1 0 0 0,3 0 0 16,0 0 0-16,-1-3 0 0,-2 3 9 15,3-2-1-15,0-1-8 0,-3 0 0 0,-1 1 0 0,1-1 0 0,0 0 0 16,-3 3 0-16,3-2 8 0,-1 2-8 16,1-3 0-16,3 3 10 0,3 0-10 15,2 3 8-15,1-3-8 0,0 2 0 0,-3-2 8 0,-4 0-8 0,1-2 0 16,-3 2-12-16,0-3-8 0,-4 0-2 16,1 1 0-16,0-1 31 0,-3-2 7 0,0 2 0 0,3-2 1 15,-4 0-2-15,4-1-1 0,0 1 0 0,0 0 0 16,6 0-14-16,-7-1 0 0,-2-2 0 15,3 6 0-15,-3-4 8 16,-3 1-8-16,0 0 0 0,-1 2 0 0,-2-2 0 0,0 2 8 16,-6 1-8-16,3-4 0 0,-3 6 0 0,-3-2 0 0,0-1 0 0,-6 3 0 0,0 0 0 15,0 0 8-15,0 0-8 0,0 0 0 0,0 0 0 16,0 0 8-16,0 0-8 0,0 0 0 16,0 0 0-16,0 0 0 0,0 0 0 0,0 0 0 15,0 0 0-15,0 0 0 0,0 0 0 0,0 0 0 0,0 0-10 0,0 0 10 16,0 0-8-16,0 0 8 0,0 0-8 0,0 0 8 15,3 5-8-15,-3-5 8 0,0 8 0 16,0-3-8-16,0 3 8 0,0 0 0 0,0 0 0 16,0 3-8-16,3-1 8 0,0 4 0 0,-3 2 0 0,3-1-10 15,0 4 10-15,0 7 0 0,0 6-23 0,3 0 3 16,-3-3 0-16,3 0 0 0,-3 0 20 0,3-2 0 16,0 2 0-16,-3-3 0 0,5 1 0 0,-5-1-9 15,3-2 9-15,-3 2 0 0,3 1 0 0,-3 2 19 0,3 5-3 16,-3 1 0-16,3-6-8 0,-3 0-8 0,0 0 9 15,0-2-9-15,0-4 0 0,0 1 0 0,0-3 0 0,-3-2 0 16,0-1 0-16,3-2 0 0,0 0 0 16,-3-3 9-16,3 1-9 0,-3-1 0 0,0 0 0 15,3-2 8-15,0-3-8 0,0 2 0 0,-3 1 0 0,0-1 8 16,0-2-8-16,3 3 0 0,-3-1 0 0,0 1 0 16,0 0 0-16,0-1 0 0,-3-5 0 0,3 9 0 15,-3 2 0-15,3-1 0 0,-3-7 0 0,0 0 0 16,0 0 0-16,3-8 0 0,0 0 0 0,0 0 0 15,0 0 0-15,0 0 8 0,0 0-8 0,0 0 8 16,0 0-8-16,0 0 12 0,0 0-12 0,0 0 12 0,0 0-12 16,0 0 0-16,0 0 0 0,0 0 0 15,0 0 0-15,0 0 0 0,0 0 0 0,0 0 0 16,0 6-12-16,0-6-5 0,0 0-1 0,-3 7 0 16,0-1-81-16,0 2-16 15,0 0-3-15,-6 0-1174 0</inkml:trace>
  <inkml:trace contextRef="#ctx0" brushRef="#br0" timeOffset="128134.03">7041 13750 1450 0,'0'0'32'0,"0"0"6"0,0 0 2 0,-3-2 1 0,0-4-33 0,0 1-8 0,3 0 0 0,-2 2 0 0,-4-2 51 16,6 5 8-16,0 0 1 0,-3-3 1 0,-3 1-16 15,6 2-3-15,0 0-1 0,-3-3 0 0,3 3-21 0,-6 0-5 16,-3 3-1-16,3-1 0 0,0 1-5 0,0 0-1 16,-3-1 0-16,3 6 0 0,0-3 6 15,-3 3 1-15,3 0 0 0,-3 3 0 0,3 0 4 0,-3-1 1 16,3 3 0-16,0 3 0 0,-2 0 4 0,2 0 2 15,3 2 0-15,0 1 0 0,0 2-10 0,0 3-1 16,3 2-1-16,0-2 0 0,0-3-2 0,3 1-1 16,3-4 0-16,-3-2 0 0,6 0-3 0,-1-3-8 15,1 0 12-15,0-2-4 0,0-1-8 0,3 1 0 0,0-3 0 16,0 0 8-16,-3-3-8 0,3 1 0 16,-3-4 0-16,3 1 8 0,-3-3-8 0,-1-3 12 15,4-2-12-15,-3 0 12 0,0-3 3 0,3-3 1 0,-3-2 0 0,3 0 0 16,-3-3 23-16,3-3 5 15,-6-5 0-15,3 1 1 0,0 1-29 0,-3 1-7 0,0 0-1 0,-3 0 0 16,0 0 13-16,-1 2 3 0,-2-2 0 0,-2 5 0 16,-4 0 4-16,0 0 2 0,0 1 0 0,-3 1 0 15,0 4-18-15,0-1-3 0,0 1-1 0,-3 2 0 16,0-3 5-16,0 6 1 0,0-1 0 0,3 1 0 16,-3 3 11-16,1 2 3 0,-1 2 0 15,0 3 0 1,0 1-55-16,0-1-10 0,0 3-3 0,0 3 0 0,3-1 25 15,3 3 5-15,-3 3 1 0,3-3 0 0,0 3-86 16,3-2-17-16,3 4-3 0,0-2-1 16,0 3-104-16,3-4-22 0,3 20-4 0,0-6-1 0</inkml:trace>
  <inkml:trace contextRef="#ctx0" brushRef="#br0" timeOffset="128963.91">7946 13660 1566 0,'0'0'34'0,"0"0"7"0,0 0 2 0,0 0 1 0,-6-2-35 0,6 2-9 16,0 0 0-16,0 0 0 0,0 0 40 0,0 0 5 15,0 0 2-15,0 0 0 0,0 0-7 0,0 0-2 16,0 0 0-16,0 0 0 0,0 0 4 0,0 0 1 0,-3-3 0 0,3 3 0 15,0 0 11-15,0 0 2 0,0 0 1 0,0 0 0 16,0 0 11-16,0 0 3 0,0 0 0 0,0 0 0 16,-6-5-19-16,6 5-3 0,0 0-1 0,0 0 0 15,0 0-38-15,0 0-10 0,0 0 0 0,0 0 0 16,3 8-13-16,0 0-5 0,-3 2-1 0,3 6 0 16,3 0 19-16,-3 3 0 0,0 2-8 0,-3 0 8 15,6 0 13-15,-3 0 7 0,-3 0 0 16,3 1 1-16,-3 1-21 0,3 1 0 0,0-3 0 15,-3 3 0-15,-3 3-12 16,6-1-6-16,0-7-2 0,0-3 0 0,-3-1 20 0,0-4 0 0,0 0 0 16,3-4 0-16,0 1 0 0,0 0 0 0,-3-8 0 0,0 6 0 0,3 2 8 0,-3-8-8 15,-3 5 0-15,3-5 9 0,3 8 4 0,0 0 1 16,-3-8 0-16,0 0 0 16,-3 5-14-16,3-5 0 0,0 0 0 0,-3 8 0 15,-3-3-29-15,3 1-9 0,3-6-2 0,0 0 0 16,-3 5-154-16,-3 0-31 0,6-5-7 15,0 0 0-15</inkml:trace>
  <inkml:trace contextRef="#ctx0" brushRef="#br0" timeOffset="130390.2">15534 13192 2026 0,'0'0'44'0,"0"0"10"0,0 0 2 0,0 0 1 0,0 0-45 0,0 0-12 0,0 0 0 0,0 0 0 16,0 0 0-16,0 0-17 0,0 0 4 0,0 0 1 31,-3 5-13-31,-3 3-3 0,3 0 0 0,-3 0 0 0,-3 5 4 0,0 1 0 0,-9-1 0 0,0 5 0 15,0 1 35-15,3 2 7 0,0-2 2 0,1 2 0 16,-1 5-20-16,3-2 10 0,3 3-10 0,-3 4 8 16,3 4-8-16,3-4 0 0,0-1 0 0,3-1 8 15,0-3-8-15,0-2 0 0,3-3 0 0,3 0 8 0,0 0-8 16,3-5 0-16,3 0 0 0,0 0 0 0,0-5 0 16,3-1 0-16,3-2 9 0,3-3-9 15,5 1 20-15,-2-4-1 0,0-2 0 0,0-2 0 0,-6-1 21 16,3-2 5-16,-3 0 1 0,-1-3 0 15,1 2 14-15,-3-2 4 0,0 0 0 0,0-2 0 0,-3 2-26 16,0 0-5-16,-3-3-1 0,0 3 0 0,-3 0-17 16,3 1-4-16,-6-1-1 0,0 0 0 0,0 2 10 0,-3 1 1 15,0 0 1-15,-3 0 0 0,0-3-22 0,-3 0 0 16,-3 2 0-16,0 1 0 0,-6-3-16 16,0 3-7-16,1 0-1 0,-4-1-1 0,-6 1 13 0,0 0 2 15,3-3 1-15,3-3 0 0,1-2 9 0,-1-3 0 16,3 3 0-16,0 2 0 15,3-2-25 1,0 0-7-16,3-3 0 16,0 0-1-16,4-3 33 0,-1 4 0 15,3-4 0-15,0 1 9 0,3-1-9 16,0-2-9-16,3 2 9 0,3 1-13 0,0-1 13 0,3 3 10 0,0-2-2 0,3-1 0 0,-1 4 5 16,1-4 1-16,3 0 0 0,3-2 0 0,0 0 0 0,3 0 0 15,-3 2 0-15,6 4 0 0,-1 1-14 0,1 4 0 0,-3-1 0 0,0 6 0 0,3 0 0 0,-6 5 0 16,-3 0 0-16,3 5 0 15,-4 0-32-15,4 8-7 0,-3 3-1 0,0 3 0 0,-3-1 4 16,0 1 1-16,-3-1 0 0,3 1 0 16,-3-3-30-16,3 0-7 0,-3 0 0 0,3-3-540 0,-3 0-108 0</inkml:trace>
  <inkml:trace contextRef="#ctx0" brushRef="#br0" timeOffset="131254.28">17078 13076 1738 0,'0'0'38'0,"0"0"8"0,0 0 2 0,0 0 1 0,0-6-39 0,3 1-10 0,-3 0 0 0,0 0 0 15,-6-1 38-15,6 1 6 0,-3 0 0 0,0-1 1 16,-2-2-45-16,-1 3 0 0,0 0-10 0,0-3 2 16,0 3-15-16,-3-1-2 0,-3 1-1 15,0 0 0-15,3 2 6 0,-6 0 0 0,-3 1 1 0,3-1 0 16,-2 3 34-16,-4 3 6 0,-9-1 2 0,0 4 0 0,0-4-23 0,7 6 0 15,-4 0 0-15,3 0 8 0,0 0-8 0,3 0 0 16,3 3 0-16,1 2 0 16,-1 8 0-16,6 0 0 0,0-2 0 0,0-3 0 15,3-3 0-15,0 3 0 0,3-3 0 0,3 0 0 0,-3 0 8 0,6 1 8 16,-3-4 0-16,6 3 1 0,0-5-3 16,3 3-1-16,-3-3 0 0,3 0 0 0,3-3-13 0,3 3 0 15,-3-3 0-15,3-2 0 0,3 0 0 16,0-3 0-16,2 0 8 15,1 0-8-15,-3-3 20 0,9 0-1 16,9-2-1-16,-6 0 0 0,-4-6 7 0,-2 3 2 16,0-2 0-16,3 2 0 15,-3-3-2-15,-3 1 0 0,-4-1 0 0,1-2 0 0,0 2-5 16,-3-5 0-16,-3-2-1 0,0-3 0 0,0 5 11 0,-3 0 2 0,3 3 1 0,-6 2 0 16,0-2 3-16,3 2 0 0,0 1 0 0,-3-4 0 0,-3 4-1 0,3 2 0 0,0 0 0 0,-3 3 0 15,3-3-15-15,-3 2-4 0,0 1 0 0,0 5 0 16,0 0-16-16,0 0 0 0,0 0 0 0,0 0 0 15,0 0 42-15,0 0 5 0,0 0 1 0,0 0 0 16,0 0-25-16,0 0-5 0,0 0-1 0,0 0 0 16,0 0-5-16,0 0 0 0,0 0-1 0,0 0 0 15,-3 11-11-15,6-1 8 0,0 4-8 0,-1 1 8 16,1 1-8-16,0 8 0 0,3 3 0 0,0-1 0 16,0-2 0-16,0 2 0 0,-3-5 0 0,3 3 0 15,3-3 0-15,-6-2 0 0,3 0 0 0,-3-4 0 16,6 4 0-16,-6-3 0 0,3 0 0 0,-3-3 0 15,-3 3-23-15,0-3-3 0,3 0-1 16,0-2 0-16,-6 2-53 0,0-2-10 0,6-3-2 0,-6 2-696 16,0 1-140-16</inkml:trace>
  <inkml:trace contextRef="#ctx0" brushRef="#br0" timeOffset="161345.28">15897 13862 115 0,'0'0'10'0,"0"0"-10"15,0 0 0-15,0 0 0 0,0 0 186 16,0 0 35-16,0 0 7 0,0 0 2 0,0 0-138 0,0 0-28 15,0 0-6-15,0 0-1 0,0 0-29 0,0 0-7 16,0 0-1-16,0 0 0 0,0 0 8 0,0 0 2 16,0 0 0-16,0 0 0 0,0 0-6 0,-6 2-2 15,6-2 0-15,-3 3 0 0,3-3 0 0,0 8 0 16,-6-3 0-16,6 6 0 0,-3-1-22 0,0 3 8 16,3 3-8-16,-3 3 0 0,0 7 0 0,3 1 0 15,-3-3 0-15,0 2 0 0,0-2 0 0,0 2-15 0,3-2 3 16,0 0 0-16,-3 0 12 15,0-3 0-15,3 0 0 0,-3 0-9 0,3 0 33 0,-3-2 6 0,0-1 2 16,0-2 0-16,3 0-24 0,0-3-8 0,-3-2 0 16,3-3 0-16,-3-3 0 0,3-5-20 0,0 0 4 0,0 0 0 15,0 0 32-15,0 0 6 0,0 0 2 0,0 0 0 16,0 0-39-16,0 0-7 0,0 0-2 0,0 0 0 16,0 0 41-16,0 0 8 0,0 0 2 0,0 0 0 15,3-5-27-15,0-3 0 0,-3-3 0 0,3 1 0 16,0-3 0-16,0-1 0 0,0-1 0 0,0-4 0 15,3 3-11-15,-3-5 3 0,0 0 0 0,3-3 0 16,0 0 8-16,-3-2 0 0,3-3 0 0,-3-3 0 16,3-3 0-16,0 1 0 0,3 2 0 15,2 3 0-15,-2-3 0 0,0 6 8 16,-3 0 0-16,3 2 0 0,-3 0 3 0,0 3 1 16,0 2 0-16,0 3 0 0,-3 3 0 0,3 3 1 0,-3-1 0 0,-3 3 0 0,0 8-4 0,0 0-1 15,3-5 0-15,-3 5 0 0,0 0 0 0,0 0 0 16,0 0 0-16,0 0 0 15,0 0 10-15,3 10 2 0,0 1 0 0,-3 5 0 0,0 0-20 0,0 5 10 16,0 0-10-16,0 0 8 0,-3 6-8 0,3-1 0 16,-3 3 0-16,0 0 0 0,0 0 0 15,0 0-9-15,0-2 0 0,0-1 0 0,-3 1 17 0,0-1 3 16,0-2 1-16,3-3 0 0,-3 0-12 16,-3 1 8-16,0-1-8 0,-3-3 8 0,1 1-8 0,2-1 0 15,-3-2 0-15,3 0 0 0,0-3-16 0,-3-2-1 0,6-1-1 16,-3 1-519-1,0-3-104-15</inkml:trace>
  <inkml:trace contextRef="#ctx0" brushRef="#br0" timeOffset="181919.4">4720 11520 1105 0,'-21'-11'48'0,"12"9"12"0,0-4-48 0,3 1-12 0,-9 0 0 0,3-3 0 0,3 3 79 0,0-3 13 16,-2 0 4-16,2 0 0 0,-6 3-33 0,3-3-7 15,3 0 0-15,-3 2-1 0,3 1-11 0,0-3-3 16,0 0 0-16,0-2 0 16,6-1-41-16,-6 0 0 0,3-2 0 0,3 3 0 0,0-1 9 0,-3 0 0 15,3-2 0-15,3 0 0 0,0 2 1 0,0-2 0 16,3 0 0-16,3 0 0 0,-3-3 4 0,3 0 1 15,6-3 0-15,-6 4 0 0,9-7 12 0,0 4 2 16,0-1 1-16,0-2 0 0,0 3-30 0,-3-3 0 16,2 2 0-16,4 0 0 0,-3-2 21 0,3 0-1 0,0-3-1 15,-3 3 0-15,3-3-3 0,2 3-1 16,-2 0 0-16,0 3 0 0,3-4-3 0,-3 4 0 0,6-1 0 16,-3 3 0-16,5 1 7 0,-5 1 1 15,3-2 0-15,3 3 0 0,3 3-20 0,-1-4 0 0,-5 4-13 0,3 2 5 16,-6 0 17-16,3 0 4 0,2 0 1 0,-8 0 0 15,3 0-14-15,0 3 0 0,-3-3-12 0,6 3 12 16,-7-1 0-16,1 4 0 0,3-4 0 0,0 1 0 16,3 0 8-16,0 2-8 0,2 1 11 0,-5-4-11 15,3 6 11-15,3-2-11 0,-6-1 10 0,-1 3-10 16,4 0 9-16,-3-3-9 0,3 1 8 0,-3-1-8 0,0 3 12 16,-4-3-4-16,4 1 0 0,0-4 0 15,-3 4-8-15,6-1 12 0,-6-2-12 0,2 2 12 0,1 1-4 16,3-1-8-16,0 0 12 0,0 1-4 0,3 2 0 0,-4 0-8 15,-2 0 12-15,0 0-4 0,0 0-8 16,0 2 10-16,-3 1-10 0,2 2 10 16,-2 1-10-16,3 1 0 0,-3-1 9 0,-3-1-9 15,3 3 0-15,0-3 9 0,2 3-9 0,-2-2 0 0,0 1 11 0,0-1-11 16,3 2 10-16,0 0-10 0,-1 0 11 16,1-1-11-16,0 1 12 0,0 0-12 0,0 3 9 0,-3-3-9 15,-3 5 0-15,2-2 9 0,-2 2 25 0,0-2 5 16,3 2 1-16,-9 0 0 15,6 3-58-15,-3-3-11 0,-3 3-3 0,3 0 0 0,-3 0 52 16,2 2 9-16,-2 3 3 0,0-2 0 16,0-1-48-16,-3 1-8 0,3-3-3 0,0 0 0 0,-3 2 27 0,0-2 0 0,0 5 0 0,0-5 0 15,0 3 0-15,0-3 9 0,0 5-9 16,0-3 10-16,-3-2-10 0,3 3 8 16,-3-1-8-16,0 1 8 0,2 2-8 0,-2-3 8 0,0 4-8 15,-3 1 8-15,3 4-8 0,-3-1 0 0,3-2 0 0,-3 0 8 16,-3 0-8-16,0-1 8 0,3 1-8 0,-3 0 8 15,0-3-8-15,0-2 0 16,1 2 9-16,-1-3-9 0,0 1 0 0,0 0 0 16,0-1 0-16,-3-2 8 0,3 0-8 15,-3 0 0-15,0 2 8 0,0-2-8 0,0 0 0 16,0 0 0-16,0 2 0 0,-3 4 0 0,0-4 0 0,0 3 0 0,0-2 0 16,0-1 0-16,-3 1 0 0,1-3 0 0,2 0 0 0,-3-1 0 15,-3-1 12-15,3 1 2 0,0-1 0 0,0-1 0 16,0-2-14-16,0 2 0 0,-3-3 8 0,3 1-8 0,-5 0 0 15,5-1 11-15,-3 1-11 0,0-1 10 16,0 1-10-16,0-1 0 0,3 1 0 0,-3 0 8 0,0-1-24 0,1 1-6 16,2-1-1-16,-3 1 0 15,0 0 38-15,3-1 7 0,-3-2 2 0,0 3 0 16,0-1-39-16,1 1-7 0,-4-1-2 0,0 4 0 0,0-1 37 0,0 0 7 16,-3-2 2-16,3-1 0 0,-2 1-14 15,-4-1-8-15,-3 1 10 0,3-3-10 0,-6 2 0 16,4 1 0-16,2-3 0 0,0 0 0 0,0 3 0 0,3-4 0 15,0 1 0-15,1 0 0 0,2-5-10 16,-3 2 2-16,3 1 0 0,0-4 0 0,0 1 25 0,-2 0 6 16,2-1 1-16,0 1 0 0,-3-3-24 15,0 2 0-15,-3 1 0 0,0 0-8 0,-2-3 8 0,2 2 0 16,3-2 0-16,0 3 8 0,-3-3-8 16,7 0 0-16,-4-3 8 0,6 3-8 0,-3-2 8 0,3-1-8 15,0 0 10-15,0 1-10 0,-3-3 0 0,7-1 8 0,-4 1-8 0,0-3 0 16,0 3 28-16,-6-3 4 15,6 2 0-15,0-1 0 0,-6-1-32 16,4 0 0-16,-1 0-13 0,-3 0 4 0,0 2 9 0,0-1 11 0,3-4-3 0,-2 3 0 16,-4-5 1-16,3 2 0 0,0-2 0 15,3 2 0-15,-3-2 11 0,1 3 3 0,2-4 0 0,0 4 0 16,0-3-23-16,3 2-13 0,-3-2 1 0,3 0 1 16,0 2 11-16,1-2 16 0,-4-1-4 15,3 1-1-15,0 0-11 0,0 2 0 0,3-2 0 0,-3 3 0 16,3-4 0-16,0 4 0 0,-2-3-11 0,-1 2 11 15,0-2 0-15,3 2 0 0,-3-5 0 0,6 3 0 0,-3-3-10 0,3 0 10 16,0-2-12-16,3-3 12 16,0-1-18-16,0-1 3 0,3-1 1 0,3-3 0 15,0 4-30-15,0-4-5 16,3 1-2-16,3-1 0 0,-3 1-129 0,9-3-25 16</inkml:trace>
  <inkml:trace contextRef="#ctx0" brushRef="#br0" timeOffset="183872.77">8506 12369 1191 0,'0'0'26'0,"0"0"6"0,0 0 0 0,0 0 2 16,0 0-34-16,0 0 0 0,0 0 0 0,-3-2-346 15,0-4-76-15</inkml:trace>
  <inkml:trace contextRef="#ctx0" brushRef="#br0" timeOffset="-203721.46">5145 12314 874 0,'0'0'19'0,"0"0"4"0,0 0 1 0,0 0 1 0,-6-6-25 0,3 4 0 0,3 2 0 0,-3-3 0 15,-3 0 31-15,6 3 1 0,-2-2 0 0,2 2 0 16,0 0 25-16,-6-3 6 0,6 3 1 0,0 0 0 16,0 0-39-16,0 0-7 0,0 0-2 0,0 0 0 15,0 0 7-15,0 0 1 0,0 0 0 0,0 0 0 16,0 0-24-16,0 0-8 0,0 0 0 0,0 0 0 16,0 0 28-16,8 5 7 0,1-2 1 0,0 0 0 15,0-1-7-15,3-2-1 0,0 0 0 0,0 0 0 16,3-2 18-16,3-1 3 15,0 0 1-15,2 1 0 0,1-3-10 0,6-1-1 0,3-2-1 0,0 0 0 0,5 3-14 16,-2 0-4-16,0-3 0 0,3 3 0 0,-4-3-12 16,1 0 0-16,3 0 0 0,-1-3-10 0,1 3 10 15,6 0 16-15,2 0-4 0,1 0-1 0,3 0-11 16,-1 3 12-16,-2 0-12 0,0 0 12 0,-4-1-12 0,4-2 0 16,-3 6 0-16,5-4 0 0,4 1 0 0,-3 3 8 15,2-1-8-15,1 3 8 0,-4-5 2 0,1 2 0 16,-3 3 0-16,-1-3 0 0,1 1 2 0,6-4 0 15,8-2 0-15,-2 3 0 0,-4 0 8 0,-2 0 1 16,-4-1 1-16,1 1 0 0,3 0 2 0,-1-3 1 16,7 5 0-16,-4 0 0 0,1 1-13 0,0-1-2 15,-4 3-1-15,-5 3 0 16,-7-1-9-16,4-2 10 0,6 6-10 0,-4-4 10 0,4 1-10 16,0 2 0-16,-1-2 0 0,1 2 0 0,-6 1 23 0,-4-4-1 15,-2 3 0-15,3-2 0 0,2 0-10 0,-2-1-3 0,0 1 0 16,5-3 0-16,4 3-9 0,-6-3 8 15,-4 0-8-15,1-3 8 0,-3 3 23 0,0-3 4 0,-4 3 1 16,1 0 0-16,0-2-36 0,2-1 0 0,1 3-10 0,3 0 10 16,0-3 0-16,2 3 16 0,-5 0 0 0,3 0-1 15,-7 3-15-15,1 0-10 0,0-1 2 0,-3 4 0 16,-1-4 8-16,1 4 0 0,0-1 0 0,3-2 0 16,-4 2 15-16,7 0 5 0,3-2 0 0,-3 2 1 15,-1-2-33-15,1-1-8 0,-3 1 0 0,0 0-1 16,-4-1 41-16,1 1 8 0,0 0 1 0,-3-3 1 0,2 2-16 15,1 1-3-15,0-3-1 0,-3 3 0 0,2-3-2 16,-2 0-8-16,3 0 12 0,-3 0-4 16,0-3 8-16,-4 0 0 0,1 1 1 0,-3-1 0 0,0 0-17 0,-3 1 0 15,0-4-8-15,-4 4 8 16,1-4 20-16,0 4 11 0,-3-1 1 0,0 1 1 0,0-1-20 16,-6 0-4-16,3 3-1 0,-3-2 0 0,0 2 4 0,-6 0 0 15,0 0 0-15,0 0 0 0,0 0-12 0,0 0 0 16,0 0 0-16,6 2 0 0,-6-2 0 0,0 0 0 15,0 0 0-15,6 6 0 0,-6-6 0 0,3 7 0 16,-3 1 0-16,-3 0 0 16,0 6-69-16,0 4-16 0,-3 9-3 15,0-1-1-15</inkml:trace>
  <inkml:trace contextRef="#ctx0" brushRef="#br0" timeOffset="-177844.27">8018 14539 864 0,'0'0'76'0,"0"0"-60"0,0 0-16 0,0 0 0 16,-3-5 36-16,3 5 4 0</inkml:trace>
  <inkml:trace contextRef="#ctx0" brushRef="#br0" timeOffset="-159621.56">5208 12105 172 0,'0'0'16'0,"0"0"-16"16,0 0 0-16,0 0 0 15,0 0 51-15,0 0 7 0,0 0 2 0,0 0 0 0,0 0-26 0,0 0-5 16,0 0-1-16,0 0 0 16,0 0 54-16,0 0 10 0,0 0 3 0,0 0 0 15,0 0-41-15,0 0-8 0,0 0-2 0,0 0 0 0,0 0-24 0,0 0-6 16,0 0-1-16,0 0 0 0,0 0 1 0,0 0 0 15,0 0 0-15,0 0 0 0,0 0 3 0,0 0 1 16,0 0 0-16,0 0 0 0,3 5 24 0,-3 3 5 0,-3 0 1 0,0 0 0 16,0 2-8-16,3 4-2 0,-9 1 0 0,3 7 0 15,0 4-3-15,0 1-1 16,0-1 0-16,-3 0 0 0,0 4-16 0,0-1-3 16,0-3-1-16,1 3 0 0,-4 0-1 0,0 0 0 15,-3 3 0-15,0 0 0 0,-3 5-1 0,0 0-1 0,0 3 0 0,1-1 0 16,-4-2 6-1,6 1 2-15,0-7 0 0,0-2 0 0,0-2-9 0,3-1-2 0,3-5 0 0,-3 1 0 16,3-4 5-16,-2-2 1 0,2 0 0 16,3 0 0-16,-3-3-5 15,3 0-1-15,0-2 0 16,3-1 0-16,3-2-8 0,-6 0 0 0,0-2 0 0,6-6 0 0,0 0 8 16,0 0-8-16,0 0 0 0,0 0 8 0,0 0-8 0,0 0 0 0,0 0 0 0,0 0 8 15,0 0-8-15,0 0 0 0,0 0 0 0,0 0 0 16,0 0 0-16,0 0-14 0,3-6 3 0,0 1 1 31,3 0-29-31,-6-3-5 0,0 0-2 0,3 0 0 0,-3 0-10 0,3-3-1 16,-3 1-1-16,3-1 0 0,-3 1-18 0,3-1-3 0,0 0-1 15,-3 1 0-15,0-1 49 0,0-2 10 0,0 5 1 0,-3-2 1 0,3-4 19 16,0 4 0-16,0-1 0 0,0 1 9 0,0-1 5 0,0 0 1 16,3-2 0-16,-3 3 0 0,6-4-24 15,-3 4-5-15,0-3-1 0,0-6 0 0,3 0-4 0,-3-2-1 16,3 8 0-16,-1-3 0 15,-5 3-27-15,6 0-5 16,-3 2-2-16,3 1 0 0,0 2 45 0,-6-3 9 0,3 3 0 0,3 0 0 16,-3-2 0-16,3 2 0 0,0 0-12 0</inkml:trace>
  <inkml:trace contextRef="#ctx0" brushRef="#br0" timeOffset="-159150.15">4830 12499 784 0,'0'0'35'0,"0"0"7"0,-3-3-34 0,-3 1-8 0,6 2 0 0,-3-3 0 16,0-2 67-16,3 2 11 0,0-2 2 0,0-1 1 15,3-1-33-15,0 1-6 0,3-2-2 0,0 3 0 0,3-6 12 16,0 3 1-16,3-2 1 0,2-1 0 16,1-2-3-16,3 0-1 0,3-3 0 0,3 0 0 0,6-2-6 0,-1-1-2 15,-5-2 0-15,6-3 0 16,-3 0-6-16,0 0 0 0,-4 1-1 0,1 1 0 16,0 1-11-16,0 3-1 0,-6-1-1 0,2 3 0 0,-2 3-2 15,0 0 0-15,-3 0 0 0,0 5 0 16,-3-3-20-16,-3 6 0 0,3 0 0 0,-9-1 0 0,3 4 0 0,-6 2 0 15,0 0 0-15,0 0 8 0,0 0-8 0,6 2 12 16,-6-2-4-16,6 6 0 0,0 2-8 0,-4-1 0 16,4 7 0-16,-3 2 8 0,3 2-8 0,0 3 11 15,-3 6-11-15,3 2 12 0,0 5-12 0,3 1 0 16,0-1 9-16,3 0-9 0,0 1 0 0,6 2 0 16,-3-3 0-16,5 3 0 15,1 0-138-15,0 6-32 0,24 47-6 0,-7-24-2 0</inkml:trace>
  <inkml:trace contextRef="#ctx0" brushRef="#br0" timeOffset="-128223.95">11679 13586 403 0,'0'0'17'0,"0"0"5"0,0 0-22 0,0 0 0 0,0 0 0 0,0 0 0 0,0 0 186 0,0 0 33 16,0 0 6-16,0 0 2 0,0 0-182 0,0 0-36 15,3-5-9-15,0-3 0 0,-3-8 15 0,3 6 1 16,-3 4 0-16,0-2 0 0,0 8 45 0,0 0 10 16,0 0 1-16,0 0 1 0,0 0-1 0,0 0-1 15,0 0 0-15,0 0 0 0,0 0-43 0,0 0-9 16,0 0-2-16,0 0 0 0,0 0 5 0,0 0 1 16,0 0 0-16,0 0 0 0,0 11 1 0,-3-6 0 15,3-5 0-15,0 0 0 0,0 8-24 0,0 0 0 16,-3 0 0-16,0 0 0 0,0 0-17 0,3 3-5 15,-3-3-1-15,0 2 0 0,0-2 15 0,3 3 8 16,-3-3-10-16,3 0 10 0,0 2 0 0,0-2 0 16,0 0-8-16,3 3 8 0,-3-4 0 15,0 1 16-15,3-2-3 0,0 2-1 0,0-3-12 0,0 0 0 0,0 3-9 0,3-5 9 16,0 2 0-16,0 0 0 0,0-2 0 0,3 2 0 16,0 1 0-16,2-4 0 15,-2 4 10-15,0-1-10 0,3-2 0 0,6 2 8 0,6-3-8 0,-3 4 0 16,-3-4 0-16,-1 4 0 0,-2-1 8 0,3-2-8 15,-3 2 13-15,0 0 1 0,0 0 0 16,0 1 0-16,-3 2-14 0,0-3-15 16,-4 3 3-16,4-3 1 0,-3 3 11 15,0 0 0-15,-3 0 0 0,0 3 0 0,3-3 11 0,-3 2 1 16,-3 1 0-16,0-3 0 0,-3 2 4 0,3 3 2 0,0 9 0 0,-3-4 0 16,-3-5 6-16,3 1 0 0,-3-4 1 0,0-2 0 15,0 3 1-15,-3-1 0 0,3-4 0 0,-3 2 0 16,3-1 12-16,-3 1 2 0,0-2 1 0,0-1 0 15,3 0-56 1,-3-2-11-16,3 0-2 0,3-3-1 0,0 0 29 0,-6 2 0 0,0 1 0 0,1-3 0 0,5 0-22 16,-3 3-2-16,-3-3 0 0,0-3 0 15,0 0-100-15,3 1-20 0,-3-4-4 16</inkml:trace>
  <inkml:trace contextRef="#ctx0" brushRef="#br0" timeOffset="-127904.79">11798 13520 2242 0,'0'0'100'0,"-6"0"20"0,6 0-96 16,0 0-24-16,-6-2 0 0,6 2 0 0,0 0 8 0,0 0-8 0,0 0 8 0,0 0-8 15,-6-3-12-15,6 3-6 0,0 0-2 0,0 0 0 16,0 0-1-16,0 0-1 0,0 0 0 0,0 0 0 15,0 0 14-15,0 0 8 0,0 0-10 0,0 0 10 16,0 0 0-16,0 0 0 0,0 0 0 0,0 0 0 16,9-3-8-16,0-2 8 0,6 0-13 0,-3 2 5 15,3-2 8-15,-3-1 0 0,-1-1-9 0,-2 1 9 16,3-2 0-16,-3 3 0 16,3 0 0-16,0-3 0 0,-3 2 0 0,0-1 0 0,0 1 0 15,0 1 0-15,-3 2 0 0,3-2 0 0,-3 2 0 0,0 1 0 0,-6 2-9 16,8 0-1-16,-8 0 0 0,6 0-594 15,0 5-120-15</inkml:trace>
  <inkml:trace contextRef="#ctx0" brushRef="#br0" timeOffset="-127094.27">12111 13478 1767 0,'0'0'39'0,"0"0"8"0,0 0 1 0,0 0 2 0,-3-3-40 0,3 3-10 0,0 0 0 0,0 0 0 15,0 0 41-15,0 0 7 0,0 0 0 0,0 0 1 16,0 0-15-16,-6-2-3 0,6 2-1 0,0 0 0 16,0 0-30-16,0 0 0 0,0 0 0 0,0 0 0 15,0 0 0-15,0 0 0 0,0 0 0 0,0 0 0 16,0 0 0-16,0 0-10 0,-3 8 2 0,0-3 0 16,0 0-18-16,0 6-3 0,3 7-1 0,-3-5 0 0,0-2 21 15,0-3 9-15,3 0-8 0,-3 0 8 16,3-8 0-16,0 0 0 0,-3 5 9 0,3-5-9 15,0 0 20-15,0 0-4 0,-6 3 0 0,6-3 0 0,0 0 22 0,0 0 4 16,0 0 1-16,0 0 0 16,0 0-7-16,-3-8 0 0,0-5-1 0,0 2 0 0,0 0-22 0,3 4-4 15,0-1-1-15,0 0 0 0,0 0-8 0,0-3 0 16,3 3 9-16,-3 0-9 16,3 3 0-16,0-3-12 0,0 3 2 0,0-3 0 0,0 2 10 0,0 1 0 15,-3 5 0-15,6-2-8 0,-6 2 8 0,6-6 0 16,0 4 0-16,-6 2 0 0,0 0 0 0,3-3-16 15,-3 3 4-15,9 0 0 0,-9 0 3 0,5 3 0 16,1-1 0-16,-6-2 0 0,3 6 9 0,3 1-13 16,0 1 5-16,0 0 8 0,-3 3-10 0,0-3 10 15,-3 2 0-15,0 6-9 0,0 6 9 0,-3-1 0 0,0 0 0 0,0-3 8 16,0-2-8-16,-3 0 0 16,3 0 0-16,-3-3 8 0,3 0-8 0,0 1 9 0,1-4-9 0,-1 1 10 15,0-1 7-15,0-2 2 0,3 0 0 0,-3 0 0 16,3-2-29-16,0-6-6 0,0 0 0 15,0 0-1-15,0 7 17 0,0-7 0 0,0 0 0 0,0 0 0 16,0 0 8-16,0 0 6 0,0 0 1 0,3 6 0 16,-3-6-4-16,6 2-1 0,-6-2 0 0,5 6 0 15,1-4-10-15,3 1 8 0,0 0-8 0,0-3 8 16,-3 0-8-16,3 2 10 0,3-2-10 0,-3 3 10 16,3-3-10-16,0 0 0 0,0 0 9 0,3 3-9 15,-1-3 8-15,4 0-8 0,-3 0 8 0,-3 0-8 16,0 0 0-16,-3 2 0 0,0-2 0 0,-3 3 8 15,-6-3-8-15,0 0 0 0,0 0 8 0,6 0-8 16,-6 0 0-16,0 0 0 0,0 0 0 0,6 5 0 16,-6-5 0-16,6 3-12 0,-6-3 12 0,3 5-697 15,0 3-133-15</inkml:trace>
  <inkml:trace contextRef="#ctx0" brushRef="#br0" timeOffset="-77575.27">7357 14711 1767 0,'-12'-3'39'0,"-6"-2"8"0,-3 5 1 0,6-3 2 0,4 1-40 0,2 2-10 0,-3-3 0 0,6 3 0 0,6 0 0 0,0 0 12 16,6-5-12-16,0-6 12 15,6-2-36-15,5-3-8 0,13-8 0 0</inkml:trace>
  <inkml:trace contextRef="#ctx0" brushRef="#br0" timeOffset="-26851.08">18439 12946 864 0,'0'0'38'0,"0"0"8"0,-3-5-37 0,0-1-9 16,3 1 0-16,0 5 0 0,-3-5 75 0,0 0 13 16,0-1 2-16,3 1 1 0,-3-3-35 0,3 3-8 0,-3 0 0 0,3-1-1 15,-3 1-18-15,3 0-3 0,-3-1-1 0,3 1 0 16,-3-3 44-16,3 3 9 16,0-3 2-16,-3 3 0 0,3 5-52 0,0 0-9 0,-3-3-3 0,3 3 0 15,0 0 39-15,0 0 7 16,0 0 2-16,0 0 0 0,0 0-26 0,0 0-5 0,0 0-1 0,0 0 0 15,0 0 1-15,0 0 0 16,0 0 0-16,0 0 0 0,0 0-21 0,-3 5-4 0,-3 3 0 0,3 5-8 16,0 1 0-16,0 4 0 0,0 1 0 0,-3 4 0 15,3 1 0-15,-3 3 0 0,0 2 0 0,3 3 0 16,-3 2 0-16,0 0-11 0,0-7 11 0,-2-1-10 16,2 1 10-16,0-6 0 0,0 0 0 0,0-2 0 15,0-1 0-15,0-5 0 0,0 1 8 0,3-1-8 16,0-3 0-16,0-2 0 0,0-2 0 0,3 2 0 15,0-8 0-15,0 5 0 0,0-5 0 0,6 8 0 0,0-6 0 16,3 1 0-16,0 2 0 0,0-2-8 0,0-3 8 0,2-3 0 16,1 3 8-16,-3-2-8 0,3-1 14 0,0-2-2 15,0 2 0-15,3 1 0 0,-6-4-12 0,3 4 0 16,0-4 0-16,0 1 0 0,-4 0 23 0,1 2 1 16,0-2 1-16,0-1 0 0,0 4-15 0,-3-3-10 15,3-1 12-15,-3 4-12 0,3-1 16 0,-3-2-4 16,-6 5-1-16,6-3 0 0,-6 3-11 0,0 0 0 15,0 0 0-15,0 0 0 0,0 0 0 0,0 0 0 16,3-3 0-16,-3 3 0 0,0 0-13 0,0 0 1 16,0 0 1-16,0 0 0 15,0 0-142-15,0 0-29 0,0 0-6 0</inkml:trace>
  <inkml:trace contextRef="#ctx0" brushRef="#br0" timeOffset="-26407.26">18656 13105 1418 0,'0'0'31'0,"0"0"6"0,0 0 2 0,0 0 1 0,-6 0-32 0,6 0-8 0,0 0 0 0,-6 0 0 16,0-5-51-1,0 2-12-15,6 3-2 0,-6-3-1 0,-3 1 7 0,3-4 2 0,3 4 0 0,-3-1 0 16,3 0 93-16,3 3 18 0,-6-2 4 0,6 2 1 15,0 0 45-15,0 0 10 0,-5-3 2 0,5 3 0 0,0 0-23 0,0 0-4 16,-6-3-1-16,6 3 0 16,0 0 4-16,0 0 1 0,0 0 0 0,0 0 0 15,-6 0-25-15,6 0-6 0,0 0-1 0,0 0 0 0,0 0-33 0,0 0-6 16,0 0-2-16,0 0 0 0,0 0-5 0,0 0-2 16,-3 8 0-16,6 6 0 0,-3-1-13 0,3 5 0 15,0 4-12-15,0 1 12 0,0 4 0 0,2-1 0 16,-2-2 0-16,3 3 0 15,-3-1 0-15,3 0 0 0,-3 1 0 0,3-3 0 0,3 2 0 16,0-2-8-16,-3 0 8 0,0 0 0 0,0 5 0 0,-3-5 0 16,0-3 0-16,0 0 0 0,0-5 0 0,-3 0 0 15,3-3 0-15,0 0 0 0,-3-2-23 0,3-3-1 16,-3 2 0-16,0-2 0 16,0-3-168-16,0-5-33 0,0 0-7 0</inkml:trace>
  <inkml:trace contextRef="#ctx0" brushRef="#br0" timeOffset="-25656.52">18846 12877 1465 0,'0'0'64'0,"0"0"15"0,0 0-63 0,0 0-16 0,0 0 0 0,-3-5 0 16,3 5 44-16,0 0 7 0,0 0 1 0,0 0 0 15,-2-5-11-15,2 5-1 0,0 0-1 0,0-6 0 16,0 6-31-16,0 0-8 0,0 0 0 0,0 0 0 16,0 0 14-16,0 0-2 0,0 0 0 0,0 0 0 15,0 0 16-15,0 0 4 0,0 0 0 0,0 0 0 16,0 0-12-16,0 0-1 16,0 0-1-16,0 0 0 0,-3 11-18 0,3 0 0 0,0 2 8 0,-3 5-8 15,3 1 0-15,0-1 0 0,-3 4 0 16,0 4 0-16,3-2 0 0,0 5-12 0,0 5 1 0,-3 1 1 15,3-6 10-15,0-3 14 0,-3 1-3 0,3-3-1 16,-3-3-10-16,3-3-11 0,-3-2 3 0,3 0 0 16,0-5 8-16,0-1 0 0,0 1 0 0,0-3 0 15,0-8 0-15,3 5 0 0,-3-5 0 0,3 5 8 0,-3-5-8 0,6 6 0 16,-6-6 0-16,6 2 0 0,2-2 11 16,1 0 1-16,0 0 0 0,0-2 0 0,6-1 10 0,-3 0 2 15,-3-2 1-15,3 0 0 0,0 2-5 0,0-2-2 16,3-1 0-1,-3 1 0-15,-1 2-4 16,1-2-1-16,3 0 0 0,0 0 0 0,-6 2-4 0,0-2-1 0,3-1 0 16,0 4 0-16,6-1-8 0,-6 0 0 0,-4-2 0 0,1 5 0 0,0-2 0 15,-9 2 0-15,0 0 0 0,6 0 0 0,-6 0 0 16,0 0 8-16,0 0-8 0,0 0 0 0,0 0 0 0,0 0-11 16,0 0 1-16,0 0 0 0,0 0 10 0,0 0-10 15,0 0 10-15,0 0-10 16,0 0-107-16,0 0-22 0,0 0-4 0</inkml:trace>
  <inkml:trace contextRef="#ctx0" brushRef="#br0" timeOffset="-25117.8">19061 13134 817 0,'0'-16'36'0,"0"11"8"0,0-1-36 0,0 6-8 0,0 0 0 0,0 0 0 0,0-5 0 16,0 5 0-16,-3-8-12 0,3 6 12 0,0 2-15 0,0 0 5 16,-3-8 1-16,3 8 0 0,0 0 46 0,0 0 10 15,0 0 1-15,-6-3 1 16,3 0 54-16,3 3 10 0,0 0 3 0,-6-5 0 0,3 2-8 0,3 3-2 15,0 0 0-15,0 0 0 0,0 0-30 0,0 0-7 16,0 0-1-16,0 0 0 0,0 0-22 0,-6-2-5 16,6 2-1-16,0 0 0 0,0 0-15 0,0 0-3 15,0 0-1-15,-3-3 0 0,3 3 4 0,0 0 1 16,0 0 0-16,-6-5 0 0,0 2-4 0,6 3-1 16,0 0 0-16,0 0 0 0,-6-5-1 0,3 2 0 15,3 3 0-15,-6-2 0 0,3-1 8 0,3 3 0 16,-6-5 1-16,6 5 0 0,-3-3 13 0,3 3 2 0,-3-3 1 0,3 3 0 15,0 0-29-15,-3-2-5 16,3 2-2-16,0 0 0 0,0 0 11 0,0 0 3 0,0 0 0 0,0 0 0 16,0 0-14-16,0 0-9 15,0 0 12-15,0 0-12 0,-3 5 0 0,3 6-11 16,3 7 0-16,3 3 0 0,-3 8 3 0,6 3 0 0,0 0 0 0,0 0 0 16,0-1 8-16,3 4 0 0,-3-3 0 0,6 2 0 15,0-2 0-15,0-1 0 0,-4-1 0 0,-2 4 0 16,3 0 0-16,-3-2 0 0,-3-3 0 0,3-2 8 15,-3-4-8-15,0 1 0 0,0-5 0 0,-3 2 0 32,3-5-80-32,-3-3-16 0,0 0-4 0,-3 1-666 0,6-4-133 0</inkml:trace>
  <inkml:trace contextRef="#ctx0" brushRef="#br0" timeOffset="12202.72">14283 8766 403 0,'0'0'36'0,"0"0"-36"16,0 0 0-16,0-6 0 0,0 6 201 0,3-8 34 15,-3 8 6-15,0-5 2 0,0 5-132 0,0 0-27 0,0 0-4 0,0 0-2 16,0 0-33-16,0 0-6 0,0 0-2 0,0 0 0 16,0 0-19-16,0 0-4 0,0 0-1 0,-6-3 0 15,6 3 15-15,-6 3 2 0,-2 2 1 0,-4 3 0 16,0 3-31-16,0 2 0 15,-3 6 0-15,0-3 0 0,0 2-9 0,3 3 9 0,-3-2 0 0,3 2-9 16,1-3 9-16,-1 1 0 0,0 0 8 0,6-6-8 16,0 0 0-16,6 0 0 0,3 0 0 0,3-2-12 15,0 0-10-15,0-3-2 0,0 2-1 0,3-5 0 16,2 3 25-16,1-2 0 0,3-1 0 0,-3-2 0 16,6 2 9-16,-3-2 4 0,3-1 1 0,0 1 0 15,-3-1-14-15,2 4 8 0,-2-1-8 0,3 0 0 16,-3 1 20-16,0 2-1 0,0 5-1 0,0 3 0 0,-3-6-18 15,-1 3 0-15,-2 1 8 0,0-4-8 0,0 1 0 0,-3 2 8 16,-3 0-8-16,0 1 0 16,0 1 19-16,-3-1-3 0,-3-1-1 0,0 0 0 15,-3 0 3-15,3-2 1 0,0 2 0 0,-3-2 0 0,0-1-4 0,0-2-1 16,0 0 0-16,1 0 0 0,-1-5-5 0,3 2-1 16,-3-2 0-16,6-3 0 15,-6 0-86-15,0 0-18 0</inkml:trace>
  <inkml:trace contextRef="#ctx0" brushRef="#br0" timeOffset="12434.1">14286 8903 2278 0,'0'0'101'0,"0"0"21"0,0 0-98 16,0-5-24-16,-3 2 0 0,3 3 0 0,0 0 39 0,0 0 2 0,0 0 1 0,0 0 0 15,0 0-28-15,0 0-6 0,3-5 0 0,3-3-8 16,0 5 0-16,3-2 0 0,3-3 0 0,0 3-9 16,3-3 9-16,0 0 0 0,0-3 0 0,3 1 0 15,-1 2-12-15,4-3 4 0,0 1 0 0,6 2 0 32,0 0-99-32,-1 0-19 0,-2 0-4 0,0 3-504 0,-3-1-101 0</inkml:trace>
  <inkml:trace contextRef="#ctx0" brushRef="#br0" timeOffset="12886.74">14846 8647 1706 0,'0'0'76'0,"0"0"15"0,0 0-73 0,0 0-18 16,-3-6 0-16,3 6 0 0,0 0 51 0,0 0 6 16,-3-5 2-16,0 0 0 0,0 2-35 0,-3-2-6 15,3 2-2-15,-3 0 0 0,0 1-8 0,0 2-8 16,3 0 12-16,-3 0-12 0,6 0 0 0,-6 0 0 15,-3 2 0-15,4 4 0 0,-1-1 0 0,0 3-12 16,-3 3 12-16,3 2-12 0,0 3 12 0,0 5-12 16,0-3 12-16,-3 4-12 0,3-1 12 0,0 0-12 15,0 0 12-15,3 3-12 0,0-3 12 16,3 3 0-16,0 0-10 0,0-1 10 0,3-1 0 0,0 1-11 16,3 1 11-16,3-3-8 0,0 3 8 0,3 3 0 15,0-1 0-15,0-2-8 0,2-3 8 0,4-2 0 16,0-6 0-16,3-3 0 0,0 1 0 0,0-6 0 15,3-2 10-15,-4 0-10 0,4-6 13 0,0 3-3 0,-3-5-1 0,-3 2 0 16,-3-2 3-16,-1-6 0 0,-5-2 0 16,0 0 0-16,0-1 8 0,-3 1 3 0,-3 3 0 0,-3-4 0 15,-3 1 27-15,0 3 6 0,-3-4 0 0,0 4 1 16,-3 2 1-16,-3 0 0 0,-2 0 0 0,-1 3 0 16,3 2-40-16,-6 3-8 0,3 0-2 0,-3 5 0 15,3 1-8-15,-3 4 0 0,4 1 0 0,-1 5 0 16,0 0 0-16,3 5 0 0,0 5-12 0,0-2 12 15,3 0-15-15,0-3 5 0,3 0 1 0,0 0 0 16,3-2-89 0,0-1-18-16,3 1-3 0,0-3-536 0,0 0-107 0</inkml:trace>
  <inkml:trace contextRef="#ctx0" brushRef="#br0" timeOffset="13204.15">15385 8707 1828 0,'0'0'40'0,"0"0"9"0,0 0 2 0,0 0 0 0,0 0-41 0,0 0-10 0,0 0 0 0,-6 6 0 15,3-1 9-15,-3 3 0 16,0 3 0-16,0 2 0 0,0 3-9 0,-3 0 10 16,3 2-10-16,0 1 10 0,0 2-2 0,0 0 0 15,0 0 0-15,0 0 0 0,3 3-8 0,-3 3 0 0,3 2 9 0,0 2-9 16,-2 6 0-16,2 0 9 0,0-5-9 0,-3-3 0 31,3-5-25-31,-3-3-12 0,3 0-3 0,-3-5-777 0</inkml:trace>
  <inkml:trace contextRef="#ctx0" brushRef="#br0" timeOffset="13371.7">15114 8927 2242 0,'0'0'100'15,"0"0"20"-15,0 0-96 0,0 0-24 0,0 0 0 0,0 0 0 0,9-3 19 0,-3 1-1 16,3 2 0-16,3 0 0 15,-3 0-74-15,2 2-14 0,1 1-3 0,3 0-567 16,0-1-112-16</inkml:trace>
  <inkml:trace contextRef="#ctx0" brushRef="#br0" timeOffset="13513.33">15659 9025 345 0,'0'0'31'0,"0"0"-31"15,0 0 0-15,0 0 0 0,6 3 380 0,-3 2 69 0,-3-5 15 0,5 5 2 16,1 0-343-16,-3 1-69 0,0-1-14 0,-3 3-2 15,3 0-11-15,0 3-3 0,-3-1 0 0,0 6 0 32,0 8-98-32,-3-6-20 0,3 3-4 0</inkml:trace>
  <inkml:trace contextRef="#ctx0" brushRef="#br0" timeOffset="13852.43">16171 8599 403 0,'0'0'17'0,"0"0"5"0,0 0-22 0,0 0 0 16,0-5 0-16,0 5 0 15,0 0 377-15,0 0 71 0,0 0 15 0,0 0 2 0,0 0-361 0,0 0-72 16,0 0-14-16,0 0-3 0,0 0-15 0,0 10-8 16,0 3 8-16,3 9-13 0,-3 7 13 0,5-3-9 15,-5 3 9-15,3 0-8 0,0 1 8 0,0-1 0 16,0 5 0-16,0-2 0 0,3 2 0 0,-3 3 0 16,0 3 0-16,0 0 8 0,0 5-25 15,-3-6-5-15,3 1-1 0,0-6 0 16,0-5-146-16,-3-2-30 0,3 13-5 15,-3-14-2-15</inkml:trace>
  <inkml:trace contextRef="#ctx0" brushRef="#br0" timeOffset="14124.25">16546 8567 864 0,'0'0'76'0,"0"0"-60"0,0 0-16 0,0 0 0 15,0 0 351-15,0 0 67 0,0 0 14 0,0 0 2 16,0 0-347-16,0 0-70 0,6 6-17 0,-1 4 0 16,-2 1 0-16,3 7 0 0,0 9 0 0,0-1 0 15,-3 1 0-15,3 2 0 0,0-3 0 0,0 6 0 0,0-3 0 0,-3 0 0 16,6 3 0-16,-3 2 0 16,-3 1 14-16,3-1-1 0,3 0 0 0,0 6 0 15,-3 0-51-15,0-6-10 0,3-5-3 0,0-5 0 16,-1 0-65-1,-2-6-14-15,0 1-2 0,0-8-755 0</inkml:trace>
  <inkml:trace contextRef="#ctx0" brushRef="#br0" timeOffset="14301.11">16950 8832 2073 0,'0'0'184'0,"0"0"-147"16,0-5-29-16,0 5-8 0,0 0 107 0,3-6 20 0,3 1 4 0,-3 0 1 15,0-1-81-15,0-2-16 16,3 6-3-16,3-4-1 0,-3 1-31 0,3 0 0 0,0-3 0 0,0 3 0 31,3-3-65-31,-3 0-19 0,3 0-4 0,0 3-1 16,2-3-79-16,-2 0-16 0,0-8-4 0,0 5-392 0,3 1-80 16</inkml:trace>
  <inkml:trace contextRef="#ctx0" brushRef="#br0" timeOffset="14536.94">17093 9104 2343 0,'0'0'104'0,"0"0"21"0,0 0-100 0,0 0-25 0,0 0 0 0,0 0 0 0,0 0 59 0,0 0 6 16,0 0 2-16,0 0 0 0,0 0-37 15,0 0-7-15,3-5-2 0,3-3 0 16,3 0-4-16,3 0-1 0,-3-2 0 0,3-1 0 0,6 0-16 0,-3 1 0 15,2-1 0-15,1 1 0 32,6-1-48-32,0 1-14 0,0-1-2 0,0 0-1 0,-4 3-73 0,1 1-14 0,3 1-4 0,-3-2-792 0</inkml:trace>
  <inkml:trace contextRef="#ctx0" brushRef="#br0" timeOffset="14822.96">17918 8535 2800 0,'0'-10'62'0,"0"-1"13"0,-3 1 2 0,3-1 1 0,-3 3-62 0,3-2-16 0,0 2 0 0,-3 2 0 16,0 1 15-16,0 0 0 0,3 5 0 0,0 0 0 15,0 0-7-15,0 0 0 0,0 0-8 0,0 0 12 16,0 0-12-16,0 0 0 0,0 0-9 0,-3 5 9 15,3 6-14-15,0-1 3 0,-3 3 1 0,3 9 0 16,3 1 10-16,0 9 0 0,0 8 0 0,3 0 0 16,0-1 0-16,3 1 0 0,0 2 0 15,0 1 0-15,0-1 0 0,-1 3 0 0,4 3 0 0,-3 7 0 16,3 6-34-16,-3 2-11 16,3-4-3-16,-3 2 0 0,0-1-179 15,-3 4-36-15,6 66-7 0,-9-40-2 0</inkml:trace>
  <inkml:trace contextRef="#ctx0" brushRef="#br0" timeOffset="21232.67">20144 8776 1861 0,'0'0'82'0,"0"0"18"0,0 0-80 16,0 0-20-16,0 0 0 0,0 0 0 0,0 0 20 0,0 0 0 16,0 0 0-16,6-5 0 0,-3 0-20 0,6 2 0 15,-3 0 0-15,3 3 0 0,0-5 0 0,3 2 0 16,0 1 8-16,0-1-8 16,3-2 0-16,-1 2 0 0,1-2 0 0,3 0 0 0,-3-1 0 0,3-2 0 15,3 0 0-15,0 1 0 0,-4 1 12 0,4 4-12 16,-3-1 12-16,-3 3-12 0,3 0 19 0,0 5-3 15,-6 1-1-15,0 1 0 0,-1-1 5 0,-2 4 2 16,-3 1 0-16,0 5 0 0,0 0 9 0,-3 5 1 16,0 0 1-16,-3 5 0 0,0 1-5 0,-3 5-2 0,3-1 0 15,0 6 0-15,-3 6-7 0,0 2-2 0,3 0 0 16,-3 0 0-16,3 0-5 0,-3-3-2 16,0-2 0-16,3 2 0 0,-3-2-10 0,0-1 8 15,0-2-8-15,0 6 8 0,-3-1-8 0,1-5 8 0,-4-2-8 0,-3-4 8 16,3-2-20-1,0 1-5-15,0-7-1 0,0-1-694 0,-6-4-138 16</inkml:trace>
  <inkml:trace contextRef="#ctx0" brushRef="#br0" timeOffset="21435.53">20213 9342 2660 0,'0'0'59'0,"0"0"12"0,0 0 2 0,0 0 1 0,0-5-59 0,3 0-15 0,0 0 0 0,0-3 0 16,3 2 0-16,3 1 0 0,-1-6 0 0,4 4 0 0,3-4 0 0,0 0 0 16,6 1 0-16,0-1 0 0,0 1-16 0,5-1-7 15,4 3-1-15,-3 0 0 0,0 0 5 0,-3 0 1 16,2 3 0-16,1 0 0 16,-3-1-118-16,3 4-24 0,-6-4-5 0</inkml:trace>
  <inkml:trace contextRef="#ctx0" brushRef="#br0" timeOffset="21686.91">20781 9260 403 0,'0'0'36'0,"0"0"-36"0,0 0 0 0,0 0 0 15,0 0 495-15,0 0 92 0,0 0 18 0,0 0 4 16,0 0-461-16,3-2-92 0,3-1-18 15,0-2-4-15,0 0-34 0,3-1 0 0,3 1 0 0,3 0-9 16,-3-3 9-16,6 0 14 0,-1 0-3 0,1 0-1 16,0 0-10-16,3-5-11 0,-6 0 3 0,6-1 0 15,-3 1 8-15,-1 2-10 0,-2 4 10 0,3-4-10 16,-3 0-101-16,0 1-20 0,-3 2-4 0,-3 0-924 16</inkml:trace>
  <inkml:trace contextRef="#ctx0" brushRef="#br0" timeOffset="22190.81">21216 8668 2088 0,'0'-6'46'0,"3"-1"10"0,0 1 1 0,0 1 1 0,3 0-46 0,0-1-12 0,3-2 0 0,-3 3 0 16,2 0 0-16,-2 0 0 0,0 2 0 16,-6 3 0-16,0 0 0 0,0 0 0 0,0 0 0 0,0 0 0 15,0 0-8-15,0 5 8 0,0 6-10 0,-3 2 10 16,0 6 0-16,-3 2-9 0,1 0 9 0,-1-3 0 15,-3 4 0-15,3-4 0 0,0 1 0 0,0-1-8 16,0 1 8-16,0-3 0 0,3-1 0 0,0-1 0 16,0-1 0-16,3-3 0 0,0 4 10 0,0-4-10 15,6-2 8-15,-3 0-8 0,0-3 0 0,3 3 9 16,0-2 3-16,0 2 1 0,3-3 0 0,3 3 0 16,-1-3-13-16,4 3 9 0,0 0-9 0,3 3 8 15,3-4 18-15,-3 4 3 0,-3 0 1 0,3 2 0 16,-4 0-18-16,4 0-3 0,-3 3-1 0,0 0 0 0,0 5-24 15,-3-2-4-15,0-1-2 0,0 3 0 0,-3-2 37 16,-1 0 7-16,-2-4 2 0,-3 4 0 16,3-3-24-16,-3 0 9 0,-3-3-9 15,-3 0 0-15,0 0 11 0,0 1-11 0,0-4 10 0,-3-2-10 0,1 0 12 16,-4-3-4-16,0 3-8 0,0-2 12 16,-3-4-40-16,-3 3-8 0,0-5-1 0,0 0-965 15</inkml:trace>
  <inkml:trace contextRef="#ctx0" brushRef="#br0" timeOffset="22364.6">21195 8760 288 0,'0'0'25'0,"6"-8"-25"0,-3 3 0 0,3-3 0 16,6 3 484-16,0-6 91 0,0-5 18 0,2 3 4 15,1 3-467-15,3-1-94 0,3 0-18 0,0 1-4 16,0-1-14-16,0 1 0 15,-1 2 0-15,1-3 0 16,0 3-166-16,-3 3-33 0,0-3-6 0</inkml:trace>
  <inkml:trace contextRef="#ctx0" brushRef="#br0" timeOffset="22821.68">21159 8371 403 0,'0'0'36'0,"0"0"-36"0,0 0 0 0,0 0 0 0,0 0 188 0,0 0 32 15,0 0 5-15,0 0 2 0,0 0-182 0,-3 6-36 16,0-1-9-16,0 3 0 0,0 0 53 0,0 2 9 16,0 1 2-16,0 2 0 0,0 6-27 0,0 2-5 15,0 5 0-15,1 6-1 0,-4 5 14 0,3 11 3 16,-3 10 1-16,0 0 0 0,3 0-28 0,-3 6-5 0,3 5-2 16,-3 7 0-16,0 7 2 15,3-7 1-15,0-4 0 0,3-4 0 16,0-4-17-16,0-1 0 0,3 4 0 15,3-12 0 1,0-7 24-16,3-9-3 0,0-4 0 16,3-3 0-16,-1-9 3 0,4-4 1 0,0-3 0 15,3-3 0-15,3-2 17 0,3-3 3 0,-3-8 1 16,5 0 0-16,1-3-32 0,0-2-6 0,-3-3-8 0,0 0 11 16,2 0-32-16,-5-3-7 0,0 1 0 15,0-4-1-15,-3 7-17 0,-3-4-3 0,-1 0-1 0,-2 3-543 0,0 0-109 0</inkml:trace>
  <inkml:trace contextRef="#ctx0" brushRef="#br0" timeOffset="23297.41">21874 8551 2246 0,'-3'-13'49'0,"3"5"11"0,-3 3 1 0,3 5 3 0,0-5-52 16,0 5-12-16,0 0 0 0,0 0 0 16,0 0 14-16,0 0 0 0,-6 2 0 0,-3 6 0 0,-6 3-22 0,3 7-5 0,3 6-1 0,-3 8 0 15,-3 2 14-15,3 6-11 16,0 0 11-16,1-1-10 0,2 4 10 0,0-4 0 0,3 6 0 0,3 0 0 15,0 0 0-15,3 3 9 0,-3 0-1 16,6-4-8-16,0-4 8 0,3-5-8 0,3-6 0 0,-3-3 0 16,3-5 0-16,2-2-12 0,7-6 1 0,0-2 1 15,-3-3 10-15,-3-3-12 16,0-2 12-16,0-6-12 0,0-2 12 0,0-1-8 0,-1-4 8 0,-2-1-8 16,0-2 8-16,0-6 0 0,-3 1 0 0,-3-3 0 15,0-6 0-15,0-2 9 0,-6 5-9 16,3 0 0-16,-3 3 19 0,-3 3-3 0,0 5-1 15,0-1 0-15,0 4 9 0,-3 4 3 0,1 4 0 16,-1 2 0-16,-3 0-10 0,0 8-1 0,-6 2-1 0,0 9 0 16,-3 5-15-16,3 2 0 0,4 3-12 0,-4-2 12 0,3 2-12 15,0 0 4-15,3 3 8 0,3-6-13 16,0 3-67 0,0-2-14-16,3-4-2 0</inkml:trace>
  <inkml:trace contextRef="#ctx0" brushRef="#br0" timeOffset="23582.13">22433 8668 2746 0,'0'0'122'0,"0"0"25"0,0 0-118 0,0 0-29 0,0 0 0 16,0 0 0-16,0 0 38 0,0 0 2 15,0 0 0-15,0 0 0 16,0 0-55-16,-6 8-10 0,-3 8-3 0,0 2 0 0,-2 6 16 0,-1 5 4 0,0 0 0 0,-3 3 0 16,0 2-4-16,0 3 0 0,-3 0 0 0,3 3 0 15,0 2 12-15,4 1 0 0,-4-1 0 0,3 0-8 32,0-5-24-32,3 0-5 0,0-7-1 0,0-1 0 15,3-6-66-15,0-1-12 0,3-6-4 16,-3-1-904-16</inkml:trace>
  <inkml:trace contextRef="#ctx0" brushRef="#br0" timeOffset="23793.3">22302 8840 57 0,'0'0'0'0,"0"0"0"0,0 0 0 0,0 0 0 0,0 0 601 0,0 0 115 15,0 0 24-15,0 0 4 0,0 0-592 0,0 0-119 16,0 0-23-16,0 0-10 0,0 0 0 0,0 0 0 15,0 0 0-15,0 8 0 16,0-3-58-16,0 3-4 0,0 0-1 0,0 2 0 16,3 1-144-16,-3 0-29 0,0 15-5 0,6-10-2 0</inkml:trace>
  <inkml:trace contextRef="#ctx0" brushRef="#br0" timeOffset="23924.52">22558 9165 1843 0,'0'0'164'0,"0"0"-132"0,0 0-32 0,0 0 0 16,0 0 211-16,0 0 35 0,0 0 7 0,0 0 2 31,0 0-228-31,0 0-46 0,0 0-9 0,0 0-1 16,0 0-48-16,0 0-10 0,0 0-1 0,0 0-1003 0</inkml:trace>
  <inkml:trace contextRef="#ctx0" brushRef="#br0" timeOffset="24412.74">22555 8464 2340 0,'0'0'104'0,"0"0"20"0,0 0-99 0,0 0-25 16,0 0 0-16,0 0 0 0,0 0 52 0,0 0 6 16,0 0 1-16,0 0 0 0,0 0-43 0,6-3-8 15,3 1-8-15,3 2 12 0,0-6-12 0,3 4 0 0,3-3 0 0,0 2 0 16,-1-2 0-16,4-1 0 15,3 4 0-15,-3-4 0 0,0 4 0 0,0-4 0 0,-4 4 0 16,1-4 0-16,-3 4 0 0,3 2 0 0,-6-3 0 0,0 1 0 16,0 2 0-16,0-3 0 0,-3 0 0 0,0 1 0 15,-4 4 16-15,-5-2 8 0,9 3 2 16,-6 0 0 0,3 2-42-16,-3 3-8 0,0 2-1 0,0 4-1 0,0 4 42 0,-3 3 8 0,0 3 1 0,0 3 1 15,-3 4-26-15,3 6 0 0,-3 3 0 0,0-3 0 16,0 0 0-16,0 0 0 0,3-2 0 15,0-4 0-15,-3-2-13 0,3 0-8 0,-3 1-2 0,3-4 0 16,0 1 23-16,-3-4 0 0,3 1 0 0,-3 0 0 16,3-6-37-1,0 4-3-15,0 1-1 0,0-1 0 0,0-7-99 0,0-1-20 16,0-4-4-16,0-2-752 0</inkml:trace>
  <inkml:trace contextRef="#ctx0" brushRef="#br0" timeOffset="24685.88">22758 8877 2300 0,'0'0'102'0,"0"0"21"0,0 0-99 0,0 0-24 16,0 0 0-16,0 0 0 0,0 0 71 0,0 0 9 15,0 0 1-15,3-3 1 0,6-2-61 0,0 0-12 16,-4 2-9-16,4-2 12 0,3-1-12 0,0 1 0 15,0 0 0-15,6-3 0 0,-3 0 0 0,0 0 0 0,3-3 0 0,-1 3 0 16,1-2 14-16,-3 2-2 0,3-3-1 0,-3 3 0 16,3-2-11-16,0-1-17 0,0 6 4 0,-4-6 1 31,4 1-16-31,-3-3-2 0,0 2-1 0,3 3 0 16,3 0-160-16,-3 0-32 0,11-13-6 0,-5 8-2 0</inkml:trace>
  <inkml:trace contextRef="#ctx0" brushRef="#br0" timeOffset="25262.55">22990 7951 2012 0,'0'0'89'0,"0"0"19"0,0 0-87 0,6 5-21 0,3-2 0 0,0 2 0 16,3 3 30-16,5 2 2 0,1 6 0 0,3 3 0 16,3 5-16-16,3 10-2 0,-3 6-1 0,5 5 0 15,1 8 8-15,0 5 2 0,-3 0 0 0,-1 6 0 16,1 2-23-16,0 8 0 16,-3 3 0-16,-6-1 0 0,0 1 0 0,-4-3 0 0,-2 0 0 0,-3 0 0 0,0 0 0 15,-6-8 0-15,0-2 0 0,-6-6 0 0,3-8 0 16,-6 1 9-16,-3-6-9 0,0 2 0 0,-3 4 43 15,1-6 1-15,-4-3 1 0,-3-5 0 0,0 0-45 16,0-5 0-16,-6-3 0 0,0-5-716 16,1-1-144-16</inkml:trace>
  <inkml:trace contextRef="#ctx0" brushRef="#br0" timeOffset="27014.02">23674 8390 921 0,'0'0'40'0,"0"0"10"0,0 0-40 0,0 0-10 16,0 0 0-16,0 0 0 0,0 0 197 0,0 0 38 0,0 0 7 0,0 0 2 16,0 0-148-16,0 0-30 15,0 0-6-15,0 0 0 0,0 0 4 0,9-3 0 0,-3 3 1 0,0-2 0 16,0-4-30-16,0 4-7 0,0-1 0 0,3 0-1 16,0 1-27-16,0-4 0 0,0 4 0 0,0-3-11 15,0-1 11-15,0 4 0 0,0-4 0 0,2 1 8 16,-2 2-25-16,0-2-5 0,3 2-1 0,-3-2 0 31,0 0-85-31,3 0-16 0,-6 2-4 0,3 0-745 0</inkml:trace>
  <inkml:trace contextRef="#ctx0" brushRef="#br0" timeOffset="27232.95">23752 8631 1324 0,'0'0'118'0,"-6"8"-94"16,3 2-24-16,-3 1 0 15,3-6 144-15,3-5 24 0,-3-8 4 0,3 3 2 0,0 5-78 0,0 0-15 16,0 0-3-16,0-5-1 0,3-1-25 0,0 1-4 16,0-3-2-16,3 0 0 0,0-2-18 0,3 2-3 15,3-3-1-15,-3 0 0 0,5-2-39 0,-2 3-8 16,3-1-1-16,-3 0-1 16,3 1-19-16,0-1-4 0,0 1-1 0,0 2 0 15,0-3-154-15,2-2-30 0</inkml:trace>
  <inkml:trace contextRef="#ctx0" brushRef="#br0" timeOffset="27593.9">23993 8117 460 0,'0'0'20'0,"0"0"5"0,-6-5-25 0,6 5 0 15,-3-3 0-15,3 3 0 0,0 0 424 0,0 0 80 0,0 0 16 0,0 0 4 16,0 0-420-16,0 0-84 0,0 0-20 0,6-5 0 16,0-3 0-16,3 3-12 0,3 2 2 0,0-5 1 15,6 0-3-15,2-2 0 0,4 2 0 0,3 0 0 16,-6 0 12-16,0 0 0 0,-1 0 0 0,-2 0-8 16,0 3 8-16,-3 0 9 0,0-1-1 0,-3 1-8 15,-3 2 12-15,0 1-12 0,-3-1 12 0,-6 3-12 16,0 0 24-16,0 0-3 0,0 0 0 0,0 0 0 15,0 0-5-15,6 8-2 0,-3 0 0 0,-3 5 0 0,-3 0-1 0,0 6 0 16,0 0 0-16,-3 10 0 0,3 10-13 16,-3 1 0-16,0-3 8 0,0 0-8 0,0 0 0 0,3 0 0 15,-3-2 0-15,3 2 0 0,-3-3 0 16,6 0 0-16,-3 3 0 0,0 3 0 0,-3 5-13 0,6-5-6 16,-3-3-1-16,3-3 0 15,-6-5-114-15,6 0-23 0,-3-2-5 0,3-6-749 16</inkml:trace>
  <inkml:trace contextRef="#ctx0" brushRef="#br0" timeOffset="27817.3">24017 8554 2790 0,'0'0'61'0,"0"0"13"0,0 0 2 0,0 0 3 0,9-3-63 0,3 1-16 0,2-4 0 0,4 1 0 0,6 2 0 0,0-2 0 0,3-3 0 0,0-2 0 32,-1-1-46-32,1 0-12 0,0-2-2 0,0 0-1 15,-1 2-159-15,1-2-31 0</inkml:trace>
  <inkml:trace contextRef="#ctx0" brushRef="#br0" timeOffset="29865.83">20242 10234 288 0,'0'0'25'0,"0"0"-25"0,0 0 0 0,0 0 0 15,0 0 225-15,-5-3 40 0,5-2 8 0,0 5 2 16,0 0-158-16,0 0-31 0,-6-5-6 0,6 5-2 16,0 0-33-16,0 0-6 0,-6-3-2 0,0 1 0 15,3 2 11-15,-3 2 3 0,0 4 0 0,0 1 0 16,-3 7-23-16,3 7-5 0,-3 5-1 0,-3 14 0 16,3 10-2-16,0 6 0 0,-3-1 0 0,3 4 0 15,0 4-20-15,4 6 0 0,-1 10 0 16,0 1 0-16,3-4 11 0,3-2-3 0,3 1 0 0,3 1 0 15,3 1 9-15,-1-3 2 0,7-10 0 0,0-9 0 16,0-5 7-16,6-5 2 0,0-2 0 0,0-6 0 16,-1-3-8-16,1 1 0 0,6 4-1 0,-3-4 0 0,-3-9-7 15,3-5-2-15,2-2 0 0,4-3 0 0,0-3 2 16,-3-3 0-16,-4-2 0 0,-2 0 0 0,-3-2-3 16,0-1 0-16,-6-2 0 0,0-1 0 15,-3-2 9-15,0 3 2 0,0-3 0 0,-9 0 0 0,0 0-36 16,0 0-8-16,0 0 0 0,0 0-1 15,0 0-119-15,0 0-24 0,0-8-5 0</inkml:trace>
  <inkml:trace contextRef="#ctx0" brushRef="#br0" timeOffset="30146.09">20683 10792 2642 0,'0'0'58'0,"0"0"12"0,0 0 2 0,0 0 3 0,0 0-60 15,0 0-15-15,0 0 0 0,0 0 0 0,0 0 16 0,0 0 1 0,0 0 0 0,0 0 0 16,0 0-17-16,0 0 10 0,0 0-10 0,0 0 8 16,0 0-20-16,0 8-5 0,-3 0-1 0,3 13 0 15,0 9 2-15,3 1 1 0,0 1 0 0,0 0 0 16,3 2 15-16,-3-2-9 0,3 2 9 0,-3-2-8 15,3 2 8-15,0 1 0 0,0-1 0 0,0 6-8 16,-3 2-6-16,3-7-1 0,0-6 0 0,-1-3 0 16,-2-2-126-1,3-3-26-15,3-5-5 0</inkml:trace>
  <inkml:trace contextRef="#ctx0" brushRef="#br0" timeOffset="30376.22">20972 10933 2797 0,'0'0'124'0,"0"0"25"0,0 0-119 0,0 0-30 15,0 0 0-15,0 0 0 0,0 0 14 0,6 0-3 16,-6 0-1-16,9-3 0 0,0 0-10 0,-1 1-9 16,1-1 9-16,0-5-13 0,3-8 13 0,0 3-11 15,0 2 11-15,3 3-10 0,-3-2-2 0,3-1 0 16,0 1 0-16,-1 2 0 15,4-5-42-15,-3 5-9 0,0-3-1 0,3 3-1 16,-3-3-105-16,3 4-21 0,-3-1-4 0,-3 0-725 0</inkml:trace>
  <inkml:trace contextRef="#ctx0" brushRef="#br0" timeOffset="30655.3">21150 10700 1900 0,'0'0'169'0,"-6"0"-135"0,-3 0-34 0,3 0 0 16,-2 0 116-16,2 0 16 0,0 0 3 0,6 0 1 16,-6 0-68-16,6 0-14 0,0 0-2 0,0 0-1 15,0 0-3-15,0 0 0 0,0 0 0 0,0 0 0 16,0 0-28-16,0 0-7 0,0 0-1 0,0 0 0 0,0 0-12 16,3 5-16-16,0 3 3 0,3 3 1 0,0 2 12 15,2 0 0-15,-2 6 0 0,3 10 0 0,0 8-9 0,3 0 1 31,0-3 0-31,0 1 0 0,0-4 8 0,0 4 0 0,-3-4-9 16,6 1 9 0,-3 0-120-16,-1-3-19 0,1 0-4 0,0-2-1 0,0-4-69 0,-3-4-15 0,6 13-2 15,3-16-1-15</inkml:trace>
  <inkml:trace contextRef="#ctx0" brushRef="#br0" timeOffset="31049.33">21463 10647 2815 0,'0'0'62'0,"0"0"13"0,0 0 2 0,0 0 2 0,0 0-63 0,0 0-16 0,0 0 0 0,0 0 0 16,0 0 0-16,0 0-12 0,0 0 3 0,0 0 0 16,0 0 9-16,6-3-12 0,0 1 12 0,0-1-12 15,3 0 12-15,-3 1 0 0,3-1 0 0,-1 0 0 16,1 1 0-16,0-1-8 0,0 0 8 0,-3 3-8 15,0-2 8-15,3 2-8 0,-3 0 8 0,0 0-8 16,3 0 8-16,-3 2 0 0,0-2 8 0,3 3-8 16,-3 0 0-16,0-1 0 0,0 1 0 0,0 2 0 15,3 1 0-15,-1-1 0 0,-2 0 0 0,0 6-12 16,3-3 12-16,0 5 0 0,-3 0 0 16,0 3 8-16,3 3-8 0,-3 2 0 0,3 0 0 0,0 8 0 0,-3 5 0 15,0 1-10-15,0-4 1 0,3-1 0 0,-3 1 9 0,3-4 0 16,-4 2 10-16,4-3-10 15,0-4 0-15,-3 1 0 0,0-1 0 0,3-4 0 0,3 1 0 0,0-4 0 16,-3-1 0-16,-3-1 0 0,0-3 0 0,-3-2 0 16,-3-2 0-16,0-6 0 0,3 5 0 0,-3-5 0 15,0 0 0-15,0 0 0 16,0 0-128-16,0 0-20 0,0 0-3 0,0 0-903 0</inkml:trace>
  <inkml:trace contextRef="#ctx0" brushRef="#br0" timeOffset="31753.72">21543 11091 2386 0,'0'0'106'0,"0"0"22"0,0 0-103 0,0 0-25 0,0 0 0 0,0 0 0 15,0 0 41-15,3-5 3 0,3 0 1 0,0-1 0 16,3-1-29-16,0-1-7 0,0-3-1 0,3 0 0 16,-3 1-8-16,6-1 0 0,-3-2 0 0,2 0 0 15,1 0-20-15,-3 2 3 0,3 0 1 0,0 1 0 16,3-1-27-16,-3 1-5 0,3-6 0 0,-1 0-1 15,4 5-160-15,0 1-32 0,9-14-7 0,-9 3 0 16</inkml:trace>
  <inkml:trace contextRef="#ctx0" brushRef="#br0" timeOffset="33138.84">21749 10112 230 0,'0'0'20'0,"0"0"-20"0,0 0 0 0,0 0 0 15,0 0 153 1,0 0 27-16,0 0 4 0,0 0 2 0,0 0-103 0,0 0-21 0,0 0-4 0,0 0-1 16,0 0-30-16,0 0-7 0,0 0 0 0,0 0-1 15,0 0-5-15,0 0-1 0,0 0 0 0,0 0 0 16,0 0 23-16,0 0 4 15,0 0 0-15,0 0 1 0,0 0-8 0,0 0-1 0,0 0-1 16,0 0 0-16,0 0 3 0,0 0 1 0,0 0 0 0,0 0 0 16,0 0-9-16,0 0-2 0,0 0 0 0,0 0 0 15,0 0-9-15,0 0-3 0,0 0 0 0,0 0 0 16,0 0 4-16,0 0 0 0,0 0 0 0,0 0 0 16,0 0-16-16,0 0 0 0,0 0 0 0,0 0 0 15,0 0 0-15,0 0 0 0,0 0 0 0,6-2 0 16,0 2 0-16,-1 0 0 0,-5 0 0 0,0 0 0 15,0 0 12-15,9 0 4 0,0 0 0 0,3 0 0 16,3 2-2-16,0-2 0 0,-6 3 0 0,3 0 0 0,0 2-6 16,0 0-8-16,0 1 11 15,-1 1-11-15,4 4 14 0,3 2-4 0,-3 1-1 0,3 1 0 16,0 4-9-16,0-1 8 0,-3 4-8 0,2-1 8 0,1 3-8 0,3 5 12 16,-3 10-12-16,0-2 12 0,0-5-2 15,3 0 0-15,-4 0 0 0,1-3 0 0,0 3 9 16,3-1 1-16,3-2 1 0,-3 3 0 0,-7 3 3 15,1-1 0-15,0 3 0 0,-6 5 0 0,3 6-7 0,-6-3-1 16,0 0 0-16,0-3 0 0,-3-2-6 0,-3-3-2 0,0 0 0 16,-3 0 0-16,0-3 8 0,0 6 0 15,-3 0 1-15,-3-1 0 0,6-4 7 0,-9-3 2 0,-3-3 0 16,-3-5 0-16,4-1-2 0,-1 1 0 0,0-3 0 16,0-2 0-16,0-3-15 0,3-3-9 0,-3 0 10 15,3 0-10-15,0-2 0 0,1 2 0 0,-1-5 0 0,3 0 0 31,0 3-62-31,0-3-18 0,3-3-4 16,-3 0-1-16,3-2-60 0,0 2-12 16,0-5-3-16,6 0-668 0</inkml:trace>
  <inkml:trace contextRef="#ctx0" brushRef="#br0" timeOffset="35473.48">15721 14245 1652 0,'0'0'36'0,"0"0"8"0,0 0 2 0,0 0 0 0,0 0-37 0,0 0-9 0,-3-5 0 0,3 5 0 16,0-8 92-16,0 3 16 0,0-3 3 0,3 0 1 16,0-3-32-16,0 3-7 0,0-2-1 0,0-1 0 15,3-5-44-15,0 3-10 0,3 0-2 0,-3-3 0 16,3-3-4-16,0 3-2 16,0 1 0-16,-1-7 0 0,4-1-10 0,0-4 0 0,0 9 0 0,0-4-11 31,3 7-96-31,3-1-19 0,3 3-4 0</inkml:trace>
  <inkml:trace contextRef="#ctx0" brushRef="#br0" timeOffset="35625.07">15870 14248 2246 0,'0'0'200'0,"0"0"-160"0,0 0-32 0,0 0-8 0,0 0 72 0,0 0 14 15,0 0 2-15,0 0 1 16,-3-5-64-16,6-1-13 0,6-4-2 0,3-1-1 0,9-5-17 0,2-2-4 15,1-6-1-15,3-8 0 16,3-13-73-16,3 0-14 0,-1-2-4 0</inkml:trace>
  <inkml:trace contextRef="#ctx0" brushRef="#br0" timeOffset="36203.03">22898 10583 1900 0,'0'0'84'0,"0"0"18"15,0 0-82-15,0 0-20 0,0 0 0 0,0 0 0 0,3-5 74 0,0 0 10 0,0-3 3 16,2 3 0-16,1-3-70 0,3 2-17 0,0-2 0 0,3 0 0 16,-3 0-11-16,0 1-5 15,0-1-2-15,3-8 0 16,0-5-128-16,0 2-26 0,3 3-4 0,-4 6-601 0</inkml:trace>
  <inkml:trace contextRef="#ctx0" brushRef="#br0" timeOffset="36431.58">22909 10655 1868 0,'-11'2'83'0,"5"4"17"0,-3-4-80 0,3 1-20 0,0 0 0 0,-3-1 0 0,0 1 105 0,3 0 18 0,0-1 3 0,3 1 1 16,3-3-67-16,0 0-12 0,0 0-4 0,0 0 0 0,0 0-29 16,0 0-7-16,0 0 0 0,0 0-8 0,6-3-9 0,3-2-9 15,6 2-2-15,-3-5 0 16,6 0-11-16,2 0-2 0,1-5-1 0,3-3 0 15,6-2-94-15,3-1-20 16,2-4-3-16,7-4-725 0</inkml:trace>
  <inkml:trace contextRef="#ctx0" brushRef="#br0" timeOffset="36907.72">23963 9816 2124 0,'0'0'94'0,"0"0"19"0,0 0-90 0,0 0-23 16,0 0 0-16,0 0 0 0,-3-5 47 0,3 5 5 0,-3-6 0 0,3 6 1 16,-3-2-25-16,3 2-6 0,0 0-1 15,-9 0 0-15,3 0-21 0,0 5 0 0,-3-2 0 0,1 5 0 16,-4 2-8-16,0 4-7 0,-3 4-1 0,0 11 0 16,0 8 8-16,0 0 8 0,0 0-13 0,0 0 5 15,-2 0 8-15,-1 0 0 0,0 0 0 0,3-2-8 16,0-1 8-16,-3-2 0 0,-6-3 0 0,7-2 0 15,2-1 0-15,3 0 0 0,6 4 0 0,0-4 11 16,3-7-11-16,9-4 0 0,6-1 0 16,0-4 0-16,-6-2-11 0,3-3-1 0,2-2 0 0,1 2 0 15,0-5 12-15,0-2 0 0,3-1-9 0,0 0 9 16,0-2-13-16,3-5 1 0,-6-9 1 0,2 3 0 16,1 0 11-16,-3 0 0 0,-3 3 0 0,3 3 8 0,-6-1-8 15,0 0 0-15,0 4 8 0,-6-4-8 0,3 3 16 16,-6 0 0-16,3 0-1 0,-6-2 0 15,0-4 6-15,-3 1 2 0,0 0 0 0,-3 0 0 0,-3-1 2 0,1-1 1 16,-4-1 0-16,0 0 0 0,0 0 1 16,-9-3 0-16,-3-2 0 0,-2 3 0 15,2-1 11-15,3-5 2 0,0-7 1 0,6 4 0 16,1 1-25-16,5 5-6 0,0 2-1 0,6 3 0 0,0 0 7 0,3 3 2 16,3 2 0-16,0 1 0 0,3-1-18 0,0 3 0 15,6 0 0-15,3 3 0 0,0-3-13 16,0 3 0-16,6 0 0 0,3 5 0 0,2 0-3 0,7 0-1 15,9 2 0-15,0 1 0 16,-4 2-23-16,1 0-5 0,0 1-1 16,-3 2 0-16,-1 0-119 0,4 0-24 0,-3-1-5 15,0-1-736-15</inkml:trace>
  <inkml:trace contextRef="#ctx0" brushRef="#br0" timeOffset="40205.68">21290 12240 460 0,'0'0'20'0,"-3"-6"5"0,3-4-25 0,-3-1 0 0,0 3 0 0,3 3 0 15,0 5 426-15,-3-5 80 0,3-1 16 0,0 1 3 16,0 0-369-16,0 5-73 0,-3-6-15 0,3 6-4 15,0 0-40-15,0 0-9 0,0 0-2 0,0 0 0 16,0 0-13-16,0 0 0 0,0 0-9 0,3 14 9 16,0 7-20-16,3 3 3 0,0 2 0 0,0 3 0 15,3 6 17-15,-3-1-12 0,3 3 12 0,3 0-10 0,6 3 10 0,-3 5 0 16,-3 2 0-16,2-2-8 0,-2-5 8 0,0-6-10 16,-6-2 10-16,3-5-10 15,0-3-93-15,0-3-18 0,-6-3-4 0,3-5-864 16</inkml:trace>
  <inkml:trace contextRef="#ctx0" brushRef="#br0" timeOffset="40600.63">21686 11986 2602 0,'0'0'57'0,"0"0"12"0,0 0 3 0,0 0 1 0,0 0-58 0,0 0-15 0,0 0 0 0,0 0 0 15,0 0 16-15,0 0 0 16,0 0 0-16,0 0 0 0,0 0-26 0,0 0-5 0,0 8-1 0,-3 0 0 31,0 2-12-31,0 3-4 0,-3 3 0 0,0 3 0 16,-3 2 3-16,0 5 0 0,0 9 0 0,1-1 0 0,-1-5 29 0,0 0-9 0,0-5 9 0,3-3 0 16,0 0 0-16,-3-5 8 0,3 0 0 0,3-5 0 15,0-1 12-15,3-2 2 0,-3 0 1 0,3-8 0 16,3 6-23-16,-3-6-12 0,6 5 2 0,0-2 0 15,0-1 10-15,3 1-10 0,0-3 10 0,0 2-10 16,3-2 10-16,-1 3 0 0,4 0-9 16,3-1 9-16,-3 1 0 0,3 2 0 0,0 1 0 0,3 2 0 0,5-1 8 15,1 4 5-15,-6 0 2 0,0-1 0 0,-3 3-26 16,-3 1-5-16,-3-1 0 0,-1 0-1 0,-5 0 17 0,3 1 0 16,-6-1 0-16,0 0 0 15,-3-2 0-15,0-1 0 0,0 1-8 0,-3 5 8 16,0 0-130-16,-3-1-22 15,0-4-5-15</inkml:trace>
  <inkml:trace contextRef="#ctx0" brushRef="#br0" timeOffset="40830.01">21579 12113 2718 0,'0'0'120'0,"0"0"25"0,0 0-116 0,0 0-29 0,6-3 0 0,3-2 0 16,3 2 12-16,3 0-3 0,-3-2-1 0,2 0 0 15,7 0-8-15,0-1 0 0,6 1 0 0,3-3 0 16,5-3 0-16,1 3-14 0,-3 1 3 0,-3-1 1 31,-1 0-117-31,-2 0-23 0,0 0-5 0</inkml:trace>
  <inkml:trace contextRef="#ctx0" brushRef="#br0" timeOffset="41458.97">22412 11819 1785 0,'0'0'79'0,"0"0"17"0,0 0-77 0,0 0-19 0,0 0 0 0,0 0 0 0,0 0 51 0,0 0 6 16,-6 0 2-16,0-3 0 0,1 1-38 16,5 2-7-16,0 0-2 0,-6-3 0 0,0 3-12 0,6 0 9 15,0 0-9-15,0 0 8 0,0 0 32 0,-6 0 7 16,3 0 1-16,3 0 0 0,0 0 16 0,-6 5 3 15,0-2 1-15,0 5 0 16,3 0-38-16,0 2-7 0,-3 6-2 0,3 3 0 16,-3 2-21-16,3 3 0 0,0 5 0 0,0 0 0 0,0 3 0 0,0 2 0 15,3 3 0-15,-3 6 0 0,0 1 0 0,3-1 9 16,-3-3-9-16,3-1 0 0,0-4-9 0,0-4-9 16,-3 1-2-16,0-5 0 15,0-1-173-15,-3-2-35 0,-6-3-8 0</inkml:trace>
  <inkml:trace contextRef="#ctx0" brushRef="#br0" timeOffset="41666.92">22097 12089 2361 0,'0'0'104'0,"0"0"23"0,0 0-102 0,0 0-25 0,0 0 0 0,3-5 0 16,3-1 59-16,0 1 6 0,0 0 2 0,0-1 0 31,3 1-125-31,0 0-25 0,2-1-5 0,4 1-980 0</inkml:trace>
  <inkml:trace contextRef="#ctx0" brushRef="#br0" timeOffset="41810.95">22639 12269 2934 0,'0'0'64'0,"0"0"14"16,0 0 2-16,0 0 3 0,-6 5-67 0,6-5-16 0,0 0 0 0,-6 3 0 16,6-3-38-16,-3 0-11 0,3 0-3 0,-6 0 0 15,6 0-164-15,-6-3-32 0</inkml:trace>
  <inkml:trace contextRef="#ctx0" brushRef="#br0" timeOffset="44253.84">22951 11650 2167 0,'0'0'48'0,"0"0"9"16,-3-3 3-16,-3 0 0 0,3 1-48 0,-3-4-12 0,3 6 0 0,3 0 0 0,-6-5 46 0,3 0 6 16,0 0 2-16,0-1 0 0,-3-2 23 0,4 3 5 15,-1-3 1-15,3 3 0 16,-3-3-44-16,3 0-9 0,-3 0-2 0,3 0 0 0,3 3 7 0,-3-3 1 15,-3 2 0-15,3 1 0 0,0 5-16 0,0 0-4 16,0 0 0-16,0 0 0 0,0 0-16 0,0 0 0 0,0 0 0 16,0 0 0-1,0 0-24-15,6 8-6 0,-3 3-1 0,2 2 0 0,1 5 31 0,0 6 0 0,0 5 0 0,3 6 0 16,-3 7 0-16,0 0 0 0,3-5 0 0,0 3 0 16,-3-5 0-16,3-1 0 0,-3-2 0 15,0-3 0-15,0 3 0 0,0-6 0 0,-3 0-12 0,3-2 3 16,-3-3-9-16,0-2-2 0,0-3 0 0,-3 0 0 31,3-6-30-31,0-2-6 0,-3 0-2 0,0-8 0 16,0 0-95-16,0 0-19 0,0 0-4 0,0 0-776 0</inkml:trace>
  <inkml:trace contextRef="#ctx0" brushRef="#br0" timeOffset="44754.45">23094 11544 2570 0,'0'0'114'0,"0"0"23"0,0 0-109 0,0 0-28 0,0 0 0 0,0 0 0 15,-3 0 35-15,3 0 1 0,0 0 1 0,0 0 0 16,0 0-19-16,0 0-4 0,0 0-1 15,0 0 0-15,0 0-13 0,0 0 0 0,0 0 8 0,0 0-8 16,0 0 0-16,0 0-8 0,0 8 8 0,3 0-13 16,0 2 5-16,3 6 8 0,3 3-13 0,-3 4 5 15,3 4 8-15,0 5 0 0,3 2 0 0,2 3 0 16,-2 0 0-16,-3-2 0 0,3-1 0 0,-3 0 0 16,0-5 0-16,0 3 0 0,-3-3 0 0,3 0-8 15,-3-2-11-15,0-1-1 0,3-2-1 0,-3 0 0 16,0-6-116-16,-3 1-23 15,0 5-5-15,0-6-835 0</inkml:trace>
  <inkml:trace contextRef="#ctx0" brushRef="#br0" timeOffset="44954.92">23448 11531 2948 0,'0'0'65'0,"0"0"14"0,0 0 2 0,0 0 1 0,0 0-66 0,0 0-16 16,0 0 0-16,0 0 0 0,6-6 0 0,0 4 0 15,0-1 0-15,3-5 0 16,0 3-21-16,0-6-5 0,3 1-1 0,3 2 0 16,-3-6-11-16,5 4-2 0,-2-3-1 0,6-1 0 15,3 1-114-15,0 0-22 0,-6 5-5 0,0-3-835 0</inkml:trace>
  <inkml:trace contextRef="#ctx0" brushRef="#br0" timeOffset="45148.4">23588 11795 172 0,'-12'8'16'0,"6"-3"-16"0,-3-2 0 0,3 0 0 16,-3 2 483-16,4-2 93 0,-4-1 20 0,6-2 3 15,3 0-412-15,0 0-83 0,0 0-16 0,0 0-3 16,0 0-37-16,0 0-7 0,0 0-1 0,0-5-1 15,0 0-39-15,6-3-8 0,2-8-2 0,1 0 0 0,3 3 10 0,6-3-13 16,6 0 5-16,3 0 8 16,-3 0-101-16,2 0-13 0,-2-2-2 0,3-3-618 15,-3 2-123-15</inkml:trace>
  <inkml:trace contextRef="#ctx0" brushRef="#br0" timeOffset="45597.23">24163 11118 2559 0,'0'0'56'0,"0"0"12"0,0 0 3 0,-6 0 1 0,-3 2-58 0,3-2-14 16,0 6 0-16,-6-4 0 0,-6 1 0 0,0 2-10 0,6 3 2 0,0 0 0 16,-2 3 8-16,2-1-10 0,0 4 10 0,3 1-10 15,-3 4 10-15,3 5 0 0,0 2 0 16,3 6 0-16,0-6-14 0,3 4 2 0,0-1 1 0,3-3 0 15,0-2 11-15,3-3 0 0,0-2 8 0,0-3-8 32,3-1-35-32,0-1-11 0,0-4-2 0,3 1-1 15,0-3 8-15,0-3 1 0,3-2 1 0,3-1 0 0,2-2 26 0,4 0 5 0,-6-5 8 0,0 0-13 16,0-1 21-16,0-2 5 0,-3 1 1 0,3-4 0 16,-7 0 6-16,4-2 0 0,0 0 1 0,-3 0 0 15,0-1 19-15,-3-1 3 0,0 1 1 0,0-2 0 16,-3 1 16-16,3-7 4 0,-3-1 1 0,0 1 0 15,0 4-20-15,0 5-4 0,0-1-1 0,-3 1 0 16,0 5 0-16,0 3 0 0,0 5 0 0,0 0 0 0,0 0-6 0,0 0-2 16,0 0 0-16,0 0 0 0,0 0-32 0,0 13 0 15,0 11 0-15,0 5-9 0,3 3-2 0,0 2 0 16,0 3 0-16,3 3 0 0,3 0-4 0,-3 5-1 16,2 2 0-16,1 9 0 15,3 2-58-15,-3 3-12 16,0-5-2-16,0-4-1 0,0-1-104 0,0-4-21 0,-3-2-4 15</inkml:trace>
  <inkml:trace contextRef="#ctx0" brushRef="#br0" timeOffset="49134.66">10557 13647 115 0,'0'0'10'0,"0"0"-10"16,0 0 0-16,0 0 0 0,0 0 158 0,0 0 30 15,0 0 5-15,0 0 2 0,0 0-143 0,0 0-29 16,0 0-6-16,0 0-1 0,0 0-16 0,0 0 0 15,0 0 0-15,0 0 0 0,0 0 0 0,3-2 0 16,-3 2 0-16,3-6 0 0,-3 6 0 0,0 0 0 16,0 0 9-16,0-8-9 0,0 8 18 0,0-5-2 15,0 5-1-15,0 0 0 16,0 0-7-16,0 0-8 0,0-5 11 0,0 5-11 0,0 0 12 0,0-6-12 16,0 1 12-16,0 5-12 0,0-5 34 0,0 5 0 15,0 0 0-15,0 0 0 0,-3-5-34 0,3 5 0 16,0 0 0-16,0 0 0 0,0-6 16 0,0 6-3 15,-3-5-1-15,3 5 0 0,0-5-12 0,-3-3 11 16,0-3-11-16,3 1 10 0,0 2 4 0,-3 2 1 0,3 6 0 0,0-5 0 16,-3 0 20-16,3 0 4 0,0 5 1 0,0 0 0 15,0 0-23-15,-3-6-4 0,0 1-1 0,3 5 0 16,0 0 0-16,-6-3-1 16,6 3 0-16,0 0 0 0,0 0 17 0,0 0 4 0,-6-2 1 0,0 2 0 15,3 2-11-15,-3 6-2 0,3 5-1 0,-3 3 0 16,0 0-8-16,0 0-2 0,0 3 0 15,-3 2 0-15,-3 0-9 0,4 3 0 0,-1-3 9 0,0 3-9 16,6-3 8-16,0 0-8 0,-3 0 8 0,3-2-8 16,0 2 27-16,3-3 1 0,-3 1 0 0,3-3 0 15,0 0-28-15,3-3 0 0,0-2 0 0,3 2 0 16,3-5-9-16,0 0-4 0,-3 0-1 0,2-6 0 16,1 3 41-16,0-5 8 0,0 0 1 0,3 0 1 15,0-5-12-15,0 3-2 0,0-4-1 0,3 1 0 16,0-3 5-16,-3 3 1 0,2 2 0 0,-2-2 0 0,3 0-9 15,-3 2-2-15,0 0 0 0,0 3 0 0,0 0-5 0,0 0 0 16,-3 0-1-16,0 3 0 0,0 0 1 0,-3 2 1 16,2 0 0-16,-2 3 0 0,0 0 2 0,0 5 0 15,-3 6 0-15,0 2 0 0,-3 0 1 0,0 0 1 16,0 0 0-16,-3 3 0 0,3 0-1 0,-6-3 0 16,0 3 0-16,0-3 0 0,3 0-6 0,-2-2-2 15,-1 2 0-15,0-2 0 0,-3-4-8 0,3 1 0 16,-3 0 0-16,3-3 8 0,0 1-8 0,0-1 0 15,-3-3 0-15,6-2 8 16,-3 0-96-16,0-2-19 0,3-4-4 0,-3 1-850 0</inkml:trace>
  <inkml:trace contextRef="#ctx0" brushRef="#br0" timeOffset="49460.8">10572 13705 1785 0,'0'0'79'0,"0"0"17"0,-6 0-77 0,0 0-19 0,3-2 0 0,3 2 0 16,0 0 117-16,0 0 20 0,0 0 4 0,0 0 1 15,-6-3-108-15,6 3-22 0,0 0-4 0,0 0 0 16,0 0-8-16,0 0 0 0,0 0 0 0,0 0 0 16,-6-3 0-16,6 3-8 0,0 0 8 0,0 0 0 15,0 0 0-15,0 0-8 0,0 0 8 0,0 0 0 16,0 0 0-16,0 0 0 0,6-5 0 0,0 0 0 15,3 0 0-15,-3-3 19 0,6 0-3 0,-4 0-1 0,7 0-4 0,-3 0-1 16,0-3 0-16,0-7 0 16,3-3-10-16,0 2 8 0,0 1-8 0,0 4 8 15,-1-1-8-15,-2 1-17 0,0 4 4 0,0-1 1 0,0 1 12 0,0 2 0 16,-3 2 0-16,0 1 10 16,3 5-34-16,-6-3-8 0,0 1 0 0,0-1-1 15,3 3-79-15,-9 0-15 0,0 0-3 0,0 0-460 16,3 5-92-16</inkml:trace>
  <inkml:trace contextRef="#ctx0" brushRef="#br0" timeOffset="50207.96">11087 13369 1278 0,'0'0'56'0,"0"0"12"0,0 0-54 0,0 0-14 16,0 0 0-16,0 0 0 0,0 0 63 0,0 0 9 16,0 0 3-16,0 0 0 0,0 0-75 0,0 0 0 15,-6 0-12-15,0 0 1 0,0 0 41 0,0 3 8 0,0-3 2 16,3 5 0-16,-6-2-27 0,3 5-5 0,0 0 0 0,0 5-8 16,-3 0 11-16,3 3-11 0,-3 3 10 0,0 7-10 15,0 9 28-15,0 2 0 0,1 0 0 16,2 2 0-16,0 1-16 0,0 0-3 0,3 2-1 0,0 3 0 15,0 0 6-15,3 3 1 0,0-1 0 0,3 1 0 16,3-3-5-16,0-5-1 0,0-3 0 0,2 0 0 16,-2-6-9-16,3-2 10 0,3-2-10 0,0-6 10 15,0 0-10-15,0-5 12 0,0-3-12 0,3-2 12 16,-3-3-12-16,0-5 12 0,2-1-12 0,-2-2 12 16,3-5-2-16,-3 0 0 0,0-6 0 0,0-2 0 15,0 0 3-15,0-6 1 0,-3 3 0 0,-3-2 0 16,3-4-2-16,-3 1 0 0,-3 0 0 0,-3 0 0 15,0-3 4-15,-3 0 0 0,3-7 0 0,-6 4 0 16,0 3 13-16,0 3 3 0,0 0 1 0,0 5 0 16,-3 0-8-16,0 6-1 0,0 2-1 0,3 5 0 15,-3 0 1-15,0 3 1 0,0 6 0 0,0 4 0 0,0 4-25 16,0 4 8-16,-2 9-8 0,2 2 0 0,3 0-9 0,0 0-7 16,-3 3-2-16,6-3 0 15,0 0-37-15,0 0-7 0,3 3-2 0,-3-3-936 0</inkml:trace>
  <inkml:trace contextRef="#ctx0" brushRef="#br0" timeOffset="55361.52">24142 11089 115 0,'0'0'10'0,"0"0"-10"15,0 0 0-15,0 0 0 0,0 0 144 0,3-6 28 16,-3 6 4-16,0 0 2 0,3-5-104 0,-3 5-21 16,0 0-4-16,0-5-1 0,0 0-14 0,0 5-3 15,3-6-1-15,-3 6 0 16,-3-5-2-16,3 0-1 0,0 5 0 0,0-6 0 0,-3 1 29 0,3 5 5 16,0 0 2-16,3-5 0 0,-3-1 11 0,0 6 2 15,0-5 1-15,0 5 0 0,3-5-5 0,-3 5-2 16,0 0 0-16,0 0 0 0,0 0-19 0,0 0-4 15,0 0-1-15,0 0 0 0,0 0-10 0,0 0-3 16,0 0 0-16,0 0 0 0,-3-5-7 0,3 5-2 0,0 0 0 0,0 0 0 16,-3-6-3-16,3 6-1 15,0 0 0-15,0 0 0 0,0 0 4 0,0 0 0 0,0 0 0 0,0 0 0 16,0 0 0-16,0 0 1 0,0 0 0 0,0 0 0 16,0 0-8-16,0 0-1 15,0 0-1-15,-6 6 0 0,-6-4-15 0,0 6 0 16,3 0 0-16,3 3 0 0,0-1 0 0,-3 4 0 0,3-1 0 0,0 0 0 15,0 6 0-15,-3-1-12 0,3 1 12 0,-2 2-13 16,-1 0 13-16,0 0 0 0,3 0 0 0,-3 3 0 16,3 5 0-16,-3-2 0 0,0-4 0 0,3-1 0 15,0-1 0-15,-3-3 0 0,6-2 8 0,-3 3-8 16,0-6 28-16,0 3 3 0,0-3 0 0,3-2 0 16,-3 2-48-16,3-3-10 15,0-2-1-15,3 0-1 0,0 0 29 0,0 0 0 0,0-8 0 0,0 5 0 0,0-5 0 16,0 0 0-16,0 0 8 0,6 6-8 15,0-1 8-15,0 0-8 0,0-2 12 0,0 0-12 0,3-1 13 16,0-2-4-16,0 0-1 0,3 0 0 0,0-2 13 0,3-1 3 16,3 0 0-16,2-2 0 15,4 0-24-15,0-1 0 0,0 1 0 0,-6 0 8 0,0 0 4 0,-1-1 0 16,1 1 1-16,0 0 0 0,-6-1-1 0,3 4 0 16,0-4 0-16,-3 4 0 0,0-3-3 0,0 5-1 15,-4-6 0-15,1 4 0 0,0-1-8 0,-3 0 0 16,3 1 0-16,-6-1 0 0,-3 3 0 0,6-3 0 15,-6 3 0-15,0 0 0 0,0 0 0 0,6-2 0 0,-6 2 0 16,0 0 0-16,0 0 0 0,0 0 0 0,0 0 0 0,0 0 0 16,0 0 27-16,0 0 3 0,0 0 1 0,0 0 0 31,0 0-51-31,0 0-9 0,0 0-3 0,0 0 0 0,0 0 32 0,0 0 0 16,0 0-8-16,0 0 8 15,0 0-48-15,0 0-6 0,0 0-2 0,0 0 0 16,0 0-88-16,0 0-19 0,0 0-3 0,0 0-1 15,0 0-66-15,0-6-14 0,-3-4-2 0,3 10-1 0</inkml:trace>
  <inkml:trace contextRef="#ctx0" brushRef="#br0" timeOffset="55629.17">24329 11393 1508 0,'0'0'33'0,"0"0"7"0,0 0 2 0,0-5 0 0,-3-3-34 0,0 2-8 0,0 1 0 0,0 3 0 16,0-4 87-16,0-2 15 0,0-8 3 0,3 3 1 16,-5 5-32-16,5 0-6 0,-3 3-2 0,3 0 0 15,-3-1-14-15,3 6-4 0,0 0 0 0,0 0 0 16,0 0-9-16,0-5-3 0,0 5 0 0,0 0 0 15,0 0 8-15,0 0 0 0,0 0 1 0,0 0 0 0,0 0-8 0,0 0-1 16,0 0-1-16,0 0 0 0,0 0-35 0,0 0-19 16,0 0 3-16,0 5 0 0,0 11 25 15,0 0 6-15,3-5 1 0,0 5 0 0,2 0-8 0,-2 2-8 16,0 3 11-16,0 0-11 0,0 1 8 0,3 1-8 16,-3-1 0-16,3 1 0 0,0-2 0 0,-3 3 0 15,0-3 0-15,3 3 0 0,-3-3 0 0,3 1 0 16,-3-4 0-16,0 6 0 0,0 5-10 0,0-5-2 15,0-3-1-15,0-2 0 16,-3-6-23-16,3 0-4 0,-3-2 0 0,3-1-1 16,-3 1-164-16,0-1-33 0</inkml:trace>
  <inkml:trace contextRef="#ctx0" brushRef="#br0" timeOffset="77514.15">18513 7101 1594 0,'-6'-13'71'0,"3"11"14"0,0-6-68 0,3 2-17 0,-3-2 0 0,3 3 0 0,0-3 23 0,3 3 1 16,-3-3 0-16,3 0 0 0,0 0 6 0,0 0 2 16,-3 0 0-16,3 0 0 0,0 0-13 0,0 3-3 15,0 2 0-15,-3 3 0 0,6-5-6 0,-3 0-2 16,-3 5 0-16,6-3 0 0,0 0-8 0,0 1 0 16,3 2 0-16,0 0 0 0,0 0 0 0,0 2 0 15,2-2 0-15,1 3 0 0,0 0 0 0,3-1 8 16,-3 1-8-16,3 2 8 0,-3-2-8 0,3 2 8 15,0-2-8-15,-1 2 8 0,1-2 13 0,0 2 3 0,0 0 0 16,-3-2 0-16,3 2-4 0,-3 1-1 0,3-4 0 0,-3 1 0 16,0-3 4-16,2 5 1 0,1-2 0 0,0-3 0 15,0 0 4-15,3 0 0 0,3 0 1 16,-3 0 0-16,2 3-1 0,4-3-1 16,-3 2 0-16,3-2 0 0,0 3 8 0,0 0 1 0,-1-3 1 0,1 5 0 15,0-3-20-15,0 1-4 0,0 0-1 0,-4-1 0 16,4 1 20-16,-3-3 3 0,3-3 1 0,-3 3 0 15,3-2-36-15,-1-1 0 0,4 0 0 0,0-2 0 16,3 3-12-16,-4-1-10 0,1 0-2 0,3 3 0 16,0-2 24-16,-3 2 0 0,-1 2 8 0,1-2-8 15,0 0 15-15,-3 0-3 0,0-2 0 0,-4 2 0 16,7-3-4-16,-3 3 0 0,3-5-8 0,3 2 12 16,-1-2 1-16,1 2 0 0,3 0 0 0,-3 1 0 15,2-1-1-15,-2 0-1 0,0 1 0 0,-3-1 0 16,-1 1-11-16,1 2 0 0,-3 0-10 0,0 0 10 0,0-6-21 0,0 4 1 15,2-1 1-15,1 0 0 0,-3-2 38 0,6 5 7 16,-1 0 2-16,-2 0 0 0,3-3-16 0,-3 3-4 16,0 0 0-16,-1 0 0 0,1 0 4 0,0 0 0 15,-3 0 0-15,0 0 0 0,-1 0-12 0,-2 0 0 16,3-2 0-16,-3-1 0 0,3 0 0 0,-1 3 0 16,1-2 0-16,3 2 0 0,-3-3 8 15,0 3 0-15,2 0 0 0,-2 3 0 0,0-3 13 0,-3 5 3 16,3-2 0-16,-3-1 0 0,2 1-24 0,-2 2 0 15,-3-2 0-15,0 0 0 0,0-1 0 0,0 1 0 16,0 0 0-16,-1-3 0 0,1 0 0 0,3 2 8 16,-3-2-8-16,3 3 0 0,-3-3 0 0,2 0 0 15,1 2 0-15,0-2 0 0,3 3 15 0,-3 0 8 0,-3-1 1 16,3 1 1-16,-4 0-14 0,4 2-3 0,-3-2-8 0,-3-1 12 16,3 1-12-16,-3 2-13 0,0-2 2 0,-4 0 1 15,1-3 26-15,3 2 6 0,-3-2 1 0,0 0 0 16,-3 0-5-16,3-2-1 0,0 2 0 0,3 0 0 15,-3-3-17-15,0 0 0 0,2 3 0 0,1-2 0 16,-3-1 0-16,3-2 12 0,0 2-4 16,3-2-8-16,0 2 12 0,0 0-4 0,-1 1 0 0,1-4-8 15,0 6 12-15,-3-5-4 0,0 3 0 0,0-1-8 16,3 3 10-16,-6-3-10 0,2 3 8 0,1 0-8 16,-3-2 11-16,0-1-3 0,0 3-8 0,0-3 12 15,0 3-12-15,-3-2-10 0,0 2 2 0,0 0 0 16,0-3 8-16,-1 0-8 0,1 1 8 0,0-1-8 15,0 3 16-15,0-3 3 0,0 1 1 0,-3-1 0 16,3 0-12-16,0 3 0 0,-3 0 0 0,-6 0-11 0,6-2 27 0,0 2 6 16,-6 0 1-16,0 0 0 0,0 0-23 0,0 0 0 15,0 0 0-15,0 0 8 0,0 0-8 0,0 0 0 16,0 0 0-16,0 0 0 0,0 0 0 0,0 0 0 16,0 0 0-16,0 0 0 0,0 0 0 0,0 0 0 15,0 0 0-15,0 0 0 0,0 0 0 0,0 0 0 16,0 0 0-16,0 0 0 0,0 0-12 0,0 0 0 15,0 0 0-15,0 0 0 16,-6 5-95-16,0 0-19 0,-6 3-4 16,0 0-770-16,0 0-155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3:39:27.8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8292 3321 403 0,'0'0'17'0,"0"0"5"0,0 0-22 0,0 0 0 0,0 0 0 0,-3-6 0 15,0 4 16-15,3 2-2 0,0 0 0 0,0 0 0 16,0-6-6-16,-3-2 0 0,3 8-8 0,0 0 12 15,-3-2 0-15,3 2 0 0,0 0 0 0,0 0 0 16,0 0 69-16,0 0 14 0,0 0 2 0,0 0 1 16,0 0-27-16,0 0-6 0,0 0-1 0,0 0 0 15,0 0-32-15,0 0-6 0,0 0-2 0,0 0 0 0,0 0 20 16,0 0 3-16,0 0 1 0,0 0 0 0,-6-3-36 0,6 3-12 16,0 0 9-16,0 0-9 0,-6 0 24 0,6 0 0 15,0 0 0-15,0 0 0 16,0 0 4-16,0 0 0 0,0 0 0 0,0 0 0 15,0 0-28-15,0 0 0 0,0 0 0 0,0 0 0 0,0 0 0 0,0 0-14 16,0 0 2-16,0 0 0 0,0 0 12 0,0 0 16 16,9 0-3-16,-3 0-1 0,0 0 16 15,3 0 4-15,-1-5 0 0,1 2 0 0,0-2-23 0,0 5-9 16,0 0 8-16,3-5-8 0,-3 2 28 0,0 0 0 16,3 1 0-16,-3 2 0 0,3 0-28 15,-3 0 0-15,0-6 0 0,2 6 0 0,-2 0 8 0,0 0-8 0,3 0 0 16,0 0 8-16,0-2 0 15,3 2 0-15,0 0 0 0,0-3 0 0,3 0-8 16,-1-2 0-16,7 2 0 0,-3 3 0 0,-3-2 12 16,3-1-4-16,-6-2 0 0,2 5 0 0,-2-5 4 0,0 5 0 15,0-3 0-15,-3 3 0 0,0 0 6 0,0 0 2 0,0-5 0 0,0 5 0 16,-3 0-7-16,0-6-1 16,-1 6 0-16,1-2 0 0,-3 2 0 0,0 0 0 0,-6 0 0 0,6 2 0 15,0-2-12-15,-6 0 8 0,9 0-8 16,-9 0 0-16,6 0 11 0,0 6-11 0,-6-6 12 0,0 0-12 15,9-6 10-15,-9 6-10 0,0 0 8 0,0 0-8 16,0 0 8-16,0 0-8 0,6 6 0 0,-6-6 8 16,0 0-8-16,0 0 0 0,0 0 0 0,0 0 8 15,0 0 0-15,0 0-8 0,0 0 12 0,3 5-4 16,-3-5 0-16,0 8-8 0,0-8 12 0,0 0-4 16,0 0-8-16,0 5 0 0,-3 0 0 0,0 3 0 15,0-5-32-15,0 2-1 0,3 3-1 0,-3 3-591 16,0-9-119-16</inkml:trace>
  <inkml:trace contextRef="#ctx0" brushRef="#br0" timeOffset="1195.3">10581 3437 172 0,'0'0'8'0,"0"0"1"0,0 0-9 0,0 0 0 0,0 0 0 15,0 0 0-15,0-8 153 0,0 8 29 0,0 0 6 0,0 0 0 16,0 0-121-16,0 0-25 0,0 0-5 0,-3-5-1 15,0-1-1-15,3 6-1 0,0 0 0 0,0 0 0 16,0-5-34-16,0 5-19 0,0-3 3 0,3-2 0 16,-3-3 16-16,0 8 0 0,3-5 0 0,-3 5 0 15,0 0 0-15,3-5 0 0,-3 5 0 0,3-8 0 16,-1-5 35-16,1 2 10 0,0 8 3 0,0-5 0 16,0 3-26-16,-3 5-5 0,3-5-1 0,0-1 0 15,0 4-16-15,3-3 0 0,-6 5 0 0,0 0 0 16,3-6 42-16,-3 6 5 0,9-2 1 0,-6 2 0 0,3-6-31 0,0-2-5 15,-6 8-2-15,6-2 0 0,-6 2-10 0,3-3 8 16,-3 3-8-16,6-5 8 16,-6 5-8-16,3-3 0 0,-3 3 0 0,6-3 0 0,0 1 24 0,-6 2-1 15,0 0 0-15,6 0 0 0,-6 0-12 0,9 0-3 16,-3 0 0-16,-6 0 0 0,6 0-8 0,0 2 12 16,0 1-12-16,2-3 12 15,-2 3-12-15,0 2 8 0,3-5-8 0,0 3 8 16,3-1 11-16,-3-2 1 0,3 0 1 15,0 3 0-15,6-3 13 0,0 5 2 16,2-5 1-16,-2 0 0 0,3 0-5 0,0 0 0 16,-3 0-1-16,0-5 0 0,0 2-11 0,2 1-3 0,-2 2 0 0,3-3 0 0,-3 3-1 15,-3 0 0-15,3 0 0 0,0 0 0 0,-4 0-2 0,4 0-1 16,0 0 0-16,-3 0 0 0,3 0-3 0,0 0-1 0,0 0 0 0,-1 0 0 16,4 0-1-1,-3-5 0-15,0 5 0 0,-3-3 0 0,6 0-8 0,-3 1 12 0,-1 2-12 16,-2-5 12-16,0 2-2 15,-3 3 0 1,0-3 0-16,0 1 0 0,-3 2-10 0,3 0 12 0,-3 0-12 16,-3 0 12-16,-6 0-2 0,0 0 0 0,0 0 0 0,9 0 0 0,-9 0-10 0,0 0 8 0,0 0-8 0,0 0 8 15,0 0 0-15,0 0-8 0,0 0 12 0,0 0-4 16,0 0 4-16,0 0 1 0,0 0 0 0,0 0 0 16,0 0 1-16,0 0 0 0,0 0 0 0,-3 5 0 15,3-5-6-15,-6 8 0 0,3-6-8 0,3-2 12 16,-6 3-4-16,0-3 0 0,6 0-8 0,-3 3 12 0,-6-3-12 15,6 5 9-15,-3-5-9 0,0 0 8 0,0 0-8 0,0 0 0 16,0 0 0-16,0 0-11 16,3 0-2-16,-3 0-1 0,6 0 0 0,-6 0 0 15,-3 3-148 1,0-3-30-16,3 0-5 0</inkml:trace>
  <inkml:trace contextRef="#ctx0" brushRef="#br0" timeOffset="2442.83">13242 3442 115 0,'0'0'10'0,"0"0"-10"15,0 0 0-15,0 0 0 0,0 0 113 0,0 0 21 0,0 0 4 16,-3-5 1-16,3 0-79 0,0 5-16 16,0-6-4-16,0 6 0 0,0 0 0 0,0 0 0 0,0 0 0 0,-3-2 0 15,3 2-22-15,0 0-5 0,0 0-1 0,0 0 0 16,0 0-1-16,0 0-1 15,0 0 0-15,0 0 0 0,0 0 6 0,0 0 2 0,0 0 0 0,0 0 0 16,0 0 4-16,0 0 1 0,0 0 0 0,0 0 0 16,0 0 1-16,0 0 1 0,0 0 0 0,0 0 0 15,6-6 6-15,0 1 1 0,0 2 0 0,-6 3 0 16,2 0 0-16,4-5 0 0,3 5 0 0,-3 0 0 16,3 0-13-16,0 0-3 0,0-5 0 0,3 2 0 15,0 3 23-15,0 0 4 0,0 0 1 0,3-2 0 16,0-1-22-16,2 3-4 0,-2 0-1 0,6-5 0 0,-3 2 7 15,6 0 0-15,-3 1 1 0,5 2 0 16,4-6-1-16,-3 4-1 0,3 2 0 0,-4-3 0 0,1 3-8 16,0 0-2-16,-3-2 0 0,0 2 0 0,0 0 1 0,-4-8 0 15,4 2 0-15,-3-4 0 0,0 7-5 0,0-2-1 16,-1-3 0-16,1 8 0 0,3-5 17 16,-3 5 3-16,0-6 1 0,3 4 0 15,2-4-5-15,-2 1 0 0,-3 0-1 0,0 2 0 16,-3-5-8-1,-3 5-2-15,0 1 0 0,-4 2 0 0,1-8-24 0,-3 5-5 16,-3 1 0-16,0 2-1 0,-6 0 33 0,0 0 6 0,0 0 2 0,0 0 0 0,0 0-24 0,0 0 8 16,0 0-8-16,0 0 0 0,0 0-12 0,0 0-8 0,0 0 0 0,0 0-647 15,0 2-129-15</inkml:trace>
  <inkml:trace contextRef="#ctx0" brushRef="#br0" timeOffset="9239.08">7125 4278 403 0,'0'0'36'0,"0"0"-36"16,0 0 0-16,0 0 0 0,0 0 54 0,0 0 4 16,0 0 1-16,-3-2 0 15,-3-1-18-15,6 3-3 0,0 0-1 0,-3-5 0 0,-3 2-8 0,3-2-1 16,0-8-1-16,0 2 0 0,0 3-7 0,0 3 0 15,-3 2-1-15,6 3 0 0,0 0-8 0,0 0-2 16,0 0 0-16,0 0 0 0,0 0 15 0,0 0 4 16,0 0 0-16,0 0 0 0,0 0-28 0,0 0 0 0,0 0 0 0,0 0 0 15,0 0 0-15,0 0 10 0,0 0-1 0,0 0 0 16,0 0 11-16,0 0 3 16,0 0 0-16,0 0 0 0,0 0-13 0,0 0-2 0,0 0-8 0,0 0 12 15,0 0 36-15,0 0 6 0,6 5 2 0,3 3 0 16,0-2-44-16,0 2-12 0,-3-8 0 0,3 2 0 15,3-2 21-15,0 0 0 0,-1 0 0 0,1 0 0 16,0 0-2-16,3 0-1 0,3 0 0 0,-3 0 0 16,0 0-1-16,0 0 0 0,5 0 0 0,-2 0 0 15,-6 3-3-15,3 0-1 0,3 2 0 0,0-5 0 16,0 0-13-16,-3 2 0 0,-4 1 8 0,7 0-8 16,-3-3 8-16,0 5 0 0,-3-5-8 0,3 0 12 15,3 0-1-15,-3 0-1 0,0-5 0 0,2 5 0 16,1-3 7-16,0 0 2 0,0 1 0 0,3 2 0 15,3 0-2-15,-1-5 0 0,4 5 0 0,-6 0 0 16,-3 0-6-16,3 0-2 0,0-3 0 0,2 3 0 16,-2 3 1-16,-3-3 0 0,3-3 0 0,0-2 0 0,0-6-1 15,2 0 0-15,-2 6 0 0,3-3 0 0,3 3 12 16,3-3 3-16,-7 0 0 0,7 5 0 16,6-5-24-1,0 3 0-15,-7-3 0 0,1 3 0 0,0-3 8 0,-3 5 3 16,-1 1 1-16,-2-6 0 0,0 5-29 0,3 0-6 0,-3 3-1 15,0 0 0-15,2-5 50 0,1 5 10 0,0 0 1 16,3 0 1-16,2 0-27 0,1 0-11 0,-3-2 8 0,0 2-8 16,-4 0 8-16,1 0-8 0,-3 0 8 0,3 0-8 0,-6 0 0 0,3 0 0 15,-4 2 0-15,1-2 0 0,0 5 0 0,3-5 0 0,-3 3 0 16,-1 0 0-16,7 5 0 0,0-6 0 16,3 4 0-16,-3-1 0 0,-4 0 8 0,4 3-8 0,-6-5 0 15,3-1 8-15,-3 6-8 0,3-8 10 0,-4 3-10 16,-2 0 10-16,0-1-10 15,3 1 0-15,-3-3 0 0,0 0 8 0,2 3-8 16,-2-3 12-16,3 0-12 0,0 0 12 0,0 0-12 0,0 0 0 0,-3 0 0 0,5 0 0 16,4-3 0-16,-3 3 12 0,0-5-4 15,-3 2 0-15,-4 3 10 0,4 0 2 0,0 0 0 0,-3-3 0 16,-3 3-4-16,0 0-1 0,3 0 0 16,-4 0 0-16,1 0-7 0,-3 0-8 0,3 0 11 0,0 3-11 15,-3-3 10-15,3 5-10 0,0-2 8 0,0 5-8 16,-1 0 0-16,4 0 8 0,-3-6-8 0,6 6 0 15,0-8 0-15,0 0 0 0,0 3 0 0,-1 0 0 16,4-3 0-16,-6 0 0 0,3 2 8 0,-3 4-8 16,3-6 0-16,-4 0 0 0,-2 2 0 0,0 1 0 15,3 0 0-15,-3 2 0 0,0-5 0 0,0 0 0 16,0 2 0-16,-3-2 0 0,2 0 0 0,1 3 8 0,0-3-8 16,3 0 0-16,-3 0 9 0,0-3-9 0,3 1 0 15,-3 2 9 1,-1 0-9-16,4-5 0 0,3 2 21 0,-3 0-2 0,0 1-1 0,0 2 0 15,-3-11-18-15,2 3-19 0,-2 3 4 0,0 2 1 0,-3-2 26 16,0 2 6-16,0 1 1 0,-3 2 0 0,3-3 21 0,-3 3 4 16,0 0 0-16,0 0 1 0,-1 0-36 0,1 0-9 15,0 0 0-15,0 0 0 16,-3 0-27-16,0 0-7 0,-6 0-2 0,9 0 0 16,-3 0 36-16,3 0 0 0,-9 0 0 0,6 0 0 0,0 0 0 0,-6 0 0 0,6 0 11 15,3 0-11-15,-9 0 15 0,6 0-4 0,0 0-1 16,3 0 0-16,-9 0-2 0,6 0-8 0,0 0 12 0,-1 0-4 15,-5 0-8-15,6 0 10 0,-6 0-10 16,9 0 10-16,-3 0-10 0,-6 0 0 0,6 0 0 16,3 0 0-16,-3 0 0 0,0 0 8 0,-6 0 2 15,0 0 0-15,9 0-10 0,-3 0-9 0,3 0 9 0,-3 0-13 16,-6 0 27-16,6-5 6 0,3 5 0 0,-3-3 1 16,-6 3-21-16,9 0 0 0,0 0 0 0,-3 0 0 15,-6 0 0-15,8 0 0 0,4 0 0 0,-3-3 0 16,0 1 0-16,0 2 0 0,-3-3 0 0,0 3 0 15,0 0 0-15,3 0 0 0,-9 0 0 0,6-3 0 16,3 3 0-16,0 0 0 0,0-5 0 0,0 2 0 16,0 3 0-16,-4 0 8 0,4 0-8 0,0-2 0 0,-3-1-8 15,3 3-7-15,0 0-1 0,0 0 0 0,0 0 16 0,3-5 0 16,-3 2 0-16,0 3 10 0,0 0-10 16,3 0 0-16,-3 0 0 0,2-2-11 15,1-1 11-15,-3 3 0 0,3 0 0 0,0 0 0 0,0 0 0 0,3-5 0 16,0 5 0-16,-3 0 0 15,6 0 9-15,-4 0 4 0,7 0 1 0,-3 0 0 0,3-3-14 16,3 3 0-16,-3-3 0 0,-1 3 0 16,4-2 0-16,-3 2 0 0,-3 0 8 0,3 0-8 15,-3-6-10-15,2 6-5 0,-2 0-1 16,0 0 0-16,0 0 16 0,-3 0 0 16,3 6 0-16,0-6 0 15,0 0 0-15,2 2 0 16,1 1 0-16,0-3 0 15,0 0 8-15,3 0 5 16,2 0 1-16,1 0 0 0,-6 0-14 0,3 0 0 0,-3-3 0 0,0 3 0 0,-4-2 9 0,1 2-1 0,-3 0 0 16,0 0 0-16,-3 0-8 0,0-6 0 0,0 4 0 0,-3 2 8 15,3 0-25-15,-3-3-6 0,-4 3-1 16,4-3 0-16,-3 3 24 0,0 0 0 0,-6 0 0 0,9 0 0 0,-3 0 28 16,0 0 9-16,-6 0 3 0,9 0 0 0,-9 0-40 0,6 0 0 0,0 0 0 0,3 3 0 0,-9-3 0 0,6 0 11 0,-6 0-1 0,6 3 0 15,-6-3-10-15,0 0 0 0,6 0 0 0,-6 0 8 16,0 0-8-16,0 0 0 0,0 0-10 15,0 0 10-15,6 0 0 0,-6 0 0 16,0 0 0-16,0 0 0 0,0 0 0 0,0 0 10 16,0 0-2-16,0 0 0 0,0 0-8 0,0 0 0 0,0 0 0 0,0 0-11 0,0 0 11 0,0 0 0 15,0 0 8-15,0 0-8 0,0 0 0 0,0 0 0 16,0 0 0-16,0 0 0 16,0 0-18-1,0 0-8-15,0 0-2 0,-6 8 0 0,-3 5-201 0,-6 3-41 16</inkml:trace>
  <inkml:trace contextRef="#ctx0" brushRef="#br0" timeOffset="13536.79">14566 4109 536 0,'0'0'24'0,"0"0"4"0,0 0-28 0,0 0 0 0,0 0 0 0,0 0 0 16,0 0 65-16,0 0 7 0,0 0 2 0,0 0 0 15,0 0-50-15,0 0-9 0,0 0-3 0,0 0 0 16,0 0-4-16,0 0-8 0,0 0 11 0,0 0-11 16,0 0 14-16,0 0-4 0,0 0-1 0,0 0 0 15,0 0 13-15,6 0 2 0,3 0 1 0,-3 0 0 16,0 0 6-16,0 3 1 0,3-3 0 0,-3 0 0 16,3 0-18-16,0 2-3 0,0-2-1 0,-3 3 0 15,-1 2 10-15,1-5 1 0,0 0 1 0,3 0 0 0,0 0-22 0,-3 3 0 16,0 0 0-16,3-3 0 15,-3-3 0-15,3 3-15 0,-3 0 3 16,0 0 0-16,0 0 50 0,3-3 10 0,0 3 3 0,-3 0 0 0,0 0-40 0,3 0-11 16,-1-5 0-16,1 5 0 15,0-3 8-15,0 3-8 0,3-2 8 0,-3-1-8 16,0 3 0-16,3-5 0 0,-3 2 0 0,0 0 0 0,0 3 0 0,3-2-13 16,0 2 1-16,-4-3 1 0,4 3 11 0,0 0 9 15,3-3-1-15,0 3-8 0,-3 0 16 16,0 0-3-16,6 0-1 0,-6 0 0 15,0 0-12-15,-4 0 0 16,7 0 8-16,-6 0-8 0,3 0 0 0,-3 0 11 16,3 0-11-16,-3 0 10 0,3 0-10 0,0 0 0 15,-3 0 0-15,3 0-11 0,-1 0 11 16,1 0 0-16,0-5 0 0,0 5 8 0,0-2 1 16,0 2 1-16,0-3 0 0,3 3 0 0,-3 0 14 0,3 0 4 15,-1 0 0-15,-2 0 0 0,3 0-28 0,0 3 0 0,3-3 0 0,-3 2 0 16,6 3 0-16,0-5 0 0,-1 3 0 0,-2-3 0 0,3 0 12 0,-3 0-4 15,0 0 0-15,-3 0 0 0,3 0-8 0,-1 0 0 0,-2 0 0 0,0 0 0 16,0 0-24-16,-3 0 0 0,3 0 0 16,-3 0 0-16,0 0 24 0,0 0 0 0,-1 0 0 0,1 3 0 15,0 2 24-15,0-2 8 0,0 2 3 0,0-5 0 16,3 5-27-16,-3-2-8 0,0 2 0 0,0-2 0 16,2 2 0-16,1 0 0 0,0-2 0 0,3 0-9 15,6 5 9-15,-3-8 0 0,-3 5 8 16,-1-5-8-16,4 3 11 0,-3-3-3 15,3 5 0-15,-3-5 0 0,0 0-8 0,-3 0 0 0,2 0 0 16,-2 3 0-16,0-1 0 0,0 1 0 0,3 2 0 0,-3-5 0 0,0 0 0 16,3 3 0-16,-1-1 0 0,1 1 0 0,3 2 0 0,0-5 0 15,0 0 0-15,3 0-11 0,2 0 11 16,1 3 8-16,0-3-8 0,-3 0 11 0,0 0-11 16,-1 0 0-16,-2-3 0 0,0 3 0 0,0 0 0 15,0 0-14-15,0 0 3 0,2 0 1 0,-2 0 10 16,3 0 8-16,-3 3-8 0,6 0 11 0,0-1-3 15,-1 1-8-15,1-3 12 0,0 3-4 0,3-3-8 0,-4 5 8 16,-2-5-8-16,0 0 8 0,-3 0-8 0,0 0 0 16,0 0 0-16,-1 3 0 0,-5-6 0 15,6 3 0-15,0 3 0 0,-3-3 0 0,3-3 0 16,-3 3 0-16,2 0 0 0,4 3 0 0,0-1 11 0,0-2-3 16,3 3-8-16,-4-3 12 0,4 5-12 0,-3-5 0 0,-3 13 0 15,0-7 0-15,2 2 0 0,-2-3 0 16,-3-2 8-16,0 2-8 0,0 0 0 15,-3-2 0-15,6 2 8 0,-7-2-8 0,1-3 0 0,3 0 0 0,0 0 0 0,3 0 0 16,0-3 0-16,0 3 9 0,-1-5-9 0,4 2 8 16,6 3 9-16,-3 0 2 0,-3 0 0 0,2 0 0 15,1 0-33-15,-3 3-6 16,-3-3-2-16,0 0 0 0,0 5 22 0,-1-5 0 16,-2 0 0-16,0 0 0 15,-3 0 0-15,3 0 0 0,0 0 0 0,-3 0 0 0,-1-5 20 0,1 5 9 0,3-3 2 16,-3 3 0-16,3-3-31 0,0 3 0 0,0 0 0 0,2-2 0 0,4 2 8 15,0 0-8-15,0 0 0 0,-3 0 9 0,0 0-9 16,-4 0 0-16,4 2 0 0,-6-2 0 16,3 3 0-16,-3-3 0 0,0 3 0 0,-3 2 8 0,0-5-8 0,0 0 0 15,-1 0 9-15,1 3-9 16,-3-3 0-16,3 2 9 0,-3-2-9 0,0 3 0 16,3-3 11-16,-3 0-11 0,3-3 10 0,-3 3-10 0,3 0 8 0,-1 0-8 15,1 0 0-15,0-2 9 0,3 2-9 16,0 0 8-16,0 0-8 0,0 0 8 0,3-3-8 15,3 3 12-15,-7 0-12 0,1 0 12 0,0 0-12 0,0 0 10 16,0 3-10-16,0-3 10 0,-3 0-10 0,0 2 0 16,0-2 9-16,-1 0-9 0,1 3 0 0,0-3 0 0,-3 0 0 15,3 0 8-15,0 0-8 0,-3 5 0 0,3-5 0 0,-3 0 0 16,3-5 0-16,-3 5 9 0,3-3-9 0,-1 3 0 16,1 0 18-16,0-2-3 0,0-1-1 15,0 3 0-15,0 0-14 0,0-5 0 0,0 2 0 16,0 0 0-16,0 1-16 0,2 2-7 0,-2 0-1 15,3 0 0-15,6 0 49 0,-3 0 10 0,0 0 1 16,-3 0 1-16,0 0-25 0,-1 0-12 0,1 0 10 0,-3 0-10 16,3 0 8-16,-3 0-8 0,0 0 0 0,0 0 9 15,0 0-9-15,0 0 8 0,-3 0-8 0,2 0 8 32,1 0-28-32,0 0-7 0,0 0-1 0,-3 0 0 0,3 0 48 0,0-8 8 0,-3-3 3 0,3 3 0 15,0 0-19-15,3 6-4 0,-4-1-8 0,1 3 12 16,3-5-4-16,0 2-8 0,-3 1 11 0,3-1-11 0,0 3 10 15,0 0-10-15,3 0 8 0,2 0-8 0,-2-5 8 16,0 5-8-16,0-3 0 0,-3 3 8 0,3-5-8 0,-3 2 0 16,-1 0 0-16,1 3 8 15,0-5-8-15,0 2 0 0,0 3 0 0,-3-2 8 0,0-1-8 0,0 3 0 16,0 0 0-16,-3 0 0 0,2-5 0 16,-2 2 0-16,0 3 8 0,3 0-8 0,-3 0 0 15,3 0 0-15,0 0 0 0,3 0 8 0,-3 0-8 16,0-2 0-16,3 2 0 0,-1-3 0 0,4 3 0 0,0 0 0 15,3 0 0-15,0-5 0 0,-3 2 8 16,0 0-8-16,-1 1 0 0,-2 2 8 0,3 0-8 16,-3-6 0-16,3 4 0 0,-3 2 0 0,0-6-11 15,0 6-7-15,-4-5-2 0,4 3 0 0,-3 2 20 16,0 0 0-16,0-3 0 0,3 0 0 0,-3 3 16 16,0 0 6-16,0-5 2 15,0 5 0 1,-1-3-15-16,1 3-9 0,0-2 12 15,3 2-12-15,0-3 11 0,-3 3-11 0,0 0 10 16,3 0-10-16,0-5 8 0,2 5-8 0,4-3 0 16,-3 3 0-16,-3-5 9 0,3 2-9 0,-3 3 8 0,0-3-8 0,0 3 8 15,-4 0-8-15,4-5 8 0,-3 3-8 0,-3-1 8 0,3 3-8 0,-3 0 8 0,3-3-8 16,-3 3 8-16,-3 0-8 0,3 0 8 0,-3 0-8 0,3 0 8 0,-3 0-8 0,-6 0 8 0,6 0-8 16,0 0 21-16,-6 0-1 0,8 0 0 0,-2 0 0 15,0 0-20-15,0 0-16 0,-6 0 2 0,6 0 1 16,-6 0 13-16,9 0 0 0,-9 0 0 0,0 0 0 15,6 0 0-15,-6 0 0 0,0 0 0 0,6 0 0 16,-6 0 0-16,6 0 0 0,-6 0 0 0,9 0 0 16,-9 0 0-16,0 0 0 0,0 0 0 15,6 0 0-15,0 0 0 0,-6 0 0 16,0 0 0-16,6 0 0 0,-6 0 0 0,6 0 13 0,-6 0-2 0,0 0-1 0,0 0-10 0,9 0-14 16,-9 0 3-16,0 0 1 0,0 0 10 0,0 0 0 15,6 0 0-15,-6 0 0 0,0 0 0 0,0 0 0 16,0 0 0-16,0 0 0 0,0 0 0 0,0 0 0 15,0 0-9-15,0 0 9 16,0 0-118-16,-6 6-19 0,-6 1-4 16</inkml:trace>
  <inkml:trace contextRef="#ctx0" brushRef="#br0" timeOffset="138760.87">6631 3270 1324 0,'-3'-13'118'0,"0"10"-94"0,3-7-24 0,0 7 0 31,-3-7-19-31,0 2-8 0,0 0-1 0,3 2-1 0,0-2 47 0,-3 3 10 0,3-3 1 0,-3 3 1 16,3 0-3-16,-3-1-1 0,0 4 0 0,3-6 0 15,0 8-18-15,-3-6-8 0,0 1 8 0,0 0-8 16,-3 2 0-16,3-2 0 0,0-3 0 0,-3 3 0 16,3-3 0-16,-3 3 0 0,0-1 0 0,0 1 0 15,0 2 16-15,0-5 0 0,-3 3 1 0,0 0 0 16,-2-1 3-16,-1 4 0 0,0-3 0 0,0 2 0 15,-3 3 5-15,0 0 2 0,0 0 0 0,0 0 0 16,-3 3-10-16,-2 2-1 0,-1-3-1 0,3 4 0 0,-3-1-3 16,0 0-1-16,0 3 0 0,4 0 0 15,-1 3 4-15,0-3 1 0,0 0 0 0,0 2 0 16,6-4-8-16,-3 4-8 0,0 1 11 0,1 2-11 0,-1-8 21 0,-3 8-2 16,3 1-1-16,0-1 0 0,-3-5-6 0,0 5 0 15,3 0-1-15,1 1 0 0,-1-1-11 16,0 5 0-16,0 1 9 0,-3-6-9 0,6 3 0 0,-9-3 0 15,6 0 0-15,4 1 8 0,-4-4 8 0,3 3 3 16,3-2 0-16,-3 0 0 0,6-1-19 0,-3-2 0 16,0 3 0-16,3-1 0 0,0 1 0 0,0-6 0 15,0 8 0-15,3-5 0 0,-3-2 8 0,6 2-8 16,-6-1 12-16,6 4-12 0,-3-6 0 0,3 3 0 16,-3-2 0-16,3 2 0 0,0-3 9 0,3 3-1 15,-3 0-8-15,3 2 12 0,-3-2-2 0,6-2-1 0,-6-1 0 16,0 3 0-16,3 5-9 0,0-8 8 15,0 3-8-15,3 5 8 0,-3-5-8 0,3 3 0 16,-3-3 0-16,6 5 0 0,-3-2 8 0,3-1-8 0,-6 1 0 16,3 2 8-16,3 0-8 0,0 1 0 0,-3-1 0 15,3-5 0-15,0 2 0 0,-3 4 0 0,2-7 0 16,1 4 0-16,3-3 0 0,3 5 8 0,-9-5-8 16,3 3 0-16,0 2 8 0,0-5-8 0,0 2 0 0,0 4 8 15,3-4-8-15,-3 1 0 0,3 2 0 0,-4-5 0 16,1 3 0-16,0-1 0 0,3 1 0 15,0-1 0-15,0 1 0 0,-3 0 8 0,0 2-8 0,3-5 0 16,0 2 0-16,0-2 0 0,0 5 8 0,-1-7-8 16,4 2 0-16,-3 2 0 0,3 1 0 0,0-1 0 15,3-2 8-15,0 0-8 0,0 3 0 0,2-3 8 16,1 2-8-16,3 1 0 0,-3-3 0 0,3 0 0 16,-3 0 0-16,2 0 0 0,1 2 0 0,0-2 8 0,0 0-8 0,0 3 8 15,-4-9-8-15,4 4 8 16,0-1 7-16,0 0 1 0,-3-2 0 0,5 2 0 0,-2-5-16 0,6 3-10 15,0-3 2-15,3 3 0 0,-4-1 8 0,4 1 0 16,0-3 0-16,-3 2 8 0,-4 4-8 0,1-6 8 16,-3 2-8-16,3 1 8 0,-3 5-8 0,-1-8 9 15,1 0-9-15,0 0 10 0,3 3-10 0,3-3 12 16,-4 2-12-16,4-2 12 0,0 0-12 0,0 3 10 16,-1 2-10-16,1-5 10 0,-3 0-10 0,0 3 8 15,0 0-8-15,-1-3 8 0,-2 0-8 0,0 0 0 16,3 0 0-16,0 0 8 0,-1-3-8 0,4 0 12 0,0-2-12 0,3 2 12 15,2 3-12-15,-2-2 0 0,-3-1 0 0,0 3 8 16,-1 0-8-16,-2 0 12 0,-3 0-12 0,0 0 12 16,0 0-12-16,-4 0 10 0,4 0-10 15,-3 0 10-15,-3 0 9 0,6 0 1 0,3 0 1 16,2 0 0-16,-5 0-21 0,6 0-15 0,3 0 3 0,-1 0 0 16,-2 0 12-16,-3 0 0 0,3 3 0 0,-4-1 0 15,-2-2 0-15,3 3 0 0,0-3 0 0,-3 0 0 16,2-3 0-16,1 3 0 0,-3 0 8 0,6-2-8 15,-3-1 8-15,2 3-8 16,4-5 0-16,0 5 0 0,-3-3 8 16,-1 3-8-16,1 0 9 0,0 0-9 15,-3 0 0 1,0 0 8-16,-1-3-8 0,1 1 0 0,0 2 0 0,3-6-18 16,2 1 4-16,4 3 1 0,0-1 25 0,3 0 6 0,-4 3 1 0,-2-5 0 0,0 2-19 15,-4 3 8-15,1 0-8 0,0-2 0 0,-3 2 8 0,-3 0-8 0,5 0 0 0,-2-3 0 0,3 3 39 16,3 0 1-16,-4-5 0 0,7 2 0 15,0 3-60-15,0 0-11 0,-1 0-2 16,-2 0-1-16,-3 0 34 0,0 0 0 0,-1 3 0 0,1-3 0 0,0-3 0 16,3 3 0-16,-1-3 0 0,7 1 0 0,0 2 0 15,-1 0 0-15,1 0 8 16,0 0-8-16,0 0 0 0,-4 0 9 0,-2-5-9 0,0 5 8 0,-1 0 14 0,4 0 2 16,-3 0 1-16,6 0 0 0,-1 0-34 15,4 0-7-15,-3 0-2 0,-1 5 0 0,1-5 29 0,0 2 5 16,-3 1 2-16,-4-3 0 0,1 0-27 0,3 0-6 15,-4 0-1-15,7 0 0 0,3 0 16 0,-3-3 0 16,-1 3 0-16,-2 0 0 0,0 0 8 0,-4 0-8 0,1 0 0 0,-3 0 0 16,0 0 0-16,-1 0 0 15,-2-2 0-15,3 2 0 0,3 0 8 0,-4-5-8 0,4 2 0 16,0 0 0-16,0 1 0 0,2-6 0 0,-5 5 0 0,0 3 0 16,-3 3 0-16,0 5 0 0,-4-8 0 0,1 5 0 15,0-5 0-15,-3 3 0 0,3-3 0 0,-4 0 0 16,1 0 10-16,3-3-10 0,0-2 8 0,3-1-8 15,0 4 20-15,-1-4 0 0,4 6-1 0,-3 0 0 16,0-8-19-16,-1 8-16 0,1-2 4 0,-3-1 0 16,0 3 12-16,0 0 0 0,-4-5 0 0,1 5 0 15,-3 0 0-15,3 0 0 0,0 0 0 0,0 0-9 16,0 0 9-16,2 0 8 0,1 0-8 0,3-3 11 16,0 3-11-16,0 0 12 0,-1-2-12 0,1-1 12 15,-3 3-12-15,0-5 8 0,0 2-8 0,-4 0 8 0,4-2-19 16,-3 2-4-16,-3-2-1 0,3 0 0 15,0 2 26-15,-4-5 5 0,4 3 1 0,-3 0 0 0,3-1-16 0,0 4 0 16,0-6 0-16,2 2 0 0,7-4 0 16,-3 2 0-16,0 0 0 15,0 0-10-15,-1 0 10 0,-2 0 14 16,0 0-3-16,0-2-1 0,-3-1-26 0,-1 0-4 0,-2 4-2 0,0-7 0 0,-3 4 32 0,3-1 6 16,-6 3 2-16,3-2 0 0,-6-1-18 0,3 3 10 15,-6-5-10-15,2 5 8 0,-5-3 3 0,0 3 0 16,0-5 0-16,0 3 0 0,-3 2 0 0,0-6 0 15,0 1 0-15,0-5 0 0,-3-1-3 0,0-2 0 0,0 2 0 16,3 4 0-16,-3-4-8 0,0 6 0 16,0 0 0-16,3-6 0 0,-2 6 0 0,-1 0 18 0,0-1-3 0,0 1-1 15,3 0-24-15,-3 0-5 16,0 0-1-16,0 2 0 0,0 3 16 0,0-3 0 0,0 1 0 16,0 5 0-16,0-6 0 0,-3 3 0 0,3 0 0 15,-3 0 0-15,0 3 0 0,0-3-9 0,3 3 9 0,-3-6-8 16,0 3 8-16,0 3-8 0,3-3 8 15,-3 0-8-15,0 3-5 0,0-1-1 0,0-2 0 0,0 3 0 16,-3 0 6-16,4 2 8 0,-4-2-13 0,0 0 5 16,0 2 8-16,0-2 0 0,0-1 0 0,-3 4 0 15,0 2 0-15,0-6 0 0,0 1-11 0,-3 2 11 16,-5 3 0-16,-1 0-9 0,3-5 9 0,0 5 0 0,0 0-12 16,0 5 4-16,0-5 0 15,4 0 0-15,-1 0 8 0,-3 0 0 0,3 0 0 0,0 3 0 0,0 2-8 16,0-5 8-16,0 0-8 0,-3 0 8 0,4 0 0 15,-4 0-10-15,0 0 10 0,-3 0 0 16,0 0-8-16,0 0 8 0,1 0 0 0,-4 6 0 16,-3-6 0-16,0 0-8 0,6 0 8 0,-2 2 0 0,-4 1 0 0,3-3 0 15,3 3 0-15,-3 2 0 0,0-5 0 16,4 0 0-16,-1 0 0 0,0 0 0 0,-3 0-12 0,3 0 2 16,-3 0 0-16,1 0 0 0,-1 0 18 0,-3 0 3 15,-6 0 1-15,1 0 0 0,-4 0-12 16,6 0 0-16,-3 3 0 0,4-1 0 0,-1-2 0 15,3 3 0-15,0-3 0 0,0-3 0 0,4 3 0 0,-4 0 0 16,3-2 0-16,-3-1 0 0,0 3 0 0,1-5 0 16,-7 2 0-16,3 3 0 0,0 0 0 0,1 0 0 15,-1 0 0-15,3 0 0 0,0 3 0 0,3 2 0 0,1-5 0 0,-1 0 0 16,3 0 0-16,-3 0 0 0,3 0 0 16,1 0 0-16,-4 0-9 0,0 0 9 0,0 0 0 0,-3 0 0 15,-5 0 0-15,2 0 0 0,3 0 0 0,3 0 0 16,-3 0 0-16,4 0 0 15,-4 0 0-15,3 0 0 0,3 0 0 0,-3 0 11 0,4 0-3 0,-4 3-8 16,3-3 0-16,0 2 0 0,-3-2-15 0,0 0 5 16,1 0 10-16,-4 3 0 0,3-3 0 0,-6 5 0 15,0-5 0-15,4 0 0 0,-1 5 0 0,0-5 0 16,3 3 0-16,-3 2 0 0,7-5 0 0,-4 3 0 0,3 0 0 16,3-3 0-16,-3 0 0 0,3 0 0 15,-2 0 0-15,2 0 0 0,-3-3 0 0,3 0 0 16,-3-2 0-16,3 2 0 0,-2-2 0 0,-4 5 0 15,0-5 0-15,0 2 0 0,0-2 0 0,3 5 8 16,-5-5-8-16,2 2 0 0,3 0 0 0,0 1 0 16,-3 2 0-16,4 0 0 0,-1-6 0 0,3 1 0 0,-3 2 0 15,-3 3 0-15,0-5 0 0,1-3 0 0,-1 6 0 0,-3-1 0 16,-6 3 0-16,3-5 0 0,1 2 0 0,-1 3 0 16,-3 0 0-16,6 0 0 0,-2 0 0 0,2 0 0 15,0-3 0-15,3 1 0 0,0-11 0 16,1 5 0-16,2 5 0 15,-3 0 0-15,3-5 0 0,-6 6 0 0,6-1 0 0,-5-2 0 0,-4 5 0 0,3-6 0 16,0 4 0-16,1 2 0 0,2-5 0 16,0-3 0-16,0 8 0 0,0-6 0 15,3 1 0-15,-2 2 0 0,2-2 0 0,0 5 0 0,0-8 0 16,0 5 0-16,0 1 0 0,1-6 0 0,-1 3 0 16,0-3 0-16,0 2 0 0,0-4 0 0,-3 7 0 0,1-7 0 0,-4 2 0 0,6 0 0 15,-3 2 8-15,3-2-8 0,1 3 10 0,-1-3-10 16,0 3 0-16,0 5-20 0,3-8 4 0,0 5 0 15,-2 1 16-15,-1 2 8 0,3 0-8 0,-3 0 12 16,3 0-12-16,-3 2-8 0,-3 1 8 0,4 0-13 16,2 2 13-16,-6-5 0 0,-9 5 0 15,6-2 10-15,4 2-10 0,2-5 0 0,-3 3 0 0,3-1 0 16,0 1 12-16,0 2 0 0,4-5 0 0,-1 6 0 16,-3-6-12-16,3 0-17 0,3 0 4 0,-3 2 1 15,-3 4 12-15,1-6 0 0,-1 5 0 0,3-5 0 16,-6 3 0-16,0 2 0 0,-5 0 0 0,-1-5 0 15,3 5 0-15,0 3 0 0,-3-8 0 0,1 6 0 0,2 2 0 0,3-3 0 16,-3 3-8-16,0-3 8 0,1 3 0 16,-1-3 0-16,0 3 0 0,0 0-9 0,-8 3 9 0,2-3 0 15,0 2 0-15,0 1-8 0,-2 0 8 0,-1-6 0 16,3 3 0-16,3-3 0 0,1 3 0 16,-1-5 0-16,0-1 0 0,3 1 0 0,-2-3 0 15,-1 5 0-15,-3-5 0 0,0 0 0 0,-5 0 0 0,2 0 0 16,-3 0 8-16,4 0-8 0,2 0 0 0,0 0 0 15,0 0 0-15,4-5 0 0,-1 5 0 0,-3-3 0 16,3 1 0-16,-2-1-8 0,-4 3 8 0,6 0 0 16,-9 0 0-16,4 0 0 0,-4 0 0 0,3 0 0 0,3 3 0 15,1-1 0-15,2-2 0 0,0 8 0 0,0-8 0 0,4 5 0 16,-7-5-12-16,3 8-1 0,-3-2 0 0,1 2 0 31,-4 2-88-31,3 3-18 0,-6 9-3 0,7-9-559 16,-4 5-112-16</inkml:trace>
  <inkml:trace contextRef="#ctx0" brushRef="#br0" timeOffset="140028.26">13203 13441 2512 0,'0'0'56'0,"-6"-3"11"0,-3 1 2 0,0 2 1 0,3-6-56 0,0 4-14 0,3-1 0 0,0-2 0 0,0-3 23 0,0 0 1 16,3-3 1-16,6 3 0 0,-3-5-17 0,6 0-8 15,3-3 8-15,0 3-8 0,3-1 0 0,-3 1 0 16,3 0 0-16,0 2 0 0,-4 1 0 15,4 5 0-15,-3-1 0 0,0 1 0 0,0 5-16 0,0 3 4 16,0 5 0-16,0 2 1 16,-3 3-21-16,0 6-4 0,0 2 0 0,-4 11-1 0,-2 2 21 0,-3 11 4 15,-3 11 0-15,-2-1 1 0,-1 1-11 0,-6-3-2 16,-3 2-1-16,0-2 0 0,-3 0 7 0,-3 3 2 0,0-3 0 16,-2-3 0-16,-1-8 27 0,0-2 5 0,6-6 2 15,0-5 0-15,3-5 13 0,3-3 2 16,3-5 1-16,4-2 0 0,-1-4 14 15,3-2 2-15,3-8 1 0,0 0 0 0,0 0-23 0,6 3-5 0,5-6-1 0,4 0 0 16,6-2 2-16,0-3 1 0,3-5 0 0,0 0 0 16,2-3 17-16,-2 0 3 0,0-5 1 15,0 2 0-15,-3 3-21 0,0-7-4 0,-4-1-1 0,1 0 0 16,-3 5-20-16,-3 4 0 0,0 4 0 0,0 0 0 16,-6 3 0-16,0 1 0 0,0 1 0 0,-6 6 0 15,0 0 0-15,0 0 0 0,0 0 0 0,0 0 0 16,0 0-18-16,0 0-2 0,0 0 0 0,0 0 0 31,0 0-136-31,0 0-27 0</inkml:trace>
  <inkml:trace contextRef="#ctx0" brushRef="#br0" timeOffset="140729.16">13807 13092 3168 0,'0'0'140'0,"0"0"29"0,0 0-135 0,0 0-34 16,0 0 0-16,0 0 0 0,0 0 0 0,0 0 0 15,0 0 0-15,0 0 0 16,0 0-26-16,0 0-12 0,0 0-2 0,0 0-1 0,0 0 21 0,0 0 5 16,0 0 1-16,0 0 0 0,0 0 14 0,-3 8-12 0,0 2 12 0,3 3-12 31,-3 1-16-31,3 9-4 0,-3 4 0 0,3 5 0 0,0 5 32 0,3 5 0 15,-3 0 0-15,0 6 0 0,3 7 0 0,-3-2 0 0,3-5 0 0,0-6 0 16,0 1 0-16,-3-6 0 0,3-6 0 0,0-1 0 16,0-4 0-16,0-2 0 0,0-6 0 15,-3 1 0-15,3-6 0 0,0-2 0 0,0-3 0 0,-3 0 0 16,0-8 0-16,0 0 0 0,0 0 0 0,0 0 0 16,0 0 0-16,0 0 0 0,9-3 0 0,-3 0 0 15,3-5 0-15,-3 3 0 0,3-6-8 0,0-2 8 16,-1 0 24-16,1-3 7 0,0-2 1 0,-3-4 1 15,3 1-33-15,0-3 0 0,-3 1 0 0,3-4 0 16,-3-2 0-16,3 0 0 0,-3 3 0 0,0 4 0 16,0 1 13-16,0 3-4 0,0 4-1 0,3 1 0 31,-6 0-8-31,0 5 0 0,0-3 0 0,0 4 0 0,0 1 0 0,-3 6 0 0,0 0 0 0,0 0 0 16,0 0 0-16,0 0 0 0,0 0 0 0,0 0 0 15,0 0 0-15,0 0 0 0,0 0 8 0,0 0-8 0,-6 3-10 0,0 2-4 16,3 0-1-16,-3 3 0 0,-3 3 15 0,3 0 0 15,0-1 0-15,3 1 10 16,-3-1-30 0,0 6-5-16,0 0-2 0,3 0 0 0,3-3 19 0,-3-2 8 0,0-3-8 15,3 0 8-15,0-8 0 0,0 0 0 0,0 0 0 0,3 8 0 0,3-3 0 16,0-2 0-16,0-3 0 0,6 2 0 0,-3-2 16 16,6-2 6-16,-3-1 1 0,8-2 0 0,1 2-3 0,3-2-1 15,-3-1 0-15,0-4 0 0,0-1-19 0,-1 1 0 0,-2-1 0 0,3 3 0 16,-6 0 12-16,0 3-4 0,0-3 0 15,-3 5-8-15,-3-2 0 16,-1 2 0-16,-2 3 0 0,-6 0 0 0,0 0 0 0,0 0 20 16,0 0-4-16,0 0 0 15,0 0-37-15,0 0-8 0,0 0-2 0,0 0 0 16,3 8 3-16,0 3 0 0,-3 2 0 0,-3 3 0 0,0 0-124 16,3-3-24-16,0-2-4 0</inkml:trace>
  <inkml:trace contextRef="#ctx0" brushRef="#br0" timeOffset="141002.79">14331 13351 2602 0,'0'0'116'15,"0"0"23"-15,0 0-111 0,0 0-28 0,0 0 0 0,0 0 0 0,0 0 18 0,0 0-2 16,0 0 0-16,0 0 0 0,0 0-16 0,9-3-19 15,0 1 4-15,0-1 1 0,0-2 14 0,0-1 0 16,3-2 0-16,-1 0 10 0,1 1 18 0,3-1 4 16,0 0 1-16,0 0 0 0,0-3-33 0,6 3 0 15,3 0 0-15,-1-2 0 0,-2 2 0 0,0 0 0 16,-3-3 0-16,0 6 0 31,-3-3-16-31,0 3-11 0,-1-1-1 0,-5 1-1 0,0 2-131 0,0 1-27 0,-3-3-5 16</inkml:trace>
  <inkml:trace contextRef="#ctx0" brushRef="#br0" timeOffset="141270.21">14489 13174 1324 0,'0'0'118'0,"0"0"-94"0,-9 0-24 0,3-3 0 16,0 3 244-16,0-3 44 0,0 1 8 0,0-1 3 15,3-2-179-15,0 2-35 0,0-2-7 0,3 5-2 16,0 0 0-16,-3-8-1 0,3-3 0 0,-3 3 0 15,3 3-50-15,0 5-9 0,0 0-3 0,0 0 0 16,0 0-13-16,0 0 0 0,0 0 0 0,0 0 0 16,3 8-10-16,0 0-5 0,3 0-1 0,0 2 0 15,0 6 16-15,6 0 0 0,-3 5 0 0,9 3 10 0,0 0-10 16,-1 2-17-16,1 1 4 0,-3-1 1 0,3 3 12 16,-3 1 16-16,-3-1-3 0,3 2-1 15,0 6-32 1,-1-5-6-16,-2-5-2 0,0-1 0 0,0-5 0 15,0 0 0-15,0-5 0 0,-3 0 0 0,0-5-115 0,0-1-23 0,0-7-5 0,-3 0-877 0</inkml:trace>
  <inkml:trace contextRef="#ctx0" brushRef="#br0" timeOffset="141713.15">14864 12880 2440 0,'0'0'54'0,"-6"3"11"0,0-3 3 16,0 2 0-16,0 1-55 0,0 0-13 0,0 2 0 0,6-5 0 0,0 0-15 0,0 0-5 0,0 0-2 0,0 0 0 0,0 0 9 0,0 0 1 0,0 0 1 0,0 0 0 31,0 0-29-31,0 0-7 0,0 0-1 0,0 0 0 0,9-3 48 0,0 1 16 0,0-1 0 0,0-2 0 16,3 2 32-16,0 0 7 0,0 1 1 0,2-4 0 15,-2 4-12-15,0-1-1 0,3 0-1 0,0-2 0 16,3 0-24-16,-3 2-5 0,-3 1-1 0,0-1 0 16,-6 0 16-16,2 1 4 0,-2 2 0 0,-6 0 0 15,0 0-32-15,0 0 0 0,0 0-13 0,9 0 4 0,-9 0 18 16,3 2 4-16,-3-2 1 0,6 8 0 16,0 0-14-16,0 5 9 0,-3 3-9 0,0 3 8 0,0 5-8 15,3 2 0-15,-3 0 0 0,3 9 8 0,-3 2-8 0,3-3 0 16,0 1 0-16,0-4 0 0,0 1 0 15,0 0 0-15,0-6 0 0,0 1 0 0,0-1 0 0,0-2 0 16,-1-3-12-16,-2 0 12 0,3 1-12 0,-3-1 12 16,3-3-12-16,-3-2 12 15,0 0-97-15,0-3-12 0,0-2-3 0,-3-1-626 16,3 1-126-16</inkml:trace>
  <inkml:trace contextRef="#ctx0" brushRef="#br0" timeOffset="141952.01">14900 13306 2944 0,'0'0'65'0,"0"0"14"16,0 0 2-16,0 0 1 0,0 0-66 0,0 0-16 0,0 0 0 0,0 0 0 0,3-5 0 0,2 2 0 0,4-2 0 0,0-1 0 15,0-2 0-15,9-2 0 0,0 2 0 0,3-5 0 16,0 2 0-16,-3 1-12 0,2-1 1 0,1 0 1 15,-3 1 10-15,0 2 16 0,0-3-4 0,0 3-1 32,-3 3-35-32,-1 0-6 0,1-1-2 0,0-4 0 0,-3-1-1 0,0 1-1 0,0-1 0 0,0 6 0 15,0-3-176-15,-3 3-35 0,3-9-7 16,-1 4-699-16</inkml:trace>
  <inkml:trace contextRef="#ctx0" brushRef="#br0" timeOffset="142346.88">15099 12576 1843 0,'0'0'81'0,"0"0"18"0,0 0-79 15,0 0-20-15,0 0 0 0,0 0 0 0,0 0 177 0,0 0 32 16,0 0 7-16,6-6 0 0,0 1-184 0,6 0-32 15,-3 2-16-15,6-2 2 0,-1 2 5 0,4 1 1 0,0 4 0 0,3 1 0 16,0 2 32-16,6 0 6 0,2 9 2 0,7-1 0 31,6 5-55-31,-1 6-10 0,1 5-3 0,0 6 0 0,-3-1 58 0,-4 1 11 16,1 4 3-16,0 1 0 16,-4 0-56-16,-2 2-12 0,-3 3-1 0,0 3-1 0,-3 2 34 15,-1-3-8-15,-5-2 8 0,-3-2 0 0,-3-1 12 0,-3 0 5 16,-3-2 2-16,-6 5 0 0,-3 0-19 0,-3 3 0 0,-3 2 0 15,-3-2 0-15,0-1 28 0,-3-2 3 0,0-3 0 0,-2 1 0 16,-1-1-31-16,-3-2 8 0,3-3-8 0,0 3 0 16,-3 2 0-16,1-2 0 0,-1-3 0 0,-3-8 0 31,3 0-195-31,-9-3-41 0</inkml:trace>
  <inkml:trace contextRef="#ctx0" brushRef="#br0" timeOffset="142796.59">13152 12875 2257 0,'-12'2'49'0,"-8"4"11"0,-1-1 1 0,0 3 3 0,-3 0-51 0,3 2-13 0,0 6 0 0,1 5 0 15,-1 1 0-15,-3 9 0 0,3 9 0 0,-3 2 0 16,3 3-10-16,1 3-5 0,-1 2-1 0,0 8 0 15,-3 3 16-15,3 8-12 16,3 2 12-16,4 4-12 0,5-1 12 0,6 5 0 16,6 3 0-16,9-3 0 0,5-2 15 15,7-3 5-15,0-2 2 0,6-4 0 0,0-4-11 16,2-1-3-16,4 1 0 0,6-8 0 0,2-9 16 0,10-7 4 0,5-3 0 0,1-8 0 0,-1-5 9 16,1-6 3-16,0-2 0 0,2-5 0 0,9-3-24 15,-2-6-5-15,-1-4-1 0,-2-1 0 0,-4-8 13 0,4 1 2 16,-4-3 1-16,4-3 0 15,-1-5-59 1,-2 5-12-16,-7-3-3 0,-2-2 0 0,-3-8-147 0,-1 5-29 16,42-18-7-16,-14 13-1 0</inkml:trace>
  <inkml:trace contextRef="#ctx0" brushRef="#br0" timeOffset="143299.01">16209 12446 2944 0,'0'0'131'15,"0"0"26"-15,0 0-125 0,0 0-32 0,0 0 0 0,0 0 0 0,0 0 0 0,0 0 8 16,-3 5-8-16,-3 1 0 16,3 2-32-16,0 5-8 0,0 5-3 0,0 6 0 0,-3 5 27 0,3 11 6 15,3 5 1-15,-3 2 0 16,1 1-15-16,-1-3-4 0,0 0 0 0,0-3 0 0,3 1 28 0,-3 4 0 16,0 1 0-16,0 0 0 0,3-6 0 0,-3-5 0 15,0 0 0-15,0-8 0 16,-3 0-56-16,3-8-7 0,-3-2-1 0,0-3 0 15,0-3-126-15,0-2-26 0</inkml:trace>
  <inkml:trace contextRef="#ctx0" brushRef="#br0" timeOffset="143447.6">15819 12726 1900 0,'0'0'169'0,"0"0"-135"0,0 0-34 0,0 0 0 16,0 0 240-16,0 0 40 0,0 0 9 0,0 0 2 15,0 0-233-15,0 0-46 0,0 0-12 0,6 0 0 16,3 0-17-16,3 0-6 0,3 0-1 0,3 0 0 16,3 0-34-1,2 3-7-15,1 0-2 0,0-1 0 0,3 4-118 0,0-1-24 0,-1 3-5 0</inkml:trace>
  <inkml:trace contextRef="#ctx0" brushRef="#br0" timeOffset="143584.24">16555 12935 633 0,'0'0'56'0,"0"0"-44"15,0 0-12-15,0 0 0 0,0 0 404 0,0 0 78 16,0 0 16-16,0 0 3 0,0 0-361 0,0 0-73 16,0 0-15-16,0 0-2 0,0 0-28 0,0 0-6 15,0 0 0-15,0 0-1 16,0 0-139-16,-3 6-27 0,0 2-5 0</inkml:trace>
  <inkml:trace contextRef="#ctx0" brushRef="#br0" timeOffset="143943.71">16727 12367 2552 0,'0'0'113'0,"0"0"23"0,0 0-108 0,0 0-28 0,0-6 0 0,0 6 0 16,-3-8 68-16,0 3 9 0,3 5 2 0,0 0 0 15,0 0-18-15,0 0-3 0,0 0-1 0,0 0 0 16,0 0-15-16,0 0-3 0,0 0-1 0,0 0 0 16,0 0-38-16,0 0 0 0,0 0 0 0,0 0 0 15,6 8 0-15,0 5-16 0,0 3 2 0,0 3 1 16,0 4 21-16,3 7 4 0,6 4 0 0,0 3 1 15,0 5-26-15,2-2-6 0,4 0-1 0,-3-1 0 16,-3 1-8-16,0 0-3 0,-3-6 0 0,3-2 0 16,0-3-49-16,-4-5-9 15,-2 0-3-15,-3-3 0 0,3-5-120 0,0 0-24 0,-6-6-4 16,0-2-2-16</inkml:trace>
  <inkml:trace contextRef="#ctx0" brushRef="#br0" timeOffset="144420.68">16962 12274 3070 0,'-6'-3'68'0,"6"3"13"0,0 0 3 16,0 0 3-16,-3-5-70 0,0-3-17 0,3-5 0 0,0-3 0 0,3 3 0 0,-3 0 0 16,3-1-11-16,3 1 11 0,3 0-16 0,-3 0 3 15,0 2 1-15,3-2 0 0,0 2-4 0,0 1 0 0,-3 4 0 0,3-2 0 31,0 3-10-31,0 3-2 0,0 2-1 0,0 0 0 16,-4 5-18-16,4 3-3 0,0 0-1 0,0 5 0 0,0 5 41 0,-3 4 10 0,3 9 0 0,0-2 0 31,-3-2-56-31,-3-1-8 0,0-2-3 0,0-5 0 0,0 2 56 0,0-8 11 0,-6 0 0 0,3 1 0 16,3-6 31-16,-3-1 1 0,0-7 0 0,0 0 0 16,0 0 12-16,0 0 4 0,0 0 0 0,0 0 0 15,0 0-32-15,0 0-7 0,0 0-1 0,0 0 0 16,0 0-8-16,0 0 0 0,9-5 0 0,3 3 0 0,-3-1 8 15,3-2 0-15,-1-3 0 0,7 5 0 0,3-2-8 0,0-1 8 16,-6 4-8-16,3-1 8 16,3 3-8-16,-4 0 0 0,-5 0 0 0,3 5-11 0,-3 1 11 15,3 2 11-15,0 0-3 0,-6 0 0 16,0 2-38-16,-3 3-8 16,6 1-2-16,-6 1 0 0,-6 1 40 0,3 3 0 0,-1-1 0 15,1 1 0-15,-3 2 12 0,0 0 9 0,-3-2 3 0,1 5 0 0,-1 2-12 16,0 0-1-16,-3-4-1 0,3-4 0 0,0-2-10 15,-3 0 0-15,-3-3 0 0,6 0 8 16,-3-2-72-16,3-3-16 0,-3 0-2 0,0-3-694 16,3-2-140-16</inkml:trace>
  <inkml:trace contextRef="#ctx0" brushRef="#br0" timeOffset="144712.54">17784 12144 2649 0,'0'0'58'0,"0"0"12"0,0 0 2 0,0 0 4 0,0 0-61 0,0 0-15 0,0 0 0 0,0 0 0 16,0 0 32-16,0 0 4 0,3-5 1 0,0-3 0 15,0 3-37-15,3-3 0 0,-3 3-9 0,3-3 9 0,3 2-16 0,0 1 4 16,-4 0 0-16,4 0 1 16,0-1-67-16,0 1-14 0,0 0-2 0,0 2-1 15,-3 0-129-15,3 1-27 0,3 2-5 0,-12 0 0 0</inkml:trace>
  <inkml:trace contextRef="#ctx0" brushRef="#br0" timeOffset="144874.12">17855 12420 2073 0,'0'0'92'0,"0"0"19"0,0 0-89 0,0 0-22 16,0 0 0-16,0 0 0 0,0 0 205 0,0 0 37 0,0 0 7 0,0 0 2 15,0 0-186-15,6-6-37 0,0 1-7 0,3 0-1 16,0-1-30-16,3-2-6 16,-3-2 0-16,3 2-1 15,3 0-111-15,-3-3-23 0,-1 3-4 0,4-2-1015 0</inkml:trace>
  <inkml:trace contextRef="#ctx0" brushRef="#br0" timeOffset="146075.04">14027 14110 115 0,'0'0'10'0,"0"0"-10"0,0 0 0 16,0 0 0-16,0 0 375 0,0 0 73 0,0 0 14 0,0 0 3 15,0 0-321-15,0 0-64 0,0 0-12 0,0 0-4 16,0 0-31-16,0-5-6 15,-3 0-2-15,3-1 0 0,0-2-16 0,3 3-9 16,-3-3 10-16,3 3-10 0,0-3 0 0,0 3 0 0,0-3 0 0,3-5 0 31,0-6-75-31,3 0-14 0,6 4-3 0,-3 1-760 0</inkml:trace>
  <inkml:trace contextRef="#ctx0" brushRef="#br0" timeOffset="146237.28">14126 14200 2163 0,'0'0'48'0,"0"0"9"0,0 0 3 0,0 0 0 0,0 0-48 16,0 0-12-16,3-2 0 0,6-4 0 0,-1-2-181 0,4-2-39 15,18-22-8-15,-6 0-2 0</inkml:trace>
  <inkml:trace contextRef="#ctx0" brushRef="#br0" timeOffset="149552.6">18305 11628 1890 0,'0'0'41'0,"-6"-2"9"0,3-1 2 0,-3-2 1 0,3 2-42 0,-3-2-11 0,3 0 0 0,-3 2 0 0,6 3 99 0,-3-5 17 16,0-1 4-16,0 4 1 0,3 2-35 0,-3-6-7 15,0 1-2-15,3 5 0 0,0-2-26 0,0 2-6 16,0 0-1-16,0 0 0 0,0 0-28 0,0 0-7 0,0 0-1 0,0 0 0 16,0 0-8-16,0 0 0 0,0 0 0 0,0 0 0 31,6 7-32-31,3 4-1 0,-3 5-1 0,3 2 0 0,3 6 34 0,-3 8 0 0,3 5 0 0,-3 3 0 16,2-1 12-16,-2-2 10 0,3-2 2 0,-3-3 0 15,0-1-24-15,0 1-12 0,-3-3 2 16,3-5 0-16,-3 2 10 0,0 1 0 0,-3-6 0 0,0 3 0 15,0-6-8-15,0 4-7 0,-3 4-1 0,3-2 0 32,-3-8-152-32,0 0-30 0,0-6-6 0,0-2-772 0</inkml:trace>
  <inkml:trace contextRef="#ctx0" brushRef="#br0" timeOffset="150026.22">18483 11538 2138 0,'0'0'95'0,"0"0"19"0,0 0-91 0,0 0-23 0,0 0 0 0,0 0 0 15,0 0 33-15,0 0 3 0,0 0 0 0,0 0 0 0,0 0-6 0,0 0-1 16,0 0 0-16,0 0 0 0,0 0 9 0,0 0 2 16,0 0 0-16,0 0 0 0,0 0-40 15,0 8 0-15,0 0-12 0,3 6 4 0,3-1 8 16,-3 5 0-16,0 1-9 0,3 5 9 0,0-3 0 15,0 8 0-15,3 3 0 0,0-3 0 0,-3-5 0 0,6-3 0 16,0 0 0-16,0-5 0 0,-3-3-15 0,2 0-1 16,7-5-1-16,0 0 0 0,-3-5 17 0,0-1-8 0,-3 1 8 15,0-6 0-15,0 1-11 0,0-3 11 0,-4-1-10 0,4 1 10 16,-3-3 0-16,-3-3 0 0,3 3 13 16,-3-7-4-16,0-7-9 0,0 1 0 0,-3 3 9 0,0 2-9 15,0-3 56-15,-3 3 6 0,0 1 2 16,0-1 0-16,0 2-52 0,-3 1-12 0,3 0 0 15,0 2 0-15,0 6 32 0,0-3 3 0,0 3 1 16,0 5 0-16,0 0-21 0,0 0-4 0,0 0-1 0,0 0 0 16,0 0-10-16,0 0 0 0,0 0 0 0,0 0 8 15,0 0-8-15,3 8-17 0,0 5 4 0,0 3 1 16,3 5 0-16,0 6 0 0,0 4 0 0,3 1 0 16,0 0 12-16,0 0 0 0,0-3 0 0,-1 0 0 15,4-3 0-15,-3 1 0 0,0-3 0 0,3-3 10 16,-3 0-33-1,0-5-6-15,-3 0-2 0,3-1 0 0,-3-4-109 16,0-3-21-16,0 0-5 0,-6-8-845 0</inkml:trace>
  <inkml:trace contextRef="#ctx0" brushRef="#br0" timeOffset="150217.71">18835 11430 403 0,'0'0'36'0,"0"0"-36"0,0 0 0 0,0 0 0 0,0 0 361 0,0 0 66 16,0 0 13-16,0 0 2 15,0 0-542-15,0 0-109 0,0 0-22 0,0 0-4 0</inkml:trace>
  <inkml:trace contextRef="#ctx0" brushRef="#br0" timeOffset="150622.84">18936 11385 748 0,'0'0'67'0,"0"0"-54"0,0 0-13 0,0 0 0 16,0 0 199-16,0 0 37 0,0 0 7 0,0 0 1 15,0 0-144-15,0 0-30 0,0 0-6 0,0 0 0 16,0 0-8-16,0 0-2 0,0 0 0 0,0 0 0 16,0 0-11-16,0 0-3 0,0 0 0 0,0 0 0 15,0 0-21-15,0 0-5 0,0 0-1 0,0 0 0 16,0 0-1-16,0 0-1 0,0 0 0 0,6 3 0 0,3-6 2 0,0 0 1 15,0 1 0-15,2-1 0 0,1-2 23 16,0-3 5-16,3-3 1 0,3-2 0 0,0 2-35 16,0-2-8-16,0 5 0 0,-4-2 0 0,4-1-11 15,-3 1-4-15,-3-1-1 0,0 3 0 0,0-3 64 0,0 4 13 16,-3 1 3-16,0-2 0 0,0 3-64 0,-3 0-26 16,-1 2 2-16,1 0 0 15,-6 3 24-15,0 0 11 0,0 0-1 0,0 0 0 0,0 0 3 0,0 0 1 16,0 0 0-16,0 0 0 0,3 6-14 0,3 4 0 15,0 6 0-15,-3 8 0 0,3 8 0 16,-3 2 0-16,3 1 0 0,-3-1 0 16,6 0 0-16,-3 1-18 0,0 2 4 0,0-3 1 0,3 3 13 15,-3-2 0-15,0 2 0 0,0 0 0 0,0 5 0 0,0 0 0 0,-3-7 0 16,3-4 0-16,-3-1 0 0,0-4-12 0,0-2 3 16,-1-3 1-1,-2-2-101-15,0-4-20 0,0-4-4 0,0 0-554 0,-2-3-110 0</inkml:trace>
  <inkml:trace contextRef="#ctx0" brushRef="#br0" timeOffset="150816.13">19138 11602 806 0,'0'0'36'0,"0"0"7"0,-9 0-35 0,3 0-8 0,6 0 0 0,0 0 0 16,0 0 425-16,0 0 83 0,0 0 17 0,0 0 3 15,0 0-406-15,0 0-82 0,6-3-16 0,3 1-3 16,0-4-13-16,3 4-8 0,3-4 10 0,0 1-10 15,0-3 0-15,3 3-18 0,-1-3 2 0,4 3 1 16,-3-3-10-16,0 0-3 0,3-3 0 0,3 3 0 16,-4-2-111-16,4-1-22 0,3 1-5 0</inkml:trace>
  <inkml:trace contextRef="#ctx0" brushRef="#br0" timeOffset="151059.23">19859 11113 1843 0,'0'0'164'0,"0"0"-132"0,0 0-32 0,0 0 0 0,0 0 188 0,0 0 32 16,0 0 5-16,0 0 2 0,0 0-150 0,0 0-29 15,-3 2-7-15,3-2-1 0,-6 5-32 0,3-2-8 0,-3 2 0 0,0 3 0 16,0 0 0-16,0 0 0 0,3 5 0 16,-3 6 0-16,3-1 0 0,0 12 0 0,-3 9 0 0,6 1-11 31,-3 0-20-31,0-1-4 0,0-2-1 0,3 3 0 0,0-3 36 0,0 0 19 15,0 0-3-15,0 0 0 0,0-2-25 0,0 2-6 0,-3 2-1 16,3-2 0-16,-3-8 16 0,3-2 0 0,0-3 0 16,-3-3 0-1,0-5-168-15,-3 0-30 0,3-6-6 0</inkml:trace>
  <inkml:trace contextRef="#ctx0" brushRef="#br0" timeOffset="151238.26">19513 11419 403 0,'0'0'17'0,"0"0"5"0,0 0-22 0,0 0 0 0,0 0 0 0,0 0 0 16,0 0 492-16,0 0 93 0,0 0 19 0,0 0 4 15,0 0-487-15,0 0-97 0,6-2-24 0,3-1 0 32,0-2-22-32,3 2-7 0,0 1-2 0,3-1-718 0,-3 3-144 0</inkml:trace>
  <inkml:trace contextRef="#ctx0" brushRef="#br0" timeOffset="151413.37">20192 11538 2746 0,'0'0'60'0,"0"0"13"0,0 0 3 0,0 0 1 0,0 0-61 0,0 0-16 0,0 0 0 0,0 0 0 16,0 0 0-16,0 0 0 15,0 0 0-15,0 0 0 0,0 0 0 0,0 0 0 0,0 0 0 0,0 0 0 31,3 8-146-31,0-2-32 0,-3 2-6 0</inkml:trace>
  <inkml:trace contextRef="#ctx0" brushRef="#br0" timeOffset="151902.19">20338 11086 1785 0,'0'0'159'0,"0"0"-127"15,-6-5-32-15,3 2 0 0,-3 0 172 0,3-4 28 0,3 1 5 16,-3 1 2-16,0 0-151 16,0-1-31-16,3-2-5 0,-3 0-2 0,3 1-5 0,-3 1-1 15,0-2 0-15,3 3 0 0,-3 0 17 0,3 5 3 16,0-6 1-16,0 6 0 0,0 0-33 0,0 0 0 0,0 0 0 0,0 0 0 15,0 0 0-15,0 0 15 16,0 0-3-16,0 0-1 0,0 0-11 0,0 0 8 0,0 0-8 0,0 6 8 16,0 4-8-16,3 6-16 0,3 3 4 0,0 5 1 15,0 2 11-15,3 0-8 0,3 6 8 0,0 8-8 16,0 0 8-16,-1 2-10 0,1-5 10 0,3 0-10 16,3-3 10-16,0-2 0 15,-6-3 0-15,0-2 0 0,0-3-32 16,-3-6-2-16,0 3 0 0,-1-2 0 0,-2-6-91 0,3 0-19 15,-6 0-3-15</inkml:trace>
  <inkml:trace contextRef="#ctx0" brushRef="#br0" timeOffset="152380.79">20540 11015 2800 0,'0'0'62'0,"0"0"13"16,0 0 2-16,0 0 1 0,0 0-62 0,0-6-16 0,0-2 0 0,3 0 0 0,3 1 0 0,0-4 0 16,0 0 0-16,0-2 0 0,0-5 0 0,3-4 0 15,0 4 0-15,3 5 0 0,-3-3 0 0,0 5-20 16,-1-2 4-16,4 5 0 0,-3 3 6 0,0-1 2 16,0 1 0-16,-3 3 0 15,3 4-20-15,0 3-3 0,0 3-1 0,0 6 0 16,0 9 0-16,-3-1-1 0,0 1 0 0,0 1 0 15,0-3 4-15,-3 1 1 0,-1-1 0 0,1-3 0 0,-3-2 28 16,0-3 0-16,3-2 0 0,-3 0 0 0,0-4 0 0,0-1 0 0,0-6 0 16,0 0 0-16,0 0 22 0,0 0 1 0,0 0 0 0,0 0 0 15,0 0-23-15,0 0 0 16,0 0 0-16,0 0 0 0,6 0 17 0,3 0-1 0,-3-6 0 16,0 4 0-16,3-3-16 0,0-1 10 0,3 4-10 0,-3-4 8 15,0 1-8-15,3 2 0 0,0 1 0 0,0 2 0 16,5 0 0-16,-2 2 0 0,0 1 0 0,-3 2 0 15,0 1 0-15,-3 2 0 0,3-1 0 0,-3 4 0 16,-3 2 0-16,3 1 0 0,-3-1 0 0,0 3 0 16,-3 2 0-16,0 1 0 0,2 2 0 0,-5 0 0 0,3 0 0 15,-3 3 12-15,-3 5-4 0,3-2 0 0,0-6 0 16,-2-3 0-16,2 1 0 0,0-3 0 0,0-3 7 16,0-3 1-16,0 1 0 0,0-3 0 15,0 0-116-15,0-8-24 0,0 0-4 0,0 0-925 0</inkml:trace>
  <inkml:trace contextRef="#ctx0" brushRef="#br0" timeOffset="152592.88">21127 10816 2304 0,'0'0'204'0,"0"0"-163"0,0 0-33 0,0 0-8 0,0 0 120 0,0 0 21 0,0 0 5 16,0 0 1-16,0 0-115 0,0 0-22 0,0 0-10 0,5-2 8 15,-2-4-8-15,3 1 0 0,0 0-10 0,-3-1 10 16,3 1 0-16,3 0 0 0,-3-3 0 0,3 3 0 31,-3-3-42-31,3 2-6 0,0 1 0 0,0 2-1 16,0-2-104-16,3 2-21 0,-3 3-4 0,0 0-824 0</inkml:trace>
  <inkml:trace contextRef="#ctx0" brushRef="#br0" timeOffset="152802.98">21231 11097 2563 0,'0'0'56'0,"0"0"12"0,0 0 3 0,0 0 1 0,0 0-58 0,0 0-14 0,0 0 0 0,0 0 0 16,0 0 28-16,0 0 2 0,0 0 1 0,0 0 0 0,0 0-18 0,0 0-3 15,0 0-1-15,6-6 0 0,3 1-9 0,0-3-16 16,-1 0 4-16,7 0 1 15,0-2-1-15,3 2-1 0,3-3 0 0,0 1 0 16,0-1-111-16,-1 3-21 0,-2-3-5 0</inkml:trace>
  <inkml:trace contextRef="#ctx0" brushRef="#br0" timeOffset="154201.68">21990 10149 57 0,'0'0'0'0,"0"0"0"0,0 0 0 0,0 0 0 15,0 0 473-15,0 0 90 0,0 0 17 0,0 0 4 16,0 0-448-16,0 0-91 0,-3-2-17 0,3 2-4 15,0 0-5-15,-6 0-1 0,0 0 0 0,0 2 0 16,0 4-18-16,0-1 0 0,0 3-13 0,-3 5 5 16,3 0 0-16,-3 6 0 0,3-1 0 0,0 4 0 15,0-1 8-15,0 3 0 16,0 2-9-16,3 3 9 0,-2 6 0 0,2-1 0 0,-3-8-9 0,3 1 9 0,0-1 0 16,3-5 0-16,0-2-8 0,3 0 8 0,0-4 0 15,3-1 0-15,-3-4 0 16,2-2 0-16,4-3 0 0,0 1 0 0,0-4 8 0,6-2-8 0,-3 0 0 15,3-2 8-15,0-1-8 0,0-2 0 0,0-3 9 16,2 0-9-16,1-3 8 0,3 1-8 0,-3-1 8 16,3-2-8-16,0 0 0 0,2-3 8 0,-2 3-8 0,3-6 0 15,3-2 9-15,0 0-9 0,-3 0 0 0,-4 5 0 16,-5 0 0-16,3 0 8 0,-6 3-8 16,-3 0 0-16,0 2 0 0,-6 0 0 0,3 3 11 0,-6 0-3 15,0 1 0-15,0 1 0 0,-3 1 16 0,-3 0 2 16,3-1 1-16,-3 1 0 0,0 2 6 15,0 1 2-15,-6-4 0 0,0 4 0 0,-6-1-8 16,3 3-2-16,4-2 0 0,-1 2 0 0,0-3 0 0,0 3 0 0,3 0 0 16,0 0 0-16,0 0-1 0,0 3-1 0,3-3 0 15,0 2 0-15,6-2 5 0,-6 3 0 0,6-3 1 0,-3 8 0 16,0-3-19-16,3 3-10 0,0 5 10 0,0 3-10 16,3 5 19-16,3 6-3 15,0 7 0-15,3 1 0 0,3-4-5 0,3 4-2 0,6-4 0 16,0-1 0-16,-1 1 0 0,-2 1 0 0,0-3 0 15,-3 3 0-15,3-3-9 0,-3 0 0 0,0 0 0 0,-3 6 0 16,-1 2-15-16,1-3 2 0,0-5 0 0,-3-2 0 16,0-4 13-16,-3 1 0 0,0-3 0 15,0 1-895-15,0-4-173 16</inkml:trace>
  <inkml:trace contextRef="#ctx0" brushRef="#br0" timeOffset="159729.26">9756 10115 676 0,'0'0'30'0,"0"0"6"0,-3 8-28 0,0-3-8 16,0 3 0-16,3 3 0 0</inkml:trace>
  <inkml:trace contextRef="#ctx0" brushRef="#br0" timeOffset="160725.7">9768 9803 460 0,'-6'2'41'15,"3"4"-33"-15,-3-1-8 0,0 0 0 0,-3 1 27 0,0-1 3 16,3 0 1-16,-3 1 0 15,3-1-17-15,-3 0-3 0,1-2-1 0,-1-1 0 0,0 1 58 0,0 0 12 16,0 2 3-16,0-2 0 0,0-1 3 0,0 1 1 16,0 0 0-16,0-1 0 0,0-2-28 0,0 3-6 15,0-1-1-15,0 1 0 0,-5-3 1 0,-1 0 0 16,0 0 0-16,0 0 0 0,3 0-18 0,0 0-4 16,-3 0-1-16,3-3 0 0,-3 3-5 15,4-2-1-15,-4-1 0 0,0 1 0 0,0-4-2 16,3 4-1-16,-3-4 0 0,3-2 0 0,-3 0 2 0,0-2 0 15,4-1 0-15,-4-2 0 0,0-3 0 0,0-2 0 0,0-4 0 0,0-1 0 16,3-4 8-16,-3-5 1 16,3-5 1-16,1-2 0 0,2 2 0 0,0 0 0 15,0 0 0-15,0 2 0 0,3 1-9 0,0-1-3 16,3 1 0-16,0 0 0 0,6-1-11 0,0-4-2 0,0-6-8 0,6 0 12 16,3 2-12-16,0 1 8 0,3 2-8 0,2 3 0 15,-2 0 16-15,6 3-2 0,-3 2-1 0,3-2 0 16,0 5-13-16,2-6-15 0,1 1 3 0,3 2 1 15,0 6 11-15,6 2-10 0,-4 5 10 0,4 3-10 16,-3 3 32-16,0 5 6 0,-4 3 2 0,4 2 0 16,-6 3-22-16,3 3-8 0,-3 5 0 0,-1 8 0 15,1 7 0-15,-3-1-15 0,0 1 2 0,3-1 0 16,-3 1 21-16,2 1 4 0,1 3 0 0,0-3 1 0,0 2-13 16,0 0-10-16,-4 1 2 0,1 2 0 15,-3 0 8-15,-3 3 0 0,-3 2 0 0,0 1 0 0,0 4-11 16,-3 1 11-16,0-3-13 0,-1-3 5 0,-2 1 33 15,0-1 7-15,-3 1 2 0,0-4 0 0,0 1-18 0,0 3-4 16,0 2-1-16,0 2 0 0,0 4-2 16,0-1 0-16,-3-2 0 0,3-1 0 0,0-2 23 15,0 0 5-15,0-2 1 0,0 2 0 0,-3 0-38 0,0 3-13 16,0 5 0-16,-3 0 0 0,3-3 13 0,0-5 0 16,0-3 0-16,-3-2-9 0,0-3 9 0,3 0 0 15,-3-5 0-15,0 0 8 0,0 0-8 0,0-3 0 16,-3-3 0-16,3 4 0 0,-3-4 0 15,3 1 0-15,-3-1 0 0,0 1 0 0,1-4 8 16,-1 4 0-16,0 2 0 0,3-2 0 0,-6-6-8 16,3 0 8-16,0 0-8 0,0-2 8 0,-3-3-8 15,0 0 0-15,0 0 0 0,-3-3 0 0,0 0 0 16,0 1 12-16,-3-1-4 0,1 0 0 0,-1 1-8 0,0-4 9 16,0 1-9-16,-3-1 10 0,-3-2-10 0,3-2 10 0,-2-1-10 0,-4-2 10 15,0-3 19-15,0 0 4 0,-6-5 1 16,4-6 0-16,-7-5-17 0,-3-2-3 0,-6 0-1 0,1-4 0 15,5 1 4-15,0-2 1 0,1-4 0 0,5 1 0 16,0-6-18-16,6-5 0 0,0-13 8 0,1 0-8 16,5-1 0-16,0 4 0 0,3 2 0 0,0 0-9 15,0 0 9-15,6-2-12 0,3-4 12 0,3 4-12 16,3 5 12-16,3 2 0 0,3 8-9 0,6 3 9 16,3 5-148-1,6 3-26-15,0 3-5 0</inkml:trace>
  <inkml:trace contextRef="#ctx0" brushRef="#br0" timeOffset="163880.32">14641 4167 403 0,'9'-5'17'0,"-9"5"5"0,2-8-22 16,1 3 0-16,3-3 0 0,-3 2 0 16,3 1 95-16,-3 0 14 0,0 2 3 0,0-5 1 0,0 3-64 0,-3 5-13 15,0 0-2-15,3 0-1 0,3-8 0 0,-6 8 0 16,0 0 0-16,6-3 0 0,-6 3-45 15,6-5-10-15,-6 5-2 0,0 0 0 0,0 0 24 0,0 0 0 16,0 0 0-16,0 0 0 0,0 0 15 0,6 0 7 16,-6 0 2-16,0 0 0 0,0 0 1 0,6 3 1 15,-6-3 0-15,0 0 0 0,6-3-6 0,-6 3-2 0,6 5 0 0,3-2 0 16,-3-3 19-16,0 0 4 16,0 8 1-16,3-8 0 0,0 3-16 0,-3-1-3 0,5-2-1 0,1 3 0 15,-3 2 3-15,6-5 1 0,0 6 0 16,0 1 0-16,3-7-2 0,3 6 0 15,-1-4 0-15,4 4 0 0,6-6 3 0,-3 5 0 16,3-2 0-16,-4 2 0 0,1 0-14 0,3-2-2 0,0 2-1 0,-4-5 0 16,4 5 5-16,0-2 1 0,0 2 0 0,0-5 0 15,2 3-1-15,4 0 0 0,6-1 0 16,-4 1 0-16,1 0 9 0,-3-3 1 0,-1 0 1 0,1 0 0 16,0 0-18-16,-3 0-8 0,5 0 8 0,-2-3-8 15,3 3 31-15,2 0 1 0,4 0 0 0,0 0 0 16,-4-3-19-16,1 3-3 0,-3 0-1 0,-3 0 0 15,-1-2 5-15,4 2 1 0,0-3 0 0,2 3 0 16,7-3 4-16,3 3 1 0,-7 0 0 16,4 0 0-1,-4-8 4-15,1 3 0 16,-3 5 1-16,-1-8 0 0,4 8-6 0,0-2-2 16,5-1 0-16,-2 3 0 0,-3 0 6 0,-4 0 1 0,1 0 0 0,-3 0 0 15,-4 0-24-15,1 0-20 0,3 0 4 0,-4 0 1 0,1 5 15 16,6-2 0-16,8 2 0 0,-2-5 0 0,-3 0 8 0,-4 3-8 15,-2-1 0-15,3 1 0 0,-4 2 9 0,4-2-9 0,-3 0 0 0,3 2 9 16,11 3-9-16,-2 0 12 0,-7 10-12 0,1-4 12 0,0-9-4 0,-4 3 0 16,4-3 0-16,-3-2 0 0,2 2 0 15,7-5 0-15,5 0 0 0,-2 0 0 0,3 0 5 0,-7 3 1 16,-2-6 0-16,-1-2 0 0,1-11 1 0,6 5 0 16,2 6 0-16,-2 2 0 0,2-5-1 15,1 3 0-15,-7 0 0 0,4 2 0 0,0 1 0 0,2-1 0 16,10 3 0-16,-4-8 0 0,1 5-4 0,-7 1-1 15,1-1 0-15,-4 0 0 0,4-2-1 0,2 2-8 0,4 1 12 16,-3-1-4-16,-1-5 2 0,-5 3 0 0,-4 0 0 16,4-3 0-16,-4 2 2 0,7-2 0 0,0 3 0 0,-1 0 0 15,1 2-4-15,-7-5 0 0,-2 6 0 0,-4-1 0 16,-2-5 0-16,-3 5 0 0,3 1 0 0,-1-1 0 16,-2 3 3-16,0-3 0 0,5 3 0 0,-5 3 0 15,-3-3-11-15,-4 3 10 0,-2-1-10 0,-6 1 10 16,0 5-1-16,-3-8 0 0,-4 0 0 0,-2 3 0 15,-3-1-9-15,0 6 10 0,-3-8-10 0,-3 0 10 16,-6 0-10-16,0 0 0 0,0 0 0 0,0 0 0 16,0 0 0-16,0 0 0 0,0 0 8 0,0 0-8 15,0 0 0-15,0 0 0 0,0 0 0 0,0 0 0 16,0 0 0-16,0 0 0 0,0 0 0 0,0 0 0 16,0 0-11-16,-6 6-1 0,0-4 0 0,0 3 0 15,-6-2-118 1,0 0-24-16,-2 5-5 15,-7-6-1015-15</inkml:trace>
  <inkml:trace contextRef="#ctx0" brushRef="#br0" timeOffset="166721.48">14769 14957 1555 0,'0'0'138'0,"0"0"-110"0,0 0-28 0,0 0 0 16,0 0 152-16,0 0 26 0,0 0 5 0,0 0 1 0,0 0-142 0,0 0-28 15,-3-5-6-15,6-3 0 16,0 2-8-16,3-7 0 0,-1-8 8 0,1 2-8 16,0 1 14-16,3 2-2 0,0-2 0 0,0 4 0 15,3-2-2-15,0 3-1 0,0 0 0 0,0 2 0 0,0-2-9 0,0 3 0 16,2 2 9-16,-2 2-9 16,-3-2 0-16,6 6 0 0,-3-1 0 0,3 3 0 0,6 0 0 0,-3 3 0 15,-3 2 0-15,-4 3 0 0,1 3 0 0,-3-1 8 16,3 3 0-16,-3 3 0 0,0 3 1 0,0 7 1 15,0 6 0-15,0 2 0 0,0-2-2 0,-3-3-8 16,3 3 12-16,0 0-4 0,-3 0-8 0,0 2 0 0,-1-2 0 16,1 2 0-16,3 0 10 0,-6 6-10 15,3 8 12-15,0-3-12 0,0-8-9 0,-3 0-9 0,3-5-2 16,-3-3 0 0,0-3-100-16,0-2-20 0,-3-3-4 0</inkml:trace>
  <inkml:trace contextRef="#ctx0" brushRef="#br0" timeOffset="166933.29">14947 15351 2584 0,'0'0'57'0,"0"0"12"0,0 0 3 0,0 0 0 0,0 0-58 0,3-8-14 0,0-2 0 16,0-4 0-16,6 4 0 0,3-3 0 0,6-3-9 0,0 0 9 15,2-3-9-15,1 1 9 0,0-3-8 0,0-1 8 16,3 1 0-16,3-3 0 0,-7 3 0 0,4-3-8 15,3 3-59-15,0-2-11 0,3-1-2 16,-1-3-972-16</inkml:trace>
  <inkml:trace contextRef="#ctx0" brushRef="#br0" timeOffset="167303.18">15787 14348 2746 0,'0'0'60'0,"0"0"13"0,0 0 3 0,0 0 1 0,-6 0-61 0,6 0-16 0,0 0 0 16,-3-2 0-16,-3-1 0 0,6 3 0 15,-6 0 8-15,0-3-8 0,0 3 0 0,0-2-8 16,0 2 8-16,0 2-13 0,0 1 2 0,0 5 1 0,-3-3 0 0,0 11 0 16,0 8-8-16,0 2-2 0,3-2 0 0,0 3 0 15,-2-1 6-15,5 1 1 0,-3-1 0 0,3 1 0 16,0-6 13-16,3-3 0 0,0 1 0 0,0-3 0 15,3-3 19-15,0 0 3 0,0-2 1 16,0-3 0 0,5-3-40-16,-2 0-8 0,3 3-2 0,0-5 0 0,0 2 18 0,3-2 9 0,0-1-10 15,3 4 10-15,0-4 0 0,0 4-9 0,3-1 9 0,-1 0 0 16,4 0 0-16,0 3 0 0,3 0 0 0,0 0 8 16,-6 3-8-16,-1-1 0 0,1 1 0 0,-3 5 8 15,-3 8-8-15,0-6 0 0,-3 1 0 0,0 2 0 16,0-5 0-16,-3 2 0 0,-3-2 0 0,0 0 0 0,-3 3 0 15,0-6 0-15,0 3 0 0,0-3-8 32,-6-2-84-32,3-1-17 0,-3 1-3 0,0-3-1 0,0-3-115 0,-6-2-22 0,-9-1-5 0,-6-7-1 15</inkml:trace>
  <inkml:trace contextRef="#ctx0" brushRef="#br0" timeOffset="167492.24">15638 14557 2653 0,'0'0'58'0,"0"0"12"0,0 0 2 16,0 0 4-16,9-5-61 0,0 2-15 0,3-2 0 0,-1-3 0 0,7 0 0 0,0-2 0 0,0-1 8 0,6-5-8 15,0-8 12-15,-1 3 0 0,4 0 0 16,6 5 0-16,0-2-24 0,-4 4-4 16,1 1-2-16,-3 3 0 15,0 2-145-15,-6 2-29 0,2 1-5 0</inkml:trace>
  <inkml:trace contextRef="#ctx0" brushRef="#br0" timeOffset="167757.54">16498 14041 1555 0,'0'0'138'0,"0"0"-110"0,0 0-28 0,0 0 0 15,0 0 196-15,0 0 35 0,0 0 6 0,0 0 2 16,0 0-167-16,0 0-34 0,0 0-6 0,0 0-2 0,0 0-13 0,0 0-2 16,0 0-1-16,0 0 0 15,0 0-14-15,-3 8 0 0,3 0 0 0,0 6 0 0,0 1 0 0,0 4 11 16,3 5-2-16,0 2 0 0,0 3-9 0,0 3 0 16,0 5 0-16,3 3 0 0,-3 10-14 0,3 0-8 15,-3-5-2-15,0-2 0 16,3-6-140-16,-3 0-29 0,-3 0-6 0,0-8-1 0</inkml:trace>
  <inkml:trace contextRef="#ctx0" brushRef="#br0" timeOffset="167931.82">16233 14269 2718 0,'0'0'60'0,"0"0"12"0,0 0 2 0,0 0 2 0,0 0-60 0,0 0-16 0,0 0 0 0,6 0 0 32,3-3-42-32,0 1-11 0,0-1-3 0,3 0 0 15,3 3-68-15,5-2-13 0,10-1-3 0</inkml:trace>
  <inkml:trace contextRef="#ctx0" brushRef="#br0" timeOffset="168117.39">16876 14301 2862 0,'0'0'127'16,"0"0"25"-16,0 0-121 0,0 0-31 0,0 0 0 0,0 0 0 0,0 0 0 0,0 0 0 15,0 0-13-15,0 0 4 16,0 0-35 0,0 0-8-16,6 5 0 0,0-2-1 0,0-1-121 0,-6-2-24 0,0 0-5 0</inkml:trace>
  <inkml:trace contextRef="#ctx0" brushRef="#br0" timeOffset="168458.77">17072 13713 2653 0,'0'0'58'0,"0"0"12"0,0 0 2 0,0 0 4 0,-6 0-61 0,6 0-15 0,0 0 0 0,0 0 0 16,-2-2 24-16,2 2 1 0,0 0 1 0,0 0 0 16,0 0-26-16,0 0 0 0,0 0 0 0,0 0 0 15,5 5 0-15,1 0 0 0,0 3 0 0,6 5 0 16,0 3 0-16,3 3 0 0,0 5-14 0,0 2 5 15,6 9 9-15,5 4 0 0,1 6 0 0,0 0-8 16,-3-2-10-16,0-4-2 0,-4-4 0 0,1-1 0 16,-6-2-78-1,0-6-16-15,0 1-3 0,-3-6-594 0,-3 0-118 0</inkml:trace>
  <inkml:trace contextRef="#ctx0" brushRef="#br0" timeOffset="168909.63">17364 13647 748 0,'0'0'67'0,"0"0"-54"15,0 0-13-15,0 0 0 0,0 0 464 0,0 0 91 16,3-5 17-16,-3 5 4 0,0 0-465 0,0-5-94 16,3-3-17-16,0 0 0 0,0 2-11 0,3-1 11 0,-3 1-12 0,0-2 12 15,0 3-12-15,0-3 12 16,3 3-12-16,3-3 12 0,-3-8-8 0,0 11 8 0,0 7 0 15,3 6 0-15,0-2-15 0,-1 1 4 0,-2 4 1 0,3 2 0 32,3 1-26-32,-6 1-4 0,0 4-2 0,0-3 0 0,-3 2 24 0,3-2 5 0,-6 0 1 0,0 0 0 15,0-3 12-15,0-2 0 0,0-1 0 16,0-2 0-16,-3 0 8 0,3-8 2 0,0 0 0 0,0 0 0 16,0 0 14-16,0 0 2 0,0 0 1 0,0 0 0 15,6 3-27-15,-6-3-16 0,0 0 3 0,6-5 0 16,3-1 13-16,0-2 0 0,0 0 0 15,3 0 0-15,0 3 0 0,-1-3 12 0,1 0-4 0,0 0-8 16,-3 0 14-16,6 3-4 0,3 2-1 0,3-2 0 16,-3 5-23-16,2-2-5 0,4 2-1 0,-3 2 0 15,-3 3 20-15,-3 1 0 0,0-1 0 0,3 3 0 16,-6 5 0-16,-1-2 0 0,-2-1 0 0,0 1 0 16,0 2 0-16,-3 0 0 0,-3 3 0 0,0-2 0 15,3 1 0-15,-6 1 0 0,3-2 0 16,-3 1 0-16,-3-1 9 0,3-1 6 0,0 0 1 0,0 3 0 15,0 5-72-15,0-2-15 0,0-9-2 16,0-2-1035-16</inkml:trace>
  <inkml:trace contextRef="#ctx0" brushRef="#br0" timeOffset="169108.42">18102 13293 2977 0,'0'0'65'0,"0"0"14"0,0 0 2 0,0 0 3 0,0 0-67 0,0 0-17 0,6 0 0 0,3 0 0 16,-3-3-16-16,3 0-6 0,0-5-2 0,6 3 0 15,6 0 15-15,-3-3 9 0,-1 0-12 0,-2-3 12 32,-3 3-124-32,0-2-17 0,3-1-4 0,-3 3-984 0</inkml:trace>
  <inkml:trace contextRef="#ctx0" brushRef="#br0" timeOffset="169330.29">18290 13488 2131 0,'0'0'189'0,"-3"3"-151"0,-3 2-30 0,6-5-8 0,0 0 173 0,0 0 34 16,0 0 6-16,0 0 2 0,0 0-163 0,0 0-32 15,0 0-6-15,0 0-2 16,3-8-35-16,3 1-7 15,0-4-2-15,3-2 0 16,3-1 7-16,3 1 1 0,-4-3 0 16,4 1 0-16,0 1-85 0,3 1-17 0,-3 0-3 15,3 0-607-15,0-1-120 0</inkml:trace>
  <inkml:trace contextRef="#ctx0" brushRef="#br0" timeOffset="170006.96">18998 12700 345 0,'0'0'31'0,"0"0"-31"0,0 0 0 0,-3-11 0 16,0-4 488-16,0-1 92 0,3 5 19 0,-3 1 3 15,3 2-430-15,-3 0-87 0,3 2-17 0,0 6-3 16,0 0-7-16,0 0-2 0,0 0 0 0,0 0 0 15,0 0-23-15,0 0-5 0,0 0 0 0,0 0-1 16,0 0-27-16,3 8 0 0,3 8 0 0,0 5 0 16,-3-2-12-16,6 5 3 0,3 2 0 0,6 3 0 15,3 0 9-15,0 0-8 0,-4 1 8 0,-2-1-8 16,3 2 8-16,-3-2 0 0,0 1 0 0,-3 1-8 16,3 6-4-16,-3-5-1 0,0 0 0 0,-3-6 0 15,-1-4-20 1,1-1-4-16,-3-5-1 0,0-1 0 0,-3-1-162 0,0-4-32 0,0-2-6 0</inkml:trace>
  <inkml:trace contextRef="#ctx0" brushRef="#br0" timeOffset="170398.67">19424 12700 2833 0,'0'0'125'0,"0"0"27"0,0 0-122 0,0 0-30 0,0 0 0 0,0 0 0 15,0 0 0-15,0 0 0 0,0 0 0 0,0 0 0 16,0 0 0-16,0 0 0 16,0 0-13-16,0 0 4 0,0 0 9 0,0 8 0 0,-3 3 0 0,3 2 0 31,0 5-27-31,0 3-3 0,3-2-1 0,3 5 0 0,-3 0 12 0,6-1 3 0,0-1 0 0,3 4 0 16,-3-5-1-16,5 3 0 0,-2-5 0 0,6-1 0 15,3-2-6-15,-3-5-1 0,0-4 0 0,0 1 0 16,-4-5 7-16,1-3 1 0,0-3 0 15,0-2 0-15,-3 0 16 0,0-3 9 16,0-3-1-16,0-2 0 0,-3-3 8 0,0-2 2 0,0-1 0 16,-3 1 0-16,-6-1 10 0,2-2 3 0,-4 2 0 0,2-2 0 15,-6-3 9-15,0 1 3 0,-3-4 0 0,-3-2 0 16,3-5-25-16,-3 2-5 0,-3 5-1 0,0 4 0 16,3 4-12-16,-6 6 0 0,-5 2 0 0,2 3 0 0,3 6-18 15,-3 4 0-15,0 4 0 0,0 7 0 16,-2 13-91-16,2 1-19 0,3-1-3 15,-3 3-964-15</inkml:trace>
  <inkml:trace contextRef="#ctx0" brushRef="#br0" timeOffset="179007.38">18144 14952 691 0,'0'0'61'0,"0"0"-49"0,-6 0-12 0,0 0 0 16,0-3 421-16,6 3 82 0,0 0 16 0,0 0 3 16,0 0-419-16,0 0-84 0,-3-3-19 0,3 3 0 15,0 0 0-15,0 0 0 0,0 0 0 16,0 0 0-16,0 0-8 0,-3 6 8 0,0 2-13 0,3 2 5 16,0 6 8-16,0 0-13 0,3 2 5 0,0 4 8 15,0-1 0-15,3 3 0 0,0-1 0 0,0 1 0 16,0-3-13-16,3 3 5 0,0-3 8 0,6 0-13 15,0-2 2-15,2-3 1 0,-2-3 0 0,0-5 0 16,3 0 10-16,-3-3-12 0,0-2 12 0,0-3-12 0,0-3 21 0,2-5 4 16,-5 3 1-16,3-6 0 15,-3 1-14-15,0-3 0 0,0 2 0 0,0-2 0 0,-3-3 11 16,3 3-11-16,-3-3 12 0,-3 3-12 0,3-3 14 0,-7 0-4 16,4 0-1-16,-3 3 0 0,0-6 20 0,0 6 4 15,0-3 1-15,-3 0 0 0,0 3 5 0,0 0 1 16,-3 0 0-16,3 5 0 0,-3 2-26 15,3-2-5-15,0 8-1 0,0 0 0 0,0 0 19 0,0 0 3 16,0 0 1-16,0 0 0 0,0 0-12 0,0 11-3 16,0 0 0-16,3 2 0 15,0 5-24-15,0 1-6 0,0 2-1 0,3 0 0 16,0 3 15-16,0-3 0 0,3 3-10 0,-3 2 10 16,3 1 0-16,0-1 0 0,-3 3 0 0,0-2 0 15,0-1-22-15,0-4-3 0,-3-1-1 0,0 0 0 16,-3-3-60-16,0-4-12 0,3 2-2 0,-6-6-1065 15</inkml:trace>
  <inkml:trace contextRef="#ctx0" brushRef="#br0" timeOffset="179360.65">18760 14864 172 0,'3'14'16'0,"-3"-14"-16"0,0 7 0 0,0-7 0 0,0 0 619 0,0 0 121 16,0 0 24-16,0 0 4 15,0 0-613-15,0 0-123 0,0 0-32 0,3-7 8 0,3 1-8 0,0 1 0 16,3 0 0-16,0-3 0 0,0-3 0 0,3 1 0 16,-3-4 0-16,3 1 0 0,2-3 0 0,-2 0 0 15,3 3 0-15,-3-3 0 0,6 0 0 0,-3 3 0 16,0 0 0-16,3 0 0 16,-6-1-66-16,5 1-14 0,-5 0-4 0,3 0 0 15,-3 2-59-15,0 3-12 0,0-2-2 0,-3-1-861 0</inkml:trace>
  <inkml:trace contextRef="#ctx0" brushRef="#br0" timeOffset="179688.9">18864 14594 2944 0,'0'0'65'0,"-6"3"14"0,3 0 2 0,3-3 1 0,0 0-66 0,0 0-16 0,0 0 0 0,0 0 0 16,0 0 14-16,0 0-1 0,0 0 0 0,0 0 0 0,0 0-13 0,0 0 0 16,0 0-9-16,0 0 9 15,0 0-12-15,-3 5 12 0,3 3-13 0,3 0 5 0,0 2 8 0,3 4 0 16,0 2 0-16,3 2-8 0,3 3 8 0,0 3 0 16,0 3 0-16,3 2 0 0,3 8 0 0,-3-3 0 15,2-5 0-15,-2 3 0 0,3-6 14 16,3 3-2-16,3-2 0 0,0-1 0 15,-7-4-38 1,4 1-8-16,-6-4-2 0,0-1 0 16,0 1-175-16,-3-6-35 0</inkml:trace>
  <inkml:trace contextRef="#ctx0" brushRef="#br0" timeOffset="182836.26">19480 14258 230 0,'0'0'20'0,"0"0"-20"0,-5-2 0 0,-4-4 0 0,6 1 505 0,-3 3 97 15,0-4 19-15,0 1 4 0,0 2-429 0,3-2-85 16,3 5-18-16,-3-5-3 16,-3 2-30-16,6 3-7 0,0 0-1 0,0 0 0 0,0 0-52 0,0 0 0 15,0 0 0-15,0 0-12 16,0 0 12-16,0 0-10 0,0 0 10 0,9 8-10 16,3 3 10-16,0 4 0 0,3 7 0 0,5 7 0 0,4 5 0 0,3 3 0 15,-3 6-9-15,0-1 9 0,-1 0 0 0,1 1 0 16,-3-4 0-16,0-2 0 0,-3-2 0 0,-3-1 0 15,0-2 0-15,-4-3 0 0,4-5-10 0,-6 2-4 16,-3 3-1-16,3-5 0 16,-3-8-162-1,-3 0-33-15,0-8-6 0</inkml:trace>
  <inkml:trace contextRef="#ctx0" brushRef="#br0" timeOffset="183187.51">19796 14163 2574 0,'0'0'114'0,"0"0"23"0,0 0-109 0,0 0-28 0,0 0 0 0,0 0 0 16,0 0 9-16,3 5-9 0,0 3 10 0,0 0-10 15,0 3 0-15,3 2 0 0,0 3-13 0,3 3 4 16,-3 2 9-16,0 3 0 0,3-1-9 0,0 4 9 16,2 5 0-16,-2-3 0 0,3-6-9 0,0 1 9 15,0-5 0-15,0-3-10 0,-3 0 10 0,3-6-8 16,0 1 0-16,-3-6 0 0,-3 0 0 0,0 1 0 0,-6-6 8 0,8 0-10 15,-2-6 10-15,-3 4-10 0,-3-6 10 0,0 0 0 16,3-5 0-16,-3-3 0 0,-6-6 16 0,0-1 1 16,-2 2 1-16,-4-6 0 15,-3 3-3-15,3 3-1 0,-6-3 0 0,3 0 0 16,-3 1 21-16,0 4 4 0,4-2 1 0,-4 2 0 0,3 4-32 0,0-1-8 16,3 2 0-16,0 4 0 0,-3 5 20 0,6-1 4 15,-3 4 0-15,3-1 0 0,3 6-36 0,-2-1-6 16,2 6-2-16,0 0 0 15,0 3-24-15,3 2-6 0,3 3-1 0,0 0 0 16,6 0-161-16,0-1-33 16,6 17-7-16,2-11 0 0</inkml:trace>
  <inkml:trace contextRef="#ctx0" brushRef="#br0" timeOffset="183630.57">19728 13615 2383 0,'0'0'105'0,"0"0"23"0,0 0-103 16,0 0-25-16,0 0 0 0,8 11 0 0,-2-3 0 0,9 5 0 16,0-2-14-16,6 5 5 0,3-3 9 0,6 3 0 15,5 2-9-15,10 1 9 0,6 2 0 0,2 3 0 16,-5 0 0-16,-1 7 0 0,1 1 0 0,-6 8 0 15,2 10 0-15,-2 0 0 0,3 1 0 0,-4-4 0 16,1 4 0-16,-6-7 8 0,-9 4-8 0,-4 0 8 16,-5 2-8-16,-6 0 8 0,0-2 0 0,-9-3 0 0,0-3 0 15,-6 1 0-15,-3-1 13 0,-6 0 3 0,-9 1 0 16,0 2 0-16,-2 2-4 0,2-2-1 0,-6-3 0 0,3 1 0 16,-3-6-19-16,1 0 0 15,-1-3-8-15,0-2 8 16,0 0-95-16,0 0-13 0,-5-3-2 0</inkml:trace>
  <inkml:trace contextRef="#ctx0" brushRef="#br0" timeOffset="184016.66">18007 14494 2469 0,'-21'-8'54'0,"12"5"11"0,-3 1 3 0,1-1 2 0,-4 0-56 0,0 3-14 0,0 3 0 0,0 0 0 0,3 2 26 0,0 6 2 15,3 2 1-15,-3 5 0 0,0 6-29 0,6 8 8 16,6 5-8-16,-3 13 0 0,3 14 21 0,3 4 2 16,6 9 0-16,3 5 0 0,3 3-23 0,3 10 0 15,3 8 0-15,6 0 0 16,-1-5 0-16,4 3 0 0,9 2 0 0,3-10 0 16,11-14-20-16,-2-10-8 0,-1-11-1 0,-2-8-1 0,0-7 48 15,-1-9 10-15,1-7 1 0,8-9 1 0,7-5-30 0,-4-7-20 16,1-12 4-16,-6-4 0 15,-1-9 25-15,-2-2 6 0,-4-5 1 0,1-6-1189 0</inkml:trace>
  <inkml:trace contextRef="#ctx0" brushRef="#br0" timeOffset="185555.5">20850 13795 3398 0,'0'0'151'0,"-6"0"30"0,-3 0-145 0,3 0-28 0,0-2-8 0,-3-1 0 31,6 3-92-31,3 0-20 0,0 0-4 0,0 0-1 0,0 0 87 0,0 0 18 0,0 0 3 0,0 0 1 32,0 0-28-32,0 0-6 0,0 0-1 0,3 11 0 15,9 2-2-15,-3 8-1 0,3 3 0 0,6 8 0 16,2 5 15-16,4 0 3 0,-6-3 1 0,3-2 0 16,-6-3-9-16,0-5-3 0,0 0 0 0,-6-6 0 0,-1-5 39 0,1-2 10 0,-3 0 1 0,-3-6 0 15,-3-5-25-15,0 0-5 0,0 0-1 0,0 0 0 16,0 0 32-16,6-8 7 0,-6-3 1 0,3-2 0 15,-6-5-4-15,3-1 0 0,-6-2 0 0,3-8 0 16,0-3-25-16,0 0-6 0,0 0-1 0,0 1 0 16,0 2 24-16,0 0 4 0,0 2 0 0,3 1 1 0,0 2-13 15,0 3 0-15,0 5 0 0,3 0 0 16,3 5 0-16,-3 1 8 0,3 4-8 0,0 4 0 0,3 2 0 0,0 2 0 16,0 9-9-16,3 2 9 0,3 3-9 15,0 8 9-15,3 0-8 0,-4 5 8 0,4-3 0 0,-3 9 11 16,0 2-1-16,3-3 0 0,-3-7-10 15,-3-4 0-15,3-1 0 0,-6-4 0 0,-3-7 0 0,-1-1 0 16,-2-2 0-16,-3-8 0 0,0 0 8 0,0 0 0 16,0 0 0-16,0 0 0 0,0 0-8 0,0 0 0 15,-3-8 0-15,-2 0 0 0,2-2 0 0,-3-6-14 16,0-8 3-16,0 3 1 0,0 0 10 0,0 2 0 16,3-2 0-16,-3 5 0 0,3 0 0 0,0 3 0 0,0 5 0 15,0 0 0 1,3 3-21-16,0 5-9 15,0 0-2-15,0 0 0 0,0 0 10 0,0 0 2 0,6-3 0 0,3 6 0 0,-3 0 6 0,3-3 2 0,0 2 0 16,3 1 0 0,-1 2-95-16,-2-2-18 0,3-1-4 0</inkml:trace>
  <inkml:trace contextRef="#ctx0" brushRef="#br0" timeOffset="187409.16">21430 13182 1036 0,'0'0'46'0,"-9"0"10"0,3 0-45 0,-6-3-11 0,-3 3 0 0,7-3 0 0,-1 3 350 0,3 0 68 16,-3 0 14-16,9 0 2 0,0 0-298 0,0 0-59 16,0 0-12-16,0 0-2 0,0 0-49 0,0 0-14 15,0 0 0-15,0 0 8 16,0 0-8-16,6 11 0 0,3 2 0 0,3 6 0 0,2 2-10 0,1 5 10 16,3 6-12-16,-3 2 12 0,3 6 0 0,0 2 0 15,-3 9 0-15,2-4 0 0,1 1 0 0,-3-6 0 16,0 1 0-16,0-4 0 0,0-4 0 0,-3-4 0 15,0 1 0-15,-3-5 0 16,0-1-117-16,-1-5-17 0,-2-2-3 0,0-3-611 16,-3-3-123-16</inkml:trace>
  <inkml:trace contextRef="#ctx0" brushRef="#br0" timeOffset="187865.9">21510 13332 2710 0,'0'0'60'0,"0"0"12"0,-2-2 2 0,-1-6 2 0,0 0-60 0,0-5-16 0,0-3 0 0,3-3 0 16,0-2 24-16,3-3 1 0,0 0 1 0,0-2 0 16,5-3-26-16,-2-3 0 0,3 6 0 0,0 4 0 15,0 1 0-15,3 3 0 0,0 2-12 0,0 3 12 16,0-1-34-16,0 7 1 0,3-1 0 0,-3 2 0 16,2 6 22-16,4 0 11 0,0 8-10 0,0-2 10 15,-3 7-27 1,3 0 1-16,-3 6 0 0,2 2 0 0,-5 5 6 0,6 1 2 0,0-4 0 0,-3 1 0 15,-6-3 18-15,-9 1-10 0,-6-4 10 0,0 1-8 0,3-4 19 0,-3 1 4 16,0-2 1-16,-3-4 0 0,3-2 18 0,-3 0 4 16,6-3 1-16,-3 1 0 0,0-4-6 15,6-2-1-15,0 0 0 0,0 0 0 0,0 0-14 16,0 0-3-16,0 0-1 0,0 0 0 0,0 0-14 0,0 0 0 16,6-5 0-16,3 0 0 0,3-1 0 15,6 1 0-15,0 0-13 0,0 2 4 0,0-2 9 16,2 5-10-16,1 0 10 0,0 3-10 0,0-1 10 15,0 3 0-15,0 3 8 0,-3-2-8 0,-1 4 0 16,1 1 0-16,-3 2 0 0,0-2 0 0,-3 2 0 16,-3 3 0-16,0 0 0 0,-3 0 0 0,0-3 0 0,-3 3 0 0,-3-1 0 0,0 1 0 15,-3 0 36-15,-3 5 4 16,0 6 0-16,0-3 0 0,0-3-32 0,0 0-8 0,-3-2 0 0,0-4 0 31,3 1-63-31,-3-2-13 0,0-1-4 0</inkml:trace>
  <inkml:trace contextRef="#ctx0" brushRef="#br0" timeOffset="189631.21">22335 12864 172 0,'0'0'8'0,"0"0"1"0,0 0-9 0,0 0 0 0,0 0 0 0,0 0 0 15,-3 3 228-15,3-3 44 0,0 0 9 0,0 0 2 16,-6 0-129-16,6 0-26 0,-6 2-4 0,6-2-2 16,0 0-21-16,0 0-4 0,-6-2-1 0,6 2 0 15,0 0-27-15,0 0-5 0,-6-3-2 0,6 3 0 16,0 0-2-16,0 0 0 0,0 0 0 0,0 0 0 15,-3-3-23-15,3 3-5 0,0 0 0 0,0 0-1 0,0 0-8 0,3-5-2 16,3 0 0-16,0-3 0 0,0-3-21 0,3 1 0 16,0-1 0-16,0 3 0 15,3-5 0-15,0 5 0 0,-3-3 0 0,3 1 0 0,-1 2 17 16,1-3-1-16,-3 1 0 0,3-1 0 16,0 3-139-16,-3-5-28 0,0-6-5 0,0 4-2 15,-3 4-77-15,3 3-15 0,0 0-3 0,-6 19-1 16</inkml:trace>
  <inkml:trace contextRef="#ctx0" brushRef="#br0" timeOffset="189807.67">22392 13073 2804 0,'0'0'62'0,"0"0"13"0,0 0 2 0,0 0 1 0,0 0-62 0,0 0-16 0,3-5 0 0,2-1 0 16,1-4 8-16,3 2-8 0,-3-3 11 0,3-2-11 15,0 3 8-15,0-1-8 0,3 0 0 16,0 1 0-16,-3 2-12 0,3-3-10 0,3 1-2 0,-3 2 0 31,2 0-127-31,-2 3-25 0,3-3-6 0</inkml:trace>
  <inkml:trace contextRef="#ctx0" brushRef="#br0" timeOffset="190773.15">22889 12332 172 0,'0'0'8'0,"0"0"1"0,0 0-9 0,0 0 0 0,0 0 0 16,0 0 0-16,0 0 312 0,0 0 60 0,0-5 12 0,0 5 2 15,-3-5-260-15,3 5-52 0,-3-6-10 0,3 1-3 16,-3 2 12-16,3 3 3 0,-3-8 0 0,3 8 0 16,-3-5 8-16,0 3 3 0,0-4 0 0,0 1 0 15,0 0-6-15,0 2-1 0,0-2 0 0,3 5 0 16,0 0 0-16,-3-6-1 0,3 6 0 0,0-2 0 16,0 2-27-16,0 0-6 0,0 0-1 0,0 0 0 15,0 0-15-15,0 0-3 0,0 0-1 0,0 0 0 16,0 0-26-16,3 8 8 0,0 2-8 0,6 6 0 15,-3 5 0-15,6 6 0 0,0-1 0 0,-1 6 0 16,1 0 0-16,0 2-14 0,3 3 3 0,-3 3 1 16,0 5 10-16,3-5 12 0,-3-1-2 0,3-4-1 15,-3-1-9-15,-1-5 0 0,1 0 0 0,-3-2 0 16,0-6 0-16,0 3 0 0,0-6 0 0,-3 1 0 0,0-3 0 0,-3-1 8 16,3-4-8-16,-3 0 0 15,0-3 0-15,0 0 0 0,-3-8 0 0,0 0 0 16,0 0-35-16,0 0-5 0,0 0-2 0,0 0 0 15,0 0-106-15,0 0-20 0,0 0-5 16</inkml:trace>
  <inkml:trace contextRef="#ctx0" brushRef="#br0" timeOffset="193563.95">5342 9935 1562 0,'0'0'34'0,"0"0"7"0,-3-5 2 0,0 0 1 0,3 5-35 0,-3-6-9 0,3 6 0 15,0-5 0-15,-3 0 52 0,3 5 9 0,0-6 2 0,0 4 0 16,-3-4-38-16,3 6-7 0,0 0-2 0,-3-5 0 16,0 2-16-16,3 3 10 0,0 0-10 0,-3-5 8 15,3 5-8-15,0 0 10 0,0 0-10 0,0 0 10 16,0 0-1-16,0 0 0 0,0 0 0 15,0 0 0-15,0 0 17 0,0 0 3 0,0 0 1 0,0 0 0 16,0 0-30-16,0 0 0 0,9-2 0 0,-3-4 0 16,6 4 0-16,0-1 8 0,0 3-8 0,5 0 0 15,4-3 0-15,0 1-20 0,-6-1 4 0,6 3 0 16,-3 0 43-16,6-3 9 0,-13 1 1 0,4-1 1 16,3 0-13-16,-3 1-2 0,3-3-1 0,-6 2 0 15,0 0 10-15,0 1 1 0,0-4 1 0,-4 4 0 16,-2-1-22-16,3 0-4 0,-3 3 0 0,-6 0-8 15,0 0 36-15,0 0 1 0,0 0 0 0,0 0 0 16,0 0 14-16,0 0 2 0,0 0 1 0,0 0 0 0,0 0-54 0,0 0 0 16,0 0-11-16,0 0 2 0,0 8 24 0,-3 0 5 15,0 3 0-15,0 5 1 0,-3 2-21 0,3 6-15 16,-5 2 3-16,2 6 0 0,-3 5 41 16,0 0 9-16,0 0 2 0,3-2 0 0,-3-4-40 15,0 1 0-15,3 0-12 0,0-3 4 16,-3 3 8-16,3-3 0 0,0 3 8 0,0-1-8 0,0 6 0 0,3-5 0 15,0-3 0-15,-3 0 0 0,6-5 0 0,-3 0 0 16,0 0 8-16,0-3-8 16,3 0-72-16,-3-5-20 0,1-3-3 0,2 1-1 15,0-1-134-15,0-3-27 0,0 1-6 0,0-11-1 16</inkml:trace>
  <inkml:trace contextRef="#ctx0" brushRef="#br0" timeOffset="193857.95">5443 10263 2160 0,'-12'-2'48'0,"12"2"9"0,-6-6 3 0,6 4 0 0,-9 2-48 0,9 0-12 0,0 0 0 0,0 0 0 16,0 0 27-16,0 0 3 0,0 0 1 0,0 0 0 15,-3-6-14-15,3 6-2 0,0-5-1 0,0 5 0 16,6-5-14-16,0-1 0 0,3 1 0 0,3 3 0 15,0-4 0-15,0 1 0 0,3 2 0 0,6 1 0 16,-7-1 0-16,1-2 0 0,6 2 0 0,-6 0 0 0,3 3 0 0,0-2 0 16,3-1 0-16,-7 3 0 0,1-3 0 0,6 3 0 15,-6-2 0-15,0-1 0 0,0 3 0 16,0-2 0-16,0 2 0 0,-4 0 0 16,4 0-62-16,-6 0-18 0,-3 2-4 0,3 1-865 15</inkml:trace>
  <inkml:trace contextRef="#ctx0" brushRef="#br0" timeOffset="194491.79">5988 9956 1857 0,'0'0'40'0,"0"0"9"0,0 0 2 0,0 0 2 0,-3-5-42 0,3 5-11 0,-3-5 0 0,3-1 0 15,0 1 18-15,-6 0 2 0,0 0 0 0,3-1 0 0,3 4-3 0,-6-4 0 16,0 1 0-16,0 2 0 16,3 1-9-16,-3-4-8 0,3 6 9 0,-3-2-9 0,-9-1 16 0,6 0-2 15,0 3-1-15,0 0 0 0,1 6-29 0,-1-4-7 16,0 4-1-16,0 2 0 0,0 2 44 0,0 1 8 16,3 5 1-16,-6 2 1 0,0 6-14 0,3 2-2 15,3-2-1-15,0 3 0 0,0-1-3 0,6 1-1 16,0-4 0-16,0 4 0 0,0-6 1 0,0 3 0 15,6-3 0-15,0 0 0 0,0 0-10 0,3-2 8 16,0-3-8-16,6 0 8 0,-3 0-8 0,6-6 10 0,3 1-10 16,-7-1 10-16,1-2 0 0,6-2 0 15,-6-4 0-15,0-2 0 0,0 0 1 0,0-2 0 16,0-4 0-16,-1 1 0 0,-2-3 1 0,3 0 0 0,-3-2 0 0,0-1 0 16,-3 0 6-16,3-2 2 0,-3 0 0 15,-3 0 0-15,0-1-2 0,0 1 0 16,-6 0 0-16,3 0 0 0,-3-3 6 0,-3 0 2 15,3 0 0-15,-6-2 0 0,0-1-2 0,-3 1 0 16,0-1 0-16,0-5 0 0,-3-2-24 0,-3 2 0 16,3 3 0-1,-3 5 0-15,4 0 23 0,-1 3-1 0,-3 2 0 0,3 3 0 0,0 3-22 16,0 0 0-16,-6 2 0 16,0 6 0-16,0 5 0 0,1 0 0 0,-1 5-11 0,3 5 11 0,-3 9-82 0,3 2-10 15,-3 5-3-15,0 1-1018 0</inkml:trace>
  <inkml:trace contextRef="#ctx0" brushRef="#br0" timeOffset="-155672.16">4458 13568 345 0,'0'0'31'0,"-3"-8"-31"0,0-3 0 0,3 1 0 16,-6-1 276-16,3 3 48 0,-3-2 11 0,3 2 1 16,0-3-252-16,0 3-50 0,0 0-10 15,0-2-3-15,-3 2 19 0,3 0 4 0,0 0 1 0,-3 3 0 16,3-3-5-16,-3 2-2 0,3 1 0 0,-3 0 0 16,0 2-12-16,0 0-2 0,3 1-1 0,-5 2 0 15,2 2-23-15,0 4 9 0,-6 2-9 0,3 5 0 16,0 3 0-16,-3 8 0 0,3 13-10 0,-3-3 10 15,3 3 0-15,0 0 0 0,-3 3 9 0,3-3-1 16,0 3 12-16,1-3 4 0,-1 0 0 16,6-3 0-16,-6-2 21 0,3 0 5 0,3-3 1 0,0-3 0 0,3-5-17 15,0-5-3-15,0-3-1 0,3-5 0 16,0 0-15-16,3-5-3 0,3 0-1 0,0-3 0 0,0-3 1 16,2-2 0-16,4-1 0 0,0-4 0 0,0-6-4 15,3 0 0-15,0 0 0 0,3 3 0 0,-1 0-8 0,1-1 0 16,3 4 0-16,3-3 0 0,-3 2 0 0,2 0 0 15,4 3 0-15,-6 1 0 0,-6-1 0 16,0 0 0-16,3 2 0 0,-6 4 8 16,-1-1-8-16,-2 3 0 0,-3-3 0 0,-3 6 8 0,3-3-8 0,-3 5 0 15,-3 1 0-15,0 2 0 0,-3 2 15 0,0 3 1 16,-6 3 0-16,6 3 0 0,-9 7 3 16,0 1 1-16,0-6 0 0,0 3 0 0,0 0 3 0,-2-3 1 15,2 0 0-15,-3-3 0 0,-6 4-16 0,3-7-8 16,3-1 8-16,-3-1-8 15,3-3 0 1,0 1 0 0,3-6 0-16,0 1 0 0,1-4-76 0,2 1-19 0,0-3-4 15,3-3-659-15,-3-2-132 0</inkml:trace>
  <inkml:trace contextRef="#ctx0" brushRef="#br0" timeOffset="-155170.52">4857 13266 2595 0,'0'0'115'0,"0"0"24"0,0 0-111 0,0 0-28 0,0 0 0 0,0 0 0 15,0 0 12-15,0 0-2 0,0 0-1 0,-3-2 0 0,-3-1 0 16,0 0 0-16,3 1 0 0,3 2 0 0,-6-3 5 0,0 3 1 16,6-3 0-16,-9 1 0 0,9 2-15 0,-6 0 0 15,0-3 0-15,0 3 0 0,3 0 0 0,-6 3-20 16,3-3 4-16,0 5 0 0,0 3 16 0,0-3 0 15,0 6 0-15,0-1 0 16,0 6-36-16,1 0-3 0,-1 5-1 0,0 0 0 0,3 3 27 0,3-3 5 16,-6 3 8-16,3 3-13 0,3-1 13 0,0 1 0 15,3-6 12-15,-3-3-12 0,6-2 8 0,-3-3-8 16,0-2 0-16,3-3 0 0,2-3 0 0,1 1 0 16,0-6 8-16,3 0-8 0,3 0 0 0,-3-8 8 15,6 2-8-15,0-7 0 0,0-3 13 0,2 0-4 0,1 0-1 16,3 1 0-16,-3-1 0 0,3 2 0 0,3 1 0 15,-4 0 0-15,-2 0-8 0,0 5 0 0,0 0 0 0,0 0 8 16,-6 5-8-16,-1 1 0 0,1-1 0 0,-3 3 0 16,-3 0 18-16,3 3-2 0,-6 2 0 15,0 0 0-15,0 6-16 0,0-1 0 0,-6 4 0 0,0 4 0 16,0 6 0-16,0 0 0 0,-6-3 0 0,3 0 0 16,0 0 38-16,-3 0 10 0,0-2 3 0,-3 0 0 15,3-4-16-15,0 1-3 0,0-3-1 0,-3 1 0 16,3-4-31-16,0-2 0 0,-2 0 0 0,2 0 0 15,0-3 0-15,0-2 0 0,3 0 0 0,-3-1 0 32,0-2-62-32,0-2-15 0,3 2-3 0,-3-6-1 0,0-2-110 0,0 1-21 15,3-7-5-15</inkml:trace>
  <inkml:trace contextRef="#ctx0" brushRef="#br0" timeOffset="-153874.83">5568 12843 1443 0,'0'0'32'0,"0"0"6"0,0 0 2 0,0 0 0 0,0 0-32 16,0 0-8-16,0 0 0 0,0-5 0 0,0-3 0 0,-3 2 0 15,3 1 0-15,0 0 8 0,-3-3 8 0,3 3 2 16,-6-1 0-16,6 1 0 0,-6 2 7 0,3-2 2 15,-3 0 0-15,0 2 0 0,0 0 0 0,3 1 0 16,-3 2 0-16,-3 0 0 0,-5 2-9 0,2 4-2 16,-3 2 0-16,0 0 0 0,3 2-16 0,0 1 0 0,0 2-8 0,0 3 8 15,0-3 0-15,3 3 15 0,1 0-2 16,-1-3 0-16,0 3-13 0,3 0 0 0,0 0 0 16,3-3 0-16,0 0 25 0,0-2 3 0,3-3 0 0,0 0 0 15,0 0-5-15,3-3-1 0,-3-5 0 0,12 5 0 16,-9 0 0-16,6-2 0 0,3 0 0 15,-1-3 0-15,4-3-14 0,0 0-8 0,3 1 8 16,0-1-8-16,3-5 14 0,-6 3-2 0,5-3 0 0,-2 3 0 16,0-3-4-16,0 2 0 15,-3 1-8-15,0 3 12 0,3-4-12 16,-3 4 9-16,-7-4-9 0,4 6 8 0,-3 0-8 0,0 3 10 0,3 0-10 0,-6-1 10 0,0 4 11 16,0-1 3-16,-3 0 0 0,0 3 0 0,0 3 16 0,0-1 3 15,-3 1 1-15,0 5 0 16,-3 5-2-16,3 3 0 0,-3-6 0 15,0 3 0-15,-3-2-2 0,0-1 0 0,0 1 0 16,3-3 0-16,-9 2 8 0,6-2 2 0,0 0 0 0,-3-3 0 16,0 1-59-16,4-4-12 0,-4 1-3 0,3-3 0 0,-3 2 24 15,3-2 8-15,0 0 0 0,0-3 0 0,-3 1-8 0,6-1-14 16,-6-2 3-16,9-3 1 0,-6 5-2 0,6-5 0 16,-6 0 0-16,6 0 0 15,0 0-35-15,0 0-7 0,0 0-2 16,0 0-726-16,0 0-146 0</inkml:trace>
  <inkml:trace contextRef="#ctx0" brushRef="#br0" timeOffset="-153464.98">5836 12827 2314 0,'0'0'51'0,"0"0"10"0,0 0 3 0,0 0 1 0,0 0-52 0,0 0-13 0,0 0 0 0,0 0 0 0,0 0 8 0,0 0 0 15,-6-3-8-15,6 3 12 0,0-5 23 0,0 5 4 16,0 0 1-16,0 0 0 15,0 0-28-15,0 0-4 0,0 0-8 0,0 0 11 0,0 0-11 0,0 0 0 16,6 0 0-16,0 5 0 0,6 1 0 0,0 2 0 16,3 0 0-16,2 2 0 15,1 3 0-15,3 3 12 0,0 0-2 0,-3 5 0 16,0-2 1-16,0-1 0 0,2 6 0 0,-5 0 0 0,0 5-3 0,0 0-8 16,0-5 12-16,-3 0-4 0,0 0-8 15,0-3 0-15,-3 0 9 0,-3 0-9 0,2-5 16 16,-5 2-2-16,3-4 0 0,-3-1 0 0,0 0-14 0,-3-2 0 15,0-1 0-15,0-2-785 16,0-2-160-16</inkml:trace>
  <inkml:trace contextRef="#ctx0" brushRef="#br0" timeOffset="-153028.62">5672 12941 2131 0,'0'0'189'0,"0"0"-151"0,-6-3-30 0,0 0-8 16,0-4 52-16,3 1 10 0,0-2 2 0,0 0 0 16,0-2-48-16,3-1-16 0,-3-2 9 0,0 0-9 15,3-3 23-15,0 0-1 0,0 0 0 0,0-5 0 16,0 2-7-16,3-4-2 0,0-4 0 0,3-2 0 16,0 3-26-16,3 2-6 0,6 0-1 0,-9 0 0 15,6 6 29-15,6-4 6 0,-3 4 1 0,6 5 0 0,2-3-16 0,1 3 0 16,9 2 0-1,0 0 0-15,2 4 0 0,1 1 0 0,-3 1 0 16,0 2 0-16,-1 3 0 0,-8 0 0 0,3 6 9 0,0-4-9 0,-6 4-10 16,-1-1-7-16,1 3-2 0,-3-3 0 0,0 3 36 0,-3 3 7 15,-3-3 2-15,-3-1 0 0,3 1-18 16,-9 3-8-16,3-3 8 0,-3 0-8 0,-1 2 20 0,-2-2-2 16,0 3 0-16,-2 2 0 0,-1-2 18 0,-3 5 3 15,-3 2 1-15,0 1 0 0,0-3 0 0,-3-1 0 16,-3-1 0-16,0 2 0 0,-3-3-20 0,3 0-3 15,-2-2-1-15,-1-1 0 0,0 1-16 0,-3-3 0 16,0 2 0-16,-3-2 0 0,1 0 0 0,-4 0 0 16,-3 0 0-16,3 0 0 0,0 0 0 0,4 0 0 0,-1-3 0 15,3 3 0 1,0-3-24-16,6 1-6 0,0-1-1 0,3 0 0 16,1 1-103-16,2-1-21 0,0 0-4 0</inkml:trace>
  <inkml:trace contextRef="#ctx0" brushRef="#br0" timeOffset="-150938.95">6509 11996 1972 0,'0'0'44'0,"-6"3"8"0,-3 0 3 16,0-3 0-16,3 2-44 0,0 1-11 0,6-3 0 0,-6 2 0 0,0 1 0 0,6-3-12 15,0 0 2-15,-3 3 1 0,-6-1 17 0,3 1 4 16,3 2 1-16,-3 1 0 0,3-1 8 0,-3 3 2 16,3 2 0-16,0 4 0 0,0-1-23 0,3 11 8 15,0 10-8-15,6 0 0 0,-3 4 0 0,6 1 0 16,0 1 0-16,6 5-12 0,-3 3 12 0,3 7 11 0,0 9-3 15,0-4 0-15,-1-1 5 0,4-6 1 0,-3-6 0 0,3-2 0 16,-3-3 18-16,3-4 3 0,0-4 1 0,0-5 0 16,2 0 5-16,-2-5 2 15,3-3 0-15,-3-5 0 0,3-3-2 0,3-2 0 0,2-3 0 16,-2-3 0-16,-3-2-14 0,-3-3-3 0,0 0-1 0,-3 0 0 16,-1-3-6-16,-2-2-1 0,0-1 0 0,0 1 0 15,0 0-16-15,-3 0 0 0,0-1 0 0,0 1 0 16,-3 0 8-16,0 2-8 0,-6 3 0 0,0 0 0 15,6-5 8-15,-6 5-8 0,0 0 0 0,0 0 0 16,0 0 0-16,0 0 0 0,0 0-10 0,0 0 10 16,0 0-114-16,0 0-15 0,0 0-3 0,0 0-589 15,0 0-118-15</inkml:trace>
  <inkml:trace contextRef="#ctx0" brushRef="#br0" timeOffset="-150555.66">6759 12253 1152 0,'0'0'102'0,"0"0"-82"16,-3-3-20-16,-3-2 0 0,3 2 204 0,3 3 37 0,-6-5 7 15,3-3 2-15,0-3-139 0,0 4-28 0,3-1-6 0,0 2-1 16,0 6-3-16,0 0-1 0,0 0 0 0,0 0 0 16,0 0-14-16,0 0-3 0,0 0-1 0,0 0 0 15,0 8-38-15,6 3-7 0,3-1-1 0,0 4-8 16,0-1 0-16,5 3 0 0,7 2 0 0,3 1 0 16,-6 2 0-16,3 0 0 0,-3-2-8 0,3 2 8 15,-4-3 0-15,-2 1 0 0,0-1 0 0,0-2-9 16,0 3 0-16,-3-1 0 0,-3-2 0 15,-3 0 0 1,3 0-102-16,0-3-20 0,-3 3-4 16,-1 3-597-16,1 4-119 0</inkml:trace>
  <inkml:trace contextRef="#ctx0" brushRef="#br0" timeOffset="-150317.03">7053 12758 1836 0,'0'0'40'0,"0"0"9"0,0 0 2 0,0 0 0 0,0 0-41 0,0 0-10 0,0 0 0 0,0 0 0 0,0 0 95 0,0 0 17 15,0 0 3-15,0 0 1 0,0 0-41 0,0 0-8 16,-3-2-2-16,3 2 0 0,0 0-35 0,0 0-7 16,-3-3-2-16,3 3 0 0,0 0-21 0,0 0 0 15,0 0-12-15,0 0 4 16,0 0-59-16,0 0-11 0,0 0-2 0,0-8-624 16,0 8-124-16</inkml:trace>
  <inkml:trace contextRef="#ctx0" brushRef="#br0" timeOffset="-149371.17">7119 11972 172 0,'0'0'8'0,"-6"0"1"0,0 0-9 0,0 3 0 0,6-3 0 0,-6 0 0 15,0 0 462-15,6 0 90 0,0 0 19 0,0 0 3 16,0 0-467-16,0 0-94 0,0 0-13 0,3 8-13 16,6 0-2-16,-3 3 0 0,3 2 0 0,0 5 0 15,9 3 15-15,-3 3 0 0,2 3 0 0,4 4 0 0,3 6 8 0,3-2-8 16,3-3 0-16,-4-3 0 16,-2 0 0-16,-3-5-16 0,3-1 4 0,-6-1 0 31,-3-4-144-31,-4-2-28 0,4 0-5 0,-6-3-564 0</inkml:trace>
  <inkml:trace contextRef="#ctx0" brushRef="#br0" timeOffset="-148941.71">7059 12237 1566 0,'-9'-40'69'16,"3"27"15"-16,-3 0-68 0,4 0-16 0,-4-1 0 0,0 1 0 0,3 0 37 0,3 2 4 15,0-2 1-15,0 0 0 0,3 0-15 0,0 2-3 16,0-2-1-16,3 2 0 0,3-2 32 0,0 2 6 0,3 4 2 0,0-4 0 15,-1 0-26-15,7 3-5 0,3 0 0 0,0 3-1 16,0 0-16-16,3 0-3 0,6 5-1 0,-1 0 0 16,7 2-11-16,-3 4 0 15,3-4 0-15,-4 3 0 0,1 3-9 0,-6 0-1 0,-6 0 0 0,3 0 0 16,-4 0-8-16,-2 0-2 0,-6 0 0 16,0 0 0-16,-3 0 8 0,0 0 0 0,-6-8 1 0,0 5 0 15,0-5 11-15,0 0 12 0,0 0-2 0,0 8-1 16,-6-3 22-16,6-5 4 0,0 0 1 0,0 0 0 15,-6 3-27-15,6-3-9 0,0 0 0 0,0 0 9 16,0 0 36-16,0 0 7 0,0 0 2 0,0 0 0 16,6-5-43-16,-6 5-11 0,0 0 0 0,3-6 0 15,6 4 0-15,-3-1 0 0,-6 3 0 0,0 0 0 16,9 3 0-16,0-1 0 0,3 6 0 0,-3 3 0 16,-3 0-11-16,6 4 11 15,-1 4-8-15,-2 5 8 0,-3 7 0 0,-3 1 0 0,6-3 0 16,-3 0 8-16,0-5-8 0,-3 0 11 0,-3 0-11 0,0-3 12 0,6-2-12 15,-6-1 10-15,-3 1-10 0,3-4 10 0,3 1-10 16,0-5 0-16,-6 0-12 0,0-6 12 16,3-5-196-16,0 0-31 0,0 0-6 0,0 0-2 0</inkml:trace>
  <inkml:trace contextRef="#ctx0" brushRef="#br0" timeOffset="-148538.09">7655 12242 1789 0,'0'0'39'0,"0"0"8"0,0 0 1 0,3 6 4 0,3 2-42 0,-1-3-10 0,-2 0 0 0,6-2 0 15,3 2 23-15,-3-2 2 0,-9-3 1 0,12 0 0 16,9 0 9-16,-6-3 1 0,-3 0 1 0,-3-2 0 16,3 0-37-16,-3 0 0 0,-1-6 0 0,-2-2-8 15,-3-6 8-15,3 1 11 0,3 2-3 0,-6-3 0 16,-3 3-8-16,0 1 0 0,3-1 0 0,-3 0 8 15,0 3 0-15,-6-1-8 0,3 1 12 0,3 2-4 16,0-2 16-16,-6 3 4 0,0-1 0 16,3 1 0-16,0 2 7 0,0-3 1 0,-3 3 1 0,-2 3 0 15,5-3-11-15,-3 5-2 0,-6 1-1 0,3-1 0 16,0 3 12-16,3 0 2 0,0 3 1 0,0-1 0 16,-6 3-22-16,6 1-5 0,3 2-1 15,3 2 0-15,-3-2-10 0,6 5-16 0,0 1 4 16,9 2 1-16,6-1 2 0,0 4 0 0,-6-3 0 0,3 2 0 0,2-2 9 15,1 3 0-15,-6-1 0 0,3 1 0 0,3-6 0 16,0-2 0-16,-3-3 0 16,0-8-12-16,-1-8 2 0,1-3 0 15,0 3 0-15,0 3 0 0,-6-3-19 0,3-3-4 0,3 1-1 16,-3-4 0-16,-6 1-138 0,3 0-28 0</inkml:trace>
  <inkml:trace contextRef="#ctx0" brushRef="#br0" timeOffset="-148253.14">7699 11557 2131 0,'0'0'94'0,"0"0"20"0,0 0-91 15,0 0-23-15,0 0 0 0,0 0 0 0,0 0 103 0,0 0 16 0,0 0 3 0,0 0 1 16,3 5-111-16,3 1-23 0,-3 2-4 0,6-1-1 16,9 7-7-16,0 2-1 0,0-1-1 0,0 12 0 15,2 7 25-15,4 1 0 0,3-1 12 0,0-2-4 16,-6 0-8-16,5-3 0 0,4 0 0 0,-3-3 0 16,0 1-47-1,0-3-4-15,8-3-1 0,-2 0 0 0,6-3-88 0,-10-2-19 0,-5-3-3 0,-3-2-678 16</inkml:trace>
  <inkml:trace contextRef="#ctx0" brushRef="#br0" timeOffset="-147990.86">7887 11446 2073 0,'0'0'184'0,"0"0"-147"16,0 0-29-16,0 0-8 0,0 0 107 0,0 0 20 15,0 0 4-15,0 0 1 0,3 8-113 0,3-3-19 0,3 6-11 0,3-1 2 16,2 1 9-16,1 5 8 0,3-3-8 16,3 5 11-16,6 4 3 0,0 1 1 0,-1 4 0 0,7 7 0 15,12 3-15-15,-4 3 0 16,-8-3 0-16,3-3 0 0,-3-2 0 0,-1 0 0 0,-2-3 0 0,-3-5-10 31,0 0-14-31,-6-3-4 0,-1-3 0 0,-2-2 0 16,0-2-116-16,-6-1-24 0,0-5-5 0,-3 0-754 0</inkml:trace>
  <inkml:trace contextRef="#ctx0" brushRef="#br0" timeOffset="-147452.68">8420 11673 288 0,'0'0'25'0,"0"0"-25"0,0 0 0 0,0 0 0 15,0 0 487-15,0 0 92 0,0 0 18 0,0 0 4 0,0 0-461 16,0 0-92-16,0 0-18 0,0 0-4 0,0 0 5 0,0 0 1 15,0 0 0-15,0 0 0 16,0 0-32-16,0 0 0 0,9 6 0 0,-1 4 0 0,1 1 0 0,3 5 0 16,3 5 0-16,3 3 0 0,-3-6 0 0,0-2-20 15,3-3 4-15,-3 1 0 16,-1-4-14-16,-2 1-2 0,-3-6-1 0,-3 0 0 0,3 1 33 0,-9-6-8 16,0 0 8-16,0 0 0 0,0 0 0 0,0 0 0 15,0 0 0-15,0 0 0 16,0 0 28-16,-3-8 5 0,0-3 2 0,-3-2 0 0,-3 0-2 0,0-6 0 15,0-7 0-15,0 2 0 0,-2 3-21 0,2 0-4 16,0 2 0-16,0 3-8 0,3 0 0 16,3 3 0-16,-3 2 0 0,3 4 0 0,3 1-19 15,0 6-4-15,0 0-1 0,0 0 0 0,0 0 24 0,0 0 0 16,6 3-9-16,3 2 9 0,6 6 8 0,0 2 6 0,5 3 1 16,4 5 0-16,3 5-15 0,3-2 0 0,-3-3 8 0,-1 1-8 15,-2-7-12 1,0 1-6-16,-6-2-1 0,-3-4 0 0,0-5 19 0,-6 3 0 15,-1-5 0-15,-2 0 9 16,-6-3-59-16,0 0-12 0,0 0-2 0,6-6-1 0,-3 1 65 0,-3-3 27 0,0 0-2 0,-3-8 0 16,0-7 12-16,-3-1 3 0,1 3 0 0,-1 2 0 31,0 1-54-31,0-4-10 16,0 6-3-16,0 1 0 0,0 1 27 0,3 4 0 15,0 2 9-15,0 3-9 0,3 5 16 0,0 0-3 0,0 0-1 0,0 0 0 16,0 0 9-16,9 0 2 0,-3 5 0 0,3-2 0 0,3 2-37 0,-1 3-7 15,1 0-2-15,3 0 0 0,-3-3-25 16,3 3-6-16,0 0-1 0,0-3 0 0,0 3-189 0,3-3-39 0,2-5-7 16,1-2-498-16</inkml:trace>
  <inkml:trace contextRef="#ctx0" brushRef="#br0" timeOffset="-146800.96">8982 11438 2401 0,'0'0'106'0,"0"0"22"0,0 0-102 0,-6 3-26 15,0 2 0-15,0-2 0 0,3-1 28 0,0 3 1 16,0 3 0-16,-3-2 0 0,3 2-21 0,3 0-8 16,0 2 0-16,0 1 0 0,-3-1 0 0,6 4 0 0,0-1-11 0,3 0 11 15,0 3-10-15,0 0 10 0,3 0 0 0,0 0-9 32,3-1-15-32,0-1-4 0,-3-1 0 0,3 0 0 15,0-5-30-15,0 3-6 0,-6-6-2 0,2 0 0 16,4-2 31-16,-3 2 7 0,-3-5 0 0,-6 0 1 0,0 0 42 0,0 0 8 0,0 0 1 0,-6-3 1 15,0-2 33-15,0 0 6 0,3-3 2 0,0-3 0 16,-5 1-17-16,2-1-3 0,0 1-1 0,3-1 0 16,-3 0-17-16,3 1-3 0,-3-1-1 0,3 3 0 15,3 0 2-15,0 0 0 0,-3 3 0 0,3 5 0 16,0 0-26-16,0 0 0 0,0 0 0 0,0 0 0 16,0 0 0-16,9 0 0 0,3 0 0 0,3 3 0 15,2 2-29-15,4 0 1 16,-3 1 1-16,-3 2 0 0,3-3 11 0,-3 3 3 0,3-3 0 0,-4 0 0 15,1 1-33 1,-3-4-6-16,-3 4-2 0,0-6 0 0,-3 2 14 0,-6-2 4 16,0 0 0-16,0 0 0 0,0 0 36 0,0 0 8 0,0 0 2 0,3-5 0 0,0 0 48 0,-3-1 10 15,0-1 1-15,-3-1 1 0,0 0-11 0,-3-3-3 16,3 0 0-16,-3-2 0 0,0 3-40 0,0-4-8 16,-3 4-8-16,6 2 12 0,0 0-12 0,3 3 0 15,-3-1 0-15,3 6 8 16,0 0-8-16,0 0 8 0,0 0-8 0,0 0 8 0,0 0-8 0,0 0 0 15,6 3 0-15,3-3-11 0,3 5 1 16,-3-2 0-16,3 2 0 0,-3 1 0 0,3-1-3 16,-3-3-1-16,0 4 0 0,0-6 0 15,-9 0-46-15,6 2-10 0,-6-2-2 0,0 0 0 0,0 0 49 0,0 0 10 0,0 0 1 0,0 0 1 16,6-2 37-16,-6 2 7 0,3-6 2 0,-1-1 0 16,-2 1 10-16,0-2 3 0,0 3 0 0,0 5 0 15,0 0-28-15,0 0-4 0,0 0-2 0,0 0 0 16,0 0 29-16,0 0 5 0,6-5 2 0,0 5 0 15,0-3-50-15,3 3-16 16,0 3 0-16,3-3 0 0,3 2-6 0,-3 1-2 0,3 0 0 16,0-1 0-1,0 1-113-15,-1 0-23 0,-2-1-5 0,0 1-890 0</inkml:trace>
  <inkml:trace contextRef="#ctx0" brushRef="#br0" timeOffset="-146135.3">9048 12113 2588 0,'0'0'57'0,"0"0"12"0,0 0 3 0,0 0 0 0,0 0-58 0,9 5-14 0,11 6 0 0,1 4 0 16,0 9-16-16,0 3-5 0,6-4-2 0,-1 4 0 15,1 2 11-15,0-3 1 0,0-2 1 0,0 0 0 16,2 0 10-16,-2-3 0 0,3 0 0 0,-3-2 8 16,-6-1-44-1,5 1-9-15,1-3-2 0,0 0 0 0,-9-3-2 0,-3 0-1 0,-6-2 0 0,0-3 0 16,-6-3 50-16,-3-5 0 0,0 0 14 0,0 0-3 0,-6 2 41 0,-6 1 8 16,-3-3 1-16,3 0 1 0,-3-5 3 0,0-3 1 15,-3-3 0-15,-3 1 0 0,4-6-14 0,-1 0-2 16,0-5-1-16,-3-3 0 15,0-2-33-15,0-6-6 0,-2-5-2 0,2-11 0 0,0-7-8 0,0-4 0 16,3 9 0-16,3 0 0 16,0 5-30-1,3 3-2-15,7 2 0 0,-1 3 0 0,0 2 0 0,6-2-1 0,0 0 0 0,6 3 0 0,0 5 12 0,-1 5 2 0,1 3 1 16,3 2 0 0,-3 6-126-16,6 5-24 0,0 3-6 0</inkml:trace>
  <inkml:trace contextRef="#ctx0" brushRef="#br0" timeOffset="-145476.66">9202 12340 172 0,'0'0'16'0,"0"0"-16"0,-3 5 0 0,3-5 0 16,-6 3 524-16,6-3 101 0,0 0 21 0,0 0 4 15,0 0-526-15,0 0-106 0,0 0-18 0,6 0-9 16,3-3-21-1,3-2-4-15,-3 0-1 0,3-6 0 0,3 1 43 0,3-6 9 0,-3-3 2 0,3-4 0 16,-1-9-91-16,4 0-17 0,-3 6-4 0,0-1-1 16,0 1-142-16,0 2-28 0,0 3-5 0,-1-1-2 0,10-12 231 15,18 8-882 1,-15 7 748-16,-18 14 139 0,-4 0 35 0,-2 2 0 0,-6 3 223 16,0 0 51-16,0 0 10 0,0 0 3 15,0 0-47-15,0 0-8 0,0 0-3 0,0 0 0 0,0 0-108 0,0 8-21 16,0 2-5-16,0 1-1 0,-3 2-69 15,3 3-13-15,0 0-4 0,0 5 0 0,3 0-8 0,0 6 0 16,0 5 0-16,6-1-11 0,-3-2 11 0,3-2-10 16,0-3 10-16,0-3-10 0,-3 0-6 0,3-5 0 15,-3 0-1-15,0-3 0 16,3-2-22-16,-6-4-4 16,0-1-1-16,-3-6 0 0,0 0 29 0,0 0 6 0,0 0 1 0,0 0 0 0,0 0 22 0,0 0 5 0,0 0 1 0,0 0 0 15,0-8 23-15,-3 0 5 0,-3-5 0 0,0-1 1 16,0-1 1-1,-3-7 0-15,0-4 0 0,0-1 0 0,-3 4-42 0,0-1-8 0,-3-3 0 0,1 4 0 16,5 1 0-16,3 1 8 0,-3 3 0 16,3 2-8-16,3 3 0 0,0 2 0 0,6 0 0 0,3 4-9 15,0-1 9-15,3 2 0 0,0 1 0 0,-3 0 8 16,-1-1-8-16,4 4 0 0,0 2 0 16,0 0 8-16,0 0-8 0,3 2 0 0,3 1-11 0,0 2 11 15,0 3-25-15,3 0 1 0,-4 0 0 0,1 3 0 31,3-1-8-31,-6 1-2 0,3-1 0 0,-3 1 0 0,0 0-9 0,-3-3-1 16,-3 0-1-16,0-3 0 0,-6-5 36 16,0 0 9-16,0 0 0 0,0 0 0 0,0 0 55 0,0 0 13 0,0 0 2 0,0 0 1 15,0 0 39-15,0 0 8 0,0 0 2 0,0 0 0 0,0-8-43 16,-3 0-8-16,0-5-1 0,0 2-1 0,-3-5-26 16,0 3-5-16,-3-5 0 15,3-1-1-15,0-2-56 0,0 2-11 0,3-2-3 0,0 3 0 16,0-1 35-16,0 1 0 0,3-1 0 0,0-5 0 15,0-2-160-15,3 2-39 0,3 8-7 0,-3 0-946 16</inkml:trace>
  <inkml:trace contextRef="#ctx0" brushRef="#br0" timeOffset="-144976.68">10194 11610 518 0,'0'0'23'0,"0"0"5"0,0 0-28 0,0 0 0 0,0 0 0 0,0 0 0 16,0 0 481-16,0 0 91 0,0 0 19 0,0 0 3 15,0 0-475-15,0 0-95 0,0 0-24 0,-6 0 0 16,0 0 26-16,-3 0 1 0,0 0 0 0,3 3 0 31,0-1-44-31,-3 1-9 0,3 2-2 0,0 0 0 0,-3 3 18 0,3 3 10 0,3-3-12 0,0 5 12 16,0 0 0-16,0 6 0 0,3 2 10 0,0 3-2 15,3-3-40-15,0 0-8 0,0-5-2 16,0 0 0-16,3-3 32 0,0 0 10 0,0-5 0 0,3 3 0 0,-3-6-10 16,0 1 10-16,-6-6-8 0,6 2 8 0,0-4-18 15,0-1 2-15,0 0 0 0,0-2 0 0,0-3 25 0,-3-3 6 16,0 1 1-16,-3-9 0 0,3-7 12 16,-3-1 4-16,-3 4 0 0,0-4 0 0,0 3 4 0,-6-2 2 15,3 2 0-15,-6 0 0 16,0 0-16-16,0-2-3 0,-6-3-1 0,-3 0 0 0,0 0-18 0,-5-3 0 15,-4 0 0-15,3 0 0 0,3-2-11 0,4 5-5 16,2 8-2-16,3 5 0 0,6 3 18 0,0 5 0 16,0 2 0-16,3 4 0 0,6 2 14 0,0 0 0 15,-6 2 0-15,3 9 0 16,3 7-42-16,3 4-9 0,3-1-2 0,3 3 0 0,3-1 39 16,3 4 18-16,12-1-2 0,2 1 0 15,1-1-37-15,0-2-8 0,-3 0-2 0,5-3 0 16,-2 0-61-16,-3-2-12 0,0-3-2 0,-1-3-1 15,1-3-152-15,-6 1-30 0</inkml:trace>
  <inkml:trace contextRef="#ctx0" brushRef="#br0" timeOffset="-144634.9">9807 11163 518 0,'0'0'46'0,"0"0"-37"0,0 0-9 0,0 0 0 16,6 0 478-16,3 2 94 0,8 4 18 0,1-1 4 0,0 0-477 0,9 3-95 15,9 0-22-15,-1 3 0 0,4-1 25 0,-3 1 4 16,2 2 1-16,1 8 0 0,0 6-14 0,3-1-4 15,-1-2 0-15,4-3 0 0,2 0-12 0,4 3-16 16,-3-3 3-16,-7 3 1 0,-2-3 12 0,-3 3-9 16,-6 0 9-16,-4 0-8 0,-2 2-14 0,-3 1-2 15,-3 4-1-15,0 9 0 0,-6 5 38 0,0 3 8 16,-4-3 2-16,-2 0 0 0,-6-3-23 16,3 3 0-16,-6 3 0 0,0 7 8 15,-3 6-71-15,-2 0-13 0,-4-8-4 0</inkml:trace>
  <inkml:trace contextRef="#ctx0" brushRef="#br0" timeOffset="-143323.83">6163 15346 2494 0,'-12'2'111'0,"9"1"22"0,-5 0-106 0,2-1-27 0,3 1 0 0,3-3 0 0,-6 0 27 0,6 0 0 0,0 0 0 0,0 0 0 16,0 0-11-16,0 0-3 0,0 0 0 0,0 0 0 16,0 8-13-16,3 3 0 0,3 2-9 0,3 3 9 15,5 5-14-15,4 0 3 0,6 5 1 0,3 4 0 16,6-1 10-16,2 5-8 16,7 0 8-16,3 4-8 0,-7 4 8 0,1-2 0 0,-3-3 0 0,-1-6 0 15,-2-2 0-15,-3-2 0 0,-3-3 0 0,0-3 0 16,-7 0 0-16,1-5-10 0,-3 0 10 0,-3-3 0 15,-6 0-84 1,0-2-11-16,0-3-1 0,-3-3-944 0</inkml:trace>
  <inkml:trace contextRef="#ctx0" brushRef="#br0" timeOffset="-143062.33">6300 15200 2793 0,'0'0'124'0,"0"0"25"0,0 0-119 0,0 0-30 16,0 0 0-16,0 0 0 0,0 0 0 0,6-2 8 16,0 2-8-16,6 0 0 0,0 0 0 0,3 0-13 15,0 2 2-15,6 4 1 0,2-1 10 0,4 3 0 16,-3 0 0-16,3 2 0 0,3 1 12 0,2 7-1 16,1 6-1-16,3 0 0 0,2 0-10 0,4 0 0 15,9-3-12-15,-4 3 12 16,-2-3-35-16,-3 0 1 0,-4 3 0 0,1-3 0 0,-6 0 34 0,0 0 19 15,-7-2-3-15,1 2 0 16,0 0-41-16,-3-2-9 0,-3-1-2 0,-7-2 0 16,-5 0-115-16,0-3-23 15,3-2-5-15</inkml:trace>
  <inkml:trace contextRef="#ctx0" brushRef="#br0" timeOffset="-142872.3">6518 15671 2494 0,'-9'3'111'0,"9"-3"22"0,-9 5-106 16,3-2-27-16,0 2 0 0,6-5 0 0,0 0 29 0,0 0 1 0,0 0 0 0,0 0 0 16,0 0-30-16,0-5-10 0,6-3 0 0,-3 0 0 15,3-3 10-15,3-2-12 0,3 0 12 0,-1-3-12 16,1 0 12-16,3-2-8 0,3-3 8 0,3 2-8 31,-3-2-81-31,6 0-16 0,2-1-3 0,1 1-908 0</inkml:trace>
  <inkml:trace contextRef="#ctx0" brushRef="#br0" timeOffset="-142505.45">7077 15047 2556 0,'0'0'113'0,"0"0"23"0,0 0-108 0,0 0-28 16,0 0 0-16,0 0 0 0,0 0 41 0,0 0 3 16,0 0 1-16,-3 3 0 0,3-3-36 0,-3 7-9 15,-3 1 0-15,3 0 0 16,3 0-20-16,0 3-7 0,0-1-1 0,0 6 0 0,3 0 16 0,3 0 2 15,0 3 1-15,0-1 0 0,0 1 1 0,0 4 0 0,6 7 0 16,-3-4 0-16,-3-5-5 0,3 0-1 0,0-5 0 16,0 0 0-16,-6-3 0 0,3-5 0 0,-1 0 0 15,-2-5 0-15,-3-3 14 0,0 0 12 0,0 0-3 16,0 0 0-16,9-3-19 0,-3-2-4 0,-6-3-1 0,0-5 0 16,0-8 15-16,-3-1 16 0,-3 1-3 15,0 0-1-15,-2 0 6 0,2 2 1 0,0 1 0 0,-3-1 0 16,3 3-11-16,3 3-8 15,3 0 9-15,-3 2-9 0,3 3 0 0,3 1 0 0,3 1 0 16,0 1 0-16,3 2 0 0,0 1 0 0,2 2 0 0,7 2 0 16,6 1 12-16,0 2-3 0,3 3-1 15,-1-3 0-15,7 6-8 0,-6-3 0 16,-6 3 0-16,3-1 8 0,-4 1-23 0,4-1-5 0,-3 1 0 0,-3 2-1 31,-3-5-94-31,0 3-18 0,0-3-4 0,-3 0-528 0,-6-3-106 0</inkml:trace>
  <inkml:trace contextRef="#ctx0" brushRef="#br0" timeOffset="-142112.56">7419 14825 2250 0,'0'0'49'0,"0"0"11"0,0 0 1 0,0 0 3 0,0 0-52 16,0 0-12-16,-3 0 0 0,3 0 0 0,0 0-16 0,0 0-5 15,0 0-2-15,-5 0 0 0,-4 2 47 0,3 1 10 16,6-3 2-16,-6 10 0 0,-6 6-23 0,9 0-4 0,3 0-1 0,-3 0 0 16,0 3-8-16,3-4-17 0,6 4 4 0,-3-3 1 15,6 0 12-15,-6 2-12 0,0-2 12 0,3-3-12 16,3 3 12-16,-4-5 0 0,-2-1 0 0,3-2 0 16,0 0-9-16,0-3 9 15,0-2-8-15,-6-3 8 0,6 3-11 0,3-6 11 0,3 0-13 0,-3-2 5 16,-3 0 8-16,3 0 0 15,6-3 0-15,0 2 0 0,-6-2 0 0,2 3 14 0,1 0-2 0,0 0 0 16,0-1-12-16,0 6 0 0,-6-2 0 0,6 2 0 16,0 2-10-16,-3-2 10 0,-9 0-8 0,9 6 8 15,0 2 0-15,-3-1 17 0,0 4-2 0,-3 0-1 16,0-1-14-16,-3 1 0 0,3-1 0 0,-6 1-10 16,0 2 10-16,0-5-12 0,3 3 12 0,-6-6-12 31,0 3-156-31,0-3-31 0,0-2-6 0</inkml:trace>
  <inkml:trace contextRef="#ctx0" brushRef="#br0" timeOffset="-141648.14">7321 14690 1382 0,'9'-8'61'0,"-9"8"13"0,0 0-59 16,0 0-15-16,-3-6 0 0,6-1 0 0,3-1 185 0,-3 0 35 15,-3 0 6-15,0 0 2 0,3-3-183 0,0 3-36 16,0 0-9-16,3 3 0 0,-3 2 31 0,0-2 4 15,6 5 1-15,-3-3 0 0,-6 3 4 0,12 3 2 16,9 0 0-16,-1 2 0 0,1 6-42 0,0-1 0 0,9 1-8 0,0 5 8 16,2 0 0-16,1 5 0 0,0-3 12 15,3 6-4-15,8 0-8 16,-2 0 0-16,-12 7-12 0,-1-2 12 0,4-5-16 16,-3-3 4-16,-6 1 0 15,-3-4 1-15,-1-5 19 0,1 1 3 0,-3-4 1 0,-6 1 0 16,-3-6-12-16,0 0 10 0,0 1-10 0,-9-6 10 15,0 0-10-15,0 0 10 0,0 0-10 0,0 0 10 0,0 0-10 0,0 0 0 0,0-6 0 0,3-2 0 16,-3-2 12-16,-3-3 11 0,-6-1 1 0,0-7 1 16,6-5-8-16,-3-3-1 0,0 2-1 15,-3 3 0-15,3 1-15 0,0 1 0 0,3 4 0 0,-3-1 0 16,0 6 0-16,6 0 0 0,3 0 0 0,0 2-10 16,-3 1 10-16,3 2 0 0,6 0 0 0,-3 0 0 15,3 2 0-15,0 4 12 0,0-4 0 16,6 6-1-16,3 0-19 0,0 0-4 0,-1 3-1 15,7 0 0-15,15 5 13 0,-6 0 0 0,-7 0-10 16,4 2 10-16,-3 1-11 0,0-1 3 0,0 4 0 0,-4-4 0 16,-2 3-26-16,0 1-5 0,-3-4-1 0,3 3 0 15,-3-2-78-15,-4 0-16 0,1-1-3 0,-3-2-805 16</inkml:trace>
  <inkml:trace contextRef="#ctx0" brushRef="#br0" timeOffset="-141190.35">8366 14182 172 0,'0'0'16'0,"0"0"-16"0,0 0 0 0,0 0 0 15,0 0 540-15,0 0 106 0,0 0 21 0,0 0 4 16,0 0-539-16,0 0-107 0,0 0-25 0,0 0 0 15,9 5 0-15,0 0 10 0,0 3-10 0,6 0 10 16,3 3 1-16,-1 2 0 0,7 3 0 0,0 2 0 16,6 1-11-16,3 2-16 0,2 0 4 0,1 3 1 15,-3 2 11-15,-1 1 0 0,-5-3 0 0,0-3 0 32,-3-3-46-32,0 1-4 0,-6-1-1 0,-1-2 0 0,-5 0-92 15,0 0-18-15,-3-5-4 0,-3-1-1 0,-3 1-26 0,-3-1-4 16,-3-2-2-16,0-2 0 15,-3-1 72-15,-3 0 14 0,-3 1 4 0,-3-6 0 0,-2 0 86 0,-4 0 22 16,-3-3 0-16,-9 0 0 0,-6 1 84 0,-2-4 22 16,2 1 4-16,-3 0 1 15,1-3-15-15,2-3-2 16,3-2-1-16,1 0 0 0,-1 0 1 0,6-1 0 0,3 1 0 0,7 2 0 16,-1 1 16-16,6-3 3 0,0 2 1 15,6-2 0-15,6-3-41 0,0 0-8 0,-3 3-1 16,3-3-1-16,3 3-2 0,3-6 0 15,0 1 0-15,0-1 0 0,3-2-35 16,0 0-7-16,6-3-2 0,-3-2 0 0,0-1-17 0,3-2 0 0,5-3 0 0,-2-5 0 0,0-10 0 16,0 2-16-16,0 5 2 0,3 0 0 0,0 6-126 0,0 2-24 0,-1 3-6 0</inkml:trace>
  <inkml:trace contextRef="#ctx0" brushRef="#br0" timeOffset="-140713.25">9024 14031 2480 0,'0'0'55'0,"0"0"11"0,-6 5 2 0,0 3 1 0,0-5-55 0,0 2-14 0,0 0 0 0,0-2 0 16,6-3 10-16,-6 0-1 0,0 0 0 0,0 0 0 15,0 3 26-15,0-3 5 0,0 0 0 0,0 0 1 16,0 0-41-16,3 0-17 0,3 0 1 0,-5 0 0 15,5 0 4-15,0 0 2 0,0 0 0 0,0 0 0 16,0 0-22-16,0 0-5 0,-3 8-1 0,9 2 0 0,-1 1 38 0,4-1 0 16,0 4 0-16,0 1 0 15,6 1-11-15,0-2-1 0,6 1 0 0,0 1 0 0,3-3 12 0,2 1 0 16,-5-4 0-16,0 1 8 0,-3-3-8 0,-3-3 0 16,-3 0-11-16,0 1 11 0,-4-4-15 0,-2-2 3 15,-6 0 1-15,0 0 0 0,0 0 11 0,6-5-8 16,-6 2 8-16,3-5-8 0,-6 1 31 15,0-1 6-15,-3 0 2 0,-2-3 0 0,-1 0 4 0,0-2 1 16,0 3 0-16,-3-4 0 0,3 1-25 16,-3 0-11-16,0 2 10 0,3 1-10 0,-3 2 19 0,9 0-3 15,6 3 0-15,3 2 0 0,-6 3-16 16,6-3-17-16,3 3 3 0,0 0 1 0,0 0 21 16,3 3 5-16,3 2 1 0,3 1 0 0,-1-1-23 0,4 0-5 0,0 0-1 15,0 1 0 1,0-1-20-16,0 0-4 0,-1 1-1 0,1-4 0 15,0 1-148-15,-3 0-31 0,0-3-5 0</inkml:trace>
  <inkml:trace contextRef="#ctx0" brushRef="#br0" timeOffset="-140219.14">8929 13496 2516 0,'0'0'56'0,"-3"8"11"0,3 8 2 0,-3-3 1 0,3-5-56 0,3 0-14 0,-3 0 0 0,3 3 0 0,3-3 0 16,-1 2-16-16,4 4 3 0,6 1 1 0,0 1 12 0,12 6 0 15,6-4 0-15,-1 3 10 0,1 0-10 0,0 1 0 16,0-4 0-16,-1 3 0 0,-2-2-13 0,3-3-2 16,-3 2 0-16,-4-5 0 15,1 1-49-15,-3-1-11 0,-6-3-1 0,0 1-1 16,-3-3 37-16,-3-3 7 0,-6-2 1 0,-1 0 1 0,-5-3 45 0,0 0 9 15,0 0 1-15,0 0 1 0,0 0 35 0,0 0 6 16,3-6 2-16,-3-2 0 0,-5-2-11 0,2-1-1 16,0 1-1-16,-3-4 0 0,0-2-25 0,-3 1-5 15,6-1-1-15,0 2 0 16,-3 1-24-16,6 0-20 0,-3 2 3 0,3 3 1 0,3 1 16 0,0-1 0 0,0 2 0 16,-3 6 0-16,0 0 0 0,6-2 0 15,3-1 0-15,0 3 0 0,2 3-21 0,4 2-1 16,0 0 0-16,3 3 0 15,6 0-8-15,-3 3-2 0,0-1 0 0,-4 1 0 16,-2-1 7-16,-3 1 1 0,0 0 0 0,-6-1 0 0,0 1 24 0,-3-1-10 16,0 1 10-16,-3 0 0 0,-3-4 11 0,0 4 9 0,-3-3 1 0,0 3 1 15,-3-3 23-15,-6-1 5 0,-3-1 1 0,-2-1 0 16,2-2-14-16,0-1-2 0,0 1-1 0,0-3 0 16,-3-3-18-16,1 1-4 0,2-4-1 0,-3 1 0 15,3-3-37-15,0 0-7 16,0 0-2-16,6 3 0 0,3 0-5 15,3-1-2-15,-2 4 0 0,5-1 0 0,3 3-56 0,0 0-11 0,0 0-3 0,0 0-868 16</inkml:trace>
  <inkml:trace contextRef="#ctx0" brushRef="#br0" timeOffset="-139711.2">9310 13287 2131 0,'0'0'189'0,"0"0"-151"16,0 0-30-16,0 0-8 0,0 0 151 0,0 0 29 15,0 0 5-15,0 0 2 16,8 6-187-16,1-4-27 0,0 4-10 0,0-1-3 0,6 3 40 0,3 5 18 0,3-2-2 0,3 5 0 16,5 2-16-16,4 1 0 15,6 2 0-15,-3 0 0 0,-1-3-20 0,-2 6 0 16,3 5-1-16,-3-2 0 15,-7-6-17-15,4-3-3 0,-3-2-1 0,0 0 0 16,-7-5-4-16,4 2-1 0,-6-5 0 0,3 0 0 0,-6-3 35 0,0 1 12 16,0-4-9-16,0 1 9 15,5-6 0-15,-5 1 8 16,0-1 0-16,-3-2 0 16,-3-1 3-16,0-2 1 15,0 0 0-15,-3-2 0 0,3-3 17 0,-3-3 4 16,-3-8 1-16,0 0 0 0,3 3-10 0,-6 2-1 0,0-4-1 0,0 1 0 0,0 1-11 15,-3-3-3-15,-3 3 0 0,3 3 0 0,-6-1-8 0,3 3 0 0,0 3 0 0,-3 0 0 16,-3 0 16-16,0 2 2 0,0 3 0 0,0 3 0 16,3 2 6-16,3 1 2 0,-3 2 0 0,4 2 0 0,-4 1-11 0,3 2-3 15,3 0 0-15,0 3 0 0,0 3-12 0,0 0 0 0,6 2 0 0,3 0 0 0,0 3 0 0,3 5 0 16,8 3-9-16,4 0 9 0,-3-1 0 0,0 4 0 16,3 5 0-16,0-3 0 0,-1-5 0 0,4-3 0 15,-3-3 0-15,0-2 0 16,0-5-27-1,-3-1-9-15,2-2-1 0,1-2-1 0,0-6-38 0,3 0-7 16,3-6-1-16,-3-2-1014 0</inkml:trace>
  <inkml:trace contextRef="#ctx0" brushRef="#br0" timeOffset="-138477.27">3702 13637 806 0,'-36'-11'72'0,"21"3"-58"0,0 3-14 0,6 0 0 15,3-3 299-15,-3-6 57 0,-2-2 11 0,5 1 2 16,6-1-302-16,0 0-67 0,0 0 0 0,6 0-8 15,-6 0 0-15,5 3 0 0,1 0 0 0,3 0 0 16,-6 2 8-16,0 3 0 0,6 3 0 0,0-3-8 16,9 5 8-16,-9 1-8 0,3 2 8 0,0 5-8 0,0 3 8 15,3 5-12-15,-4 5 12 0,4 9-12 0,0 13 12 0,-3 2-12 16,0 0 12-16,0 3-12 16,3 0 12-16,-6 3 0 0,-9 5-9 0,6 5 9 0,-3 6 0 15,3-1 0-15,-6-5 0 0,0-2 0 0,0-3 17 16,-3-3-1-16,3 0-1 0,0-2 0 0,0 5 16 15,3-8 3-15,3-3 1 0,-3-8 0 0,3-4-10 0,-1-4-1 16,4-5-1-16,0-5 0 0,3-3-23 0,3 1 9 16,0-9-9-16,0 3 0 0,6-6 16 15,6-2-4-15,-1 0-1 0,7-2 0 0,9 2-11 0,2-6 0 16,-2 4 0-16,-3-3 8 0,5-1-8 0,4 1 0 16,6 0 0-16,2-3 8 0,7 2-8 0,-4 4 0 15,-2-3 0-15,-1 2 0 0,-2 3 0 0,-4 0 0 16,1 0 0-16,0 5 0 0,-1 3-8 0,-2 3 8 0,-9-1-10 15,-7 6 10-15,-2 3-13 0,0 2 3 16,-9 5 1-16,-9 6 0 0,0 2 9 0,-4 11 0 0,-2 8 0 0,-3 3 0 16,-3-3 0-16,-6 2 0 0,0 1 0 15,-5 2 11-15,-7 8-11 0,-3 0 8 0,-3-5-8 0,-3-3 8 16,0-2 0-16,-2-3 0 0,5-3 0 16,-3 1 0-16,3-4 13 0,3 1 3 0,-2-1 0 0,5-7 0 15,3-3 15-15,3-8 3 0,3-8 1 16,6-5 0-16,-6-3-19 0,9-2-4 0,0-11-1 0,9 5 0 15,-3-2-19-15,6-6-11 0,9 1 2 0,6-4 0 16,2-4 9-16,13-1-8 0,3-5 8 0,5-2-8 16,1-6 8-16,2 3 0 0,4 2 0 0,8 1 0 15,10 5 0-15,-1 2 0 0,1 0 0 0,2 9-8 16,-5 4 20-16,5 6 5 0,6 11 1 0,-2 5 0 16,-7 2-18-16,-2 3 0 0,-4 3 0 0,3 2 0 15,1 3-11-15,-4 3-5 0,-5 2-2 0,-13 6 0 0,-5 8 29 0,-6-3 5 16,-6 0 2-16,-4-3 0 0,-5-3 24 0,-6-2 5 15,-3 0 1-15,0 3 0 0,-3 0-13 0,-3 7-3 16,-1 6 0-16,-2-3 0 0,0-5-2 16,-3-5-1-16,6-3 0 0,-3-3 0 0,0 0 3 15,0-2 1-15,3 0 0 0,-3-1 0 0,3 4-25 0,3-6-8 16,0-5 0-16,3-6 0 0,0-2 0 16,5-3 0-16,4-5 0 0,0 0 0 15,3-6-45-15,-3 1-7 0,2-6 0 16,1 1-1-16,0-4-129 15,3-2-26-15</inkml:trace>
  <inkml:trace contextRef="#ctx0" brushRef="#br0" timeOffset="-135762.55">15745 6607 1987 0,'0'-16'44'0,"0"5"8"0,0 1 3 0,0-9 1 0,0 3-45 0,0-2-11 0,0-6 0 0,3 3 0 16,-3 2 15-16,0 3 1 0,3 0 0 0,-3 3 0 15,-3 3-3-15,3-4 0 0,-3 6 0 0,0 1 0 16,0-1 15-16,-3 2 2 0,-3 4 1 0,0-1 0 16,-3 6-31-16,-3 2 0 0,0 3 0 0,-2 5 0 15,-4 3 0-15,0 8-16 0,-3 5 1 0,0 3 1 16,3-3 14-16,-2 0-11 0,-1 3 11 0,0-6-10 0,9 1 10 15,3-4 0-15,3 1 0 0,6-3-8 0,3-2 8 0,9-3 0 16,3 0 0-16,3-3-8 16,0 0 0-16,6-2 0 0,-3-1 0 0,5-2 0 15,1 3 8-15,0-3 0 0,0-3 0 0,0 0 0 0,2 1 0 0,4-4 0 16,0 3 0-16,0-2 8 0,3 2-8 0,-1 1 0 16,1-1 0-16,-3 0 0 0,-3 3 0 15,-4 5 0-15,-2 3 0 0,-6 3 0 0,-3-3 0 16,-3 0 0-16,-3 5 0 0,-6 0 0 0,-6 0 9 0,-3 3 4 15,-3 0 1-15,-6 2 0 0,-6-2 13 0,1 0 2 16,-4-6 1-16,3 1 0 0,0-1-2 0,0-4-1 16,4-1 0-16,-1-3 0 0,3-4 16 0,-3-1 3 0,3-2 1 15,0-1 0-15,0-4-20 0,4 2-4 0,-4-3-1 16,3 3 0-16,0-5-6 0,0-1 0 0,0 1-1 16,3 0-795-16,-3 0-160 15</inkml:trace>
  <inkml:trace contextRef="#ctx0" brushRef="#br0" timeOffset="-135289.95">16563 6877 2660 0,'12'-40'118'0,"-6"27"24"0,0-3-114 0,-3 3-28 0,3-1 0 0,-3 1 0 0,3 5 0 15,-6-2 0-15,0 4 0 0,0-2 0 16,0 0 0-16,-3 0 0 0,-3 0 0 0,-3 1 0 31,0-1-26-31,-3 2-11 0,1-2-3 0,-7 6 0 0,0-4-6 0,3 4-2 0,-3 2 0 0,-3 2 0 0,0 1 28 0,-5 2 4 16,-4 3 2-16,3 6 0 0,-3 4 14 0,3 3-12 16,4 8 12-16,-4 6-12 0,6 7 12 0,3 0 16 15,0 1-3-15,6-4-1 16,1-2-12-16,5 1 9 0,0-4-9 15,6-2 8-15,0-6-8 16,3 1 0-16,3-1 0 0,2-7 0 0,-2-1-16 0,6-7 2 0,-3-3 0 0,6-6 0 0,-3-2-6 0,6-5-2 16,-3-6 0-16,6-5 0 0,2 1 22 0,1-9-11 15,-3 0 11-15,0-2-8 0,-3-1 8 16,-3-2 0-16,0 3-9 0,-4-4 9 0,-2-1 19 0,-3-1 8 0,0 5 1 16,0 1 1-16,-3 0 25 0,0 2 5 0,3 5 1 0,-6 3 0 15,3 3-29-15,-3 3-6 0,3 4-1 16,-3 6 0-16,0 0-14 0,0 0-10 0,0 0 12 0,6 6-12 15,0 1 8-15,0 7-8 0,3 2 0 16,0 7 0-16,0 6 20 0,3 3-4 16,-3-3 0-16,5-2 0 0,1 2-16 0,0-3 0 0,3-2 0 0,0 0 0 15,0 2-102 1,0-4-24-16,3-4-5 0,2-5-919 0</inkml:trace>
  <inkml:trace contextRef="#ctx0" brushRef="#br0" timeOffset="-134997.1">17061 6231 2383 0,'-6'-11'52'16,"3"-2"12"-16,3 3 1 0,-3-1 2 0,3 3-54 0,0 3-13 0,0 5 0 0,0 0 0 0,0 0 15 0,0 0 0 15,0 0 0-15,0 0 0 16,3 10-15-16,0 1 0 0,0 5 0 0,0 2 0 15,0 9-13-15,-1 2 1 0,1 5 0 0,3 9 0 0,-3 4 12 0,3 3 0 16,0-2 0-16,3 0 0 0,-3-3 0 0,3 0-12 16,3 0 3-16,3-3 1 15,0-2 8-15,3-1 0 0,-6-2 0 0,8-2 8 0,7-6-18 0,-6-5-3 0,-6-3-1 16,3-5 0 0,3-3-26-16,-7-5-6 0,1 0-1 0,-3-5 0 15,3-1-12-15,0-2-2 0,0-5-1 0,0 0 0 16,-6-3-134-16,0-3-26 0,11-15-6 0,-11-3 0 0</inkml:trace>
  <inkml:trace contextRef="#ctx0" brushRef="#br0" timeOffset="-134783.67">16709 6757 2325 0,'0'0'51'0,"0"0"10"0,0 0 3 0,0 0 2 0,6-2-53 0,3-3-13 0,0 2 0 0,9-5 0 16,3 0 51-16,9-5 7 0,2-3 2 0,1 0 0 0,3-2 0 0,-1-4 1 16,4 1 0-16,3-5 0 0,0-1-36 0,5 1-7 15,10-3-2-15,-1 0 0 16,1 2-16-16,-7 3 0 0,-2 3 0 0,0 0-836 16,-1 5-164-16</inkml:trace>
  <inkml:trace contextRef="#ctx0" brushRef="#br0" timeOffset="-133091.52">18662 6271 1216 0,'0'0'54'0,"0"-3"11"0,0 3-52 0,-3-8-13 16,0 3 0-16,3-1 0 0,0 1 58 0,3 0 9 0,-3-3 1 0,3 0 1 16,0 0-25-16,6-3-4 0,-3 1-2 0,3-3 0 15,6 2-22-15,-3-2-5 0,5-3-1 0,-2 0 0 16,6 0 5-16,-3 0 1 0,3-10 0 0,-3 5 0 15,2 0-16-15,1 5 0 0,0 2 0 0,0 1 0 16,-3 0 26-16,0 5 6 0,-3 3 0 0,-1 2 1 16,1 6-17-16,-6 2-4 0,3 8-1 0,-6 8 0 15,-3 3-11-15,-6 5 0 0,-3 6 0 0,-3 4 0 0,-6 9 0 16,-5 2 8-16,-1 9-8 0,-3 4 12 16,-3 6-12-16,-3 0 12 0,1-6-12 0,-1-2 12 15,0-3-12-15,3-2 0 0,-3-9 9 0,7-4-9 0,-1-4 0 0,6-4 8 16,0-11-8-16,6-3 0 15,3-3 0-15,0-7 0 0,6-3 0 0,3 0 8 0,-6-3 24 16,6-5 6-16,0 0 1 0,12 0 0 0,0 0 1 0,3-3 1 16,3-2 0-16,3-5 0 0,0-4 3 0,2-2 0 15,4 1 0-15,-3-4 0 0,3-2-20 0,0 2-3 16,-4 3-1-16,4-2 0 0,-3 5-3 0,0 0-1 16,3-1 0-16,-6 4 0 0,2 2-16 0,-2 0 0 15,3 3 0-15,-3-1 0 0,0 1 0 0,-6 2 0 0,-4 1 0 16,-2-1 0-1,0 3-66-15,0 0-17 0,-9 0-3 0,0 0-1 16,0 0-94-16,0 0-19 0,0 0-4 0,0 0-1 0</inkml:trace>
  <inkml:trace contextRef="#ctx0" brushRef="#br0" timeOffset="-132711.93">19144 5982 2286 0,'0'0'50'0,"0"0"10"0,6-5 3 0,6 0 1 0,0-1-51 0,3 1-13 0,3-6 0 0,-1 4 0 0,4-1-16 0,0-3-7 16,-3 0-1-16,3 4 0 0,0-1 44 0,3-6 9 15,-4 6 2-15,1-2 0 0,3-1-23 0,-3 1-8 16,6 2 0-16,-4 0 9 15,-2 0-9-15,0 3 0 0,-3-1 0 0,-3 6 0 0,-3-2 0 0,0 4 0 16,0 1 0-16,-6 2-11 0,-1 0 11 0,1 6-8 16,-3 2 8-16,-3 3-8 0,0 5 8 0,-3 6 0 15,0 2 0-15,-3 3-8 0,1-1 8 0,-1 4-8 16,-3-1 8-16,0 1-8 0,0-1 8 0,0 3 0 16,3-8 0-16,-3 6 8 0,0-1-8 0,0 0 0 15,0 1 0-15,0-1 0 0,0 3 0 0,0-2 0 16,3-4 0-16,-2 1 0 15,2 0-48-15,0-3-13 0,-3-3-3 16,3 1-575-16,3-3-114 0</inkml:trace>
  <inkml:trace contextRef="#ctx0" brushRef="#br0" timeOffset="-132460.6">19412 6313 2602 0,'0'-11'57'0,"3"1"12"0,0 2 3 0,3 0 1 0,3-5-58 0,6 5-15 0,3-3 0 0,2 1 0 16,7-4 0-16,0 4 0 0,0-3 0 0,0 2 0 0,-1-2 11 0,4 2 5 16,-3-2 2-16,-3 0 0 15,3-3-18-15,-1-3 0 0,1-2 0 0,-3 0 0 16,0 0-156-16,0 5-36 0,-1-3-6 0,-2 4-2 0</inkml:trace>
  <inkml:trace contextRef="#ctx0" brushRef="#br0" timeOffset="-132203.08">20123 5416 2530 0,'-6'-8'56'0,"1"3"11"0,-1 2 2 0,3-2 3 0,3 5-58 0,0 0-14 0,-3 0 0 0,3 0 0 16,-6 5 9-16,-3 6-1 0,3 5 0 0,0 7 0 16,-6 7-8-16,0 4-11 0,0 8 3 0,-3 6 0 15,-3 2 8-15,3 6 0 0,-2 5 0 0,2 5-8 16,-3 10 8-16,0-1 0 0,3-1 0 0,0 0 0 16,3 2 0-16,0-1 0 0,4-4 0 15,-1-2 0-15,3-6 0 0,0-5-15 0,0-5 3 0,3-2 0 31,0-6-95-31,0-3-18 0,0 0-4 0,0-5-530 0,3 0-105 0</inkml:trace>
  <inkml:trace contextRef="#ctx0" brushRef="#br0" timeOffset="-131739.34">20305 5861 2368 0,'-3'-14'105'0,"3"14"22"0,0 0-102 0,0 0-25 16,0 0 0-16,0 0 0 0,0 0 32 0,0 0 0 15,0 0 1-15,0 0 0 0,0 0-33 0,0 8 0 16,0 5 0-16,-3 3 0 0,-3 0 0 0,0 8 0 16,0 5 0-16,0 3 0 0,0-3 0 0,0 3-19 15,0-6 3-15,3 1 0 16,3-4-29-16,0-1-6 0,0-1-1 0,3-3 0 15,3-2 12-15,3 0 1 0,-3-3 1 0,6-2 0 0,3-3 26 0,0-3 12 0,0-2-12 0,6-3 12 16,-4-6 0-16,7 1 0 16,3-3 0-16,0 0 0 0,-3-5 20 0,-1 0-2 0,-2 2 0 15,0-10 0-15,-3 3 18 16,-3-1 4-16,3-2 1 0,-6-3 0 16,3-5 7-16,-7 3 0 15,4-1 1-15,-6 3 0 0,3-2-1 0,-3 5 0 16,-3-1 0-16,0 7 0 15,0-4-25-15,0 8-6 0,-3 4-1 0,3-1 0 0,-3 2-6 0,0 6-2 0,0 0 0 0,0 0 0 0,0 0-8 0,-3 8 0 0,0 0 0 16,0 13 0-16,-3-2 0 0,0 13-11 0,3 10 3 16,-3 3 0-16,-3 3 8 0,3 4 0 0,-2 4 0 0,2 0 0 15,0 10 0-15,0 0 0 0,0-3 0 0,3 1 0 16,0-6 0-16,3 0 0 0,-3 1 0 0,0-9 0 31,0 8-35-31,0-8-5 0,0-2 0 0,0-6-1 16,-3-2-152-16,3-8-31 0</inkml:trace>
  <inkml:trace contextRef="#ctx0" brushRef="#br0" timeOffset="-131058.9">22159 5853 1324 0,'0'0'59'0,"0"0"12"0,0 0-57 0,0 0-14 0,0 0 0 0,0 0 0 16,0 0 210-16,0 0 39 0,0 0 8 0,0 0 2 0,0 0-222 0,0 0-37 16,0 0-21-1,0 0 2-15,0 0 19 0,0 0 0 0,0 0-8 0,0 0 8 0,9 0-19 16,0-3 0-16,0 3 0 0,0-5 0 0,0-3 4 0,0 0 1 16,3-3 0-16,-3-2 0 0,3 0 14 0,-6-3 0 15,-3 0 0-15,0 0 0 0,-6 0 14 0,0 3 2 16,0 0 1-16,-6-6 0 0,0 6 34 0,-3 2 6 15,0 1 2-15,0 5 0 0,-3-1-6 16,-3 4-1-16,-2 2 0 0,-1 5 0 0,-3 3-12 0,0 2-4 16,-3 6 0-16,0 3 0 0,-5 5-28 0,2 2-8 0,0 3 0 15,-3 3 0-15,1 5-18 0,2 0-5 0,3 5-1 16,6 1 0-16,6-4 39 0,4 1 7 16,-1 0 2-16,9-6 0 0,3 1-24 15,6-4 0-15,6-4 0 0,2-1 0 0,10-2-15 0,3-5-7 0,-3-1-2 16,6-2 0-16,2-5 39 0,-2-4 7 0,0 1 2 15,6-8 0-15,-4-5-24 0,7-3 0 0,3-5 0 0,5 0 0 32,4-3-86-32,-3 0-22 0,-1-5-4 0,-5 2-957 15</inkml:trace>
  <inkml:trace contextRef="#ctx0" brushRef="#br0" timeOffset="-130814.53">22487 5739 172 0,'0'0'8'0,"0"0"1"16,-6-3-9-16,6 3 0 0,0 0 0 0,0 0 0 0,0 0 551 0,0 0 108 15,0 0 21-15,0 0 5 0,9-5-531 0,0 0-106 16,6-1-22-16,2 1-4 16,1-6-22-16,9 1 0 0,3-1 0 0,6-2 8 0,2 0-8 0,4-3 9 15,-3-3-9-15,-1 1 10 0,1-3-26 0,-3 5-4 16,-1 0-2-16,1 0 0 15,-3 3-120-15,0 2-24 0,-1 6-5 0,-2-6-839 0</inkml:trace>
  <inkml:trace contextRef="#ctx0" brushRef="#br0" timeOffset="-130606.56">23100 5461 1900 0,'-12'-3'42'0,"6"3"9"0,0 0 1 0,0 0 1 0,-3 0-42 0,3 3-11 0,0 0 0 0,-3-3 0 15,3 5 39-15,-2-2 5 0,-1 5 2 0,-3-3 0 16,3 5-28-16,0 1-6 0,0 5 0 0,0 5-1 15,0 3-11-15,0 2 0 0,0-2 0 0,0 0 8 16,0 2-8-16,3 3 0 0,0 1 0 0,-2-4 0 16,5 8 0-16,-3-7 0 0,0 5 0 0,0 7 0 15,0 4 0-15,3 2 0 0,-3-6 9 0,3 4-9 16,0-4 0-16,3-2 8 0,0-2-8 0,0-1 0 16,3-5 0-16,0-2 0 0,0-1 0 0,3-5 0 15,-3-2-105 1,3-1-19-16,0-4-4 0,-3-4-1 15</inkml:trace>
  <inkml:trace contextRef="#ctx0" brushRef="#br0" timeOffset="-129963.3">23246 5995 1440 0,'0'0'128'0,"0"0"-103"16,0 0-25-16,0 0 0 0,0 0 186 0,0 0 32 15,0 0 6-15,3-5 2 0,-3 5-142 16,6-2-29-16,3-4-6 0,3-2-1 0,0-2 1 0,-1-1 0 0,7 1 0 0,3-1 0 16,-3 0-26-16,3 1-6 15,0 2-1-15,2-3 0 0,1 3-16 0,3-5 0 0,0 5 0 16,3-2-9-1,2-1-73-15,1 3-14 0,-3 0-4 16,-3 3-976-16</inkml:trace>
  <inkml:trace contextRef="#ctx0" brushRef="#br0" timeOffset="-129502.97">23942 5495 864 0,'0'-10'76'0,"0"10"-60"0,3-5-16 0,-3 5 0 15,0-6 400-15,0 6 78 0,0 0 15 0,0 0 3 16,0 0-366-16,0 0-74 0,0 0-14 0,0 0-3 0,0 0-28 0,0 0-11 16,0 0 8-16,0 0-8 15,0 0-28-15,0 0-12 0,0 6-1 16,0 7-1-16,-3-8 22 0,0 16 5 0,0-2 1 0,-3 7 0 16,0 1-1-16,4-1 0 0,-4 1 0 0,3-1 0 15,0-2-14-15,0 0-3 0,3 2-1 0,0-5 0 0,0 0 33 0,3-2 11 16,3-1 0-16,0-4 0 0,-1 2-11 0,4-6-16 15,3 1 4-15,3-1 1 0,0-10 11 0,9 3 0 16,0-3 0-16,5-3 0 0,-2-2 11 16,0-3 4-16,0 0 1 0,0 0 0 15,-1-5-16-15,-2 0 0 0,0 0-9 0,-3-3 9 0,0-3 0 16,0 3 13-16,-4-2-1 0,-2-1 0 0,3-2 13 0,-6 3 3 0,3-1 0 16,-3-2 0-16,0-3 4 0,-3 3 0 0,0 2 1 15,0 1 0-15,-4 2-10 0,1 5-3 0,-3 1 0 0,3 2 0 16,-6 5-9-16,0 3-3 0,0 0 0 0,0 0 0 15,0 0 19-15,0 0 3 0,0 0 1 0,0 11 0 32,-3 10-50-32,0 3-9 0,0 5-3 0,0 0 0 0,0 5 31 0,1 6 0 15,2 2 0-15,-3 9 0 0,3-1 0 0,3 8 0 0,-3 0-8 0,2 3 8 16,4 0 0-16,0 0 0 0,0 0 0 0,-3 5 0 31,3 5-60-31,-3 1-12 0,-3-6-2 0,0 0-720 0,-3-2-144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2:45:41.6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6848 6792 230 0,'0'0'20'0,"0"0"-20"0,3-3 0 0,-3 3 0 16,3-5 250-16,3 2 46 0,3-2 8 15,-3 2 3-15,3 1-239 0,0-1-48 16,0 3-10-16,-1-3-2 16,1 3-64-16,3-2-12 0,0 2-4 0,0 0 0 0,0-3 109 0,3 0 22 0,-3 3 4 0,3-2 1 15,0-1-52-15,-1 1-12 0,1 2 0 0,3-3 0 16,-6 0-46-16,6 1-12 0,0 2-2 0,-3-3-1 15,0 3 104-15,2 0 21 0,7 0 4 0,0 0 0 16,-3-3-36-16,3 3-7 0,3 3-1 16,-4-3-1-16,1 0 27 0,0 0 6 0,-3 3 0 0,3-1 1 15,-1-4-13-15,1 2-4 0,-3 0 0 0,3 0 0 0,6 0-7 0,-4 2-1 16,4-2-1-16,0 0 0 0,3 0-17 0,-1 0-3 16,4 0-1-16,-3 0 0 0,-6-2-10 0,2 2 10 15,4-3-10-15,-3 0 10 0,-3 3 5 0,3 0 1 16,5-2 0-16,-2-1 0 0,3 3-16 15,2-3-16-15,1 1 3 0,3-1 1 0,-1 3 12 16,-5-3 0-16,0 1 12 0,0 2-12 0,-1-3 23 16,-2 0-3-16,3 1 0 0,2 2 0 0,1-5 20 0,3 2 3 15,5 0 1-15,-5 1 0 0,0 2-55 0,-1 0-10 16,-5 0-3-16,0 0 0 0,-3 0 24 0,2 0 0 16,-2 0 10-16,3 0-10 0,3 0 10 0,2 0-10 15,1 0 8-15,0 0-8 0,-1 0 0 0,-2 0 8 16,-3 2-8-16,-1-2 0 0,-2 3 20 0,3-3-2 0,0 0 0 0,2 3 0 15,1-3-5-15,0 2-1 0,2 1 0 0,1-3 0 16,-3 0-2-16,-1 0-1 0,1 2 0 16,-3-2 0-16,-4-2-9 15,4 2 10-15,0 0-10 0,0-3 10 0,5 1-10 0,-2-1 0 0,6-2 0 16,-4 2 0-16,-2 0 0 0,0 3 8 0,-1-2-8 0,-2-1 12 16,0 0-4-16,3 1-8 0,-1-1 12 0,7 3-4 15,0-3 15-15,-1 1 2 0,1-1 1 0,-3 3 0 16,-4 0-26-16,4 0 8 0,-3 0-8 0,-1-2 0 15,1 2 12-15,6 0-4 0,2 0 0 0,1-6 0 16,-1 6-8-16,1-2 0 0,-6 2 0 0,-1 0 0 16,1-3 32-16,-3 3 5 0,3-3 1 0,-1 3 0 15,-2-2-58 1,6-1-11-16,-1 0-2 0,4 3-1 0,-4 0 34 0,-2 0 0 0,-3 3 0 0,2-3 0 16,-2 0 0-16,3 0 0 0,0 0 0 0,2 0 9 15,4-3 2-15,2 3 0 0,-2 0 0 0,-3-2 0 16,-4 2 7-16,4-3 2 0,-3 0 0 0,2 3 0 0,1-5-20 15,3 2 0-15,2-2 0 0,1 3 0 16,-4-1 0-16,-2 0 0 0,0 1 0 0,-4-1 0 0,-2 0 16 0,0 1-1 16,-1-4 0-16,10 1 0 0,0 2-15 0,-4-2 0 15,1 2 0-15,-6 3 0 0,-1-2 0 16,1-1-20-16,-6 1 4 0,0-4 0 0,-1 4 32 0,-2 2 6 16,0-8 2-16,0 2 0 0,-4 4-10 0,4-1-2 0,3 0 0 15,-6 1 0-15,-1-1-12 0,-2 1 0 0,0-1 8 16,-3 3-8-16,-3-3 22 0,0 3 2 0,-3 0 0 0,-4 0 0 15,1 0-24-15,-3 0-18 0,0 0 3 16,-3 0 1-16,-6 0 24 0,0 0 5 16,0 0 1-16,0 0 0 15,0 0-42-15,0 0-8 0,0 0-2 0,6 6 0 16,-6 1-198-16,-6 4-40 16,-3 5-8-16</inkml:trace>
  <inkml:trace contextRef="#ctx0" brushRef="#br0" timeOffset="6238.26">9560 7811 230 0,'0'0'20'16,"0"0"-20"-16,0 0 0 0,0 0 0 0,0 0 116 0,0 0 18 15,0 0 4-15,0 0 1 0,0 0-83 0,0 0-16 16,0 0-3-16,0 0-1 0,0 0-12 0,-6 2-2 15,6-2-1-15,0 0 0 0,-6 0-6 0,6 0-2 16,0 0 0-16,0 0 0 0,0 0 17 0,0 0 3 16,0 0 1-16,0 0 0 0,0 0-34 0,0 0 0 15,0 0 0-15,0 0 0 0,0 0 64 0,0 0 7 16,0 0 1-16,0 0 0 0,0 0-48 0,0 0-10 16,0 0-2-16,0 0 0 0,0 0 26 0,0 0 5 15,0 0 1-15,0 0 0 0,0 0-29 0,0 0-6 0,0 0-1 0,0 0 0 16,0 0-8-16,0 0 0 0,0 0 0 0,0 0 8 15,0 0-8-15,6-2 0 16,-3-4 0-16,3 1 0 0,-3 0 12 0,5 2-2 16,-2 0-1-16,3 1 0 0,-3-4 5 0,3 4 1 0,3-1 0 0,-3 0 0 15,3 1-15-15,-3-1 0 0,3 3 0 16,3-2 0-16,-3-1 19 0,2 0 10 0,1 1 3 0,0-1 0 16,3 3-32-16,0-3 0 0,0-2 0 0,0 2 0 15,3 1 0-15,2-1 0 0,1 0 0 0,3 1 0 16,0-4 12-16,3 1-3 0,-4 3-1 0,1-4 0 15,0 4-8-15,0-1 12 0,-1 3-12 0,1-5 12 16,-3 2-12-16,3 0 12 0,0 1-12 0,-1 2 12 16,4-3-12-16,3 0 0 0,0 1 0 0,2-3 0 15,1 2 8-15,-3 0 0 0,0 1 0 0,-1 2 0 16,-2-6 6-16,0 6 1 0,0-2 0 0,-4-1 0 16,1 0 8-16,0 1 1 0,3-1 1 0,3 0 0 0,-4 1-7 0,7 2-2 15,0 0 0-15,2 0 0 16,1 0-7-16,-6 0-1 0,0 0-8 0,-1 0 12 15,-2 0-12-15,3 0 11 0,-3 0-11 0,2 0 10 0,1 0 18 16,3 0 3-16,0 2 1 0,2 1 0 0,-2-3-16 0,0 0-4 16,-1 0 0-16,-2 0 0 0,-3-3-2 15,0 3-1-15,-1 3 0 0,1-3 0 0,-3-5-9 0,3 2 12 16,-1 3-12-16,1 0 12 0,0-3-4 0,3 1 0 16,5 2 0-16,-5 0 0 0,3-3 4 0,-6 1 0 15,-1-1 0-15,1 3 0 0,-3 0 5 0,-3 0 2 16,0 0 0-16,-4 0 0 0,4 0-2 0,-3 0 0 15,0 0 0-15,0 0 0 0,0 3-6 0,-1-1-2 0,1 1 0 0,0-3 0 16,0 2-9-16,-3 1 8 16,-3 0-8-16,3-1 8 0,-7-2-8 0,4 3 0 0,-3 0 0 15,0-1 0-15,-3-4 0 0,0 2 0 0,0 0 0 0,-3 0 0 16,3 0 15-16,-9 0 1 0,6 0 0 0,-6 0 0 16,6 2 0-16,-6-2 0 0,0 0 0 0,0 0 0 15,0 0-16-15,0 0 0 0,0 0 0 0,0 0 0 16,0 0 0-16,0 0 12 0,0 0-1 0,0 0-1 15,0 0-10-15,0 0 0 0,0 0 0 0,0 0 8 16,0 0-8-16,0 0 0 0,0 0 0 0,0 0 0 16,0 0-11-16,0 0 3 0,0 0 0 0,0 0 0 31,-3-2-140-31,-6-4-28 0,0 1-6 0,-3 2-843 0</inkml:trace>
  <inkml:trace contextRef="#ctx0" brushRef="#br0" timeOffset="7436.04">14471 7702 1555 0,'0'0'34'0,"0"0"7"0,0 0 2 0,0 0 1 16,0 0-36-16,0 0-8 0,0 0 0 0,0 0 0 0,0 0-12 0,0 0-4 16,0 0 0-16,0 0-1 15,0-5-12-15,0 5-3 0,0 0 0 0,-3-3 0 16,3 3-72-16,0 0-14 0,-3-5-3 0,3 5-1 16,0 0 26-16,0 0 4 0,0 0 2 0,0 0 0 0,-6-3 67 0,6 3 14 15,0 0 9-15,0 0-12 0,0 0 47 0,0 0 9 16,0 0 1-16,0 0 1 0,-6 3 27 0,6-3 6 15,-6 0 1-15,6 0 0 0,-6 2-32 0,6-2-7 16,-6 0-1-16,6 0 0 0,0 0-40 0,-6 3 0 16,6-3 0-16,0 0 0 0,0 0-21 0,0 0 0 0,-3 0 0 0,3 0 0 15,0 0 69-15,0 0 13 0,0 0 3 0,0 0 1 16,0 0-17-16,0 0-4 0,0 0-1 0,0 0 0 16,0 0 5-16,0 0 2 0,0 0 0 0,9 3 0 15,6-1-18-15,3 1-4 0,3 2-1 0,0-2 0 16,2-3 7-16,4 0 2 0,-3 3 0 0,3-3 0 15,0 2 3-15,-1 1 1 0,1 0 0 0,3-3 0 16,0 2 6-16,-3-2 2 0,2-2 0 0,4 2 0 16,3 2-11-16,-4-2-1 0,1 0-1 0,-3 0 0 15,0 3-8-15,-3-3-2 0,-1-3 0 0,-2 3 0 16,-3 0-25-16,0 0-20 0,-3-2 3 0,0 2 1 16,-4 0 25-16,-2-3 6 0,3 3 1 0,-6-3 0 15,0 3-26-15,0 0-5 0,-3-2-1 0,-6 2 0 16,6 0 16-16,-6 0 0 0,0 0 0 0,0 0 0 15,0 0-217-15,0 0-41 0,-12 13-8 0,-12 5-2 0</inkml:trace>
  <inkml:trace contextRef="#ctx0" brushRef="#br0" timeOffset="9169.77">20186 4770 2296 0,'3'-21'102'0,"0"13"21"0,-3-2-99 0,3-6-24 15,0-8 0-15,3 0 0 16,-3 8 35-16,3-2 1 0,-3 2 1 0,0 3 0 16,0 2 1-16,0 3 0 0,-3 0 0 0,0 3 0 0,0 5-10 0,0 0-1 15,0 0-1-15,0 0 0 16,0 0-72-16,0 19-14 0,0 10-4 0,0 8 0 0,0 2 55 0,0 6 9 16,3 8 0-16,-3 11 8 15,0 12 3-15,0 7 1 0,6-4 0 0,0 3 0 0,-1 0-26 0,4 8-5 16,0 10-1-16,3-7 0 0,0-8 32 15,0 2 7-15,3 3 1 0,-3-5 0 0,6-9-20 0,-3-2 0 16,2-2 0-16,1 7 0 0,6 1 21 0,-3-1 1 16,-3-8 0-16,0-2 0 0,-3-5 15 0,-4-6 3 15,4 3 1-15,-3-3 0 0,-3 3-11 0,0-6-2 16,0-10-1-16,0 0 0 0,-3-2-27 0,0-6 0 0,0 0 0 0,3-5 0 16,-6-1 0-16,3 1 0 0,0-3 8 0,0 0-8 15,0 6 0-15,-3-6-20 16,-1 0 3-16,1-5-809 15,0-1-162-15</inkml:trace>
  <inkml:trace contextRef="#ctx0" brushRef="#br0" timeOffset="9853.46">20067 4807 2199 0,'0'0'48'0,"9"-5"11"0,0 3 1 0,3-1 2 0,3 0-50 0,5-5-12 16,4 3 0-16,6 0 0 0,3-6 15 0,8 1 0 16,7-6 0-16,9 0 0 0,8-11-15 0,0 1 0 15,1 2-12-15,8 3 12 0,10 0-23 0,-4 0 3 16,0 5 0-16,1-5 0 0,-4 2 8 0,7 6 3 16,8-8 0-16,-3 7 0 0,-8-1 39 0,-1-1 8 0,-3 2 2 15,7-1 0-15,2 1-40 0,-6 1 0 0,-5-3 0 0,-10 3 0 16,1 0 30-16,-1-3 11 0,1 3 3 0,-4-1 0 15,-5 4-8-15,-7-1-2 0,-5 3 0 0,-6-2 0 16,-7 4-8-16,-2-4-2 0,-6-6 0 0,-3 3 0 16,-3 5-4-16,-3 3-2 0,-1 2 0 0,-5 6 0 15,0 7-8-15,0-5-2 0,-3 3 0 16,0-5 0-16,-3 8-8 0,3-6 0 0,0 3 0 0,0 5 0 31,-3 6-24-31,3 2-6 0,0 5-2 0,3 9 0 0,-3 7 32 0,3 11 0 0,0 18 0 0,0 1 0 16,2 4-12-16,4 14 3 0,3 14 1 0,-3-1 0 15,3 0 24-15,0 3 4 0,0 10 2 0,-1-13 0 16,1-10-36-16,3-3-7 0,-3-3-2 0,-3 1 0 16,3 2 23-16,0-11 10 0,0-8-1 0,-4-2 0 0,4-11 19 0,-3 6 3 15,3 5 1-15,0-3 0 0,-3-8-16 0,0 0-4 16,-1-2 0-16,1-3 0 0,0 0-3 0,0 2-1 16,0 6 0-16,-3-5 0 0,-3-4-8 0,3-4 0 15,0-6 0-15,0-2 0 0,-1-5 0 0,-2-4 0 16,-3-4 0-16,0-3 0 0,-3-3 0 0,3-5 0 15,-6-3 0-15,3-3 0 0,0-4 0 0,-3-6 0 16,0 0 0-16,0 0 0 0,-3 5-14 0,3-5-8 16,-6 3-2-16,-9-6 0 15,-2-2-143-15,-7-9-29 0,-27-25-5 0,9-4-2 0</inkml:trace>
  <inkml:trace contextRef="#ctx0" brushRef="#br0" timeOffset="10622.47">20412 6900 2001 0,'0'0'44'0,"0"0"8"0,0 0 3 0,0 0 2 0,0 0-45 0,0 8-12 15,0 3 0-15,3 5 0 0,0 2 12 0,6 6 1 16,3 3 0-16,0 4 0 0,0 4-4 0,-3 4-1 0,3 6 0 15,-3 6 0-15,2 4 2 0,1 1 0 16,0-3 0-16,-3-6 0 0,0-2-10 0,0-2 0 16,0-1 0-16,0-2 0 0,-3-3 23 0,0 2-1 0,-3 1 0 0,3-3 0 15,-3-5-31-15,0-6-7 16,-3 1 0-16,0-6-1 0,0-3 17 0,0-2 0 0,0-2 8 0,0-4-8 16,0-2 9-16,0 0-9 0,0-8 8 0,0 8-8 15,0-8 14-15,3 5-2 0,-3-5-1 0,0 0 0 16,6 6 1-16,0-6 1 0,2 2 0 0,7-2 0 15,-3-2 15-15,6 2 2 0,3-6 1 0,9 4 0 16,2-4 2-16,10 1 1 0,6-3 0 0,2 0 0 16,1 0-3-16,0-5-1 0,2 0 0 0,7-3 0 15,14 0 3-15,1-3 1 0,-1-7 0 0,0 2 0 0,1-2-18 16,8-1-3-16,12 3-1 0,-2 1 0 0,-10-1 6 16,3 0 1-16,1 3 0 0,-1 0 0 0,6 2 10 0,-8-2 3 15,-10 2 0-15,-3 4 0 0,1-1-32 16,2-3 0-16,-2 3 0 0,-4 0 0 0,-8 1 15 0,-7 1-3 15,-2 1-1-15,-4-3 0 0,1 0-11 0,0 0 0 16,-1-2 0-16,-2-1 8 0,-6 6-16 0,-1 0-4 16,-2 0-1-16,-3 2 0 15,-6 3-12-15,-4 0-3 0,1 3 0 0,-3 0 0 0,-6 2 4 16,0-2 1-16,-3-1 0 0,-3 6 0 16,-3 0-159-16,-6 0-32 0</inkml:trace>
  <inkml:trace contextRef="#ctx0" brushRef="#br0" timeOffset="11258.33">20103 5657 1605 0,'0'0'35'0,"0"0"7"0,0 0 2 0,0 0 2 0,0 0-37 16,0 0-9-16,-3-5 0 0,3 5 0 0,0 0 59 0,6-3 9 15,0-2 3-15,5 2 0 0,7-5-14 0,3 3-2 0,6-3-1 0,6-3 0 16,2-7-16-16,13-4-3 0,12 9-1 0,-1-3 0 16,4 1-6-16,-1-1-2 0,1 2 0 15,5 1 0-15,12 0-2 0,1 0 0 0,-7-1 0 0,4-1 0 16,-1 1 16-16,9-4 4 0,10 5 0 16,-7-9 0-16,-3 7-23 0,6-4-4 0,7 3-1 0,-4-5 0 15,-12 3-4-15,-5 2 0 0,-7 0-1 0,3-5 0 16,1 5 1-16,-7 0 1 15,-5 3 0-15,-7-6 0 0,-5-2 3 0,-6 2 0 0,-7 6 0 0,-2 0 0 16,-6-3-16-16,-3 8 0 0,-4 3 0 0,-2 0 0 16,-6-1-12-16,0 4-3 0,0-1 0 0,-6 3 0 15,0 0-40-15,-9 0-8 0,0 0-1 0,0 0-1 16,0 0-141-16,-3 3-28 0,-3 7-6 0,-6 3 0 0</inkml:trace>
  <inkml:trace contextRef="#ctx0" brushRef="#br0" timeOffset="11538.77">20537 6249 1440 0,'0'0'128'0,"0"0"-103"0,0 0-25 0,0 0 0 15,0 0 225-15,-6 0 40 0,6 0 8 0,0 0 2 32,-6 0-247-32,6 0-48 0,-6-2-11 0,0 2-1 15,0 0-12-15,-6 0-3 0,-2 0 0 0,-1 0 0 16,-3 2-90-16,0 1-19 0,3 0-3 0,-3 2-379 0,3 0-76 0</inkml:trace>
  <inkml:trace contextRef="#ctx0" brushRef="#br0" timeOffset="11812.55">20123 6398 518 0,'-9'23'46'0,"7"-15"-37"0,-4-2-9 0,3-4 0 16,3-2 138-16,0 0 26 0,0 0 4 0,0 0 2 16,3 6-11-16,5-1-3 0,4-2 0 0,6-6 0 15,6-8-52-15,6 1-10 0,6-1-2 0,8-2-1 16,13 2-9-16,2-2-2 0,4-3 0 0,-4 0 0 0,1-2-33 0,5 2-7 15,7 0-2-15,5-2 0 0,-2-1-5 0,-4 1-1 16,3-1 0-16,4 0 0 0,8 1 0 0,-3 2 0 16,1-5 0-16,-7 2 0 0,1-2-9 0,8 5-3 15,3-5 0-15,-2-3 0 0,-10-2-6 0,-6 2-2 16,1 3 0-16,-4 0 0 0,7 2-12 0,-4 3 0 16,-11 1 0-16,-4 1 0 0,-8 1 25 0,-1 0 3 15,-8 2 0-15,-3 1 0 16,-3 2-49-16,-7 2-10 0,1 1-1 0,-6 2-1 15,0-2 1-15,-6 3 0 0,-3 2 0 0,-3-3 0 16,0 3-145-16,-9 0-29 0,0 0-6 0</inkml:trace>
  <inkml:trace contextRef="#ctx0" brushRef="#br0" timeOffset="12357.08">20606 7014 1220 0,'0'0'27'0,"0"0"5"0,0 0 2 0,0 0 0 0,0 0-34 0,-6 3 0 16,-3-3 0-16,3 2 0 16,0 1-57-16,0-3-19 0,0 0-3 0,0 3-1 15,6-3 26-15,-6 0 5 0,6 0 1 0,-6 0 0 0,0 2 67 0,6-2 13 16,0 0 4-16,0 0 0 0,-6 3 6 0,6-3 2 15,0 0 0-15,0 0 0 0,0 0 44 0,6 3 10 0,3-1 2 0,6 1 0 16,0-3-9-16,3 0-2 0,3 0 0 0,8-3 0 16,1-2 3-16,12 2 0 0,11-2 0 0,4 0 0 15,2-3-18-15,1-3-3 0,-1 1-1 0,10-6 0 16,11 3-19-16,1-9-4 0,-1-7-1 0,-3 3 0 16,1-1 17-16,5 4 3 0,9-1 1 15,-2 0 0-15,-10 3-35 0,0 0-6 0,-2-1-2 0,2 1 0 16,4 0-24-16,-4 3 0 0,-9-1-12 0,-8 3 12 15,-1 0-8-15,-2 0 8 0,-4 3 0 0,-2 3 0 16,0-6 0-16,-7 5 0 0,-8 1-9 0,-6 4 9 16,-7 1-16-16,-2 0 0 0,-6-1 0 0,-3 4 0 31,-6-1-164-31,-3 0-32 0</inkml:trace>
  <inkml:trace contextRef="#ctx0" brushRef="#br0" timeOffset="13284.13">21299 7379 1789 0,'0'0'79'0,"0"0"17"0,0 0-77 0,0 0-19 0,0 0 0 0,0 0 0 16,0 0 43-16,0 0 5 0,0 0 0 0,0 0 1 15,0 0 19-15,0 0 4 0,0 0 1 0,0 0 0 16,0 0-7-16,0 0-2 0,0 0 0 0,-3-5 0 15,3 0-25-15,0 5-6 0,0 0-1 0,0 0 0 0,0 0-32 0,0 0 0 16,0 0 0-16,0 0 0 0,0 0-10 0,6 8 1 16,-3 2 0-16,0 6 0 0,0 0-7 0,3 5 0 15,-3 3-1-15,3 0 0 0,3 0 17 0,-3 2 0 16,0-2 8-16,0 2-8 16,3-2-58-16,-3-3-18 0,-3 3-3 0,0-5-1 15,3-6-92-15,-1 3-20 16,-2 0-3-16,-3-6-1 0</inkml:trace>
  <inkml:trace contextRef="#ctx0" brushRef="#br0" timeOffset="13657.21">21362 7281 1440 0,'0'0'128'0,"0"0"-103"0,0 0-25 0,0 0 0 15,-6 0 201-15,0 0 35 0,6 0 8 0,0 0 0 16,0 0-180-16,0 0-37 0,0 0-7 0,0 0-2 15,0 0 8-15,0 0 2 0,0 0 0 0,0 0 0 16,0 0-28-16,9 8 0 0,-3 3 0 0,3 2 0 16,2-2-11-16,1 2-4 0,3 3-1 0,-3-3 0 15,3 0 16-15,-3 3 0 0,6-3 0 0,-3 1 0 16,0-1 0-16,-1-3 0 0,1-2 0 0,-3 3 0 16,3-1 0-16,0-4 0 0,-3 2 9 0,0-6-9 15,0 1 22-15,0 0-2 0,0-3 0 16,-1 0 0-16,-2 0 16 0,3-3 4 0,-3 0 0 15,0-2 0-15,-3 0-48 0,3-1-10 0,-3 1-2 0,0-3 0 16,3 0 43-16,-3 3 8 0,-6-6 1 0,3 1 1 16,0-1-18-16,-3 1-4 0,-3-4-1 0,0-1 0 0,-3-7-1 15,3-1 0-15,-3-1 0 0,0 0 0 16,0 3-9-16,-3 0-14 0,3-1 3 0,0 4 1 0,0-1-10 16,0 4-1-16,0 1-1 0,0 1 0 15,0 5-74-15,3 0-16 0,-2 3-2 0,2 0-954 0</inkml:trace>
  <inkml:trace contextRef="#ctx0" brushRef="#br0" timeOffset="13974.88">22052 7258 2660 0,'0'0'118'0,"0"0"24"0,0 0-114 0,0 0-28 0,0 0 0 0,0 0 0 16,0 0 51-16,0 0 4 0,0 0 1 0,0 0 0 16,0 0-26-16,0 0-5 0,0 0-1 0,0 0 0 15,0 0-44-15,0 0-10 0,0 0-2 0,0 0 0 16,3 7 7-16,0 7 1 0,0 7 0 0,0 0 0 15,0-2 0-15,3-1 0 0,-3-2 0 0,3 0 0 16,-3 0-30-16,3 0-6 0,-3-1 0 0,0-1-1 16,0-4-7-16,0-2 0 0,0 0-1 0,0 0-613 15,-3-8-122-15</inkml:trace>
  <inkml:trace contextRef="#ctx0" brushRef="#br0" timeOffset="14711.48">22240 6985 2138 0,'0'0'95'0,"0"0"19"0,0 0-91 0,0 0-23 16,0 0 0-16,0 0 0 0,0 0 49 0,0 0 6 15,0 0 1-15,0 0 0 0,0 0 5 0,0 0 2 16,0 0 0-16,0 0 0 0,0 0-27 0,0 0-4 16,0 0-2-16,0 0 0 0,0 0-40 0,0 0-8 0,0 0-2 0,0 0 0 15,12 5 20-15,-3 3 0 0,-6 5 0 0,3 1 0 16,-4 4 0-16,4 1-10 0,-3 5 10 0,3-1-8 15,-3-1 8-15,3 1 0 0,-3 1-9 16,0 0 9-16,3-3 0 0,-3 3 0 0,0 2 0 0,0-2 0 16,0-5 0-16,0-3 0 0,0-6 0 0,0 1 0 15,0-1 0-15,0-4 0 0,-3-6 8 0,0 0-8 16,6 5 12-16,-6-5-2 0,6 5-1 0,-6-5 0 16,6 3-9-16,3-3 12 0,0 3-12 0,0-3 12 15,3-3 12-15,-1 3 2 0,1-3 1 0,3 1 0 16,0-6-41-16,0 2-8 0,0 1-2 0,0-6 0 15,0-4 71-15,3-1 13 0,2 3 4 0,-2-1 0 16,0 1-84-16,0 2-16 0,3 4-3 0,0 1-793 16,5-2-160-16</inkml:trace>
  <inkml:trace contextRef="#ctx0" brushRef="#br0" timeOffset="27084.72">18275 9141 172 0,'0'-10'16'0,"3"4"-16"16,-3 6 0-16,0-7 0 0,0 1 332 0,3-2 63 15,0 3 13-15,0-3 2 16,0 3-362-16,0 0-72 0,3-1-14 0,-3-2-3 0,3 0 41 0,-3 0 0 16,0 3 0-16,3 0 0 0,-3 0 0 0,-3 5 0 15,0 0 0-15,6-6 0 0,-3 1 0 0,-3 5 17 16,0 0-2-16,3-5-1 0,-3-1-14 0,2 1 0 15,-2 5 8-15,0 0-8 0,0 0 0 0,0 0 0 16,-2-8 0-16,-1 5 0 0,3 3 0 0,-3-5 0 0,-3 0 0 0,3 2 0 16,-3-2 55-16,0 2 8 0,0 1 1 0,-3-1 1 15,3 0-33-15,-3 1-6 16,0-4-2-16,0 4 0 0,-3-1-4 0,0 1 0 0,3-1-1 0,-6 0 0 16,-5 1 0-16,5-1 0 15,0 0 0-15,0-2 0 0,6 2-29 0,-3-2-6 0,3 0 0 0,-3 2-1 16,3 0 35-16,0-2 7 0,1 0 2 0,2 2 0 15,-6 1-14-15,3-1-2 0,0 0-1 0,0-2 0 16,0 2 5-16,0-2 1 0,0 2 0 0,0 1 0 16,0-4-16-16,0 4 9 0,-3-1-9 0,0 1 8 15,4-4-8-15,-4 4 12 0,0-1-12 0,0 0 12 16,3 1-12-16,-3-1 0 0,3-2 0 0,0 2 8 16,-3 0 0-16,0 1-8 0,0-3 12 0,3 2-4 15,-2 3 8-15,-1-3 0 0,3 1 1 0,-3-1 0 16,0 3-1-16,-6 0 0 0,-3 0 0 0,3 0 0 0,6-3-16 0,-2 3 0 15,-1-2 0-15,0 2 0 16,6 0 8-16,-6 0-8 0,3 0 0 0,-3 0 0 16,6 0 0-16,-6 0 10 0,4 0-10 0,-1 0 8 15,-3 0 0-15,3 0-8 0,3 0 12 0,-3 0-4 0,0 2 0 16,0-2-8-16,3-2 12 0,0 2-4 0,0 0-8 16,0 0 8-16,1 0-8 0,-1 0 8 0,3 0-8 0,-3 0 10 15,-3 0-10-15,0 0 10 0,6 0-1 0,-6 0 0 16,0 0 0-16,-3 0 0 0,3 0-9 0,0 0 0 15,-2 2 0-15,-4 1 0 0,-6 0 0 0,3-3 8 16,6 2-8-16,-3 1 8 0,-3 0-20 0,7-1-4 16,-1 1 0-16,3-3-1 0,-3 5 17 0,3-2 0 0,-3-1 0 0,3 1 0 15,3-3 12-15,-3 3 4 0,0-1 0 0,1 1 0 16,5 0-16-16,-6-1 0 0,-3 1 0 0,3 0 0 16,0 2 0-16,-3-3 0 0,0 4 0 0,3-1 0 15,-3-2 8-15,4 2-8 0,-4 0 0 16,0 1 9-16,-6-1-9 0,0 3 12 0,3-3-12 15,-3 3 12-15,4-3-12 0,2 1 0 0,0-1 0 16,0 0 0-16,3 3 0 0,0 0 0 0,0-3 0 16,0 3 8-16,0-2-8 0,3 2 0 0,-2-3 0 15,-1 3 0-15,3-3 0 0,-3 3 0 0,3-3 0 0,0 3 0 16,-3 0 9-16,6-3 0 0,0 3 0 0,-3-2 0 16,0 2 15-16,3 0 2 0,0 0 1 0,0 2 0 15,0 9-27-15,0-6 0 0,1-3 0 0,2 1 0 16,-3 0 0-16,3-1 0 0,-3 1 0 0,3-3 0 15,-3 2-10-15,3 1-7 0,-3-1-2 0,3-2 0 0,0 3 31 16,0 0 5-16,0-1 2 0,-3 3 0 0,3-2-19 0,-3 0 0 16,6-1 0-16,-3 1 0 0,0-1-12 15,0-2-7-15,0 3-1 0,3-1 0 0,-3-2 20 0,3 6 0 16,-3-4 0-16,3 1 0 16,-3-1 0-16,0 4 0 0,3-1 0 0,-3 0 0 0,3 0 0 0,0 0 0 15,-3 1 0-15,3 4 0 16,0 3 17-16,0 1 1 0,0-7 0 0,0 1 0 15,0-2-18-15,3-1-17 0,0-3 3 0,-3 1 1 0,0-1 13 16,3-2 0-16,-3 3 12 0,3-3-12 0,0 3 12 0,-3-1-4 16,3 1 0-16,3-3-8 0,-3 0 0 0,0 2 0 0,3-2 0 15,-3 0 0-15,3 0 0 0,-3 0 0 16,0 0 0-16,0 0 0 0,3 0 24 0,-3 2 0 16,3-2 1-16,-3 0 0 0,0 0-39 0,3 0-8 15,-3 3-2-15,3-3 0 0,-3 0 39 16,2-1 7-16,-2 1 2 0,3 3 0 0,0-3-39 0,0 0-7 15,-3 2-2 1,3-2 0-16,0 0 24 0,0 0 0 0,0-2 0 0,0 1 0 0,0-1 0 0,3-1 0 16,-3 0 0-16,0 3 0 0,6-2 47 0,-3 4 13 0,-3 3 4 0,3 1 0 15,2-6-64-15,-2-1-20 0,0 1 0 0,0-2 0 16,-3 2 20-16,3-3 0 0,3-2 11 0,-3 5-11 16,0-3 12-16,0 0-12 0,9-2 12 0,-3 2-12 15,-3 0 0-15,-1-2 0 0,1 2 0 0,3 1 0 16,0-4 0-16,-3 4 0 0,0-1-12 0,0 0 3 15,3-2 9-15,-3 2 0 0,-3-2 0 0,2 2 0 0,1 0 24 0,-3-2 6 16,0 0 2-16,0-1 0 16,-3 3-32-16,3-2 0 0,0 0 0 0,0-1 0 15,-9-2 0-15,6 3 0 0,6 0 0 0,-3-1 0 16,0 1 0-16,0 0 0 0,-1-1 0 0,1 1 0 16,0 0 0-16,3 2 0 0,-3-5 0 0,3 5 0 0,0-2 0 0,0-1 0 15,0 1 0-15,0 0 0 0,3-1 0 16,2-2 0-16,4 3 0 0,-3 0 0 0,-3-1 0 0,3 1 0 15,0-3 0-15,-3 3 0 0,-4-3 16 0,4 2-4 16,0 1 0-16,0-3 0 0,0 3-12 0,0-1-18 16,-3-2 4-16,3 0 1 0,0 0 13 0,-1 0 0 15,-2 0 0-15,3 0 0 0,0-2 14 0,3 2 6 0,-6-3 0 16,3 3 1-16,3 0-7 0,0-3-2 0,-1 1 0 0,1-1 0 16,-3 0-12-16,6 1-13 0,6 2 2 0,-3-3 1 15,-1 0 10-15,-2 1 0 0,0-1 0 0,0 0 0 16,-3 3 0-16,0-2 0 15,-1 2 0-15,1-3 8 0,-3 3-8 0,0 0 0 0,0-2 0 16,0 2 0-16,0-3 0 0,3 3 0 0,-4-3 0 16,1 3 0-16,0-2 0 0,3-1 0 0,0 0 0 15,-3 1 0-15,3-1 0 0,3 0 0 0,5 1 0 0,1-4 8 16,-3 4-8-16,-3-1 0 0,3 0 0 0,-4-2 0 16,1 3 0-16,0-1 0 0,0 0 0 0,-3 1 0 15,0-1 0-15,-1 3 0 0,-2-3 0 0,3 3 0 16,-6-2 0-16,6-1 0 0,-3 0 0 0,0 1 0 15,0 2 0-15,0-3 0 0,-1 0 0 0,1 1 0 16,0-1 0-16,3 1 8 0,-3-4-8 0,3 4 8 16,6-1-8-16,-4 0 0 0,-2-2-8 0,3 5 8 0,-3-3 0 15,-3 3 0-15,3-2 0 0,-3 2 0 0,-1 0 0 16,4 0-10-16,-6 2 10 0,3-2 0 0,0 0 0 0,-3 0 0 16,0 0 10-16,0 0-2 0,0 0-8 0,0 0-10 15,-4 0 10-15,4 0-13 0,0 0 13 0,-3 0 10 16,3-2-2-16,-3 2 0 15,3-3-8-15,3 3-12 0,-3 0 2 0,0-3 1 0,0 3 9 16,2-2 0-16,-2 2 10 0,6-3-10 0,0 3 0 0,0-3 0 16,0 3 0-16,0-2 0 0,-3 2 0 0,2-3-18 15,-2 3 2-15,0-2 1 0,3 2 25 0,-3 0 5 16,0-3 1-16,-3 3 0 0,0 0-26 0,2 0-5 16,-2-3-1-16,3 3 0 0,-3 0 16 0,3 0 0 15,-3-2 0-15,0-1 0 0,0 0 0 0,0 3 0 0,0-2 0 0,2-4 0 16,-2 4 0-16,3-1 0 0,-3 0 0 0,0-2 0 15,3-3 13-15,-3-2 3 0,3 4 0 0,0 1 0 16,-6 0-16-16,5-1 0 0,4 4 0 16,-3-1 0-16,0-2 0 0,-3 2 0 0,0 1 0 0,0-1 0 15,0 0 0-15,0 1 8 0,-1-1-8 0,-2-2 0 16,3 5-11-16,-3-6-5 0,3 4 0 0,-3-1-1 16,0 0 26-16,3-2 6 0,-3 5 1 0,-3-5 0 15,3 0-16-15,0 2 0 0,0-2 0 16,-3 2 0-16,2-2-9 0,-2-1-2 0,0 4 0 0,0-4 0 15,3 1 11-15,-3 3 0 0,-3-4 0 0,3 4 0 16,0-1 8-16,0 0 3 0,-3-2 1 0,-3 5 0 16,6-3-12-16,-3 1 0 0,0-6 0 0,3 3 0 15,-3 2-15-15,0-2 2 0,-3 5 0 0,3-6 0 16,0-2 13-16,-3 3 0 0,3 0 0 0,0-1 10 0,-3-1 0 16,3 1 0-16,-3 4 0 0,3-4 0 0,3-2-10 0,-6 0 0 15,3 0 0-15,0 3 0 16,0-3-25-16,0 0-4 0,-3 0-1 0,0 0 0 0,3 3 30 0,-3-3 8 15,0-2 1-15,0 2 0 0,0 0-9 0,-3 0 0 16,3 0 9-16,0 0-9 0,0-3 0 0,-3 3 0 16,0-2 0-16,3-1 0 0,-3 3 0 0,0-5 0 15,3-5 0-15,-3-1 0 0,0 6 0 0,0 2-10 16,-3 1 10-16,6-1 0 0,-3 3-12 0,0 0 4 0,-3-2 8 16,0 2-13-16,3 0 13 0,-3 0 0 0,0-3 0 0,0 3 0 15,0 3 0-15,0-3 0 16,0 0 0-16,0 0 0 0,0 0 0 0,0 3 0 0,0-6 0 0,0 3 0 15,1 0 0-15,2 3 0 0,-3-3 0 0,0 3 0 16,0 0 0-16,0-3 0 0,0 2 0 16,0 1 0-16,0 0 0 0,0 0 0 0,-3 2 0 0,3 0 0 15,0-2 0-15,0 2 0 0,0 1 0 0,0-1 0 16,0-2 0-16,-3 2 0 0,3-2 0 16,0 0 0-16,0 2 0 0,-2-2 0 0,2-3 0 0,0 2 0 15,0 4-16-15,0-4-6 0,0 1-2 0,0 2 0 16,0-2 24-16,-3 0 0 0,-6 0 0 0,6 2 8 15,0-2 10-15,0 2 2 0,-3 0 0 0,3-2 0 16,3 2-20-16,1-2 0 0,-4 3 0 0,0-4 0 16,0 1 0-16,3 2 0 0,-3-2 0 15,0 0 0 1,3 2-23-16,0-2-8 0,-3-1-1 0,0 4-1 0,3-3 33 16,-3-3 0-16,3-6 0 0,0 4 0 0,-3-1 0 0,3 3 0 0,-2 0 0 0,-1 3 0 0,0 0 0 15,-3-1 0-15,3 1 0 0,0 0 0 16,-3 2 0-16,0 1 0 0,3-1 0 0,-3 0 0 0,0 1 0 15,0-1 16-15,1 0-4 0,-1-2 0 0,0 2-12 16,0-2-16-16,-3 2 3 0,3-2 1 0,0 0 12 0,-6 2 0 16,0 1 0-16,1-1 0 0,-1-2 0 0,0 2 0 15,3 0 0-15,0 3-9 0,0-2 9 0,0-1 9 16,3 0-1-16,1 3-8 0,-1 0 0 0,0 0 0 16,0-2 0-16,0 2 0 0,0 0 12 0,3-3 0 15,0 3-1-15,3-3 0 0,-3 3-21 0,0 0-4 16,3 0-1-16,-3-2 0 0,0 2 15 0,4-3 0 0,-4 3 0 15,3-2 0-15,-3 2 0 0,3-3 0 0,-3 3 0 0,0 0 0 16,3 0 0-16,-3-3 0 0,0 3 0 0,0 0 0 16,0 0 0-16,-3 0 0 0,3 0 0 0,0 0 0 15,-2 0 0-15,-1 3 0 0,3-3 12 0,-3 0-12 16,0 0 0-16,0-3 0 0,-3 3 0 0,-3-2 0 16,3 2 10-16,3 0-10 0,1 0 8 0,-1-3-8 15,0 3 0-15,3-3-11 0,-3 1 1 0,3 2 0 16,-3-3 10-16,3 3 0 0,-3-3 0 0,3 3 0 15,0 0 0-15,0 0 0 0,4 0 8 0,-4 0-8 16,0 0 0-16,0-2 0 0,0 2 0 0,0-3-8 16,3 3 8-16,-3 0 0 0,3 0 8 0,-3 0-8 15,3-3 9-15,-3 3-9 0,0 0 12 0,0 0-12 16,0-2 0-16,1-1 0 0,-1 1 0 0,0 2-12 16,0-3 12-16,0 0 0 0,-3 3 0 0,0-2 0 0,0-1 0 0,0 0 0 15,-3 1 0-15,-3-1 0 0,-2 3 0 0,2-3 0 16,-3 3 12-16,3-2-12 0,3-1 0 0,-3 0 0 15,0 1 0-15,1 2 0 0,-1 0 0 0,0 0-11 16,-3 5 2-16,3-2 0 16,-6-1-91-16,-2 1-17 0,-4 5-4 0</inkml:trace>
  <inkml:trace contextRef="#ctx0" brushRef="#br0" timeOffset="46046.73">16043 5617 979 0,'0'0'87'0,"0"0"-70"15,0 0-17-15,0 0 0 0,0 0 128 0,0 0 23 16,0 0 4-16,0 0 1 0,0 0-94 0,0 0-18 16,0 0-4-16,0 0-1 0,0 0-23 0,0 0-4 15,0 0 0-15,0 0-1 0,0 0-11 0,6 0 0 16,-6 0 0-16,5-10 0 0,1-4 0 0,0 4 0 16,0 2 0-16,0 0 0 0,0 0 0 0,0 0 0 15,3 0 0-15,-3 0 0 0,0-2 16 0,0 4 4 16,0-7 0-16,0 0 1 0,0 0-21 0,0-3 0 15,-3-3-12-15,3 1 4 0,-3-1 24 0,-3-2 4 0,3 0 2 16,-3 0 0-16,-3-1 20 0,3 1 4 0,-3 3 1 16,-3-6 0-16,0 3 9 0,0-6 3 0,0-4 0 0,0 1 0 15,0 7-22-15,-3-1-4 0,3 3-1 16,0 5 0-16,0 0-14 0,0 3-3 0,0 5-1 0,0-3 0 16,3 3-14-16,-3 0 9 0,0 3-9 0,3 2 8 15,3 3-8-15,0 0 0 0,-5 0 0 16,5 0 0-16,-6-2 0 0,6 2-9 0,-3 5 9 0,0 0-13 15,0 3 1-15,3 3 0 0,-3-1 0 0,3 4 0 16,0 4 4-16,0 6 8 0,0 5-13 0,3 0 5 16,0 0 8-16,0-2-10 0,3 2 10 0,0-5-10 15,-1 5 10-15,4-3-8 0,0-5 8 0,3 3-8 16,-3 3 8-16,3-9 0 0,-3 9-9 0,0-4 9 16,0-1 0-16,0 4 0 0,3 6 0 0,-3-6 0 15,0-2 0-15,-1 0 0 0,1-8 8 0,-3-3-8 16,3 0 0-16,0 0 0 0,-3-2 0 0,3-3-11 0,-3 3 11 0,3-6 8 15,0 3-8-15,-3-8 11 0,0 5-11 16,-6-5 0-16,6 0 0 0,-6 0 8 0,0 0-8 0,0 0 0 16,0 0 0-16,0 0 0 0,0 0 8 0,0 0-8 15,0 0 12-15,0 0-4 0,0 0 5 0,3-3 1 16,0 1 0-16,-3-9 0 0,0 1-5 0,0 2-1 16,-3-6 0-16,3-1 0 0,0-9-8 0,0 3 0 15,0-1 9-15,0 4-9 0,0 2 0 0,0 3 8 16,3 2-8-16,-3 1 0 0,0 2 17 0,3 0-1 15,0 0 0-15,-3 8 0 0,0 0-16 0,0 0 0 16,0 0 0-16,6-3 0 0,0 1 0 0,0 2-20 16,2 2 2-16,1 1 1 0,6 5 9 0,-3-3 8 0,6 3-12 0,0-3 12 15,0 3-9-15,0 8 9 16,-1 5 0-16,-2-2-9 0,6-3 9 0,-3-3 0 16,0 0 0-16,0-2 0 0,-3-1-9 0,3-2 0 0,-4-2 0 15,4-4 0 1,-6-2-156-16,0 0-31 0</inkml:trace>
  <inkml:trace contextRef="#ctx0" brushRef="#br0" timeOffset="46483.56">16620 4763 1324 0,'6'-19'118'0,"-6"14"-94"15,0 2-24-15,0-10 0 0,3 0 124 0,0-1 20 16,0 4 4-16,0 2 0 0,-3 3-81 0,0 5-17 15,0 0-3-15,0 0-1 0,0 0-33 0,0 0-13 16,0 10 11-16,0 3-11 0,0 1 0 0,0 4 0 16,-3 3 0-16,0-2 0 0,3 7 0 0,-3 6 0 0,-3 0 8 15,3 2-8-15,0 6 0 0,3 0 0 16,-3 12-11-16,3 1 11 0,3-8-10 0,0 0 10 16,6-5 0-16,-3 0-9 0,3-3 1 0,3-6 0 0,3 1 0 0,-1 3 0 15,1-9 8-15,3 3 9 0,6-2-1 0,6 2-8 16,3 0 33-16,-1-3 0 0,-2-5 0 0,3 1 0 15,0-9-5-15,-1 0-2 0,-2-8 0 0,0 1 0 16,3-6-10-16,-1-3-1 0,-2-2-1 0,-3-6 0 31,3-7-63-31,2-1-13 0,-2 1-2 0,-3-1-883 0</inkml:trace>
  <inkml:trace contextRef="#ctx0" brushRef="#br0" timeOffset="47281.04">17147 4868 172 0,'-9'-8'8'0,"6"6"1"0,-6-1-9 0,6 0 0 16,3 3 0-16,-3-5 0 0,-3 5 443 0,0-5 86 15,6 5 18-15,0 0 3 0,0 0-420 0,0 0-84 16,0 0-17-16,0 0-3 0,0 0-18 0,0 0-8 16,-3-5 0-16,3 5 8 0,0 0-26 0,0 0-6 15,0 0 0-15,0 0-1 0,0 0 8 0,0 0 1 0,0 0 1 0,3 10 0 16,0-5 5-16,3 6 1 16,0 2 0-16,-3 3 0 0,0 0 9 0,3 3-8 0,0 2 8 0,0 0-8 15,0 5 8-15,0 9 0 0,0-1-9 16,-3 3 9-16,6-5 0 0,-6 0 0 0,0-6 0 0,3 1 0 15,2-4 0-15,-5-1 0 0,-3-1 0 0,3-8 0 16,0 3 0-16,0 0 0 0,-3-6 0 0,0 1 8 16,0-3-8-16,0-3 0 0,3 0 0 0,-3-5 8 15,0 0 0-15,0 0-8 0,0 0 12 0,0 0-4 16,0 0 0-16,0 0 0 0,0 0 0 0,6 0 0 16,3-5 9-16,-3 0 2 0,0-3 0 0,0-3 0 15,6 1-19-15,-3-4 0 0,0 1 0 0,0-5 0 16,3-3 28-16,-3-1 1 0,-3-1 1 0,2-7 0 15,-2-4-21-15,3 2-9 0,-3 1 8 0,3 1-8 16,-3 4 0-16,0 2 0 0,6 3 8 0,-3 3-8 0,-3 2 0 16,3 5 10-16,-3-2-10 0,0 0 10 0,0 5-2 0,-3 2-8 15,0-2 12-15,-3 8-4 0,0 0 3 0,0 0 0 16,0 0 0-16,0 0 0 16,0 0-11-16,0 0 10 0,0 0-10 0,0 0 10 15,-3 8-10-15,3 0-12 0,-3 3 2 0,-3-1 1 0,0 4 9 0,0-1 0 16,0 3-9-16,0 2 9 0,-3 4 0 15,0-4 0-15,3 1 0 0,0 4 0 16,0 4 0-16,0-3 0 0,-3-6 0 0,3 1 0 0,6-6 0 0,-3 0 0 16,-5 0 0-16,5-5 0 0,3 0 0 0,0 0 0 15,0-8 0-15,0 0 0 0,0 0 0 0,0 0 0 0,0 0 0 0,5 3 0 16,4-1 0-16,0-2 0 0,6 0 0 16,0-2 0-16,-3-1 14 0,6 1 4 0,3-4 1 0,-3 1 0 15,2 2 9-15,1-5 3 16,-3 3 0-16,0-3 0 0,6 3 9 0,-3 0 1 0,-4-3 1 15,4 2 0-15,0 1-33 0,0-6-9 0,-6 1 0 16,6 2 0-16,0 3 9 0,-4-3-9 0,-2 2 12 16,0 6-12-16,-6-5 0 0,3 2 0 0,-3 1 0 0,0-1 0 15,-3 3 8-15,-6 0-8 0,9 0 0 0,-9 0 0 16,0 0 0-16,0 0 0 0,0 0 0 0,6 0 0 31,-6 0-32-31,0 0-8 0,0 0 0 0,3 5-1 16,0 6 9-16,-6 0 1 0,-3-3 1 0,0 0-721 0,-3-1-144 0</inkml:trace>
  <inkml:trace contextRef="#ctx0" brushRef="#br0" timeOffset="47730.62">17558 4598 288 0,'-9'-7'25'0,"9"7"-25"16,0 0 0-16,-3-6 0 0,-3 1 317 0,0 0 59 16,6 5 11-16,0-6 2 0,-3 4-272 0,3 2-54 15,0 0-11-15,0 0-3 0,0-8 7 0,0 8 2 0,0 0 0 0,0 0 0 16,3-3-19-16,-3 3-4 0,0 0-1 0,6-3 0 15,3 3-17-15,3 0-3 0,-3 0-1 0,2 6 0 16,7-4-1-16,3 6-1 0,6 0 0 0,3 3 0 16,2 2 13-16,1 3 2 0,3 8 1 0,-3 0 0 15,-4-3-11-15,1 3-3 0,-3-3 0 0,0 3 0 16,-6-3-13-16,-1 0 0 0,1-3 0 0,-3 4 0 16,-3-4 22-16,-3-2 2 0,0 5 0 0,-3-5 0 15,-3 0-13-15,0 5-3 0,-3-5 0 0,-6 2 0 16,0 6 4-16,-3 3 1 0,0 2 0 0,-6 3 0 15,0-3-3-15,0-3-1 0,-3 1 0 0,3-1 0 16,-3-5-9-16,0 3 8 0,-2-3-8 0,2 3 8 16,-3-3-8-16,-3 0 0 0,0 3 0 0,0 3 0 15,4-6-85 1,-4 5-19-16,-9 3-4 0</inkml:trace>
  <inkml:trace contextRef="#ctx0" brushRef="#br0" timeOffset="96846.03">5696 11060 288 0,'0'0'12'0,"0"0"4"0,0 0-16 0,0 0 0 0,0 0 0 0,-3-6 0 16,3 6 159-16,-6-2 29 15,3-1 5-15,3 3 2 0,-3-5-105 0,3 5-21 0,-3-3-4 0,3 3-1 16,0 0-9-16,0 0-3 0,-6-3 0 0,6 3 0 15,-3-2-25-15,3 2-6 0,0 0-1 0,0 0 0 16,0 0 12-16,0 0 3 0,0 0 0 0,0 0 0 16,-3-6-3-16,3 6-1 0,0 0 0 0,0 0 0 15,0 0-1-15,0 0 0 0,-3-5 0 0,3 5 0 16,-3-2-5-16,3 2-1 0,0 0 0 0,0 0 0 16,0 0 1-16,0 0 0 0,0 0 0 0,0 0 0 15,0 0 2-15,3-6 0 0,-3 6 0 0,0 0 0 16,0 0-7-16,0-8 0 0,0 8-1 0,0 0 0 15,0 0-9-15,3-2-2 0,-3 2 0 0,6-3 0 0,0-2-8 0,-6 5 0 16,6-3 0-16,0 3 0 0,0-3-9 0,0 3 9 16,0-2 0-16,3 2 0 15,3 0 0-15,-9 2-8 0,6-2 8 0,-3 3 0 0,3 0 0 0,-1-1 0 16,-2 1 0-16,3-3 0 0,0 5 0 0,3-5 0 16,0 3 0-16,0 0 0 0,-3-1 8 0,3 1-8 15,0-3 0-15,6 3 0 0,2-3 13 0,-2 0-3 16,0 2-1-16,-6 1 0 0,3-3 6 0,-3 2 1 15,0-2 0-15,0 3 0 0,0 0-4 0,-1-3-1 16,4 5 0-16,-6-2 0 0,3-1-2 0,-3 4 0 16,6-4 0-16,-6 4 0 0,3-1-9 0,0-2 8 0,-3 2-8 15,0-3 8-15,3 4-8 0,-4-4 0 0,1 4 0 16,3-4 0-16,0 1 0 0,-3 0 0 0,0-1 8 0,3 1-8 16,-3 0 0-16,0-1 8 0,3-2-8 0,-3 3 8 15,3-3 4-15,-4 3 1 0,4-3 0 0,0 0 0 16,0 2 6-16,6-2 1 0,3 0 0 0,-3 0 0 15,-6 3-8-15,3-1-2 0,2-2 0 0,-5 3 0 16,3 0-2-16,-3-1-8 0,0-2 12 0,0 3-4 16,0 0 3-16,0-1 0 0,-3 1 0 0,3-3 0 15,-1 3-3-15,-2-3 0 0,3 0 0 0,-3 0 0 16,0 0 1-16,0 0 0 0,0 0 0 0,0 0 0 16,-3 0-9-16,0 0 0 0,3-3 0 0,-3 3 0 15,-6 0 12-15,0 0 9 0,6 0 3 0,-6 0 0 16,6-3-24-16,-6 3 9 0,9 0-9 0,-9 0 0 15,0 0 10-15,0 0-10 0,0 0 8 0,0 0-8 16,0 0 0-16,0 0 0 0,0 0 0 0,0 0 0 0,0 0 0 0,0 0 0 16,0 0 0-16,0 0-823 15,0 8-160-15</inkml:trace>
  <inkml:trace contextRef="#ctx0" brushRef="#br0" timeOffset="117554.16">22073 7093 1378 0,'6'-10'61'0,"-6"10"13"0,3-5-59 0,3-1-15 0,-3 1 0 0,0 0 0 16,0-3 60-16,0 3 10 16,-3 5 2-16,0-6 0 0,0 6-36 0,0-5-6 0,0 0-2 0,0 5 0 15,0-6 16-15,-3 1 4 0,0 0 0 0,-3-1 0 16,3 4-35-16,-3-3-13 0,0-1 11 0,0 4-11 15,0-4 0-15,0 1 0 0,0 0 0 0,-3 2 0 16,3-2 0-16,-3-1 0 0,3 4 0 0,-2-3 0 16,-1 2 9-16,-3-2-1 0,3 2 0 0,-3-5 0 15,-3-5 9-15,0 2 2 0,0 1 0 0,0 2 0 16,-3 2-8-16,-2 6-2 0,-4-2 0 0,-3-1 0 16,3 0-9-16,0 1 0 0,7 2 0 0,-4 0 0 15,3 0-24-15,3 5 0 0,0 8 0 0,3-5 0 0,0 0 40 0,0-2 7 16,3-4 1-16,1 1 1 0,-1 2-25 0,0-2 0 15,0-1 8-15,0 1-8 0,3-3 0 0,0 0 12 16,-3 0-12-16,3 0 12 0,-3 3 17 0,3-1 4 16,-3-2 1-16,0 6 0 0,0-4-34 0,0 1-16 15,0 0 2-15,-2 2 0 0,-1-5 14 0,0 2-9 16,0 1 9-16,0 0-8 0,0-1 16 0,0 1 3 16,0 2 1-16,-3-2 0 0,3 2 6 0,-5-2 2 15,2 0 0-15,0 2 0 0,0 0-20 0,0 0 0 16,0 1 0-16,0-1 0 0,0 0 0 0,1 3 13 0,-1 0-4 15,0-2-1-15,3 1-23 0,-3-1-5 16,3 2 0-16,0 0-1 0,0 0 29 0,3-3 5 0,-3 3 2 16,3 0 0-16,1-3-24 0,-4 3-5 15,3 0-1-15,0 0 0 0,0-3 26 0,0 3 5 0,0 0 0 0,0 0 1 16,0 0-29-16,0 0-5 0,3 0-2 0,-3 0 0 16,0 0 44-16,0 0 9 0,1-1 2 0,2 1 0 15,0 0-25-15,-3 0-11 0,3 3 10 0,0-3-10 16,-3 0 8-16,3 2-8 0,0 1 0 0,-3 5 0 15,-3 0 8-15,3 0-8 0,3-3 0 0,0-3 9 16,3 1-9-16,0 0 0 0,0-1 9 0,-3 1-9 16,6-3 10-16,0 0-2 0,-3 2-8 0,0-2 12 15,0 0-12 1,3 3 8-16,0-3-8 0,-2 2 0 0,2-2 8 0,0 0-8 16,0 0 0-16,0 0 9 0,0 0 8 0,0 0 2 0,2 0 0 0,1 0 0 15,0 0-19-15,0 0-14 0,0-1 2 0,3-1 1 16,3 2 19-16,0 0 3 0,0 0 1 0,-3-1 0 0,3 1-12 0,-3 0 0 15,0 0 0-15,3 0 0 0,0 0-14 0,-3 0-2 16,3 0 0-16,-3-3 0 16,3 3 16-16,-1-2 0 0,-2 4 0 0,3-2 0 0,0-3 0 0,0 3 0 15,3-2 0-15,-3 2 0 0,0-3 52 0,0-3 9 16,3 4 3-16,0-1 0 16,0 3-76-16,0 0-14 0,-1-5-3 0,4 7-1 0,0 1 30 15,0-3 0-15,3 0 0 0,0-3 10 0,3 0-10 0,2-2 12 16,7 2-12-16,-3-2 12 0,0-3-12 0,0 2 10 0,-4 1-10 15,4-3 10-15,-3 3-10 0,0-3 8 0,-3 2-8 0,2-2 8 16,-2 0-8-16,0 0 8 0,3 0-8 0,0-2 8 16,-3 2-8-16,2-6 8 15,4-4-8-15,-3 2 8 0,6 3-8 0,0-3 12 0,2 2-12 0,1 1 12 16,-3 0-4-16,-3 0 0 0,-1-1 0 0,-2 1 0 16,-3 0-8-16,3 2 8 0,0-2-8 0,-4 2 8 15,1-2-8-15,0 5 0 0,3-3 0 0,-3 3 0 16,3-3 0-16,-4 3 0 0,4-2 0 0,0-1 0 15,3 1 0-15,-3-1 0 0,-1-2 0 0,1 2 0 16,0-2 0-16,-3-1 0 0,-3-2 0 0,0 3 0 16,0-3 8-16,-1 3 0 0,-2-3 0 0,0 3 0 15,0-3-8-15,-3 2 0 0,3-1 0 0,-3-1 0 16,0 2 0-16,3 1 0 0,-4 0 0 0,1-3 8 16,0 0-8-16,-3 0 10 0,3 3-10 0,0-3 10 0,0 0-10 15,0 2 0-15,-3-1 9 0,3 1-9 16,0-2 11-16,-4-2-3 0,4 2 0 0,0-3 0 15,6 3-8-15,-6 3 0 0,0-6 0 16,-6 3 8-16,3 0-8 0,-6-2 8 16,6-1-8-16,-6 3 8 0,0-2 19 0,0 2 3 0,0-5 1 0,-3-1 0 15,0-4-31-15,0-1 0 0,0 1 0 0,-3 2 0 0,3 0 12 16,-3 0-3-16,0-2-1 0,0 2 0 0,3 0-8 0,-6 3 0 16,-3-6-10-16,0 3 10 0,0 3 0 0,3 0 0 15,0-3 8-15,0 3-8 0,-3-3 0 0,3 3 0 16,0-3 0-16,0 3 0 0,0 2 0 0,-3-2-9 15,4 0 9-15,-4 2-12 0,3-2 12 0,-3 2 0 0,0 1 0 16,0-1 0-16,0 3 0 0,3 0 12 16,-3-3-4-16,0 4 0 0,0-1-17 0,0-6-3 15,0-4-1-15,0 2 0 0,0 8 13 0,1 0 0 16,-1 0 9-16,-3 0-9 0,3 3 0 0,-3 0 0 16,3 2 0-16,-3 0 0 0,0-2 0 0,0 2 0 15,0 1 0-15,0 2 0 0,-2 0 0 0,-1 0 0 16,0 2 0-16,-3-2 0 0,3 0 0 0,-6 0 0 0,-3 0 0 0,4 3 0 15,-7 0 0-15,6-1 0 0,-3 4 0 0,0-4 0 32,3 1-20-32,-2 0-11 0,2-1-1 0,0 6-1 0,-3 5 33 0,0 1 12 0,1-6 0 0,-4 0 0 15,3-3-12-15,-9 0-15 0,-3 0 3 0,1 1 1 16,-4-1 19-16,3 3 3 0,4 0 1 0,-1 0 0 16,3-3-12-16,0 0-17 0,4-2 4 0,-4 2 1 15,3 3 12-15,0-2 12 0,-6 1-3 0,1-1 0 16,-1 2-9-16,-6 0-9 0,-2 2 9 0,-1 1-13 15,3-1-143-15,1 4-29 0</inkml:trace>
  <inkml:trace contextRef="#ctx0" brushRef="#br0" timeOffset="142915.1">15307 11136 806 0,'0'0'72'0,"0"0"-58"0,0 0-14 0,0 0 0 16,0 0 274-16,0 0 52 0,0 0 10 0,0 0 3 15,0 0-271-15,0 0-55 0,0 0-13 0,0 0 0 16,0 0 9-16,0 0-1 0,0 0 0 0,0 0 0 16,0 0 6-16,0 0 1 0,0 0 0 0,0 0 0 15,0 0-15-15,0 0 11 0,0 0-11 0,0 0 10 16,0 0-2-16,0 0-8 0,0 0 12 0,6-5-4 0,-6 5 1 0,6-3 0 16,-3 1 0-16,6-1 0 15,-3 0 2-15,0 3 0 0,3 0 0 0,0 0 0 0,0 0-1 0,0 0 0 16,3 0 0-16,3 0 0 0,2 0 10 15,4 0 1-15,0 0 1 0,-3 0 0 0,3 0-3 0,0 0-1 16,-1 3 0-16,1-3 0 0,0 0-9 16,0 0-1-16,0 0-8 0,0 0 12 0,2 0 42 0,-2 0 8 15,3-3 2-15,3 3 0 0,3 0-64 0,-1-2-20 16,7 2 0-16,0 0 0 0,-3 0 34 0,-1 0 6 16,1 0 2-16,0 0 0 0,-6 0-22 0,2 0 0 15,4 0 0-15,-3 0 0 0,0-3 44 0,5 3 12 0,-2 0 1 16,6-2 1-16,2 2-23 0,4 0-5 15,-6 0-1-15,-3 0 0 0,-1 0 0 0,-2-3 0 16,0 3 0-16,-3-3 0 0,-4 3-15 0,4 0-3 0,3-2-1 16,0 2 0-16,-4-3-10 0,4 3 12 0,0 0-12 15,0 0 12-15,-1 0-4 0,-2 0-8 0,-6 0 12 0,-3 0-4 16,0 3-8-16,-1-3-16 0,1 2 4 16,-6-2 1-16,0 0 11 0,0 3 0 0,3 0 0 0,-3-1 0 15,-6-2 17-15,5 3 6 0,-2-1 1 16,3 4 0-16,-6-4-15 0,3 1-9 0,0 0 12 0,-3-1-12 15,3 1 8-15,-3 0-8 0,0-1 0 0,0 1 0 16,0-3 8-16,-1 3-8 0,-8-3 0 0,0 0 0 16,6 2 0-16,-6-2 8 0,0 0-8 0,0 0 0 15,0 0 8-15,0 0-8 0,0 0 0 0,0 0 0 16,0 0 8-16,0 0-8 0,0 0 0 0,0 0 0 16,0 0 0-16,0 0 0 0,0 0 0 0,0 0-9 15,0 0-87 1,-6 0-16-16,-5 5-4 0,2 1-1211 0</inkml:trace>
  <inkml:trace contextRef="#ctx0" brushRef="#br0" timeOffset="144001.19">9539 11975 1213 0,'0'0'53'0,"0"0"12"0,-6 0-52 0,6 0-13 0,0 0 0 0,0 0 0 15,-6-3 88-15,6 3 14 0,0 0 3 0,0 0 1 16,-3-2-33-16,3 2-6 0,0 0-2 0,0 0 0 16,0 0-11-16,0 0-2 0,0 0-1 0,0 0 0 15,0 0-24-15,0 0-5 0,0 0-1 0,3-6 0 16,3 4-21-16,0-1 9 0,-6 3-9 0,9-2 0 16,0 2 0-16,3-3 0 0,-4 3 0 0,1 0 0 15,0 0 12-15,3 0-4 0,0 0 0 0,0 3-8 0,0-1 16 0,3 1-3 16,0-3-1-16,3 2 0 0,-4 1 2 0,4 0 0 15,0-1 0-15,0 1 0 16,0 0-1-16,3-1 0 0,0 1 0 0,2-3 0 0,1 3-2 0,3-1-1 16,0-2 0-16,3 3 0 0,2-3 21 0,4 3 4 15,-3-1 1-15,-1-2 0 0,1 3-16 0,-3 0-4 16,0-3 0-16,0 2 0 0,-1-2-6 0,4 0-2 16,3 0 0-16,2 0 0 0,4-2-8 0,0 2 8 15,-4 0-8-15,-2-3 8 0,3 3 1 0,-6-3 0 16,2 3 0-16,-2 0 0 0,-3-2 15 15,3-1 2-15,-4 0 1 0,1 1 0 16,3-1 1-16,0 3 0 0,2-3 0 16,-2 1 0-16,-3-1-7 0,-3 3-1 0,2 0 0 15,-5 0 0-15,0 0-9 0,-3 0-3 0,0 0 0 0,-3 0 0 0,-1 0 2 0,1 0 0 0,-3 0 0 0,0 0 0 16,0 0 3-16,-3 0 1 0,3 0 0 16,-3 0 0-16,0 0-14 0,-4 0 0 15,1 0 0-15,0 0 0 0,0 0 0 0,0-3 0 16,-3 3 0-16,-6 0 0 0,0 0 0 0,6-2 0 0,3 2 0 0,-9 0 0 15,0 0 9-15,0 0-1 0,0 0 0 16,0 0 0-16,0 0-8 0,0 0 0 0,0 0 0 0,0 0 0 16,0 0 0-16,0 0 0 0,0 0 0 0,0 0 0 15,0 0 0-15,0 0 0 0,0 0 0 0,0 0-886 16,-9 0-170-16</inkml:trace>
  <inkml:trace contextRef="#ctx0" brushRef="#br0" timeOffset="151237.66">7854 12856 633 0,'0'0'28'0,"0"0"6"0,-6-5-34 0,3-3 0 16,0 5 0-16,3 3 0 0,0 0 39 0,0-5 1 16,-6 0 0-16,6 5 0 0,0 0-11 0,-3-6-1 15,0-2-1-15,-3 6 0 0,6 2 7 0,0 0 2 16,-3-3 0-16,-3-2 0 0,-3 2-15 0,9 3-2 15,0 0-1-15,0 0 0 0,-6-5-3 0,6 5-1 16,0 0 0-16,0 0 0 0,-6 0 2 0,6 0 0 16,0 0 0-16,0 0 0 0,0 0 20 0,0 0 4 0,0 0 0 0,0 0 1 15,0 0 19-15,0 0 4 16,0 0 1-16,0 0 0 0,0 0-33 0,0 0-6 0,0 0-2 0,0 0 0 16,0 0-2-16,0 0-1 0,0 0 0 0,0 0 0 15,-5-3 0-15,5 3 0 0,0 0 0 0,0 0 0 16,0 0-21-16,0 0-16 0,0 0 2 15,5-2 1-15,4 2 13 0,-3 0 0 0,-6 0 9 0,9 0-9 16,3 2 16-16,-3-2-4 0,-3 0 0 0,6 0 0 16,3 0 8-16,-3 0 2 0,0 0 0 0,0 0 0 15,0 0 3-15,2 0 1 0,-2 0 0 0,3-2 0 16,-3-1 10-16,3 3 3 0,3-5 0 16,0 2 0-16,-3 0-8 0,5 1-2 0,1-4 0 0,3 4 0 15,-3-3-7-15,6 2-2 0,-1 0 0 0,4 3 0 16,0-2-9-16,-6 2-3 0,-3-3 0 0,2 3 0 15,1-3 0-15,-3 1 0 0,3-1 0 0,-3 3 0 16,3-3 5-16,-4 1 1 0,1-1 0 0,3 0 0 16,0 1 3-16,0-1 1 0,5 0 0 0,1 3 0 0,0 0-5 15,0 0-1-15,-3 0 0 0,-1 0 0 0,1 0-12 0,0 0 0 16,-3 3 8-16,0 0-8 0,-4-3 8 0,1 0-8 16,3 0 11-16,-3 0-11 0,-3 0 16 0,6 0-4 15,-4-3-1-15,4 0 0 0,-3 3 2 0,6-2 1 16,3-1 0-16,-4 1 0 0,-2 2 6 0,0 0 0 15,-3 0 1-15,3 0 0 0,-4 0-21 0,-2 0 0 16,0 0 0-16,0 0 8 0,-3 0-8 0,0 0 12 16,0 0-4-16,0 2 0 0,-4-2 0 15,4 0 0-15,0 0 0 0,-3-2 0 0,0 2 3 16,0-6 1-16,3-4 0 0,-3-1 0 0,-3 3 0 0,3 3 0 16,-1 0 0-16,-2 2 0 0,3 0-3 0,-3 1 0 15,0 2 0-15,0-3 0 0,3 3-1 0,-6 0-8 0,0 0 12 16,0-3-4-16,3 3 2 0,-9 0 0 0,0 0 0 0,0 0 0 15,0 0-10-15,0 0 8 0,0 0-8 0,0 0 8 16,0 0-8-16,0 0 10 0,0 0-10 0,0 0 10 16,0 0-10-16,0 0 0 0,0 0 0 0,0 0 0 31,0 0-132-31,-3 14-20 0,0 4-3 0,0 6-1009 0</inkml:trace>
  <inkml:trace contextRef="#ctx0" brushRef="#br0" timeOffset="153037.29">12962 12869 403 0,'0'0'36'0,"0"0"-36"16,0 0 0-16,0 0 0 0,0 0 178 0,0 0 29 15,0 0 5-15,0 0 2 0,0 0-146 0,0 0-28 16,0 0-7-16,0 0-1 0,0 0-8 0,0 0-3 15,0 0 0-15,0 0 0 0,0 0 3 0,0 0 0 16,0 0 0-16,0 0 0 0,-6 0-24 16,6 0 0-16,0 0 0 0,-6 0 0 0,6 0 0 0,-3 0 0 15,-3 0 0-15,6 0 0 0,-6 3 30 0,6-3 2 16,-6 3 0-16,6-3 0 0,-6 0-16 0,0 5-4 16,0-2 0-16,0-1 0 0,0 1-1 0,0 0-1 0,0 2 0 0,-3-3 0 15,4 1 6-15,-1 0 2 16,0-1 0-16,-3 1 0 0,3 0 17 0,0-1 3 15,3-2 1-15,-3 3 0 0,0 0 4 0,0-1 1 0,3 1 0 16,-3 0 0-16,0-3-6 0,0 0-1 0,0 2 0 0,6-2 0 16,0 0-4-16,-6 3-1 0,0-3 0 0,0 2 0 15,6-2-7-15,-9 0-1 0,-3 0-1 0,4 0 0 16,2 3-3-16,0-3-1 0,6 0 0 0,0 0 0 16,0 0 1-16,0 0 0 0,0 0 0 0,0 0 0 15,0 0-8-15,0 0-2 0,0 0 0 0,0 0 0 16,6 0-10-16,-6 0 10 0,0 0-10 0,6 0 10 15,-1-3-10-15,4 3 0 0,-3 3 0 0,0-3 0 16,6 0 0-16,0 0-9 0,0 3 9 0,0-3 0 16,6 0 0-16,-3 2 0 0,3-2 0 0,-1 0 0 15,1 0 0-15,3 0 0 0,0 0 0 0,0 0 0 16,0 0 8-16,2 0-8 0,1-2 0 0,0 2 0 16,3 0 8-16,3 0-8 0,-1 0 0 0,1 0 0 0,-3 0 12 0,-3 0-3 15,3 0-1-15,-7 0 0 0,4 2 13 16,-6 1 3-16,3-3 0 0,-6 0 0 0,0 0-7 15,0 0-1-15,-4 0 0 0,-2 0 0 0,0 0-25 0,-3 0-6 16,3 0-1-16,-3 0 0 0,-6 0 52 0,0 0 9 16,0 0 3-16,6 0 0 0,-6 0-13 0,0 0-3 15,0 0 0-15,0 0 0 0,0 0-32 0,0 0 0 16,0 0 0-16,0 0 0 0,0 0 0 0,0 0 0 16,0 0 0-16,0 0 0 15,0 0-40-15,0 0-14 0,0 0-3 0,0 0-1 16,0 0-118-16,0 8-23 0,0 0-5 0</inkml:trace>
  <inkml:trace contextRef="#ctx0" brushRef="#br0" timeOffset="154196.76">17189 12909 403 0,'0'0'36'0,"0"0"-36"0,0 0 0 0,0 0 0 15,-9-3 365-15,3-2 67 0,6 5 12 0,0 0 4 16,-6-3-359-16,3-2-71 0,3 5-18 0,0 0 0 15,-6-2 10-15,6 2-2 0,0 0 0 0,0 0 0 16,0 0 7-16,0 0 1 0,0 0 0 0,3-6 0 16,3 1-8-16,0 2 0 0,-6 3-8 0,6-2 12 15,3-4-4-15,2 6-8 0,1-2 11 0,3 2-11 16,6-3 18-16,0 3-3 0,6-3-1 0,-4 3 0 16,-2 0 11-16,0 0 3 0,6 0 0 0,-3 0 0 0,-3-2-3 15,2-1 0-15,-2 3 0 0,3-3 0 0,3 1 40 0,-6-1 8 16,0 1 2-16,-1-1 0 0,10 0-59 15,-3 1-16-15,3-1 0 0,-4-2 0 0,1 5 27 0,-6-6 0 16,0 4 0-16,0-1 0 0,-3 0-4 0,-1-2-1 16,-2 5 0-16,3-5 0 0,-6 2-3 15,-3 1-1-15,3-1 0 0,-3 3 0 0,0-5-8 0,-3 2-2 16,0 3 0-16,3 0 0 0,-9 0-8 0,0 0 8 16,0 0-8-16,0 0 8 15,0 0-32-15,0 0-6 0,0 0-2 0,0 0 0 16,0 0-12-16,0 0-4 0,0 0 0 0,0 0 0 15,0 0-188-15,3 8-39 0,6 8-7 0,-6 0-2 0</inkml:trace>
  <inkml:trace contextRef="#ctx0" brushRef="#br0" timeOffset="168421.05">12295 11766 576 0,'0'0'51'0,"0"0"-41"15,0 0-10-15,0 0 0 0,0 0 93 0,0 0 17 16,0 0 3-16,0 0 1 0,0 0-90 0,-3-5-24 16,-6 2 0-16,6-2 0 0,3 5 0 0,-3-5 0 0,0-1 0 15,0 4 0-15,3 2 28 0,0 0 3 16,-3-6 0-16,-3 4 0 0,3-4-1 0,3 6 0 0,0 0 0 0,0 0 0 15,-9 0 3-15,9 0 1 0,0 0 0 0,0 0 0 16,-6-2-18-16,3-1-4 0,3 3-1 0,0 0 0 16,0 0 5-16,-5 0 0 0,-1 0 1 0,6 0 0 15,0 0-17-15,-9-3 10 0,3 3-10 16,0-2 8-16,0-1 0 0,6 3-8 0,0 0 12 0,-6 0-4 16,-3-3-8-16,3 3 0 0,0-2 9 0,0 2-9 15,0-3 16-15,0 3-2 0,6 0 0 0,-6-2 0 16,0 2-5-16,0-3-1 0,6 3 0 0,-3 0 0 15,3 0 12-15,-6-3 1 0,-3 1 1 0,6 2 0 16,3 0-22-16,-6 0 0 0,1 0 0 0,-1-3-12 0,0 0 21 16,0 3 4-16,0 0 1 0,0 0 0 0,0 0-14 0,0-2 11 15,0 2-11-15,3-3 10 0,-6 3 2 0,6-3 1 16,3 3 0-16,-6 0 0 0,-3-2 2 0,3 2 0 16,0-3 0-16,0 3 0 0,0 0 1 15,0 0 0-15,0 0 0 0,0 0 0 0,3 0-6 0,-2 0-1 16,-4 3 0-16,3-3 0 0,0 2-9 0,-3-2 0 15,0 3 0-15,0 0 0 0,0-3 0 0,0 2 18 16,0 1-3-16,0 0-1 0,0-1-14 0,0 4 0 16,3-4 0-16,-6 3-10 0,-2-2 10 0,-1 2 0 15,3-2 0-15,3 2 0 0,-3-2 0 0,6 2 9 16,-3-2-1-16,0 0-8 0,3 2 19 0,0-2-3 16,-3 2-1-16,3-3 0 0,0 1-3 0,-3 0 0 0,4-1 0 0,-4 1 0 15,0 0 30-15,0 5 6 0,3 5 0 16,-3 0 1-16,0-5-28 0,0 0-5 0,3-3-2 0,-3 1 0 15,0-1-14-15,3 0 0 0,-3 0 0 0,3 3 0 16,-3-2-8-16,3-1 8 16,1 3 0-16,-4-3 0 0,3 0-8 0,0-2 8 0,0 2 0 0,0-2 0 15,-3 2 0-15,3-2 0 0,0 0 0 16,0 2 0-16,-3-2 0 0,3-1 0 0,0 1 0 0,3-1 0 16,-6 1 0-16,3 2 8 0,0-2-8 0,0 2 0 15,-3 1 8-15,4-4-8 0,-1 4 0 0,0-1 0 16,0 0 0-16,-3 0 0 0,0 1 0 0,0-1 0 15,3 3 0-15,-3-3 0 0,-6 3 0 0,3-2 0 16,6-1 8-16,-3 3-8 0,0-3 0 0,0 3 0 0,1-3 8 16,-1 3-8-16,3-3 0 0,0 3 9 15,-3 0-9-15,6 0 0 0,-3 0 0 0,3-2 0 16,-3 1 0-16,3 1 0 0,-3-2 0 0,3 2 8 0,0 0-8 16,3 2 0-16,-3-2 0 0,0 0-11 0,3 3 11 15,-3-3 0-15,0 2 0 0,0 3 0 0,3 9 0 0,-3-4 0 16,3 1 0-16,-3-4 0 0,0 1 0 0,0 0 0 15,0 0 0-15,3 0 0 0,-6-3 0 0,3 0 0 16,3 1 0-16,-3-1 8 0,0 0-8 0,3 0 0 16,0 1 0-16,0-1 0 0,-3 0 0 0,3 0 0 15,0-2-8-15,0 2 8 0,0-2 0 0,0-1 0 16,0 1 0-16,0-3 11 0,0 2-11 0,0 1 0 16,0-3 0-16,0 0 0 0,0 0 0 0,0 0 0 0,0-3 0 0,0 3 0 15,0-8 0-15,3 8 0 16,0 0 0-16,0 0 0 0,-3-8 0 0,3 5 8 0,3 3-8 0,-3 0 8 15,-3-8-8-15,6 5 0 16,0 3 9-16,3 0-9 0,-3 8 10 0,3-3-2 0,-3-5-8 0,3 0 12 16,3 0-12-16,0-3 0 0,-3 3 0 0,2-3 0 15,4 1 0-15,0 2 0 0,0-3 0 0,0 0 0 16,0-2 0-16,-3 2 0 0,3-2 0 0,0 2 0 16,-4 0 0-16,4-2 0 0,0 2 0 0,0 1 0 15,-3-4 0-15,3 1 0 0,0-3 0 0,0 3 0 16,-3 2 0-16,2-2 0 0,1-1 0 0,0 1 0 15,3-1 0-15,-3 1 0 0,0 0 0 0,0-1 0 16,3 1 0-16,2 2 0 0,1-2 0 0,0 0 0 16,3-1 0-16,0 1 0 0,0 0 0 0,-4-1 0 15,-2 1 0-15,3 0 0 16,-3-1 0-16,0 1 0 0,0-1 0 0,-3 1 0 16,-1 0 0-16,4-1 0 0,-3-2 0 0,0 3 8 0,0 2-8 0,0-5 0 15,0 3 0-15,3 0 0 0,-7-1 0 0,7 1 0 0,0-3 0 16,0 0 0-16,0 3 0 0,3-3 0 0,3 2 0 0,-1 1 8 15,-2-3-8-15,0 3 0 0,0-3 9 0,-3 0-9 16,0 2 8-16,-1 1-8 0,4-3 0 0,-3 2 8 16,0-2-8-16,-3 0 0 0,3 0 8 0,-3 0-8 15,2 0 0-15,-2 0 8 0,3 0-8 0,-3 0 0 16,0 0 0-16,3 0 0 0,0 0 0 0,0 0 0 16,-4 3 0-16,7-3 0 0,6 0 0 0,0 0 0 15,-3 3 8-15,-4-3-8 0,1 0 0 0,0 0 0 0,-3 2 0 16,3 1 0-16,-3-3 0 0,-3 3 0 0,-1-3 0 0,1 2 0 15,3-2 0-15,-3 0 0 0,0-2 0 0,0 2 0 16,3 0 0-16,-3 2 0 0,2-2 0 0,1 0 0 16,0 0 0-16,3 0 0 0,-3 0 0 0,3 0 8 15,0 0-8-15,2 0-11 0,4 0 3 0,0 0 0 16,-3 3 8-16,-3-3 11 0,2 0-3 0,-2 0 0 16,-3 0-8-16,3 0 0 0,0-3 0 0,-3 3 0 15,0 0 0-15,-1 0 0 0,1 0 0 0,3 0 0 16,0 0 11-16,0 3-3 0,0 0-8 0,2-1 12 15,1-2-12-15,3 3 0 0,3 0-12 0,0-3 12 16,-4 2 0-16,1 1 0 0,0-3 0 0,-3 0 0 16,0 0 0-16,-1 0 0 0,1-3 0 0,0 3 0 15,-3-2 0-15,3 2 0 0,-1-3 0 0,1 0 0 16,3 3 17-16,3-2 1 0,3-1 0 0,2 0 0 16,1 1-18-16,-6-1 0 0,-1 0 0 0,1 1 0 15,0-1 0-15,0 3 0 0,0-3 0 31,-1 1 0-31,1 2 0 0,0-3-19 0,3 1 3 0,5-1 0 0,4 0 25 16,0 1 6-16,-4-1 1 0,1 0 0 0,-3 1-16 0,-4-4-13 0,1 1 2 0,0 0 1 0,-3-3 10 16,2 3 0-16,1-3 0 0,3 2 0 0,6-2 8 15,-4 0 1-15,-2 3 0 0,3 0 0 0,-7-3-9 0,4 3 0 16,-3-1-10-16,0 4 10 0,-4-4 0 0,1 1 0 16,0 0 0-16,3 0 0 0,-1 2 0 15,4 0 0-15,6-2 0 0,-3 2 0 0,-7 1 0 0,4-1 0 16,-6 0 0-16,0 1 0 0,-1-1-15 0,-2-2 3 15,-3 2 1-15,3 0 0 0,-4-2 19 0,4 3 4 0,-3-4 1 16,3 4 0-16,0-4-13 0,2 1 0 16,4-8 8-16,0 2-8 0,0 3 0 0,-4 3 0 0,1 0 0 0,0-1 0 15,-3 4 0-15,-3-1 0 0,2 3 0 0,1 0 0 16,-3 0 0-16,0 0 0 0,3 0 0 0,-4 0 0 16,4 0 0-16,0 8 12 0,6 3-1 15,-4-3-1-15,-2-1-10 0,3-1 0 0,-3-1 0 0,0-2 0 16,-4-3-10-16,1-6 10 0,0-4 0 0,0-3-9 15,-3 5 9-15,-1 2 0 0,4-2 0 0,0 6 8 16,0-3-8-16,3 2 8 0,-6-2-8 0,8 2 8 16,7-2-8-16,-6 2 0 0,-3 0 0 0,-1 3 0 15,-2-2 0-15,-3-1 0 0,3 3 0 0,-6-3 8 16,0 3-8-16,2 0 0 0,1 0 0 0,-3-2 8 16,-3 2-8-16,0-3 9 0,3 3-9 0,3 0 10 0,-1 0-10 15,-2 0 12-15,3 0-12 0,0 0 12 16,3-3-12-16,0 3 0 0,2 0 0 0,1 0 0 0,3 0 0 15,-6 3 12-15,-3-3-12 0,-4 3 12 0,1-1-12 0,0 1 0 16,0 0 0-16,-3-1 0 0,-3-2 0 16,6 3 0-16,-1 0 0 0,-2-1 0 0,0 4 0 0,0 2 0 15,3 7 0-15,0-4 0 0,-3-3 0 0,0 0 0 16,0-3 0-16,5-2 0 0,1 2 0 0,3-2 0 16,0 2 0-16,0 0 0 0,2-2 0 0,-2 0 0 15,-6-1 0-15,3 4 0 0,-3-4 0 0,0 3 0 16,-1 1 0-16,-2-1 0 0,0 0 0 0,0 1 0 0,0 2-11 15,0-3 11-15,-3-2 0 0,3 4 0 0,0-1 0 0,-1-1 0 16,1-2 0-16,0 2 0 0,3 3 0 16,0-3 8-16,-3-2-8 0,3 2 0 0,0-2 0 0,5 2 8 15,4 0-8-15,0-2 0 0,-3 2 0 16,-3-2 0-16,-1 0 8 0,-2 2-8 0,3-2 10 16,-3-1-10-16,0 1 16 0,0 2-4 0,0-2 0 15,-4-1 0-15,4 1-12 0,0 0 0 0,-3-1 0 0,3 1 0 16,0 0 0-16,0-3 0 0,-1 0 0 0,4 2 0 15,0-2 16-15,3 0 0 0,6 0 0 0,2 0 0 16,-2-2-16-16,0 2 0 0,0 0 0 0,-3-3 0 16,-1 0-10-16,1 3-5 0,-3-2-1 0,-3-1 0 15,3 0 16-15,-1 3 0 0,-2-5 0 0,6 2 0 16,0 1 8-16,3-3 5 0,5 2 1 0,1-2 0 16,-3 2-14-16,0-2 0 0,-1-1 8 0,-2 4-8 15,3-4 0-15,-3 4-10 0,-1-1 2 0,-2-2 0 0,3 2 0 16,0-2 0-16,-1 5 0 0,7-3 0 0,0-2 8 0,0 5 8 15,-1-5-8-15,-2 5 11 0,3-3-11 0,-4 3 0 16,-2-3 0-16,0 3 0 0,0-2 0 0,0 2 0 16,-1-3-12-16,1 3 12 0,3 0 0 15,3 0 18-15,-1 0-2 0,4 0 0 0,0 3-16 0,-4-3 0 16,1 2 0-16,-3-2 0 0,-3 3 0 0,2-3 0 16,-2 3 0-16,3-3 0 0,-3 2 0 0,-1 1 0 15,4-3 0-15,3 3 0 0,5-1 0 0,-2 1 0 16,0-3 0-16,-6 3 0 0,-1-6 0 0,-2 3 0 15,-3 0 0-15,0 0 0 0,-1-5-9 0,4 2-6 16,-3 0-1-16,0 1 0 0,0-1 8 0,5-2 8 0,1 2-13 0,3 0 5 16,-6 3-1-16,2 0 0 0,-2-2 0 0,-3 2 0 15,-3 0 20-15,2 0 4 0,-5 0 1 0,0 0 0 16,0 0-16-16,-3 0-8 0,0 0 8 0,0 0-13 16,-1 0-1-16,-2 0 0 0,3 0 0 0,0 0 0 15,0-3 2-15,3 3 1 0,-6 0 0 0,5 0 0 16,4 3 11-16,0-3 0 0,-6 0 0 0,3 0-8 15,0 2 8-15,-1 1 0 0,-2 0 0 0,0-3 0 16,-3 2 0-16,3 1 0 16,-6-3 0-16,3 3 0 0,-3-3-13 0,-1 0 2 0,1-3 1 0,0 3 0 15,3-3-4-15,-3 1-1 0,3-1 0 0,-3 0 0 16,3 1 15-16,0-1 0 0,-3 1 0 0,2-4 0 16,-2 4 0-16,3-1 0 0,0-2-10 0,6 2 10 0,3 0-14 15,-3-2 2-15,-4 0 0 0,1-1 0 16,0 1 0-16,-3-3 0 0,0 0 0 0,0-5 0 0,0-5 12 15,-3-1-9-15,0 3 9 0,-1 0-8 16,4 0 8-16,-3 1 0 0,-3 1 0 0,3 1 0 0,-3 0 0 0,3 2 0 16,-3-2 0-16,-3 2 0 0,0 1 0 0,0 2-8 15,0 0 8-15,0-3 0 0,-6 3-12 0,3-2 4 16,-3-1 0-16,0 3 0 0,0-2-8 0,-3-3 0 16,3-1-1-16,-6 1 0 0,3-3-3 15,0-2 0-15,-3-1 0 0,0 1 0 16,0-1-6-16,0-5-2 0,0-5 0 15,-3 0 0-15,3 5 15 0,-3-2 2 0,0 5 1 0,-3 2 0 0,3 1 10 0,-3-1 0 16,1-2 0-16,-1 5 0 0,3 0 0 0,-3 0 0 16,-3 0 0-16,-6 6 0 0,0-1-8 0,0-2-4 15,7 2 0-15,-1 4 0 0,0-4 12 0,3 0 0 0,-3 3 0 16,0 0-8-16,3-2-1 0,-3-1 0 0,3 3 0 16,-3 0 0-16,1-2-7 0,-1-1-2 0,0 1 0 15,0-1 0 1,0 1-30-16,3-6-5 0,-3-6-2 0,0 4 0 15,3 2-10-15,-2 6-3 0,-1-1 0 0,3 0 0 0,-3 6 38 0,0-3 7 0,0 5 2 0,0 1 0 16,0-1 31-16,-2 1 6 0,-4-1 2 0,3 3 0 16,0-3 23-16,0 3 5 0,0 0 1 0,0 0 0 15,1-2-26-15,-1 2-5 0,0-3 0 0,0 3-1 16,0 0-15-16,0 0 0 0,3 0 0 0,0-3 0 16,1 3 22-16,-1 0 2 0,0-2 0 0,0 2 0 0,3-3-24 15,-3 3-15-15,3 3 3 0,-3-3 0 16,1 0 12-16,-1 0 0 0,-3 0-10 0,-3 0 10 0,0-3 0 15,-3 3 0-15,0-3 0 0,1 3 0 0,2-2 0 0,0-1 0 16,-3 0 0-16,3 1 0 0,-2-1 0 0,2-2 0 16,0 0 0-16,0-1 8 0,0 4-8 0,0-4 0 15,1 4 0-15,2 2 0 0,-3-6 22 0,3 6 6 16,-3-2 0-16,3 2 1 16,0 0-9-16,-2 0-3 0,-10 0 0 0,3-3 0 0,3 3 6 0,3-3 1 15,-2 3 0-15,-1 0 0 0,3-2-11 0,0 2-1 16,0-3-1-16,0 3 0 0,1-2-11 0,-4-1 0 15,0 3 0-15,3-5 8 0,-3 2-8 0,-3-2-12 16,-2 2 2-16,-1-2 1 0,-9-1 17 0,7 1 3 16,2 0 1-16,3 0 0 0,0-1-12 0,3 1 0 0,4 0 0 15,-1 2 8-15,3 0 4 0,0 1 0 0,0-1 0 16,3 0 0-16,0 1 1 0,0-1 1 0,1 0 0 0,-4 3 0 16,0-2 3-16,0-1 1 0,0 1 0 15,-3-1 0-15,3 0 4 0,-5 3 1 16,-4-5 0-16,0 5 0 0,-3-3-23 0,6 1-18 0,1-1 3 0,2 3 1 15,-3 0 14-15,3-3 0 0,3 3 0 0,0-2-9 16,1 2 21-16,2 0 5 0,-3 0 1 0,3 0 0 16,-3-3-27-16,3 3-6 0,-3-3-1 0,1 1 0 15,-4 2 25-15,0 0 5 0,0-3 1 0,-3 1 0 16,-3 2-15-16,-2 0 0 0,5-3 0 0,-3 3 0 16,3 0 0-16,0 0 0 0,1 3 0 0,-1-3 0 15,0 0 0-15,3 0 0 0,0 0 0 0,0 0 0 16,1 0 14-16,-4 0-3 0,0 0-1 0,0 0 0 15,-3 0 1-15,-2 2 0 0,-7-2 0 0,3 3 0 0,3-3-1 16,4 2 0-16,-4 1 0 0,3 0 0 0,-3-3 1 0,6 2 0 16,1 1 0-16,-1 0 0 0,0-1 4 0,-3 1 1 15,3-3 0-15,1 3 0 0,-1-1 1 16,0 1 1-16,-3 0 0 0,0-3 0 0,-2 2 0 16,-1 1 0-16,3-1 0 0,3 1 0 0,-2-3-10 15,2 3-8-15,3-3 9 0,-3 2-9 0,3-2 0 0,0 0 8 16,1 0-8-16,-1 0 0 0,-3 0 0 0,3 0 0 15,-6 0 0-15,3 0 0 0,1 0 0 0,-10 0 0 16,-3 0 0-16,6 0 0 0,4-2 0 0,-1 2 0 16,0 0 0-16,0 0 0 0,9 0 0 0,-2 0 0 15,-1 0 0-15,0 0 0 0,3 0 0 0,-3 0 8 16,6 0-8-16,-6 0 0 0,-2 0 0 0,2 0 0 16,3 0 0-16,-3 0 0 0,-3 0 0 0,-5 0 0 0,-4 0 0 0,3 2 0 15,6 1 0-15,-3-3 0 0,4 0 0 0,-1 0 0 16,3 3 0-16,-3-3 0 0,3 0 0 0,-2 0 0 15,5 2 8-15,-3 1-8 0,0-3 0 16,-3 0 0-16,0 3 0 0,4-3 0 0,-4 2 0 0,-3-2 0 16,-12 3 0-16,7-3 8 0,2 3-8 0,3-1 0 15,0-2 0-15,-3 3-13 0,7 0 2 0,-4-1 1 16,3 1 10-16,0-1 16 0,0-2-4 0,1 3-1 16,2 0 6-16,-3-1 2 0,0 1 0 0,0-3 0 15,3 3-19-15,-8-3 0 0,-1 2 0 0,-3-2 0 16,3 3 0-16,4-3 0 0,-1 3 8 0,-3-1-8 0,3-2 0 15,3 3 0-15,-2 0 8 0,-1-1-8 0,-3-2 0 0,3 3 0 16,-2-3 0-16,-4 3 0 16,-3-3 0-16,0 2 10 0,7 1-10 0,-1-1 8 15,0-2-8-15,3 3-9 0,0 0 9 0,1-1-13 0,2 1 13 16,0 0 8-16,0-3 0 0,3 2-8 0,1 1 0 16,-1 0 0-16,0-1 0 0,0 1 0 0,0-3 0 0,0 3 0 15,-2-1 0-15,-4 1 0 0,-6-3 0 0,3 2 0 16,4 1 11-16,-1 0-3 0,0-1-8 0,3 1 0 15,-3 0 0-15,4-1 8 0,-1 1-8 16,3 2 0-16,0-2 0 0,0 0 0 0,0-1 0 0,-2 1 0 16,2 0 0-16,0-1 0 0,0 1 0 0,-3-3 0 0,-3 2 0 15,4 1 0-15,-4 0 0 0,3-1-10 0,0-2 10 16,3 3 0-16,1-3 0 0,-1 0 0 0,0 0 8 0,0 0-8 16,3 0 0-16,0 3 0 0,-3-3 0 0,4 0 0 15,-1 0 0-15,0 2 0 16,-3 1 0-16,0 0 0 0,0-3 0 0,4 2 0 0,-4-2 0 15,-3 3 0-15,0-3 0 0,-3 3 0 0,3-3 0 16,1 0 0-16,-1 0 0 0,3 0 0 0,-3-3 0 16,6 3 0-16,-2 0 0 0,2 0 0 0,-3-3 0 0,3 3 0 15,3 0 0-15,-3-2 8 0,0 2-8 0,-2 0 0 16,2-3 8-16,0 3-8 0,0 0 11 0,0 0-11 16,0 0 11-16,3 0-11 0,-3 0 10 0,-2 0-10 15,-4 0 16-15,3-3-4 0,0 3 0 0,0-2 0 16,3 2-12-16,-2-3 0 0,2 3 0 0,3-3 0 15,0 3 0-15,-3-2 0 0,3 2 0 0,0-3 0 16,0 3 0-16,1 0 0 0,-1 0 0 0,3 3 0 16,-6-3 0-16,6 0 0 0,-6 2 0 0,6 1 0 0,-6 0 0 15,7-1 0-15,-4-2 0 0,0 3 0 0,-3 0 0 0,0-1 0 16,-3-2 0-16,0 3-10 0,1 0 10 0,-1-1 0 16,3-2 8-16,0 3-8 0,-3-3 0 0,3 0 0 15,0 3 0-15,4-3 0 0,-4 2 0 0,3 1 0 16,0-3 0-16,0 0 0 0,0 0 0 0,0 0 0 15,0 0 0-15,1 0 0 0,-1 0 0 0,0 0 0 16,3 0 0-16,-3 0 0 0,0 0 0 0,0 0 0 16,3 0 0-16,-3 2 0 0,1-2 0 0,-1 0 8 15,-3 3-8-15,0 0 0 0,0-3 8 0,3 0-8 16,0 0 10-16,0 0-10 0,1-3 0 0,2 3-13 16,-3-3 1-16,0 3 0 0,3-2 36 0,3 2 7 0,-3 0 1 15,0-3 1-15,3 1-33 0,-3 2 0 0,0 0 0 0,4-3 0 16,-4 3 0-16,3 0 0 0,0-3 0 0,0 3 0 15,0-2 0-15,0 2 0 0,0 0 13 16,0-3-4-16,0 3-9 0,0 0 0 0,-3-3 0 16,0 3-11-16,1 0 11 0,-1 0 0 0,0 0 0 0,0 3 8 15,0-3-8-15,-3 3 0 0,3-3 0 0,-6 0-8 16,-3 2 8-16,1-2 9 0,2 0-1 0,0 0-8 16,0 0 0-16,3 0 0 0,-3 0 0 0,6 0 0 15,-3-2 0-15,4 2 0 0,-1 0 0 0,0 0 0 16,0 0 0-16,3 0-11 0,-3 0 11 15,3 0-10-15,-3 0 18 0,3 0 4 16,0 0 1-16,0 0 0 0,0 0-13 0,1 0 0 0,-1 0 0 0,0 0 0 16,0 0 8-16,0 0-8 0,0 0 0 0,3 0 0 15,0 0 0-15,-3 0 8 0,3 0-8 0,0 0 0 0,-3 0 0 16,3 0 0-16,0-3 0 0,-3 3 0 0,3 0 0 0,0 0 0 16,1-3 0-16,-4 3 0 0,3 0 0 0,0-2 0 15,-3 2 8-15,3 0-8 0,0 0 0 0,-3 0 0 16,0 0 8-16,-3 0-8 0,0 0 0 0,0 0 0 15,3 0 0-15,-3 0 0 0,4 0 0 0,-4 0 0 16,3 2 0-16,0-2 0 0,0 0 0 16,-3 0 0-16,3 0 0 0,-3 0 0 0,3 0 0 0,0 0 0 15,-3 0 0-15,3 0 0 0,-3 0 0 0,4 0 0 16,-4 0 0-16,-3 0 0 0,3 3 0 0,0 0 0 16,-3-1 0-16,-3 4 0 15,-3-1-50-15,-2 11-3 0,-4 5-1 16,-9 3-1230-16</inkml:trace>
  <inkml:trace contextRef="#ctx0" brushRef="#br0" timeOffset="171934.38">20746 4940 172 0,'0'0'16'16,"0"0"-16"-16,0 0 0 0,0 0 0 0,0 0 146 0,0 0 26 15,0 0 6-15,5-3 1 0,-5 3-104 0,3-5-21 16,0 0-4-16,-3 5-1 0,0 0-10 0,0 0-3 16,0 0 0-16,0 0 0 0,0 0-10 0,3-3-2 15,-3 3-1-15,0 0 0 0,0 0 9 0,0 0 3 16,0 0 0-16,0 0 0 0,0-5-3 0,0 5-1 0,0 0 0 0,0 0 0 15,0 0 1-15,0 0 1 16,0 0 0-16,0 0 0 0,0 0-9 0,0 0-3 0,0 0 0 0,0 0 0 16,0 0-8-16,0 0-1 15,0 0-1-15,0 0 0 0,3-8 22 0,-3 8 5 0,0 0 1 0,0 0 0 16,0 0-14-16,0 0-2 0,0 0-1 0,0 0 0 16,0 0 11-16,0 0 3 0,0 0 0 0,0 0 0 15,0 0-20-15,0 0-3 0,0 0-1 0,0 0 0 16,0 0-12-16,0 0 9 0,0 0-9 0,0 0 8 15,0 0-8-15,0 0 0 0,0 0 0 0,0 0 0 16,0 0 0-16,0 0 0 0,0 0 8 0,0 0-8 16,0 0 0-16,6 8 0 0,0-8 8 0,-6 0-8 15,0 0 0-15,6 5 8 0,3-2-8 0,-3 2 8 16,-6-5-8-16,9 5 8 0,0-2-8 0,0 2 8 16,-3-2-8-16,0-1 0 0,3 4 0 0,0-4 0 0,0 1 0 15,0-3 0-15,-1 3 8 0,1-1-8 0,0 1 8 0,3 0-8 16,-3-1 0-16,3 1 8 0,-3-3-8 0,0 2 8 15,-3 1-8-15,3 0 8 16,-3 2-8-16,3-5 0 0,-3 5 0 0,3-2 0 16,-3 2 0-16,-1-5 0 0,1 3 0 0,0 0 0 0,-6-3 0 15,9 0 0-15,-9 0 0 0,6 0 0 0,0 0 8 16,-6 0-8-16,0 0 0 0,0 0 8 0,6 0-8 0,-6 0 0 16,0 0 9-16,0 0-9 0,0 0 0 0,6-3 9 15,0 0-9-15,-6 3 0 0,0 0 8 0,0 0-8 16,6-5 0-16,-6 5 0 0,0 0 0 0,0 0 8 15,3-3-8-15,-3 3 0 0,0 0 20 0,0 0-4 0,3-5 0 16,0 5 0-16,3-8-4 0,-6 0 0 16,3 3-1-16,0 0 0 0,0-3 1 0,3 0 1 15,-3-3 0-15,3-2 0 0,3-3 3 0,0 0 0 0,0-10 0 16,-1 2 0-16,4-5 12 0,3-8 4 0,3-8 0 0,0 0 0 16,3 2-21-16,0-2-11 0,8 0 12 0,1 6-12 15,3-11 0-15,0 2 0 0,-1-2 0 16,1 2 0-1,0-2-70-15,-3 7-18 0,-1 6-3 0</inkml:trace>
  <inkml:trace contextRef="#ctx0" brushRef="#br0" timeOffset="180484.04">22978 6951 403 0,'0'0'17'0,"0"0"5"0,0 0-22 0,0 0 0 15,0 0 0-15,3-6 0 0,-3 6 84 0,3-5 12 16,-3 5 2-16,3-8 1 0,0-5-68 0,0 2-14 16,-3 3-2-16,3 0-1 0,0 3-5 0,0-3-1 15,-3 8 0-15,3-5 0 0,0 2 4 0,-3 3 1 16,3-5 0-16,0 0 0 0,-3 5 3 0,0 0 1 0,0 0 0 0,6-3 0 15,-6 3-1-15,0 0 0 16,0 0 0-16,0 0 0 0,3-5 19 0,-3 5 3 0,3-6 1 0,-3 6 0 16,6-5-3-16,-6 5-1 0,0 0 0 0,0 0 0 15,2-5 15-15,-2 5 3 0,0 0 1 0,0 0 0 16,0 0-35-16,0 0-7 0,0 0-2 0,0 0 0 16,0 0 32-16,0 0 6 0,0 0 2 0,0 0 0 15,0 0-40-15,0 0-10 0,0 0 0 0,0 0 0 16,0 0 14-16,0 0 1 0,0 0 0 0,0 0 0 15,0 0 1-15,0 0 1 0,0-5 0 0,0 5 0 16,0 0-17-16,0 0 0 0,0 0 0 0,0 0-9 16,0 0 9-16,0 0 0 0,0 0 0 0,0 0-8 15,0 0 8-15,0 0 8 0,0 0-8 0,0 0 11 16,0 0-11-16,0 0 0 0,9 0 0 0,-9 0 0 0,6-3 0 0,-6 3 0 16,0 0 0-16,6 0 0 0,-6 0 0 15,6 3 8-15,3-1 0 0,-6 3 0 0,-3-5-8 0,0 0 0 16,9 3 0-16,-6-3 0 0,-3 0 0 0,9 5 0 15,-9-5 0-15,6 6 0 0,0-1 0 0,0 0 0 16,0 1 0-16,0 4 8 0,0 1-8 0,0 2-11 16,0-5 3-16,0 0 0 0,0-3 8 0,-3 0 8 15,2 1-8-15,1-1 11 0,3-2-11 0,0-1 0 0,-3 4 0 16,-6-6 0-16,0 0-9 0,0 0 9 0,6 2 0 0,-6-2 0 16,0 0-8-16,6 3 8 0,-6-3 0 0,9 3 0 15,-9-3 0-15,0 0 8 0,0 0 0 0,6 2 1 16,0-2-9-16,-6 0 0 0,0 0 0 0,0 0 0 15,0 0 0-15,0 0-11 0,0 0 3 0,0 0 0 16,0 0 23-16,9 0 5 0,-3-2 0 16,-6 2 1-16,6-3 6 0,-3 0 1 0,3 1 0 15,0-4 0-15,0 4-1 0,-3-6 0 0,3-3 0 16,-3 1 0-16,3-6 0 0,-1 2 0 0,1 4 0 0,-3-3 0 16,6-1-15-16,-3 1-4 0,-3 0 0 0,3 0 0 15,0 0 20-15,3-1 4 0,-3 1 1 0,0 0 0 16,0 0-24-16,3-1-9 0,0 1 0 0,-3 3 9 15,3-4-9-15,0 1 0 16,0 3 0-16,-1-6 0 0,4 2 0 16,-3 1 0-1,0 0-8-15,3 2 8 0,-3-2-11 0,0 0 3 0,0 2 0 0,0 1 0 0,-3 2-95 0,3 0-18 16,0 3-4-16,0-3-1 0</inkml:trace>
  <inkml:trace contextRef="#ctx0" brushRef="#br0" timeOffset="193289.7">17823 5760 799 0,'0'0'35'0,"0"0"8"0,3-3-35 0,2-2-8 16,-2-3 0-16,0 3 0 15,3 0 44-15,-3-1 8 0,-3 1 0 0,3 0 1 0,3 2-10 0,0-5-3 16,-6 3 0-16,0 5 0 0,3-6-12 0,0 1-4 15,3 3 0-15,-3-4 0 0,3 1-24 0,-3 0 0 16,6 2 0-16,-3 0 0 0,0-2 30 16,3 2 1-16,0 1 0 0,0-1 0 0,3 1-5 0,-1-1-1 15,1 0 0-15,3 3 0 16,-3-5 11-16,3 2 3 0,0 1 0 0,0-1 0 0,3 0-31 0,3 1-8 16,-1 2 0-16,1 0 0 0,3 0 20 0,0 0 4 15,-3 0 0-15,-1 2 0 0,1 1-6 0,0 2-1 0,-3 1 0 0,0-1 0 16,-3 0-9-16,3 0-8 0,-6 3 9 15,2 0-9-15,1 0 8 0,-3 3-8 0,0-3 0 0,0 5 0 16,0-5 20-16,0 3-3 0,0-1 0 0,0 1 0 16,0-1-26-16,-1 4-6 0,4-1-1 0,0 0 0 15,0-2 24-15,0 2 5 0,0 3 1 0,3 0 0 16,-3-1-14-16,2 1-10 0,-5 3 2 0,3-1 0 16,0 3 8-16,3 3 14 0,-6 3-3 0,3-3-1 15,-3-1-21-15,0 1-4 0,0-3-1 0,-4-2 0 16,4-1 16-16,-3 1 15 0,0-1-3 0,3-2-1 15,-3-2-1-15,0 1 0 0,0-1 0 0,3-1 0 16,-3-3-10-16,0 1 0 0,0 0 0 0,0-3-11 16,-1 0 19-16,1 2 4 0,0 1 1 0,-3-3 0 15,3 0-5-15,-3-1-8 0,3 1 11 0,-3 0-11 16,0 3 9-16,-3-3-9 0,3 2 0 0,3-2 9 16,-6 3-9-16,6-3 0 0,-3 0 0 0,0 5 0 15,0 3 0-15,0 0 0 0,2 0 0 0,-2-8 0 0,0 0 8 16,3 0-8-16,0-1 8 0,0 4-8 0,0-3 0 0,3 0 0 15,-3 0 0-15,3 2 0 0,0-4 0 0,0 4 0 16,3-2 0-16,-4 5 0 0,1-2 0 0,3 0 0 16,-6-1 0-16,3 1 0 0,-3-3 0 0,3 2 0 15,0-2 0-15,0 6 0 0,0-9 0 0,-3 5 0 16,2-2 0-16,-2 0 0 0,0-2 0 0,3-1 0 16,-3 3 0-16,3-3 0 0,-3 0 8 0,0 1-8 15,3-1 8-15,-3 0-8 0,3 1 29 0,-3-4 1 0,0 3 0 16,2-2 0-16,-2 0-11 0,0-1-3 15,0 1 0-15,0 0 0 0,0-1-1 0,0-2-1 16,3 3 0-16,-3-3 0 0,-3 0-3 0,3 3-1 16,0-1 0-16,0 1 0 0,0-3-10 0,2 0 12 0,-2 3-12 15,3-3 12-15,0 0-12 0,3 2 12 0,-3-2-12 0,0 0 12 16,0 0-12-16,3 0 0 0,-3 0 0 0,2 0 0 16,-5 0 0-16,6 0 13 0,-6 0-1 15,3 0-1-15,0 0-11 0,-3-2 0 0,3 2 0 0,0 0 0 16,0 0 14-16,0 0-2 0,-1 2-1 0,1-2 0 15,0-2-11-15,-3-1 0 0,3 3-12 0,0 0 12 16,0 0 0-16,0 0 0 0,-3 0 0 0,3 0 0 16,0 0 10-16,-1-3 0 0,-2 1 0 0,3-1 0 15,3 0 0-15,-3 1 0 0,0-1 0 0,3-2 0 0,0 2-10 16,0 0 8-16,5 1-8 0,-2-3 8 0,-3 2-8 16,0 0 0-16,0 1 0 0,-3-1 0 0,0 0 0 0,0 1 8 15,0-1-8-15,0 0 0 0,-4 1 0 0,1-1 0 16,0 3 8-16,0-3-8 0,0 1 0 0,0 2 0 15,-3-3 0-15,0 3 0 0,-6 0 11 0,6-3-3 16,0 1-8-16,-6 2 12 0,6 0-12 16,-6 0 0-16,6-3 8 0,3 3-8 0,-9 0 0 15,6-2 0-15,0 2 0 0,-6 0 0 0,0 0 0 0,9 0 0 16,-3-3 8-16,0 3-8 0,-6 0 0 0,5-3 0 16,1 1 0-16,0-1 0 0,-6 3 16 0,6-3 1 15,0 3 0-15,-6 0 0 0,6-2-17 0,-6 2 0 16,0 0 0-16,0 0 0 0,0 0 0 0,0 0-16 15,6-3 4-15,-6 3 0 0,0 0 12 0,0 0 0 0,3-5 0 0,-3 5 0 16,0 0 12-16,0 0-4 0,0 0 0 0,0 0-8 16,0 0 12-16,0 0-12 0,0-6 12 0,0 6-12 15,0 0 11-15,0-5-11 0,-6 3 10 0,3-6-10 16,3 2 12-16,-6 1-4 0,3 0-8 0,-3-1 12 16,0 4-4-16,0-1-8 0,0-2 11 0,1 0-11 15,-4 2 8-15,3-2-8 0,0 2 0 0,0 0 0 16,0 1 0-16,0-4 0 0,0 4 0 0,0 2 0 15,3-3 0-15,-3 0 0 0,3 1 0 0,3 2 0 16,-6-3 0-16,6 3 0 0,-3-3 0 0,3 3 0 16,0 0 0-16,-6-2 0 0,6 2 0 0,0 0 0 15,0 0 0-15,0 0 0 0,0 0 0 0,0 0 0 16,0 0 0-16,0 0 0 0,0 0-8 0,0 0 8 16,0 0 0-16,0 0 0 0,0 0-10 0,0 0 10 15,0 0-9-15,0 0 9 0,0 0-12 0,0 0 12 16,0 0-25-16,0 0 1 0,0 0 1 0,0 0 0 0,0 0 23 0,6 5 12 15,0 0-2-15,0-2 0 0,0 0-10 16,3-1 0-16,-3 4 0 0,3-4 0 0,-3 1 0 0,3 2 0 16,-3-2 0-16,3 0 0 0,-1-1 0 0,-2 1 0 15,3-1 0-15,0 1 0 0,-3 0 0 0,0-1 0 16,0-2 0-16,3 3 0 0,-9-3 0 0,6 3 0 16,-6-3 0-16,6 2 0 0,-6-2 0 0,0 0 0 15,0 0 0-15,0 0 0 0,0 0 15 0,6 3-3 16,-6-3 0-16,0 0 0 0,0 0-12 0,0 0 0 15,0 0 0-15,0 0 0 0,0 8 0 0,0-3 8 0,0-5-8 0,0 8 9 16,-3-3-9-16,0 1 10 0,0-1-10 16,0 3 10-16,0 0-10 0,3 0 0 15,-3-3 0-15,0 3 0 0,0 0 0 0,0 3 0 0,0-3 0 16,-3 2 0-16,3 1 0 0,0-1 0 0,0 4 0 16,0-4 0-16,3 1 0 0,-3 5 0 0,0-1 0 0,0 4 0 15,0 2 0-15,0 0 0 0,0-2 0 0,0-3 0 16,3-3 0-16,-3 0 0 0,3-2 0 15,0-1 0-15,0-2 23 0,0 0 9 0,0-8 1 0,0 5 1 32,0-5-51-32,3 8-11 0,-3-8-1 0,0 0-1 0,0 0 30 0,0 0 0 0,0 0 0 0,0 0 0 15,0 6 8-15,0-6-8 0,0 0 0 0,0 0 0 16,0 0 8-16,0 0-8 0,0 0 0 0,0 0 0 16,0 0 0-16,0 0 10 0,0 0-10 0,0 0 8 0,0 0 0 0,0 0-8 15,0 0 12-15,0 0-4 16,0 0 15-16,0 0 2 0,0 0 1 0,0 0 0 15,-3-3 0-15,-2-2 0 0,2-1 0 0,0-1 0 16,0 1-3-16,0-4-1 0,0-1 0 0,-3-2 0 0,3-8 6 16,-3 2 2-16,0 1 0 0,0-1 0 0,3-2-18 15,-3 0-4-15,0 0-8 0,0-1 12 0,0 4-12 0,0-1 11 16,-3 1-11-16,3-1 10 0,0 1-10 0,0-1 0 16,-3 1 0-16,3-1 0 0,0 1-22 0,1-1 0 15,-1 1 0-15,0 4 0 16,0 1-93-16,0 3-18 0,0 2-4 0</inkml:trace>
  <inkml:trace contextRef="#ctx0" brushRef="#br0" timeOffset="195968.04">21436 6350 1594 0,'0'0'35'0,"0"-5"7"0,0-1 2 0,0 6 1 0,0-8-36 0,0 3-9 16,0 5 0-16,0 0 0 0,0-5 46 0,0 5 7 15,0 0 2-15,0-5 0 0,0 5-55 0,0 0-15 16,-3-6-1-16,3 6 0 0,0 0 52 0,0 0 9 15,0-5 3-15,0 5 0 0,0 0-32 0,0 0-5 16,0 0-2-16,0 0 0 0,0 0-1 0,0 0 0 16,0 0 0-16,0 0 0 0,0 0-8 0,0 0 0 15,0 0 0-15,0 0 0 0,0 0 0 0,0 0 0 0,0 0 0 0,9 3 0 16,-6 2 0-16,3 0 0 0,0 1 10 16,0 1-10-16,-3 4 10 0,3 0-10 0,-3-3 8 0,3 5-8 15,-3 3 18-15,3 2-2 0,-3 1 0 0,3 2 0 16,-3-3-16-16,3 1-9 0,-4-1 1 0,4 1 0 15,-3 2 8-15,3 0 0 0,-3 0 0 0,0-2 0 16,0 2 0-16,0-2 0 0,0-1 0 16,0 1-8-16,-3-1 8 0,3 3 14 0,-3-2-3 0,3-1-1 15,-3 1-10-15,3-3 0 0,-3 0 0 0,0 0 0 16,0-1 8-16,3 1-8 0,-3 3 0 0,0-3 8 16,0-6-8-16,0-2 10 0,0 0-10 0,0-8 10 15,0 0-2-15,0 0-8 0,0 0 12 0,0 0-4 16,0 0 15-16,0 0 2 0,0 0 1 0,0 0 0 0,0 0 13 0,0 0 2 15,0-5 1-15,3-3 0 16,-3 0-5-16,3 0-1 0,-3 0 0 0,0-2 0 0,3 2-22 16,0-3-5-16,0-2-1 0,0 0 0 15,0-1-8-15,0 1 0 0,3-3 0 0,0 3 0 16,0 0 0-16,0-3 0 0,3 3 0 0,-3-3 0 0,0 3 0 0,3-1 0 16,-1 1 0-16,1 0 0 0,-3-3 0 0,3 3 0 15,3-3 0-15,-3 3 0 0,3-3 0 0,0 3 0 16,3-6 0-16,-3 3 0 0,6 3 0 0,-7-3 0 15,1-2 0-15,3 4 0 0,0 4-12 16,-3-3 12-16,0-1-10 0,-3 6 10 0,0 0 0 0,-3 3 0 16,3 0 0-16,-6 0 0 0,0 2 0 0,-3 3 0 15,0 0 11-15,0 0-3 0,0 0-8 0,0 0-10 0,0 0 10 16,0 0-13-16,0 0 13 0,0 0-9 0,0 0 9 0,0 0-8 16,-6 3 8-16,-3 2 0 0,0-2 8 15,-3 2-8-15,-3 0 0 0,3 3 0 0,3 5 0 16,-3 0 0-16,0 1 0 0,-2-6 0 0,2 5 0 15,0 0 0-15,-3 0-10 0,0 1-6 0,3-1-2 16,0 0 0-16,-3 0 18 0,3 0 0 0,0-2 0 16,1 0 0-16,2-1 0 0,0 1 0 0,0-3 0 0,0 2 0 15,3-2 0-15,0 0 0 0,-3-2 0 0,6-1 0 16,-3 0 0-16,3 0 0 0,3-5 0 0,0 0 0 16,0 0 0-16,0 0-8 0,0 0 8 0,0 0 0 15,3 6 0-15,3-1 0 0,0 0 0 0,0 1 9 16,3-6 6-16,3 0 1 0,-3 0 0 0,6 0 0 15,2 0-16-15,-2 0 0 0,0 0 0 0,3-3 0 16,3 0 12-16,3 1 0 0,-3-1 0 0,2 0 0 0,1 1 4 0,0-4 1 16,0 4 0-16,-3-1 0 0,-4 0 15 0,1-2 2 15,-3 3 1-15,0 2 0 16,-3 0-22-16,0-8-4 0,0 5-1 0,-3 0 0 16,-3 3-8-16,-6 0 0 0,6-2 0 0,-6 2 0 15,0 0 0-15,0 0 0 0,0 0 0 0,0 0 0 16,0 0 0-16,0 0 0 0,0 0 0 0,0 0 0 0,0 0-17 0,0 0-6 15,0 0-1-15,0 0 0 16,-3 8-2-16,-3 0-1 0,0-6 0 0,0 3 0 16,0 3-128-16,0 0-25 0,-3 0-6 0</inkml:trace>
  <inkml:trace contextRef="#ctx0" brushRef="#br0" timeOffset="196593.92">22130 6154 1450 0,'0'0'32'0,"0"0"6"0,0 0 2 0,3-5 1 0,3 0-33 0,-3-1-8 0,0-2 0 0,-1 3 0 16,1 0 91-16,0 0 16 0,-3-1 3 0,0 1 1 15,3-3-37-15,-3 8-7 0,0 0-2 0,0 0 0 16,0-3-39-16,0 3-8 0,0 0-2 0,0 0 0 16,0 0-7-16,0 0-1 0,0 0-8 0,0 0 12 15,0 0-12-15,0 0 0 0,0 0 0 0,-6 3 0 16,1 5 0-16,-1 0-10 0,0 2 10 0,0 4-12 15,0 2 12-15,0-1 0 0,0 1 0 0,-3 3 0 16,3-1 0-16,0 1 0 0,0-1 0 0,-3 4 0 16,3-1 0-16,-3 5-13 0,0 1 5 0</inkml:trace>
  <inkml:trace contextRef="#ctx0" brushRef="#br0" timeOffset="209792.48">21124 6416 403 0,'0'0'36'0,"0"0"-36"0,0 0 0 0,0 0 0 0,0 0 137 0,0 0 21 16,0 0 4-16,0-5 1 0,0-3-80 0,0 3-16 16,0 5-3-16,0 0-1 0,0-8-63 0,0 8 0 15,0 0-14-15,-3-6 2 0,3 6 12 0,0-5 0 16,0 5 0-16,0 0 0 0,0 0 0 0,0 0 0 15,-3-5 0-15,3 5 0 0,0 0 0 0,0 0 8 16,-3-5-8-16,3 5 11 0,0 0 21 0,-6-3 5 16,3 0 1-16,-3 1 0 0,0-1-30 0,0 3-8 0,0 0 0 15,0 0 0-15,0 0 17 0,0 0 3 16,-3 0 0-16,0 0 0 0,0 0 19 0,0 0 4 0,0 0 1 0,0 0 0 16,-2 3-31-16,2-3-5 15,-3 0-8-15,3 2 11 0,-6 4 1 0,3-1 0 0,-6-5 0 16,0 5 0-16,3 0 1 0,0 1 1 0,1 2 0 0,-4-3 0 15,3 0-14-15,0 3-16 0,3-3 3 0,0 6 1 16,-3 2 12-16,3 3 0 0,0-5 0 0,4-1 10 16,-4-2 10-16,0 3 3 0,3-3 0 0,0-3 0 15,-3 3-31-15,3 0-7 0,0 0-1 0,0 0 0 16,0 0 16-16,0 0 0 0,3 0 0 0,-3-3 0 16,1 3 0-16,-1 0 0 0,3-3 0 0,0 3 0 15,-3 0 0-15,6 0 13 0,-3 0-4 0,3-3-1 16,-3 3 0-16,3-3 0 0,0 3 0 0,3-2 0 0,-3 2-8 15,3-1 0-15,-3-1 0 0,3 2 0 16,0 0 8-16,0 0 0 0,0-1 0 0,3 1 0 0,0 0-8 0,0 0-11 16,-3 0 3-16,3-2 0 0,0 4 8 0,0-2 0 15,-3-8 0-15,3 8 0 0,3 0 0 16,-3 0 14-16,0 0-3 0,3-3-1 0,-6-5-10 16,3 8-16-16,3 0 4 0,0-3 1 0,-6-5 27 0,6 3 6 15,2 2 1-15,-2 3 0 0,3-3-7 16,-3 1 0-16,3 2-1 0,-3-3 0 15,3-2-4-15,-3 2-1 16,3 0 0-16,-3 0 0 0,3 6-10 0,0-3 10 0,0 0-10 0,0-3 10 16,0 1-10-16,2-1 0 0,-2 0 0 0,3 0 8 0,-3-2-8 0,0 2 0 15,6-2 9-15,-3 0-9 0,3-3 0 0,-3 2 8 0,3 1-8 0,2 0 0 16,1-3 20-16,0 2 0 0,0 1 0 0,0-3 0 16,0 0-20-16,0 0 9 0,-3 0-9 0,-1 0 0 15,1 2 15-15,0-2-4 0,-3 3-1 0,3-3 0 16,-3 3-10-16,3-3 12 0,-3 2-12 15,0 1 12-15,-1-3-12 0,1 0 10 0,0-3-10 16,3 3 10-16,-3 0-10 0,0-2 10 0,3 2-10 16,-3-3 10-16,3 0 2 0,0 1 0 0,-1-3 0 0,-2 5 0 15,3-3 3-15,3 3 1 0,-6-3 0 0,3 1 0 16,0 2-16-16,-3 0 9 0,3 0-9 0,-4-3 8 16,7 3-8-16,-3-3 0 0,0 3 0 0,0 0 0 15,0 0 0-15,-3-2 8 0,3-1-8 0,-1 3 0 16,-2-3 0-16,0 3 0 0,0-2 8 0,0-1-8 15,0 3 0-15,0-3 0 0,0 1 0 0,0 2 0 16,0 0 8-16,0 0 0 0,-1 0 0 0,-2-3 0 0,3 3-8 16,0-2 0-16,3-1 0 0,-3-2 0 0,0 2 0 15,3 0 0-15,0 1 0 0,0-4-11 0,-4 4 11 16,4-1-13-16,6 0 5 0,0 1 8 0,-3-4 0 0,-3 1 0 16,3 3 0-16,-1-1 12 15,-2-2-12-15,0 2 0 0,0 0 0 0,-3 1 0 0,3-4 0 0,-3 1 0 16,0 0 0-16,0-1 0 0,3 1 8 0,-4 0-8 15,-2 2 8-15,3-2-8 0,0-3 0 0,0 3 0 16,3-1 0-16,-3-1 0 0,0 1 0 0,0 4-9 16,3-4 9-16,-4 1-13 0,4 0 13 0,0-1 15 15,0 4-3-15,0-4-1 0,0 1-11 0,3 3 0 16,-3-4 0-16,-1 1-11 0,1 2 11 0,0-2 0 16,-3 2 0-16,0-2 0 0,3 2 0 0,-3 1-12 15,-3-4 4-15,3 1 0 0,0 3 8 0,-3-4 0 16,2 1 0-16,-2 2 0 0,0 1 0 0,0-4 11 0,0 4-3 0,0-4 0 15,0 4-8-15,-3-3 0 0,3 5 0 0,0-8 8 16,-3 5-8-16,0-2 0 0,3 2 0 0,-3-2 0 16,3-1 0-16,-1 1 0 0,-2 2 0 0,3-2 0 15,-3 0 0-15,3 0 0 0,0-1 0 0,0 1 0 16,0 0 0-16,0-1 0 0,-3-2 0 0,3 3 0 16,0-3-16-1,0 6-9-15,0-6-2 0,-3 2 0 0,0 1 46 0,2 0 9 0,1-3 1 0,-3 3 1 16,3-3-30-16,-3 0 8 0,3 0-8 0,-3 0 0 15,0 3 0-15,0-3 0 0,0-6 0 0,3 6 0 16,0-2 8-16,-3-1-8 0,-3 1 0 0,3-1 0 0,0 3 0 16,-3-2 8-16,3-1-8 0,-3 0 0 15,-3 3 0-15,3-2 0 0,3 2 0 0,-6-3 0 0,2 3 0 16,-2 0 0-16,0 3 0 0,0-3 0 0,0 3 0 16,0 0 0-16,0 5 0 0,0-8 0 15,0 2 0-15,0-1 8 0,-2 1-8 0,-1 1 0 0,0 0 0 0,3-1 0 16,-6 1 0-16,3 2 0 0,-3-2 0 15,0 0 0-15,0 0 0 0,-3-1 0 0,0 1-8 0,3 2 8 16,-3-5 0-16,3 6 0 0,-3-1 0 0,3-2 0 16,-6 2 0-16,3 0 0 0,0 1 0 0,-2-1-8 15,2-2 8-15,-3 5 0 0,0-3 0 0,3 3-12 0,-3 0 12 16,0-5-10-16,3 5 10 0,-3-3-13 0,3 3 5 16,0 0 8-16,0 0 0 0,0-2 0 15,4 2 0-15,-4-3 0 0,0 3 0 0,3 0-11 16,-3 0 11-16,3-5-8 0,-3 2 8 0,0 0 0 15,0 3 0-15,-3-2 0 0,3 2 0 0,-3-3 11 16,0 3-3-16,0 0 0 0,-2-2-8 0,2-1 0 16,-6 3 0-16,0 0-11 0,0 0 11 0,0 0 0 0,0 0 0 0,1 3 0 15,-1-1 0-15,0 1 0 0,0-1 0 0,3 1 0 16,-3 5 0-16,6-8 0 0,-3 3-11 0,1-1 11 16,-1 1 0-16,3 2 0 0,0-5 0 0,-3 3 0 15,3 0-8-15,-3-1 8 0,3 1 0 0,0-3-9 16,0 2 9-16,-2-2 0 0,-1 0 0 0,0 0 0 15,-3 0 0-15,3 3 0 0,-3-3 0 0,-3 3 0 16,-2-1 0-16,-1 1 0 0,3-3 0 0,-3 5 0 16,0-2 0-16,0 2 0 0,4 1 0 0,-4-1 8 15,3 0-8-15,0 3 0 0,0-3-11 0,3 3 11 0,-2-2 0 16,2 2-9-16,-3-3 9 0,3 3 0 0,-3 0 0 16,0-3 0-16,1 3 0 0,2-3 8 0,-3 3-8 15,0-3 0-15,3 3-8 0,0-2 8 0,-3 2 0 16,4-3 0-16,-7 3 12 0,6 0-4 0,0-3-8 15,0 0 0-15,0 1 0 0,1 2 0 0,-1-6-9 16,3 1 9-16,0 5-10 0,3-3 10 0,-3 0 0 0,0 1 0 16,3 2 0-16,0 0 0 0,0 0 0 0,1-1 0 15,-1-1 0-15,3 2 0 0,-3-8 0 0,3 2 0 16,-3 1 0-16,0 0 0 0,3-3 0 0,0 2 0 0,-3-2 0 16,3 0 0-16,-2 0 0 15,2 3 0-15,-3-3 0 0,0 0 0 0,-3 3 10 0,3-1-10 16,0 1 8-16,0 0-8 0,0-3 9 0,0 5-9 0,0-3 10 15,1 4-10-15,-1-4 0 0,0 4 0 0,0-1 0 16,3-2 0-16,0 2 8 0,-3 0-8 0,3 3 0 0,-3-3 0 16,3 3 0-16,0-2 0 0,0 2 0 0,-2 0 0 15,2-1 0-15,0 4-8 0,0-3 8 0,0 0 0 16,-3 0 0-16,3 0 0 0,0 2-8 0,3-2 8 16,-3 0 0-16,0 0 0 0,3 0 0 0,-3 3 0 15,6-3 0-15,-3 0-8 0,0 0 8 0,3-1 0 16,-2 4 0-16,2-3 0 0,0 0-8 0,0 3 8 15,-3-4 0-15,3 4 0 0,3 2 0 0,-3-2 0 16,0-1 0-16,3 1 0 0,0 0 0 0,0-1 0 16,0 3 0-16,0-2-8 0,3 0 8 0,0 2 0 15,-3 3 0-15,3-3 0 0,3-2 0 0,-3-1 0 16,0-2 0-16,0 0 0 0,2-3 0 0,1 3 9 16,-3 0-9-16,3 0 0 0,0-3 0 0,0 1-11 0,3-1 11 0,-3 0 0 15,0 1 0-15,3 1-8 0,0-4 8 0,0 2 0 16,3-2 0-16,-3 0 0 0,3 2 8 0,3-5-8 15,-1 3 10-15,1-3-10 0,3 0 0 16,3 0 0-16,0 2 0 0,3-2 0 0,-1-2 0 0,1 2 0 16,3 0 0-16,-3 0 0 0,0-3 0 15,-1 3 0-15,-2 0 0 0,3 0 0 0,-3 0 0 0,3 0 0 16,-3-3 11-16,-1 3-11 0,1-2 0 16,3-4 0-16,0 1 0 0,0 2 0 0,-3-2 0 0,5 3 0 15,4-4 13-15,-3 4-4 0,3-1-9 0,-4 0-9 0,1-2 9 16,0 5-13-16,0-3 13 0,-3 1 0 15,-4-1 0-15,4-2 0 0,-3 5 0 0,0-3 0 16,-3-2 0-16,3 2 0 0,-1-2 0 0,-2 0 10 0,0 2-2 16,0-2 0-16,3 2-8 0,-3-2-9 0,0 2 9 0,2-2-13 15,4-3 13-15,-3 3-9 0,0-1 9 0,-3 1-8 16,-3 2 8-16,3-2 0 0,-4 2 8 0,4 1-8 16,-6-1 0-16,3 3 0 0,0-3 0 0,-3 1 0 15,0-1 0-15,0 3 0 0,0-2 0 0,-1-1 0 16,-2 3 0-16,3 0 0 0,0-3 0 0,-3 1 0 15,3-1 0-15,3 0 0 0,-3-2 0 0,0 2 0 16,0-2 0-16,3 0 0 0,-4-1 0 0,4 1 0 16,0 0 0-16,-3 0 0 0,6 2 0 0,-3-5 0 15,3 0 0-15,3 0 0 0,-4 0 0 0,1 3 0 16,3-3 0-16,-6 0 0 0,3 3 0 0,0-3 0 16,-3 0 0-16,-1 0 0 0,1 0 0 0,3 0 0 0,-6 0 0 15,3 0 0-15,0-2 0 0,0-1-8 0,0 3 8 0,-3 0 0 16,-1-2 0-16,1-1 0 15,0 0 0-15,0 3 0 0,0-2 0 0,0-3 0 0,-3 5 0 16,0 0 9-16,-3-3 0 0,0 3 0 0,3-2-9 0,-3 2-11 16,0 0 3-16,0-3 0 0,-3 3 8 0,0 0 0 15,-1 0 0-15,1-2 8 0,-3 2-8 0,0-3-12 16,0 1 4-16,0-4 0 0,0 4 8 0,-3-1 11 16,1 3-3-16,-1-2 0 0,0-1-8 0,0 3-11 0,-3 0 3 15,3 0 0-15,-3 0 8 0,3 1 0 16,-6 1 0-16,3-2 0 0,0 3 0 0,0-3 0 0,-3 0 0 15,0 0 0-15,3 3 0 0,0 0 9 0,-3-3-1 0,0 2-8 16,0-2 0-16,3 1-17 16,-2-1 1-16,-1 5 1 0,-3-8 15 0,3 6-12 0,0-6 12 0,-3 6-12 15,0 0 12-15,3 0 0 0,-3-1 0 16,-3 4 0-16,0-4 0 0,1 4 0 0,-1-1 0 16,0 0 0-16,0 1 0 0,-3-1 0 0,0 3 0 0,-3-3 0 15,0 3 0-15,1-2-9 0,-1 2 9 0,3 0 0 16,-3 2 0-16,3 1 0 0,0-3 0 0,1 3 0 15,-1-1 0-15,0 1 0 0,0 0 0 0,0-1-8 16,0-2 8-16,0 3 0 0,1-3 0 0,-4 5 0 16,-3-2 0-16,-3 0 0 0,0-1 0 0,-2 4 0 15,-7-4 0-15,0 3 0 0,3 1 0 0,4-1 0 16,-1 0 0-16,3 1 0 0,0-1 0 0,0-2 0 16,1 2 0-16,-1 0-8 0,0 0 8 0,0 3 0 0,0-2 0 15,1-1 0-15,-4 0 0 0,-3 3 0 0,0 0 0 16,1 3 0-16,2-3 0 15,0 0 0-15,3 0 0 0,1-1 0 0,-1 1 0 16,3 3 0-16,0 0 0 0,0-3 0 0,4-3 0 0,-4 5 0 0,3 4 0 0,-3-4 0 16,0 1 0-16,3-3 0 0,-2-3 0 15,2 6 0-15,-6-3 0 0,3-1 0 0,0 1 0 0,4 0 0 16,-1 0 0-16,0 3 0 0,3-1 0 16,0-2 0-16,0 6 0 0,3-6 0 0,-2-1 0 0,5 7 0 15,-3-4 0-15,0 1 0 0,0-1 0 16,0-2 0-16,3 3 0 0,-3 0-8 0,3-3 8 0,1 2 0 15,-1 1 0-15,3-3 0 0,0 2 0 0,0 1 0 0,3 2 0 16,-3-2 0-16,3 2 0 0,0 0 0 0,0-2 0 16,3-1 0-16,0 3 0 0,0 1 0 15,3-1 0-15,0 0 0 0,0 0 0 0,0 1 0 0,3 4 0 16,3-5-8-16,-3 3 8 0,6-3 0 0,-3 1 0 16,0-1 0-16,3 0 0 0,3-2 0 0,-3-1 0 0,6 4 0 15,-4-4 0-15,4-2 0 0,-3 0 0 0,3 0 0 16,0 0 0-16,3 0 0 0,-3-3 0 0,3-2 8 15,-1 2-8-15,4-2 0 0,3-3 8 0,3 2-8 16,0-2 9-16,2 3-9 0,1-3 12 0,0 0-12 16,0 0 11-16,0 0-11 0,-1 0 10 0,-2-3-10 15,3 1 8-15,-3-1-8 0,-1 0 0 0,4-2 9 16,0 0 1-16,6 0 0 0,-4-1 0 0,7 4 0 16,-6-4-10-16,3 1-12 0,-1 2 2 0,-2 1 1 15,-3-4 9-15,3 4 0 0,-4-4 0 0,-2-1 0 0,0 1 0 16,3 1 0-16,-1-3 0 0,1 0 0 15,-3 0 0-15,6 0 8 0,-1-2-8 0,1-1 0 0,0 0 0 16,-3-2-10-16,-4 3 1 0,1-4 0 0,-3 6 17 0,-3-2 3 16,0 2 1-16,0 0 0 0,-1 0-12 0,-2 0 0 15,3 0 0-15,-3 0 8 0,0 3-8 16,0 0 0-16,0-1 0 0,2 1 0 0,-2-3 0 0,0 3 13 16,0 0-3-16,3-1-1 0,-3 1-9 0,2-3-11 15,-2 3 3-15,-3-1 0 0,3 1-7 0,-3-3-1 16,0 3 0-16,0 0 0 0,0-1 27 0,-3-2 5 15,-4 0 0-15,4 1 1 0,-3 1-17 0,0 1 0 0,0 0 0 16,-3-3 0-16,3 2 0 0,-3-1 13 0,3-1-2 16,-3 0-1-16,0 0-10 0,3 0-9 0,-3 0 9 0,0 0-13 15,0-3 13-15,0 3 0 0,0 0-10 0,-3 0 10 16,2-2 0-16,-2 5 0 0,3-9 0 0,-3 4 0 16,0-1 0-16,-3 3-11 0,3 0 3 15,-3-5 0-15,0-3 8 0,0 0 0 0,0 3 0 16,-3 3 0-16,3-4 0 0,-3 4 9 15,0-1-9-15,0-2 10 0,3 0-10 0,-3 2 0 16,-3-2 9-16,4 2-9 0,-1 1 8 0,0-4-8 16,0 4 10-16,0-1-10 0,-3 1 0 0,0 2 0 15,0 0 0-15,0 0 0 0,0 0 0 0,-3 0 0 0,3 0 10 0,-3 3-2 16,0 0-8-16,0-3 8 0,0 2-8 0,-3 1 8 16,0 0-8-16,1 2 0 0,-1-2 0 0,-3-1 0 15,0 4-22-15,0-1-6 0,0-2 0 16,0 2-1-16,-3 3 45 0,0 0 8 0,1-5 3 0,-1 5 0 0,-3-3-27 15,3 3 0-15,0 0 0 0,-3 0 0 0,4 0 0 16,-1 0 0-16,0 0 0 0,0 0 0 0,0 0 0 0,0 0 0 16,0 0 0-16,-2 0 0 0,-1 0 0 15,-3-2 0-15,0 2 0 0,-6 0 0 16,-2 0-10-16,-1 2 10 16,3-2-13-16,-3 3 5 0,-2 2 8 15,2-5 9-15,0 6-1 0,0-1-8 0,1 0 0 0,-4 3 0 16,-6-3 0-16,1 9 0 0,-10-1-36 0,-3 8-2 0,-2 3 0 0</inkml:trace>
  <inkml:trace contextRef="#ctx0" brushRef="#br0" timeOffset="-175642.16">17462 5855 403 0,'0'0'36'0,"0"0"-36"0,0 0 0 0,-3-5 0 15,0 0 92-15,3 5 11 0,0 0 2 0,-3-6 1 16,0 4-55-16,3 2-11 0,0 0-3 0,-5-6 0 31,2 4-52-31,3 2-10 0,0 0-3 0,0 0 0 0,0 0 45 0,-6 0 9 0,0 0 2 0,6 0 0 16,0 0-28-16,0 0 0 0,0 0 0 0,0 0 0 15,0 0 0-15,0 0 0 0,0 0-9 0,0 0 9 16,3-6 0-16,3 1 17 0,2 0-3 0,1-3-1 0,-3 3 10 0,3-3 1 16,3-3 1-16,3 1 0 15,0-4 2-15,3-2 0 0,0 1 0 0,3-4 0 0,-1 3-12 0,7-5-3 16,0 0 0-16,3 0 0 0,2-3-1 0,-2 3-1 15,0-3 0-15,0 5 0 0,0 1-10 0,-4 2 0 16,-2-3 0-16,-3 4 8 0,0 1 7 0,-3 4 1 16,-3-1 0-16,-1 3 0 0,-5 0-16 0,0 3 0 15,-3 0 0-15,0 2 0 0,-6 3 0 0,0 0 0 16,0 0 0-16,0 0 0 0,0 0 49 0,0 0 14 16,-9 3 2-16,0 2 1 0,0 3-54 0,-5 0-12 15,-4 5 0-15,0 0 0 0,-3 1 0 0,0 7 0 16,-3-5 0-16,0 2 0 0,1 1 0 0,-1-1 0 0,-3 1 0 0,3 2 0 15,-6-5 16-15,7 0-3 0,-1 2-1 0,3-2 0 16,0 3-12-16,3-6 0 0,3 0 0 0,-2-2 0 16,5 2 0-16,0-3-15 0,0 1 3 15,3-3 1-15,3 0 20 0,-3-3 4 0,3 0 1 0,6-5 0 16,0 0-5-16,0 0-1 0,0 0 0 0,0 0 0 16,0 0-8-16,0 0 8 0,0 0-8 0,0 0 8 15,6-5 23-15,3 0 4 0,3-3 1 0,3 0 0 16,-3-3-36-16,6-2-12 0,2-3 0 0,4 3 0 15,0-3 12-15,3 0 8 0,0 0 0 0,-1-2-8 16,1-1 24-16,0 1-3 0,-3 5 0 0,-3-9 0 16,2 7-21-16,-5 1-12 0,0 1 2 0,-3 5 0 15,-3-2 10-15,0 2-12 0,-6 2 12 0,3 4-12 16,-3 2 12-16,-6 0 11 0,0 0-3 0,0 0 0 0,0 0 0 16,0 0 0-16,0 0 0 0,0 0 0 0,-6 2-8 0,0 9 0 15,-6-6 0-15,0 6 0 16,0 2 0-16,-6 0 0 0,-3 1 0 0,1 4 0 0,2-2-12 0,-6-3-4 15,-3 0 0-15,0 3-1 16,3 0 29-16,1 0 7 0,-1 3 1 0,0-4 0 0,3 4-20 0,0-3 0 16,6 2 0-16,-2-2 0 15,2 0-57-15,3 0-6 0,0 2-1 0,0 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02:08.8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1376 0 0,'0'0'64'0'0,"0"0"8"0"0,0 0-72 0 0,7 0 0 0 0,5 4 0 0 0,-12-4 0 0 0,12 3 712 0 0,-1 0 128 0 0,4 1 24 0 0,-1-4-1792 0 0,-2 7-368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2:50:37.1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9640 5323 817 0,'0'0'17'0,"0"0"4"0,0 0 1 0,0 0 2 0,0 0-24 0,0 0 0 0,0-5 0 0,0 5 0 15,0 0 8-15,0 0-8 0,0 0 8 0,0 0-8 16,0-5 18-16,0 5-2 0,0-3 0 0,0 3 0 16,0 0 10-16,-3-8 2 0,3 3 0 0,0 5 0 15,0-5-1-15,0 5 0 0,3-8 0 0,3 2 0 16,-3 1-14-16,3 0-2 0,3 0-1 0,-3-1 0 16,3 1-10-16,0 0 0 0,2-1 0 0,1 4 0 15,-3 2 44-15,3-8 14 0,0 8 2 0,3-3 1 16,-3 3 2-16,3 0 0 0,0 0 0 0,3 0 0 15,2 0 1-15,1 0 0 0,0 3 0 0,9-3 0 0,6 2-25 16,-1 4-5-16,4-6-1 0,0 2 0 16,-1 1-1-16,4 0 0 0,3-3 0 0,5 0 0 0,7 2-1 15,2-2-1-15,4 3 0 0,-7 0 0 16,4-1-1-16,-1 4 0 0,4-6 0 0,2 5 0 0,10-5 0 16,-1 5 0-16,-5-2 0 0,-1-1 0 0,-2 4-1 0,2-6 0 15,7 2 0-15,-4 1 0 0,-3-3-12 0,1 3-4 16,-4 2 0-16,4-5 0 0,2 0 12 0,4 0 3 15,-7 3 0-15,-2-3 0 0,-4 0-12 0,1-3-3 16,-4 3 0-16,7 0 0 16,2-5-42-16,-2 2-9 0,-7 0-1 0,-2 1-1 0,-4 2 85 0,-2 0 18 15,0-8 3-15,2 5 1 0,4-2-57 0,-4 5-9 16,-5-3 0-16,-3 3-10 0,-4-2 31 0,-5 2 7 0,0-3 0 16,-4 0 1-16,1 1-15 0,-3 2-3 15,0-3-1-15,-4 0 0 0,-2-2-1 0,0 2 0 16,0 1 0-16,0-4 0 0,-1 4 0 0,-2-1 0 15,-3 1 0-15,-3-4 0 0,0 4 3 0,-3-4 0 0,-3 6 0 16,-3 0 0-16,3-8-12 0,-9 8-11 0,3-2 3 16,-3 2 0-16,0 0 8 0,0 0 0 0,0 0 8 0,0 0-8 31,-3-3-96-31,-3 3-23 0,0 0-5 0</inkml:trace>
  <inkml:trace contextRef="#ctx0" brushRef="#br0" timeOffset="49893.04">17897 10562 1324 0,'0'0'118'0,"0"0"-94"16,0 0-24-16,0 0 0 0,0 0 120 0,0 0 20 15,0 0 4-15,0 0 1 0,0 0-109 0,0 0-21 16,0 0-5-16,0 0-1 0,0 0 7 0,0 0 0 16,0 0 1-16,0 0 0 0,0 0-9 0,0 0-8 15,0 0 12-15,0 0-12 0,0 0 20 0,0 0-2 16,0 0-1-16,0 0 0 0,0 0-17 0,6-2 0 15,0-4 0-15,0 6 0 0,3-2 21 0,0-1 4 16,0 0 1-16,3 3 0 0,2-2 11 0,1-1 3 16,6 0 0-16,0 1 0 0,3-1 16 0,6 3 3 15,11-3 1-15,-2 1 0 0,0-1-20 0,-1 0-3 16,1 1-1-16,0-1 0 0,2-2-16 0,1-3-3 0,3 0-1 16,5-3 0-16,4-2 0 0,-1 0 0 15,-2 0 0-15,-3 2 0 0,-1 1-16 0,-2 2 0 16,3-3-11-16,-1 0 11 0,4 6 8 0,-4-3 8 15,1 0 1-15,-3 0 1 0,-7 0 2 0,1 3 0 16,-6 0 0-16,-3 2 0 0,-1-5-20 0,-5 6 0 0,0-1 0 16,0-2 0-16,-6 2 27 15,-1 3 1-15,-2 0 1 0,0-3 0 0,-6 3-29 0,0-2-15 16,-3 2 2-16,-6 0 0 16,9 2-31-16,-9-2-5 0,0 0-2 0,-3 8-1183 0</inkml:trace>
  <inkml:trace contextRef="#ctx0" brushRef="#br0" timeOffset="58590.32">2330 15322 633 0,'0'0'56'0,"0"0"-44"15,-6-3-12-15,0 1 0 0,-3-1 158 0,6 0 30 16,-9 1 5-16,12 2 2 0,0 0-133 0,-9 0-26 16,3-3-6-16,0 3-1 0,6 0 4 0,0 0 1 15,-6-2 0-15,3 2 0 0,3 0-10 0,-9-3-3 16,3 0 0-16,0 1 0 0,0 2-5 0,6 0 0 0,0 0-1 0,-3 0 0 15,-6 0 17-15,6 0 4 16,-6 0 1-16,9 0 0 0,-6 2-11 0,6-2-2 0,-2 3-1 0,-7 0 0 16,6-1 14-16,-6 1 3 0,3-1 1 0,0 1 0 15,0 0-8-15,3-1-1 0,-6 1-1 0,3 0 0 16,3 2-7-16,0 0-2 0,-3 1 0 0,3 1 0 16,-6-1-4-16,6-1-1 0,3-5 0 0,-6 3 0 15,3 2-5-15,3-5-2 0,0 0 0 0,-9 3 0 16,3-1 1-16,6-2 0 0,-3 0 0 0,3 0 0 15,0 0 20-15,0 0 4 0,-3 0 1 0,3 0 0 16,0 0-26-16,0 0-10 0,-9 0 8 0,9 0-8 16,0 0 19-16,0 0-2 0,0 0 0 0,-5 0 0 15,5 0 3-15,0 0 0 0,0 0 0 0,0 0 0 16,-6-2-4-16,6 2 0 0,0 0 0 0,0 0 0 16,0 0-16-16,0 0 0 0,0 0 0 0,0 0 0 15,0 0-9-15,0 0-6 0,0 0-1 0,0 0 0 16,0 0 16-16,0 0 0 0,0 0 0 0,0 0 0 15,0 0 0-15,0 0-9 0,0 0 9 0,6 0-8 0,-6 0 8 0,8-3 0 16,-2 3 0-16,0 0 0 0,-6 0 0 0,9-3 0 16,0 1 0-16,-3 2 0 0,0 0 28 0,3-3 0 15,0 3 1-15,0-3 0 0,0-2-29 0,0 2-13 16,-3 3 1-16,9 0 0 0,-9 0 12 0,8 0 0 16,-11-2 0-16,6 2 0 0,3 0 0 0,0 0 0 15,-3 0 0-15,0 0-9 0,3-3 9 0,3 3 0 16,-9 0 0-16,9 0 8 0,-12 0-8 0,6 0 0 15,2 0 0-15,-2 3 0 0,0-1 0 0,0-2 0 0,-3 3 0 0,0-3 0 16,3 3 0-16,0-3 0 16,-3 2 0-16,3-2 0 0,-3 0-12 0,0 0-3 0,-6 0-1 0,9 3 0 15,-3-3 16-15,3 3 0 16,-9-3 0-16,3 0 0 0,6 2 0 0,-1 1 0 0,-5-3 0 16,-3 0 0-16,0 0 0 0,6 0 0 0,0 3 0 0,3-3 0 15,-9 0 0-15,0 0 0 0,6 2 0 0,0 1 0 16,-6-3 0-16,9 0 0 0,-3 0 0 0,0 0 0 15,-6 0 0-15,6 3 0 0,-6-3 0 0,9 0-9 16,0 2 24-16,-6-2 5 0,6 0 0 0,0 0 1 16,-6 0-13-16,6 0-8 0,-1 3 10 0,1-3-10 15,-3 0 9-15,3 0-9 0,3 0 8 0,-3 0-8 0,0 0 0 16,3 0 0-16,3 0 0 0,-3 0 0 16,0 0 0-16,0 3 0 0,2-3 0 0,1 0 0 0,-3 0 8 15,3 2 0-15,-6-2 0 0,3 3 0 0,-3-3 17 0,3 2 3 16,0-2 1-16,0 0 0 0,-3 3-29 0,2-3-20 15,4 0 4-15,-6 3 0 0,-3-1 25 0,3-2 6 16,3 3 1-16,-3 0 0 16,-3-1-36-16,3 1-6 0,3 0-2 15,-3-3 0-15,-3 2 28 0,0 1 14 0,3-3-2 0,-1 3 0 0,-2-1-12 0,3-2 0 16,0 3 0-16,3-3 0 0,-3 0 0 0,0 0 0 16,3 0 0-16,-3 0 0 0,3-3 16 0,3 3 0 15,-3-2 0-15,-1-1 0 0,1 3-26 0,3 0-5 16,0-3-1-16,0 3 0 0,6-2 16 0,0 2 0 15,-6 0 0-15,-1 0 0 0,1 0 22 0,0 0 7 16,0 0 2-16,3 0 0 0,-3-3-31 0,0 3 0 0,0-3 0 0,0 3 0 16,-4 0 0-16,4-2-18 0,0 2 2 0,0 0 1 15,0-3 15-15,-3 0 0 0,6 1 0 0,-6-1 0 16,5 0 10-16,-2 1 5 0,3-1 1 0,0 1 0 16,3 2-16-16,0-3 0 0,0 0 0 0,-1 1 0 31,1 2-53-31,0-3-4 0,-3 3-1 0,3 0 0 0,0 0 102 0,-6 0 20 0,-1 0 4 0,7 0 0 15,-9 0-60-15,6 0-8 0,-6 0-12 0,0 0 4 16,0 0 8-16,3 0 0 0,-6 0 0 0,2 0 0 16,-2 3-15-16,0-3-1 0,3 2 0 0,-6-2 0 15,0 0 25-15,3 3 5 0,0-3 1 0,-3 0 0 16,3 0-15-16,-3 3 0 0,0-3 0 0,0 0 0 16,-6 0 12-16,9 0 0 0,-9 0 0 0,9 0 0 15,-6 0-4-15,-3 0 0 0,0 0-8 0,0 0 12 16,5 2-12-16,-5-2 0 0,0 0 0 0,0 0 0 0,0 0 8 0,0 0 1 15,12 0 1-15,-12 0 0 0,0 0-10 0,0 0 0 16,0 0 0-16,0 0-11 0,0 0 31 0,0 0 5 16,0 0 2-16,0 0 0 0,0 0-12 0,0 0-3 15,0 0 0-15,0 0 0 0,0 0-12 0,0 0 0 16,0 0 0-16,0 0 0 0,0 0 8 0,0 0-8 16,0 0 0-16,0 0 0 0,0 0 0 0,0 0 8 15,0 0-8-15,0 0 0 0,0 0 0 0,0 0 0 16,0 0 0-16,0 0 0 0,0 0 0 0,0 0 0 15,0 0 0-15,0 0 0 0,0 0 0 0,0 0 0 0,0 0 0 16,0 0-948-16,0 0-182 0</inkml:trace>
  <inkml:trace contextRef="#ctx0" brushRef="#br0" timeOffset="60825.62">4928 15446 345 0,'0'0'31'0,"-9"0"-31"0,3 0 0 0,6 0 0 15,-6 0 175-15,6 0 29 0,-3-2 5 0,-3-1 2 16,6 3-165-16,0-3-33 0,-9 1-13 0,9 2 11 15,0 0 13-15,-3-3 2 0,3 3 1 0,-6-2 0 16,6 2-11-16,0 0-1 0,-3-3-1 0,3 3 0 0,0 0 40 0,0 0 8 16,0 0 2-16,0 0 0 0,0 0-22 15,0 0-4-15,0 0-1 0,0 0 0 16,0 0 27-16,0 0 6 0,0 0 1 0,0 0 0 0,0 0-17 0,0 0-3 16,0 0-1-16,0 0 0 0,-5-5-9 15,5 5-1-15,0 0-1 0,0 0 0 0,0 0-13 0,0 0-2 16,-3-3-1-16,3 3 0 0,0 0-12 0,0 0-3 15,0 0 0-15,0 0 0 0,0 0-8 0,0 0 0 16,0 0 0-16,0 0 0 0,0 0 0 0,3-5 0 16,2 2-9-16,-5 3 9 0,0 0 0 0,6-5 0 15,0 2 0-15,3 0 0 0,-6 1 0 0,6-1 0 16,0 0 8-16,0 1-8 0,-3-1 16 0,3 3-4 0,3-2 0 0,-3-1 0 16,6 0-1-16,-6 3-1 0,5-2 0 0,1-1 0 15,-3 3 10-15,3-3 3 0,-3 3 0 16,0-2 0-16,3 2-23 0,3 0-15 0,-9 0 3 15,6 2 0-15,-1-2 12 0,-2 0 16 0,3 0-3 0,0 3-1 16,0-3-12-16,-3 0-13 0,0 0 2 0,3 0 1 16,3 0 10-16,-10-3 12 0,7 3-2 0,0-2-1 15,-3 2-9-15,6 0 12 0,-6 0-12 0,9 0 12 16,-12 0-4-16,6 0-8 0,-1 0 12 0,-2 0-4 16,9 0-8-16,-9 0 0 0,6 0 0 0,-3 0-11 15,-3 0 11-15,0 0 0 0,0 0 0 0,2 2 0 16,-2-2 9-16,0 0-9 0,0 0 12 0,0 3-12 15,0-3 11-15,0 0-11 0,-3 0 10 0,3 0-10 16,-3 3 8-16,0-1-8 0,-1-2 0 0,4 0 9 0,-6 0 12 0,3 0 3 16,3 3 0-16,-6-3 0 15,3 3-24-15,0-3 0 0,3 2 0 0,-3-2 0 0,0 0-9 16,0 0-7-16,-3 0 0 0,3 0-1 0,-1 0 17 0,7 0 0 16,-9 0 0-16,6 0 9 0,-3 3-9 15,3-3 12-15,0 2-12 0,0-2 12 0,0 3 6 16,3 0 2-16,0-3 0 0,-1 2 0 15,4-2-20-15,-3 3 8 0,-3 0-8 0,0-1 0 16,0 1 0-16,3 0 0 0,-3-3 0 0,3 2 0 0,-4 1 0 0,1 0-19 16,0-1 3-16,0 1 0 0,0-3 16 15,0 3 0-15,0-1 0 0,0-2 0 0,3 0 0 0,-3 3 0 0,0-3 0 16,2 0 0-16,-2-3 48 0,3 3 12 0,0 0 4 16,3-2 0-16,3 2-64 0,-3-3-24 0,2 3 0 0,1 0 1 15,3 0 23-15,-3 0 0 0,0 0-9 0,0 0 9 16,-4 0 0-16,-2 0 0 0,3 0 8 15,0 3-8-15,-3-3 0 0,0 0 0 0,-3 0 0 0,3 0 0 16,-6 0 12-16,2 0-4 0,-2-3-8 0,0 3 12 16,0 0-12-16,0 0 0 0,0 0 0 0,-3 0 0 31,0 0-32-31,3 0 0 0,0 0 0 0,-3-3 0 0,0 3 64 0,3-2 12 16,-3 2 4-16,0 0 0 0,0 0-40 0,0-3-8 0,2 3 0 0,-2 0 0 15,0 0 0-15,0-3 0 0,0 3 0 0,-6 0 9 16,9 0 3-16,-3 0 0 0,0-2 0 0,0 2 0 15,-6 0-12-15,0 0 0 0,0 0 0 0,6-3 0 16,0 3 0-16,0-3 0 0,-6 3 0 0,6 0 0 0,-6 0 8 16,0 0-8-16,6-2 12 0,-6 2-4 0,0 0-8 0,0 0 0 15,0 0 0-15,0 0 0 0,0 0 0 0,0 0 0 16,0 0 0-16,0 0 0 16,0 0 8-16,0 0-8 0,0 0 0 0,0 0 8 0,0 0-8 0,0 0 0 15,0 0 9-15,0 0-9 0,0 0 0 0,0 0 0 16,0 0 0-16,0 0 0 15,0 0-76-15,-9 0-19 0,0 2-4 0,-3 6-1130 0</inkml:trace>
  <inkml:trace contextRef="#ctx0" brushRef="#br0" timeOffset="67195.63">2922 15224 288 0,'0'0'25'0,"0"0"-25"15,0 0 0-15,0 0 0 0,0 0 65 0,0 0 8 16,0 0 2-16,0 0 0 0,0 0-43 0,0 0-9 16,0 0-2-16,0 0 0 0,0 0 11 0,0 0 3 15,0 0 0-15,0 0 0 0,0 0 11 0,0 0 2 16,0 0 1-16,0 0 0 0,0 0-14 0,0 0-3 15,0 0-1-15,0 0 0 0,0 0 13 0,-9 0 2 16,9 0 1-16,0 0 0 0,0 0-37 0,0 0-10 16,-6 0 0-16,6 0 0 0,0 0 0 0,-6 3 0 0,6-3 0 15,0 0 0-15,-6 0 15 0,6 0 1 16,0 0 1-16,-3 2 0 0,-3-2 15 0,6 0 4 0,0 0 0 0,0 0 0 16,0 0-36-16,0 0 0 0,0 0 0 0,0 0 0 15,0 0 12-15,0 0 1 16,0 0 1-16,0 0 0 0,0 0-14 0,0 0 0 15,-3 0 0-15,3 0 0 0,0 0 22 0,-9 0 8 0,6-2 2 0,3 2 0 16,-6-3-4-16,6 3 0 0,-3-5 0 0,3 5 0 16,-6-3 2-16,3-2 0 0,3 5 0 0,-3-5 0 15,0 2-10-15,3 3-3 0,-3-5 0 0,3-1 0 16,-3 4-9-16,3 2-8 0,0-6 12 0,-5 1-12 16,2-3 8-16,3 3-8 0,0 0 0 0,-6-1 0 15,6 1 9-15,-3 0-9 0,0-1 0 0,3 1 9 16,0 0-9-16,0 0 0 0,0-1 0 0,0 6 0 15,-6-5 0-15,3 0 8 0,3-1-8 0,0 1 0 0,0 0 8 0,0 5-8 16,0-8 0-16,0 3 8 16,-6-1-8-16,6 1 0 0,0-3 9 0,0 3-9 0,0 0 0 0,0-1 9 15,0 1-9-15,0-3 0 0,0 3 13 0,0-3-4 16,0 2-1-16,0-1 0 0,0 1 2 16,0-2 0-16,0 3 0 0,0 0 0 15,0-1-10-15,0 6 12 0,0-5-12 0,0 5 12 0,0-8-4 0,0 3-8 16,0 0 12-16,-3-1-4 0,3 6-8 0,0-5 10 15,0 0-10-15,0 5 10 0,-3-8-10 0,3 3 8 16,0-6-8-16,-3 6 8 0,3-1-8 0,0 1 12 0,-3-3-12 16,3 3 12-16,0 0-2 15,0 5 0-15,-3-6 0 0,3-2 0 0,0 3-10 0,-6-3 8 0,6 3-8 16,-3-1 8-16,3-1-8 0,0 1 0 16,0 1 0-16,0 0 0 0,-6-1 0 0,6 1 0 15,0 0 0-15,-3-3 0 0,3 3 0 0,-3-1 0 0,-3 1 0 16,3 0 0-16,3-1 0 0,0 1 0 15,-6 0 0-15,0 2 0 0,0-2 0 0,3 0 0 0,3-3 0 16,0 2 0-16,0 1 0 0,0 5 0 0,0-5 0 16,0-1 0-16,-6 1 0 0,3 0 0 0,3-3 0 0,0 3 0 15,0-1 0-15,0 1 0 16,0 0 0-16,0 0 0 0,3-1 0 0,-3 1 0 0,0 0 0 0,0-1 0 16,6-2 0-16,-6 3 0 0,0 0 0 0,3 0 0 15,-3-1 0-15,3-2 0 0,0 0 0 0,0 0 0 16,0 0 0-16,3 1 0 0,-3-1 0 0,3 0 0 15,-6 0 0-15,3 0 0 0,0-3 0 0,3 3 0 16,-6 0 0-16,3-2 0 0,3 2 0 0,-3-3 0 0,3-2 0 16,0 0 0-16,0 2 0 0,-6-2 0 0,9 5-8 0,-9-3 8 15,6 4 0-15,0-4 0 0,-3 3 0 16,2-3 0-16,-2 1 0 0,0 2 0 0,0-3 0 0,0 3 0 16,6-2 0-16,-9 2 0 0,3-3 0 15,-3 3 0-15,6 0 0 0,-3 0 0 0,0 1 0 0,3-1 0 16,-3 0 8-16,3 2-8 0,-3-2 0 0,0 0 0 15,0 1 0-15,3-1 0 0,0 2 0 16,-3-2 0-16,3 3 0 0,-6 0 0 0,0-1 0 0,3 1 0 16,0-3 0-16,-3 3 0 0,6 0 0 0,-6-1 8 15,3 1-8-15,3 0 0 0,-6 5 0 0,0-5 0 16,0-1 0-16,3-2 0 0,-3 8 0 0,0 0 0 16,3-5 0-16,-3 5 0 0,3-5 0 0,-3 5 0 0,3-6 8 0,-3 6-8 15,3-2 0-15,-3 2 0 0,6-6 0 0,-6 6 0 16,3-5 0-16,-3 5 0 0,5-2 0 0,-5 2 0 15,3-3 0-15,-3 3 0 0,9-5 0 0,-9 5 0 16,0 0 0-16,3 0 0 0,-3 0 0 0,0 0 0 16,6-3 0-16,-6 3 0 0,6-3 0 15,-6 3 0-15,0 0 0 0,6 0 0 0,3 0 0 0,-9 0 0 16,3-2 0-16,-3 2 0 0,6 0 0 0,-6 0 0 16,12-3 0-16,-12 3 0 0,3 0 0 0,3 0 0 15,-6 0 0-15,6 3 0 0,3-3 0 0,-9 0 0 16,0 0 0-16,6 2 0 0,3-2 9 15,-9 0-9-15,0 0 0 0,6 6 8 0,0-6-8 0,3 2 0 16,-7 1 0-16,-2-3 0 0,6 3 0 0,6-1 0 16,-9 1 0-16,-3-3 0 0,0 0 0 0,9 2 0 15,0 1 0-15,0 0 0 0,-9-3 0 0,3 2 0 16,-3-2 0-16,6 3 0 0,-6-3 0 0,6 5 8 0,-6-5-8 16,6 3 0-16,3 0 0 0,-9-3 0 0,0 0 0 0,6 5 0 15,9 0 0-15,-6-2 0 0,3 0 0 0,-9 2 0 16,2-3 0-16,1 4 0 0,-6-6 0 0,6 5 8 15,3-2-8-15,-9 2 0 0,0-5 0 0,6 5 9 16,-6-5-9-16,3 8 0 0,-3-8 12 0,6 5-12 16,0 3 12-16,-6-8-12 0,0 6 8 0,3-1-8 15,0 0 0-15,-3-5 0 0,3 6 14 0,-3-6-4 16,3 8-1-16,0-3 0 0,-3-5-9 0,6 8-16 16,-6-3 4-16,3 0 1 0,-3-5 11 0,0 8 0 15,6-2 0-15,-6 2 0 0,3-3 0 0,0 3 0 0,-3-8 0 16,3 5 0-16,-3 3 0 0,3-3 0 15,0 3 0-15,3-3 0 0,-6 3 0 0,0-2 0 0,3 2 0 16,0-3 0-16,-3 3 12 0,0-8-3 0,3 5 0 0,0 3 0 16,-3 0-9-16,3 0-11 0,-3-3 3 0,0 3 0 15,6-2 8-15,-6 4 0 0,0 1 0 0,0 2 0 16,0-5 11-16,0 0-3 0,0 2 0 0,0-2 0 16,0 0-8-16,0 0 0 0,0-3 0 0,0 3 0 15,0 0 0-15,0-2-9 0,0 2 9 0,0-3-13 16,0 3 13-16,0-3 0 0,0-5 0 0,0 8 0 15,0 0 0-15,0-3 0 0,3 3 10 0,-3-8-10 16,0 8 0-16,6-3 0 0,-6 3 0 0,0-2 0 0,0-6 0 16,0 8 0-16,0-3 0 15,0-5 0-15,2 8 8 0,-2-8-8 16,3 5 0-16,-3-5 8 0,0 8-8 0,3-3 0 0,-3-5 0 0,0 0 0 16,0 8 0-16,3-2 0 0,-3-6 0 0,3 8 0 0,3-3 0 0,-6-5 0 15,0 8 0-15,0-3 0 0,0-5 0 16,3 5 0-16,-3-5 0 0,3 8 0 15,-3-8 0-15,3 6 0 0,-3 1 0 0,0-7 0 0,3 6 0 0,-3-6 0 16,0 0 0-16,3 8 0 0,-3 0 0 16,6-3 0-16,-6-5 0 0,0 8 0 0,0-8 0 0,0 5 0 15,0 3 0-15,0-3 0 0,0-5 0 0,0 8 0 16,3-2 0-16,-3 2 0 0,0-3 0 16,0-5 0-16,0 8 0 0,0-3 0 0,0-5 0 0,0 8 8 0,0 0-8 15,0 0 8-15,0-3-8 0,0-5 8 0,-3 8-8 0,3-3 8 16,0 3-8-16,0 0 0 15,-6 3 0-15,6-1-11 0,-3-2 11 0,3 0-8 0,-3 0 8 0,3-8-8 16,0 6 8-16,-3 2 11 0,3-3-3 0,0-5 0 16,-3 5-8-16,3 0 12 15,0-5-12-15,-3 8 12 0,3-2-12 0,0 2 0 16,0-8 0-16,0 5 0 0,-6 3 0 0,3-3 0 0,0 0 0 0,3-5 8 16,0 6-8-16,0 2 0 0,0-8 0 15,-3 5 0-15,0 3 0 0,1-3 0 0,2-5 0 16,0 8 0-16,0 0 0 0,0-3 0 0,0-5 0 15,0 8 0-15,0-2 0 0,-6 1 0 0,6-7 0 0,0 6 0 16,0 2 0-16,-3-3 0 0,3 0 0 0,0-5 0 16,0 6 0-16,0-6 0 15,0 7 0-15,-6-1 0 0,6 2 0 16,-3-3 0-16,3-5 0 0,0 8 0 0,-3-3 0 0,3-5 0 0,0 8 0 0,-3-3 0 16,3-5 0-16,0 6 0 0,-3-1 0 0,3-5 0 0,0 0 0 15,-3 8 0-15,3-3 0 0,0-5 0 0,0 0 0 0,0 6 0 16,-6-1 0-16,6-5 8 0,0 8-8 0,0-8 0 15,-6 5 0-15,6-5 0 0,-3 5 0 0,3-5 0 16,-3 6 0-16,3-6 0 0,-3 5 0 0,3 0 0 16,0-5 0-16,0 6 0 0,0-6 0 0,-6 5 0 15,6-5 0-15,-3 5 0 0,3-5 0 16,0 8 0-16,0-8 8 0,-6 5-8 0,6-5 0 16,-3 6 0-16,0-1 0 0,3-5 0 0,-3 5 0 0,3-5 0 15,-6 6 0-15,6-1 0 0,0-5 0 0,-6 5 0 0,6-5 0 16,-6 5 0-16,6-5 0 0,0 0 8 15,0 0-8-15,-3 6 0 0,-3-4 0 0,6 4 0 16,0-6 8-16,-9 2-8 0,-3 1 0 0,4 0 0 0,2-1 0 0,6-2 0 16,-6 3 0-16,6-3 15 0,-6 0-4 0,6 0-1 15,0 0-10-15,-3 3 0 0,-3-1 0 16,6-2 0-16,-3 3 9 0,3-3 3 0,-9 0 1 0,9 0 0 16,-3 2-13-16,-6 1 0 15,9-3 0-15,-6 3 0 0,0-3 0 0,0 2 0 0,6-2 0 0,0 0 0 16,-3 0 0-16,-6 3 0 0,9-3 0 0,0 0 0 15,0 0 18-15,-6 0 1 0,0 0 0 16,6 0 0-16,0 0-19 0,-6 0 0 0,3 3 0 0,3-3 0 16,0 0 0-16,-9 0 0 0,3-3 0 0,3 3 0 15,1 0-12-15,2 0 12 0,-9 0-13 0,9 0 5 16,-6 0 8-16,6 0 14 0,-6 0-3 0,0-3-1 0,3 1 1 16,3 2 0-16,-6 0 0 0,6 0 0 0,0 0-3 15,-6-3 0-15,0 0 0 16,6 3 0-1,-3-2 2-15,3 2 0 0,-6-5 0 0,3 2 0 0,-3 0-2 0,3 1-8 0,0-4 12 0,-3 4-4 16,3-1-8-16,3 3 12 0,0-5-12 0,-6 2 12 0,0-2 17 16,3-1 4-16,0 4 1 0,0-3 0 0,3-1-46 0,-6 1-10 15,3 0-2-15,3-1 0 0,-6-2 24 0,3 3 15 16,0-3-3-16,3 3 0 16,0-3-3-16,-5 3-1 0,2-1 0 15,3 1 0-15,0 0-8 0,0 0 0 0,0 5 0 16,-6-6 0-16,6-2 0 0,0 3 0 15,0 5 0-15,-3-5 0 0,3 5 0 0,0-6-17 0,3 1 4 16,-3 5 1-16,-3-5 22 0,3 5 5 0,0-5 1 0,0 5 0 0,0 0-16 0,0-6 0 16,0 6 0-16,0-5-10 0,3-3 0 0,-3 8 0 0,-3-5 0 0,3-1 0 15,-3 1 10-15,3 5 14 0,0-5-3 0,-3 0-1 16,0-1-10-16,3 6 0 0,0-5 0 16,-3 0 0-16,3-1-17 0,0 6-6 0,-6-5-1 0,6 0 0 15,-3-3 39-15,3 3 7 0,0-1 2 0,0 1 0 16,0 0-24-16,0-1-8 0,0 1 0 15,0-3-801-15,9 0-160 0</inkml:trace>
  <inkml:trace contextRef="#ctx0" brushRef="#br0" timeOffset="74783.16">3901 14274 403 0,'0'0'36'0,"0"0"-36"0,0 0 0 0,0 0 0 31,0 0-33-31,0 0-14 0,0 0-2 0,0 0-1 0,0 0 65 0,0 0 13 0,0 6 2 0,0-6 1 16,-3 5-2-16,3-5 0 0,0 0 0 0,-3 5 0 15,3-5 0-15,0 0 0 0,0 8 0 0,0-8 0 16,0 0 3-16,0 0 1 0,-6 5 0 0,6-5 0 15,0 0 21-15,-3 6 4 0,3-6 1 0,0 0 0 16,0 0-9-16,0 0-2 0,-3 5 0 0,3-5 0 16,0 0 13-16,0 0 3 0,0 0 0 0,0 0 0 15,-3 5-64-15,3-5-13 0,0 0-3 0,0 0 0 16,0 0 16-16,0 0-9 0,0 0 9 0,0 0-8 16,0 0 0-16,0 0 0 0,0 0 0 0,0 0 0 0,0 0 28 0,0 0 7 15,0 0 1-15,0 0 0 0,0 0 6 0,0 0 2 16,0 0 0-16,0 0 0 0,3-5 11 0,3-3 2 15,0 0 1-15,0 0 0 0,0-2-19 0,3-4-4 16,-6 1-1-16,3 0 0 0,3-6 9 0,3 3 1 16,-6-2 1-16,3-1 0 0,0 1-21 0,3-3-5 15,-4 0-1-15,4-3 0 0,3-3 3 0,-6 1 1 16,3-1 0-16,0 1 0 0,0 2 0 0,3 0 0 16,0 3 0-16,-3 0 0 0,2 2 6 0,-5 4 0 15,3-1 1-15,-3 2 0 0,0 1-21 0,3 3 0 16,-9 2 0-16,3 0-12 0,0 0 12 15,0 3 8-15,3-1-8 0,-9 6 11 0,0 0-3 0,0 0-8 16,0-5 12-16,0 5-4 0,0 0 1 0,0 0 0 16,0 0 0-16,0 0 0 0,0 0 2 0,0 0 0 15,0 0 0-15,0 0 0 0,0 0 4 0,0 0 1 16,0 0 0-16,0 0 0 0,0 0-16 0,0 0 0 0,0 0 0 0,0 0 0 31,0 0-120-31,0 0-21 0,0 0-4 0</inkml:trace>
  <inkml:trace contextRef="#ctx0" brushRef="#br0" timeOffset="84658.02">6651 14473 172 0,'0'0'16'0,"0"0"-16"16,0 0 0-16,0 0 0 0,0 0 107 0,0 0 18 15,0 0 4-15,0 0 1 0,0 0-52 0,-2-6-10 16,-1-2-3-16,0 3 0 0,0 0-3 0,3 5-1 16,0 0 0-16,0-5 0 0,-3-1-31 0,3 6-6 15,0 0-2-15,0 0 0 0,0 0 22 0,0 0 5 16,0 0 1-16,0 0 0 0,0 0-50 0,0 0-24 16,0 0 3-16,0 0 0 0,-6-2 68 0,6 2 13 15,0 0 4-15,0 0 0 0,0 0-40 0,0 0-8 16,0 0-2-16,0 0 0 0,0 0-14 0,0 0 0 15,0 0 0-15,0 0 0 0,0 0 23 0,0 0-2 0,0 0 0 0,0 0 0 16,0 0-9-16,0 0-3 16,0 0 0-16,0 0 0 0,0 0 20 0,0 0 4 0,0 0 1 15,0 0 0-15,0 0-22 0,0 0-12 0,0 0 12 16,0 0-12-16,0 0 0 0,0 0 0 0,0 0 0 0,0 0 0 16,0 0 0-16,0 0 8 0,0 0-8 0,0 0 10 15,0 0-10-15,0 0 0 0,0 0 0 0,0 0 0 16,0 0 0-16,0-6 8 0,0 6-8 0,3-5 8 15,0-3 9-15,0 3 2 0,0-3 0 0,0 0 0 16,0 0 0-16,-1-3 0 0,4 4 0 0,-3-4 0 16,3 0-4-16,0 1-1 0,0-3 0 0,3-1 0 15,0 4-6-15,0-3-8 0,0-1 11 0,0 1-11 0,3-3 8 16,0 3-8-16,0 0 0 0,0-3 0 16,-1 3 0-16,4-1 0 0,-3 1 8 0,3 0-8 15,3 0 0-15,-3-1 0 0,-3 4 8 0,0-1-8 16,-3 1 0-16,0 2 8 0,-1-3-8 0,-5 3 0 15,3 0 17-15,0 3-3 0,0 0-1 0,-6 5 0 0,0-6 8 16,0 6 2-16,0 0 0 0,0 0 0 0,0 0 1 0,0 0 0 16,0 0 0-16,0 0 0 15,0 0-5-15,0 0-1 0,0 0 0 0,0 0 0 0,0 0-7 0,0 0-2 16,0 0 0-16,0 0 0 0,0 0-9 0,0 0 0 16,0 0 0-16,0 0 0 15,0 0-152-15,0 0-28 0,9 3-7 0</inkml:trace>
  <inkml:trace contextRef="#ctx0" brushRef="#br0" timeOffset="89662.12">10325 15499 748 0,'0'0'67'0,"0"0"-54"16,0 0-13-16,0 0 0 15,-6 0 86-15,6 0 14 0,-6 0 4 0,6 0 0 0,-6 0-88 16,6 0-16-16,0 0 0 0,0 0-8 16,-3 0 32-16,3 0 6 0,0 0 2 0,0 0 0 0,-6 0-32 0,6 0 0 15,0 0 0-15,0 0 0 0,0 0 0 0,0 0 0 16,0 0 0-16,0 0 0 0,-6 0 19 0,6 0-3 16,-6 3 0-16,6-3 0 0,0 0 26 0,0 0 5 15,0 0 1-15,0 0 0 0,0 0-36 0,0 0-12 16,0 0 9-16,-6 3-9 0,0-3 33 0,6 0 2 15,0 0 0-15,0 0 0 0,0 0 17 0,0 0 4 0,0 0 1 16,0 0 0-16,0 0-23 0,0 0-5 0,0 0-1 0,0 0 0 16,0 0-12-16,0 0-4 0,0 0 0 0,0 0 0 15,0 0-12-15,0 0 0 0,0 0 0 0,9 0 0 16,0 0 0-16,-3-3 0 0,6 3 0 0,-3-3 0 16,3 3 0-16,-1 0-12 0,4-2 12 0,0-1-10 15,0 3 30-15,3-3 5 0,6 3 2 16,-3-2 0-16,-1 2-1 0,1-3 0 0,0 3 0 15,0 0 0-15,0 0-3 0,0 0-1 0,-4 0 0 0,1 3 0 16,0-3-6-16,0 2 0 0,0-2-1 0,-3 3 0 16,3 0-6-16,0-1-1 0,-1-2 0 0,4 0 0 15,-3 3 3-15,0-3 0 0,3 0 0 0,3 0 0 16,2 0 6-16,1 0 2 0,-3 0 0 0,-3 0 0 16,0 0-4-16,-4-3-1 0,1 3 0 0,0 0 0 15,-6-2 4-15,3 2 1 0,-3-3 0 0,0 3 0 0,0-3-2 16,-3 3 0-16,0 0 0 0,0 0 0 0,-1-2-4 15,1 2-1-15,-3-3 0 0,-6 3 0 0,6 0 0 0,0 0-1 16,-6 0 0-16,6-3 0 0,-6 3-11 0,0 0 8 16,9-2-8-16,-9 2 8 0,0 0 15 0,0 0 2 15,0 0 1-15,0 0 0 0,3 0-26 0,-3 0 0 16,0 0-14-16,0 0 5 0,0 0 9 0,0 0 0 16,0 0 0-16,0 0 0 15,0 0-104-15,0 0-20 0,0 0-3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2:53:03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6651 10708 403 0,'0'0'36'0,"0"0"-36"0,0 0 0 0,0 0 0 16,0 0 150-16,0 0 23 0,0 0 5 0,0 0 1 16,0 0-105-16,0 0-21 0,3-6-4 0,-3 6-1 15,0 0-48-15,3-5 0 0,0 2-9 0,-3 3 1 16,6-5 8-16,0 5 0 0,0-2 8 0,3-1-8 15,0 3 8-15,0-3-8 0,0 3 8 0,3 0-8 16,3 0 0-16,3 0-8 0,0 0 0 0,5 0 0 16,4 0 8-16,-3 3 11 0,3-3-3 0,0 0 0 15,2 0-32-15,-2 0-6 0,0 0-2 16,0 0 0-16,2 0 32 0,1 0 10 0,3-3 0 0,3 1 0 0,2-1 70 0,4 3 15 16,0-3 2-16,2 1 1 15,-2-1-37-15,0 0-7 0,-1 3-2 0,-2-2 0 16,-3-1-32-16,5 0-6 0,7-2-2 0,-3 2 0 0,-4 1 7 0,4-1 1 15,0 3 0-15,-4-2 0 0,-2 2 22 16,-3-3 5-16,-4 3 1 0,1 0 0 0,3 0-32 0,-3-3-5 16,-4 1-2-16,4 2 0 0,6-3 10 0,-6 3 1 15,-7 0 1-15,-2 0 0 0,-3 0 0 0,0 0 0 16,-3 0 0-16,0 0 0 0,-6 0-1 0,-1 0 0 16,1-3 0-16,-3 3 0 0,0 0-8 0,-3 0-3 15,-6 0 0-15,0 0 0 0,6 0-1 0,-6 0-8 16,0 0 12-16,0 0-4 15,0 0-89-15,6 3-19 0,-6-3-3 0,6 5-1 0</inkml:trace>
  <inkml:trace contextRef="#ctx0" brushRef="#br0" timeOffset="14544.88">16709 11901 2496 0,'6'16'0'0,"0"5"0"0,0 3 0 0,-3 5-10 16,3 3 10-16,3 5-12 0,3 5 12 0,-3 6 12 15,-3 5-2-15,6 2-1 0,3 1-9 16,-3-1 8-16,-4 3-8 0,1 6 8 16,3 7 20-16,-3 1 4 0,3-3 1 0,-6-1 0 0,0-1 11 0,0 1 3 15,0 6 0-15,0 1 0 0,-6-7-15 0,6 1-4 0,0 0 0 16,0 2 0-16,-3 11 32 0,0 0 7 15,6-5 1-15,0 3 0 0,2-6-23 0,-5 5-4 16,0 6-1-16,3-3 0 0,0-6-3 0,0-4-1 0,0-1 0 0,3 3 0 16,-3 3-36-16,3-3-18 0,0-5 2 0,3 0 0 15,-6-6 38-15,2 6 8 0,7 2 2 0,-3-2 0 16,-3 0-22-16,0-5-10 0,6-1 10 0,-3 1-10 16,-3-1 15-16,0 1-3 0,-1-4-1 0,7-1 0 15,3-1-11-15,-6-5 8 0,-6 0-8 0,3-3 8 16,3 0 15-16,-3 0 2 0,-3 9 1 15,0-6 0-15,-1-3-26 0,-2-3-17 0,3 1 2 0,-3-3 1 16,-3 0 24-16,3 3 5 0,3 2 1 0,-3 0 0 0,0-2-16 16,0-6 0-16,3 1 0 0,0-6 0 0,0 2 0 0,-3-2 0 15,0 0 0-15,3 0 0 0,0 3 0 0,-3 5 0 16,-1 11 0-16,4-3 0 0,0-6 0 16,-3-5 0-16,0 1 0 0,0-1 0 0,0-5 0 0,0 0 0 15,-3-2 0-15,0 4 0 0,0 9 0 16,0-3-10-16,0-11 10 0,0 1-8 0,-3-6-1 15,0-5 0-15,3-3 0 0,-3-5 0 0,0 0-11 0,-3-6-3 16,0-2 0-16,3 0 0 16,0-8-53-16,0 0-12 0,0 0-1 0,0 0-1 15,0 0-126-15,-3-8-24 0</inkml:trace>
  <inkml:trace contextRef="#ctx0" brushRef="#br0" timeOffset="15895.48">16930 11991 172 0,'0'0'16'0,"0"0"-16"0,0 0 0 0,0 0 0 16,0 0 260-16,0 0 48 0,3-3 11 0,0-2 1 16,5 0-254-16,1-1-51 0,-3 1-15 0,0 0 0 15,3 0 0-15,0-3 0 0,0 2 0 0,3-2 0 16,-3 3 0-16,6 0 0 0,3-1 0 0,2-1 0 15,1-1 0-15,9 2 0 0,15-2 0 0,-1 3 0 16,-2-3 22-16,3 0-2 0,-1 0 0 0,4 0 0 16,3-2-3-16,2-6-1 0,13-5 0 0,-1 0 0 15,7-1 24-15,-7 1 5 0,-2 3 1 0,2-3 0 16,4 2 5-16,2 0 1 0,9 1 0 0,-5-1 0 0,-7 4 9 0,-2-1 3 16,2-3 0-16,1 3 0 0,2 0-18 0,-3 1-3 15,-5 1-1-15,-6-2 0 16,-4 3-42-16,-2-3 0 0,-1 3 0 0,1 0 0 15,5 0 9-15,-5-1 7 0,-3 4 0 0,-7-1 1 0,-5 1-1 0,-3 2-1 16,-3 0 0-16,-7-3 0 0,1-5 5 16,-6 0 0-16,0 9 1 0,0-1 0 0,-6 0 7 0,0 5 0 15,-3-2 1-15,-3 5 0 0,-1-3-2 0,-5 3-1 16,0 0 0-16,0 0 0 0,0 0-2 0,0 0 0 16,0 0 0-16,6 8 0 0,-3 3-24 0,0 2 0 15,0-3 0-15,0 1 0 0,-3 0 0 0,3-1-20 16,-3 3 3-16,0 1 1 0,3 1 16 0,0 1 0 15,-3 3 0-15,3-1 0 0,0 1 9 0,-3 2 6 0,3 0 1 0,3 3 0 16,0 3 0-16,-3 2 0 0,6 0 0 0,-3 5 0 16,6 6-16-16,-3 2 0 0,3-2 0 0,0 2 0 15,0-2 12-15,5 2-1 0,4 1 0 0,0 2 0 16,0 5 3-16,0 3 1 0,0 8 0 0,-4-3 0 16,4-5 17-16,-3-3 4 0,-3 3 1 0,3 0 0 15,-3 0-22-15,0 8-5 0,-1 5-1 0,1-5 0 16,-3-3 6-16,3 0 1 0,0-5 0 0,-3 8 0 15,6 2 20-15,-6 3 5 0,0-5 1 0,3 0 0 16,-4-5-34-16,4-1-8 0,-3 1 0 0,0 2 0 16,-6 0 11-16,3 0 0 0,0-7 0 0,-3 2 0 15,-3-6-3-15,6 3 0 0,3 1 0 0,0 4 0 16,-3 4 1-16,-4 1 0 0,1 1 0 0,-3-3 0 0,0-2 7 16,0 0 2-16,-3-1 0 0,0 6 0 0,-3 0-2 0,-3 0-1 15,-3 0 0-15,4-1 0 0,-4-1-5 0,6-1-1 16,0 3 0-16,3 0 0 0,-3 5-9 0,6-3 0 15,6 1 9-15,0-6-9 0,-1 0 20 0,-2 3 0 16,0-3 0-16,3 0 0 0,-6-2-20 0,3-6 0 16,0-5 0-16,0 0 8 0,-3-5-8 0,0-3-13 15,0-3 3-15,-3 1 1 0,3-1 27 16,-3 0 6-16,0 1 0 0,0-1 1 0,0-5-25 0,0 0-20 16,0-2 3-16,3-1 1 0,0 1 16 0,-3-1 0 15,3 1 0-15,3-3 0 0,-3-1 0 0,0 4 0 16,-3-1 0-16,3 3 0 0,0 1 0 0,0 7 0 15,-3 5 0-15,0 0 0 0,0-2-8 0,0-6 8 16,0 1-12-16,0-4 12 0,0 1 0 0,0-3 0 0,3 0 0 16,0 1 0-16,-3 1 8 0,3-2-8 0,0 0 0 0,0 3 0 15,0 8 0-15,0-3 0 0,3-5 0 0,-3-3 0 16,0-3 0-16,0 1-18 0,-3-6 4 0,2-3 1 16,-2 1 3-16,0-6 1 0,0 0 0 0,0 1 0 31,0-4-26-31,0-2-5 0,0-3 0 0,0-5-1 15,0 8 11-15,0-8 2 0,0 0 1 0,0 0 0 16,0 6-69-16,0-6-13 16,0 0-3-16,-5 2-768 0,-1-2-152 0</inkml:trace>
  <inkml:trace contextRef="#ctx0" brushRef="#br0" timeOffset="16654.79">17531 17338 2059 0,'21'-5'91'0,"-12"5"19"0,-3-5-88 0,5-1-22 15,7-2 0-15,9 0 0 16,12-2 13-16,-1-1-1 0,1 1-1 0,0 2 0 0,3-6 13 0,2 4 4 16,-2-1 0-16,11-2 0 0,10-3 40 0,-1 3 9 15,1-3 2-15,-3-2 0 0,-4-12-46 0,1 7-9 16,-1 2-1-16,7 2-1 0,5 3 2 0,1 0 0 15,-10 0 0-15,1 0 0 0,-7 3 15 0,1 0 3 16,-1 2 1-16,4 1 0 0,5-1-4 0,1 1-1 0,-9-1 0 16,-4 1 0-16,-2-1-13 0,-7 3-2 0,1-3-1 15,0 3 0-15,-4 1-4 0,4 1-1 16,6 1 0-16,-4 0 0 0,-2 2 7 0,-3 0 2 0,-6 1 0 0,-1 2 0 16,-5 2-10-16,0-2-3 0,-3 0 0 15,-1 3 0-15,-2 0-13 0,0 2 11 0,0-2-11 0,-3-3 10 16,0 2 2-16,0 1 1 0,-1 2 0 0,1-2 0 31,-6-3-45-31,6 2-8 0,3-2-3 0,-3 0 0 0,-3 0-121 16,-6 0-25-16,-1-5-5 0</inkml:trace>
  <inkml:trace contextRef="#ctx0" brushRef="#br0" timeOffset="17352.84">16971 13272 2530 0,'0'0'56'0,"0"0"11"0,0 0 2 0,6-6 3 0,0 4-58 0,6-4-14 0,0-2 0 0,0 0 0 0,3-2 0 0,6-3 0 16,5-3 0-16,7 0 0 16,6 0 0-16,5-5 0 0,7-6 0 0,0 1 0 15,-1 2 0-15,1 0 0 0,-1 3 0 0,10 3 0 16,17-4 0-16,-2 4 0 0,-7-1 0 0,4-2 0 16,-4 3 29-16,10-3 7 0,11-1 0 15,-6 4 1 1,-2-6-10-16,-4 0-3 0,0 0 0 15,4-5 0-15,8-5 0 0,-9 2 0 0,-5 0 0 0,-1 6 0 0,1-1 6 0,-1 4 1 0,6-1 0 0,-8 3 0 16,-7 0-31-16,-5 2 0 0,-4 3 0 0,-2 0 0 0,-9 3 26 0,5 2-1 16,1 1 0-16,-7 2 0 0,-2 3-14 0,-6-1-3 0,-9 4-8 15,-1-1 12-15,-5 0 16 0,-3 3 2 0,0 0 1 16,-6 3 0-16,-3-3-18 0,0 3-3 0,-9-3-1 0,6 2 0 31,-6-2-44-31,0 0-9 0,0 0-1 0,0 8-877 16,-3 3-175-16</inkml:trace>
  <inkml:trace contextRef="#ctx0" brushRef="#br0" timeOffset="17981.18">17334 13946 2026 0,'0'0'44'0,"0"0"10"0,0 0 2 0,0 0 1 0,-9 0-45 0,3 0-12 16,6 0 0-16,0 0 0 0,-8 0-11 0,2 0-4 15,0 0-1-15,6 0 0 0,-3 0 4 0,-9 0 1 16,-6 0 0-16,6 3 0 16,3-1-13-16,0 6-4 0,-6 6 0 0,3-1 0 15,-3 0-21-15,4-2-5 0,-1-1-1 0,0 1 0 0,0 2 35 0,0-5 6 0,3 3 2 16,0-3 0-16,-3-1 26 16,3 4 6-16,3-6 0 0,0 3 1 15,-3 0 22-15,6-2 4 0,-3 1 1 0,4-1 0 0,2-6-8 16,-3 5-2-16,3-5 0 0,0 0 0 0,0 0-14 0,0 0-4 0,0 0 0 0,0 0 0 15,5 5 0-15,7-2 0 0,0 0 0 0,6-3 0 16,3 0 2-16,9 0 0 0,14-3 0 0,1-2 0 16,-3-1 42-16,2-2 9 0,1 1 2 0,6-4 0 15,-1-2-4-15,10-3-1 0,8 0 0 0,4-8 0 16,-4-8-37-16,1 3-7 0,-1 0-2 0,6 0 0 16,13 0 17-16,-7 3 3 0,-8-1 1 0,-1 1 0 15,-3-1-14-15,4 1-3 0,8-1-1 0,-2 3 0 16,-7-2 1-16,-5 2 1 0,-1 0 0 0,1 1 0 15,8-4-21-15,-6 1-8 0,-2 4 0 0,-7 4 0 16,-2-1 15-16,-6 1-3 0,-7 5-1 0,1 2 0 16,-3 0 1-16,-1 4 1 0,1 1 0 0,0 1 0 0,-7 2-4 15,-2-2-1-15,-3 2 0 0,-6 1 0 0,-4 2-8 16,1 0-16-16,-6 0 4 0,0 0 1 0,-3 0 11 0,0 2 0 16,-3 1 0-16,0 0 0 15,0-1-52-15,-3 1-8 0,-6-3-1 0,6 3-865 16,0-1-173-16</inkml:trace>
  <inkml:trace contextRef="#ctx0" brushRef="#br0" timeOffset="18647.46">17325 15108 1209 0,'-8'8'53'0,"-4"-3"12"0,-6 0-52 0,-3 3-13 0,3 0 0 0,-3 0 0 0,0-3 161 0,4 3 30 16,5-2 5-16,-6 2 2 0,3-3-151 0,0 3-31 15,6-3-5-15,0 0-2 0,0 1 27 0,3-4 4 16,0 1 2-16,6-3 0 0,0 0-2 0,0 0-1 15,0 0 0-15,0 0 0 0,0 0-15 0,9 0-2 16,0 0-1-16,6-3 0 0,6 1-9 0,9-4-1 16,5-2-1-16,7 0 0 0,3-5 18 0,-1 0 3 15,1 0 1-15,0-3 0 0,2 0 16 0,10 0 3 16,17-2 1-16,1-1 0 0,-7 1 22 0,-2-4 5 16,2-1 1-16,9-1 0 0,10 0-52 0,-4-8-9 15,-8-2-3-15,-1-1 0 0,-6 6 0 0,10 0 0 16,5 0 0-16,-5 5 0 0,-7 0 13 0,-3 3 3 0,-5 0 0 0,8 0 0 15,4 2-15-15,-4 4-2 16,-5-4-1-16,-4 6 0 0,-5-3-6 0,-4 3-8 0,-2 0 11 0,3 2-11 16,-1 0 29-16,1 3-1 0,-10 3 0 0,1-3 0 15,-9 6-16-15,-1-1-4 0,-5 0-8 16,-3 1 12-16,-3-1-4 0,0 3-8 0,-7 0 11 16,4 3-11-16,-6-1 0 0,0 1 0 0,0-3 0 15,0 5 0-15,-3-2 0 0,0-1-12 0,-3 1 12 0,-3 2-12 31,-1-2-44-31,-5-3-9 16,0 0-2-16,0 5-890 0,-3 3-179 0</inkml:trace>
  <inkml:trace contextRef="#ctx0" brushRef="#br0" timeOffset="19222.12">17614 15896 2246 0,'0'0'100'0,"0"0"20"0,-6 3-96 0,6-3-24 0,0 0 0 0,0 0 0 16,0 0 0-16,0 0 8 0,0 0-8 0,0 0 0 16,0 0 0-16,0 0-12 0,0 0 2 0,0 0 0 31,0 0-20-31,0 0-4 0,-6 2-1 0,6-2 0 0,0 0 13 0,-3 6 2 0,-6-1 1 0,3 0 0 16,0 1 19-16,1-1-10 0,5 3 10 0,-6-3-8 15,0 3 8-15,3-3 0 0,3-5 0 0,3 8 8 16,-6-2 9-16,6 2 3 0,3-3 0 0,2 0 0 15,4 3 11-15,3 0 2 0,3-3 1 16,12 1 0-16,6-1 10 0,5 0 3 0,-2-2 0 0,0-3 0 16,5 0 24-1,1-3 5-15,6 1 0 0,5-1 1 16,16-5-23-16,-4 3-5 0,0-3-1 0,-5 0 0 16,2-3 12-16,7 1 3 0,2-1 0 0,4-2 0 0,-10 2-27 15,1-2-4-15,-4 0-2 0,4 0 0 0,5-3-22 0,0 2-8 16,-5-1 0-16,-10 1 0 0,-2 1 0 0,-6-3 0 15,-1-5 0-15,-2 3 0 0,-1 4 19 0,1 1-3 0,0 5 0 0,-1 0 0 0,-8 0-2 16,-6 3-1-16,-4 2 0 0,-5 3 0 0,0 0-13 0,-6 0-10 16,-3 0 2-16,-6 3 0 0,3 0 20 0,-6 2 5 15,0 8 1-15,-3-2 0 0,0-1-18 0,-3-4-12 16,0-6 1-16,0 0 1 16,0 0-86-16,0 0-18 0,0 0-3 0,-6-3-784 15,-6-10-157-15</inkml:trace>
  <inkml:trace contextRef="#ctx0" brushRef="#br0" timeOffset="38224.57">1868 12036 558 0,'-18'-3'24'0,"12"3"6"0,6 0-30 0,-6 0 0 0,-3-2 0 0,9 2 0 15,0 0 42-15,-5-3 2 0,-1-2 1 0,-3 2 0 16,9 3 18-16,-6-3 3 0,-3 1 1 0,3-1 0 15,-3 3-17-15,3 0-3 0,0-3-1 0,0 3 0 16,-3-2-28-16,6 2-6 0,3 0 0 0,-9 0-1 16,0 0 3-16,6 2 1 0,-6-2 0 0,9 0 0 15,-3 6-15-15,-6-4 0 0,3 4 8 0,3-1-8 0,1 0 0 0,-4 1 0 16,-3-1-9-16,6 3 9 16,-6 0 0-16,6 2 0 0,-6 1 0 0,3-1 0 15,0 4 0-15,-3-1-16 0,3 3 4 0,3 0 0 0,-9 0 32 16,6 5 6-16,-3 8 2 0,3-3 0 15,-3 1-20-15,0-3-8 0,4-1 0 0,-1 1 8 0,0-3-8 0,-3 3 0 16,3-3 0-16,0 0 8 0,3 1-8 0,-3 1 0 16,3-4 0-16,-3 2 0 0,3 0 0 0,0-2 8 15,3-1-8-15,0 1 0 0,0-1 9 0,0 4-9 16,3 1 10-16,0 1-10 0,3-3 13 0,-6-2-3 16,9-3-1-16,-6 0 0 0,6-3 3 0,0 0 1 15,0 0 0-15,2 1 0 0,1-4-5 0,-3 1-8 0,3-1 11 16,6 1-11-16,-6-3 24 0,0 0-1 0,3 2-1 0,0-2 0 15,2 0 0-15,1 0 0 0,3 0 0 0,-6 3 0 16,6-1-22-16,0 1 9 0,3-1-9 0,-1 4 0 16,-5-4 10-16,3 3-10 0,-6 1 8 0,0 2-8 15,-6-1 0-15,3 7 0 0,-3 4 8 16,-3 1-8-16,0-1 13 0,-4 0 1 0,-2 1 0 0,0 2 0 16,-2-3 8-16,-4 6 2 0,0-3 0 0,-3 3 0 15,-3 2-11-15,-3 4-1 0,-6-1-1 16,-3 2 0-16,3 9-11 0,1-1 10 0,-4-4-10 0,3-3 10 15,-3-3-10-15,6-3 10 0,3 0-10 0,-5 1 10 16,2-4-10-16,-3 1 0 0,3 0 9 0,0 5-9 16,3 0 0-16,-3 0 9 0,6-8-9 0,1-2 0 15,2-6 9-15,-3 0-9 0,3-5 0 0,0 0 9 16,0-6 2-16,6 1 0 0,-3-3 0 0,3-3 0 16,3-5-3-16,0 0-8 0,0 0 12 0,9 5-4 0,-9 1-8 0,12-1 0 15,-3-2 0-15,0-1-11 0,3-2 11 0,3 0 0 16,2-2 0-16,4-1 0 0,0 0 13 0,0 1 2 15,6-1 0-15,2 0 0 0,1-2-2 0,3 3 0 16,0 2 0-16,2 0 0 0,-2 0-13 0,0 2 0 16,-6 3 0-16,2 3 0 0,-5 0 0 0,3 0 0 15,-3 5 0-15,-3 1 0 0,0-1 12 0,-4 8 0 16,1-2 0-16,-3 7 0 0,0 1-12 0,-3 4 9 16,-3 12-9-16,0-1 8 0,-9 0-8 0,6 1 10 15,-6 2-10-15,-3 0 10 0,0 2-10 0,3 6 10 16,-9 8-10-16,0 0 10 0,0-3-10 0,0-2 0 15,-3-6 9-15,0 3-9 0,-3 0 0 0,3 5 8 16,-2 5-8-16,5-4 0 0,-6-6 0 0,9-3 8 0,-9-5-8 16,3-3 0-16,3-7 0 0,0-1 0 0,3-2 0 15,0-1 0-15,3-4 0 0,3-1 0 0,0-2 0 0,3 3 0 16,3-1 0-16,-3 1 0 0,6-4 0 0,0-1-8 16,0-4 8-16,3-2-8 0,-3-3 8 0,6-2-8 15,0 2 8-15,-1-2 0 0,4-4-9 0,0 1 9 16,3 3 0-16,0-3-9 0,3 0 9 0,2-3 0 15,4 6 0-15,-6-3 0 0,-3 0 0 0,0 2 0 16,-3-2 0-16,-1 3 0 0,-2-1 0 0,-3 1 9 16,3-1 4-16,-6 1 1 0,3 0 0 0,-9 2 0 15,6 0 4-15,-3 0 1 0,-3-2 0 0,0 2 0 16,-3 3-4-16,6-3-1 0,-6 0 0 0,0 6 0 16,0 2-14-16,0-2 8 0,0-1-8 0,3-2 0 15,3 0-114-15,-6 0-29 0</inkml:trace>
  <inkml:trace contextRef="#ctx0" brushRef="#br0" timeOffset="39425.36">8592 13629 576 0,'0'0'51'0,"0"0"-41"0,0 0-10 0,0 0 0 16,0 0 192-16,0 0 37 0,0-6 7 0,0 6 2 16,0 0-156-16,0 0-31 0,0 0-7 0,0-5 0 15,0 5 11-15,3-5 2 0,0-3 1 0,0 3 0 16,6-1-32-16,-3-2-6 0,3-2-2 0,0-3 0 16,9-1-3-16,-3 1-1 0,5 0 0 0,-2 0 0 15,3-3-6-15,3 0-8 0,0-3 11 0,-3 3-11 16,2-2 14-16,-2 2-4 0,3 0-1 0,-3 0 0 0,3-2 7 15,-3 2 0-15,-1 0 1 0,1 0 0 0,0 0-17 0,3 0-12 16,0 1 1-16,2 1 1 16,1-2-50-16,3 6-11 0</inkml:trace>
  <inkml:trace contextRef="#ctx0" brushRef="#br0" timeOffset="40244.69">9530 14481 1094 0,'0'0'97'0,"0"0"-77"0,-6 0-20 0,6 0 0 16,0 0 136-16,0 0 24 0,-6 0 5 0,6 0 1 16,-3-3-110-16,3 3-21 0,0 0-5 0,0 0-1 15,-6 0-18-15,6 0-11 0,0 0 12 0,0 0-12 16,0 0 16-16,0 0-4 0,0 0-1 0,0 0 0 16,0 0-11-16,6-8 10 0,3-3-10 0,3 1 10 15,3 2 9-15,3 0 1 0,-1-3 1 0,1 1 0 16,3-3 9-16,0-1 2 0,-3-1 0 0,3 1 0 15,-1 1 4-15,1-3 0 0,0 3 1 0,0-3 0 16,0 3-13-16,0 0-2 0,2-3-1 0,-2 3 0 16,-3-3 2-16,3 2 0 0,-3 1 0 0,3 3 0 0,-6-1-8 15,2 0-2-15,1 1 0 0,0-1 0 16,-6 6 1-16,-3-3 0 0,0 3 0 0,0-1 0 16,-6 4-1-16,-3 2 0 0,0 0 0 0,0 0 0 0,0 0-5 0,0 0 0 15,0 0-8-15,0 0 12 0,0 0-12 0,0 0 0 16,0 0 0-16,0 0-746 15,0 0-152-15</inkml:trace>
  <inkml:trace contextRef="#ctx0" brushRef="#br0" timeOffset="40934.83">9000 15438 518 0,'0'0'23'0,"0"0"5"0,0 0-28 0,0 0 0 0,0 0 0 0,0 0 0 15,0 0 160-15,0 0 26 0,0-5 6 0,6-3 0 16,-6 3-108-16,3-3-23 0,0 3-4 0,3-3-1 16,-3 2-11-16,3-1-2 0,0-1-1 0,0-3 0 15,6-5 17-15,-3 3 3 0,-1 2 1 0,1-2 0 16,6 3-8-16,3-4-2 0,-3 1 0 0,0 0 0 15,3 0 5-15,0-1 1 0,-1-2 0 0,1 3 0 16,0-3-59-16,0 3-9 0,0 0-3 0,0 0-1 0,0-1 13 16,-1 4 0-16,1-3 0 0,3-1 0 15,0-1 0-15,0 1 0 0,0 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2:54:49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8256 6263 543 0,'0'0'24'0,"0"0"5"0,0 0-29 0,0 0 0 15,0 0 0-15,0 0 0 0,9 0 106 0,-3-3 15 16,-6 3 3-16,9-3 1 0,-3 1-25 0,3-6-4 16,2 3-2-16,-2-3 0 0,3 2-25 0,-3-2-5 15,3-2 0-15,-3 2-1 0,0-3-27 0,0 3-6 16,0-2-1-16,0-1 0 0,-3 3 2 0,3-2 0 0,-3-1 0 0,3 0 0 16,-3 4-4-16,-1-1-1 0,4-3 0 0,-3 3 0 15,0 0-12-15,0 0-2 0,0 0-1 0,0-2 0 16,-3-1-3-16,0 1-8 0,0 2 12 0,0 2-4 15,-3-2 0-15,0 8 0 0,0 0 0 0,0 0 0 16,0 0 7-16,0 0 1 0,0 0 0 0,3-5 0 16,-3 5-16-16,3-5-16 0,-3-1 3 0,0 6 1 15,0 0 20-15,0 0 5 0,0 0 1 0,0 0 0 16,0 0-22-16,0 0-5 0,0 0-1 0,0 0 0 16,3-5 14-16,-3 5 0 0,0 0 0 0,0 0 0 15,0 0-10-15,0 0 10 0,0 0-10 0,0 0 10 16,0 0-18-16,0 0 2 0,0 0 1 0,0 0 0 0,0 0-2 15,-3 8-1-15,3 8 0 0,-6-3 0 16,3 0 6-16,-3 1 2 0,0-1 0 0,0 0 0 16,0 0 10-16,-3-2 0 0,3 2 10 0,0 0-10 15,0-5 0-15,1 3-8 0,-1 0-1 0,0-4 0 0,3 4 9 16,0-6 11-16,3 3-3 0,0-8 0 0,0 0-8 0,0 0-9 16,0 0 9-16,0 0-13 0,0 0 13 0,0 0 0 15,0 0 0-15,0 0 0 0,0 0 11 0,0 0-11 16,0 0 10-16,3-8-10 0,0 3 13 0,3-3-3 15,-3-2-1-15,3-1 0 0,-1 3-9 0,1-3 0 16,0 3 9-16,0-2-9 0,0-1 0 0,0 3 0 16,0-2 0-16,0 2-548 15,0 3-112-15</inkml:trace>
  <inkml:trace contextRef="#ctx0" brushRef="#br0" timeOffset="1292.97">9524 6226 748 0,'0'0'33'0,"0"0"7"0,0 0-32 16,0 0-8-16,0 0 0 0,0 0 0 0,0 0 81 0,0 0 15 15,0 0 2-15,0 0 1 0,0 0-64 0,0 0-13 16,0 0-2-16,0 0-1 0,0 0-7 0,0 0 0 16,0 0-1-16,0 0 0 0,0 0-11 0,0 0 0 15,0 0 0-15,0 0 8 0,0 0 20 0,0 0 3 16,3-6 1-16,-3 6 0 0,0 0-16 0,0 0-4 16,0 0 0-16,0 0 0 0,0 0 39 0,0-5 7 0,0 0 2 0,0 5 0 15,-3-3-4-15,3 3 0 16,-3-5 0-16,0-3 0 0,0 5-28 0,0-5-5 0,0 3-2 0,0-3 0 15,0 0 11-15,0 3 3 0,0-3 0 0,-3 3 0 16,3-3-7-16,-3 0-2 0,0 0 0 0,-3 0 0 16,3 3-10-16,0-3-1 15,0 2-1-15,1-2 0 0,-4 3-14 0,3-3 8 0,0 0-8 16,-3-5 0-16,3-3 8 0,0 3-8 0,0 0 0 0,0 2 9 16,0 1-9-16,3-4 0 0,-3 4 0 15,3-1 0-15,-3 1 8 0,3 2-8 0,0-3 0 0,0 3 8 16,0 0 9-16,3 3 2 0,-3 0 0 0,0-3 0 15,0 2-19-15,3 6-9 0,0-5 1 0,0 5 0 16,-3-5 8-16,3-1 11 0,0 6-3 0,0 0 0 16,0-5-8-16,0 5 0 0,0 0 0 0,0 0 0 15,0-5 0-15,0 5-17 0,0 0 2 0,0 0 1 16,0 0 22-16,0 0 5 0,0 0 1 0,0 0 0 16,0 0-25-16,0 0-5 0,0 0 0 0,0 0-1 0,0 0 17 15,0 0-8-15,0 0 8 0,0 0 0 16,0 0-12-16,0 0 4 0,0 0 8 0,0 0-13 0,0 0-1 15,0 0 0-15,3 5 0 0,-3 3 0 16,3 5 3-16,-3-7 1 0,0 2 0 0,0 2 0 0,0 3 10 0,0 1-8 16,0-1 8-16,-3 5-8 0,3 4 8 0,0-4 0 15,0-2-9-15,0-3 9 0,-3-2 0 0,3-3 0 16,0 0 0-16,0 0 8 0,0-8-8 0,0 5 0 16,0-5 0-16,0 0 0 0,0 0 0 0,0 0 0 15,0 0 0-15,0 0 0 0,0 0 0 0,0 0 0 0,0 0 0 0,0 0 0 16,0 0 14-16,0 0-2 0,0 0-1 0,0 0 0 15,0 0 6-15,0 0 2 0,0-5 0 0,-3-6 0 16,3-5 2-16,0 0 1 16,-3 0 0-16,0 0 0 0,3 3-10 15,-3-3-1-15,3 6-1 0,0-3 0 0,-3-1-10 0,0 4 0 0,3-1 0 0,0 3 0 32,0 0-79-32,-3 3-17 0</inkml:trace>
  <inkml:trace contextRef="#ctx0" brushRef="#br0" timeOffset="8346.36">11048 5995 403 0,'0'0'36'0,"0"0"-36"0,0 0 0 0,0 0 0 16,0 0 46-16,0 0 2 0,0 0 1 0,0 0 0 15,0 0-11-15,0 0-2 0,0 0-1 0,0 0 0 16,0-7-3-16,0 7-1 0,0 0 0 0,0 0 0 16,0 0-14-16,0 0-2 0,0 0-1 0,0 0 0 15,0 0-1-15,0 0 0 0,0 0 0 0,0 0 0 16,0 0 15-16,0 0 4 0,0 0 0 0,0 0 0 15,0 0-3-15,0 0 0 0,0 0 0 0,0 0 0 16,0 0-29-16,0 0 0 0,0 0 0 0,0 0 0 16,0 0 19-16,0 0-3 0,0 0 0 0,0 0 0 0,0 0-16 0,0 0 0 15,0 0 0-15,0 0 0 0,0 0 9 0,0 0-1 16,0 0-8-16,0 0 12 16,0 0-12-16,0 0 0 0,0 0 0 0,0 0 0 0,0 0 0 0,0 0 0 15,0 0 0-15,0 0 0 0,0 0 0 0,0 0 0 16,0 0-13-16,0 0 4 0,0 0 45 0,0 0 10 15,0 0 2-15,0 0 0 0,6 0-39 0,-6 0-9 16,6 0 0-16,0 0 0 0,-6 0 0 0,6 0 8 16,0 0-8-16,3-3 8 15,-9 3-28-15,6 0-7 0,-1 0-1 0,-5 0 0 0,9 0 38 0,-3 0 7 16,0 0 2-16,-6 0 0 0,6-3 8 0,-6 3 1 16,9 3 1-16,-3 0 0 0,0-6-13 0,3 3-4 15,-9 0 0-15,6 0 0 0,0 0 6 0,3 0 1 16,-9 0 0-16,6 3 0 0,-6-3-19 0,6 0 0 15,3-3 0-15,-3 3 0 0,0 0 25 0,3 0-1 16,-4-3-1-16,1 3 0 0,3 3-10 0,0-3-1 0,0 0-1 16,0 0 0-16,-3 0-1 0,3 0 0 0,0 0 0 0,0 0 0 15,0 3-10-15,0-3 0 0,0 7 0 0,3-7 0 16,-6 0 0-16,2 0 0 0,4 3 0 0,-3-3 0 16,6 0 0-16,-3-3 0 0,-3 3 0 0,3 0 0 15,3 0 0-15,-3 0 0 0,0 0 8 0,3 0-8 16,-4 0 19-16,4-5-2 0,-3 5 0 0,0-2 0 15,3 2-17-15,-3-3 0 16,0 3 0-16,0 0 0 0,3-3 0 0,-3 3 0 0,-1 0 0 0,1 0 0 16,3 0 0-16,-3 0 0 0,0 0 0 0,3 0 0 15,0 0 0-15,0 0 0 0,0 0 0 0,2 0 0 16,1 0 13-16,0 0-1 0,3 0 0 0,-3-5 0 16,0 5-12-16,0 0 11 0,-1 0-11 0,1-3 10 15,-3 1-10-15,3-1 0 0,-3 0 9 0,0 3-9 0,0-5 8 16,0 2-8-16,-1 1 8 0,-2-1-8 0,0 0 0 0,-3 1 0 15,3-1 0-15,0 3 0 0,-3-2 8 0,3 2-8 16,-3 0 8-16,3-3-8 0,-3 3 9 0,0-3-9 16,-1 1 12-16,4 2-12 0,-3-3 10 0,0 3-10 15,0 0 8-15,0-3-8 0,-3 3 0 0,0-2 8 16,0 2-8-16,-6 0 0 0,0 0 8 0,0 0-8 16,6 0 8-16,-6 0-8 0,0 0 0 0,0 0 0 0,0 0 0 15,0 0 0-15,0 0 21 0,0 0-1 16,0 0 0-16,0 0 0 0,0 0-20 0,0 0 0 0,0 0 0 0,0 0 0 15,0 0 0-15,0 0 0 0,0 0 0 0,0 0 0 16,0 0 11-16,0 0-3 16,0 0 0-16,0 0 0 0,0 0 0 0,0 0 0 0,0 0 0 15,0 0 0-15,0 0-8 0,-3 0 8 0,3 0-8 0,-6 0 8 16,-3 0-8-16,3 0 0 16,0 2 0-16,0-2 0 0,0 3 0 0,0-3 0 0,-3 3 9 0,3-3-9 15,-3 2 0-15,1-2 0 0,-1 3 0 0,0-3 0 16,-3 0 0-16,3 0 0 0,-3 0 0 0,0 3 0 15,0-1 0-15,0 1 0 0,0-1 0 0,0 1 0 16,-3 0 0-16,-2-1 0 0,-1 1 0 0,0 2 0 16,-3-2 0-16,0 2 0 0,-3-2 0 0,1 2 0 15,-1 1 0-15,-3 1 0 0,0 1 0 0,3 0 0 16,-2 6-8-16,2-4 8 0,-3 1-8 0,3-3 8 16,0 0 0-16,1 0 0 0,-1 2 0 0,0-7-8 0,0 2 8 15,0 0 0-15,4-2 0 0,-1 2 0 0,0-2 0 0,0 2 0 16,0-5 0-16,3 3 0 0,-3 0 0 0,4-1 0 15,-1-2 0-15,0 3 0 0,3-1 0 16,-3-2 0-16,3 3 0 0,0-3 8 0,3-3-8 0,1 3 0 16,-1 0 0-16,0 0 8 0,3 0-8 0,-3 0 0 15,3 0 0-15,0 0 0 0,0 0 0 0,3-2 0 16,-3 2 0-16,6-3 0 0,-6 3 0 0,6-2 0 16,-3-1 0-16,3 0 0 0,-3 1 0 0,6 2 0 15,-5-3 0-15,5 3 8 0,-3-3-8 0,3 3 0 16,-6-5 0-16,6 5 8 0,0 0-8 0,0 0 0 15,0 0 0-15,0 0 0 0,0 0 0 0,0 0 0 0,0 0 0 0,0 0 0 16,0 0 0-16,0 0 0 0,0 0 0 0,0 0 0 16,0 0 0-16,0 0-8 0,0 0 8 0,0 0 0 15,0 0-12-15,0 0 4 0,0 0 0 0,0 0 0 32,0 0-16-32,9 3-4 0,-4-3 0 0,1 2 0 0,3 1 37 0,3 0 7 0,-3-1 2 15,3 1 0-15,0 0-18 0,0-1 0 0,3-2 0 16,0 3 0-16,3-3 0 0,2 0 10 0,1 0-10 15,0 2 12-15,0-2-12 0,3 0-11 0,0 3 3 16,-1 0 0-16,1-1 8 0,0 1 0 0,0 0 0 0,0 2 0 16,-1-2 0-16,-2-1 0 0,0 4 0 0,-3-4 0 15,3-2 0-15,-3 0 0 0,2 0 0 0,-2 0 0 16,0 0 8-16,3-2-8 0,0-1 10 0,-3 3-10 16,3-5 0-16,-4 2 0 0,4 0 0 0,-3 1 0 0,0-4 0 15,-3 6 0-15,-3-2 0 0,0-1 9 0,-3 0-25 0,0 3-6 16,-9 0-1-16,0 0 0 15,0 0-93-15,0 0-20 0,0 8-3 0,0 0-1 0</inkml:trace>
  <inkml:trace contextRef="#ctx0" brushRef="#br0" timeOffset="9599.48">13265 5956 1105 0,'0'0'24'0,"0"0"4"0,0 0 2 0,0 0 2 0,0 0-32 0,0 0 0 0,0 0 0 0,0 0 0 16,0 0 32-16,0 0 0 0,0 0 0 0,0 0 0 16,0 0-32-16,0 0 0 0,0 0 0 0,0 0 0 15,0 0 32-15,0 0 0 16,0 0 0-16,0 0 0 0,6-3-32 0,0 3-19 0,3 0 3 0,0-3 0 16,0 3 16-16,3-2 0 0,0 2 0 0,3-3 0 15,-3-2 12-15,0 2 7 0,0 1 1 0,-1-1 0 0,1-2-20 16,0 5 0-16,0-6 0 0,0 6-9 15,-3-5 9-15,0 2 0 0,3 1 0 0,-3-1 0 0,-3 1 0 0,3-1 8 16,-3 3-8-16,-6 0 11 0,3-3-11 16,-3 3 0-16,0 0 0 0,0 0 8 0,0 0-8 15,0 0 0-15,0 0 0 0,0 0 0 0,0 0 15 0,0 0 1 16,0 0 0-16,0 0 0 0,0 0-7 0,0 0-1 16,-6 3 0-16,0-3 0 0,-3 3-8 0,3-1 0 15,-3 1 0-15,0-1 0 0,0 1 0 16,0 0 0-16,0-3 9 0,-3 2-9 15,3 4-46-15,-3 2-14 0,-14 2-2 0,2 3-1 0</inkml:trace>
  <inkml:trace contextRef="#ctx0" brushRef="#br0" timeOffset="22286.64">8920 9252 403 0,'0'0'17'0,"0"0"5"0,0 0-22 0,0 0 0 16,0 0 0-16,0 0 0 0,-6-5 56 0,6 5 6 15,0 0 2-15,0 0 0 0,-3-2 2 0,3 2 1 16,0 0 0-16,-3-6 0 0,0 4-15 0,3 2-4 16,-3-6 0-16,0 1 0 0,3 0-9 0,-3-3-3 15,0 3 0-15,3-3 0 0,-3 0 7 0,3-6 1 16,-3-4 0-16,3-1 0 0,-3 1-10 0,3 2-2 15,-3 0 0-15,0 3 0 0,0 0 6 0,3-3 1 16,0 3 0-16,-3-1 0 0,0 1 1 0,0 0 1 16,3 2 0-16,-3-2 0 0,0 2-41 0,0-2 0 15,0 3-11-15,0-1 3 0,0 0 19 0,3 1 4 0,-3-1 1 16,-3-2 0-16,6 0-16 0,-3 0 11 0,0 2-11 0,0-5 10 16,0 3-10-16,3-3 0 15,-3 0 9-15,0-2-9 0,0-9 0 0,3 1 0 0,-3 2 0 0,3 3 0 16,0 0 0-16,-3-1 0 0,3 1 0 0,0 3 0 15,0-1-13-15,0 3-1 0,-2 0 0 0,2 1 0 16,0-1 27-16,0 2 6 0,0 1 1 0,0-3 0 16,0 3-20-16,0 0 10 0,2-3-10 0,-2 0 8 15,0 0-8-15,0-2 0 0,0 2 0 16,3-3-11-16,-3 4 11 0,0-7 11 0,3-4-3 0,0 2 0 16,-3 0 5-16,3 6 1 0,0-1 0 0,3-2 0 15,-3 5-14-15,0 0 8 0,3 0-8 0,0 3 0 16,0 3 0-16,0-1 0 0,-3 3 0 15,3-2 0-15,0 2 0 16,0 0 0-16,0 0 0 0,0 2 0 0,-3-2 0 0,6 3 0 0,-3-3 0 0,3 3 0 0,-3-3 0 0,2 3 0 16,4-1 0-16,-3 4 0 0,0-4 0 0,0 6 0 15,3-2-8-15,0 2 8 16,-3 0 0-16,3 2-10 0,0 4 10 0,3-4-8 0,2 4 8 16,-2-1-10-16,0 3 10 0,-3-3-10 0,0 6 10 0,-3-1 0 15,3 1 0-15,-3 0 0 0,0 2 0 16,0 0 0-16,0 3 0 0,0-3 0 0,-1 3 0 0,1 0 0 15,0 0 0-15,0 2 0 16,3 3-29-16,-3-2-1 0,0-1 0 0,0-2 0 0,0 0 46 0,0 0 8 16,0-3 3-16,-3 3 0 0,3 0-27 0,-3-3 0 15,0 1 0-15,2-1 0 0,-2-3 0 0,0 4 0 0,0-1 0 16,0 0 0-16,0-2-11 0,-3 2 3 16,3-3 0-16,0 4 0 0,-3-4 17 0,3 1 4 15,-3-1 1-15,0 4 0 0,0-4-14 0,0 3 8 0,3 3-8 16,-3-2 0-16,0 4 11 0,0 1-11 0,0 7 12 0,-3-2-12 15,3-3 8-15,-3 3-8 0,0-3 0 0,3 0 0 16,-3-2 0-16,3 2 0 0,-6-3 8 0,3 1-8 16,0-1 0-16,0-2 0 0,0 3 8 0,-3-3-8 15,3 0 0-15,-3-1 10 0,3 1-10 0,0 0 8 16,-3-3-8-16,3 1 12 0,-3 2-12 0,0-3 12 16,3 0-12-16,-3 3 0 0,3-3 9 0,0 6-9 15,-3 2 0-15,0 0 9 0,0-5-9 0,3 0 0 16,-3 0 21-16,3-3-2 0,-6-3-1 0,6 4 0 15,-3-4-18-15,0 3-17 0,0-2 3 0,0 0 1 16,0-3 13-16,0-1 0 0,0 1 0 0,0 0 0 16,-3-2 0-16,3 2 0 0,0-3 0 0,3 3 0 15,0-8 0-15,-6 5 0 0,6-5 13 0,-3 5-4 0,3 1 4 16,0-6 1-16,-6 5 0 0,6-5 0 0,-3 5-14 0,-2-2 11 16,2 2-11-16,-3-2 10 0,6-3 3 15,-6 3 1-15,0-1 0 0,3 1 0 0,-6-1 2 0,3 1 1 16,0-3 0-16,-3 0 0 0,-3 3 7 0,3-3 2 15,-3 2 0-15,0-2 0 0,-3 0-14 16,1 0-4-16,-1 0 0 0,-6 0 0 0,-6 0-8 0,0 0 0 16,0-2 0-16,1 2 8 0,-1-3-8 0,3 0 0 15,0 1 0-15,3-1 0 0,1 1-9 0,-1-1-4 0,0 3-1 16,0-3-998-16</inkml:trace>
  <inkml:trace contextRef="#ctx0" brushRef="#br0" timeOffset="25586.4">17287 9260 172 0,'-12'0'8'0,"12"0"1"0,0 0-9 0,0 0 0 15,-6 0 0-15,-3 0 0 0,-6 0 111 0,6 0 20 0,3 0 4 16,0 0 1-16,-3 0-80 0,3 0-16 16,6 0-4-16,0 0 0 0,-6 0 16 0,6 0 2 15,0 0 1-15,0 0 0 0,0 0 33 0,0 0 6 0,0 0 2 0,0 0 0 16,6 0-4-16,-6 0 0 0,0 0 0 0,9 0 0 16,6-5-21-16,-6 5-5 0,-3-3-1 0,3 1 0 15,0-1-15-15,0 3-3 0,0-2-1 0,0-1 0 16,-3 3-7-16,3-3-2 0,2 1 0 0,-2 2 0 15,0-3-18-15,0 0-4 0,3 1-1 0,-3 2 0 16,0 0-14-16,0 0-18 0,-3-3 4 0,3 3 1 16,0-3 13-16,0 3 0 0,-9 0 0 0,0 0 0 15,6-2 9-15,-6 2 5 0,0 0 1 0,0 0 0 16,0 0-15-16,0 0 0 0,0 0 0 0,0 0 0 16,0 0 0-16,0 0 0 0,0 0 0 0,0 0 0 15,0 0-16-15,0 0 3 0,0 0 1 0,0 0 0 31,0 0-26-31,0 0-5 0,0 0-1 0,-3 5-582 0,3 3-117 0</inkml:trace>
  <inkml:trace contextRef="#ctx0" brushRef="#br0" timeOffset="26567.67">18263 9284 403 0,'0'0'17'0,"0"0"5"0,0 0-22 0,0 0 0 0,0 0 0 0,0 0 0 0,0 0 186 0,0 0 33 16,0 0 6-16,0 0 2 0,0 0-150 0,0 0-29 15,0 0-7-15,0 0-1 0,0 0-22 16,0 0-5-16,-6-2-1 0,0 2 0 0,6 0 0 0,-6 0 0 16,0 0 0-16,6 0 0 0,0 0 16 0,-6 0 4 15,0 2 0-15,6-2 0 0,-6 0 24 0,3 3 6 16,-3-3 1-16,1 3 0 0,-1-1-24 0,0 1-5 15,0-3-1-15,-6 2 0 0,-3 1-18 0,3-3-4 16,0 3-1-16,3-1 0 0,0-2 0 0,0 3 0 16,0-3 0-16,3 3 0 0,0-3 2 0,6 0 0 0,-6 2 0 15,1 1 0-15,5-3-23 0,0 0-4 0,-6 3-1 0,0-1 0 16,6-2 38-16,0 0 7 16,-6 0 2-16,0 0 0 0,6 0-23 0,0 0-8 0,0 0 0 0,0 0 9 15,-6 0-9-15,6 0 12 0,0 0-12 0,0 0 12 16,0 0 26-16,0 0 6 0,0 0 0 0,0 0 1 15,0 0-2-15,0 0-1 0,0 0 0 0,0 0 0 16,0 0-6-16,0 0-2 0,9 0 0 0,-3 0 0 16,3 0-22-16,2 0-4 0,-2-2 0 0,6 2-8 15,6 0 0-15,0 0 0 0,-3 0 0 16,3 0 0-16,-3 0 0 0,-1 0 0 0,1 0 8 0,0 0-8 16,0 2 22-16,-3-2 1 0,3 0 0 0,-3 3 0 15,2-3-23-15,-2 0 0 0,3 0 0 0,-3 0-8 16,3 0 8-16,0 0 0 0,0 3 8 0,-1-3-8 15,4 2 16-15,3 1 0 0,3-3-1 0,0 0 0 16,-3 0-7-16,-1 0-8 0,1 0 11 0,0 0-11 16,-3 0 12-16,0 0-4 0,-1 0 0 0,-2 0-8 0,0 0 23 15,0 0-3-15,0 0 0 0,0 0 0 0,-3 0-20 0,0 0-10 16,-1 0 1-16,1 0 0 0,-3 0 9 0,0 0 0 16,3 0 10-16,-3 0-10 0,0 0 9 0,0 0-9 15,0 0 8-15,-3 0-8 0,2 0 0 0,1 0 0 16,0-3 0-16,0 3 0 0,6-2 15 0,-3 2-3 15,0 0 0-15,-3 0 0 0,0-3 7 0,0 3 1 16,-4-3 0-16,1 3 0 0,0-2-20 0,0-1 0 16,-3 3 0-16,0 0-9 0,0-3 9 0,-6 3 0 0,6 0 0 15,-6 0 0-15,9 0 0 0,-3 0 0 0,-6 0 0 16,0 0 0-16,0 0 0 0,6-2 8 0,-6 2-8 16,0 0 0-1,0 0-60-15,0 0-16 0,0 0-3 0,0 0-746 16,0 0-150-16</inkml:trace>
  <inkml:trace contextRef="#ctx0" brushRef="#br0" timeOffset="30484.09">4112 8144 230 0,'0'0'20'0,"0"0"-20"0,0 0 0 0,0 0 0 15,0 0 92-15,0 0 13 0,0-5 3 0,0 5 1 16,0 0-61-16,0 0-12 0,6-6-2 0,-6 6-1 0,0 0-25 0,0 0-8 16,9 0 0-16,-9 0 0 0,0 0 8 0,0-5-8 15,0 5 0-15,0 0 0 16,6-3 38-16,-6 3 1 0,9 0 0 0,-9 0 0 0,6 0-11 0,-6 0-1 15,3-2-1-15,3-1 0 0,6 0 5 0,-9 1 1 16,6-1 0-16,-3-2 0 16,6 2 0-16,-9-2 0 0,6 0 0 0,0 2 0 0,0 0-32 0,0-2 0 15,2 0-13-15,-5 2 4 0,0-2 45 0,3 0 10 16,0 2 2-16,0-5 0 16,3 3-39-16,-6-1-9 0,3 1 0 0,-3 0 0 0,3-1 13 15,-3 1 1-15,0 3 0 0,-6 2 0 0,0 0 2 0,3-6 1 16,-3 6 0-16,0 0 0 0,0 0 3 0,0 0 0 15,0 0 0-15,0 0 0 0,0 0-8 0,-6 3 0 16,0 0-1-16,0-1 0 0,0 1-11 0,-9 2 0 0,9 0 0 16,-9 1 8-1,3 2-27-15,-3 2-5 0,6-2-2 0,-8 3 0 16,5-1 46-16,-6 1 10 0,0-1 2 0,3 4 0 0,-3-1-21 0,0 0-11 0,-3 0 12 16,7-2-12-16,-7 0 0 0,6-1 0 0,3-2 0 0,-3 3 0 15,6 2 0-15,0 0 0 0,-3-2 0 0,6-3 0 16,-3 0 0-16,6 0 0 0,0-3 0 0,1 0 0 15,2-5-9-15,2 8-3 0,1 3 0 0,0-6 0 16</inkml:trace>
  <inkml:trace contextRef="#ctx0" brushRef="#br0" timeOffset="34936.76">13134 5551 633 0,'0'0'56'0,"0"0"-44"16,0 0-12-16,0 0 0 0,0 13 16 0,-3 0 2 16,3 1 0-16,-3-1 0 15,1-8-38-15,-1 3-7 0,0 3-1 0,-3-1-254 0</inkml:trace>
  <inkml:trace contextRef="#ctx0" brushRef="#br0" timeOffset="36694.33">13126 5927 748 0,'0'0'67'0,"0"0"-54"16,0 0-13-16,0 0 0 0,0 0 82 16,0 0 14-16,0 0 2 0,0 0 1 0,0 0-74 15,0 0-14-15,0 0-3 0,0 0-8 0,0 0 0 0,0 0 0 16,0 0-10-16,0 0 10 0,0 0 18 0,0 0 11 16,0 0 3-16,0 0 0 0,0 0 0 0,0-6 0 15,0 6 0-15,0 0 0 0,0-8-8 0,0 3 0 16,-3 0-1-16,3 0 0 0,-3-1 14 0,-3 1 3 0,3 2 1 0,0-5 0 15,-3 0-22-15,3 3-5 0,0-3-1 0,0 3 0 16,-3-3 11-16,3 3 3 0,0-3 0 0,-3 0 0 16,3 3 2-16,0-3 1 0,0 2 0 0,0-2 0 15,0 3-10-15,0-3-1 0,0 3-1 0,0-3 0 16,3 0-2-16,-3 0 0 0,3 0 0 0,0 3 0 16,-3-6 0-16,3 3 0 0,-3-2 0 0,3 2 0 15,0-3-16-15,-3 1 8 0,0-1-8 0,0 0 0 16,3 4 17-16,-3-4-3 0,0 0-1 15,0-2 0-15,0-8-1 0,0 0 0 0,0 8 0 16,0-3 0-16,3 2-3 0,-3 4-1 0,0-3 0 0,0 2 0 16,3 0 5-16,0 4 1 0,-2-7 0 0,-1 6 0 15,3-2-14-15,-3-1 8 0,3 3-8 0,0 0 0 16,0-2 0-16,0 2 0 0,0 0 0 0,0 0 0 16,0 3 10-16,3-6-10 0,-3 3 10 0,3 0-10 15,-3 0 15-15,2 3-3 0,1-3-1 0,0 3 0 0,-3-6-19 0,3 3-4 16,3 0-1-16,-3-2 0 15,-3 2 21-15,3 0 5 0,3 0 1 0,-6 0 0 0,3 0-14 0,0 3 0 16,0-3 8-16,0 2-8 0,-3-1-9 0,6 1-5 16,-3 1-1-16,0 2 0 0,3-7 23 0,-3 2 4 15,3 0 0-15,0-3 1 0,3-5-25 0,-3 1-4 16,3 4-2-16,-3 0 0 0,0 3 18 0,0 0 0 16,-3 3 8-16,3-3-8 0,-1 6 0 0,1-1 0 15,-3-5 0-15,0 3 0 0,-3 5 0 0,6-3 20 16,-6 3-2-16,3-5-1 0,0-1-26 0,-3 6-6 0,3-2-1 0,-3 2 0 15,3-5 28-15,-3 5 4 0,6-3 2 0,0 0 0 16,0-2-18-16,0 5 0 0,-6 0 0 16,6-5 0-16,0-1-12 0,3 4-5 0,0 2-2 15,-3-6 0-15,0 4 19 0,3-1 0 0,-3 1 0 0,0 2 0 16,2-6 0-16,-2 4 0 0,0 2 0 0,0-3 0 16,0 0 0-16,0 3 0 0,-6 0 0 0,9 0 0 15,0 0 0-15,-3 0 0 0,0 0 0 0,3 0 0 16,-3 0 0-16,0 0 0 0,3 0 0 0,-3 0 0 15,0 0-8-15,3 0 8 0,0 0 0 0,-3 3 0 16,-1-3 0-16,4 0 0 0,-9 0 0 0,6 0 0 16,3 0 0-16,-3 0 0 0,0 0 0 0,0 3 0 15,-6-3 0-15,9 0 0 0,-3 2 0 0,0-2 0 16,-6 0 0-16,9 6 0 0,-3-6 0 0,3 2 0 16,-9-2 0-16,6 3 0 0,0-1 0 0,0 4 0 15,-6-6 0-15,6 0 0 0,3 5 0 0,-4-2 0 16,1 2 0-16,0-5 0 0,0 3 0 0,0-1 0 15,0 1 0-15,0 0-8 0,-6-3 8 0,9 5 0 16,-6-3 0-16,3 4 0 0,0-1 0 0,-3 0 0 16,0 1 0-16,0-1 0 0,3 3 0 0,-3 2 0 0,0 4 0 15,0-1 0-15,0-2 0 0,0-4-10 0,0 1 10 0,0 0 0 16,0 0 0-16,0 3 0 0,0-6 0 0,0 3 0 16,3 0 0-16,-3 0 0 0,0-3 0 0,0 1 0 15,-1 1 0-15,1-1 0 0,6 2 0 0,-6-3 0 16,0 3 0-16,0 0 0 0,0 0 0 0,0 0 0 15,0 0 0-15,0 0-8 0,0 2 8 0,0-5-13 0,0 6 5 16,0-3 8-16,-3 0 0 0,0 0 0 0,3 2 9 0,0-2-1 16,-3 0-8-16,3 3 0 0,0-3 0 15,0 0 0-15,0 2 0 0,-3-2 0 16,3 3 0-16,3-3 0 0,-3 0 0 0,3 2 0 0,-6 1 0 16,3 0 0-16,0 2 0 0,0-5 0 0,-3 2 0 15,0 6 0-15,0 3 0 0,0-3 0 0,-3-1 0 0,3-1 0 16,-3-1 0-16,3 0 0 0,-3-5 0 15,3 0 0-15,-6 5 0 0,6-5 0 0,-3 3 0 16,0-3 0-16,0 0 0 0,0 0 0 0,0-3 0 0,3 3 0 16,0-8 0-16,-3 5 0 0,0 3 0 0,3-8 8 15,-3 3-8-15,0 5 0 0,0-3 8 0,0 3-8 16,-3-3 0-16,0 0 9 0,-3 3-9 0,0-2 0 16,0-1 8-16,1 0-8 0,2 1 0 0,-3 1 0 15,3-4 0-15,-3 2 0 0,3 1 8 0,-3-1-8 0,3 0 14 16,0 1-1-16,-3-1 0 0,3 0 0 15,-3 0-13-15,3 1-15 0,0-1 3 0,3 0 1 0,-6-2 20 16,6 2 4-16,-3 1 1 0,3-1 0 0,-3-3-14 0,6-2 0 16,-5 3 0-16,2 2 0 0,-3-2-9 0,3 2 9 15,-3-5 0-15,3 6-9 0,-3-4 9 0,3 4 0 16,-3-6 10-16,6 0-10 0,-3 5 0 0,-3-2-10 16,3-1 0-16,-3 3 0 0,6-5 10 0,-3 3 0 15,-3 2 0-15,6-5 0 0,-6 3 9 0,3 2 1 16,-3-2 0-16,6-3 0 0,-6 3-10 0,6-3-12 15,0 0 2-15,-6 5 1 0,3 0 9 0,3-5 12 16,0 0-2-16,-6 3-1 0,0 2-9 0,6-5 0 16,0 0 0-16,-6 3 0 0,3-1 8 0,3-2 0 0,-6 3 0 15,6-3 0-15,-5 5-8 0,2-2 12 0,-3 0-12 16,0-1 12-16,0 1-12 0,0 2 10 0,0-2-10 0,3 0 10 16,-6-1-10-16,3 3 0 0,3-2 0 0,-3 5 8 15,0-3-8-15,3 1 0 0,3-6 0 0,-6 5 8 16,6-5-8-16,-3 3 0 0,3-3 0 0,0 0 0 15,-6 2 14-15,6-2-2 0,-6 0-1 0,6 0 0 16,-6-5 20-16,0 2 4 0,3-2 1 0,-3 2 0 16,0-2-8-16,0 2 0 0,1-5-1 0,-4 8 0 15,0-5-15-15,0 3-2 0,3-4-1 0,-3 1 0 16,-3 0-9-16,3-1-16 0,0 4 4 0,0-1 1 16,-3-2 11-16,3 2 0 0,-6 0 0 0,4 1 0 15,-4 2-146 1,0 2-27-16</inkml:trace>
  <inkml:trace contextRef="#ctx0" brushRef="#br0" timeOffset="42821.08">11087 5988 345 0,'0'0'31'0,"0"0"-31"16,0 0 0-16,0 0 0 0,0 0 56 0,0 0 6 16,0 0 1-16,0 0 0 0,0 0 13 0,0 0 4 15,0 0 0-15,0 0 0 0,0 0-61 0,0 0-19 16,0 0 10-16,0 0-10 0,0 0 69 0,0 0 9 15,0 0 2-15,0 0 0 0,0 0-60 0,0 0-11 0,0 0-9 0,0 0 12 16,0 0-12-16,0 0 0 16,0 0 0-16,0 0 8 0,-6 7-8 0,6-7 0 0,0 0 0 0,-3 0 0 15,3 0 8-15,0 0 0 0,-6 3 0 0,6-3 0 16,-6 5-8-16,6-5 0 0,0 0 0 0,-3 3 0 16,3-3 32-16,-6 3 5 0,6-3 1 0,0 0 0 15,0 0-6-15,-3 8-2 0,0 0 0 0,0 0 0 16,3-8-2-16,0 0 0 0,0 0 0 0,0 0 0 15,0 0-28-15,0 0 0 0,0 0 0 0,0 0 0 16,0 0 0-16,0 0 0 0,0 0 0 0,-3 5 0 16,3-5 9-16,0 0-1 0,0 0 0 0,0 0 0 15,0 0-8-15,0 0-9 0,0 0 9 0,0 0-13 16,-6 5 25-16,6-5 4 0,0 0 2 0,0 0 0 16,0 0-10-16,0 0-8 0,0 0 12 0,0 0-12 15,0 0 10-15,0 0-10 0,0 0 8 0,0 0-8 16,0 0 8-16,0 0-8 0,0 0 8 0,0 0-8 0,0 0 11 0,0 0-3 15,0 0-8-15,0 0 12 16,0 0-2-16,0 0-1 0,0 0 0 0,0 0 0 0,0 0 6 0,0 0 1 16,0 0 0-16,0 0 0 0,0 0-16 0,0 0 0 15,0 0 0-15,0 0 0 0,0 0 0 0,0 0-10 16,0 0 2-16,0 0 0 0,0 0 8 0,0 0 11 16,0 0-3-16,0 0 0 0,0 0-20 0,0 0-4 15,0 0 0-15,0 0-1 0,0 0 17 0,6 5 0 16,-6-5 0-16,0 0 9 0,3 6-9 0,-3-6 0 15,0 0 0-15,6 5-11 0,-6-5 11 0,6 3 0 0,-6-3 8 0,6 2-8 16,0 4 0-16,-6-6 0 16,6 2 0-16,-6-2 0 0,6 8 0 0,0-8 0 0,-6 0 0 0,6 3-8 15,-6-3 8-15,5 2 8 0,-5-2-8 16,6 3 11-16,-6-3 0 0,6 5 0 16,0-5 0-16,-6 0 0 0,6 3-11 0,-6-3 0 0,9 3 0 0,-3-1 0 15,0-2 0-15,0 3 0 0,-6-3 0 0,9 3 0 16,-3-1 0-16,3-2 0 0,-9 0 0 0,6 3 0 15,0 0 0-15,3-3 0 0,-3 0-12 0,0 0 12 16,0 2 0-16,0-2 0 0,2 0 0 0,-2 3 12 16,-6-3-12-16,9 0 0 0,0 0 0 0,0 0 0 15,-3 0 0-15,3 2-9 0,0-2 9 0,3 3 0 16,-3-3 0-16,0 0 0 0,0 0 0 0,3 0 9 16,-3 0-1-16,2 0-8 0,-2 0 12 0,0 0-4 15,-3 0-8-15,3 0-11 0,0 0 3 0,0 3 0 0,0-3 8 16,0 2 0-16,0-2 0 0,0 0 0 0,-3 3 0 15,3 0 0-15,0-3 0 0,-3 0 0 0,2 2 0 0,-2-2 0 16,3 3 0-16,0 0-8 16,0-3 8-16,-3 2 0 0,3 1 0 0,0-3 0 0,-3 0 0 0,3 3 11 15,0-3-11-15,-3 2 12 0,3 1-26 16,0-3-5-16,0 0-1 0,-3 0 0 0,2 0 36 16,1 3 8-16,0-3 0 0,-3 0 1 0,3 0-16 0,0 0-9 15,3 0 10-15,-3 2-10 0,0-2 8 0,3 0-8 16,-3 0 0-16,3 0 0 0,0 0 0 0,-4 0 0 15,4 3 0-15,3-3 0 0,0 0 0 0,0 0 0 16,0 0 0-16,-3 2 0 0,3-2 0 0,-3 0 0 0,0 0 0 0,-1 3 0 16,1-3 0-16,0 0 0 15,-3 3 8-15,3-3-8 0,0 5 0 0,-3-5 8 0,3 0-8 0,0 0 0 16,0 3 0-16,-3-1 0 0,2-2 0 0,1 0 0 16,-3 0 8-16,0 0-8 0,3 0 0 15,-3 3 9-15,0-3-9 0,0 0 0 0,0 0 0 0,3 0 0 16,-3 0 0-16,3 0 0 0,-3 0 0 0,2 0 0 15,1-3 0-15,0 3 10 0,3 0-10 0,-3-2 10 16,3-1-10-16,-3 3 12 0,6-5-12 0,-3 2 12 16,2 3-12-16,-2-3 8 0,0 1-8 0,0 2 8 15,0-3-8-15,0 3 12 0,0 0-12 0,-3-2 12 16,0 2 4-16,-1 0 0 0,1 0 1 0,0 0 0 16,0-3-17-16,0 3-14 0,-3 3 2 0,3-3 1 0,-3 0 11 15,0 0 0-15,0 0 0 0,0 0 0 16,-3 0 0-16,2 0 0 0,1 0 0 0,-3 0-8 15,0 0 8-15,3 0 8 0,-3 2 3 0,0-2-11 0,0 0 12 16,0 0-12-16,3 0 12 0,-9 0-12 0,6 0 8 16,-6 0-8-16,9 0 8 0,-3 0 0 0,0 0 0 15,-6 0 0-15,9 0 0 0,-3 0-8 16,0 0 0-16,3 0-12 0,-3 0 12 0,2 0 0 0,-2 0 0 16,3 0 0-16,-3 0 12 0,3 0-12 0,0-2 0 15,0 2 0-15,0-3 0 0,0 3 0 16,0 0 0-16,3 0 0 0,3 0 0 15,-3 0 0-15,-4 0 0 0,4 0 0 0,-3 0 0 0,0 0 0 0,0 0 0 16,0 0 0-16,0 0 0 0,3 0 0 0,-3 3 0 16,0-3 9-16,3 0-9 0,-3 0 0 0,0 0 0 15,-1 0 0-15,4 0 8 0,-3 0-8 0,0 0 0 16,3 0 0-16,-3 0 0 0,0 0 0 0,3-3 0 0,0 3 0 0,0 0 8 16,0-3-8-16,0 1 0 0,2-1 0 15,-2 3 0-15,0-3 0 0,3 3 8 0,0-2-8 16,3-1 0-16,-6 0 0 0,6 1 0 0,-3 2 0 0,2-3 0 15,1 3 0-15,0-3 0 0,0 3 0 16,0-2 0-16,0 2 0 0,-3-3 0 0,-1 3 0 0,1 0 8 16,0 0-8-16,0-3 0 0,-3 3 0 0,3 0 0 15,-3 0 0-15,0 0 0 0,-3 0 0 0,3-2 8 16,-1 2-8-16,-2-3 0 0,3 3 0 0,0 0 0 16,-6-2 0-16,3-1 0 0,3 3 0 0,-3-3 8 15,-3 3-8-15,3-2 0 0,-3-1 0 0,3 3 8 0,0-3-8 16,-3 3 0-16,2-2 0 0,-2-1 0 0,3 3 0 15,0 0 0-15,-3-3 0 0,-6 3 0 0,6 0 0 0,3 0 8 16,-3 0-8-16,0-5 8 16,-6 5-8-16,9 0 0 0,0-3-8 0,-3 3 8 0,-6 0 0 15,6-2 0-15,3 2 0 0,-3 0 0 0,-6 0 0 16,0 0 0-16,6 0 0 0,-6 0 0 0,0 0 0 0,0 0 0 16,0 0 0-16,0 0 8 0,0 0-8 0,0 0 0 15,0 0 0-15,0 0 0 0,0 0 0 0,0 0 9 16,0 0-9-16,0 0 0 0,0 0 9 0,0 0-9 15,0 0 0-15,0 0 9 0,0 0 0 0,0 0 0 16,0 0 0-16,0 0 0 0,0 0-9 0,0 0 0 0,0 0 0 16,0 0 0-16,0 0 0 0,0 0 8 0,0 0-8 0,0 0 8 15,0 0-8-15,0 0 0 0,0 0 0 0,0 0 8 16,0 0-8-16,0 0 12 0,0 0-12 0,0 0 12 16,0 0-12-16,0 0 12 0,0 0-12 0,0 0 12 15,0 0-12-15,0 0 0 0,0 0 0 0,0 0 8 16,0 0 0-16,0 0-8 0,0 0 12 0,0 0-4 15,0 0-8-15,0 0 0 0,0 0 9 0,0 0-9 16,0 0 0-16,0 0 0 0,-6 0 0 0,6 0 8 16,-6-3-8-16,6 3 0 0,-6 3 0 0,6-3 0 15,-6 0 0-15,0 0 0 0,3 0 0 0,3 0 0 16,-6 0 0-16,6 0 0 0,0 0 0 0,-6 2-8 16,0-2 8-16,6 0 0 0,-6 0 0 0,6 0 0 15,-6 0 0-15,0 3 0 0,3 2 0 0,-3-5 0 16,6 0 0-16,-6 0 0 0,0 0 0 0,0 3 0 15,0-3 0-15,3 3 0 0,-3-3 0 0,1 2 0 0,5-2 0 0,-6 0 0 16,0 3 0-16,0-3 0 16,0 0 0-16,3 3 0 0,3-3 8 0,-6 2-8 0,0-2 0 15,0 3-15-15,6-3 3 0,-6 3 0 0,0-3 12 0,0 2 8 16,6-2 0-16,-6 3-8 0,0-1-12 0,0-2-8 16,0 0-3-16,3 3 0 0,3-3 37 0,-9 0 7 15,3 0 2-15,0 3 0 0,0-1-23 0,3-2 0 16,-5 3 0-16,5 0 0 0,-3-3 0 0,0 2 0 15,0-2 0-15,0 0 0 0,0 3 8 0,0 0-8 16,0-3 10-16,0 0-10 0,-3 2 0 0,3-2-13 16,0 0 1-16,0 3 0 0,0-3 12 0,-3 3 0 15,3-1 0-15,0-2 0 0,-3 0 0 0,3 0 8 16,-2 0 0-16,2 3-8 0,0-3 0 0,0 0 0 16,-3 3-10-16,0-3 10 0,0 2 0 0,-3-2 0 15,3 0 12-15,-3 0-4 0,3 3-8 0,0-1 0 0,0-2 0 16,0 3 0-16,1-3 0 0,2 3 8 0,-3-3-8 15,0 5 8-15,3-5-8 0,-3 0 0 0,3 0 0 0,0 3 0 16,0-1 0-16,0-2 0 0,-3 0-9 0,6 3 9 16,-3-3 0-16,0 5 0 15,0-5-8-15,0 0 8 16,0 0-34-16,0 3-3 16,-3-3-1-16,1 5-614 0,-4 0-124 0</inkml:trace>
  <inkml:trace contextRef="#ctx0" brushRef="#br0" timeOffset="52812.08">17528 9284 403 0,'0'0'36'0,"0"0"-36"0,0 0 0 0,0 0 0 0,0 0-13 0,0 0-10 16,0 0-1-16,0 0-1 0,-6 3 40 0,6-3 8 15,0 0 1-15,0 0 1 0,-9 3 29 0,6-1 6 16,3-2 0-16,0 0 1 0,0 0 3 0,0 0 0 16,0 0 0-16,0 0 0 0,0 0-21 0,-6 3-4 15,0-1-1-15,6-2 0 16,0 0-5-16,0 0-1 0,-6 3 0 0,6-3 0 0,0 0-32 0,0 0 0 16,-6 0 0-16,6 0 0 0,-6 3 32 0,6-3 0 15,0 0 0-15,0 0 0 0,0 0-8 0,0 0-1 16,0 0-1-16,0 0 0 0,0 0 16 0,0 0 3 0,0 0 1 0,0 0 0 15,0 0-42-15,0 0 0 16,0 0 0-16,0 0 0 0,0 0 16 0,0 0 2 0,0 0 0 0,0 0 0 16,0 0 23-16,0 0 5 15,0 0 1-15,0 0 0 0,0 0-31 0,0 0-7 0,0 0-1 0,0 0 0 16,0 0-8-16,0 0 12 0,0 0-12 0,0 0 12 16,0 0 5-16,0 0 2 0,0 0 0 0,0 0 0 15,9-3 1-15,-9 3 0 0,0 0 0 0,3 0 0 16,6-3 0-16,-3 1 0 0,-6 2 0 0,0 0 0 15,0 0-7-15,0 0-1 0,6 0 0 0,-6 0 0 16,0 0-12-16,0 0 9 0,12 0-9 0,-6-3 8 16,-6 3 7-16,0 0 1 0,9 0 0 0,0-2 0 15,-9 2-4-15,0 0 0 0,9 2 0 0,-3-2 0 16,3-2 3-16,-4 2 0 0,-5 0 0 0,9 2 0 16,3-2-3-16,-3 3-1 0,-9-3 0 0,6 0 0 15,3 0-11-15,0 0 12 0,0 0-12 0,-3 2 12 16,-6-2-1-16,9 3 0 0,0-3 0 0,6 3 0 15,-3 2-21-15,2-5-4 0,1 0-1 0,-3 0 0 0,0 3 15 16,-3-1 16-16,0-2-3 0,3 3-1 0,0 0-4 0,3-3 0 16,-9 2-8-16,3-2 12 0,2 3-2 0,-2 0-1 15,0-3 0-15,0 0 0 0,3 0 6 0,-3 0 1 16,0 2 0-16,0-2 0 0,0 0-16 0,0 0 9 16,3 0-9-16,-3 0 8 0,-3 0 20 0,3 3 3 15,2-3 1-15,-2 0 0 0,0 0-32 0,3 0-13 16,-3 0 1-16,0 0 0 0,3 0 12 0,-3 3 10 0,0-3-2 0,3 2 0 15,0-2-8-15,0 0 0 0,-4 3 9 16,4-3-9-16,0 0 0 0,3 0 0 0,6 0 0 16,-3 0 0-16,0 0 12 0,-3 0-3 15,0 0 0-15,-1 0 0 0,-2 0 3 0,3 0 1 16,-3 0 0-16,0 0 0 0,3-3 2 0,-3 3 0 0,0 0 0 16,3 0 0-16,-4 0-3 0,1 0 0 0,0 0 0 15,0 0 0-15,0 0-22 0,0 0-5 0,0 0-1 16,0 0 0-16,0-2 26 0,0 2 5 0,3 2 1 0,-4-2 0 15,4-2-16-15,0 2 0 0,0-3 0 0,0 3 0 16,3 0 0-16,0 0 0 0,5 0 0 0,-2 0 0 16,0-3 16-16,-3 1 0 0,0 2 0 0,-3-3 0 15,0 3-7-15,3 0-1 0,-7 0 0 0,4 0 0 16,0-3-8-16,0 3 0 0,-3 0 0 0,0 0 8 16,0 0-8-16,0 0 0 0,0 3 0 0,-3-3 8 0,5 0-8 0,-5 0 10 15,3 0-10-15,-3 0 10 16,3 0-10-16,-3 0 12 0,0 0-12 0,0 0 12 0,3 0-12 0,0 0 0 15,-3 0 0-15,3 0 0 0,-1 0 12 0,-2 0-4 16,3 0 0-16,0 0 0 0,0-3-8 0,3 3 0 16,3 0 0-16,0 0 0 0,-3 0 0 0,-4 0 8 15,4 0-8-15,-3 0 8 0,0 0-8 0,0 3 0 16,0-3-12-16,0 0 12 0,0 0 0 0,0 0 15 16,-3 0-1-16,0 0 0 0,2 3 5 0,-2-3 1 15,0 0 0-15,0 0 0 0,0 0-20 0,0 0 0 16,0 0 0-16,0 0 0 0,0-3 0 0,0 3 0 15,0 0 0-15,0 0 0 0,0-3 12 0,0 3-2 16,-1 0 0-16,1 0 0 0,0 0-10 0,0 0 0 16,-3-2-12-16,6 2 12 0,-3 0 0 0,0 0 0 0,0-3 0 15,0 3 0-15,3 0 8 0,-3 0-8 0,-3-3 0 0,3 3 8 16,-3 0 9-16,2 0 2 0,1-2 0 0,-3 2 0 16,-6 0-19-16,6 0-16 0,6-3 4 0,0 3 0 15,-3 0 12-15,0-3 13 0,-3 3-2 0,-6 0-1 16,6 0-10-16,-6 0 0 0,0 0 0 0,6 0 0 15,-6 0 0-15,0 0 0 0,0 0 0 0,0 0 8 16,0 0-8-16,0 0 0 0,0 0 0 0,0 0 8 16,0 0-8-16,0 0 0 0,0 0 0 0,0 0 8 15,0 0-8-15,0 0 0 0,0 0 0 0,0 0 0 16,0 0-8-16,0 0 8 0,0 0-10 0,0 0 10 16,0 0-28-1,0 0 0-15,0 0 0 0,-6 3 0 0,-6 0-204 0,-6-1-40 16</inkml:trace>
  <inkml:trace contextRef="#ctx0" brushRef="#br0" timeOffset="87839.39">10997 6059 558 0,'0'0'24'0,"0"0"6"15,0 0-30-15,0 0 0 0,0 0 0 0,0 0 0 16,0 0 86-16,-3-8 11 0,0-5 3 0,3 2 0 16,-3 3-40-16,3 3-7 0,-3 0-1 0,3 5-1 15,0 0-16-15,0 0-3 0,0 0-1 0,0 0 0 0,0 0 7 0,-3-3 2 16,0-2 0-16,3 5 0 15,0-6-18-15,0 6-3 0,0 0-1 0,0 0 0 0,-3-5 18 0,3 5 3 16,0 0 1-16,0 0 0 0,-6-2-17 0,6 2-3 16,0 0-1-16,0 0 0 0,0 0-5 0,0 0-1 15,0 0 0-15,0 0 0 0,0 0-13 0,0 0 11 16,0 0-11-16,0 0 10 0,0 0-10 0,0 0 0 16,0 0 0-16,0 0 8 0,0 0 13 0,0 0 3 15,0 0 0-15,0 0 0 0,0 0-24 0,0 0 0 16,0 0 0-16,0 0 0 0,0 0 0 0,0 0 8 15,0 0-8-15,0 0 0 0,0 0-9 0,0 0-7 16,0 0 0-16,6 7-1 0,0-7 17 0,-6 0 0 16,6 3-8-16,0 2 8 0,3 6 38 0,-3 0 11 15,0-3 3-15,3-3 0 0,-3 0-22 0,3-2-4 0,-3 2-1 16,3-2 0-16,-3-1-6 0,0 1-2 0,3-3 0 0,-3 3 0 16,0-3-1-16,3 2-1 0,-4-2 0 15,4 3 0-15,-3 0-3 0,3-1 0 0,-3-2 0 0,0 3 0 16,3 2-2-16,0-5-1 0,-3 0 0 0,0 3 0 15,3-1 4-15,0-2 1 0,0 3 0 0,0 2 0 16,0-5-14-16,0 0 0 0,-1 0-12 0,4 3 12 16,-3-3 0-16,0 3 16 0,3-1-2 0,0 1 0 15,-3-3-3-15,3 3-1 0,3-3 0 0,0 0 0 16,2 0-10-16,-2 2 8 0,0-2-8 0,0 0 8 16,0 0 1-16,0 0 0 0,0 0 0 0,0 0 0 15,0 0 5-15,-1 0 1 0,-2 0 0 0,3 0 0 16,-3 0-15-16,3-2 11 0,-3 2-11 0,3-3 10 15,-3 3-10-15,3 0 12 0,-1 0-12 0,-2-3 12 16,0 3 0-16,3-2 1 0,-3-1 0 0,3 3 0 16,3 0-13-16,-3-3 0 0,0 3 0 0,2 0 0 0,1-5 10 0,0 2-10 15,0 3 10-15,0-2-10 0,0 2 0 16,-3-3 0-16,-3 3 0 0,2 0 0 0,1 0 0 0,-3 0 0 16,3 0 8-16,-3 0-8 0,0 0 8 0,0 0-8 15,0 0 0-15,0 0 0 0,-3 0 8 0,2 0-8 16,-2 0 0-16,3 0 0 0,-3 0 8 0,3-5-8 15,-3 2 0-15,0 3 9 0,3-2-9 0,-3-1 0 16,0 0 0-16,0 3 8 0,3-2-8 0,-3-1 0 16,-1 0 0-16,1 1 0 0,0-1 26 0,-3 3 0 15,3-3 0-15,-3 1 0 0,-6 2-38 0,9-3-7 0,0-7-1 16,0 2-1-16,-3 2 21 0,3 1-11 0,-3 2 11 0,0 1-8 16,-6 2 8-16,0 0 0 0,6 0 8 0,0 0-8 15,3 0 0-15,-9 0 0 0,0 0 0 0,6 0 0 16,-1 0 0-16,-5 0 0 0,0 0 0 0,0 0 0 15,0 0 0-15,9 0 0 0,-9 0 0 0,0 0 0 16,0 0 0-16,0 0 0 0,0 0 0 0,0 0 8 16,0 0-8-16,0 0 0 0,0 0 0 0,0 0 0 15,0 0 0-15,0 0 0 0,0 0 0 0,0 0 0 16,0 0 0-16,0 0 0 0,0 0 0 0,0 0 8 16,0 0-8-16,0 0 9 0,0 0-9 0,0 0 10 15,0 0-10-15,0 0 0 0,0 0-12 0,-6 2 12 16,0 6 0-16,1-2 0 0,-1-1 0 0,0-2 0 0,0 2 0 15,-3-3 0-15,3 1 0 0,0 0 0 0,-3-3 0 0,0 2 0 16,0-2 9-16,3 3-9 0,-3-3 0 0,3 3 0 16,-3-1 0-16,0-2 0 0,0 0 0 0,3 3 0 15,-2-3 0-15,-1 3 8 0,0-1-8 0,3-2 0 16,-3 0 0-16,0 0 0 0,0 3 0 0,0 0 0 16,0-3 0-16,0 2 0 0,-3-2 0 0,0 3 0 15,3 2 0-15,-3-5 0 0,1 0 0 16,-4 0 0-16,3 0 0 0,-6 3 0 0,3-1 0 15,-3-2 0-15,0 8 0 0,3-8 0 0,-2 3 0 0,-4-3 0 16,3 3 0-16,0-1 0 0,3 1 0 0,0 0 0 16,0-1 0-16,1-2 0 0,-1 3 0 0,3 0 0 15,3-3 0-15,-3 2 0 0,0-2 0 0,0 3 0 16,3-1 0-16,0 1 0 0,0-3 0 0,0 0 0 16,-3 0 0-16,1 3 0 0,2-3 0 0,0 2 0 0,-3-2 0 0,3 0 0 15,0 0 0-15,-3 0 0 0,0 0 0 0,3 0 0 16,-3 0 0-16,0 0 0 0,0 0 0 0,4 0 0 15,-4 0 0-15,3 0 9 0,-3 0-9 0,3 0 0 16,0 0 0-16,0 0 0 0,0 0 0 0,0 0 0 16,-3 3 0-16,3 0 0 0,0-3 0 0,0 0 0 15,3 0 0-15,1 0 0 0,-1-3 0 0,0 3 0 16,6 0 0-16,-6 0 8 0,-3 0 0 0,3 0-8 16,0 0 0-16,0 0 0 0,0 3 0 0,0-3 0 15,0-3 0-15,0 3-16 0,0-3 5 0,0 3 1 16,-3 0 33-16,3 0 6 0,0 0 2 15,0-2 0-15,0 2-31 0,0-3 0 0,1 3 0 0,-1-3 0 0,-3 3 0 0,3 0 0 16,0-2 8-16,-3-1-8 0,3 3 0 0,-3 0 0 16,3-2 0-16,-3 2 0 0,0-3 0 0,3 0 0 15,-3 3 0-15,0-2 0 0,0-1 0 0,0 0 0 16,1 1 0-16,-4-1 0 0,3 3 0 0,-3-3 0 16,0 3 0-16,3 0 0 0,-3 0 0 0,0-5 0 15,0 2 0-15,3 3 0 16,-3 0-20-16,3 0-8 0,1 3 0 0,-4 2-760 15,-3-2-152-15</inkml:trace>
  <inkml:trace contextRef="#ctx0" brushRef="#br0" timeOffset="110371.02">4238 7948 550 0,'0'0'24'0,"0"0"6"0,0 0-30 0,0 0 0 16,0 0 0-16,0 0 0 0,0 0 67 0,0 0 7 15,-6-3 2-15,6 3 0 0,-6 0-12 0,3 0-1 16,0 0-1-16,-6 0 0 0,0-2-43 0,6 2-9 15,-6 2-2-15,0 1 0 0,0 0 0 16,0-3 0-16,0 2 0 0,-3 1 0 0,-3 2-8 0,0-2 0 0,4 0 0 0,-1 2 0 16,0-2 0-16,-3-1 0 15,6 3 0-15,-3-2 0 0,0 0 0 0,3-1 0 0,0 1 0 0,0 0 0 16,3-3 28-16,-6 2 3 16,4-2 1-16,-1 0 0 0,0 3 2 0,0-3 1 0,6 0 0 15,-9 0 0-15,3 0-5 0,3-3-1 0,-3 3 0 0,0-2 0 16,3-1-5-16,-3 0-2 0,3 3 0 0,0-5 0 15,-3 2 18-15,-2 1 3 0,5-1 1 0,3-2 0 16,-9 2-20-16,6-2-4 0,-3-3-1 0,6 3 0 16,-6 2-2-16,3-2 0 0,0 0 0 0,-3-3 0 15,3 2-17-15,0 1 8 0,-3 0-8 0,3-3 0 16,-3 0 16-16,3-3-4 0,0 3-1 0,0 0 0 16,-2-2 1-16,8-1 0 0,-9 1 0 0,3-4 0 15,0 1-3-15,0-3 0 0,3 3 0 0,-6 0 0 0,0 0-9 16,6-1 10-16,-6 1-10 0,3 0 10 0,3 0 6 15,0-1 0-15,3 1 1 0,-6 0 0 0,3 0-17 0,3 2 0 16,0-2 0-16,0 0 0 0,0 2 12 0,0-2-4 16,0 0 0-16,0-1-8 0,-6 4 0 0,6-1 0 15,6-2 0-15,-6 0 0 0,0 0-17 0,3-1-4 16,3 1-1-16,0 0 0 0,0 0 35 0,3-1 7 16,-9-1 2-16,6 1 0 0,0-2-22 15,3-2 0-15,-6-1 0 0,3 1 8 16,6 2-8-16,-3 0 0 0,-3 0 0 0,2-2 8 0,-2 5-8 15,3-3 0-15,3 2-8 0,-3-1 8 0,-3 1-8 16,0-2 8-16,3 3-8 0,-3 0 8 0,3 0 0 0,0 2 0 16,-3-2 9-16,0 2-9 0,3 1 0 0,-3 2 0 15,0 0 0-15,0-3-9 0,2 3 9 0,-5 0 0 0,3-2 8 0,3 2-8 16,-3 3 0-16,0-3 8 0,0 0-8 0,3 2 0 16,-3-1 0-16,-3 1 0 0,3 1 0 0,0 0 0 15,0-1 0-15,3 1-8 0,-6 0 8 0,3 2-12 16,6 0 12-16,-9 1-10 0,6-3 10 0,-4 5-10 15,7-3 10-15,-6 0 0 0,0 1-9 0,3 2 9 16,0-3 0-16,0 3 0 0,-3 0 0 0,6-3 0 16,3 3 0-16,-6 0 0 0,3-2 12 15,0 2-4-15,-1-3-8 0,4 3 0 0,-9 0 0 0,9-3 0 16,-9 3 0-16,9 0-14 0,-6-2 2 0,0 2 0 16,3 2 12-16,-3 1 0 0,3-3 0 0,-6 3 0 15,3-1 0-15,-1-2 16 0,-2 6-3 0,3-4-1 16,3 1-12-16,-6 0-16 0,3 2 3 0,-3 0 1 15,3 0-13-15,-3-2-3 0,0 2 0 0,3 1 0 16,-3-4 55-16,0 6 10 0,0-2 3 0,6-1 0 0,-9 0-32 0,3-2-8 16,-1 2 0-16,4 0 0 0,-3 1 0 0,0-1 0 15,3 3 0-15,-3-3 0 0,0 0 0 0,3 1 0 16,0-1 0-16,-3 0 0 0,6 1 0 0,-9-1-10 16,3 0 10-16,3 0-13 0,-3 1 22 0,0-1 5 15,-3 0 1-15,3 1 0 0,0-1-15 0,-1 0 0 16,4 1 0-16,-6-1 0 0,3 0 0 0,0 0 0 15,0 3 0-15,0-2 0 0,-3 2 0 0,9-3 0 16,-9 3 0-16,3-3-10 0,0 0 10 0,0 1 0 16,-3-1 0-16,3 3 0 0,-3-3 0 0,0 3 0 15,0-3 8-15,0 3-8 0,6 0 8 0,-9 0-8 16,0-2 8-16,3 4-8 0,3 1 0 0,-6-3 0 16,0 0 0-16,3 0 0 0,-3 2 0 0,3 1 8 0,0 2-8 0,-3-3 0 15,0 1 0-15,0 0 0 0,3-3 0 0,0 2 8 16,-3-2-8-16,0 3 0 0,5-1 0 0,-5 1 8 15,0-3-8-15,0 2 0 0,0-2 0 0,0 3 0 16,0-1 0-16,0-2 0 0,0 3 0 0,3-3 0 16,-3 3 0-16,3-4 0 0,-6 1 0 0,3 3 0 15,0-3 0-15,3-3 0 0,-3 3 0 0,0 0 0 16,-3 0 0-16,3-3 8 0,0 3-8 0,0-2 0 16,0 1 8-16,0-1-8 0,0-6 8 0,-3 8-8 15,3-3 0-15,0 3 0 0,0-3 0 0,-5 1 0 16,5 1 0 15,-3 1 9-31,0 0-9 16,0 0 0-16,3 0 10 15,-6 0-10-15,6 0 8 0,-6 0-8 0,3 0 0 0,-3-3 0 0,3 6 8 0,0-3-8 0,-3 0 0 0,-3 0 0 0,3 2 9 0,0-2-9 0,3 3 0 0,-6-1 8 16,0-2-8-16,3 0 0 0,0 0 0 0,0 0 0 0,0 0 0 0,3-3 8 0,-3 1-8 0,0 2 0 16,3-3 0-16,-2 0 0 0,-1 3 0 15,3-3 0-15,-3 1 0 0,0-1 0 0,3 0 0 0,-3 1-8 16,0-4 0-16,6 1 0 0,-9 2 16 0,9 0 4 15,-9-2 1-15,6 2 0 0,-3 1-13 0,3-4 0 16,3-2 0-16,-6 6 0 0,0-1 21 0,3-2-1 16,3-3-1-16,-6 5 0 0,6 3-31 0,-6-6-7 0,0 4-1 15,6-6 0-15,0 0 20 0,-3 5 0 0,-3 0 0 0,6-5 0 16,-3 6 0-16,0-4 0 16,3-2 0-16,-3 5 0 0,3-5 0 0,-6 6 0 0,1-4 0 0,5-2 0 15,-6 6 0-15,6-6 0 0,-3 2 0 0,3-2 9 16,-6 3-9-16,0 2 0 0,0-2 0 15,6-3 0-15,-3 3 10 0,3-3-10 0,-6 2 12 0,6-2-12 16,0 0 17-16,-3 0-3 0,-9 3-1 16,9 0 0-16,3-3-1 0,-6 0-1 0,0 2 0 0,0-2 0 15,0 0-11-15,0 0 10 0,0 0-10 0,0 0 10 16,0-2-10-16,-3 2 8 0,3 0-8 0,1-3 8 16,-4 3-8-16,3-3 0 0,-3 3 0 0,3 0 0 15,-3-2 0-15,0-1 8 0,0 3-8 0,0 0 0 16,0-3 0-16,0 1 0 0,3 2 0 0,-9-3 0 15,3 3-31 1,-2-3-1-16,-1 3-1 0,0 3-976 0</inkml:trace>
  <inkml:trace contextRef="#ctx0" brushRef="#br0" timeOffset="115108.41">19742 5292 345 0,'0'0'31'15,"0"0"-31"-15,0 0 0 0,0 0 0 16,0 0 298-16,0 0 54 0,0 0 10 0,0 0 2 16,0 0-260-16,0 0-53 0,0 0-11 0,0 0-1 15,0 0-31-15,0 0-8 0,0 0 0 0,0 0 0 16,0 0 20-16,6 5 4 0,3-5 0 0,-3 0 0 0,0 0-8 0,3 0-2 15,-3-8 0-15,3 5 0 0,0 1-4 0,3-9-1 16,-3 3 0-16,6-2 0 0,-3-4 4 0,2 1 1 16,4-3 0-16,-3-5 0 15,3-5-14-15,-3 2 0 0,0-8 8 0,0 3-8 16,0 0 31-16,-1 2 3 0,-2-2 1 0,-3 3 0 16,-3 2 16-16,0-2 3 0,-6-1 1 0,0-5 0 0,0 6-5 15,-6-1-1-15,-3-7 0 0,0 5 0 0,3-5-21 0,-2 4-5 16,-1 1-1-16,3 3 0 0,0 5-8 0,0 0-2 15,-3 5 0-15,0 2 0 0,0 4-12 0,3 2 0 16,-3 3 0-16,0 2 0 0,0 3 0 0,0 0 9 16,3 0-9-16,-3 0 8 0,0 5-8 0,4 3 0 0,-4 5 0 15,3 1 0-15,0-1 0 0,0 8 0 0,3 8 0 16,3-2 0-16,-3 2 0 0,0-3 0 0,3 1 0 0,3-1 0 31,0 3-25-31,-3-2-7 0,3-1-2 0,0-2 0 0,3 2 34 0,0 4-8 0,0-4 8 0,2 3 0 16,1-2 0-16,0 7 0 0,3-5 0 0,0 0 0 15,0-2 0-15,6-6 0 0,3 0 0 0,0 0 0 16,-4 0 0-16,1-5 0 0,-3-3 0 0,3 1 0 16,-6-1 0-16,3-5 0 0,0 0 0 0,-3 0 0 15,0 0 10-15,-4-3-10 0,1 0 10 0,0-2-10 16,-3-1 28-16,0-2-1 0,-6 0 0 0,0 0 0 16,9 0-27-16,-9 0 0 0,0 0 0 0,6-2 0 15,-6 2 24-15,3-3 0 0,3-5 0 0,-3 3 0 16,0 0 0-16,0-1 0 0,0-2 0 0,-3 1 0 15,3-1-7-15,0 0-1 0,0-3-1 0,-3 6 0 0,3-3-24 0,0 3-5 16,-3 5-1-16,6-8 0 16,-3 5 38-16,-3 3 7 0,0 0 2 0,0 0 0 0,6-3-32 0,-3 3 0 15,3-5 0-15,0 5 0 16,-6 0-20-16,9 5-11 0,-1-5-1 0,1 6-1 0,0 2 33 0,-3-3 0 16,3 3 8-16,0 0-8 0,0 0 0 0,3 2 0 15,-3 1 0-15,3-1 0 0,0 1-9 0,3 2 9 16,-4-5 0-16,4 3-9 0,3-1 9 0,0 1 0 15,3-3 0-15,0 0-8 16,-3-6-58-16,-1 4-11 0,-2-6-3 0,3 0-707 16,-3 0-141-16</inkml:trace>
  <inkml:trace contextRef="#ctx0" brushRef="#br0" timeOffset="115561.2">20537 4265 1940 0,'0'-13'43'0,"3"0"9"0,0-3 1 0,3 3 1 0,-3-3-43 0,6 2-11 0,-3 1 0 0,0 0 0 0,0 2 39 0,3 3 5 15,-3-5 2-15,0 5 0 16,-3 6-3-16,-3 2-1 0,6-3 0 0,-6 3 0 0,0 0-42 0,0 0 0 16,6 5-13-16,0 6 3 0,-4 5 10 0,1 8 12 15,-3 10-2-15,-3 3-1 16,3 3-9-16,-2 2 0 0,-4 3 0 0,0 3 0 0,0 10-18 0,0 0 4 15,0 8 1-15,3-2 0 0,0-9 28 0,3-2 5 16,0-5 2-16,3 2 0 0,0-2-11 0,0-1-3 16,3 6 0-16,3-5 0 0,0-6 8 0,2-7 0 15,1-4 1-15,0-4 0 0,3-3 11 0,0-3 3 0,0-5 0 16,6-3 0-16,0-3-31 0,-1-2 0 0,4-5 0 0,3 0 0 31,9-3-60-31,-1-3-14 0,-5-2-3 0</inkml:trace>
  <inkml:trace contextRef="#ctx0" brushRef="#br0" timeOffset="116294.66">21004 4501 633 0,'0'-14'28'0,"0"14"6"16,0-5-34-16,0-3 0 0,0 3 0 0,0-3 0 0,3 3 355 0,0-3 64 16,0 2 13-16,0-2 2 0,0 3-312 0,0-3-62 15,0 3-13-15,3 0-3 0,-3-1-19 0,3 4-4 16,-6 2-1-16,6-6 0 0,-6 6-20 0,0 0 0 15,6 0-12-15,0 6 4 0,0-4-5 16,0 9-1-16,0 2 0 0,-3 0 0 0,3 1 5 0,-3 7 1 16,3 3 0-16,-3 7 0 0,0 12 8 0,3-1 0 15,-3-2 0-15,3-1 0 0,0 1 0 0,0-3 0 0,-4-3 0 16,4 1 0-16,-3-3 0 0,3-1 0 0,-3-2 0 16,0-2 0-16,3 2 0 0,-3-10 0 15,3 2 0-15,-3 0 0 0,0 0 0 0,0-5 8 0,0-3-8 0,-3-5 8 16,3 0 2-16,-3-8 1 0,0-8 0 15,0 0 0-15,3 0 6 0,0-5 2 0,-3 2 0 0,3-2 0 16,-3 0 8-16,3-6 1 0,0 1 1 0,0 2 0 16,0-8 0-16,3 3 0 0,-3-3 0 0,3 0 0 15,-3-2-29-15,3-3 0 0,0 0 0 0,3-6 0 16,-3 6 20-16,0-5-1 0,-1 2-1 16,4 6 0-16,-3-1-10 0,3 9-8 0,0-3 9 0,0 5-9 15,0 2 8-15,0 1-8 0,0 5 0 16,0 0 0-16,-3 3 0 0,0 0 0 0,-6 5 0 15,0 0 0-15,0 0 0 0,0 0-15 0,0 0 5 0,-6 5 1 16,3 0-11-16,-3 3-3 0,-3 5 0 0,3 1 0 16,-3 2 23-16,-3 5-9 0,3 5 9 0,0-2 0 15,0-3-12-15,0 0 12 0,4 1-12 0,-1-1 12 16,0-3 0-16,3-2 0 0,-3 0 0 0,3-3 0 16,3 0 8-16,-3 1 8 0,3-4 1 0,0 1 1 15,3-3-28-15,-3-3-6 0,0 3 0 0,3-3-1 0,-3-5 17 0,3 8 0 16,-3-8 8-16,6 8-8 0,0-8 12 15,2 5-4-15,1 3-8 0,0-8 12 0,3 3 6 0,0 0 1 16,6-3 0-16,0 0 0 0,-3 2-10 0,3-2-1 16,-6 6-8-16,2-6 12 0,1 0-12 0,0 0-8 15,0 0 8-15,-3 0-13 16,3 0-90-16,-3 0-17 0,0 0-4 0,0 0-956 0</inkml:trace>
  <inkml:trace contextRef="#ctx0" brushRef="#br0" timeOffset="116513.69">21716 5030 2415 0,'0'0'53'0,"0"0"11"0,0 0 3 0,0 0 1 0,0 0-55 0,0 0-13 0,0 0 0 0,0 0 0 16,0 0 68-16,0 0 12 0,0 0 1 0,0 0 1 15,0 0-48-15,0 0-10 0,0 0-1 0,-6 5-1 16,0 3-22-16,0 5-10 0,-3 8 1 0,-3 3 0 15,3 3-2-15,-3-6 0 16,0 0 0-16,1 8 0 0,2-8-121 0,3 3-25 0,0 0-5 0,-3-3-883 16</inkml:trace>
  <inkml:trace contextRef="#ctx0" brushRef="#br0" timeOffset="116996.11">21930 4501 1735 0,'0'0'76'0,"0"0"17"0,0 0-74 0,0 0-19 0,0-8 0 0,0 8 0 16,-3-6 107-16,3 6 17 0,0-5 4 0,-3 2 1 15,3 3-52-15,-3-5-10 0,3 5-3 0,0-5 0 16,0 5-1-16,0 0-1 0,0 0 0 0,0 0 0 16,0 0-37-16,0 0-7 0,0 0-2 0,0 0 0 15,0 0-16-15,0 0 0 0,0 0 8 0,0 8-8 32,3 0-22-32,0 8-8 0,0-3-2 0,3 5 0 0,-3 3 32 0,0 1 0 0,0 7 0 0,-3 0 0 15,3-3 16-15,0-2-3 0,3 3-1 0,-3-6 0 0,-3 3-25 16,6-6-6-16,-3 3-1 0,0-5 0 15,-3-3-19-15,6 1-4 0,-3-4-1 0,0 1-696 16,0-3-140-16</inkml:trace>
  <inkml:trace contextRef="#ctx0" brushRef="#br0" timeOffset="117581.37">21850 4281 1555 0,'0'0'68'0,"-3"-5"16"0,0 2-68 0,-3-5-16 16,6 8 0-16,0 0 0 0,-3-3 228 0,3 3 43 0,0 0 8 0,0 0 1 16,0 0-224-16,0 0-46 15,0 0-10-15,0 0 0 16,0 0-59-16,0 0-12 0,0 0-2 0,0 0-992 0</inkml:trace>
  <inkml:trace contextRef="#ctx0" brushRef="#br0" timeOffset="118056.23">22008 3921 2034 0,'0'0'44'0,"0"0"10"0,9 0 2 0,-1 0 1 0,4 0-45 0,3 5-12 0,3-5 0 0,0 6 0 0,6 2 8 0,3 0 0 0,5 2 0 0,7 3 0 15,-3 3 7-15,2 3 1 0,1 5 0 0,-3 2 0 16,-3 3-16-16,-1 8 0 0,-2 11 0 0,-3 2 0 16,-3-8 0-16,-3 1 0 0,-1-1 0 0,-2 0 0 15,-3 1 0-15,-3-1 0 16,-3 3 0-16,0-3 0 0,-6 9 27 0,-3-12-1 0,-3-2 0 0,0 0 0 15,-6-5 39-15,0 0 8 0,-3-6 2 0,0 1 0 16,-3-6-33-16,3 3-6 0,-2 0-2 16,-4-1 0-16,0 1-34 0,-3 0 0 0,0 3 0 0,-3 7 0 15,1-5-74-15,-10 3-15 16</inkml:trace>
  <inkml:trace contextRef="#ctx0" brushRef="#br0" timeOffset="132772.99">21272 6599 1612 0,'-3'-14'144'16,"0"9"-116"-16,0-3-28 0,-3 6 0 0,4-6 160 0,-1 2 27 16,3 6 5-16,0-5 0 0,0-3-103 0,5 3-21 15,-2-3-4-15,6 0 0 0,3-3-35 0,0-2-6 16,9-3-2-16,0 0 0 0,0 1-21 0,3-1 0 15,-1 0 0-15,-2 0 0 0,3 3 11 0,0-1 4 16,-3 1 1-16,2 3 0 16,-2 2-222-16,-3 0-44 0,3 2-9 0</inkml:trace>
  <inkml:trace contextRef="#ctx0" brushRef="#br0" timeOffset="132923.57">21442 6789 2534 0,'-12'-5'112'0,"12"5"24"0,-3-5-109 0,-3-1-27 0,3 4 0 0,0-4 0 16,0 1 97-16,3 0 15 0,0 5 2 0,0-5 1 16,3-3-71-16,0 0-15 0,3-3-2 0,0 3-1 15,3-2-16-15,3-4-10 0,3 4 12 0,3-3-12 32,0-3-90-32,-1 0-25 0,4-3-5 0,0-2-1120 0</inkml:trace>
  <inkml:trace contextRef="#ctx0" brushRef="#br0" timeOffset="133357.48">21903 5948 2602 0,'0'-8'57'0,"-3"-3"12"0,3 3 3 0,0 0 1 0,0-2-58 0,0 5-15 0,0-3 0 0,0 8 0 0,0 0 35 0,0 0 4 16,3-6 1-16,-3 6 0 0,0 0-29 0,0 0-11 15,0 0 8-15,0 0-8 0,0 0 0 0,-3 8 0 16,3 8 0-16,3 8 0 0,-3 10-14 0,0 3 5 15,3 6 1-15,-3 4 0 0,3 1 8 0,0 2 0 16,-3 6 0-16,3 2 0 0,3 3 0 0,-3-3 0 16,3-2 0-16,0-6 0 0,-3-2 0 0,3-9 0 15,0-4 0-15,-3-6 0 0,0 0 0 0,0-8 0 16,0-2 0-16,0-6 0 0,-3-5 0 0,0 0 0 0,0-8 0 0,0 0 0 16,0 0 0-16,0 0 11 15,0 0-3-15,0 0 0 0,0 0 3 0,0-8 0 16,0-3 0-16,3-2 0 0,0-3-11 15,0-3 10-15,3 1-10 0,0-3 10 0,-3 0-10 0,6-6 0 16,-3 3 0-16,0 1 0 0,2-1 0 0,1 3 0 0,3-3 0 16,-3 3 0-16,0 5 21 0,3 0 3 0,-3 5 0 15,0 3 0 1,0 3-52-16,3 2-9 0,-3 6-3 0,3 2 0 0,0 1 40 0,2 4 0 0,4 1 0 0,0-1 0 16,0 4 0-16,-3 1-14 0,6 1 5 0,-3 3 1 15,-1-1 8-15,-2-2 0 0,3 3 8 0,-6-3-8 16,3 0 0-16,-6-3 0 0,3-3-10 0,-3 1 10 15,-3 0-157-15,3-6-25 0,-3 0-5 16</inkml:trace>
  <inkml:trace contextRef="#ctx0" brushRef="#br0" timeOffset="133673.67">22237 5617 2707 0,'0'0'60'0,"3"-5"12"0,-3-3 2 0,3-5 2 0,0 2-61 0,-3 0-15 0,6 6 0 0,-6 0 0 16,3 0 24-16,-3 5 3 0,0 0 0 0,0 0 0 15,6-6-27-15,-6 6 0 16,0 0 0-16,6 3 0 0,-1 5 0 0,1 2 0 0,0 4-9 0,0 2 9 16,0 5-12-16,3 3 12 0,-6 5-12 0,3 0 12 15,0-3-8-15,-3 3 8 0,0 0 0 0,3 1 0 32,-3-4-44-32,-3 0-1 0,3 4-1 0,-3-12 0 0,0 1-120 15,0-6-24-15,0 0-5 0</inkml:trace>
  <inkml:trace contextRef="#ctx0" brushRef="#br0" timeOffset="135051.29">22770 5514 1094 0,'-3'-5'97'0,"3"2"-77"0,0-5-20 0,0 3 0 16,-3-1 192-16,3 6 36 0,0-5 6 0,0 5 2 16,0-2-167-16,0 2-33 0,0 0-6 0,0 0-2 0,0 0-8 0,0 0-3 15,0 0 0-15,0 0 0 16,0 0-9-16,0 0-8 0,0 0 12 0,-3 5-12 0,6 8 0 15,-3 8-11-15,0 3 0 0,0 8 0 0,0 0 11 0,3 2 0 16,0 0 0-16,0 6-8 0,-3-3 8 16,3 0 0-16,0 3 0 0,-1-1 0 0,1 9 11 0,0-3-3 15,-3-8 0-15,3 3 0 0,0-3 4 16,0-3 1-16,-3-5 0 0,3 0 0 0,0-2-4 0,-3-3-1 16,0-3 0-16,0-5 0 0,0 0-8 0,3-6 8 15,-3 1-8-15,-3-3 8 0,3-8 0 0,0 0-8 16,0 0 12-16,0 0-4 0,0 0 2 0,0 0 0 15,0 0 0-15,0 0 0 0,0 0 19 0,0 0 4 16,0 0 1-16,0 0 0 0,6-8 13 0,-3 3 2 0,0-3 1 16,0-3 0-16,0-2-33 0,3-3-6 0,-3-3-2 0,0 1 0 15,3-3 6-15,0-3 1 0,0 3 0 0,3-8 0 16,-3-3-16 0,3 3 0-16,0 0 0 0,0 2 0 0,0 3 0 15,-1 1 8-15,1 1-8 0,0 4 0 0,0 2 0 0,3 3 0 16,-6 0 0-16,3 2 0 0,0 3 0 0,-3 3 0 0,0-1 0 15,-6 6 0-15,0 0-9 0,0 0 9 0,0 0-13 0,0 0 5 16,6 0-1-16,-6 0 0 0,3 6 0 0,-3 4 0 16,0 1 9-16,-3 5 0 0,-3 0 0 0,0 2 0 15,-3 6 0-15,0 0 0 0,3 2 0 0,-3 1 0 16,3-3 11-16,-3-1 4 0,3-4 1 0,0-1 0 16,0-2-32-16,1 0-7 0,-1-3-1 0,3-2 0 15,3-3 24-15,0 0 0 0,0 0 0 0,0-8 0 0,3 5 0 0,3 0 13 16,-1-2-1-16,7 2-1 15,-3-5 1-15,6 0 1 0,-3 0 0 0,3-8 0 0,3 6 8 16,3-1 2-16,-1-8 0 0,4 4 0 0,3-1-15 0,-3 0-8 16,3 0 8-16,-3 0-8 0,-1 2 0 0,-5 1 0 15,0-3 0-15,-3 3 8 0,0 0-8 0,-3 2-8 16,-3 0 8-16,-3-2-12 16,0 2-141-16,-6 3-29 0,0 0-6 0</inkml:trace>
  <inkml:trace contextRef="#ctx0" brushRef="#br0" timeOffset="135483.23">22758 5487 2246 0,'0'0'49'0,"0"0"11"0,0 0 1 0,0 0 3 0,0 0-52 0,0 0-12 0,0 0 0 0,0 0 0 15,0 0 16-15,0 0 1 0,-6 6 0 0,0-1 0 16,0 3-17-16,-3 5 0 0,-3 8 0 0,3 1 0 16,-3-1 0-16,0 5 0 0,0 3 0 0,-3 0 0 15,4 6-12-15,-1-3 12 0,3 2-13 0,3 3 5 0,0 0 8 0,0 5 0 16,3 1 8-16,0 2-8 0,0-3 0 15,3-2 8-15,0-1-8 0,0-2 0 0,3-2 18 16,0-3-1-16,3-3 0 0,0 0 0 0,0 0 20 0,0-3 4 16,0 3 1-16,3-2 0 0,2-3-16 0,-2 0-3 15,3-6-1-15,3 1 0 0,0-6 12 0,3 0 2 16,-3-2 1-16,0-1 0 16,3-2-23-16,-1-3-5 0,1 1-1 0,0-1 0 0,0-5-8 0,0 0 0 15,-3 0 0-15,3-5 0 16,-1 2-62-16,1-2-14 0,-3-3-4 0,3-3 0 15,-3-5-79-15,3 0-16 0,0 1-3 0,0 1-736 16</inkml:trace>
  <inkml:trace contextRef="#ctx0" brushRef="#br0" timeOffset="135838.84">22942 5493 2415 0,'0'0'107'0,"0"0"22"0,3-6-103 0,3 4-26 0,0-3 0 0,6 5 0 15,0 0 21-15,6-6-1 0,3 12 0 0,2-4 0 31,4 3-41-31,0 6-9 0,3 2-2 0,3 6 0 0,-1 7 32 0,1 1 0 0,-3 2 0 0,0 3 0 0,-7 2 0 0,1-2 0 16,-3 2 8-16,0-2-8 16,-6 2 12-16,0-2-12 0,-4 5 12 0,1 0-12 0,-3 0 0 0,-3 5 0 15,-3-12 0-15,-3 4-12 16,-3 0 12-16,-3-7 0 0,0-1 0 0,-3 1 10 0,-5-1 10 16,-1 1 1-16,-3 2 1 0,-6 0 0 15,-3 3-93-15,-8 5-18 16,-4 2-4-16</inkml:trace>
  <inkml:trace contextRef="#ctx0" brushRef="#br0" timeOffset="139280.06">19861 5829 669 0,'0'0'29'16,"0"0"7"-16,0 0-28 0,0 0-8 0,-2-3 0 0,2 3 0 0,-3-3 39 0,3 3 6 15,-6-5 2-15,3 3 0 0,0-4 9 0,3 6 1 16,0 0 1-16,0 0 0 15,-6-2-35-15,6 2-7 0,0 0-2 0,0 0 0 16,-3-3-14-16,3 3-16 0,0 0 3 0,0 0 1 0,0 0 12 0,0 0 0 16,0 0 0-16,0 0 0 0,0 0 0 0,0 0 0 15,0 0 0-15,0 0-9 0,0 0 9 0,0 0-10 16,-6-3 10-16,6 3-10 0,-6 0 37 0,6 0 7 16,0 0 2-16,0 0 0 0,-6 0 25 0,6 0 6 15,-6 0 1-15,6 0 0 0,0 0-31 0,-6 0-5 16,6 0-2-16,0 0 0 0,0 0-13 0,0 0-2 0,0 0-1 0,0 0 0 15,0 0-23-15,0 0-5 16,0 0-1-16,0 0 0 0,0 0 15 0,0 0 0 0,0 0 0 0,0 0 0 16,0 0 24-16,0 0 8 0,0 0 2 0,0 0 0 15,0 0-8-15,0 0-2 16,6-2 0-16,0 2 0 0,-6 0 3 0,9 0 0 0,0-6 0 0,0 4 0 16,3-1-7-16,-1 0-2 0,1 3 0 0,3-7 0 15,3 4 18-15,3-2 4 16,0-1 1-16,0 4 0 0,-1-4-41 15,1 1 0-15,0 0 0 0,0-1 0 0,-3 4 0 0,0-3 15 0,0 2-3 0,-1-2 0 16,-2 2-1-16,3-2-1 0,-3 2 0 0,3-2 0 16,-3-1 1-16,0 4 0 0,2-4 0 0,4 4 0 15,-3-3 1-15,0-3 0 0,3 0 0 0,0 2 0 16,3-2-12-16,2 3 12 0,1 0-12 0,-3 0 12 0,3-1-12 16,-3 1 0-16,-1 0 0 0,-2-6 0 15,0-2 8-15,3 0-8 0,-3-1 8 0,-1 4-8 0,1-1 14 16,3 1-2-16,0-4-1 0,-3 4 0 15,3 2-2-15,-1 0 0 0,4-5 0 0,0 5 0 0,0 3-9 16,0-6 12-16,-1 3-12 0,-2 0 12 0,3 3-12 16,-3-1 10-16,-3 1-10 0,-1 0 10 0,4-3-10 0,-3 5 12 15,-3-7-12-15,3 7 12 16,0-7-12-16,2 7 8 0,-2-8-8 0,0 9 8 0,3-12 4 16,0 6 1-16,3 1 0 0,-1 1 0 0,4-4-3 0,0 2-1 15,-6 2 0-15,2-4 0 0,-2 2-9 0,3 0 0 0,-3 0 0 16,0 3 0-16,-4-6 0 0,4 3 0 0,-3-2 0 15,0 2 0-15,0 0 19 0,3 0 11 0,-4-3 2 16,4 3 1-16,-3 0-17 16,6-2-4-16,3 2-1 0,-4 0 0 0,1 0-3 0,-3 0 0 15,3-3 0-15,-3 1 0 0,-4-3 1 0,4-1 0 16,-3 6 0-16,-3-2 0 0,0 2 15 0,3-5 2 0,-3 5 1 0,-1-3 0 16,1 1-15-16,3 2-2 0,0 0-1 0,0 0 0 15,0 3 1-15,2-9 0 0,4 6 0 16,0 3 0-16,-3-3-1 0,0 0 0 0,-1 0 0 0,-2 3 0 15,0 0-9-15,0-1 0 0,-6 1 0 0,3 5-11 16,-6-8 11-16,2 3 0 0,1 5 0 0,-3-8-8 16,-3 5 8-16,3 1 9 0,-3-4-1 0,3 4-8 15,-3-4 0-15,-3 6 0 0,3-8 0 0,-3 6-9 16,3-1 9-16,0-2 0 0,-3 2 0 0,-1 1 0 16,4-4 24-16,-3 4 6 0,0-1 2 0,0 0 0 15,-3-2-32-15,3 5 0 0,-6 0 0 0,9-3 0 16,-6 1 0-16,-3 2 0 0,6-6 0 0,-6 6 0 0,6-2 0 0,-6 2 0 15,0 0 0-15,0 0 0 0,0 0 29 0,0 0 3 16,0 0 1-16,0 0 0 0,0 0-33 0,0 0 0 16,0 0 0-16,0 0 0 15,0 0-20-15,0 0-10 0,0 0-2 0,0 0-1 16,-9 2-199-16,0 4-39 0</inkml:trace>
  <inkml:trace contextRef="#ctx0" brushRef="#br0" timeOffset="141802.04">22228 7112 403 0,'0'0'36'0,"0"0"-36"0,0 0 0 0,0 0 0 16,0 0 137-16,0 0 21 0,0 0 4 0,0 0 1 15,0 0-105-15,0 0-21 0,0 0-4 0,0 0-1 16,0 0-32-16,-6-3 0 0,6 3 0 0,0 0 0 16,-3 0 23-16,3 0-3 0,-6-2 0 0,6 2 0 15,-6 0 20-15,0 0 3 0,6 0 1 0,-6 2 0 16,0-2-10-16,6 0-2 0,-6 0 0 0,6 0 0 16,-3 0-16-16,-3 3-4 0,0-3-1 0,6 0 0 15,0 0 16-15,0 0 3 0,-6 3 1 0,6-3 0 16,0 0-1-16,0 0 0 0,0 0 0 0,0 0 0 0,0 0-1 0,0 0 0 15,0 0 0-15,0 0 0 16,0 0-8-16,0 0-1 0,0 0-1 0,0 0 0 0,0 0 14 0,0 0 3 16,0 0 1-16,0 0 0 15,0 0-8-15,0 0-1 0,0 0-1 0,0 0 0 16,0 0 9-16,0 0 3 0,0 0 0 0,0 0 0 0,0 0-24 0,0 0-5 16,0 0-1-16,0 0 0 0,0 0-9 0,0 0 8 15,0 0-8-15,0 0 8 0,0 0-8 0,6-6 0 16,0 4 9-16,-6 2-9 0,6-6 8 0,-6 6-8 15,3 0 10-15,-3 0-10 0,6-5 10 0,0 2-10 16,-6 3 10-16,6-2-10 0,-6 2 12 0,9-3-4 16,-6 3-8-16,6-2 12 0,-3-1-12 0,0 3 11 0,3-3-11 0,0 1 10 15,0-1-10-15,0 0 10 16,-4 1-10-16,4-4 10 0,0 4 9 0,0 2 1 0,-3-3 1 0,3 0 0 16,-3 1-21-16,3-3-10 15,0 2 1-15,0 0 0 0,0 3 9 0,0-2-12 0,0-1 12 16,0 0-12-16,0-2 12 0,2 5 0 0,-2-5 0 0,0 2 0 15,3 0 0-15,-3 1 0 16,0-4 0-16,3 1 0 0,0 3 12 0,-3-4 4 0,3-2 0 0,0 3 1 16,0 0-5-16,-1-1 0 0,1-2-1 15,0 3 0-15,0 0-11 0,0 0 0 0,3-3 0 0,-3 0 0 16,3 0 0-16,0 0 8 0,-1 3-8 0,1-3 8 16,6 2-8-16,-3-2 0 0,-3 0 9 0,0 3-9 15,6-3 8-15,-3 3-8 0,-1-3 10 0,1 0-10 16,0 0 15-16,0 0-3 0,-3 0-1 0,3 0 0 15,-3 0-11-15,-1 3 0 0,4-3 9 0,0 0-9 0,0 0 12 16,0 0-1-16,0-2-1 0,3 2 0 16,-1 0-10-16,1 0 12 0,0 0-12 0,3 0 12 0,3 0-4 0,-3 0-8 15,-1 0 12-15,1 0-4 0,0-2-8 16,-3 2 0-16,3 3 0 0,-4-6 8 0,1 3-8 0,0-3 0 16,0 3 0-16,-3 1 0 0,3-4 12 15,-1 0 0-15,1 3 0 0,0-2 0 0,-3-1-12 0,3 1 0 16,3-1 0-16,-3 3 0 0,5 0 0 0,-5 0 0 15,0 0 0-15,0 0 0 0,0 0 12 0,-3 3-4 16,-1-3 0-16,-2 0 0 0,3-2-8 0,-3-1 8 16,-3 1-8-16,0 2 8 0,0 2 0 0,-3-2 0 0,0 6 0 15,-1-4 0-15,-2 1-8 0,0 0 0 16,0 2 0-16,-6 3 0 0,0 0 28 0,0 0 3 0,0 0 1 0,6-5 0 16,-6 5-32-16,0 0 0 0,0 0 0 15,0 0 0-15,0 0 0 0,0 0 0 16,0 0 0-16,0 0 0 0,0 0 0 0,0 0 0 0,0 0 0 15,0 0 0-15,0 0 0 0,0 0 0 0,0 0 0 0,0 0 0 16,0 0 0-16,0 0 0 0,0 0 0 0,0 0 0 16,0 0 0-16,0 0-10 0,0 0 10 0,0 0-12 15,0 0-87 1,0 0-17-16,0 0-4 0,0 0-1057 0</inkml:trace>
  <inkml:trace contextRef="#ctx0" brushRef="#br0" timeOffset="142473.89">23698 5876 230 0,'0'0'20'0,"0"0"-20"0,-9-2 0 0,3 2 0 15,0 0 141-15,0 0 24 0,-2-3 5 0,-1 3 1 0,-6 0-81 0,6 0-16 16,0 0-3-16,3-3-1 16,6 3-3-16,0 0-1 0,0 0 0 0,0 0 0 0,0 0 10 0,0 0 1 15,0 0 1-15,0 0 0 0,0 0 10 0,0 0 1 16,6-5 1-16,3 3 0 0,0-4-30 15,0 4-5-15,0-1-2 0,0-2 0 0,2-1-11 0,1 1-2 16,-3 0-1-16,3-1 0 0,0-1-10 0,3 1-1 16,-3-2-1-16,3 0 0 15,-3 0-13-15,0 1-2 0,2-1-1 0,-2 0 0 16,0-3-11-16,0 3 0 0,0 3 0 16,0-3 8-16,-3 3-8 15,3-3 0-15,-3 5 0 0,-3-5 0 0,0 3-11 0,3 5-4 0,-6-8-1 0,-3 8 0 16,0 0-112-16,0 0-24 15,0 0-4-15,0 0-735 0</inkml:trace>
  <inkml:trace contextRef="#ctx0" brushRef="#br0" timeOffset="142753.1">23725 5649 864 0,'0'-5'76'0,"-3"-1"-60"0,3 1-16 0,0 5 0 15,-3-5 334-15,3 5 64 0,0 0 13 0,0 0 2 0,0-6-316 16,0 6-63-16,0 0-13 0,0 0-2 16,0 0 19-16,0 0 4 0,0 0 1 0,0 0 0 15,0 0-31-15,6 0-12 0,-6 0 11 0,9 6-11 0,0-1 0 16,0 3 0-16,0 3 0 0,0 2-10 0,-3 5 10 0,6 3-8 16,-4 1 8-16,1 4-8 0,0 1 8 0,3-1 0 15,-3 6-9-15,0-3 9 0,0 3 20 0,3 2 9 16,-3 0 2-16,0 3 0 15,0-5-50-15,0-3-9 0,0 0-3 0,-3-2 0 16,2-3-4-16,-2-3-1 16,0-3 0-16,3-2 0 0,-3 0-154 0,0-5-31 0</inkml:trace>
  <inkml:trace contextRef="#ctx0" brushRef="#br0" timeOffset="143124.54">24189 5757 1890 0,'0'0'84'0,"0"0"16"0,-3-5-80 0,3 5-20 0,0 0 0 0,0 0 0 0,-3-5 47 0,3 5 5 0,0 0 0 0,0 0 1 16,0 0-33-16,0 0-6 0,0 0-2 0,0 0 0 15,0 0-12-15,0 0 9 0,-6 8-9 0,4 0 8 16,-4 2-8-16,3 3-9 0,0 3 9 0,0-2-13 0,6 4 13 16,0-2 0-16,-3 0-10 0,6 2 10 0,-1-2 0 0,1-3 8 15,0 3 0-15,3-2 0 0,-3-1 10 0,3-3 2 16,3-2 0-16,-6 3 0 0,3 2 1 16,0-5 1-16,3-3 0 0,-3-2 0 15,0-8-8-15,0-1-2 0,0 1 0 0,-1-3 0 16,-2 3-12-16,3 2 0 0,-6-5-9 0,0-2 9 15,0-1-92-15,0 1-13 0,-6-4-3 0,3 1-809 16</inkml:trace>
  <inkml:trace contextRef="#ctx0" brushRef="#br0" timeOffset="143291.37">23919 5525 2473 0,'0'0'54'0,"0"0"11"0,0 0 3 0,0 0 2 0,0 0-56 0,0 0-14 0,0 0 0 0,0 0 0 16,5-3 44-16,1 0 7 0,0 3 1 0,3 0 0 31,0 0-93-31,0 0-19 0,0 0-3 0,0 0-686 16,3 0-138-16</inkml:trace>
  <inkml:trace contextRef="#ctx0" brushRef="#br0" timeOffset="143736.74">23969 5030 288 0,'0'0'12'0,"0"0"4"0,-3-6-16 0,0 4 0 0,3 2 0 0,0 0 0 0,0-5 386 0,0 5 74 16,6-6 16-16,0 4 2 0,3-4-366 0,0 6-72 15,0 0-16-15,6 0-2 0,0 0 7 0,5 0 2 16,1 6 0-16,6 4 0 0,0 1-16 0,0 7-3 0,2 9-1 0,1 2 0 15,-3 0-11-15,3 3 10 0,3 2-10 0,2-2 10 16,-2 5-10-16,6 0 0 0,-1 5 0 0,4 6 0 16,-3 7 0-16,-4 4 13 0,-2-1-3 15,-3-3-1-15,-3 1 25 0,-3 0 5 0,-4 2 1 0,-2 3 0 16,-3 5-40-16,-3-3-8 0,-3-5-2 0,-6-2 0 16,0-6 29-16,-3-5 5 0,0 0 2 0,-6-2 0 15,-3-4-26-15,0 4 0 0,-3-1 0 0,-6-2 0 16,-2-1 0-16,-4-4 0 0,-3 2 0 0,-6-6 0 15,-3 1-99 1,-2-3-18-16,-1-2-4 0</inkml:trace>
  <inkml:trace contextRef="#ctx0" brushRef="#br0" timeOffset="144396.76">21978 5802 1857 0,'0'0'82'0,"0"0"18"0,-6-2-80 0,3-4-20 0,3 6 0 0,0 0 0 0,-6-2 17 0,-3 2 0 16,0 8 0-16,-3-6 0 0,0 6-17 0,-3 5 0 15,0 9 0-15,-5 4 0 16,-4 9 0-16,3 7-9 0,-3 5 9 0,3 4 0 0,4 4 0 0,-1 4 0 15,6 4 0-15,3 8 0 16,3 9 14-16,3 2-2 0,3-5 0 0,6 2 0 0,3 6 13 16,9-6 3-16,8-8 0 0,1-4 0 0,6-7 10 0,0-4 2 15,2-8 1-15,1-3 0 0,3-6-5 16,2-2 0-16,7-5-1 0,6-5 0 0,2-6 0 0,1 0 0 16,-1-3 0-16,-5-4 0 0,-3-9-12 0,-1-2-3 15,1-6 0-15,-4-2 0 0,4-3-7 0,-3 0-1 16,-4-3-1-16,-2 1 0 0,0-1-11 0,-9 3 0 0,-1 0 9 15,-5-2-9-15,0 4 0 0,-9-2 0 0,0 3 0 16,-3 0 0 0,-3-1-117-16,-3 4-25 15,-6 2-5-15</inkml:trace>
  <inkml:trace contextRef="#ctx0" brushRef="#br0" timeOffset="145227.26">23097 7474 2084 0,'0'0'92'0,"0"0"20"0,0 0-90 0,0 0-22 0,0 0 0 0,0 0 0 16,3-5 59-16,-3 5 7 0,0 0 2 0,0 0 0 16,0-5-48-16,0 5-10 15,0 0-2-15,0 0 0 0,0 0-8 0,0 0 0 0,0 0 9 0,6 3-9 16,3 2 0-16,-3 3-16 16,0 5 2-16,3 0 1 0,-3 6 13 0,3 2-9 0,0 3 9 0,2 0-8 15,1-1-5-15,-3 4-1 0,0-6 0 0,-3 0 0 16,3 0 22-16,-3-2 5 0,-3-3 1 0,0-3 0 15,3-2-14-15,-6-1 0 0,3-5 8 0,-3-5-8 16,0 0 9-16,0 0-1 0,0 0 0 0,0 0 0 16,0 0 25-16,-3-5 5 0,0-3 1 0,0-2 0 15,0-1-11-15,0-2-3 0,0 0 0 0,0-6 0 16,3 1-13-16,0-1-4 0,0-2 0 0,-3 0 0 0,6-1 17 16,-3 1 3-16,0-2 1 0,0 1 0 0,3 1-21 15,0 0-8-15,0 2 0 0,0 4 9 0,-3 1-9 0,3 4 0 16,0 2 0-16,-3 3 0 0,0 5-16 0,0 0-4 15,0 0-2-15,0 0 0 0,0 0 4 0,6 8 1 16,3 2 0-16,0 6 0 0,0 2 5 0,0 1 0 16,0 5 1-16,-1 0 0 0,1-3 36 0,0 0 7 15,0-3 2-15,-3 1 0 16,0-3-56-16,0-3-11 0,-3-5-3 16,0 0 0-16,-3-8 26 0,0 0 10 0,0 0-8 0,0 0 8 0,0 0 0 0,0 0 12 15,0 0 0-15,0 0-1 0,0 0 9 0,0 0 3 16,0 0 0-16,0-5 0 0,3-3-2 0,-3-3 0 0,0 1 0 15,3-4 0-15,0-2-9 0,0 1-3 16,0-4 0-16,0 1 0 0,0-1-9 0,0 3 0 16,3-2 0-16,-3 4 0 0,0 1-9 0,3 5-4 0,-3 0-1 0,3 3 0 15,-3 0 3-15,-3 5 1 0,0 0 0 0,6 2 0 16,0 1 10-16,2 2-13 0,1 3 5 0,-3 0 8 16,3 3 0-16,0 2 0 0,0 0 9 15,0 0-1-15,3 3-26 0,-3 0-5 16,3 0-1-16,-3-3 0 15,0 3-130-15,3-3-26 0,-3 1-6 0,-1-6-771 16</inkml:trace>
  <inkml:trace contextRef="#ctx0" brushRef="#br0" timeOffset="145575.51">23877 7406 403 0,'0'0'36'0,"0"0"-36"0,0 0 0 0,-3-6 0 0,0 1 425 0,-3 0 79 16,3 0 15-16,0 2 3 0,-3-2-370 0,3 2-75 15,-3 0-14-15,-3 1-3 0,3-1-29 0,-3 3-6 16,0 0-1-16,-3 3 0 0,4-1-24 0,-4 4 0 16,-3-1 0-16,3 3 0 0,3 2-9 0,-3 1 9 15,0 0-12-15,3 2 12 0,0 0 0 0,3 0 0 16,3 3 0-16,0-3 0 0,0 1-16 0,3-1 3 16,3 0 1-16,0-2 0 15,3-1-20-15,3-2-4 0,3 0-1 0,0-3 0 0,0 1 13 0,3-6 2 16,0 0 1-16,0 0 0 0,-1-3 8 15,-2 0 1-15,3-5 1 0,-3 1 0 0,0-1 11 16,0-3 0-16,-3 0 0 0,0 1 0 0,0-3 0 0,-6-1 16 16,3 1-4-16,-3-3-1 0,-3 0 12 0,0 1 2 0,0 1 1 15,-3-7 0-15,0 0-13 0,0-3-2 0,-3 6-1 0,0 2 0 16,0-3-10-16,3 6-14 0,-6 0 3 16,3 2 1-1,0 3-23-15,-3 3-5 0,0 0-1 0,0 2 0 16,3 3-136-16,-3 3-27 0,0 2-6 0,1 0 0 0</inkml:trace>
  <inkml:trace contextRef="#ctx0" brushRef="#br0" timeOffset="146091.85">24180 7239 403 0,'0'0'36'0,"0"0"-36"0,0 0 0 0,0 0 0 0,0 0 337 16,6-3 61-16,3 1 12 0,-6-4 2 15,-3 6-315-15,0 0-63 0,0 0-13 0,0 0-2 0,6-5 8 0,-6 5 1 16,0 0 1-16,0 0 0 0,0 0-5 0,0 0 0 16,-6-3-1-16,3-2 0 0,-3 3-11 0,-3 2-1 15,1 2-1-15,-1 3 0 0,-3-2-10 0,-3 2 0 16,0 3-10-16,0 0 10 0,3 3 0 0,0 2 0 16,3 0 0-16,0 3 0 0,-3 5 19 0,7-2 3 15,-4-3 1-15,6 0 0 0,0 2-23 16,3-2-12-16,-3-3 2 0,6-2 0 0,0-1 10 15,0 1-12-15,3-3 12 0,-3 0-12 0,5-5 12 0,1-1-10 16,6 1 10-16,-3-6-10 0,0 1 10 0,-3-6 0 0,6-3 0 16,-3-2-8-16,-3 0 8 0,0-9 0 0,3-1 0 15,-4-4 0-15,-2-2 0 0,0 3 0 0,-3-1 0 0,0 1 0 16,0 2 19-16,-3-3-1 0,-3 1 0 0,3-1 0 16,-6-2-18-16,3 0-14 0,0-2 2 0,0-1 1 15,0-3 11-15,1 4 0 0,-4 2 0 16,3 2 0-16,-3 6 0 0,0 2 0 0,0 3 0 15,0 6 0-15,0 5 25 0,-3 2 7 0,3 0 2 16,-3 6 0-16,0 2-22 0,0 3-4 0,-3 8 0 0,3 3-8 16,3 4 0-16,0 4 0 0,0-1 0 15,6 6-9-15,3-3 9 0,6 3 11 0,3-3-3 0,3 0 0 16,3 0 0-16,0 0-8 0,0-2 12 0,3-1-4 16,-1-5-8-16,1 3 0 0,3-5 0 0,0-1 0 31,-3 3-20-31,3-2-5 0,-1-8-2 0,1-4 0 0,3-1-117 0,0-6-23 15,23-16-5-15,-8-3 0 0</inkml:trace>
  <inkml:trace contextRef="#ctx0" brushRef="#br0" timeOffset="146892.75">24600 7075 172 0,'0'0'16'0,"0"0"-16"0,0 0 0 0,0 0 0 16,3-5 402-16,-3-3 78 0,3 2 15 0,-3 6 3 16,0 0-377-16,0 0-75 0,6-2-15 0,-6 2-3 15,6-5-16-15,0 5-2 0,-6 0-1 0,9 0 0 16,-3 0-9-16,0 2 0 0,0 3 0 0,0 1 0 16,0-1 0-16,0 3-11 0,-3 3 11 0,3 2-8 15,-3 0 8-15,0 3 0 0,-1 0 0 0,4 0-8 16,-3-3 8-16,-3 0 0 0,3 3 0 0,0-3 0 0,-3-2 0 0,3-1 0 15,-3-2 0-15,0-8 0 0,0 0 0 0,0 0 9 16,0 0-9-16,0 0 0 16,0 0 18-16,0 0-3 0,0 0-1 0,0 0 0 0,-6-5 14 0,0-3 4 15,0-3 0-15,4 4 0 0,-4-7-11 0,0 4-1 16,3-1-1-16,0 1 0 16,0-6 2-16,0 2 1 0,0-1 0 15,3 1 0-15,0-2-14 0,3 1-8 0,-3-1 8 0,3 3-8 16,0-1 0-16,3 1 0 0,-3 2 0 0,0 1 0 0,0 2 0 0,2 0 0 15,1 0 0-15,0 3 0 0,-3-1 0 0,3 4 0 16,0-1 0-16,3 3 0 0,-3 0-9 16,0 3 9-16,0-1-10 0,3 4 10 0,-3 4-12 0,3 4 3 0,-3-4 1 15,3 6 0-15,0 0 8 0,0 0-8 16,-3 0 8-16,3 2-8 0,-4-5 8 0,4 3 0 0,-6-5 0 16,3 2 0-16,-3-5 0 0,0 0 0 0,-3-8 0 0,3 5 0 15,-3-5 0-15,0 0 0 16,0 0 8-16,0 0-8 0,0 0 10 0,0 0-2 0,0 0-8 0,0 0 12 15,0 0 1-15,0-5 0 0,0-3 0 16,0 0 0-16,-3-2 20 0,3-1 4 0,-3 0 1 0,3-2 0 16,0-3-10-16,0 3-1 0,3-3-1 0,0 0 0 15,0 0-26-15,0 1-12 0,3-4 0 16,0 0 1-16,0-2 11 0,0 3 16 0,0 5-4 0,0-1-1 16,-3 6-23-16,0 3-5 0,-3 5-1 0,0 0 0 15,6 0 18-15,3 5-10 0,0 3 10 16,-3 6-8-16,3-1-2 0,-1 3 0 0,4 2 0 0,3 3 0 15,-3 3 10-15,3 0-8 0,-6 0 8 0,3 0-8 16,0-1-55-16,-3 1-10 16,0-3-3-16,-3 3-628 0,3 0-125 0</inkml:trace>
  <inkml:trace contextRef="#ctx0" brushRef="#br0" timeOffset="165172.88">21249 4736 518 0,'0'0'23'0,"0"0"5"0,0 0-28 0,-3-5 0 0,-6 2 0 0,3 0 0 16,3 1 0-16,-3-3 0 0,0 2 0 0</inkml:trace>
  <inkml:trace contextRef="#ctx0" brushRef="#br0" timeOffset="165926.76">21165 4667 417 0,'0'0'8'0,"-6"0"3"0,-3 0 0 0,0 0 2 0,0 0-13 0,4 0 0 0,-4 3 0 0,0-3 0 15,3 3 93-15,0-3 16 0,-3-3 3 0,3 0 1 0,3 3-28 0,-3-2-5 16,0 2-2-16,3 0 0 16,3 0-5-16,-6-6-1 0,3 4 0 0,-3-4 0 0,3 1-6 15,0 0-2-15,0-3 0 0,0 3 0 0,0 2-12 0,0-5-4 16,0 3 0-16,-3-3 0 0,3 2-23 0,-3-1-5 16,3-1 0-16,0 0-1 0,0 0-11 0,-2 0-8 15,2 2 9-15,0-4-9 0,0 2 0 0,0 0 0 16,0-3 0-16,-3 1 0 0,6-1 8 0,-3-2-8 15,3 0 0-15,3 0 0 0,-3-1 8 0,3 1-8 16,0 0 0-16,0 0 0 0,0-3 11 16,3 3-11-16,-3-1 12 0,5 1-12 0,-2 0 20 0,0 0-2 0,3-1-1 15,0-1 0-15,0-1 10 0,0 0 1 16,0 3 1-16,3-6 0 0,0 6-1 0,0 0-1 0,0 2 0 16,0 0 0-16,-1-2-4 0,4 3-1 15,0 2 0-15,0-3 0 0,3 1-2 0,0 4-1 16,3-4 0-16,-1 2 0 0,4 0-9 0,-3 2-2 0,6 1 0 15,-3 0 0-15,0 2 16 0,-4 3 4 16,1-5 0-16,0 5 0 16,-3 0-45-16,0 0-9 0,-3 5-2 0,0-5 0 0,-1 6 28 0,-2-4 0 0,0 3 0 0,0 1 0 15,0-1 0-15,-3 3 0 0,3 0 0 0,0 3 0 16,0-4 0-16,0 7 0 0,0-6 0 0,-1 2 0 16,1 3 0-16,0 3 0 0,0 3 0 0,-3-1 0 15,3-2 8-15,-3 0-8 0,3 0 8 0,0 0-8 16,-3 0 11-16,0 2-3 0,0 1 0 0,-4 2 0 15,4-5 0-15,-3 5-8 0,-3 0 12 0,3-2-4 16,-3 2-8-16,0-5 0 0,0 5 0 0,0 0 8 0,-3 5-8 16,0-4-17-16,3 4 4 0,-3 3 1 0,-6-2 12 0,3-1 13 15,0 1-2-15,0-1-1 0,0 1-10 0,0-4-17 16,0-2 4-16,-3 1 1 16,3-1 12-16,0 0 16 0,-3 0-3 0,1-5-1 15,-1 0-12-15,3 5 0 0,-3-5 8 0,0 2-8 0,0 1 0 0,0 2 0 16,3 3 0-16,-6-6 0 0,3 9 0 15,0-1 0-15,-3-7 0 0,3 5 0 16,-3-3 0-16,3 0 0 0,-3-2 0 0,3 2-10 0,0-8 27 0,-3 0 6 16,3 0 1-16,-2-2 0 0,2 0-24 0,-3-1 0 15,0-2 0-15,3 0 0 0,-3 0 0 0,0-3 0 0,-3 3 0 0,0 0 0 16,0-3 0-16,3 1 0 16,-3-4 0-16,0 4 0 0,-2-6 0 0,2 0 0 15,-3 0 0-15,0-3 0 0,-3-2 0 0,0-1 0 16,-3-4 0-16,-5-1 0 0,2-5 54 0,-3-5 6 0,3 3 2 0,0-14 0 15,-2-2-24-15,2-9-5 0,0 1-1 0,3-3 0 16,3 0-15-16,0-3-3 0,-2 1-1 0,2-4 0 16,3 1-13-16,0-3 0 0,-3-5 0 0,6 5 0 15,0 8 0-15,3 0-15 0,0 8 3 0,3 0 1 32,0 5-86-32,4 3-18 0,-1 0-3 0,6-3-1 0</inkml:trace>
  <inkml:trace contextRef="#ctx0" brushRef="#br0" timeOffset="-200644.07">6738 13052 115 0,'0'0'10'0,"0"0"-10"0,0 0 0 16,0 0 0-16,0 0 199 0,0 0 37 0,0 0 8 0,0 0 2 16,0 0-107-16,0 0-22 0,-3-5-4 0,3 5-1 15,0 0-26-15,-3 0-6 0,-3-3 0 0,6 3-1 16,0 0-30-16,-6 0-5 0,6 0-2 0,-6-3 0 16,0 1-30-16,0 2-12 0,6 0 11 0,0 0-11 15,-6 0 0-15,6 0 0 0,-6 0 0 0,6 0 0 16,0 0 0-16,0 0 0 0,-3 2 0 0,3-2 0 15,-6 3 0-15,6-3 8 0,0 0-8 0,0 0 9 16,0 0 11-16,0 0 3 0,0 0 0 0,0 0 0 16,0 0-1-16,0 0 0 0,0 0 0 0,0 0 0 15,0 0-1-15,0 0 0 0,0 0 0 0,0 0 0 0,6 5 10 0,-3 1 1 16,6-1 1-16,0 0 0 16,0-2 6-16,3-1 1 0,0 1 0 0,9 0 0 0,2-3-12 0,1 2-3 15,0-2 0-15,0 0 0 0,0 3-11 16,0 0-2-16,-4-3-1 0,4 0 0 0,-3 0-3 15,3 5 0-15,-3 6 0 0,-1-1 0 0,7-2 0 0,-3-3 0 16,6-2 0-16,-3 0 0 0,-1-1 2 0,7 4 0 16,9-4 0-16,-6 1 0 0,-7 2-2 0,1 0-8 15,3 1 12-15,-3-1-4 0,-4 0-8 0,4 3 0 16,-3-2 0-16,3-4-11 0,-1 3 35 0,1 1 6 16,-3-4 2-16,9 4 0 0,8-1-16 0,-5-2-4 15,-9 2 0-15,0 0 0 0,2 1 0 0,-5-4 0 16,-3 1 0-16,0-1 0 0,0 1-3 0,-1 0-1 15,1-3 0-15,-3 0 0 0,-3 0 19 0,0 0 3 0,6 0 1 0,-1-3 0 16,-5 0-19-16,6 3-3 0,3-2-1 0,0-1 0 16,-4 1 3-16,-5-1 0 0,0 3 0 15,-3-3 0-15,0 1 1 0,-3 2 0 0,0-3 0 0,-3 3 0 16,0 0-12-16,-3-3 0 0,-6 3 0 0,0 0 8 16,0 0-8-16,6 0-12 0,-6 0 2 0,0 0 1 15,0 0 9-15,0 0 12 0,0 0-2 0,0 0-1 16,0 0-9-16,0 0 0 0,5 6 0 0,1 2 0 31,-3 2-176-31,0 3-28 0</inkml:trace>
  <inkml:trace contextRef="#ctx0" brushRef="#br0" timeOffset="-168303.88">12346 11520 172 0,'0'0'16'0,"0"0"-16"16,0 0 0-16,0 0 0 0,0 0 277 0,0 0 53 15,0 0 10-15,0 0 3 0,0 0-239 0,0 0-48 16,0 0-10-16,0 0-2 0,0 0-44 0,0 0 0 16,0 0 0-16,0 0 0 0,0 0 21 0,0 0 5 15,0 0 1-15,0 0 0 0,0 0 15 0,0 0 3 16,0 0 1-16,0 0 0 0,0 0-14 0,0 0-2 16,0 0-1-16,0 0 0 0,0 0 3 0,0 0 1 0,0 0 0 0,0 0 0 15,0 0-2-15,0 0-1 16,0 0 0-16,0 0 0 0,0 0-7 0,0 0-2 15,0 0 0-15,0 0 0 0,0 0 5 0,0 0 1 0,0 0 0 0,0 0 0 16,0 0-7-16,0 0 0 16,0 0-1-16,0 0 0 0,0 0-19 0,0 0 0 0,0 0 0 0,0 0 0 15,0 0 0-15,0 0 0 0,0 0-10 0,0 0 10 16,0 0-17-16,0 0 4 0,0 0 1 0,6 5 0 16,-6-5 12-16,6 3 0 0,0 2 0 0,-1-2 0 15,-5-3 0-15,6 2-11 0,0 4 0 0,-6-6 0 16,6 2 11-16,-6-2 0 0,0 0-9 0,6 3 9 15,-6-3 0-15,6 0 0 0,-6 0 0 0,0 0 0 16,6 0 0-16,-6 0 8 0,0 0 0 0,0 0 0 16,9-3 32-16,-9 3 7 0,6-2 1 0,-6 2 0 15,3-3-13-15,3 0-3 0,0 1 0 0,0-1 0 16,-6 3-32-16,6-2 0 0,0-4 0 0,0 4 0 0,0-4 0 0,0 1 10 16,0-3-10-16,3 0 8 0,2-2-8 0,-2-1 0 15,3-2-10-15,3-3-762 16,0-3-153-16</inkml:trace>
  <inkml:trace contextRef="#ctx0" brushRef="#br0" timeOffset="-162871.28">8967 12568 403 0,'0'0'17'0,"0"0"5"0,0 0-22 0,0 0 0 16,0 0 0-16,0 0 0 15,0-6 84-15,0 1 12 0,0 5 2 0,0 0 1 16,0-8-63-16,0 8-13 0,3-5-3 0,-3 5 0 0,0 0-8 0,0-5-1 15,0 5-1-15,0 0 0 0,0 0 10 0,0 0 1 16,3-6 1-16,-3 6 0 0,0 0 23 0,0 0 5 16,0 0 1-16,0 0 0 0,0 0-31 0,0 0-5 15,0 0-2-15,0 0 0 0,0 0 27 0,0 0 6 16,0 0 1-16,0 0 0 0,0 0-28 0,0 0-6 16,0 0-1-16,0 0 0 0,0 0 4 0,0 0 1 15,0 0 0-15,0 0 0 0,0 0-17 0,0 0 0 16,0 0 0-16,0 0 0 0,0 0-16 0,0 0-3 15,0 0-1-15,6 0 0 0,-6 0 20 0,6 3 0 16,3 0 0-16,-3-1 0 0,0 1 0 0,0 2 0 16,3 0 0-16,0 1 0 0,0-1 0 0,0 3 0 15,-3-3 0-15,0 1 0 0,5 2 0 0,-2-1 0 0,-3 1 0 16,0-2 0-16,3 2-10 0,0-3-2 0,0 0 0 16,-3 1 0-16,0-1 12 0,0-3 0 0,0 4 0 0,-6-6 0 15,0 0 14-15,0 0 5 0,6 2 1 0,-6-2 0 16,0 0-7-16,0 0-1 0,6 3 0 0,-6-3 0 15,0 0 16-15,0 0 4 0,0 0 0 0,0 0 0 16,0 0-3-16,6 0 0 0,-6 0 0 0,0 0 0 16,0 0 6-16,6-3 1 0,-6 3 0 0,3-5 0 0,0 2-11 15,3-2-1-15,-3-3-1 0,0 0 0 16,0 0-3-16,2 0 0 0,-2-2 0 0,3 2 0 0,0-3-7 16,0 1-1-16,0-1-1 0,0-2 0 0,0 2-2 0,3-2 0 15,-3 3 0-15,0-4 0 16,3 1-9-16,0 0-9 0,0-3 9 0,0 3-13 15,0-3 13-15,0 3 0 0,0-1 0 0,-1-1 0 16,1 1 0-16,3 1-11 0,3 0 11 0,3 0-595 16,0-1-113-16</inkml:trace>
  <inkml:trace contextRef="#ctx0" brushRef="#br0" timeOffset="-120112.1">6899 12390 1681 0,'0'0'36'0,"-3"-5"8"0,0-3 2 0,3 0 2 0,-3 0-38 0,-3 0-10 0,3-2 0 0,3 2 0 16,0-3 0-16,0 1 0 0,0-1 0 0,-3-2 0 16,3 0 0-16,0-1-11 0,-6 1 3 0,6 3 0 15,-3-1 8-15,3 3 0 0,-3 0 0 0,0 0 0 16,0 0 0-16,0 3 9 0,0 0-1 0,-3-1-8 15,0 1 0-15,3 0 0 0,0 2 0 0,-3-2 0 16,-3 0 16-16,-3 2-4 0,3 0-1 0,0-2 0 16,0 2 2-16,1 1 1 0,-1-4 0 0,0 4 0 15,0-1 14-15,0 1 4 0,0-1 0 0,0 0 0 16,0 1-6-16,-3-1-1 0,3 3 0 0,0-3 0 16,3 1-17-16,-3-1-8 0,0 0 8 0,1 1-8 15,-1 2 0-15,3-3 0 0,-3 0 8 0,0 1-8 16,3-1 0-16,0 3 0 0,-3-3 0 0,3 1 8 0,0-1 20 15,0 3 3-15,-3-2 1 0,3-1 0 0,0 3-44 0,-3 0-8 16,0-3-1-16,0 3-1 0,1 0 22 0,-1 0 0 16,0 0 0-16,-3 0 0 0,3 0 11 0,-3 0-3 15,0 3-8-15,0 0 12 0,3-1-12 0,-3-2 11 16,0 3-11-16,0-1 10 0,-2 1-10 0,2 0 0 16,0-1 0-16,6 1 0 0,-9 0 0 0,6-3 0 15,0 2 0-15,-3 1 0 0,6 0 12 16,-9-3-2-16,3 5-1 0,3-2 0 0,-5-1-9 0,5 1 8 15,-3 2-8-15,0 0 8 0,3 1-8 0,-3-1 12 16,0 0-12-16,3 1 12 0,-3 2-12 0,3-3 10 16,-3 3-10-16,4 0 10 0,-4 0-10 0,3 0 0 15,-3 0 0-15,3 5 0 0,0 0 0 0,0 0 0 0,0-2 0 16,0-3 0-16,0 2 0 0,0-2 0 0,3 0 0 0,0 3 0 16,-6-3 0-16,4 2 0 0,-1 1 0 0,0-3 0 15,3 2 0-15,0 1 0 0,-6-3 9 0,3 0-9 16,3 2 10-16,-3-2-2 0,3 0-8 0,-3 3 12 15,-3-3-12-15,3 0 9 0,3 0-9 0,-3 2 8 16,3-2 0-16,-2 0 0 0,2 3 0 0,-3-3 0 16,3 2-8-16,0-2 0 0,0 5 0 0,-3-2 0 15,3-3 0-15,3 5 0 0,-9-2 0 0,6-1 0 16,0 4 0-16,0-1 0 0,3 0 0 0,-3 0 0 16,0 1 0-16,0 1 0 0,6 1 0 0,-9 3 12 15,3-6 0-15,1 0 1 0,2 3 0 0,-3-3 0 0,0 1-1 16,0-4 0-16,3 3 0 0,-3-2 0 15,0 2-2-15,3-2-1 0,0-1 0 0,0-2 0 16,0 0 0-16,0-2 0 0,3-6 0 0,0 7 0 16,0-1-1-16,0-6 0 0,0 8 0 0,0-8 0 0,0 0 0 15,3 5-8-15,0 3 12 0,0-3-4 0,-3-5 4 16,6 6 1-16,0-1 0 0,0-3 0 0,0 4-4 0,0-1-1 16,3-2 0-16,-1-1 0 0,1 4 2 0,-3-4 0 15,6 1 0-15,0 0 0 0,-3-1-10 0,3 1 8 16,0-1-8-16,3 1 8 0,3 0-8 0,-3-1 0 15,-1 1 0-15,1 0 0 0,3-1 8 0,-3 1 4 0,3 0 0 16,0-1 0-16,-3-2-12 0,0 3 10 0,5 0-10 16,-8-1 10-16,3 1-10 0,3 0 0 0,-3-3 0 0,0 2 0 15,0 1 0-15,0-3 0 0,2 2 0 0,1-2 0 16,0 0 0-16,0 3 0 0,3-3 0 16,-3 0 0-16,3 3 8 0,-1-3 4 15,1 2 0-15,3 1 0 0,0-3-2 0,-6 0 0 0,3 0 0 0,-1 3 0 16,-2-3-10-1,6 0 0-15,-6 0 9 0,0 0-9 0,-3 0 0 0,2 0-8 0,1 0 0 0,-3 0 0 16,3-3 18-16,-3 0 4 0,3 3 1 0,0-2 0 16,0 2-15-16,-4 0 8 0,7-3-8 0,-3 3 0 15,0 0 12-15,3 0-4 0,0 0-8 0,-1 0 12 16,-2 0-12-16,0 3 0 0,0-3 0 0,0 2 0 16,0-2 0-16,-3 3 0 0,0 0 0 0,-1-3 0 15,4 0 0-15,-3 0 0 0,0 2 0 0,3 1 0 16,-3-3 19-16,3 0 4 0,-3 3 1 0,2-3 0 0,1 2-39 15,3 1-7-15,-6-3-2 0,3 3 0 16,3-1 24-16,0 1 0 0,-1 2 0 0,1-2 0 0,-3-1 0 16,3 4 0-16,3-4 0 0,-3 4 0 15,-10-1 0-15,4-2 0 0,3 2 0 0,0-2 0 16,-3-1 0-16,0 1 0 0,0 2 0 0,0-2 0 0,-1-1 0 16,1 1 0-16,-6 0 0 0,3-1 0 0,3-2 0 0,-3 3 0 15,-3 0 0-15,0 2 0 0,0-2 0 0,0-3 0 16,3 2 0-16,-3 1 0 0,-1 2 0 0,1-2 0 15,6-1 0-15,-6 1 0 0,0 2 0 0,3-2 0 16,3 2 0-16,-3 1 0 0,0-4 0 0,0 4 0 16,0-6 0-16,5 5 0 0,4-2 0 0,0-1 0 15,-9 1 0-15,6 2 8 0,0-2-8 0,-3-1 0 16,-1 1 0-16,1 0-11 0,0-1 11 0,-3 4 0 16,3-4 0-16,-3 1 0 0,-3 0 0 0,3-1 0 0,0 1 8 15,0-1-8-15,-4 1 0 0,1-3 0 31,6 0 0-31,0 0-8 0,-3 0 8 0,3 0 0 0,-3 0 0 16,6 0 0-16,0 0 0 0,-1 0 0 0,-5 0 0 0,6 0 0 0,3 0 0 0,-3 0 0 0,0 0 8 0,-3 0-8 16,3 3 0-16,-1-3 0 0,-2 2 0 0,0-2-8 15,-3 3 8-15,3 0 0 0,-3-3 8 0,3 2-8 16,-3 1 0-16,3-3 0 0,-4 3 0 0,4-3-8 16,-3 0 16-16,0 0 3 0,0 0 1 0,0-3 0 15,0 3-12-15,0 0 0 0,0 0 0 0,0 0-11 16,-1-3 11-16,1 1 0 0,0-1 0 0,0 0 0 15,0 1 0-15,0 2 0 0,3-3 0 0,-3 0 0 0,0 3 0 0,0-2 0 16,2-1 0-16,1 1-8 16,0 2 8-16,0-3 8 0,-3 3-8 0,3-3 11 0,0 3-11 15,-3-2 0-15,3-1 0 0,-4 3-11 0,1-3 11 0,0 3 0 16,0-2 0-16,0 2 0 0,-3 0 0 0,3-3 0 16,-3 3 0-16,3-3 0 0,0 1 0 0,-3-1 0 15,3 0 0-15,-1 1 0 0,-2-1 0 0,3-2 0 16,-3-3 0-16,6 0 0 0,-3 3 0 0,0-1 0 15,-3 1 0-15,3 0 0 0,3 2 0 0,-3-2 0 16,-1 2 0-16,1 1 0 0,0-6 0 0,0 5 0 16,3-2 0-16,-3-1 0 0,-3 1 0 0,6 2 0 15,0-2 0-15,2 0 0 0,-2 0 0 0,-3-3 0 16,3 2 8-16,0-2-8 0,0 3 0 0,-3-3 0 16,3 3 0-16,-3-3-8 0,0 3 8 0,-1-3 0 0,1 2 0 0,0-1 0 15,-3 1 0-15,3-2 0 0,-3 3 0 0,0 0 0 16,0-3 0-16,0 2 0 0,0-1 0 15,-3 1 0-15,3 1 0 0,-3-3 0 0,2 0 0 0,-2 3 0 16,3-3 11-16,-3 0 4 0,0 3 1 0,0-3 0 16,0 0-26-16,0 0-5 0,0 0-1 0,0 3 0 15,-3-3 16-15,3 2 0 0,-3-2 0 16,0 3 0-16,0-5 0 0,0-1 0 0,0 6 0 0,0-3 0 16,0-3 0-16,3 3 0 0,-6 0 0 0,3 0 0 15,-3 0 0-15,3-2 0 0,-3-3 0 0,0-1 0 16,0 1 0-16,0 3 0 0,0 2 0 0,0-3 10 15,0 3-10-15,0 0 0 0,-3-2 0 0,3 2-11 16,0 0 11-16,0-3 0 0,-3 3 0 0,3-2 0 0,0 2 0 16,0 0 0-16,0 0 0 0,-3 0 0 0,0 0 0 15,0 0 0-15,3 3 0 0,-3-1 0 0,0 1 0 0,0 0 0 16,3 0 0-16,-3-1 0 0,0 1 0 0,0 0 0 16,3 5 0-16,-3-6 0 0,-3 1 0 0,3 0 0 15,-3-1 0-15,3-1 0 16,0 1-8-16,0 1 0 0,-3 0 0 0,0 2 0 0,3-5 8 0,0 5 11 15,-3-2-3-15,0 0 0 0,3 0-8 0,-3-3 0 16,1 2 0-16,-1 1 0 0,0 0 0 0,0-3-11 16,0 3 3-16,-3-1 0 0,3 1 8 0,-3 0 0 15,0-1 0-15,0-2 0 0,3 3 0 0,-3 0 0 16,-3 0 0-16,0-1 0 0,3 1 17 0,1 0 6 16,-4-3 1-16,0 2 0 15,3 1-50-15,-3 0-10 16,0-3-1-16,0 3-1 0,3-1 30 0,-3-2 8 0,-3 0 0 15,3 1 0-15,-2-4 0 0,2 3 0 0,0 3 0 0,-3-1 0 0,3 1-27 16,0 0 3-16,0 0 0 0,3 2 0 0,-6-2 38 0,6 2 8 0,0 0 2 0,1-2 0 16,-1 2-39-16,0 1-7 0,0-1-2 15,-3-2 0-15,3 5 24 0,3-6 0 0,-3 4 0 0,0-1 0 16,0 1 0-16,0-1 0 0,0 0 0 0,-3 3 0 16,3-2 0-16,-2 2 0 0,2 0 0 0,0 0 0 15,-3 0 8-15,0 0 7 0,3 0 1 0,-3 0 0 16,0 0-27-16,0 2-5 0,0 1 0 0,-3 0-1 15,4-3 27-15,-4 5 6 0,3-5 0 0,-6 5 1 16,3-2-17-16,0-3 0 0,3 2 0 0,0 1 0 16,0 0 0-16,0-1 0 0,1-2 0 0,2 0 0 0,-3 0-9 15,3 0-6-15,0 0-1 0,-3 0 0 0,3 0 16 0,0 0 0 16,-3 0 0-16,3 3 0 0,0-3 0 0,-3 3 0 16,4-3 0-16,-1 0 0 0,-3 2 0 15,3-2 0-15,0 0 0 0,-3 0 0 0,0 0 0 0,0 3 0 16,0-3 0-16,0 3 0 15,-3-3 0-15,4 0 0 0,-1 0 0 0,0 0 0 0,3 0 10 16,-3 0 5-16,-3 0 1 0,3 0 0 16,0 0-16-16,0-3 0 0,-9 3 0 15,4-3 0-15,2 3 0 0,0 0 0 16,-3-2 0-16,0-1 0 0,0 0-17 0,0 3 3 0,6 0 1 0,-2-2 0 0,-1 2 13 16,0 0 0-16,0 0 0 0,0 0 0 0,0-3 0 0,3 3 0 0,-3 0 0 15,6 0 0-15,1-3 0 0,-1 3 0 16,-6-2 0-16,3 2 0 0,3-3 0 0,-3 0 0 0,0 3 0 15,0-2 0-15,0 2 10 0,0 0 5 0,3 0 1 0,-5 0 0 16,-1-3-16-16,0 3 0 0,6-2 0 0,-3 2 0 16,-9 0 0-16,3 0 0 0,6-3 0 0,-3 3 0 15,1 0 0-15,-4-3 0 0,3 3 0 16,3-2 0-16,0 2-12 0,0 0-3 16,-3-3 0-16,3 3 0 0,3-3 15 0,0 3 0 0,-5 0 0 0,2 0 0 15,3-2 12-15,-3 2 4 0,3-3 2 0,0 3 0 16,-3 0-18-16,0-3 0 0,3 3 8 0,0 0-8 15,-3-2 9-15,0 2-1 0,4-3-8 0,-1 0 12 16,0 1-2-16,0 2-1 0,0-3 0 0,0 3 0 16,3-2-9-16,-3-1 0 0,0 3 0 0,0-3 0 0,3 1 0 15,-3 2 0-15,-9-3 0 0,4 3 0 16,5 0 0-16,-6 0 0 0,3 0 0 0,-3 0 0 0,0 0 0 16,0 0 0-16,6 0 0 0,-3 0 0 0,-3 0 0 15,1 0 0-15,2 0-12 0,0 0 12 0,0 0 0 0,-3 0 0 16,3 0 0-16,0 0 0 0,0 0 0 15,-3 0 0-15,0 0 0 0,4 3 0 0,-4-3 0 0,0 2 0 16,0 1 0-16,0-3 0 0,3 3 0 0,-3-1 0 16,0 1-10-16,0-1 10 0,1 1 0 0,-7 0 0 15,0-1 0-15,3 4 0 0,-3-4 0 16,6 1 0-16,-5 0-8 0,2-1 8 0,3 1 0 16,0 0 0-16,-3-3 0 0,3 2 0 0,0 1 0 0,0-1 0 15,3 4 0-15,-2-6 0 0,-1 2 0 0,3-2 0 0,0 3 0 16,0-3 0-16,0-3 0 0,3 3 0 0,-3-2-9 15,0 2 9-15,3 0 0 0,-2-3 11 0,-4 3-1 16,3-3 0-16,0 1-10 0,0-1-12 0,-3 1 2 0,-3-4 1 31,3 4-75-31,-3-4-14 0,-11 4-3 0</inkml:trace>
  <inkml:trace contextRef="#ctx0" brushRef="#br0" timeOffset="-114916.74">20850 9835 864 0,'0'0'76'0,"0"0"-60"0,0 0-16 0,-6-3 0 16,3 0 275-16,3 3 52 0,0 0 10 0,0 0 3 15,0 0-216-15,-6-2-44 0,3-4-8 0,3 6-1 16,0 0-7-16,0 0 0 0,-3-5-1 0,3 5 0 16,0 0-15-16,0 0-2 0,-3-5-1 0,3 5 0 15,0 0-28-15,3-6-5 0,-3 6-2 0,0 0 0 16,0 0-10-16,0 0-16 0,0 0 4 0,0 0 1 16,0 0-141-16,0 0-28 0,0 0-5 0</inkml:trace>
  <inkml:trace contextRef="#ctx0" brushRef="#br0" timeOffset="-104262.2">10396 14970 748 0,'0'0'67'0,"-6"-3"-54"16,3-2-13-16</inkml:trace>
  <inkml:trace contextRef="#ctx0" brushRef="#br0" timeOffset="197448.98">20856 9771 921 0,'0'0'82'0,"0"0"-66"15,0 0-16-15,0 0 0 0,-3-5 99 0,3 5 16 0,0 0 3 0,0 0 1 16,0 0-53-16,0 0-10 0,-6-3-3 0,6 3 0 16,0 0-19-16,0 0-4 0,-6-5-1 0,0 5 0 15,6 0-20-15,0 0-9 16,-3-3 8-16,-3 1-8 0,0 2 0 0,6 0 0 0,0 0 0 0,0 0 0 15,0 0 33-15,0 0 2 0,0 0 0 0,0 0 0 16,0 0 9-16,0 0 1 0,0 0 1 0,0 0 0 16,0 0 1-16,0 0 0 0,0 0 0 0,0 0 0 15,0 0-3-15,0 0-1 0,0 0 0 0,0 0 0 16,0 0-13-16,0 0-2 0,0 0-1 0,0 0 0 16,0 0-3-16,0 0 0 0,0 0 0 0,0 0 0 15,0 0-9-15,0 0-3 0,0 7 0 0,3-1 0 16,-3 2-12-16,6 2 0 0,0-2 8 0,0 3-8 0,0 5 0 0,0 2 0 15,3 1 8-15,-3 5-8 0,5 2 0 16,-2 0-12-16,-3 6 3 0,3 0 0 0,-3 0 9 16,0-3 0-16,0 3 0 0,0-6 0 0,3 0-12 0,-3 1-3 15,0-3-1-15,0-3 0 0,-3-3 24 16,3 1 4-16,0-3 0 0,0-3 1 0,-3-2-13 16,3-3-18-16,-3 0 4 0,-3-8 1 15,0 0-70-15,0 0-13 0,0 0-4 0,0 0-560 16,0 0-112-16</inkml:trace>
  <inkml:trace contextRef="#ctx0" brushRef="#br0" timeOffset="197865.11">21049 9700 2246 0,'0'0'49'0,"0"0"11"0,0 0 1 0,0 0 3 0,0 0-52 0,0 0-12 0,0 0 0 0,6-6 0 15,-6 6 0-15,3-5 8 0,-3 0-8 0,0 5 0 16,0 0 0-16,0 0 0 0,0 0 0 0,0 0 0 16,6-6 0-16,-6 6 0 0,0 0 0 0,0 0 0 15,0 0 20-15,0 0-1 0,0 0-1 0,0 0 0 16,0 0-18-16,0 0 0 0,6 0 8 0,0 6-8 15,0 2-25 1,0 2-9-16,3 1-2 0,-3 5 0 0,3 0 36 0,-3-1 19 0,0 1-3 0,-1 6 0 16,1-1-1-16,0 3-1 0,0-3 0 0,0 2 0 0,0 4-14 15,0-1 0-15,0 4 0 0,3-1 0 0,-3-6 0 0,0-1 8 16,0-1-8-16,3-3 0 0,-3 1 0 16,0-6 0-16,3 3 8 0,-3-3-8 15,0-2 0-15,3-3 0 0,-6 0 0 0,2 0 0 0,1-3 0 0,0 0 8 16,-6-5-8-16,0 0 0 15,0 0-51-15,3 5-13 0,-3-5-2 0,0 0-584 16,0 0-117-16</inkml:trace>
  <inkml:trace contextRef="#ctx0" brushRef="#br0" timeOffset="198253.67">21746 9499 2199 0,'0'0'97'0,"0"0"21"0,0 0-94 0,0 0-24 0,0 0 0 0,0 0 0 15,0 0 55-15,0 0 6 0,0 0 2 0,0 0 0 16,0 7-63-16,-3 1-12 0,0 0-2 0,-3 0-1 0,0 3 6 0,0 2 1 16,0 8 0-16,0-2 0 15,0-3 8-15,-3 2 0 0,6 3-9 0,-6 1 9 0,3-4 0 0,-3 3 0 16,3-2 0-16,-3 2 0 16,3 0 0-16,-3-2 0 0,4 2 0 0,-4-3 0 0,3 3 0 15,0-2 0-15,-3-1 0 0,3 1 0 0,0-3 0 0,0 0 0 16,-3 0 0-16,3 0 0 0,0 2-22 0,0-2 0 15,0-6 0-15,0 1 0 16,0-6-29-16,3 3-5 0,-3-5-2 0,0 0 0 16,3-1-126-16,-3-2-24 0,-5-2-6 0,-1-14-1 0</inkml:trace>
  <inkml:trace contextRef="#ctx0" brushRef="#br0" timeOffset="198441.95">21505 9713 2127 0,'0'0'47'0,"0"0"9"0,0 0 3 0,0 0 1 0,0 0-48 0,0 0-12 0,0 0 0 0,0 0 0 15,0 0 0-15,0 0 0 0,0 0 0 0,0 0 0 16,0 0 8-16,0 0-8 0,0 0 0 0,0 0 8 31,0 0-48-31,0 8-9 0,3 0-3 0,-3 0-848 0</inkml:trace>
  <inkml:trace contextRef="#ctx0" brushRef="#br0" timeOffset="198669.87">21954 9829 633 0,'0'0'56'0,"0"0"-44"16,0 0-12-16,0 0 0 15,0 0 411-15,0 0 80 0,0 0 16 0,0 0 3 0,0 0-409 0,0 0-81 16,0 0-20-16,0 0 0 0,0 0 0 0,0 0 10 16,0 0-10-16,0 0 10 15,0 0-47-15,0 0-10 0,0 0-1 0,0 6-1 16,0-6-89-16,-3 8-18 0,0-1-3 0,0 1-708 0</inkml:trace>
  <inkml:trace contextRef="#ctx0" brushRef="#br0" timeOffset="199394.59">22162 9403 2286 0,'0'0'50'0,"0"0"10"0,0 0 3 0,0 0 1 0,0 0-51 0,0 0-13 0,6-5 0 0,-6 5 0 16,6-3 13-16,-3-2 0 0,-3 5 0 0,0 0 0 16,6-3-13-16,-6 3 8 0,0 0-8 0,0 0 0 0,0 0 0 0,0 0 0 15,3-5 0-15,-3 5 0 16,0 0 0-16,0 0 0 0,0 0 0 0,0 0-10 16,0 0 1-16,6 8 0 0,-3 0 0 0,3 5 0 0,-3 3 9 0,0 3 0 15,0 2-9-15,3 3 9 16,-3 2 0-16,3 3 0 0,-3-5 0 0,0 2 0 0,0 1 0 15,3-1 0-15,-3-2 0 0,3 3 0 0,-3-6-9 0,0 3-1 16,0-3 0-16,0 0 0 0,0-5 10 0,0 2 0 16,0-4 0-16,-1 1 0 15,1-4-117-15,3 2-25 0,-6-5-5 0,0-3-1 0</inkml:trace>
  <inkml:trace contextRef="#ctx0" brushRef="#br0" timeOffset="199862.06">22299 9417 1670 0,'0'0'148'0,"0"0"-118"0,0 0-30 0,0 0 0 16,0 0 72-16,0 0 9 0,0 0 2 0,0 0 0 15,0 0-66-15,0 0-17 0,0 0 0 0,6-3 0 16,3 0-12-16,-3 3-9 0,3-5-2 0,3 2 0 31,-3-2-17-31,3 0-4 0,0-1-1 0,0 1 0 0,0 0 45 0,2 0 0 0,-2-1 0 0,0 1 0 16,0 0 38-16,3-3 7 0,0 0 2 0,0 3 0 16,-3-3-10-16,0 2-1 0,2 1-1 0,-2 0 0 0,0-3-7 0,0 2 0 15,0 4-1-15,0-3 0 0,-3-1 5 16,0 4 0-16,0-1 1 0,-3 0 0 0,0 3-25 15,-6 0-8-15,9 3 0 0,-3 0 0 0,-6-3 12 0,6 2-4 16,-1 6 0-16,-2 0-8 0,3 0 0 16,-3 3 0-16,-3-1 0 0,3 3 0 0,-3 3 8 0,0 0-8 15,0 3 12-15,0 2-12 0,0 0 8 0,0 3-8 16,0 0 0-16,0 2 0 0,0 1 8 0,-3-1-8 16,3 1 0-16,0-1 0 0,-3 0 0 15,3-2 0-15,-3 0 0 0,0 0 0 0,3-3 0 0,0 0 0 0,-3-2 0 16,3-1 0-1,0 1-27-15,0-3-5 0,0 0-2 16,0-1 0-16,-5-1-139 0,2-4-28 0,0 6-6 16,3-16-1-16</inkml:trace>
  <inkml:trace contextRef="#ctx0" brushRef="#br0" timeOffset="200152.14">22621 9594 2620 0,'0'0'58'0,"0"0"12"0,3-5 2 0,0-1 1 0,0 1-58 0,3 2-15 16,3-2 0-16,-3 0 0 0,-1-1 0 0,1 1 0 0,0 0 0 0,3-3 0 0,3 3-17 0,-3-3 0 15,6-3 0-15,-3 3 0 16,0-2-29-16,3 2-6 15,0-3 0-15,-3 3-1 0,2-2 16 0,-2 2 3 0,3 0 1 0,-3 0 0 16,0 0-15-16,0 2-4 0,0 1 0 0,0 3 0 16,0-4 1-16,0 6 0 0,-4-5 0 0,-2 5 0 15,0-3-104-15,3 1-21 0,0-4-4 0,-9 6 0 0</inkml:trace>
  <inkml:trace contextRef="#ctx0" brushRef="#br0" timeOffset="200732.92">23052 9477 633 0,'0'0'28'0,"0"0"6"0,0 0-34 0,0 0 0 15,0 0 0-15,0 0 0 0,0 0 364 0,0 0 67 16,6-2 13-16,0-4 2 0,0 1-341 0,0 0-68 16,0 0-13-16,3-1-4 0,3 1-8 0,-3 0-3 15,3-3 0-15,0 2 0 0,0 1-9 0,2-3 0 0,-5 0 0 16,3 3 8-16,3 0-8 0,-3-1 0 0,0 1-12 0,-3 2 12 31,3-2-39-31,0 3 0 0,0-4 0 0,-3 4 0 16,0-4-45-16,-1 6-10 0,-2-2-2 0,-6 2-782 0</inkml:trace>
  <inkml:trace contextRef="#ctx0" brushRef="#br0" timeOffset="200975.53">23145 9750 1382 0,'0'0'123'0,"0"0"-99"0,0 0-24 0,0 0 0 0,0 0 249 0,9-3 45 16,-1 1 9-16,1-1 1 0,0-2-244 0,0-1-48 15,0 1-12-15,3 0 0 0,-3 0-18 0,0-3-4 16,3 0-1-16,0 0 0 16,0-3-14-16,0 3-3 0,0-2-1 0,-1 2 0 15,1 0-19-15,-3 0-4 0,0 2-1 0,0-1 0 16,0 4-81-16,-3-2-16 0,6-3-3 0,-12 8-1 0</inkml:trace>
  <inkml:trace contextRef="#ctx0" brushRef="#br0" timeOffset="202000.38">23731 9020 1785 0,'0'0'79'0,"0"0"17"0,0 0-77 0,0 0-19 0,0 0 0 16,0 0 0-16,0 0 94 0,0 0 15 0,0 0 3 0,0 0 1 15,0 0-78-15,0 0-16 16,0 0-3-16,0 0-1 0,-3-6-15 0,3 6 0 0,0 0 0 16,0 0-10-16,0 0 10 0,0 0 9 15,0 0-1-15,0 0-8 0,0 0 0 0,0 0-17 0,-6 6 1 0,6 2 1 16,-3 2 7-16,3 1 8 15,0 2-13-15,3 6 5 0,0 4 8 0,3 4-10 0,-3-6 10 0,0 0-10 16,3 3 10-16,0 0 0 0,-3-3 0 0,3 3 0 16,-3-3 0-16,3 0 0 0,-3 0 0 0,0 0 0 15,0 1 0-15,0-4 0 0,0 3 0 0,0-2 0 16,0-3 0-16,0 0 8 0,-3-1-8 0,3 1 0 16,-1-3 0-16,1 3 0 0,-3 3 0 0,3-3 8 15,-3-6-8-15,3 1 0 0,-3-3 8 0,3 0-8 16,-3 0 0-16,0-3 0 0,0-5 0 0,0 0 8 15,0 0-26-15,0 8-5 0,0-8-1 0,0 0 0 16,0 0-164-16,0 0-34 0,0 0-6 16,0 0-2-16</inkml:trace>
  <inkml:trace contextRef="#ctx0" brushRef="#br0" timeOffset="202550.16">23963 9012 1638 0,'0'0'72'0,"0"0"16"0,0 0-71 0,0 0-17 0,0 0 0 0,0 0 0 15,0 0 26-15,0 0 2 0,0 0 0 0,0 0 0 16,0 0 40-16,0 0 8 0,0 0 1 0,0 0 1 16,0 0-46-16,0 0-10 0,0 0-2 0,0 0 0 15,0 0 21-15,0 0 4 0,0 0 1 0,0 0 0 16,0 0-24-16,0 0-5 0,0 0-1 0,0 0 0 15,0 0-5-15,0 0-2 0,0 0 0 0,0 0 0 16,0 0-9-16,0 0 0 0,0 0 0 0,3 8 0 16,3 0 0-16,-3 2-9 0,0 1 9 0,0 2-10 0,0 3 10 0,0 2-8 15,0 4 8-15,3 1-8 0,-3 1 8 0,3 0 0 16,0-3 0-16,0 0 0 16,-3 3 0-16,3-3 0 0,0 0 0 0,0 1 0 15,-3-1 0-15,3-3 0 0,-3 1 0 16,2-1 0-16,-2-2 0 0,3 3 0 0,-3-1 0 0,3-2 0 0,-3-3 0 0,0-2 0 15,0 2 0-15,0-2 0 0,-3-1 0 16,0 4 0-16,0-6 8 0,0 2-8 0,0-2 0 0,0 0 8 16,0-8-8-16,0 0 0 0,-3 5 8 0,3-5-8 15,0 0 8-15,0 0-8 0,-3 6 0 0,3-6-12 16,0 0 2-16,0 0-679 16,-6 2-136-16</inkml:trace>
  <inkml:trace contextRef="#ctx0" brushRef="#br0" timeOffset="-176377.36">23817 9967 518 0,'0'0'23'0,"0"0"5"15,0 0-28-15,0 0 0 0,0 0 0 0,0 0 0 0,0 0 337 0,0 0 63 16,0 0 12-16,0 0 2 0,0 0-288 0,0 0-58 16,0 0-11-16,6-5-2 0,-3-1-18 0,6-2-3 15,-3 0-1-15,0 3 0 0,0-3-3 0,3 0-1 16,0 0 0-16,3 0 0 0,-3 0-29 0,0 0-20 16,3 1 4-16,-1-4 0 0,1 3 16 0,3 0 0 15,0 0 0-15,3 0 0 0,0 0-8 0,-3 0-2 16,6 3 0-16,-1-3 0 15,1 3-2-15,3 0 0 0,-9-3 0 0,3 5 0 16,-3-2-85-16,0 2-18 0,-6 0-3 0,-1 1-784 16</inkml:trace>
  <inkml:trace contextRef="#ctx0" brushRef="#br0" timeOffset="-176194.3">24050 10036 1810 0,'0'0'80'0,"0"0"17"0,0 0-77 0,0 0-20 0,0 0 0 0,0 0 0 15,0 0 102-15,0 0 17 0,0 0 3 0,0 0 1 16,0 0-47-16,0 0-10 0,5-6-2 0,4 4 0 16,3-6-45-16,3 0-10 0,3-5-1 0,3-1-8 15,-3 1 0-15,3-3-9 0,-1 0-1 0,1-2-727 16,0 2-146-16</inkml:trace>
  <inkml:trace contextRef="#ctx0" brushRef="#br0" timeOffset="-174509.55">16179 13462 1594 0,'0'0'35'0,"0"0"7"0,0 0 2 0,0 0 1 0,0 0-36 0,0 0-9 15,0 0 0-15,0 0 0 0,0 0 23 0,0 0 2 0,0 0 1 0,0 0 0 16,0 0 3-16,0 0 1 0,0 0 0 0,0 0 0 15,0 0-20-15,0 0-10 0,0 0 10 0,0 0-10 16,0 0 34-16,0 0 1 0,0 0 0 0,0 0 0 16,0 0-9-16,0 0-2 0,0 0 0 0,0 0 0 15,0 0 9-15,0 0 2 0,0 0 0 0,0 0 0 16,0 0-5-16,0 0-1 16,0 0 0-16,0 0 0 0,0 0-29 0,-3 5 0 0,3 3 0 0,0 0 0 15,0 0 0-15,0 5 0 0,0 6-11 0,3-1 11 16,-3 1 0-16,3-3 20 0,-3 2-3 0,3 3 0 15,0-2-1-15,-3 2-1 0,3-2 0 0,-3-1 0 16,0 1-7-16,3-3-8 0,-3-1 11 0,3-1-11 16,-3 2 11-16,0-3-11 0,-3 0 10 0,3 0-10 15,0 0 0-15,0 1 8 0,0-4-8 0,-3 4 0 16,3-1 0-16,0-3 0 0,-3 1 0 0,3 0 0 0,-3-1 8 16,3-2-8-16,0 3 0 0,-3-1 0 0,3-5 0 0,0 3 0 15,-3 0 0-15,3 3-10 0,0 2-8 0,-3 0-2 16,3-2 0-16,0-3 0 15,0 0-31-15,0 0-6 0,0 0-2 0,0-3 0 16,0 3-97-16,0-8-19 0,0 5-4 0,0-5-1 0</inkml:trace>
  <inkml:trace contextRef="#ctx0" brushRef="#br0" timeOffset="-173944.08">16453 13520 345 0,'0'0'31'0,"0"0"-31"0,0 0 0 0,3-5 0 16,0 0 194-16,3-3 33 0,-6 0 6 0,3 0 2 16,3-3-147-16,-6 3-28 0,3 0-7 0,0 0-1 15,0 0-44-15,-3 3-8 0,3-3 0 0,-3 3-8 16,0 0 16-16,0-1 3 0,0 1 1 0,0 5 0 16,0 0 11-16,0 0 2 0,0-5 1 0,0 5 0 15,-3-5 26-15,3 5 4 0,0-6 2 0,0 6 0 16,0 0-25-16,0 0-5 0,0 0 0 0,0 0-1 0,0 0 11 0,0 0 2 15,0 0 1-15,0 0 0 16,0 0 0-16,0 0 0 0,0 0 0 0,0 0 0 0,0 0-5 0,0 0 0 16,0 0-1-16,0 0 0 0,0 0-10 0,0 0-1 15,0 0-1-15,0 0 0 0,0 0-12 0,0 0-3 16,0 0 0-16,0 0 0 0,0 8-8 0,0 0 0 16,0 3 0-16,0 5-11 0,3-1 11 0,-3 4 11 0,3-1-3 0,0 4 0 15,0 4 0-15,-3 1 0 0,3-4 0 16,0 4 0-16,0-6-8 0,0 3 0 0,0-6 0 0,0 1 0 15,0-3 0-15,0 0 8 0,-3-1-8 0,3-1 0 16,0-1 0-16,0 0 0 0,-3 0 0 16,3-2 0-16,-3-3 8 0,3 0-8 0,0 0 0 0,-3 0 8 15,0-3-8-15,0 3 0 0,0-3 0 0,3 3 0 32,-3-3-84-32,0 3-18 0,0-8-4 0,0 8-856 0</inkml:trace>
  <inkml:trace contextRef="#ctx0" brushRef="#br0" timeOffset="-170710.47">16304 15110 691 0,'0'0'61'15,"0"0"-49"-15,0 0-12 0,0 0 0 0,0 0 89 0,0 0 15 16,0 0 4-16,-2-2 0 15,2 2-57-15,-6-3-11 0,3-2-3 0,-3 2 0 16,3 0 6-16,-3 1 1 0,3-3 0 0,-3 2 0 0,3 0 7 0,-3-2 1 16,0 2 1-16,0-2 0 0,0 2-22 0,-3-2-5 15,3 2-1-15,0-2 0 0,0 0 12 0,-3 2 3 16,3 1 0-16,0-4 0 0,-3 1-12 0,3 2-1 16,-2-2-1-16,-1-3 0 0,3 3-2 0,-3 0 0 15,0-1 0-15,3 1 0 0,-3-3-11 0,0 0-2 16,3 0-1-16,0 0 0 0,-3 0 2 0,6-2 0 15,-3-4 0-15,0-1 0 0,0 1-12 0,0 1 12 16,0 0-12-16,0 0 12 0,3-1-4 0,1 1-8 16,-4 0 12-16,3 0-4 0,0 0-8 0,0 2 8 0,0-2-8 0,3 2 8 15,-3 1-8-15,3-1 0 0,0 0 9 0,0 1-9 16,0-1 9-16,0 1-9 16,3-1 12-16,-3 0-12 0,3 4 15 0,0-4-4 0,0 3-1 15,0-3 0-15,-3 1-10 0,6-1 8 16,-4 1-8-16,1-1 8 0,3 0-8 0,-3 1 0 0,3-3 0 15,0 2 8-15,0-2-8 0,-3 0 0 0,3-1 0 0,0 1 8 16,0-3 0-16,-3 0-8 0,3 3 12 0,0 0-4 16,0 0 2-16,0 2 0 0,-3-2 0 0,3 2 0 15,0 1-10-15,0-1 0 0,0 3 9 0,0-2-9 16,0-1 11-16,0 3-3 0,-1 0 0 0,-2 0 0 16,3 0-8-16,0 0 10 0,0 3-10 0,0-3 10 15,0 3-10-15,0-3 12 0,0 0-12 0,0 3 12 16,0-3-1-16,0 2 0 0,3-1 0 0,0-1 0 15,0 0 1-15,0 0 1 0,0 2 0 0,3-2 0 16,-4 1-1-16,7-1 0 0,0 2 0 0,0-2 0 0,0 3-12 16,0-3-10-16,-6 3 2 0,3 0 0 0,0-1 8 15,-3 1 0-15,2 0 0 0,-2 2 0 16,0-2 0-16,0 2-8 0,0 0 8 0,3 1 0 16,-6-3 0-16,3 2 11 0,0 0-1 0,0 1 0 0,-3-1-10 0,3 0 0 15,-3 3 0-15,3-2 0 0,0-1 0 0,-4 0 0 16,4 1 9-16,0-1-1 0,-3 3 0 0,3-3 0 15,-3 1 0-15,3-1 0 0,0-2-8 0,0 5 12 16,0-3-4-16,0 3 0 0,0-2-8 0,0 2 12 16,3 0-4-16,-3 0 0 0,-1 0-8 0,1 0 9 0,6 0-9 15,-3 0 10-15,0 2-10 0,0 1 0 16,0-3 0-16,6 2 0 0,0 1 0 0,-4 0 8 0,-2-1-8 0,3 1 0 16,0 0 8-16,-3-1-8 0,-3 4 0 15,0-1 8-15,6-2-8 0,-6 5 0 0,0-3 0 0,0 0 8 16,0 0-8-16,-1 1 8 0,1 2-8 15,0-3 8-15,-6 3 0 0,6-3-8 0,0 3 12 0,0-3-4 16,-3 3-8-16,0-2 0 0,0-1 0 0,0 3 0 16,3-3 0-16,-3 3 0 0,0-3 0 15,0 3 0-15,0-2 0 0,0 2 0 0,-3-3 0 16,3 3 0-16,-1 0 0 0,1 0 0 0,-3 0 0 0,0 2 0 16,0 1 0-16,0-1 0 0,0 1 0 0,0 2 0 15,-3 0 11-15,0 1 0 0,3 1 0 0,0-1 0 0,-3 4-11 16,0-2-16-16,3 0 4 0,-3-3 1 15,3 3 27-15,-3 0 4 0,3-3 2 0,-3 3 0 16,6 0-35-16,-6 0-7 0,0-3-2 0,0-2 0 16,0 2 36-16,0 0 7 0,0 0 2 0,0 1 0 0,0-4-37 0,0 1-7 15,0-3-2-15,0 2 0 0,-6 1 23 0,3-1 0 16,3 1 0-16,0-3 0 0,-3 2 28 0,0 1 9 16,3 2 3-16,-3-2 0 15,0 2-64-15,0 0-13 0,0 1-3 0,0 1 0 0,3-1 64 0,0 2 13 16,-3 5 3-16,0-3 0 0,3-2-40 0,-3 0 0 15,3-3 0-15,-3 0-12 0,3 1 12 0,-3-1 8 16,3 0-8-16,-3-2 11 0,1-3 10 0,-1 2 3 16,3 1 0-16,-3-3 0 0,0-3-39 0,0 3-7 15,3-3-2-15,-3 1 0 0,0 2 24 0,0-3 0 16,0 0 0-16,0 0 0 0,0 1 0 0,3-1 0 16,-6 0 0-16,3 1 0 0,0 1 0 0,0-1 0 15,-3-1 0-15,0 0 0 0,3 3 0 0,-3-2 0 0,0-1 8 16,0 0-8-16,-3 0 8 0,0 3-8 15,3-2 0-15,-3-1 8 0,0 0-8 0,1 1 0 0,2-1 0 0,-3 0 0 16,0 0 0-16,-3 3 0 0,3-2 0 0,0-1 0 16,0-2 28-16,-3 2 3 0,-6 0 1 0,3-2 0 15,0 2-32-15,1 0 0 0,-4-2 0 0,0 0 0 16,0-1 15-16,0 1-3 0,-3 0-1 0,3-3 0 16,1 0 8-16,-1 2 1 0,3-2 1 0,-3 3 0 15,0-3-21-15,0 3 0 0,0-3-12 0,1 0 4 16,-4 0 36-16,0 0 7 0,3 2 1 0,-3-2 1 15,3-2-37-15,-5 2 0 0,-4-3 0 0,0-2 0 16,0 2 0-16,0-2 0 0,4 2 0 0,-1-2 0 16,0-1 0-16,0 4 0 0,6-6 8 0,-3 3-8 15,7-1 0-15,-4 1-15 0,0 0 3 0,6-1 0 16,-3-1-149 0,0-4-30-16</inkml:trace>
  <inkml:trace contextRef="#ctx0" brushRef="#br0" timeOffset="-153179.3">21144 10742 982 0,'0'0'44'0,"0"0"8"0,0 0-41 0,0 0-11 15,0 0 0-15,0 0 0 0,0 0 86 0,-6-3 15 16,6 3 3-16,-3-2 1 0,3 2-20 0,0 0-4 15,0 0-1-15,-6-5 0 16,4 2-10-16,2 3-2 0,0 0-1 0,0 0 0 0,-6-3-10 0,6 3-1 16,0 0-1-16,0 0 0 0,0 0-13 0,0 0-2 15,0 0-1-15,0 0 0 0,0 0-15 0,0 0-4 16,0 0 0-16,0 0 0 0,0 0-20 0,0 0 8 16,0 0-8-16,0 8 0 0,0 0 0 0,3 5 0 0,0 1 0 15,-1 4-8-15,1 3 8 0,3 6-8 16,0 2 8-16,0 3-8 0,0-3 8 0,3 0 0 15,-3 0-9-15,3-3 9 0,0-2 0 0,-3 0 0 0,3 0 0 0,0-3 0 16,0 0 0-16,0-2 0 0,-3-1 0 0,0 1 0 16,3-1 0-16,-4-2 0 0,1-3 0 0,0 1 0 15,3-4 0-15,0 3 0 0,-6-5 0 0,3 0 0 32,-6-8-21-32,3 5-10 0,-3-5-1 0,0 0-1 15,0 0-151-15,0 0-29 0,12-5-7 0,-3-5 0 0</inkml:trace>
  <inkml:trace contextRef="#ctx0" brushRef="#br0" timeOffset="-152842.91">21481 10602 2880 0,'0'0'256'0,"0"0"-205"16,0 0-41-16,0 0-10 15,0 0-120-15,0 0-27 0,0 0-5 0,0 0 0 16,0 0 152-16,0 0 35 0,-6-3 5 0,6 3 0 0,0 0-25 0,0 0-6 15,-6-2-1-15,6 2 0 0,0 0-8 0,0 0 0 16,0 0 0-16,0 0 0 0,-6 2 0 0,6-2 0 16,-3 6-11-16,0-1 11 0,0 3 0 0,3 0 0 15,0 0 0-15,0 2 0 0,0 3 0 0,3 1 0 16,0-1 0-16,0 5 0 0,3-2 0 0,-3 3 0 16,3-1 0-16,0 6 0 0,0 0-18 0,0 2 2 15,3 4 0-15,-4 1 0 0,4-4 16 0,-3-1 0 16,3-2 0-16,0 0 0 0,-3-3 0 0,0 0 0 0,0-2 0 0,3-1 0 15,-3-2 8-15,0 0 6 16,0-3 1-16,0 0 0 0,3-2-27 0,-6 0-4 0,3-1-2 16,-3-2 0-1,0 0-9-15,0 0-1 0,-3-8-1 0,6 5 0 16,-6-5-162-16,0 0-32 0,0 0-6 0,0 0-569 0</inkml:trace>
  <inkml:trace contextRef="#ctx0" brushRef="#br0" timeOffset="-152564.89">21719 10882 2293 0,'0'0'101'0,"0"0"22"0,0 0-99 0,0 0-24 16,0 0 0-16,0 0 0 0,0 0 31 0,0 0 1 16,0 0 0-16,0 0 0 0,0 0-10 0,3-5-2 15,3 0 0-15,-3-1 0 0,0-1-20 0,0 1-13 16,6-4 1-16,-3 2 1 0,-3-6 0 0,6 4 0 15,2-1 0-15,1 1 0 0,6 2-4 0,-3-3-1 16,0 1 0-16,0 2 0 0,0-3 5 0,-3 6 1 16,0-6 0-16,-1 3 0 0,4 0-4 0,-3 0-1 15,0 0 0-15,0 1 0 16,3-1-16-16,-6 0-3 0,3 0-1 0,-3 0 0 16,-3 2-113-16,3-1-22 0,-1-1-5 0,-5 0-1 0</inkml:trace>
  <inkml:trace contextRef="#ctx0" brushRef="#br0" timeOffset="-152222.75">21799 10687 1036 0,'0'0'46'0,"-6"0"10"0,0-3-45 0,6 3-11 0,-3 0 0 0,3 0 0 15,0 0 320-15,0 0 63 0,-6-3 12 0,3 1 2 16,-3-1-298-16,6 3-60 0,0 0-12 0,-3-5-3 16,1-1-8-16,2 4-3 0,-3-4 0 0,3 6 0 15,3-5-13-15,-3 5 0 0,2-8 0 0,-2 8 0 16,6-2 0-16,-6 2 0 0,0 0 0 0,6-3 0 16,3 3-12-16,0 0 12 0,0 0-12 0,3 5 12 15,0-2-15-15,-3 5 4 0,0 0 1 0,3 0 0 16,-3 5-15-16,0 0-3 0,0 0-1 0,2 6 0 0,-2-1 29 0,0 4-9 15,3-4 9-15,-3 6 0 0,0 5 10 16,0-3 7-16,0-2 2 0,-3-3 0 0,3 3-35 0,0-3-8 16,-3-2 0-16,0-1-1 15,0-2-132-15,0-2-27 16,0-1-4-16,-1-3-689 0</inkml:trace>
  <inkml:trace contextRef="#ctx0" brushRef="#br0" timeOffset="-151942.51">22174 10552 172 0,'0'0'16'0,"0"0"-16"0,-3-3 0 0,3 3 0 16,0 0 541-16,-6-3 106 0,6 3 21 0,0 0 4 16,-6-2-512-16,6 2-101 0,0 0-21 0,0 0-4 15,-6 0-34-15,0 0-20 0,6 0 2 0,0 0 1 16,-5 2 28-16,5-2 5 0,-3 6 2 0,3 2 0 15,-3-1-27-15,3 4-6 0,0 2-1 0,3 3 0 16,0 3 4-16,2-1 1 0,-2 3 0 0,3 1 0 16,0 1 11-16,3 4 0 0,0-3-9 0,-3 2 9 15,3 1 0-15,0-1-9 0,0 0 9 0,3 19-32 32,-3-23 1-32,0-1 0 0,0-5 0 0,0 0-103 15,0-3-21-15,-4-3-4 0,1 1-786 0</inkml:trace>
  <inkml:trace contextRef="#ctx0" brushRef="#br0" timeOffset="-151516.71">22118 10382 2160 0,'0'0'48'0,"0"0"9"0,0 0 3 0,0 0 0 0,0 0-48 0,9-2-12 0,3 2 0 0,-1 0 0 15,1 0 0-15,3 2 0 0,3 1 0 0,3 2 8 16,3 0-8-16,-3 3 0 0,2 0 0 0,1 6 0 15,0 4 0-15,0 1-9 0,-3-1 9 0,0 1 0 16,-1 2-9-16,1 3 9 0,-3-1 0 0,0-1-9 16,0 1 9-16,-3 1-8 0,0 3 8 0,-4-1-8 15,1 1 8-15,0-1 0 0,-3 6 0 0,0 0 0 16,-3 2 0-16,-3-2 0 0,0-3 0 0,-3 3 0 16,0-6 0-16,-3 1 0 0,-3-4 8 0,0 1-8 15,-3-3 9-15,3 0-9 0,-3-2 12 0,-3 2-12 0,3-2 8 16,-2-3-8-16,-1-1 0 0,0 4 0 0,-3-3 0 0,0 0 0 15,-3 0-12-15,0 2-627 16,-3 1-125-16</inkml:trace>
  <inkml:trace contextRef="#ctx0" brushRef="#br0" timeOffset="-151088.76">21240 10806 1036 0,'-6'-6'92'0,"0"1"-73"0,-3 0-19 0,0-3 0 0,0 0 272 0,3 0 52 16,-3-3 9-16,0 3 3 0,0 0-272 0,0-2-55 0,0 2-9 0,-3-3 0 15,3 3-15-15,-2 3 2 0,-1-3 0 0,-3 6 0 31,3-1-19-31,-3 3-3 0,0 0-1 0,0 5 0 0,0 6 9 0,3-1 2 0,-2 6 0 0,-1 3 0 16,0 5 25-16,0 7 0 0,-3 4 0 0,3 2 0 16,3 5 10-16,0 0 7 0,0-2 2 0,4 2 0 15,5 1-7-15,-3-1-2 0,3 6 0 16,0 2 0-16,6 0-10 0,0 1 10 0,0-4-10 0,0-2 10 16,3-5-2-16,2-6-8 0,7 1 12 0,6-6-4 15,-3 0 8-15,6-5 0 0,0-3 1 0,-1-3 0 16,4 1 5-16,3-6 1 0,0 0 0 0,3-2 0 0,5-1-11 0,4-4-1 15,3-4-1-15,2-4 0 16,-2-1-10-16,-1-5 0 0,1-2 0 0,-3-1 8 16,-4-2-37-16,1 0-8 0,3-1-2 0,-3-2 0 15,-4 1-17-15,7-1-3 0,6 2-1 16,-4-1-840-16</inkml:trace>
  <inkml:trace contextRef="#ctx0" brushRef="#br0" timeOffset="-150725.73">22966 10488 2332 0,'0'0'52'0,"-6"-3"10"0,0 1 2 0,3-1 1 16,-3 1-52-16,0-1-13 0,0 3 0 0,0-5 0 0,0-6 28 0,0 8 2 0,0 6 1 0,1 2 0 16,-1-2-31-16,-3 2 0 0,3 1 0 0,-3-1 0 15,3 3 0-15,0 2-13 0,-3 1 4 0,3 2 1 16,0 3 8-16,-3 3-12 0,3 2 12 0,0 3-12 16,-3-1 12-16,3 4-8 0,0-1 8 0,0 6-8 15,0 0 8-15,-2 2-8 0,2 1 8 16,3-1-8-16,0-5-4 15,-3 0-1 1,0-2 0-16,3-4 0 16,0-1-33-16,0-4-6 15,-6-2-2-15,-3-5-598 0,3-1-120 0</inkml:trace>
  <inkml:trace contextRef="#ctx0" brushRef="#br0" timeOffset="-150604.53">22633 10607 1036 0,'0'0'92'0,"0"-5"-73"16,0 0-19-16,0-1 0 0,0 1 275 0,0 5 51 15,3-8 10-15,-3 8 3 0,0 0-243 0,0 0-49 16,0 0-10-16,0 0-1 0,0 0-36 0,0 0-19 16,0 0 3-16,0 0-681 15,6 3-136-15</inkml:trace>
  <inkml:trace contextRef="#ctx0" brushRef="#br0" timeOffset="-150436.98">22963 10856 2487 0,'0'0'55'0,"0"0"11"0,0 0 2 0,6 8 2 0,-3 2-56 0,3 1-14 0,-3-6 0 0,0 3 0 15,0-3-16-15,0 1-5 0,-3-6-2 0,3 8-700 16,-3-8-140-16</inkml:trace>
  <inkml:trace contextRef="#ctx0" brushRef="#br0" timeOffset="-150132.05">23061 10335 2361 0,'0'0'52'16,"0"0"10"-16,0 0 2 0,0 0 4 0,0 0-55 0,0 0-13 0,0 0 0 0,0 0 0 0,0 0 29 0,0 0 3 15,0 0 1-15,0 0 0 0,0 0-15 0,0 0-3 16,0 0-1-16,0 0 0 0,0 0-14 0,0 0 0 16,0 0-9-16,3 8 9 0,0 2-21 0,0 1 1 15,0 5 1-15,0 2 0 0,3 6 9 0,0 0 2 0,0 0 0 0,3-1 0 16,-3 4 8-16,0-1 0 16,3 1 0-16,3-1-8 0,-3 1-4 15,3-4-1-15,-4 1 0 0,4 0 0 0,-3 0 13 16,-3 0 16-16,3 0-3 0,-3-3-1 0,3 0-28 0,0-3-5 0,-3 4-2 15,0-7 0 1,0 1-201-16,0-5-40 0,3 7-8 0,-9-18-1 16</inkml:trace>
  <inkml:trace contextRef="#ctx0" brushRef="#br0" timeOffset="-149747.78">23222 10351 864 0,'0'0'38'0,"0"0"8"0,0 0-37 0,0 0-9 0,0 0 0 0,0 0 0 0,0 0 369 0,0 0 72 16,0 0 15-16,0 0 2 16,0 0-366-16,0 0-74 0,6-3-18 0,0 0 0 15,3-2 0-15,-3 2-9 0,3-2 1 0,0-3 0 16,3 3-29-16,-3-1-6 0,2 1-1 0,1 0 0 0,0-3 20 0,-3 3 3 15,0-1 1-15,0 1 0 0,3 0 31 0,-3 2 6 16,0-2 2-16,-3 2 0 0,3 1-4 0,-3-1-1 16,-6 3 0-16,6 0 0 0,-6 0-14 0,8 0 11 0,-8 0-11 0,6 5 10 15,0 0-10-15,-3 3 0 16,3 0-10-16,0 6 10 0,-3 1-10 0,0 7 10 16,3 1-10-16,-3 4 10 0,3 5-8 0,-3 2 8 0,0-5 0 15,3 3-9-15,-3-3 9 0,0 0 0 0,0-2 0 16,0-4 0-16,0-1-8 0,0 1 8 15,3-4-8-15,-3 2 8 16,-3-2-72-16,3-4-10 0,-3 1-2 0,0-2-556 0,0-1-111 16</inkml:trace>
  <inkml:trace contextRef="#ctx0" brushRef="#br0" timeOffset="-149528.61">23350 10597 403 0,'0'0'36'0,"0"0"-36"0,0 0 0 0,0 0 0 0,0 0 518 16,6-3 97-16,0 0 19 0,3-2 4 0,-3-3-504 0,3 3-101 15,0-3-20-15,3 0-4 16,-4-3-9-16,4-2 0 0,-3 0-10 0,3-3 10 16,3-5-80-16,0 0-9 0,0 5-3 0,3 0 0 15,-3 0 7-15,2 0 1 0,1 3 0 0,3 2 0 16,0 1-73-16,3 2-15 0,-3 0-2 0,0 0-1 15</inkml:trace>
  <inkml:trace contextRef="#ctx0" brushRef="#br0" timeOffset="-149273.29">23669 10536 2566 0,'0'0'114'0,"0"0"23"0,0 0-109 0,0 0-28 0,0 0 0 0,5-6 0 0,1 1 19 0,0 0-2 0,3-3 0 0,0 0 0 15,0-3-25-15,0-4-6 0,3-4-1 0,3-2 0 32,-3 2-47-32,0 3-10 0,3 1-1 0,-1-1-1 0,-2 2-27 15,0 4-6-15,3-1-1 0,-3 6 0 16,0-3-100-16,0 0-20 0,9-2-4 0,-6 2-388 0</inkml:trace>
  <inkml:trace contextRef="#ctx0" brushRef="#br0" timeOffset="-149057.11">23805 10692 1382 0,'0'0'123'0,"0"0"-99"15,0 0-24-15,0 0 0 0,0 0 248 0,0 0 44 16,0 0 8-16,0 0 3 0,0 0-226 0,0 0-45 15,0 0-8-15,0 0-3 0,0 0-21 0,6-5 0 16,-3-3 0-16,6 2-8 16,0-2-27-16,3 0-5 0,-3-2 0 0,3 2-1 15,-3-3-11-15,3 3-3 0,0 0 0 0,0-2 0 16,0-1-36-16,-1 3-7 0,1 0-2 0,0 0-772 0</inkml:trace>
  <inkml:trace contextRef="#ctx0" brushRef="#br0" timeOffset="-148455.16">24261 10194 2070 0,'0'0'92'0,"0"0"18"0,0 0-88 0,0 0-22 15,-3-5 0-15,3 0 0 0,0 5 110 0,-3-5 18 0,3 5 3 0,-3-6 1 16,3 1-61-16,0 5-12 0,-3-5-3 0,3 5 0 16,0-6-56-16,0 6-27 15,0 0 3-15,0 0 0 0,0 0 38 0,0 0 8 0,0 0 2 0,0 0 0 16,0 0-39-16,0 0-7 0,0 0-2 0,0 0 0 16,0 0 24-16,3 6 0 0,-3 2 0 0,3 2 0 15,0 3 8-15,0 1 7 0,0 2 1 16,0 2 0-16,0 3-16 0,3 0 0 0,-3 3 0 0,0 5 0 15,0 3-10-15,0 0-5 0,3-3-1 16,-3-3 0-16,3-2 16 0,-4-3 0 0,1-2 0 0,0 2 0 16,0-5 0-16,0 0 0 0,0-3 0 0,0 0 0 15,0-5 0-15,-3 3 0 0,3-3 0 0,-3-3 0 16,0-5-108-16,0 8-20 0,0-8-3 16,0 0-577-16,0 0-116 0</inkml:trace>
  <inkml:trace contextRef="#ctx0" brushRef="#br0" timeOffset="-147863.16">24404 10192 2016 0,'0'0'89'0,"0"0"19"0,0 0-87 0,0 0-21 0,0 0 0 0,0 0 0 0,0 0 13 0,0 0-1 16,0 0-1-16,-3 5 0 0,3 0-11 0,-3 1-11 0,3-6 3 0,-3 5 0 31,0 3-38-31,0-3-7 0,3-5-2 0,-3 5 0 16,3-5 17-16,0 0 3 0,0 0 1 0,0 0 0 0,0 0 46 0,0 0 8 0,0 0 3 0,0 0 0 16,0 0 17-16,0 0 4 0,0 0 1 0,0 0 0 15,0 0 32-15,0 0 7 0,-3-5 0 0,0 0 1 16,3-3-41-16,-3 3-9 0,3-3-2 0,0 0 0 15,3-3-15-15,-3-2-3 0,3 2-1 0,3 1 0 16,-6-3-14-16,6-1 0 0,-3 1 0 0,3 0 0 16,0 2 15-16,0-2 3 0,3 2 1 0,-3 4 0 0,2-4-11 15,1 3-8-15,0 3 12 16,3-1-12-16,0 4 0 0,0-1 0 0,3 0-15 0,0 6 5 16,0 0-6-16,-3 2-2 0,2 0 0 15,1 3 0-15,-3 3 7 0,0 2 2 0,0 0 0 16,-3 3 0-16,0 0-2 0,0 3 0 15,-6-1 0-15,3 1 0 0,-3 2-1 16,-3 0-1-16,-3 0 0 0,0 3 0 0,0-3-4 0,-3 3-1 0,0 0 0 16,0 0 0-16,-3-3 18 0,3 0 0 0,3 3 0 0,-3-3 0 0,-3-3 9 0,3-2-9 15,0-2 8-15,3-1-8 16,-6 0 16-16,6-2-1 0,0-4-1 0,3 1 0 0,0-2 6 0,0-6 0 16,-3 5 1-16,3-5 0 0,0 0 7 0,0 0 0 15,0 0 1-15,6 3 0 0,3-3 3 0,0 0 0 0,6-3 0 16,-3-2 0-16,3-1-1 0,3 1 0 15,0-3 0-15,3-2 0 0,-4-1-31 0,4-5 8 16,3-8-8-16,-3 3 0 16,6 3-124-16,-4-4-27 0</inkml:trace>
  <inkml:trace contextRef="#ctx0" brushRef="#br0" timeOffset="-142142.35">17495 15348 878 0,'0'0'39'0,"0"0"8"0,0 0-38 0,0 0-9 0,0 0 0 0,0 0 0 0,0 0 56 0,0 0 10 16,0 0 2-16,0 0 0 16,0 0-43-16,0 0-8 0,0 0-1 0,0 0-1 15,0 0 23-15,0 0 5 0,0 0 1 0,0 0 0 16,0-7-44-16,0 1-20 0,0 1 1 0,0 5 1 0,-6-5 67 0,6 5 14 16,0 0 2-16,0 0 1 0,-6-3-53 0,3 0-13 15,3 3 0-15,-3-5 0 0,3 5 44 0,-6-5 7 16,0 0 1-16,3 2 0 0,0-2-13 0,0-1-3 15,-3 1 0-15,1 0 0 0,-1-3-7 0,0 2-1 16,0 1-1-16,0 0 0 0,-3 0-5 0,3-3-1 16,0 2 0-16,-3-2 0 0,0 3-3 0,3-3-1 15,0 0 0-15,0 0 0 0,-3 0-1 0,0 0-1 0,3 1 0 16,0-4 0-16,0 3-1 0,0 0 0 0,-2-3 0 0,2 4 0 16,3-4-2-16,-6 3-1 15,-3-3 0-15,3 3 0 0,3-2-3 0,-3-1-8 16,3 3 12-16,-3-2-4 0,0 2 0 0,3-3-8 0,3 1 12 0,0-1-4 15,-9-2 0-15,6 2-8 0,3 1 12 16,0-1-4-16,-3-2 0 0,4-3 0 16,-1 0 0-16,3 0 0 0,-3 0-8 0,3 1 0 0,-3-1 0 15,0 0 0-15,6 3 0 0,-3-1 0 0,-6-2 0 0,6 1 0 16,0 1 0-16,3 1 0 0,-3 0 0 0,0 0 0 16,-3-1 0-16,3 1 0 0,3 3 0 0,0-1 0 15,-6 0 0-15,3-2 12 0,3 3-12 0,0 2 12 16,-3-3-2-16,0 1 0 0,0-1 0 0,3 3 0 15,0 0 18-15,-1-3 3 0,1 4 1 0,0-4 0 16,0 3-23-16,0-3-9 0,0 1 8 0,0 2-8 0,3-3 8 16,0 1-8-16,-6-1 0 0,3 1 8 0,0-4-8 0,3 1 0 15,0 3 0-15,-3-4 8 16,-3 1-8-16,6 0 0 0,3 2 0 0,0 1 0 0,-6-4 8 0,0 4-8 16,6-1 8-16,-3 3-8 0,0-2 0 15,-3 2 0-15,-3 0 0 0,3-3 0 16,3 3 0-16,0 0 0 0,-6 1 0 0,3-1 0 15,-1 2 0-15,4-2 0 16,-6 0 0-16,3 3 0 0,-3-3 0 0,3 0 0 0,3 0 0 0,-3 0 0 0,-3 3 20 0,3-3-2 16,6 3 0-16,-3-3 0 0,-6 0-18 0,6 0-12 15,0 0 1-15,0 0 1 0,3 0 2 0,-3 0 0 16,0 3 0-16,0-3 0 0,3 3-4 0,0-3 0 16,-6 0 0-16,3 0 0 0,3 3 48 0,-3-3 10 0,-1 2 2 0,1-2 0 31,0 1-66-31,3-1-13 0,-3 2-2 0,0-2-1 0,0 3 34 0,0-5 0 0,6-4 0 0,-6 1 0 15,3 5 0-15,0 0-8 0,0 0 8 0,0 3 0 16,3 0 0-16,-3-1 0 0,-1 1 0 0,4 2 0 16,3 1 0-16,0-1 0 0,-6 0 0 0,3 3 0 15,3-2 0-15,0 2 0 0,0-3 0 0,2 3 0 16,-5-2 0-16,3 2 0 0,0 0 0 0,-3 0 0 16,0 0 22-16,0 2 11 0,0-2 3 0,0 3 0 15,0-1-60-15,-1 4-11 16,1-4-2-16,0 4-1 0,-3-4 61 0,3 6 12 0,-3 6 2 0,3-4 1 15,-3-2-30-15,0 3-8 0,0-3 0 0,0 2 0 16,0-2-31-16,0-3-7 16,-1 3-2-16,1 0 0 0,0 0 40 0,-3 0 0 0,3 0 0 15,0-3 0-15,0 3 0 0,-3-2 0 0,3 4 0 0,0-2 0 16,-3-3 0-16,3 3 0 0,0 0 0 16,-3 0 0-16,3-2 0 0,-3 1 0 0,2 1 0 0,1 0 0 0,0 0 0 0,0 0 0 15,0-3 0-15,0 3 0 0,0 3 0 0,3-3 0 16,0 0 0-16,3 0 0 15,-6 2-20-15,-3-2-5 0,3 0-2 0,-3 3 0 0,-1-1 35 0,1-2 6 16,0 3 2-16,-3 0 0 0,3-1 25 0,-3 1 6 16,3-1 1-16,-3 1 0 15,3-1-66-15,-3 1-13 0,0 0-2 16,0-1-1-16,3 3 34 0,-3 1 0 0,0-1 0 0,3 0 0 0,-3-2 0 0,3-1 0 16,-3 1 0-16,0-1 0 0,3 1 0 0,-3 0 0 15,0-1 0-15,0 1 0 0,0-3 28 0,0 2 2 16,-3 1 1-16,3-3 0 0,0 0-31 0,-3 2 0 0,3-2 0 15,-3 3 0-15,0-1 0 0,0 1-20 0,0-3 4 0,0 3 0 16,-3-1 6-16,3 1 2 0,0-1 0 0,-3 1 0 16,3-1 8-16,-3-2 0 15,3 3 0-15,-3 0 0 0,0-3 0 0,3 2 11 0,-3 1-3 0,0-3 0 16,0 2 7-16,0 1 1 0,-3-1 0 0,3 1 0 16,0 0-26-16,0 2-5 0,0 0-1 0,-3 0 0 15,3-2 24-15,0-1 5 0,0 1 1 0,-3 0 0 16,3-1 1-16,-3-2 0 0,0 3 0 0,3-1 0 15,-6-2-15-15,6 3 8 0,-3-1-8 0,0 1 0 16,0 0 0-16,-5-1 0 0,-1 1 0 0,0-1 0 16,0-2 0-16,3 3 0 0,0-3 0 0,0 2 0 0,3 1 0 15,-3-3 0-15,0 0 0 0,3 0 0 0,0 0 0 16,-3 0 0-16,3 0 0 0,1-1 0 0,-1-1 0 0,0 2-20 16,0 0 4-16,0 0 0 0,0 0 16 0,0-1 0 15,0 1 0-15,0 0 0 16,0 0 0-16,0 0 0 0,0 0 0 0,0 0 0 0,0-3 0 0,0 3 0 15,0 0 0-15,0 0 0 0,0 0 0 0,-3 0 0 16,3-3 0-16,0 3 0 0,-2-2 0 16,2 2 0-16,0 5 0 0,0-3 0 0,0-2 19 0,-3 0 7 15,0 0 2-15,0-3 0 0,3 1-28 0,-3-1 0 16,-3 0 0-16,3 1 0 0,-3-4 13 0,0 4-2 16,-2-4-1-16,-1-2 0 0,-6 3 3 0,3-1 1 15,-3 1 0-15,-3 2 0 0,-2-2-14 0,2 0 0 0,0-1 8 16,3 4-8-16,-6-4 0 0,3 1-15 15,1 5 3-15,-1-3 1 16,0 0-116-16,-6 1-23 0</inkml:trace>
  <inkml:trace contextRef="#ctx0" brushRef="#br0" timeOffset="-130764.93">21555 11814 990 0,'0'0'44'0,"0"0"8"0,0 0-41 0,0 0-11 0,0 0 0 0,0 0 0 16,0 0 41-16,0 0 7 15,0 0 0-15,0 0 1 0,0 0 5 0,0 0 1 16,0 0 0-16,0 0 0 0,0 0 26 0,0 0 6 0,0 0 1 0,0 0 0 15,0 0 4-15,-3-6 2 0,3-2 0 0,0 8 0 16,0 0-6-16,0 0-2 0,-3-5 0 0,3 5 0 16,0 0 5-16,0 0 1 0,0 0 0 0,0 0 0 15,0 0-61-15,0 0-12 0,0 0-3 0,0 0 0 16,0 0-16-16,0 0 0 0,0 0 0 0,6 8 0 16,-3-3-10-16,3 3-6 0,0 0 0 0,-3 0-1 15,6 3 17-15,-6 2 0 0,3 0 0 0,0 0 0 16,0 1 0-16,3 2 0 15,-3-1 0-15,0 1 0 0,0-2 15 0,0 1 3 0,-1 1 1 0,-2 0 0 16,3 0-11-16,0-3-8 0,3 3 9 0,-3 0-9 16,0 0 11-16,0 0-11 0,3 2 12 0,-3-2-12 0,3 3 15 15,-3-3-4-15,0-1-1 0,0 1 0 16,0 3-2-16,0-6 0 0,-3 0 0 0,3 1 0 0,-3-7-8 0,0 4-17 16,0-3 4-16,0-3 1 0,-3-5 12 15,0 8 0-15,0-8 0 0,0 5 0 0,0-5 0 16,0 0 0-16,0 0 0 0,-3 6 0 15,0-4-44-15,3-2-4 0,0 0 0 0,0 0 0 16,0 0-126-16,0 0-26 0,0 0-4 0</inkml:trace>
  <inkml:trace contextRef="#ctx0" brushRef="#br0" timeOffset="-130279.23">21826 11713 1440 0,'0'0'64'0,"0"0"12"16,0 0-60-16,0 0-16 0,0 0 0 0,0 0 0 0,0 0 151 0,0 0 27 0,-6-3 6 0,3 1 0 15,3 2-115-15,0 0-23 0,0 0-5 0,-6 0-1 16,0-3 20-16,6 3 3 0,0 0 1 0,0 0 0 15,-6-2-30-15,6 2-6 0,0 0 0 0,0 0-1 16,0 0 8-16,0 0 1 0,0 0 1 0,0 0 0 16,0 0-23-16,0 0-5 0,0 0-1 0,0 0 0 15,0 0-8-15,0 0 0 0,0 0 0 0,6 7 0 16,-3 1 0-16,3 0 0 0,0 0 0 0,0 0 0 0,6 3 0 16,-3 2 0-16,0-2-10 0,0 2 10 0,0 0 0 0,0 3 0 15,2-3 0-15,-2 3 10 16,0 0-10-16,0 0 0 0,0 0 0 0,3 0 0 0,-3-1 0 15,0 1 0-15,0-2 0 0,-3-1 8 16,3 3-8-16,-3-3 0 0,0 0 0 0,0-2 0 0,0-1 0 16,-3 3 0-16,0-2 0 0,0 0 0 0,-1-3 0 15,1 0 0-15,0-1 0 0,-3 1 0 0,3-2-17 0,-3 2-6 16,0-3-1-16,0-5 0 0,0 0 24 0,3 8 0 16,-3-3 0-16,0-5 0 0,0 0 0 0,0 0 0 15,0 0 0-15,0 0 0 16,0 0-108-16,0 0-18 0,0 0-3 0,0 0-1 15,0 0-97-15,0 0-19 0,0 0-4 0,0 0-1 0</inkml:trace>
  <inkml:trace contextRef="#ctx0" brushRef="#br0" timeOffset="-129912.68">22139 11946 1738 0,'0'0'77'0,"0"0"16"0,0 0-74 0,0 0-19 0,0 0 0 0,0 0 0 16,0 0 21-16,-6 0 1 0,3 0 0 0,3 0 0 15,-6 0 3-15,6 0 1 0,-6-3 0 0,6 3 0 16,-6 0 11-16,6 0 3 0,0 0 0 0,0 0 0 16,-3-2 9-16,3 2 3 0,0 0 0 0,0 0 0 15,0 0-9-15,0 0-2 0,0 0 0 0,0 0 0 0,-6-6-9 16,6 6-1-16,0 0-1 0,0 0 0 0,3-5-11 0,0 0-3 15,0-3 0-15,3 3 0 0,-3-1-16 0,3 1 10 16,0 0-10-16,0-3 8 0,2 0-8 0,1 0 0 16,0 0 0-16,0 0 8 0,0 0-8 0,3-3 0 15,0 6 0-15,0-5 0 0,3-1 0 0,-3 3 0 16,0 0 0-16,0 0 0 0,-4-2 0 0,1 2 0 16,0 0-11-16,0 0 11 15,-3 0-49-15,3 0-5 0,-6 0-1 0,3 3 0 16,-3-1-128-16,0 1-25 0,-3 5-6 0,0-10-1 0</inkml:trace>
  <inkml:trace contextRef="#ctx0" brushRef="#br0" timeOffset="-129597.96">22174 11713 172 0,'0'0'8'0,"0"0"1"0,0 0-9 0,0 0 0 0,0 0 0 0,0 0 0 15,0 0 470-15,0 0 92 0,0 0 18 0,0 0 4 16,0 0-421-16,0 0-85 0,0 0-17 0,0 0-3 16,0 0-34-16,0 0-8 0,0 0 0 0,0 0-1 15,0 0 0-15,0 0 0 0,0 0 0 0,0 0 0 16,0 0-7-16,0 0 0 0,0 0-8 0,0 0 12 16,0 0-12-16,6 0 0 0,0 3 0 0,0 2-10 15,3 0 10-15,-3 3 0 0,3 3 0 0,0 2 0 16,0 0 0-16,0 3 8 0,0 0-8 0,3 3 11 15,-1-1-11-15,1 3 0 0,0-2 0 0,0-1 0 0,0 1-12 16,-3-1 0-16,3 1-1 0,-3-3 0 16,0 0-22-16,0-3-4 0,0 0-1 0,-3 0 0 15,3-5-97-15,-6 3-20 0,2-3-4 0</inkml:trace>
  <inkml:trace contextRef="#ctx0" brushRef="#br0" timeOffset="-129073.89">22424 11724 2354 0,'0'0'52'0,"0"0"10"0,0 0 2 0,0 0 3 0,0 0-54 0,0 0-13 0,0 0 0 0,0 0 0 16,3-8 20-16,-3 2 0 0,3-1 1 0,-3-1 0 15,0 2-4-15,0-2-1 0,3-2 0 0,-3 2 0 16,0 0-25-16,3-3-6 0,0 3-1 15,0 0 0-15,0 1 24 0,0-1 4 0,0 0 0 0,0 2 1 16,3 1-13-16,0 0-18 0,0-1 4 0,-3 1 1 16,3 3 13-16,0-1 0 0,3 0 0 0,-3 3 0 15,3 0 0-15,-3 0 0 0,3 3 0 0,-1 0 0 16,1-1 0-16,-3 3 0 0,3 1-9 0,-3 2 9 16,3 2-13-16,-3 1 2 0,0 2 1 0,-3 0 0 15,0 6-16 1,-3-1-3-16,0 4-1 0,-3 1 0 0,0 4 2 0,-3-1 0 0,3-5 0 0,-3 1 0 0,0-4 28 15,3 1-9-15,-3-3 9 0,0-3 0 0,3 0 8 0,0-2 6 16,0-4 2-16,0 1 0 0,0 0 3 16,3-8 1-16,0 0 0 0,0 0 0 0,0 8-10 0,0-8-2 15,0 0 0-15,0 0 0 0,0 0 7 16,0 0 1-16,6 0 0 0,3 0 0 0,0 0-4 16,0-5-1-16,0 2 0 0,3-2 0 0,0-3-11 0,0 3 0 15,0-3 0-15,3 3 8 0,-3-3 12 0,2 2 3 16,1-2 0-16,-3 3 0 0,0 0-23 0,0 2 0 15,-3-2 0-15,0 2 0 0,-3 1 0 0,3-1 0 16,-3 0 0-16,-6 3 8 16,0 0-43-16,0 0-8 0,6-2-1 0,-6 2-675 15,0 0-134-15</inkml:trace>
  <inkml:trace contextRef="#ctx0" brushRef="#br0" timeOffset="-128478.96">22528 11433 1508 0,'0'0'67'0,"0"0"13"0,0 0-64 0,0 0-16 0,3-6 0 16,0 4 0-16,-3 2 122 0,3-6 21 15,0 1 4-15,0 0 1 0,0 0-75 0,3-1-14 16,0 1-3-16,0 0-1 0,3-1-55 0,-3 1 0 0,3 0-16 0,3 0 4 16,-3-1 37-16,3 1 7 15,0 5 2-15,0 5 0 0,2-2-34 0,1 5 0 0,3 0 0 0,0 5 0 16,6 3 0-16,0 2 0 0,-3 4 0 0,-1 1 0 15,1 4 0-15,0-1 13 16,-3 3-4-16,3 0-1 0,-6 6 13 0,2-3 3 0,-5 2 0 0,3 0 0 16,-3 1-24-16,-3-1 0 0,3-5 0 0,-6 0 0 15,0-2 17-15,0-1-1 0,-3-5 0 0,-3 3 0 16,0-5 26-16,-3 2 5 0,0 0 1 16,0 0 0-16,0 0-39 0,-6 1-9 0,3-4 0 0,-3 3 0 15,0 1 15-15,-3 1 1 0,0 4 0 0,0-6 0 16,1 0-16-16,-4-2 0 0,3-3 0 0,-3-1 0 15,3 1 0-15,-3-3 0 0,0 1 0 0,0-1 0 16,-3 0-48-16,1-2-7 16,-1-1-1-16,0 1 0 0,3-3-137 15,0-3-28-15,-12 6-6 0,6-3-1 0</inkml:trace>
  <inkml:trace contextRef="#ctx0" brushRef="#br0" timeOffset="-127870.01">21198 11589 1836 0,'-12'-3'81'0,"12"3"17"16,-6 0-78-16,0 3-20 0,-3-3 0 0,3 2 0 0,-3-2 17 0,3 3 0 16,-3-3 0-16,1 3 0 0,-1-1-8 0,0 1-1 15,0 0-8-15,0 2 12 0,0 3-2 16,3 2-1-16,-3 4 0 0,3 2 0 0,-3 5 9 0,3 5 2 15,3 9 0-15,-3 2 0 16,6 2-20-16,-3 4 0 0,3 2 0 0,3 5 0 0,3 3 0 0,0 5 0 16,3 3 0-16,0 2 0 0,3-2 0 0,3-5 0 0,0-6 0 15,3-2 0-15,2-3 0 0,-2-3 0 0,6 0 0 16,0-2 0-16,0-3 33 0,5-3 3 16,4-4 1-16,3-4 0 0,-3-5 11 0,-1-2 3 0,1-3 0 15,0-3 0-15,-3-5-9 0,-4 0-2 0,1-6 0 0,-3-2 0 16,-3 0-22-16,0-2-5 0,0-1-1 15,-4-2 0-15,-2-1-12 0,0-1-16 0,0-1 3 16,-3-3-730-16,0 0-145 16</inkml:trace>
  <inkml:trace contextRef="#ctx0" brushRef="#br0" timeOffset="-126888.99">21350 9464 979 0,'0'0'87'0,"0"0"-70"0,0 0-17 0,0 0 0 0,0 0 240 0,0 0 45 16,0 0 9-16,0 0 2 0,-9 0-168 0,6 0-34 16,3 0-6-16,0 0-2 15,-6-2-39-15,6 2-8 0,0 0-2 0,0 0 0 0,0 0-37 0,0 0 0 16,0 0 0-16,0 0-731 15,0 0-151-15</inkml:trace>
  <inkml:trace contextRef="#ctx0" brushRef="#br0" timeOffset="-126093.71">22335 11144 1728 0,'0'0'76'0,"0"0"16"0,0 0-73 0,0 0-19 0,0 0 0 0,0 0-764 0</inkml:trace>
  <inkml:trace contextRef="#ctx0" brushRef="#br0" timeOffset="-124866.26">23222 11411 1440 0,'0'0'128'0,"0"0"-103"0,0 0-25 0,0 0 0 0,0 0 172 0,0 0 30 16,0 0 6-16,0 0 0 0,3-5-156 0,-3 5-31 15,0 0-6-15,0 0-2 0,0 0-2 0,0 0-1 16,0 0 0-16,0 0 0 0,0 0-10 0,0 0 0 16,0 0-12-16,-3 8 12 0,3 3 0 0,-3 5 0 15,3 2 0-15,0 3 0 0,0 6-14 0,0 2 2 0,0 0 0 16,0 5 0-16,0 3 12 0,0 0 13 15,0 0-2-15,3-2-1 0,0-3-10 0,0-3-17 16,-3 0 4-16,0-5 1 16,0-1-15-16,3-1-2 0,-6-4-1 0,3-2-606 0,-3-3-120 15</inkml:trace>
  <inkml:trace contextRef="#ctx0" brushRef="#br0" timeOffset="-124656.45">23023 11642 288 0,'0'0'12'0,"0"0"4"0,0 0-16 0,0 0 0 0,0 0 0 0,0 0 0 15,0 0 519-15,0 0 101 0,0 0 20 0,6 0 4 16,-6 0-524-16,8 0-105 0,-2 0-15 0,3 0-15 16,0-3-105-16,0 3-20 0,3-3-5 15</inkml:trace>
  <inkml:trace contextRef="#ctx0" brushRef="#br0" timeOffset="-124532.22">23487 11798 1670 0,'0'0'148'0,"0"0"-118"0,0 0-30 0,0 0 0 0,0 0 178 0,3 5 30 16,-3-5 5-16,6 5 2 0,-3 1-153 0,-3-6-30 15,0 8-7-15,3-3-1 0,-3 3-24 0,0-3-17 16,0 3 2-16,0-3-726 0,0-5-146 0</inkml:trace>
  <inkml:trace contextRef="#ctx0" brushRef="#br0" timeOffset="-124177.07">23475 11443 172 0,'0'0'16'0,"0"0"-16"0,0 0 0 0,0 0 0 15,0 0 446-15,-3-5 86 0,3 0 18 0,0 5 3 16,-3-6-404-16,3 6-81 0,0-5-16 0,0 5-3 0,0-5-20 16,0 5-4-16,0 0-1 15,-3-6 0-15,3 6-6 0,0 0-2 0,0 0 0 0,0 0 0 0,0 0-16 0,0 0 8 16,0 0-8-16,0 0 0 0,0 0 8 0,0 0-8 15,3 8 0-15,0 0 0 0,3 3 0 16,-3 2-16-16,3 3 2 0,3 3 0 0,-3 2 14 0,3 3 0 16,0 2-10-16,3-2 10 0,-3 2 0 15,2 1 13-15,1-1-1 0,0 3-1 16,0 0-50-16,-3-2-9 16,-3-3-3-16,3-3 0 0,-3 0-137 0,6-5-28 0</inkml:trace>
  <inkml:trace contextRef="#ctx0" brushRef="#br0" timeOffset="-123812.25">23567 11404 2476 0,'0'0'110'0,"0"0"22"0,0 0-105 16,0 0-27-16,0 0 0 0,0 0 0 0,0 0 22 0,0 0-1 0,0 0 0 0,0 0 0 15,0 0-21-15,3-6 0 0,3 1 0 0,0 0-8 16,0-1-6-16,3-2-1 0,0 1 0 0,3-4 0 16,6-2-21-1,-3 2-5-15,-3 1-1 0,2-1 0 0,-2-2 34 0,0 2 8 0,0 3 0 0,0 0 0 16,-3 0 9-16,0 3 4 0,0-3 1 0,0 5 0 16,-3 1 4-16,0-1 1 0,-3 1 0 0,-3 2 0 15,0 0-19-15,9 2 0 0,-3 3-11 0,2 1 11 16,-5 4-9-16,3 1 9 0,0 2 0 0,0 8-9 15,-3 3 9-15,3 0 0 0,-3 2 0 0,0 3 0 0,0 1 0 0,0-4 0 16,0 1 0-16,3-1 0 0,-3-2 0 0,0 0 0 16,0-1 0-16,0-4 0 15,0 2 0-15,0-2 0 0,0-1 0 16,0-2 8-16,-3-3-99 0,0 0-19 16,0-2-4-16</inkml:trace>
  <inkml:trace contextRef="#ctx0" brushRef="#br0" timeOffset="-123598.15">23698 11544 2739 0,'0'0'60'0,"0"0"13"0,0 0 3 0,0 0 0 0,3-6-60 0,6 4-16 0,-6-3 0 0,6-1 0 16,0 1 8-16,0-3-8 0,3 3 11 0,-3-3-11 15,3-3 0-15,0 3 0 0,-1-2 0 0,1-1-12 31,0 1-65-31,0-1-13 0,3 0-2 0,0 1-1 16,0-1-39-16,0 1-7 0,0-1-1 0,2 0-1 16,1 1-38-16,3 2-7 0,-3 0-2 0,0 0-467 0</inkml:trace>
  <inkml:trace contextRef="#ctx0" brushRef="#br0" timeOffset="-123392.62">24070 11329 2761 0,'0'0'122'0,"0"0"26"0,0 0-119 0,0 0-29 0,0 0 0 0,6-2 0 0,0-3 22 0,3-3-2 16,3 0 0-16,-3 0 0 0,3-6-35 0,-3 4-7 15,0-3-2-15,3-1 0 16,0 1-113-16,-1 0-23 0,-2 0-5 0,0 0-1 15,3 2-22-15,-3 3-5 0,0 0-1 0,-3 3-326 16,3-1-66-16</inkml:trace>
  <inkml:trace contextRef="#ctx0" brushRef="#br0" timeOffset="-123196.62">24186 11507 2847 0,'0'0'63'0,"0"0"13"0,0 0 2 0,0 0 2 0,0 0-64 16,0 0-16-16,0 0 0 0,0 0 0 0,0 0 0 0,6 0 9 0,0-6-9 0,0 4 8 31,0-6-65-31,3 3-14 0,0-3-2 0,0 0-731 0,0-3-145 16</inkml:trace>
  <inkml:trace contextRef="#ctx0" brushRef="#br0" timeOffset="-120788.91">24523 11099 115 0,'0'0'10'0,"0"0"-10"0,-3 0 0 0,3 0 0 15,-6-2 288-15,6 2 55 0,-6 0 11 0,0-3 2 16,0 3-264-16,6 0-52 0,-6-3-12 16,6 3-1-16,-6-2 18 0,6 2 4 0,-3 0 1 0,3 0 0 15,-6-6 29-15,6 6 5 0,-3-2 2 0,3 2 0 16,0 0 0-16,-3-3 0 0,3 3 0 0,0 0 0 16,-6-3-16-16,6 3-3 0,0 0-1 0,0 0 0 15,-6-2-11-15,6 2-3 0,0 0 0 0,0 0 0 16,0 0-32-16,0 0-6 0,0 0-2 0,0 0 0 15,0 0 4-15,0 0 0 0,0 0 0 0,0 0 0 16,0 0-16-16,0 8 8 0,0 0-8 0,0 0 0 0,0 2 0 16,0 3 0-16,0 6-13 0,3 2 4 0,0 3 9 15,-3 5-8-15,3 3 8 0,0 0-8 0,0-1 8 16,-3 1-8-16,6-3 8 0,-3-2-8 16,-3-1-23-16,3-2-4 0,0 0-1 15,0-3 0-15,-3-3-37 16,3-2-8-16,-3-3-2 0,0-2 0 0,-3-3-114 0,3 0-23 0,0-8-5 15,0 0-1-15</inkml:trace>
  <inkml:trace contextRef="#ctx0" brushRef="#br0" timeOffset="-120315.07">24493 11099 172 0,'0'0'8'0,"0"0"1"0,0 0-9 0,0 0 0 0,0 0 0 0,0 0 0 16,0 0 481-16,0 0 95 0,0-5 18 0,3 0 4 15,0-3-438-15,0 2-88 0,0-1-18 0,0 1-3 16,3-2-35-16,0 3-8 0,0-3 0 0,0 0-8 16,6 0 0-16,0 3 0 0,-4-3 0 0,4 0 0 31,0 3-25-31,0-1-3 0,-6 1 0 0,3 0 0 0,3 2 28 0,-3 1 16 0,0 2-3 0,0 5 0 16,3-2-13-16,-3 4-10 0,0 1 2 0,-1 0 0 15,-2 6 8-15,0-1-13 0,0 0 5 0,0 0 8 16,0 0-17-16,-3 1 4 0,0-1 1 0,-3 0 0 31,3 0-17-31,-3-2-3 0,-3 0-1 0,3-1 0 0,0-2 25 0,0 0 8 0,-3 0 0 0,3-8 0 16,3 5 0-16,-3-5 0 0,0 0 0 0,0 0 0 15,0 0 0-15,0 0 12 0,0 0-1 0,0 0-1 16,0 0-10-16,6 0 0 0,0 0 0 0,0-2 0 0,3-1 0 0,0-2 0 16,0 2 0-16,3-2 0 0,-3 2 0 15,3 0 0-15,-4 1 0 0,4-1 0 0,-3 3 0 0,3 0 0 16,0 0 0-16,-3 3 8 0,0-1-8 15,0 6 8-15,0-2-8 0,0 2 8 0,-3 2-8 0,3 3 10 16,-6 3-10-16,0 3 10 0,-3 5-1 0,0-1 0 16,-3 1 0-16,0 0 0 0,-3 0 1 0,0 0 0 15,-6-3 0-15,3 3 0 0,-3-1-2 0,-3-1 0 16,0-1 0-16,0 0 0 16,0-3-50-16,-2 1-10 0,-1 0-3 0,-3-1-967 15</inkml:trace>
  <inkml:trace contextRef="#ctx0" brushRef="#br0" timeOffset="-118942.56">18998 13573 115 0,'0'0'10'0,"0"0"-10"16,0 0 0-16,-6 0 0 0,0-3 375 0,0 1 73 15,3-6 14-15,0 0 3 0,0 0-321 0,1 3-64 0,-4-3-12 0,3 3-4 16,0-1-33-16,0 1-7 16,-3 0-2-16,3-1 0 0,0 1 17 0,0 2 3 0,3 3 1 0,-6-2 0 15,3-4-5-15,3 6-1 0,0 0 0 0,-6-2 0 16,6 2-1-16,0 0-1 0,0 0 0 16,0 0 0-16,-6 0-35 0,6 0 0 15,0 0 0-15,0 0 0 0,-3 5 0 0,3 6-12 0,-3 7 0 0,6-2 0 16,0 3 12-16,0-1 0 0,-3 6 0 0,6-3 10 15,0 6-10-15,0-1 0 0,3-2 0 0,-3 2 0 16,0-2 0-16,3 3 0 0,-1-4 0 0,1 4 0 16,-3-1-21-16,3-5 3 0,-3 3 1 0,0-5 0 15,0 2-23 1,0-5-4-16,-3 2 0 0,3-4-1 0,-3-4-148 0,0-2-30 0,-3-8-5 16,0 0-2-16</inkml:trace>
  <inkml:trace contextRef="#ctx0" brushRef="#br0" timeOffset="-118461.25">19144 13570 2361 0,'0'0'104'0,"0"0"23"0,0 0-102 0,0 0-25 16,0 0 0-16,0 0 0 0,0 0 28 0,0 0 1 16,0 0 0-16,0 0 0 0,0 0-29 0,0 0 0 15,0 0 0-15,0-7 0 0,0-1-12 0,3-3 4 16,0 0 8-16,3 4-13 0,-3-4 3 0,3 0 1 15,0 1 0-15,-3-1 0 0,6 3 9 0,-3-2 0 0,0 2-9 0,3 2 9 16,-3 4 0-16,3-4-9 0,-1 4 9 0,-2-1 0 16,3 3-12-16,0 3 4 0,0-1 8 0,-3 1-13 15,3 5 5-15,0 0 8 0,0 0-13 0,-6 3 5 16,3-4 0-16,-3 9 0 0,3 3 0 0,-3-1 0 16,0-2 8-16,-3 0-12 0,0-3 12 0,3-2-12 15,-3 0 12-15,0-4 0 0,0 1 0 0,0 0 0 16,0-8 0-16,0 0 0 0,0 0 8 0,0 0-8 15,0 0 8-15,0 0-8 0,0 0 8 0,0 0-8 16,0 0 8-16,0 0-8 0,6 3 8 0,0 0-8 16,-6-3 8-16,9 0-8 0,-3 0 10 0,2 0-10 15,-2 0 8-15,3 0-8 0,-3 0 0 0,3 0 0 16,0 2 0-16,0-2 0 0,0 6 0 0,0-4 0 16,0 4 0-16,0 1 0 0,0-1 0 0,0 4 0 0,0-2 0 15,-3 5 0-15,0-2 0 0,-1 2 0 0,-2 1 8 0,0 1-8 16,0 1 0-16,0 0 0 15,-6 3 12-15,0-1-3 0,3 1-1 0,-3 2 0 0,-3-3 18 16,1 4 3-16,-4-4 1 0,0 3 0 0,0 6-30 16,-3-6 0-16,0 3 0 0,0-3 0 15,0-3 0-15,-3-2 0 0,0 3-13 0,0-6-719 16,-2 0-144-16</inkml:trace>
  <inkml:trace contextRef="#ctx0" brushRef="#br0" timeOffset="-115843.24">18870 15002 1652 0,'0'0'73'16,"0"0"15"-16,0 0-70 0,0 0-18 0,0 0 0 0,0 0 0 0,0 0 10 0,0 0-2 16,0 0 0-16,0 0 0 0,0 0-8 0,0 0 0 15,0 0 0-15,0 0 8 16,0 0 4-16,0 0 1 0,-3-5 0 0,0 5 0 0,3 0-1 0,-6-3 0 15,6 3 0-15,-6-3 0 0,0 3-1 0,6 0-1 16,-5 0 0-16,2-2 0 0,-3 2 15 0,6 0 3 16,-6 0 1-16,0-3 0 15,3 0 17-15,-3-2 3 0,0 2 1 0,0-2 0 0,0 0-2 0,0 2-1 16,0-2 0-16,0-3 0 0,3 3-15 0,-3-3-4 16,3 2 0-16,-3-4 0 0,-3-1-8 0,6 1-1 15,-3-4-1-15,0 4 0 0,0-3-5 0,0-1-1 16,3 1 0-16,-2 0 0 0,2 0-3 0,-3 0-1 15,0-1 0-15,3 1 0 0,-3 0 0 16,3 0-8-16,0-1 12 0,0 1-4 0,0 0 0 0,0 0-8 0,-3 2 12 0,6-2-4 16,-3 0-8-16,3-1 10 0,-3 1-10 0,3 0 10 15,0 0-2-15,0-1-8 0,0 1 12 0,3 0-4 16,-3 2-8-16,3-2 0 0,0 3 9 0,0-4-9 16,0 1 0-16,0 3 8 0,0 2-8 15,0-3 0-15,0-2 9 0,3 2-9 0,-3-2 12 0,3 2-12 16,-3 1 10-16,3-1-10 0,-3-2 8 0,2 5-8 15,1-2 20-15,0-1-2 0,-3 3 0 0,3-3 0 0,0 3-27 16,0 1-6-16,-3-1-1 0,3 0 0 16,-3 0 16-16,3 2 0 0,0-1 0 0,0 1 0 0,-3-2 16 15,3 3 7-15,-3-3 1 0,3 3 0 0,0-1-40 0,0 1-7 16,-3-3-1-16,3 3-1 0,0 0 47 0,0-3 10 16,0 2 1-16,-1 1 1 15,-2 0-22-15,3 0-4 0,0-1 0 0,0 1-8 0,0 0 13 16,0-3-4-16,0 2-1 0,-3-1 0 0,3 1-8 0,0 1 0 15,0 0 0-15,0-1 0 0,0 1 8 0,3-3 2 16,-3 3 1-16,3 0 0 0,0-1-11 0,-3 1 0 16,3 0-12-16,-1-1 12 0,-2 4 8 0,3-1 10 15,0-2 2-15,0 2 0 0,3-2-20 0,0 2 0 16,-3 1 0-16,0 2-9 0,3-3 17 0,0 0 3 16,0 1 1-16,0 2 0 0,-1 0-12 0,1 0 0 0,0 0 0 15,0 0 0-15,0 0 0 0,-3 0 0 0,3 2 0 16,0 1 0-16,0 0 0 0,0-1 0 0,-3 1 0 0,2 2 0 15,1-2 0-15,-3-1 0 0,0 1 0 16,3 2 0-16,-3 1 0 0,0-4 0 16,0 4 0-16,0 2 0 0,0-6 0 0,0 3 0 0,0 3 0 0,0-2 0 15,-1 2 0-15,1 0 0 0,3 0-10 0,-3-1 10 16,3-1 0-16,-3 2 0 0,3 0 0 0,0 0 0 16,-3-1 0-16,3 1 0 0,3 0 0 0,-3 0 0 15,-1 3 0-15,1-3 0 0,0 0 0 0,0 2 0 16,0 1 0-16,0 0 0 0,-3-1 0 15,0 1 0-15,0-1 8 0,0 3-8 16,-3-2 0-16,0 2 0 0,2 1 0 0,-2-4 0 0,0 3 0 0,0 1 0 16,3-1 0-16,-3 3 0 0,0-3 0 0,0 0 0 0,0 0 0 0,3 1 0 15,-6-1 0-15,0 3 0 0,3-3 0 0,-3 3 0 16,3-3 0-16,-3 0 0 0,3 0 0 0,-3 3 0 16,-3-2 0-16,3-1 0 0,-3 0 0 15,3-2 0-15,-3 2 0 0,0-3 0 16,-3 4 0-16,3-1 0 0,0-3 0 0,0 1 0 0,-3 0 0 0,0 2 0 15,0-3 0-15,3 1 0 0,-3 0 0 16,0-3 0-16,-3 5 0 0,3-3 0 0,-3 1 0 0,3 2 0 16,0 3 0-16,-3-3 0 0,3-2 0 0,-3 2 0 15,-3-2 0-15,3-1 0 0,0 1 14 0,0-1 2 16,-3 1 1-16,0 0 0 0,1-1-17 0,-1-2 0 0,0 3 0 0,-3-3 0 16,-3 2 0-16,0-2 0 0,3 0 0 15,0 3 0-15,-3-3 12 0,0 0-12 0,1 2 12 0,-1-2-12 16,0 0 15-16,3 0-4 0,-3 0-1 15,0 0 0-15,3 0-10 0,0 0 8 0,0-3-8 0,-2 3 8 16,2 0-8-16,0 0-17 0,0 0 4 0,-3-3 1 16,0 3 12-16,0-3 0 0,0 3 0 0,-3-2 0 15,1 1 32-15,-1-1 2 0,0-1 1 0,-6 0 0 16,-3 1-24-16,0-4-11 0,4 1 10 0,-4 0-10 16,3-3 16-16,-3 0-2 0,3 0-1 0,4-3 0 15,-4 3-5-15,0 0-8 0,0-3 11 0,3 1-11 16,3 2 8-16,-2-3-8 0,-1 0 0 0,3 1 0 15,0-1 0-15,0-2 0 0,0-1 0 0,3 1 0 16,1-5-48-16,-1-4-9 16,-3 1-3-16,0-5 0 0,0-6-146 15,0-5-30-15</inkml:trace>
  <inkml:trace contextRef="#ctx0" brushRef="#br0" timeOffset="-111517.43">21927 12705 885 0,'0'0'39'0,"0"0"9"0,0 0-39 0,0-8-9 0,0 0 0 0,0 0 0 16,0 1 112-16,0 1 20 15,0 1 4-15,0 5 0 0,0-5-80 0,0-1-16 0,0-2-3 0,0 3-1 16,-3 0 9-16,3 0 2 0,0-1 0 0,0 1 0 15,0 0-3-15,0-1 0 0,0 6 0 0,0-5 0 16,-3-3-2-16,3 8-1 0,0 0 0 0,0 0 0 16,0-5 12-16,0 5 3 0,0 0 0 0,0 0 0 15,0 0-4-15,0 0 0 0,0 0 0 0,0 0 0 16,0 0-9-16,0 0-3 0,0 0 0 0,0 0 0 16,0 0-31-16,0 0-9 0,0 0 0 0,0 0 0 0,0 0 0 0,6 8 0 15,0 2 0-15,0 6 0 16,0 5 0-16,0-2-12 0,0-1 4 0,3 1 0 15,-3 0 8-15,3-1 0 0,0 1 0 0,-3-1 0 0,3-2-10 0,-3 0 0 16,2 0 0-16,1 0 0 0,-3-3 10 0,0-3 0 16,0 4 0-16,0-4 0 0,0 1 0 0,0-3 0 15,-3 2 0-15,3-2 0 0,-3-2 0 0,0-1 0 16,-3-5 0-16,3 5 0 0,-3-5 8 0,0 0-8 16,0 0 8-16,0 0-8 0,0 0 8 0,0 0-8 15,0 0 8-15,0 0-8 16,0 0-120-16,0 0-28 0,0 0-5 0,0 0-2 15,0 0-33-15,0 0-8 0,0 0 0 0,0 0-1 0</inkml:trace>
  <inkml:trace contextRef="#ctx0" brushRef="#br0" timeOffset="-111066.33">22201 12525 1796 0,'0'0'80'0,"0"0"16"0,-6 0-77 0,6 0-19 0,0 0 0 0,0 0 0 16,0 0 51-16,0 0 6 0,0 0 2 0,-3 0 0 15,3 0-11-15,0 0-1 0,-6-2-1 0,6 2 0 16,0 0-4-16,0 0-1 0,-3-6 0 0,3 6 0 15,0 0-12-15,0 0-2 0,-3-2-1 0,3 2 0 16,0 0 3-16,0 0 1 0,0 0 0 0,0 0 0 0,0 0-13 0,0 0-2 16,0 0-1-16,0 0 0 0,0 0-14 0,0 0 0 15,0 0 0-15,0 0 0 0,0 0 0 0,0 0-8 16,3 5 8-16,3 6-10 0,-3-3 10 0,3 5-10 16,0 0 10-16,0 3-10 0,3 0 10 0,-3 2 0 15,3 4-9-15,3-1 9 0,0-3 0 0,0 1 0 16,-7-1 0-16,4 1 0 0,0-3 0 0,0 0 0 15,-6-3 0-15,6 0 0 0,-3 0 0 0,0-2 0 16,0-1 0-16,0 1 0 0,0-3 0 0,-3 0 0 0,3-3 0 16,-6-5 0-16,0 0 0 0,3 5 0 15,-3-5 0-15,0 0 0 16,0 0-33-16,0 0-9 0,0 0-2 0,0 0 0 16,0 0-16-16,0 0-4 0,0 0-1 0,0 0-599 15,0 0-120-15</inkml:trace>
  <inkml:trace contextRef="#ctx0" brushRef="#br0" timeOffset="-110631.87">22457 12703 1328 0,'0'0'29'0,"0"0"7"0,0 0 0 0,0 0 1 0,0 0-29 16,-6 2-8-16,0-2 0 0,6 0 0 0,0 0 28 0,0 0 5 15,-6 0 1-15,0 3 0 0,6-3-2 0,-6 3-1 16,6-3 0-16,0 0 0 0,0 0 26 0,0 0 6 15,0 0 1-15,0 0 0 0,0 0-1 0,0 0 0 16,0 0 0-16,0 0 0 0,0 0-30 0,0 0-5 16,0 0-2-16,0 0 0 0,0 0-15 0,3-8-3 15,0-6-8-15,0 4 12 0,3 2 1 0,0 0 0 0,0 0 0 0,3 0 0 16,-3 3-1-16,3-3 0 0,-3 0 0 0,3 3 0 16,-3-3-3-16,3 2-1 0,0-2 0 0,0 3 0 15,-1-3 5-15,-2 3 1 0,3 0 0 0,0-1 0 16,0-2-14-16,0 6 0 0,-3-4 0 0,0 1 0 31,0 0-24-31,0 2-2 0,0-2 0 0,0 0 0 16,0 2-101-16,-6 3-20 0,0 0-4 0</inkml:trace>
  <inkml:trace contextRef="#ctx0" brushRef="#br0" timeOffset="-110337.56">22528 12504 2088 0,'0'0'92'0,"0"0"20"0,0 0-90 0,0 0-22 15,0 0 0-15,0 0 0 16,0 0 20-16,0 0 0 0,0 0 0 0,0 0 0 0,0 0-20 0,0 0 8 16,0 0-8-16,0 0 0 0,0 0 0 0,0 0 0 15,0 8 0-15,3 0 0 0,0 0 0 0,0 0 0 16,0 3 0-16,3 2-8 0,-3 3 8 0,6 0 0 15,-3-1-9-15,3 9 9 0,-3 0 0 0,3 0 0 16,-3-3 0-16,3-2 0 0,0 2-9 0,0-3 9 16,-3-2 0-16,3 0 0 15,-6-3-31-15,3 0 1 0,0 1 0 0,-1-6 0 16,-2 0-121-16,-3-8-24 0,0 0-5 0,0 0 0 0</inkml:trace>
  <inkml:trace contextRef="#ctx0" brushRef="#br0" timeOffset="-109756.4">22707 12520 1922 0,'0'0'85'0,"0"0"18"0,0 0-83 0,0 0-20 0,0 0 0 0,0 0 0 16,0 0 12-16,0 0-3 0,-3-5 0 0,3 0 0 15,-3-3-9-15,3 2 12 0,0-2-12 0,0 3 12 16,3-3-12-16,-3 3 0 0,3 0 0 0,0-1-11 16,3-2 11-16,0 3 16 0,3 0-4 0,-3 2-1 15,0-2-11-15,0-1 12 0,-3 4-12 0,3-1 12 16,3 1-12-16,-3-1 12 0,0 0-12 0,2 3 12 16,1-2-12-16,-3 4 0 0,3 1 0 0,0 0 0 15,0 2-11-15,0 0 11 0,0 0-8 0,-3 1 8 0,0 2 0 0,0 0 0 16,0 0 0-16,-3-1 0 0,3 1 0 0,-6 3 0 15,3-3 0-15,-3 0 0 0,0 2-18 0,-3-2-5 16,3 0-1-16,0-2 0 0,0-6 24 0,-3 8 0 16,3-8-9-16,-3 5 9 0,3-5 0 0,0 0 0 15,0 0 11-15,0 0-11 0,0 0 16 0,0 0-3 16,0 0-1-16,0 0 0 0,0 0-2 0,0 0-1 0,0 0 0 0,0 0 0 16,0 0-1-16,0 0 0 0,0 0 0 0,0 0 0 15,6-3 4-15,0-2 1 0,0 2 0 0,0 1 0 16,0-1-5-16,2 3 0 0,-2 0-8 0,0 0 12 15,3 0-4-15,0 3 0 0,0-1-8 0,0 1 12 16,0 2-12-16,0 0 0 0,0 3 0 0,0 0 0 16,-3 0 0-16,3 0 8 0,0 3-8 15,-3-1 0-15,0 4 0 0,-4-1 0 0,1 5 0 0,0 1 0 16,0-3 10-16,-3 0-10 0,0-3 10 0,-3 3-10 16,0-3 8-16,0 0-8 0,1 0 0 15,-4-2 0-15,0 2 0 0,0-2 0 0,-3-3 0 0,3 2 0 16,0-4-39-1,-3 2-7-15,0-3-2 0,3 0-570 0,-3-2-114 0</inkml:trace>
  <inkml:trace contextRef="#ctx0" brushRef="#br0" timeOffset="-109400.56">22844 12364 1987 0,'0'0'44'0,"0"0"8"0,0 0 3 0,0 0 1 0,0 0-45 0,0 0-11 0,0 0 0 0,0 0 0 0,0 0 0 0,6-3 0 16,-3-2 0-16,3 2 0 0,-6 3 0 0,9-2 0 0,-3-1 0 0,3 3 0 15,0 0 13-15,0 0-2 16,2 3-1-16,1-1 0 0,0 4-10 0,3-1 0 0,-3 0 0 0,6 3 0 15,-3 0 0-15,3 3 0 0,0-1 0 0,-1 4 0 16,1-4 0-16,0 6-9 0,3-3 9 0,0 6-13 16,-3-3 22-16,2 0 5 0,-5 5 1 0,0-3 0 15,-6 3-15-15,0 3 0 0,0 3 0 0,-3 2 0 16,-3-3 8-16,0 1-8 0,-3-1 11 0,0 1-11 16,-3-4 12-16,0 1-4 0,0-3 0 0,0 1-8 15,-3-4 10-15,-3 3-10 0,-3-2 8 0,0-1-8 16,-3 1 0-16,1-1 0 0,-1-2 0 0,-3 3-630 15,0-3-119-15</inkml:trace>
  <inkml:trace contextRef="#ctx0" brushRef="#br0" timeOffset="-108923.26">21772 12525 1324 0,'0'0'118'0,"0"0"-94"16,0 0-24-16,0 0 0 0,-6 3 152 0,6-3 25 16,0 0 6-16,-5 5 1 0,-4 1-133 0,3 4-27 0,3 3-4 0,-3 6-2 15,-3 10-34-15,3 3-8 0,0 2 0 0,3 3-1 16,-3 0 25-16,0 3 0 16,3-3 9-16,3 5-9 0,0 1 14 0,3 2-4 0,-3 5-1 0,6 0 0 15,0-7-9-15,3-1-12 0,0-5 2 0,3 0 1 16,3-5 9-16,2-6 0 0,7 1 0 15,0-4 0-15,0-1 14 0,0-4 5 0,-1-5 1 0,-2 1 0 16,3-6-7-16,0-1-1 0,0-1 0 0,0-6 0 16,-1 0 3-16,1-3 0 0,0-2 0 0,3 0 0 15,0-6-7-15,2 0 0 0,1 3-8 0,0-2 12 16,-3-3-12-16,-1 2 0 0,-2 0-9 0,-3 1 9 16,-3 2-42-1,0-3-2-15,-3 3-1 0,0 3-568 0,-4-3-114 0</inkml:trace>
  <inkml:trace contextRef="#ctx0" brushRef="#br0" timeOffset="-108397.96">23466 12189 1267 0,'0'0'112'0,"0"0"-89"0,0 0-23 0,0 0 0 16,0 0 199-16,0 0 35 0,0 0 7 0,0 0 2 0,0 0-185 0,0 0-37 15,0 0-7-15,0 0-2 16,0 0 7-16,0 0 1 0,0 0 0 0,0 0 0 0,0 0 0 0,0 0 0 15,0 0 0-15,0 0 0 0,0 0-8 0,-3 8 0 16,-3 3-1-16,3-1 0 0,0 4-11 0,0-1 0 16,-3 5 0-16,3 1 0 0,0 2 0 0,0 3-9 15,0 2 9-15,0 1-13 16,-3-1 13-16,3 1 0 0,0 2-10 0,1-3 10 0,-1 3 0 16,0-2 0-16,-3-1 0 0,3 3 0 0,3 3 0 0,-3-3-9 15,-3-5 9-15,3-3 0 16,0 0-112-16,-3-5-16 15,3-2-4-15,-3-1-768 0</inkml:trace>
  <inkml:trace contextRef="#ctx0" brushRef="#br0" timeOffset="-108223.05">23261 12435 2559 0,'0'0'56'0,"0"0"12"0,0 0 3 0,0 0 1 0,0 0-58 0,0 0-14 0,0 0 0 0,0 0 0 16,0 0 0-16,0 0-10 0,0 0 2 0,0 0 0 16,6 0-108-1,-6 0-20-15,0 0-5 0</inkml:trace>
  <inkml:trace contextRef="#ctx0" brushRef="#br0" timeOffset="-108069.27">23654 12568 1036 0,'0'0'46'0,"0"0"10"0,0 0-45 0,0 0-11 16,6 5 0-16,-6-5 0 0,6 5 283 0,-1-2 54 15,-2 2 11-15,-3-5 3 0,0 0-278 0,0 0-55 16,0 0-18-16,0 0 10 16,0 0-174-16,0 0-36 0,0 0-6 0,0 0-2 0</inkml:trace>
  <inkml:trace contextRef="#ctx0" brushRef="#br0" timeOffset="-107712.32">23722 12287 2088 0,'0'0'46'0,"0"0"10"0,0 0 1 0,0 0 1 0,0 0-46 0,-3-5-12 0,0 0 0 0,3 5 0 15,-3-6 16-15,3 1 0 0,-3-3 1 0,0 0 0 16,0-5-4-16,0 2-1 0,3 3 0 0,-3 1 0 16,3 7-2-16,0 0-1 15,0 0 0-15,0 0 0 0,-3-3 23 0,3 3 4 0,0 0 0 0,0 0 1 16,0 0-13-16,0 0-4 0,-3 8 0 0,3 2 0 16,0 1-4-16,3 2-2 0,0 0 0 0,3 3 0 0,0 0-26 0,0 3-4 15,3 2-2-15,0 0 0 0,0 0 18 16,3 0-8-16,-3 3 8 0,3 0 0 0,-3 2 0 15,0-2-8-15,-1 0 8 0,1 0 0 0,-3-3 0 0,0 3 0 16,3 5 0-16,-6-3 0 16,0-4-28-1,0-1-1-15,3-5-1 0,-3 0 0 0,-3-6-143 0,0 1-29 0,0-6-6 16,0-5 0-16</inkml:trace>
  <inkml:trace contextRef="#ctx0" brushRef="#br0" timeOffset="-107357.16">23692 12274 633 0,'0'0'56'0,"0"0"-44"0,0 0-12 0,0 0 0 15,0 0 331-15,6-3 64 0,-6 3 13 0,6-5 2 16,0 2-314-16,3-2-64 0,-3 0-12 0,3-6-2 16,-3-2-18-16,3 2 10 0,-3-2-10 0,3 3 8 15,0-1-8-15,-3 0-11 0,3 4 3 0,-3-1 0 16,2-3 8-16,1 3 0 0,0 3 0 0,-3-3-8 15,3 3 8-15,-3-1 0 16,3 4 0-16,-3-1 0 0,3-2 25 0,0 5 1 0,-3-3 0 0,0 0 0 16,3 3-14-16,-3 3-4 0,0-3 0 0,3 3 0 15,-1-1-8-15,-2 4 0 0,3-1 0 0,0 3 0 16,0 2 0-16,0 1 0 0,0 0 0 0,3 7 0 16,-3 1-8-16,3 2 8 0,-3 0 0 0,3-2 0 15,-3 4 0-15,5-2 0 0,-2 3 8 0,3-3-8 16,0 1 0-16,-6 1 0 0,0-1 0 0,0-1 0 0,-3 0 0 15,0 3 0-15,0-6 0 0,-3 3 0 0,0 1-13 16,0-1 5-16,-3-3 8 0,0 3-13 16,-3 1-100-16,3-1-20 0,-3-3-4 15</inkml:trace>
  <inkml:trace contextRef="#ctx0" brushRef="#br0" timeOffset="-107116.24">23913 12425 864 0,'0'0'76'0,"0"0"-60"0,0 0-16 0,0 0 0 0,6-3 335 0,2 1 64 0,-2-4 13 0,3 1 2 15,0 0-306-15,3-1-62 0,-3 1-12 0,3 0-2 16,-3-3-32-16,3 3-15 0,-3-6 2 0,3 0 0 16,3 1-2-16,-1 2 0 0,4-5 0 0,0 5 0 31,-6-3-39-31,0 1-8 0,0 2-2 0,0 0 0 15,0 0-38-15,0 2-8 0,-3 1-2 0,-1 0 0 16,1 0-50-16,0-3-10 0,3-16-3 0,0 11 0 0</inkml:trace>
  <inkml:trace contextRef="#ctx0" brushRef="#br0" timeOffset="-106927.66">24282 12195 2232 0,'0'0'99'0,"0"0"20"0,0 0-95 15,0 0-24-15,0 0 0 0,0 0 0 0,0 0 48 0,6-6 6 16,3 1 1-16,-3 0 0 0,-1-3-42 0,1-3-13 16,0 3 8-16,3-2-8 15,0-1-36-15,0-2-12 0,0 5-1 0,0-3-1 16,3 1-127-16,-3 2-26 0,0 0-5 0,0 0-336 16,0 3-67-16</inkml:trace>
  <inkml:trace contextRef="#ctx0" brushRef="#br0" timeOffset="-106696.28">24365 12396 2163 0,'0'0'48'0,"0"0"9"0,-3 2 3 0,3-2 0 0,-3 6-48 0,3-6-12 0,0 0 0 0,0 0 0 0,0 0 18 0,0 0 1 0,0 0 0 0,0 0 0 15,0 0-28-15,0 0-6 0,3-6-1 0,0 1 0 31,3-3-32-31,0 0-8 0,3-2 0 0,0 2-1 16,0-3-25-16,3-2-5 0,0 0-1 0,2-1-442 0,-2 1-89 0</inkml:trace>
  <inkml:trace contextRef="#ctx0" brushRef="#br0" timeOffset="-106402.7">24663 11938 2574 0,'0'0'56'16,"0"0"12"-16,0 0 3 0,0 0 1 0,0 0-57 0,0 0-15 0,-3-5 0 0,0-1 0 0,0 1 16 0,0 0 1 16,0-3 0-16,0 5 0 0,0-2-17 0,3 5-12 15,0 0 1-15,0 0 1 16,0 0 10-16,0 0 0 0,0 0 0 0,0 0 0 0,0 0 0 0,0 0 0 15,0 0 0-15,0 0 0 0,3 8 24 0,0 5 8 16,0-2 0-16,3 5 1 0,0-3-42 0,3 5-9 16,-6 1-2-16,6 2 0 0,-4 0 7 0,4 3 1 0,0-3 0 0,-3 6 0 15,3 4 22-15,-3 1 5 16,3-8 1-16,-3 0 0 0,0 0-27 0,0-6-5 16,0 1 0-16,-3-4-1 0,0 1 27 0,3-2 6 0,-3-4 0 0,0 1 1 31,0-1-52-31,0-4-10 0,-3-6-3 0,0 0 0 15,0 0-128-15,0 0-27 0,0 0-5 0,0 0-688 0</inkml:trace>
  <inkml:trace contextRef="#ctx0" brushRef="#br0" timeOffset="-105840.5">24734 11909 2325 0,'0'0'103'0,"0"0"21"0,0 0-99 0,0 0-25 0,0 0 0 0,0 0 0 0,3-5 28 16,-3-1 0-16,3 1 0 0,-3 5 0 0,3-5-28 0,0-1 0 16,-3 6 8-16,0-5-8 0,0 5 0 0,0 0 0 15,0 0 0-15,0 0 0 0,0 0-12 0,0 0-4 16,0 0 0-16,0 0-1 0,0 0 5 0,0 0 0 16,3 8 1-16,0 3 0 0,-3-1 2 0,3 3 0 15,0 1 0-15,0 2 0 0,0-3 9 0,0 0 0 16,3 0-9-16,0-2 9 0,0-1 0 15,0 1 0-15,0-3 0 0,0 0 0 0,0 0 0 0,2 0 0 16,-2-3 0-16,3-2 0 0,-3-1 0 16,3 1 0-16,-3 0 0 0,0-3 0 0,0 0 0 0,3-3 0 0,-3 0 0 15,3 1-11-15,-3-1 11 0,3-2 0 0,-6-1 0 16,3 1 0-16,0 0 9 0,0 0-9 0,-3-1 12 16,3-2-12-16,-3 3 21 0,-1-3-2 15,4 0-1-15,0 0 0 0,3 3 15 0,0-3 3 16,-6 0 1-16,0 0 0 0,3 0-23 0,-3 3-5 15,-3 0-1-15,0-1 0 0,0 1 5 0,0-3 1 0,3 3 0 0,-3 5 0 16,0 0-14-16,0 0 8 0,0-5-8 0,0 5 0 16,-3-6 33-16,3 6 1 0,0 0 0 0,0 0 0 15,0 0-19-15,0 0-4 0,-3-5-1 0,3 5 0 16,0 0 11-16,0 0 3 0,0 0 0 0,0 0 0 16,0 0 4-16,0 0 2 0,0 0 0 0,0 0 0 15,0 0-30-15,0 0 0 0,0 0 0 0,6 5 0 16,-3 3 0-16,0 0 0 0,3 3 0 0,-3-1 0 15,3 6 0-15,-3 0 0 0,6 0 0 0,-3 5 0 16,0 0 0-16,3 0 0 0,-3 3 0 0,-3 3 0 16,6-3-16-16,-3 5-10 15,-4 2-2-15,4 1 0 0,0-3-73 16,-3 3-15-16,-3-6-4 0,-3 4-652 0,3-4-130 0</inkml:trace>
  <inkml:trace contextRef="#ctx0" brushRef="#br0" timeOffset="-104634.7">20052 13563 2127 0,'0'0'94'0,"0"-6"20"0,0-2-91 0,0 0-23 0,0 3 0 0,0 0 0 15,0 5 52-15,3-5 5 0,-3-1 2 0,0 6 0 16,0 0-22-16,0 0-4 0,3-5-1 0,-3 5 0 0,0 0-13 0,0 0-3 16,0 0-1-16,0 0 0 0,0 0-15 15,0 0 0-15,0 0 8 0,0 0-8 16,0 0 0-16,0 0 0 0,6 8 0 0,0 5 0 0,0 3 0 0,3 5-10 16,0 0 2-16,0 3 0 0,2 3-4 15,1-4 0-15,-3 1 0 0,3 0 0 0,0 0 12 16,-3-3 14-16,0 0-3 0,3-5-1 15,-3 0-109-15,0 0-21 16,0-3-5-16,0-2-1 0,-3-1-110 0,0-2-23 0,5 0-4 0,-11-8-1 0</inkml:trace>
  <inkml:trace contextRef="#ctx0" brushRef="#br0" timeOffset="-104188.88">20385 13507 2016 0,'0'0'89'0,"0"0"19"0,0 0-87 0,0 0-21 0,0-5 0 0,0 5 0 0,-3-6 84 0,3 6 13 0,0 0 3 0,0 0 0 15,0 0-48-15,0 0-8 0,0 0-3 0,0 0 0 16,0 0-18-16,0 0-4 0,0 0-1 0,0 0 0 16,0 0-18-16,0 0-11 0,0 0 2 0,0 0 0 15,6 6 0-15,0 4 0 0,0 6 0 0,0-3 0 16,-3 6 9-16,3-6 0 0,0 0-9 0,0 1 9 16,-3-1-18-16,6 0 1 0,3-2 0 15,3-1 0-15,-9 1 17 0,3-3-12 0,0-6 12 0,-1 1-10 16,1 0 10-16,0-1-13 0,0-4 5 0,-3 2 8 15,3-3-12-15,0 0 12 0,0-2-12 0,0-3 12 16,-3 0-13-16,3 0 5 16,-3-2 8-16,-3-1-13 0,3 1 22 0,-3-6 5 0,3-6 1 0,-3 4 0 15,-3-1 5-15,3 6 0 0,-3-3 1 0,0 3 0 16,0 3 7-16,0-1 2 0,3 3 0 0,-3 0 0 0,0 3 9 16,0 5 1-16,0-6 1 0,0 6 0 0,0 0-20 0,0 0-4 15,0 0-1-15,0 0 0 0,0 0-6 0,0 0-2 16,0 0 0-16,3 8 0 0,2 3-8 15,1 5-11-15,-3 8 3 0,6 2 0 0,0 3 8 0,0 0 11 16,3 0-3-16,0 1 0 0,0-4-8 0,0 0 0 16,0 1 0-16,3-3 0 0,-6 0-14 0,2-1-5 15,-2 1-1-15,3-3 0 16,-3 1-83-16,0-1-17 0,-3-3-3 0,0-2-621 16,-3 0-124-16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23T03:08:49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13557 16907 990 0,'0'0'44'0,"0"0"8"0,0 0-41 0,0 0-11 15,-6 0 0-15,0 3 0 0,0-1 37 0,0 1 6 16,0-3 1-16,3 0 0 0,-3 2-29 0,0-2-6 15,6 0-1-15,-5 3 0 0,-4 0 55 0,3-3 10 16,0 0 3-16,0 2 0 0,0-2-29 0,-3 3-6 16,3 0-1-16,-3-1 0 0,0-2 12 0,0 3 1 15,3 0 1-15,-3-1 0 0,0 1-25 0,0 0-5 0,0-3 0 16,1 2-1-16,-1 1 0 0,0 0 0 16,0-1 0-16,0 1 0 0,3-1 9 0,-3 1 1 0,0-3 1 0,0 0 0 15,3 3 19-15,-3-3 4 0,3 0 1 0,0 2 0 16,0-2-4-16,0 3-1 0,6-3 0 0,-6 0 0 15,0-3-40-15,6 3-13 0,0 0 8 0,0 0-8 16,0 0 27-16,0 0 1 0,0 0 1 0,0 0 0 16,0 0-7-16,0 0-2 0,0 0 0 0,0 0 0 15,0 0-4-15,0 0-2 0,0 0 0 0,0 0 0 16,0 0-14-16,0 0-16 0,0 0 3 0,0 0 1 16,6-2 12-16,3-1 0 0,0 3 0 0,0-3 0 15,0 1 9-15,0 2-1 0,3 0-8 0,-3 0 12 16,3 0 0-16,0-3 0 0,-3 1 0 0,3 2 0 15,-1 0-12-15,-2 0 9 0,3 0-9 0,0-3 8 16,0 3-8-16,-3 0 0 0,3 0 0 0,0 0 0 0,-3 3 18 16,3-3 2-16,0 0 0 0,-1 0 0 0,1 0-4 0,0 0 0 15,0 0 0-15,0 0 0 0,3-3-25 0,0 3-6 16,0 0-1-16,0 0 0 0,-3 0 38 0,2 0 7 16,-2 0 2-16,0 0 0 0,3 3-31 0,-3-3 8 15,0 0-8-15,0 0 0 0,0 2 0 0,3-2 0 16,-6 0 0-16,2 0 0 0,1 0 0 0,-3 3 0 15,3-3 0-15,-3 0 0 0,0 0 12 0,3 0 4 16,-3 0 0-16,0 2 0 0,3-2-6 0,-3 0-1 16,3 0 0-16,-4 0 0 0,4 0-9 0,0 0 0 15,-3 0 0-15,3 0 0 0,0 3 0 0,0-3 0 16,0 0 0-16,0 3 0 0,0-1 0 0,3 1 0 16,-4-3 0-16,4 3 0 0,3-1 0 0,0-2 0 15,-3 3 0-15,0 0 0 0,-3-1 0 0,3 1 0 0,0-3 0 16,-1 3 0-16,-2-3 0 0,3 2 13 0,-3-2-3 15,0 3-1-15,3-3-9 0,-3 0 0 0,0 0 0 0,0 2 0 16,-1-2-12-16,-2 0 0 0,3 0-1 0,-3 3 0 16,3-3 13-16,0 3 0 0,0-3 0 0,-3 0 0 15,3 0 9-15,0 0-9 0,0 0 0 0,0 0 9 16,2 0-9-16,-2 0 0 0,0 2 0 0,3-2 0 16,0 0 20-16,3 0-2 0,-6 0 0 0,6 0 0 15,-1 0-18-15,-2 0 0 0,3-2 0 0,0 2 0 16,-3 0 9-16,-3 0-9 0,3 0 0 0,0 0 9 15,0 0 7-15,-1 0 0 0,-2 0 1 0,3 0 0 16,0 0-17-16,-3 0 0 0,3 0 0 0,-3 0 0 16,0-3 0-16,3 3 0 0,-4 0 0 0,4 0 0 15,0 0 0-15,0 0 0 0,0 0 0 0,0 0 0 16,3 0-9-16,0-3-3 0,2 3 0 0,1 0 0 0,0 0 12 16,0 0 0-16,0 0 0 0,-3 0 0 0,2 0 0 0,1 0 0 15,-3 0 0-15,0 0 0 0,0 0 11 0,3 0 1 16,-6 0 0-16,2 0 0 0,-2 0-12 0,3 0-17 15,-3 0 4-15,3 0 1 0,0 3 12 0,0-3 0 16,0 3 0-16,2-3 0 0,1 0 0 0,0 0 0 16,3 2 0-16,0 1 0 0,2-3 8 0,-2 0 0 15,0 0 1-15,0 3 0 0,0-3-9 0,-3 0-11 16,-1 0 3-16,-2 2 0 0,0 1 8 0,0-3 11 16,0 0-3-16,-3 0 0 0,3 3-8 0,-4-1 0 0,4 1 0 15,0 0 0-15,0-3 0 0,0 2-9 0,0-2 9 16,0 3-13-16,2 0 13 0,4-1 0 0,-3-2 0 0,3 0 0 15,-6 3 0-15,3-3 10 0,-1 0-10 0,-2 2 12 16,3-2-12-16,0 0 0 0,-3 3 0 0,0-3 0 16,0 0 0-16,-4 0 0 0,4 3 0 0,-3-3 0 15,0 2 0-15,0-2 0 0,3 0 0 0,-3 0 0 16,3 3 0-16,-1-3 0 0,1 0 8 0,3 0-8 16,0 0 0-16,0 0 0 0,6 0 0 0,-1 0 0 15,-5 0 0-15,3 3 0 0,-3-3 0 0,0 0 0 16,-1 2 0-16,1-2 0 0,-3-2 0 0,0 2 0 15,0 2 0-15,0-2 0 0,0 0 0 0,-1 0 0 16,1 0 0-16,0 0 0 0,-3 0 8 0,3 3-8 16,0-3 0-16,0 0 0 0,0 0 0 0,5 0 0 15,-2-3 9-15,3 3-9 0,-3 0 10 0,3 0-10 16,-4 0 0-16,4 0 0 0,-3 0 0 0,-3 0 0 0,-3 0 0 16,6 0-12-16,0 0 12 0,-4 0-13 0,-2 0 13 0,0 0 0 15,3-2 0-15,0 2 0 0,-3 0 10 0,3 0 2 16,-4 0 0-16,7 0 0 0,0 0-12 0,-3 0 0 15,0 0 0-15,3 0 0 0,0-3 0 0,2 3 0 16,1-3 0-16,-3 3 0 0,3 0 0 0,-3-2 0 16,2 2 0-16,-2 0 0 0,-6 0 0 0,6 0 8 15,0 0-8-15,-3-3 0 0,0 0 8 0,-1 3-8 16,4-2 8-16,-3-1-8 0,0 3 8 0,3-2-8 16,-3 2 0-16,6-3 8 0,-1 0-8 0,1 3 0 0,-3-2 0 15,3 2 0-15,6-3 0 0,-7 3 12 0,-2-3-4 16,0 3 0-16,0-2-8 0,0 2 0 0,0-3 9 15,-4 3-9-15,1 0 0 0,0 0-15 0,0-3 3 0,0 3 0 16,-3-2 12-16,0 2-9 0,2 0 9 0,-2-3-8 16,0 0 28-16,3 3 5 0,0-2 2 0,0 2 0 15,0 0-27-15,2-3-12 0,-2 3 0 0,3-3 1 16,0 3 11-16,3-2 0 0,-3 2 0 0,-3 0 0 16,-1 0 13-16,1 0 5 0,0-3 1 0,-3 3 0 15,0 0-19-15,0-2 0 0,0 2-8 0,0-3 8 16,-4 3 0-16,4 0 0 0,-3-3 0 0,3 3 0 15,-3 0 11-15,0-2 5 0,0-1 0 0,3 3 1 16,-3-3-26-16,2 3-6 0,1 0-1 0,0-2 0 16,-3-1 16-16,3 3 0 0,3 0 0 0,0 0 0 15,3-3 8-15,-1 1 4 0,-2-1 0 0,0 3 1 0,0-3-13 16,0 1 0-16,0-1 0 0,0 1 0 0,-1 2 8 16,1-3-8-16,-3 0 0 0,0 1 0 0,0-1-8 0,0 0-8 15,0 1-2-15,0-1 0 0,-3 0 18 0,2-2 12 16,-2 5-1-16,3-3-1 0,-3-2-10 0,3 5 0 15,0-3 0-15,0 1 8 0,-3 2-8 0,3-3 0 16,-1 1 0-16,4 2 0 0,-3-3 9 0,3 3-9 16,3-3 10-16,-3 3-10 0,0 0 0 0,-4-2 0 15,1 2 0-15,0-3 0 0,0 3 0 0,0 0 0 16,0-3 0-16,0 3 0 0,-3-2 0 0,0 2 0 16,-4-3 0-16,4 3 0 0,0-3 0 0,0 3 0 15,-3 0 0-15,3 0 0 0,-3 0 0 0,-3-2 0 16,6 2 8-16,-3-3-8 0,0 3-11 0,0 0-5 0,0 0 0 15,-1 0-1-15,1 0 17 0,0 0 0 0,0 0 0 0,-3 0 0 16,3 0 0-16,0 0 0 0,0 0 0 0,0 0 0 16,0 0 20-16,0 0 8 0,0 0 2 0,0 0 0 15,0-3-19-15,0 3-11 0,-1 0 12 0,4 0-12 16,0 0 24-16,0 0-1 0,-3 0-1 0,0 0 0 16,0 0-22-16,0 0-15 0,0 0 3 0,-3 0 0 15,3 3 12-15,0-3 0 0,0 0 0 0,-3 0 0 16,-1 0 9-16,1 0 8 0,0 0 2 0,3 0 0 15,-3-3-19-15,-6 3 0 0,6 3 0 0,0-3 0 16,-6 0 0-16,9 0-16 0,-9 0 4 0,6 0 0 16,-6 0-4-16,0 0 0 0,0 0 0 0,0 0 0 15,6 3 36-15,-6-3 6 0,0 0 2 0,0 0 0 16,0 0-28-16,0 0 0 0,0 0 0 0,0 0 0 16,0 0-73-16,-6-3-20 0,-6-2-4 0,-18-3-1397 15</inkml:trace>
  <inkml:trace contextRef="#ctx0" brushRef="#br0" timeOffset="115552.16">16182 16002 208 0,'0'0'9'0,"0"0"3"0,0 0-12 0,0 0 0 16</inkml:trace>
  <inkml:trace contextRef="#ctx0" brushRef="#br0" timeOffset="117106.4">16176 15939 115 0,'0'0'10'0,"0"0"-10"0,0 0 0 0,0 0 0 15,0 0 122-15,0 0 22 0,0 0 5 0,0 0 1 16,0 0-78-16,0 0-15 0,3-6-3 0,-3 1-1 16,0 0-8-16,0-3-1 0,0 2-1 0,0 1 0 15,0-3-4-15,0 0-1 0,0 0 0 0,0 0 0 16,0 3-12-16,0-3-2 0,0 3-1 0,0 0 0 15,0-1-8-15,0-2-2 0,0-5 0 0,0 3 0 16,0 2 29-16,0 0 6 0,0 2 0 0,0 1 1 16,0 0-25-16,0 5-4 0,0 0-2 0,0 0 0 15,0-6-2-15,0 6-1 0,0 0 0 0,0 0 0 16,0 0 26-16,0 0 6 0,0 0 1 0,0 0 0 0,0 0-25 0,0 0-5 16,0 0-1-16,0 0 0 0,0 0-17 0,0 0 0 15,0 0 0-15,0 0 0 16,0 0 26-16,0 0 2 0,0 0 0 0,0 0 0 15,0 0-13-15,0 0-3 0,0 0 0 0,0 0 0 16,0 0 7-16,0 0 1 0,0 0 0 0,0 0 0 0,0 0-9 0,0 0-2 16,0 0 0-16,0 0 0 0,0 0-9 0,0 0 0 15,0 0 0-15,-3 8 8 0,1 3-8 0,-1 2 0 16,0-2 0-16,0-3 0 0,3 2 0 0,-3 1 0 16,3-1 0-16,-3 1 0 0,3 0 0 0,-3 2 0 15,3-3 0-15,0 4 0 0,-3-4 0 0,3 4 0 16,0-4 0-16,0 3 0 0,0 1 0 0,0-1 0 0,0-3 0 15,0 4 0-15,-3-1 0 0,3 0 0 0,0 3 0 0,-3 2 0 16,3-2 0-16,0 5 0 0,-3 1 0 0,3 4 0 16,-3 6 0-16,3 0 0 0,-3-1 0 0,3 1 0 15,-3-3 0-15,3 3 0 0,-3-3 0 0,3 0 0 16,0 0 0-16,-3 3 0 0,3-6 0 0,0 4 0 16,-3-1 8-16,0 5-8 0,0 3 8 0,3-2-8 15,0-4 9-15,-3-2-9 0,3 0 10 0,0-5-10 16,0 0 15-16,0-3-3 0,0-2-1 0,0-1 0 15,0-2-2-15,0 0 0 0,0-3 0 0,-3-2 0 16,3 2-9-16,0-5 10 0,0 3-10 0,0-3 10 16,0-3 8-16,0 3 2 0,0-8 0 0,0 5 0 15,0-5-20-15,0 0 0 0,0 8-13 0,0-8 5 16,0 0 8-16,0 5 12 0,0-5-2 0,-3 8-1 0,3-8-9 16,0 0 0-16,0 0 0 0,0 0 0 0,0 0 0 0,0 0 0 15,0 0 0-15,0 6 0 0,0-6 0 16,0 0 8-16,0 0-8 0,0 0 0 0,0 0 12 0,0 0-2 15,0 0-1-15,0 0 0 0,0 0-9 0,0 0 0 16,-3 7-10-16,3-7 10 0,0 0 0 0,0 0 0 16,0 0 0-16,0 0 0 0,0 0 0 0,0 0 0 15,0 0 13-15,0 0-4 0,0 0-9 16,0 0 0-16,0 0 0 0,0 0 0 0,0 0 0 0,0 0 0 16,0 0 0-16,0 0 0 0,0 0 0 0,0 0 0 15,0 0-8-15,0 0 8 0,6 6 0 0,0-1 0 16,0-2 0-16,0-1 0 0,-6-2 0 0,6 3 0 15,3-3 0-15,0 3 0 0,0-3 0 0,2 2 0 16,-2-2 0-16,6-2 0 0,-3 2 0 0,6-3 0 16,-3 3 0-16,3 0 0 0,3-3 0 0,2 1 0 15,4-1 0-15,-3 0 0 0,3 1-11 0,-3-1-1 0,-1 0 0 0,1-2 0 16,3 3 21-16,-6-4 4 0,3 4 1 0,-3-4 0 16,5 1-14-16,-2 0 11 0,3 2-11 0,0-2 10 15,3 2-10-15,2-2 8 0,1 2-8 0,0 1 8 16,-1-1-8-16,-2 0 0 0,0 3 0 0,-3 0 0 15,-3 0 0-15,-1 0 0 0,1 3 8 0,0 0-8 16,-3-1 20-16,0 1 3 0,6-3 0 0,-4 0 0 16,7 3-35-16,0-1-6 0,6-2-2 0,2 0 0 15,1-2 20-15,-3 2 12 0,-4-3-1 0,1 3-1 16,3-5 6-16,-3 2 0 0,-1 0 1 0,1-2 0 16,0 2-6-16,6 1-2 0,5-4 0 0,-2 1 0 15,-3 2-9-15,-4 1 0 0,1-3 0 0,0 2 0 16,-4 0-13-16,-2 1-2 0,0-1 0 0,3-2 0 15,-3 5 63-15,-1-6 13 0,1 4 3 0,6-1 0 16,2 0-75-16,1 1-14 0,0-1-3 0,-3 3-1 0,-4-5 29 0,1 2 0 16,-3 3 0-16,0 0 10 0,-1-2-10 0,-2-1 10 15,3 3-10-15,0-3 10 0,2 3-10 0,1 0 0 16,0-2 9-16,3 2-9 0,-7 2 0 0,4 1 9 16,0-3-9-16,-3 5 0 0,-4-2 8 0,1-1-8 15,-3 1 0-15,0 2 0 0,0-2 13 0,-1 2-1 16,1-2 0-16,0 2 0 0,0 1-12 0,0-4-12 15,2 4 3-15,1-1 0 0,0 0 9 0,0 3 0 0,0-3 0 16,-4 1 8-16,-2-1-8 0,0 0-15 16,0-2 4-16,-3 2 1 0,0 0 21 0,-3-2 4 15,2 2 1-15,1-2 0 0,-3-3-16 0,0 0 0 16,3 3 0-16,0-3 0 0,0-3 35 0,-1 3 4 0,4 0 1 16,-3-3 0-16,3-2-31 0,0 2-9 0,3 1 0 15,2-1 0-15,1-2 8 0,-3 5-8 0,-3-3 0 16,0 1 0-16,0-1 10 0,-4 0-10 0,-2 3 8 15,3-2-8-15,-6 2 0 0,3 0 0 0,-3-3 0 0,0 3 0 16,-3 0 0-16,3 0 0 0,-3-3 0 0,-1 3 0 16,1 0 0-16,3 0 0 0,-3 0 0 0,0-2 0 15,3-1 31-15,-3 3 1 0,0-3 0 0,3 3 0 16,-3-2-32-16,0 2 0 0,0-3 0 0,3 3 0 16,-4-3 0-16,4 1 0 0,-3 2 0 0,0-3 0 15,0 3 0-15,-3-2-8 0,-6 2-1 0,6-3 0 0,-6 3 9 0,6 0 0 16,-6 0 10-16,0 0-10 15,0 0 0-15,0 0 0 0,9 0 0 0,-9 0 0 0,0 0 9 16,0 0-9-16,0 0 8 0,0 0-8 0,0 0 0 0,0 0 0 16,0 0 0-16,0 0 0 0,0 0-27 0,0 0 3 15,0 0 0-15,0 0 0 16,0 0-125-16,0 0-25 0,0 0-5 0</inkml:trace>
  <inkml:trace contextRef="#ctx0" brushRef="#br0" timeOffset="118991.03">16421 15753 288 0,'0'0'25'0,"0"0"-25"15,0 0 0-15,-6-2 0 0,0-1 132 0,3 0 22 16,3 3 4-16,-3-2 1 0,-3-1-99 0,3-2-19 16,3 5-4-16,-6-3-1 0,0 0 23 0,6 3 4 15,-3-2 1-15,3 2 0 0,-3-5-16 16,3 5-4-16,0 0 0 0,-6-3 0 0,-3 3-24 0,3 0-4 16,6 0-2-16,0 0 0 0,-3 0-14 0,3 0 0 15,-6 0 8-15,6 0-8 0,0 0 0 0,0 0 0 16,0 0 0-16,0 0 0 0,0 0 9 0,0 0-1 15,0 0 0-15,0 0 0 0,-6 3-8 0,6-3 0 16,0 0-10-16,-3 5 10 0,3-5 0 0,0 0 0 0,-3 8 0 0,3-8 0 16,0 0 0-16,0 8 0 0,0-3 0 15,0-5 10-15,0 0-10 0,3 8 12 16,-3-3-12-16,0 3 12 0,0-8-12 0,3 5 0 0,-3-5 0 0,3 11 0 16,3 0 0-16,0-1 0 15,-3-4 0-15,3-1 0 0,-6 3 0 0,3-3 0 0,-3-5 0 0,3 8 0 16,-3-8 0-16,6 5 0 0,-6-5 0 0,6 6 8 15,-3-4 8-15,3 3 2 0,-6-5 0 0,6 6 0 16,3-4-6-16,0 1-2 0,-3 2 0 0,3-2 0 16,-1 0 0-16,1 2 0 0,3-2 0 0,-3-1 0 15,3 1 9-15,0-3 1 0,0 3 1 0,0-1 0 16,0 1-5-16,3-1 0 0,-3-2-1 0,2 3 0 16,-2-3 2-16,3 3 1 0,0-3 0 0,3 0 0 15,3 0-2-15,-3 0 0 0,2 0 0 0,4-3 0 16,6 3 3-16,-3-3 0 0,0 1 0 0,2 2 0 15,1-3 0-15,0 1 0 0,-3-1 0 0,-1 3 0 16,1-5-3-16,0 2 0 0,3-2 0 0,0 2 0 16,-4-2-6-16,10-1-2 0,3 1 0 0,2 0 0 0,-2 0-8 0,-3-1 10 15,3 1-10-15,-1-3 10 0,4-5-10 0,-6 2 10 16,-1 1-10-16,7-1 10 0,6 0 0 16,-4 4 0-16,4-4 0 0,3 3 0 0,-4 0-2 0,-2 0 0 15,-1 0 0-15,-2 3 0 0,0 0 3 0,0-1 0 16,2 4 0-16,1-1 0 0,5 0-19 0,-2 3-4 15,0-2-1-15,-7 2 0 0,1-3 22 0,0 3 5 16,-4 0 1-16,4 0 0 0,-3 0-7 0,5 3 0 16,1-1-8-16,3-2 12 0,-1 0-2 0,-2 0-1 15,-3 0 0-15,-1 0 0 0,-2 0-9 0,-3 0 12 16,2 3-12-16,4-3 12 0,0 3-12 0,2-3 8 16,1 2-8-16,-3-2 8 0,-1 0 2 0,-5 3 0 0,0-3 0 15,-3 0 0-15,-4 3-2 0,1-1-8 0,-3-2 12 16,3 3-4-16,-1-3 11 15,1 0 1-15,3 0 1 0,-3-3 0 0,2 1-21 16,-2 2 0-16,0-3 0 0,-3 0-8 0,0 1 20 0,-4-4 4 0,-2 6 0 0,0-2 1 16,-6-1-17-16,0 0 0 0,-3 3 0 0,0 0 0 15,-3 0 0-15,-1 0 0 0,1 0 0 0,-9 0 0 16,0 0 28-16,0 0 8 0,6 0 1 0,-6 0 1 16,0 0-46-16,0 0-10 0,0 0-2 0,0 0 0 15,0 0 32-15,0 0 7 0,0 0 1 0,0 0 0 16,0 0 3-16,0 0 1 0,0 0 0 0,0 0 0 15,0 0-24-15,0 0 0 0,0 0 0 0,0 0 0 0,0 0 11 16,0 0-3-16,0 0 0 0,0 0 0 16,0 0 0-16,0 0 0 0,0 0 0 0,0 0 0 0,0 0-8 0,0 0 0 15,0 0 0-15,0 0 8 16,0 0-8-16,0 0 0 0,0 0 0 0,0 0 0 0,0 0-9 0,0 0 9 16,0 0-12-16,6 6 12 15,-3-1-34-15,3 6 0 0,-3-3 0 0,3 7 0 16,0 7 34-16,0 1 0 0,3 1 0 0,-3 0 0 0,3 2 0 0,0 1 0 15,0-1 0-15,0 6 0 0,-3-3 12 0,3 3 10 16,-1 2 2-16,1 3 0 0,0 0-24 16,0 3 0-16,-3 3 0 0,0-1 0 0,0-5 0 15,0-3 0-15,3 3 0 0,-3-2 0 0,0-1 0 0,0-2 0 0,3 0 0 16,0-1 0-16,0 4 0 0,0-3 0 16,-3 2 0-16,-1-2 0 0,1-6 0 0,0 3 0 15,0-5 0-15,0 0 0 0,-3-3 0 0,3-2 0 16,-3-4 0-16,0 1 8 0,0-5-8 0,0-1 0 0,-3 4 0 15,3-6 0-15,-3 0 0 0,3-3 8 0,-3-5-8 0,0 8 0 16,0-8 0-16,0 0 0 16,0 0 0-16,0 0 0 0,0 0 9 0,0 0-9 0,0 0 12 0,0 0-12 15,0 0 0-15,0 0 0 0,0 0 0 0,0 0 0 16,0 0 0-16,0 0 0 0,0 0 11 0,0 0-3 16,0 0 4-16,0 0 0 0,0 0 1 0,0 0 0 15,0 0-13-15,0 0 0 0,0 0 0 0,0 0-10 16,0 0 10-16,0 0 8 0,0 0-8 0,0 0 11 15,0 0-11-15,0 0 0 0,0 0 0 0,0 0 0 16,0 0 0-16,0 0 8 0,0 0-8 0,-6 2 8 0,0-2-8 16,0 3-14-16,0 0 3 0,-3-3 1 15,-6 2 10-15,4-2 14 0,-1 6-3 0,-3-4-1 0,0 4-10 16,0-4-11-16,0 4 3 0,-6 1 0 16,-3 4-52-16,-2 0-11 0,-10 2-1 0</inkml:trace>
  <inkml:trace contextRef="#ctx0" brushRef="#br0" timeOffset="159689.67">13444 11089 1900 0,'0'0'84'0,"0"0"18"0,0 0-82 0,0 0-20 0,0 0 0 0,0 0 0 0,0-8 107 0,0 8 17 16,3-6 3-16,0-1 1 0,0 1-93 0,3-2-19 15,0 0-3-15,3-2-1 0,3-1-12 0,0-2 8 16,-1 2-8-16,4-2 0 0,0 3 0 0,-3-4 0 0,3 6-11 15,0-2 11-15,0 2-17 0,-3 3 4 0,3 2 1 0,-6 3 0 32,-1 0-29-32,1 5-6 0,-3 1-1 0,-3 4 0 15,-6 6-13-15,-3 0-3 0,-3 5-1 0,1 3 0 0,-4 0 42 0,-3-1 9 0,3 1 2 0,0-5 0 16,3-1 12-16,0-4 0 0,3-1 0 0,0-5 0 16,0 0 24-16,6-3 8 0,0-5 2 0,0 0 0 15,3 5-17-15,3 1-3 0,3-1-1 0,3-5 0 16,0 0 8-16,6 0 2 0,6-3 0 15,-4-2 0-15,4 0 0 0,3-1 0 0,-3-2 0 16,3 0 0-16,-4 3-12 0,1 0-3 0,-3 0 0 16,0 2 0-16,-6 0-8 0,3 3 0 0,-6 3 0 15,-1 0 0-15,-2-1 0 0,0 6 12 0,-3 0-12 0,-3 3 12 16,0-1-12-16,-3 3-12 0,-3 3 2 0,-6 3 1 16,0 5-7-16,0 2 0 0,-2 3-1 0,-1 0 0 15,-3-5 26-15,3 0 6 0,0-6 1 0,0 1 0 16,3-3-16-16,-3-3-10 0,6-2 2 0,0-1 0 31,0-2-52-31,0-2-11 0,3-1-1 0,3-5-841 0</inkml:trace>
  <inkml:trace contextRef="#ctx0" brushRef="#br0" timeOffset="160044.56">14021 11086 1324 0,'0'0'59'0,"0"0"12"0,0 0-57 0,0 0-14 15,0 0 0-15,0 0 0 0,0 0 228 0,0 0 44 16,0 0 8-16,0 0 1 0,0 0-192 0,0 0-38 15,0 0-8-15,0 0-2 0,0 0-27 0,0 0-6 0,6 5 0 0,0 3-8 16,0 0 0-16,0 3 0 0,0-1-12 0,3 4 3 16,3 1-2-16,0 1 0 15,0 3 0-15,3-3 0 0,3 0 11 0,-1-3-12 0,1 0 12 16,-3-2-12-16,3-1-4 0,0-4-2 0,-3 1 0 16,0-4 0-16,0-3 3 0,-1-3 1 15,-5 1 0-15,3-3 0 0,-6-1 14 0,0-2 0 0,0-2 0 0,-3 2-9 16,0-5 38-16,-3 2 8 0,-3-2 2 0,0 2 0 15,-3-2 19-15,-3 0 4 0,0-1 1 0,0 1 0 16,0 0-23-16,1 0-4 0,-4 2 0 0,0 1-1 16,0 2-19-16,0-3-4 0,-3 3-1 0,6 0 0 15,-3 3-11-15,3 0 0 0,-3 2 0 0,3 3 0 16,1 0 0-16,2 0-11 0,-3 5 3 0,3-2 0 16,-3 5-8-16,0 0 0 0,3 2-1 0,3 6 0 15,6 0-25-15,3 3-5 0,0 2-1 16,0 3 0-16,3 2-94 15,0 3-19-15,0 6-4 0</inkml:trace>
  <inkml:trace contextRef="#ctx0" brushRef="#br0" timeOffset="160327.19">14757 10726 2833 0,'0'0'62'0,"0"0"13"0,0 0 2 0,0 0 3 0,0 0-64 0,0 0-16 0,0 0 0 0,0 0 0 16,0 0 29-16,0 0 3 15,0 0 0-15,0 0 0 0,0 0-32 0,0 0 0 0,0 0 0 0,0 0 0 32,0 0-20-32,0 0-9 0,-3 8-3 0,0 0 0 15,3 5-12-15,-6 6-4 0,3 2 0 0,-3 8 0 0,3 6 39 0,-3 2 9 0,3-6 0 0,0 1 0 31,0-3-53-31,0 0-9 0,0-8-2 0,3 3 0 16,-3-5 13-16,0 2 3 0,3-5 0 0,-3-3 0 16,3 0-29-16,-3-5-6 0,-3 3-1 0,3-6-835 0</inkml:trace>
  <inkml:trace contextRef="#ctx0" brushRef="#br0" timeOffset="160488.04">14492 10771 2480 0,'0'0'110'0,"0"0"22"0,0 0-105 16,0 0-27-16,0 0 0 0,9 3 0 0,-9-3 22 0,6 0-1 16,3 0 0-16,2 0 0 0,1 0-21 0,3 0-16 15,0-3 2-15,0 3 1 16,3 3-96-16,0-3-19 0,0 2-4 0,-1 1-851 16</inkml:trace>
  <inkml:trace contextRef="#ctx0" brushRef="#br0" timeOffset="160623.69">15063 10941 1555 0,'0'0'68'0,"0"0"16"0,0 0-68 0,0 0-16 16,6 2 0-16,3 1 0 0,-3-1 196 0,0-2 35 0,-6 0 7 0,9 3 2 15,0-3-190-15,-3 3-38 16,-6-3-12-16,6 2 8 0,0-2-8 0,-6 0 0 16,6 3 0-16,-6-3-719 0,0 0-145 0</inkml:trace>
  <inkml:trace contextRef="#ctx0" brushRef="#br0" timeOffset="160920.89">15373 10589 2188 0,'0'0'195'0,"0"0"-156"0,0 0-31 0,0 0-8 15,0 0 128-15,0 0 24 0,0 0 4 0,0 0 2 16,0 0-87-16,0 0-18 0,0 0-3 0,0 0-1 15,0 0-23-15,0 0-5 0,0 0-1 0,0 0 0 16,0 0-20-16,0 0 8 0,0 0-8 0,0 0 0 16,0 0 0-16,0 0 0 0,0 0 0 0,0 0 0 0,0 0-9 0,9 0 0 15,-9 0 0-15,6 2 0 0,3 6-5 16,0 0-1-16,-1 5 0 0,4 3 0 0,3 3-4 0,0 2-1 16,-3 0 0-16,0 3 0 0,0 5 20 15,0-3 0-15,0 1 0 0,-3 5 0 16,3-3-48-16,-1 3-7 15,-2-3-1-15,3-3 0 0,-3 1-124 0,-3-4-26 0,3-1-5 16</inkml:trace>
  <inkml:trace contextRef="#ctx0" brushRef="#br0" timeOffset="161311.82">15632 10372 2660 0,'0'0'59'0,"0"0"12"0,0 0 2 0,0 0 1 0,0 0-59 16,0 0-15-16,0 0 0 0,0 0 0 0,0 0 0 0,0 0 0 0,0 0 0 0,0 0 0 15,0 0 0-15,6 5-8 0,0-5 8 0,3 3-13 16,-3-1 0-16,3 1 0 0,-1 0 0 0,4-1 0 16,0-2 26-16,0 0 6 0,0 0 1 0,3 0 0 31,0 0-68-31,0 0-12 0,-3-2-4 0,2-1 0 0,-2 0 52 0,-3 3 12 0,3 0 0 0,-3 0 0 15,0-2 21-15,-3 2 7 0,-6 0 2 0,6 0 0 0,-6 0-10 16,6 0-1-16,-6 0-1 0,6 2 0 0,-6-2-18 0,9 6 0 16,-6 1 0-16,6 1 0 0,-3 6 0 15,3-1 15-15,-3 5-3 0,0 6-1 0,2-3-11 0,-2 6 0 16,0 2 0-16,0-3 0 0,0 4 0 0,3-4 0 16,-6 6 0-16,3-3 8 0,0 0-8 15,-3 0 10-15,3 0-10 0,-3 3 10 16,0 0-47-16,0-3-10 0,0-5-1 15,0-1-1-15,-3-4-82 0,0-1-16 0,0-2-3 0,0-2-803 0</inkml:trace>
  <inkml:trace contextRef="#ctx0" brushRef="#br0" timeOffset="161510.06">15837 10710 2718 0,'0'0'60'0,"0"0"12"0,0 0 2 0,0 0 2 0,0 0-60 0,0 0-16 0,9-2 0 0,0-1 0 15,-3 0 8-15,6-2-8 0,3 2 11 0,3-2-11 16,-3 0 0-16,2 0 0 0,1-1 0 0,0 1 0 16,3-3 0-16,0 3 0 0,0-3 0 0,-1 0-12 15,4 0-4-15,-3 0 0 0,3-3 0 0,0 1 0 32,-3-1-128-32,2 1-25 0,1 2-6 0,-3-3-831 0</inkml:trace>
  <inkml:trace contextRef="#ctx0" brushRef="#br0" timeOffset="161780.21">16498 10708 2718 0,'0'0'60'0,"0"0"12"0,0 0 2 0,0 0 2 0,0 0-60 0,0 0-16 0,0 0 0 0,9 0 0 0,-9 0 0 0,6-3 0 16,3 0 0-16,0-2 0 0,3-3-10 0,0 3-5 15,-1-3-1-15,1 0 0 16,0-3-51-16,3 1-10 0,-3-1-3 0,3 1 0 16,0-4-16-16,0 7-4 0,-3-4-1 0,-1 3 0 15,1 0-120-15,0 0-24 0,9-5-5 0,-9 8-1 0</inkml:trace>
  <inkml:trace contextRef="#ctx0" brushRef="#br0" timeOffset="161958.82">16560 10946 403 0,'0'0'36'0,"0"0"-36"0,0 0 0 0,0 0 0 15,0 0 521-15,0 0 98 0,0 0 19 0,9 0 4 16,-3-3-488-16,3-2-98 0,0-8-19 0,3 2-4 15,3-2-33-15,0 0 0 0,0-1 0 0,3 1 0 16,2 0-52-16,-2 0-16 0,3-3-4 0,0 3-1115 16</inkml:trace>
  <inkml:trace contextRef="#ctx0" brushRef="#br0" timeOffset="167265.24">17141 10417 518 0,'0'0'46'0,"0"0"-37"16,0 0-9-16,0 0 0 0,-6-6 171 0,3 1 32 0,3 5 6 0,0 0 2 15,-3-5-135-15,0-1-26 16,3 6-6-16,0-5 0 0,3 0 3 0,0 0 1 16,-6-1 0-16,6 1 0 0,0 0 10 0,-3 5 2 0,0-6 1 0,0 6 0 15,0 0-27-15,0 0-6 0,0-7 0 16,0 7-1-16,0 0 0 0,0 0 0 0,0 0 0 0,0 0 0 15,0 0-27-15,0 0-16 0,0 0 3 0,6 5 0 16,-3 3 13-16,3 0-12 0,3 2 12 0,0 9-12 16,0 2 12-16,3 3 0 0,-7-3 0 0,7 0 0 15,0 3 0-15,3-3 0 0,-9 3 0 0,9 0-9 16,0-3 9-16,0 0 0 0,-3 0 0 0,-6-2 0 16,0-1 0-16,0-2-18 0,2 0 3 15,-2-3 1-15,0 0-46 16,-3 1-8-16,6-4-3 0,0 1 0 0</inkml:trace>
  <inkml:trace contextRef="#ctx0" brushRef="#br0" timeOffset="167743.81">17436 10409 2077 0,'0'0'45'0,"0"-6"10"0,-3-2 1 0,3 3 4 0,3-3-48 0,0 0-12 16,-6 0 0-16,6-2 0 0,0-1 11 0,2-2 0 15,-2 0 0-15,3 0 0 0,-3-1-11 0,3 1 0 16,3 0 0-16,-3 0-11 0,0 5 11 0,0-3 0 16,0 3-9-16,3 0 9 0,-6 3 0 0,6 0-9 15,-3 5 9-15,0-3 0 0,0 3-12 0,-6 0 12 16,6 5-12-16,3 1 12 0,0 2 0 0,-3 2-8 16,-3-2 8-16,0 3 0 0,2 2 0 0,1 0 0 0,-6 0 0 0,0 1 0 15,0 1-18-15,3-1 0 16,0-1 0-16,-3-3 0 0,-6 4 18 0,6-4 0 0,6 1-8 0,-6-3 8 15,0 0 0-15,0 0 0 0,3-3 0 0,-3 6 0 16,6 2 0-16,-3-5 0 0,0 0 0 0,3-6-10 16,6 4 10-16,-3-6-8 0,3 2 8 0,0-4-8 15,6-4 20-15,3 1 5 0,2 0 1 0,1-1 0 16,-3 1-10-16,0-3-8 0,3 6 9 0,-1-1-9 16,-5-2 11-16,3 5-11 0,-3 0 12 0,0 2-12 15,0 1 0-15,-6 5 0 0,3 2 0 0,-4 4 0 16,1-1 8-16,-3-3-8 0,-3 4 0 0,3-4 0 15,-3 3 13-15,-3 1-1 0,-3-1 0 0,0 3 0 0,-3-3 16 16,0 0 2-16,-3 1 1 0,0 1 0 0,-3-1-3 0,0-1 0 16,-3 3 0-16,-2-3 0 0,-7 3-11 0,3 2-2 15,0-2-1-15,-3 0 0 0,-3 3-14 0,-2 2 0 16,-1-3 0-16,0 9 0 16,-3-1-107-16,3 3-24 0,1 0-5 0</inkml:trace>
  <inkml:trace contextRef="#ctx0" brushRef="#br0" timeOffset="177116.96">14388 11703 748 0,'0'0'33'0,"-3"-6"7"0,0 1-32 0,3 5-8 16,0-5 0-16,-3-1 0 0,3 6 196 0,0 0 38 0,0 0 7 15,0 0 2-15,0-5-188 0,0 5-38 0,0 0-7 0,0 0-2 16,0 0 4-16,0 0 1 16,0 0 0-16,0 0 0 0,0-5 11 0,0 5 1 15,0 0 1-15,0 0 0 0,0 0-26 0,0 0-9 0,0 0 0 0,0 0 0 16,0 0 9-16,-3 8 9 0,0 2-1 0,0 4-8 16,0 1-12-16,0 7-10 0,0 12-2 15,3-5 0-15,-3 0 16 0,3-2 8 0,0-4-10 0,3-1 10 16,-3-1 0-16,3-3 0 0,0-2 0 0,0 0 0 15,0-3 0-15,0-2 0 0,0-1-8 16,3 1 8-16,-3-3 0 0,3-3-9 0,-3 3 9 0,2-3-8 16,1-2 8-16,3 0-10 0,0-1 10 0,-3-2-10 15,3 0 10-15,0 0 0 0,3-2-9 0,0-1 9 16,-3 0 0-16,3-2 0 0,0 0 0 0,3 0 0 16,5-3 0-16,-2 2 0 0,-6-2 0 0,0 3 12 0,-3-3 22 15,0 0 5-15,3 0 1 0,-6 0 0 0,0-2-20 0,0 2-4 16,0 0-1-16,0-3 0 0,-3 3 11 0,0-2 2 15,-1 2 1-15,-2 0 0 0,0-3 9 16,0 3 2-16,-2 1 0 0,2-4 0 0,-3 3 0 0,3 0 1 16,-3 3 0-16,0-3 0 0,0 3-1 0,0-1-1 15,3 6 0-15,0 0 0 0,-3-2-8 0,3 2-2 16,0 0 0-16,0 0 0 0,-6-3-16 0,6 3-3 16,0 0-1-16,0 0 0 0,0 0-17 0,0 0-4 15,0 8-1-15,0 2 0 0,3 1-3 0,0 2 0 16,0 3 0-16,3 0 0 0,3 3 16 0,-4-1-11 15,4 3 11-15,0 0-10 0,0 1 10 0,0-1-8 0,0 3 8 16,0 2-8-16,0-2 8 0,0 8 0 0,0 5 0 16,0 0 0-16,-3-3 0 0,0-5 0 0,0-2-9 0,0-4 9 31,-3 1-25-31,3-5-1 0,-4-1 0 0,1-2 0 16,0-3-131-16,-3 1-27 0</inkml:trace>
  <inkml:trace contextRef="#ctx0" brushRef="#br0" timeOffset="177712.11">14974 11681 921 0,'0'0'82'0,"0"0"-66"15,0 0-16-15,3-5 0 0,0 0 204 16,-3 5 36-16,3-6 8 0,0 1 2 0,0 0-200 0,0 0-40 15,0-3-10-15,0 2 0 0,-3 1 8 0,0 5 0 16,0 0 0-16,0 0 0 0,0 0-8 0,0 0 10 16,0 0-10-16,0 0 10 0,0 0-18 0,0 0-4 15,-3 3-1-15,-6 2 0 16,3 3-19-16,0 3-3 0,-3 4-1 0,0 4 0 0,0 2 24 0,3 6 12 16,0 2-12-16,-3 0 12 0,6-5-8 0,-3-1 8 0,3-4 0 15,0-1 0-15,0-2-9 0,3-2 9 0,3-1 0 0,0-3-9 16,0-2 9-16,3 0 0 0,0-2 0 0,3-4-8 15,0 1 8-15,3-3 0 0,0 0-9 0,3 0 9 16,3-3 0-16,0 1 0 0,-1-4 8 0,4 1-8 16,-3 0 27-16,0-1 0 0,-3 1 0 0,0 2 0 15,-3-2 3-15,3 2 1 0,-4 1 0 0,1 2 0 16,0 0-7-16,0 0-2 0,-3 0 0 0,3 0 0 16,-3 2 2-16,0 4 0 0,-3-1 0 0,3 0 0 15,-3 3-24-15,0 0-15 0,0 3 3 0,-3 2 0 0,0 0 12 16,0 1 16-16,-3 1-3 0,0 1-1 15,0 5-12-15,0-2-10 0,-3 2 2 0,0 0 0 16,0 3 8-16,-3 3-8 0,3 7 8 0,-3-5-8 16,0-2-72-16,0-6-13 0,-3 2-3 0,3-4-1 0</inkml:trace>
  <inkml:trace contextRef="#ctx0" brushRef="#br0" timeOffset="177956.87">15013 11697 1785 0,'0'0'159'0,"0"0"-127"0,6-5-32 0,0 2 0 16,0-2 177-16,2 0 30 0,-2-1 5 0,3-2 2 16,-3 1-182-16,6-1-32 15,-3 0-16-15,3 2 1 0,-3-2 15 0,6 1 0 0,-3-1-10 0,0 0 10 31,3 0-99-31,-1 2-15 0,1-2-3 0,0 3-1 16,0 3-77-16,0-1-15 0,15-2-3 0,-9 7-1 0</inkml:trace>
  <inkml:trace contextRef="#ctx0" brushRef="#br0" timeOffset="178318.96">15843 11451 1443 0,'0'0'32'16,"0"0"6"-16,0 0 2 0,0 0 0 0,0 0-32 0,0 0-8 0,0 0 0 0,0 0 0 0,0 0 40 0,0 0 5 15,0 0 2-15,0 0 0 0,0 0 9 0,0 0 3 16,-3 8 0-16,0-3 0 0,0 3-49 0,0 0-10 16,3 3 0-16,-3-1 0 0,3 6 0 0,0 0 0 15,0 3 0-15,0 5 0 0,0-1 0 0,0 6 0 0,0 1 0 0,0 4 0 16,0 8 0-16,0-2 0 0,0-3 0 0,3 0 0 15,-3-3 0-15,-3-2 0 0,3-3 0 0,0 0 0 16,-3-2-9-16,3-1 1 0,-3-2 0 0,0 0-526 16,0-3-105-16</inkml:trace>
  <inkml:trace contextRef="#ctx0" brushRef="#br0" timeOffset="178536.38">15676 11660 2016 0,'0'0'179'16,"0"0"-143"-16,0 0-36 0,0 0 0 0,3-5 97 16,0 0 13-16,0-1 2 0,0 4 1 0,3-4-105 0,3 1-22 15,-3 2-4-15,3-2-1 16,0 3-51-16,0-1-10 0,0-2-3 0,3 5-881 0</inkml:trace>
  <inkml:trace contextRef="#ctx0" brushRef="#br0" timeOffset="178695.96">16153 11875 2372 0,'0'0'52'0,"0"0"12"15,0 0 1-15,0 0 1 0,0 0-53 0,0 0-13 0,0 0 0 0,0 0 0 0,0 0 0 0,0 0 9 0,0 0-9 0,0 0 8 32,0 0-157-32,0 0-32 0,0 0-7 0</inkml:trace>
  <inkml:trace contextRef="#ctx0" brushRef="#br0" timeOffset="179125.63">16328 11480 1324 0,'0'0'118'16,"0"0"-94"-16,0 0-24 0,0 0 0 0,0 0 188 0,-3-5 34 15,3 5 6-15,0 0 2 0,0-5-153 0,0 5-30 16,-3-6-7-16,3 6 0 0,0 0-16 0,0 0-2 16,0-5-1-16,0 5 0 0,0 0-13 0,0 0-8 15,0 0 10-15,0 0-10 0,0 0 0 0,0 0 0 0,0 0 0 0,0 0 0 16,0 0 0-16,0 0-20 0,0 5 4 0,3 6 0 15,0 0 1-15,0 4 1 0,3 1 0 0,3 3 0 16,3 2 14-16,0 0-9 16,0 0 9-16,0 3-8 0,-3 0 8 0,3 0 0 0,-3 2 0 0,-1 1 0 15,4 2 0-15,0-3 0 0,-3-2 0 16,0-3-8 0,3 0-26-16,-3-2-5 0,0-1-1 0,0-2 0 15,-3-5-142-15,0 2-29 0,0-2-5 0,0-3-2 0</inkml:trace>
  <inkml:trace contextRef="#ctx0" brushRef="#br0" timeOffset="179570.57">16537 11456 2098 0,'0'0'93'0,"0"0"19"0,0 0-89 0,0 0-23 15,0 0 0-15,6-2 0 0,-3-6 10 0,3 3-2 16,-3-1-8-16,2 1 12 0,1 0-12 0,0-3 0 16,0 2-12-16,3-1 12 0,-3-1-10 0,3-3 10 15,0-5-8-15,0 3 8 0,0 0-19 0,0 5 2 16,3-3 0-16,-3 3 0 0,0 0 17 0,0 3 12 0,2 0-1 0,-2-1-1 15,-6 4-10-15,6-1 0 16,0 0 0-16,0 3 0 0,-3-2 0 0,0 4 0 16,-6-2 0-16,9 6 0 0,3-1 0 0,-3 3 0 0,0 8 0 0,-3 0 0 15,3 0 0-15,0 2 0 16,0-2 0-16,-1 5 0 0,4 0 0 0,-3 1 0 0,3-1 0 0,-6 3 0 16,0 2 0-16,3-2 0 0,0 2 0 0,-3 1 0 15,0-1 0-15,0 3 0 0,0-2 0 0,0 4 0 16,3 1 0-16,-3 0 0 0,0-3 0 0,-1-2 0 15,1-1-9-15,3-5-1 0,-6 0 0 0,0-2 0 16,0-3-127-16,0-3-26 16,-3-2-5-16</inkml:trace>
  <inkml:trace contextRef="#ctx0" brushRef="#br0" timeOffset="179823.05">16638 11755 1324 0,'0'0'59'0,"0"0"12"0,0 0-57 0,0 0-14 0,0 0 0 0,3-5 0 0,0 0 258 0,3-3 49 16,0 0 9-16,0 0 3 0,6-3-270 0,-3 1-49 16,2-1-19-16,1-2 1 0,6 0 0 0,-3-3 0 15,3 0 0-15,3 3 0 16,0-3-49-16,5 0-9 15,-2 0-3-15,0 3 0 0,-6 0 5 0,0 2 1 0,3-2 0 0,-1 2 0 16,-2 1 33-16,-3 2 6 0,3-3 2 0,-3 3 0 16,3 0-103-16,-3 0-20 0,5-7-4 0,-2 7-428 0</inkml:trace>
  <inkml:trace contextRef="#ctx0" brushRef="#br0" timeOffset="180067.68">17162 11494 2242 0,'0'0'100'0,"0"0"20"0,6-3-96 0,0-2-24 0,0-3 0 0,3 0 0 0,2-3 0 0,1 1 0 16,0-1 0-16,0-2-8 0,6-3-8 0,3 0-2 15,-3-5 0-15,0 0 0 16,-4-1-141-16,1 4-28 0,0-1-5 0</inkml:trace>
  <inkml:trace contextRef="#ctx0" brushRef="#br0" timeOffset="180298.09">17334 11639 1785 0,'0'0'159'0,"0"0"-127"15,0 0-32-15,0 0 0 0,0 0 129 0,0 0 20 0,0 0 4 0,0 0 1 16,-6-3-102-16,6 3-21 0,0 0-4 0,6-5-1 16,-6 0-9-16,6 0-1 0,3-1-1 0,3-2 0 15,-3 0-27-15,3 0-6 0,-3 0-1 0,3 1 0 31,3-1-35-31,-3 2-7 0,-3-2-2 0,-1 3 0 0,4 0-114 0,-3-1-23 0,0 4-5 0</inkml:trace>
  <inkml:trace contextRef="#ctx0" brushRef="#br0" timeOffset="180453.64">17391 11814 2102 0,'0'0'93'0,"0"0"19"0,-6 0-89 0,6 0-23 0,0 0 0 0,0 0 0 16,-6-3 35-16,6 3 2 0,0 0 1 0,0 0 0 16,0 0-110-16,3-8-23 0,3-5-4 0,3-6-796 15</inkml:trace>
  <inkml:trace contextRef="#ctx0" brushRef="#br0" timeOffset="187438.34">17876 11263 669 0,'0'0'29'0,"0"0"7"0,0 0-28 0,0 0-8 0,0 0 0 0,0 0 0 16,-3-5 72-16,3 2 14 0,-3-2 2 0,3 5 1 16,0-5 6-16,-3-3 1 0,3 3 0 0,0 5 0 15,0-6-20-15,-3 1-3 0,3 0-1 0,0 5 0 16,0-6-17-16,0 1-4 16,0 5-1-16,0-5 0 0,0-3-10 0,0 8-3 0,0-5 0 0,0-1 0 15,0 6-9-15,0-5-1 0,-3 0-1 0,3 5 0 16,0 0 5-16,0 0 1 0,0-6 0 0,0 1 0 15,-3 0 5-15,3 5 2 0,0 0 0 0,0 0 0 16,-3-5-6-16,3 5-1 0,0 0 0 0,0-6 0 16,0 6 10-16,0 0 2 0,0 0 0 0,0 0 0 15,0 0-20-15,0 0-3 0,0 0-1 0,0 0 0 16,0 0-20-16,0 0 0 0,0 0 0 0,0 0 0 16,0 0 0-16,6 8 0 0,-3 0 0 0,3 5 0 0,-3 1 17 0,3-1-1 15,0 3 0-15,0 5 0 16,0 0-16-16,3 3 0 0,-3 2 0 0,3 1 0 0,0-3 0 0,0-1 0 15,0-4 0-15,-3 2 0 0,2 0 0 0,-2-2 0 16,3-1 0-16,0 1 0 0,-3-3-13 16,3 0-7-16,-3-3 0 0,3 0-1 0,-3 0 21 0,0-2 0 15,0-1 0-15,0-2 0 0,-3 0 0 0,3 0 0 16,-3-2 0-16,-3-6 0 0,3 5 0 0,-3-5 8 16,0 0-8-16,3 8 12 0,-3-8 1 0,0 0 1 15,0 0 0-15,0 0 0 16,0 0-70-16,0 0-15 0,0 0-2 0,0 0-1 15,0 0 0-15,0 0 0 0,0 0 0 0,0 0 0 16,0 0-130-16,0 0-25 0,0 0-6 0,0 0-1 0</inkml:trace>
  <inkml:trace contextRef="#ctx0" brushRef="#br0" timeOffset="187989.98">18183 11099 1821 0,'0'0'40'0,"0"0"8"0,0 0 1 0,0 0 3 0,0 0-41 0,0 0-11 16,0 0 0-16,0 0 0 0,0 0 0 0,0 0 0 16,0 0 0-16,0 0 0 0,0 0 0 0,0 0 12 15,0-5-4-15,0 5 0 0,0 0 6 0,0 0 1 16,0 0 0-16,0 0 0 0,0 0 28 0,0 0 5 16,0-5 2-16,0 5 0 0,0 0 6 0,0 0 0 15,0 0 1-15,0 0 0 0,0 0-18 0,0 0-4 16,0 0-1-16,0 0 0 0,0 0-3 0,0 0-1 15,0 0 0-15,0 0 0 0,0 0-1 0,0 0 0 16,0 0 0-16,0 0 0 0,0 0-11 0,0 0-2 0,0 0-1 0,0 0 0 16,0 0-3-16,0 0-1 15,0 0 0-15,0 0 0 0,0 0-11 0,0 0 0 16,9 5 0-16,0 3 0 0,-3 3 0 0,2 4 0 16,1 1 0-16,3 5 0 0,-6 1 0 0,6 1 0 15,-3 4 0-15,3 2 0 0,0 0 0 0,0 0-20 0,0-2 3 0,0-4 1 16,0 1 16-16,-4 0 0 0,1-5 0 0,0-1 0 15,0 1 0-15,0-3 0 0,-3-3 0 0,0 0 0 16,0-2 0-16,0 2 0 0,-3-5 0 0,0 0 0 16,0-3 0-1,0 3 0-15,-3-8 0 0,0 0 0 0,0 0 0 0,3 5 0 0,-3-5 0 0,0 0 0 16,0 0-84-16,0 0-12 0,0 5-4 0,0 3-982 16</inkml:trace>
  <inkml:trace contextRef="#ctx0" brushRef="#br0" timeOffset="-189552.87">14882 11501 172 0,'0'0'8'0,"0"0"1"0,-3-5-9 0,3 0 0 0,-3 0 0 0,3-1 0 16,-3-2 286-16,3 6 55 0,0 2 11 0,-3-6 3 16,0 1-275-16,3 0-54 0,-3-3-11 0,3 8-3 15,-3-5-12-15,0 2 8 0,0-2-8 0,3 5 0 16,-6-3 10-16,6 3-10 0,-3-5 10 0,-3 2-10 16,3 0 15-16,3 3-3 0,-6 0-1 0,6 0 0 15,-6-2-11-15,0-1 0 0,0 3 0 0,-3 0 0 0,3 0 10 0,0 0-10 16,-3 0 12-16,1 0-12 0,-1 0 9 0,3 0-9 15,-3 0 0-15,0 0 9 0,0 0 3 0,0 0 0 16,0 0 0-16,-3 0 0 16,3 0 14-16,0 0 3 0,0 0 1 0,-3 0 0 0,0 0-7 0,4 0-2 15,-4 3 0-15,3-1 0 0,-3 1-21 16,-3 2 0-16,-3 1 0 0,3-1-8 0,-3 0 8 0,3 3 0 16,1 0 0-16,-1 0 0 0,0 3 0 0,0-3 0 15,3 2 0-15,-3 1 0 0,0 2 0 0,3-2 0 16,0-1-12-16,1 1 4 0,-1-1 8 0,0 4-10 15,0-4 10-15,0 3-10 0,-3 1 10 0,3 1 0 16,-3 1 0-16,0 3 0 0,3-3 0 0,-2 2-16 0,-1 3 4 16,3 1 0-16,-3 1 12 0,3 1 0 0,0-5 0 15,0 2 0-15,3-3 0 0,0 1 0 16,0-1 0-16,0 1 0 0,1-3 20 0,-1 2 7 0,-6 1 1 16,3-1 0-16,3 1-28 0,-3 2 0 0,3-2 0 0,0 2 0 15,3-3 0-15,0 3 0 0,-3-2 0 0,3 2 0 16,0 0-11-16,0 6 11 0,3-1-8 0,-3 1 8 15,4-3 0-15,-1-3 0 0,-3 0 0 0,3 3 8 16,3-6-8-16,-3 3 11 0,3-2-11 0,-3-1 12 16,3-2-12-16,3 0 12 0,-3 0-12 0,3 0 12 15,0 0-12-15,3-3 0 0,-3 3 9 0,-1 0-9 16,4 0 9-16,0-1-9 0,0 1 12 0,3 0-12 16,0 0 11-16,0-3-11 0,-3 3 10 0,3 0-10 15,6 3 12-15,-3-4-4 0,-3 1-8 16,3-2 12-16,0-4-12 0,-1 3 8 0,-2-2-8 0,6 0 0 0,-3-1 0 15,0 1 0-15,0-3 0 0,3 2 0 16,-3-2 8-16,0 0-8 0,0 0 0 0,-1 0 0 0,1-3 18 0,0 1-2 16,3-1-1-16,-3 0 0 15,3-2-15-15,-3 2-8 0,3-5 8 0,0 3-13 0,0-1 23 0,2-2 5 16,1 3 1-16,3-3 0 0,-3 3-16 16,3-1 0-16,6-2 0 0,-4 3 0 0,-2-3 0 15,3 3 0-15,-3-3 0 0,0 0 0 16,3 2 0-16,-4 1 0 0,1-3 0 0,0 3 9 0,0-3-9 0,0 2 0 15,0-2 0-15,2 0 0 0,-2 0 0 0,3 0 0 16,0 0 9-16,0-2-9 0,2 2 0 0,1 0 9 16,3-3-9-16,3 3 0 0,-4-3 10 0,-2 3-10 0,0-2 8 15,3 2-8-15,-3-3 14 16,-4 0-2-16,4 1-1 0,0-1 0 0,0 0-2 0,0 1 0 0,2-1 0 16,4-2 0-16,3 2-1 0,2 1-8 15,-2-1 12-15,0 0-4 0,-3 1-8 0,-1-1 0 0,1 0 9 0,-3 1-9 16,3-1 17-16,-4-2-1 0,4-1 0 15,-3 1 0-15,6 0-16 0,-1 0 0 16,4-3 0-16,0 2-9 0,-1 1 9 0,-2 0 0 0,0-3 8 0,-3 3-8 16,-4-1 0-16,4-2 0 0,-3 0 0 0,3 3 0 15,-1-3 20-15,4-2 0 0,6-1 0 0,-1-2 0 16,-2 2-7-16,3-2-1 0,-6 2-1 0,-1-2 0 16,1 3-11-16,-3 2 10 0,-1-6-10 0,4 6 10 15,-3-5 2-15,3 5 0 0,2-2 0 0,1-4 0 16,3 4 3-16,-4-1 1 0,1 1 0 0,0-1 0 15,-6 1-16-15,-4 2 0 0,1 0 0 0,3-3 0 0,0 3 0 16,-1 0 0-16,-5 0 0 0,9-2 0 0,5 2 0 16,-2 0-12-16,-6-3 3 0,0 3 0 0,-1 0 9 0,-2 0 12 15,3 0-2-15,-6-2-1 0,-1 2-9 0,1-3 0 16,0 1 0-16,3-1 0 0,-3-2 0 16,2 2 0-16,7 1 0 0,3-3 0 0,-6-3 8 0,2 0 0 15,-5 0 0-15,3 0 0 0,-3-2-8 16,-1 2 8-16,-2 0-8 0,0 3 8 0,-3-3 23 0,2 2 4 15,-2-1 1-15,0 1 0 0,3 1-36 0,0 0 0 16,-1 0 0-16,1-1 0 16,6 1-20-16,-3 0-12 15,-3 0-1-15,2 0-1 0,-2-1 34 0,-3 1 0 0,-3 0 0 0,0 0 0 0,-4-1 0 16,4 1 0-16,-3-3 0 0,3 3 0 0,-6-3 0 0,6 0 0 0,-3-8 0 16,-1 3 0-16,1 0 0 0,0 3 8 0,0 2-8 15,0-3 0-15,0 3 0 0,0-2 8 0,-1 2-8 0,4 0 0 16,-6 3 0-16,3-3 0 0,-3 0 0 0,-3 3 0 15,0 0 23 1,-3-1 1-16,0-1 1 16,0 1 0-16,-1-2-25 0,-2 1 8 0,0-1-8 15,0 0 0-15,0-3 0 16,-3 3 0-16,0-2-12 0,0-3 12 0,3-3 0 0,-6-3 0 16,3 9 9-16,-3-3-1 0,0 2-8 0,0 1 0 0,0-1 0 0,0 3 0 0,-3 0 0 15,0 3 0-15,-3 0 0 0,3 0 0 0,-3 2 26 0,0 1 7 0,0-1 2 0,0 0 0 16,0 3-35-16,-2-2 0 0,-1-1 0 0,0 3-12 15,0 0 12-15,-3-2-9 0,0 2 9 0,-3 0-8 16,0 0 8-16,0 0 0 0,3 0 0 0,0 0 0 0,1 0 0 16,-4 3 0-16,3-3 0 0,3 0 0 0,-3 3 0 0,0 0 0 15,0-1 0-15,3-2 0 16,-3 3 0-16,3 2-10 0,-3-2 10 0,4 2 0 0,-1 1 0 0,-3-3-8 16,3-1 8-16,0 4 0 0,-3-4 0 15,3 4 0-15,-3-4 0 0,0 4 0 0,0-4-9 0,0 4 9 16,0-1 0-16,1-2-9 0,-4 2 9 0,3-2 12 15,-3-3-2-15,3 3-1 0,-3-1-9 0,0 1 0 16,-6 0 0-16,4 2 0 0,-4-2-12 0,0 2 3 16,3 1 0-16,0-1 0 0,0 3 9 0,0-3 0 15,4 3 0-15,-4 0 8 0,3 0-20 0,-3 0-3 16,0 0-1-16,3 3 0 0,-3-3 16 0,3 3 0 0,-2 7 0 16,-1-2 10-16,3-3-10 0,-3 1 0 15,0-4 0-15,-3 4 0 0,0-4 8 0,4 1 2 0,-4 0 1 16,0 2 0-16,-9-3-11 0,6 1-17 0,3 0 4 0,1-1 1 15,-4 1 12-15,3 2 0 16,3-5 0-16,0 6 0 0,3-6 0 0,-2 2 0 0,-1 1 0 0,0 0 0 16,3-3 0-16,-3 2 0 0,-3 1 0 15,3-3 0-15,-2 3 0 0,2-1 0 0,-6 1 0 0,3-3 0 16,-3 2 0-16,0 1 0 16,-2-3 0-16,-1 3 0 0,0-1 0 0,0 1 0 15,6 0 0-15,1-1 0 0,-1-2 0 0,0 6 0 0,0-4 0 0,3 1 0 16,0 0 0-16,1 2 0 0,-4 0 0 0,3-2 0 15,0 2 0-15,0 0 0 0,-6-2 0 0,3 2-9 16,1 1 9-16,-1-1 0 0,-9 0 0 0,6 0-8 16,-3 1 8-16,4 2 0 0,-1-3 0 0,3 0 0 15,-3 1 0-15,3-1 0 0,3 0 0 0,1 0 0 0,-4 1 0 16,3-4 0-16,0 4 0 0,0-4 0 0,3 4 0 16,-3-4 0-16,-2 1 0 0,2 2 0 15,-3 0 17-15,3 1-1 0,-3-4 0 0,-3 4 0 0,-5-1-16 16,2 3 0-16,3-3 0 0,-3 1 0 0,3-1-14 15,1 0 0-15,2 0 0 0,3 1 0 0,-3-1 14 0,3 0 0 16,0 1 0-16,-2-1 0 0,2 3 0 0,0 0 0 16,0 0 0-16,-3-3 0 0,0 3 0 0,0-3 0 15,1 0 0-15,-4 3 0 0,0-2 8 0,-3 2 5 16,0-3 1-16,1 3 0 0,-4 0-14 0,6 2 0 16,-3 4 0-16,3-4 0 0,-2 3-8 0,5-5-5 0,0 0-1 15,0 0 0-15,3-2 14 0,-3 1 0 0,1-1 0 16,2-1-9-16,0 0 21 0,0 1 5 0,-3-1 1 15,0 0 0-15,3 1-18 0,-5-1 0 0,-1-3 0 0,0 4 0 16,-3-1 0-16,6 0 0 16,-2 1 0-16,5-1 0 0,-3 0-9 0,3 1-6 0,3-4-1 15,-3 1 0-15,3-1 16 0,1 1 0 0,2 0 0 0,-3-1 0 16,3 1 0-16,0-3 0 0,0 0 0 16,-3 0 0-16,3 0 0 0,0 0 0 0,0 0 0 0,1 0 0 15,-4 0 10-15,3 0 5 0,0 0 1 0,-3 0 0 16,0 0-16-16,-3 0 0 0,-3 0 0 0,4 3 0 15,-1-1 0-15,3 1 0 0,-3-3 0 0,3 3 0 16,-3-1 0-16,3-2 0 0,0 3 0 0,1-3 0 16,-1 3-10-16,3-3-5 0,0 0-1 0,0 2 0 0,0 1 16 15,0-1 0-15,0-2 0 0,0 3 0 0,0 0 0 16,0-3 16-16,1 2-3 0,-1 4-1 0,-3-4-12 0,0 1 0 16,-3 2 0-1,0 1 0-15,0 2 0 16,-3-3 0-16,4 3 11 0,-4-3-11 0,0 3 0 0,-3 0 0 0,3 0 0 0,0-3 0 15,4 3 0-15,-4 3 0 0,3-1 0 0,-3 6 0 16,0 0-84-16,0 8-13 16,1 10-3-16,-7 6-642 0,3 0-128 0</inkml:trace>
  <inkml:trace contextRef="#ctx0" brushRef="#br0" timeOffset="-180327.7">3702 17103 1436 0,'-27'-3'64'0,"15"6"12"0,0 5-60 0,3 0-16 16,-3-3 0-16,3 0 0 0,-6 0 0 0,10 1 11 15,-4-4-11-15,-6 1 10 0,9 0 16 0,-9-1 3 16,9 1 1-16,-3 0 0 0,-3-3-30 0,3 2 0 15,0-2 0-15,0 3 0 0,0-3-9 0,0 0-5 16,1 3-1-16,2-1 0 0,-3 1 15 0,0-3 0 0,-3 0 0 0,3 0 0 16,0 0 11-16,-3 2 5 0,0-2 0 0,-6 0 1 15,0 0-28-15,4 0-5 16,-10 0-2-16,-3 0 0 0,-3 0 18 0,-9 0 14 16,7-2-2-16,-7 2-1 0,6-3 1 0,-2 1 0 0,-1-1 0 0,0 3 0 15,-3-3 36-15,4 1 8 0,-13-4 2 0,3 4 0 16,1-1-25-16,2 0-5 0,0 1 0 15,4-4-1-15,2-4 7 0,-3-3 2 0,4 2 0 0,-1 0 0 16,-3 1-36-16,0-1 0 0,1 1 0 16,-7-4 0-16,-2-1 0 0,2-1 12 0,3 0-3 15,4-3 0-15,-1 3-1 0,6 1-8 0,3-1 12 0,-2 0-4 16,2-3-8-16,0 1 0 0,0-1 0 0,-5 1 0 16,-1-3 0-16,-6-1 0 0,3 1 0 0,-2-8 0 15,2-3 0-15,6 1 0 16,4-1 0-16,-1 0 0 0,0 0 0 15,0 6 0-15,4-3 0 0,-1 2 0 0,0 4 0 16,-3-4 0-16,0 6 0 0,1-3 0 0,5 3 0 0,-3 0 0 0,3 2 0 0,3-2 0 16,4-3 0-16,-4 0 0 0,3-5 0 0,3 0 0 0,-3 0 0 15,0 3 0-15,3-3 0 0,0 2 0 0,4 1 0 0,-1 2 0 16,0-3 0-16,-6 4 0 16,6-1 0-16,0 0 0 0,-6 0 0 0,6-2 0 15,-3 2 0-15,9 0 0 16,-2 0 0-16,-1-2 12 0,0-3-12 0,6 2 0 0,-6 1 0 15,9-1 0-15,0 4 0 0,-6-1 0 0,6 3 0 0,0-1 0 0,0 4 0 0,6-3 0 16,-6 2 0-16,0-2 0 0,3 2 8 0,3 1-8 0,-3-1 0 16,0-2 8-16,3 0-8 0,3 0 12 15,-1 0-12-15,-5 0 12 0,6-3 0 0,0 0 1 0,-3 3 0 16,3 2 0-16,0-2-5 0,0 3 0 0,0 2-8 16,3 0 12-16,0 3 5 0,-3-1 1 0,3 1 0 0,3 3 0 15,-4-1-18-15,1 0 0 0,6 1 0 0,-6-1 0 16,6 3-13-16,-3-2-3 0,3 2-1 0,3-3 0 15,-4 3 17-15,4 0 0 0,9 3 0 0,-9-3 0 16,0 5 0-16,-3-2 0 0,-4 0 0 0,4 2 0 16,0-2 0-16,-6 2 0 0,0-2 0 15,0 2 0-15,3 1 0 0,-9-1 0 0,9 0 0 0,-9 1 0 16,2-1 0-16,7 0 0 0,-9 1 0 16,0 2 0-16,3-3 0 0,-3 1 0 0,0-1 0 0,-6 3 0 15,9-3 0-15,0 1 0 0,-6 2 0 0,-3 0 0 16,0 0 0-16,0 0 0 0,3-6 0 0,-3 6 9 15,0 0 4-15,0 0 1 0,0 0 0 0,0 0 0 0,0 0-14 16,0 0 0-16,0 0 8 0,0 0-8 16,6-5 0-16,-6 5 0 0,0 0 0 0,-6-5 0 0,6-3 8 0,-3 2 0 15,0 1-8-15,-6 0 12 0,3 0-12 0,3-3 0 16,-6 2 0-16,6 1 0 0,-6 0 0 0,-3 0 0 16,3-1 0-16,0 4 0 0,1-1 0 0,-4-2 9 15,3 2-9-15,0 3 12 0,0-3-12 0,-3 1 8 16,3 2-8-16,0-3 8 0,3 0-8 15,-3 1 0-15,0 2 9 0,0-3-9 0,6 0 0 0,-6 3 0 16,-2-2 0-16,2 2 0 0,3-3 0 0,6 3 0 16,-3 0 0-16,-6 0 0 0,6 0 0 0,3 0 0 15,0 0 0-15,0 0 0 0,0 0-8 0,0 0 8 0,0 0-8 0,0 0 8 16,6-2-9-16,0-4 9 16,3 4-10-16,-6-1 10 0,3 0-8 0,-1 3 8 0,1-2 0 15,3-1-9-15,-3 3 9 0,3 0 0 0,0-3 0 0,0 3 0 16,3-2 0-16,-3-1 0 0,3 3 0 15,3-3 8-15,-9 1-8 0,9-4 0 0,-4 6-8 0,-2-2 8 16,3-1 0-16,0 1 0 0,0 2 0 16,-3 0 8-16,6-3-8 15,-3 3 0-15,-3 0 0 0,-3 0 0 0,9 3 0 0,-6-1 0 16,-4 1 0-16,10-1 0 0,-9 4 0 0,3-1 0 0,-3-2 0 0,6 2-8 16,-3 3 8-16,0 0 0 0,-6 0 0 0,6 0 0 15,-6 0 8-15,3 2-8 0,-3-2 8 0,6 3-8 16,-9-1 9-16,0 1-9 0,3 0 12 15,3-1-12-15,-6 3 13 0,0-5-4 0,-6 3-1 0,3-1 0 0,3-2 0 0,-6 3 0 16,3-3 0-16,0 3 0 0,-3-4 0 16,3 4 0-16,-9-3 0 0,6 3 0 0,-3-4-8 0,3 4 10 15,-3-3-10-15,0 3 10 0,0-1-10 16,0 1 0-16,0-1 0 0,4 1 8 0,-4 2-8 16,3-2 12-16,3-1-12 0,-6 1 12 0,6-3-4 0,-3 2 0 15,3-2 0-15,3-2 0 0,-6 2-19 16,12-3-4-16,-6 3-1 0,3-3 0 15,3 0-104-15,0 3-22 0,3-2-4 0</inkml:trace>
  <inkml:trace contextRef="#ctx0" brushRef="#br0" timeOffset="-166233.11">4979 13465 230 0,'0'0'10'0,"-6"0"2"0,0 0-12 0,6 0 0 15,0 0 0-15,0 0 0 0,-9 0 128 0,6 2 24 16,3-2 4-16,0 0 0 0,-6 3-101 0,6-3-21 16,-6 3-4-16,6-3-1 0,0 0-9 0,-6 2-3 15,3 4 0-15,3-6 0 0,-3 5-3 0,0 3-1 0,3 0 0 0,-6 0 0 16,3 2-13-16,0 1 0 15,3 2-12-15,0 3 12 0,-3-6 0 0,3 4 0 0,-3-4 0 0,3 1 0 16,-3-3 0-16,0 0 0 0,3 0 0 0,-3-3-10 16,3 0 10-16,0-5 12 0,0 0-2 0,0 0-1 15,0 0 14-15,0 0 2 0,0 0 1 0,0 0 0 16,0 0 23-16,0 0 5 16,0 0 1-16,0 0 0 0,0 0 1 0,0 0 0 0,0 0 0 0,0 0 0 15,0 0-56-15,0 0-18 0,0 0 0 0,0 0 0 16,0 0 40-16,0 0 8 0,0 0 2 0,0-5 0 15,0-3-20-15,3 3-3 0,0-3-1 0,-3 3 0 16,3-6 2-16,0 3 0 0,3-3 0 0,-3 3 0 16,3-2-2-16,0 2 0 0,0-3 0 0,3 3 0 15,-3 1-8-15,0-1 0 0,3 0 9 0,0 0-9 16,0 0 9-16,3 2-9 0,-4-1 12 0,4 1-12 16,0 1 0-16,0 0 0 0,-3 2 0 0,-3-2 0 15,3 5 0-15,3-3-9 0,-9 3 9 0,6 3 0 0,0-3 0 0,-6 2 0 16,3 1 0-16,0 2 0 0,-3 1 0 0,3 2 0 15,-4-1 0-15,1 4 0 0,3 0 0 0,-3 2 0 16,0 0 0-16,0 0 0 16,-3 3 0-16,6 0 0 0,-6-3 8 0,0 3-8 0,3 0 0 15,-3 0 0-15,3 0 0 0,-3-3 0 0,0 0 17 0,0 0-1 16,0 1 0-16,-3-1 0 0,0-2-16 0,3 2 0 16,0-3 0-16,-9 4 0 0,3-4-12 0,3 3-4 15,-3 1 0-15,4-4 0 0,-7 1 16 0,3-1 15 0,0 1-3 16,3 0-1-16,-6-4-11 0,3 4 0 15,0-3 0-15,0 0 0 0,-3 0 20 0,0 0-2 0,3-3 0 0,-3-2 0 16,3 2-18-16,0-2-17 16,-3 2 3-16,3-5 1 0,0 3 13 0,0-1 0 0,4 1 0 15,2-3 0-15,-6 0 16 0,0 3-4 0,0-3-1 0,6 0 0 16,0 0-3-16,0 0-8 0,0 0 12 0,0 0-4 16,0 0-8-16,0 0 0 0,0 0 0 0,0 0 0 15,0 0 0-15,0 0 8 0,0 0-8 0,0 0 0 16,0 0 0-16,0 0 0 0,0 0-14 0,0 0 5 15,6 2 9-15,6-2 0 0,-7 3 10 0,4-1-10 16,6 4 0-16,-6-1-12 0,3 3 1 16,-3 0 0-16,3 0 11 0,0 2 0 0,0 1 0 15,0 0-8-15,0 2 8 0,2-3 8 0,-2 1-8 0,3 0 11 16,-3 2-11-16,-3 0 0 0,3-2 0 0,0 2 0 0,0 0 0 16,0-2 0-16,0 2 0 0,0-2 0 15,-4 2-64-15,4-3-6 0,0 1-1 16</inkml:trace>
  <inkml:trace contextRef="#ctx0" brushRef="#br0" timeOffset="-156125.95">16808 13835 230 0,'-15'0'20'0,"15"0"-20"16,0 0 0-16,0 0 0 0,0 0 158 0,0 0 27 16,0 0 6-16,0 0 1 0,0 0-88 0,0 0-18 15,0-5-3-15,3-1-1 0,-3 6-39 0,0-5-8 16,-3 0-2-16,3 5 0 0,0 0-24 0,0 0-9 16,0 0 0-16,0-5-392 15,0 5-84-15</inkml:trace>
  <inkml:trace contextRef="#ctx0" brushRef="#br0" timeOffset="-155277.75">18081 13126 2509 0,'0'0'55'0,"0"0"11"0,-5 0 2 0,5 0 4 0,-6 0-58 0,6 0-14 0,-6 0 0 0,3-5 0 15,0-6 36-15,3 1 5 0,0 4 1 16,-3 1 0-16,3 0-22 0,0 5-4 0,0 0 0 0,0 0-1 16,0 0-15-16,0 0 0 0,0 0 0 0,0 0 0 15,0 0 0-15,0 0 0 0,0 0 0 0,0 0 0 16,0 0 0-16,0 0 0 0,0 0 0 0,0 0 0 16,0 0 0-16,0 0 0 0,0 0 0 0,0 0-10 15,0 0 22-15,0 0 4 0,0 0 0 0,0 0 1 0,0 0 3 0,0 0 0 16,0 0 0-16,0 0 0 0,0 0-5 0,0 0-1 15,0 0 0-15,0 0 0 0,0 0-14 0,0 0 8 16,-3-6-8-16,3 6 0 0,0 0 0 0,0 0 0 16,0 0 0-16,0 0 0 0,0 0 16 15,0 0 0-15,0 0 0 0,0 0 0 0,0 0-26 0,0 0-5 16,0 0-1-16,0 0 0 0,0 0 5 0,6 0 1 16,-6 0 0-16,6 0 0 0,-6 0 10 0,6 0 0 15,-6 0 0-15,0 0 0 0,9 0 0 0,-9 0 0 16,0 0 0-16,5 0 8 0,-5 0-8 0,6-2 0 15,0-1 0-15,3 0-8 0,-3-2 8 0,3-3 0 16,3-2 0-16,0-4-8 0,3-4 8 0,6-3 0 0,6-6-9 0,-1-2 9 31,1-5-133-31,0-6-23 0,0-5-4 0</inkml:trace>
  <inkml:trace contextRef="#ctx0" brushRef="#br0" timeOffset="-154569.17">19260 13179 288 0,'0'0'12'16,"-6"3"4"-16,0-3-16 0,0 2 0 0,-3 1 0 0,6-1 0 0,-3-2 373 0,6 0 72 16,0 0 15-16,-5 3 2 0,5-3-326 0,-6 0-64 15,6 0-14-15,0 0-2 0,0 0-2 0,0 0 0 16,0 0 0-16,0 0 0 0,-3-5-12 16,3 5-2-16,0-5-1 0,3-1 0 0,-3 1-39 0,3-3 0 15,3 3 0-15,-4-3 0 0,4 3 0 0,0-9 0 16,3-2 0-16,0-2 8 0,0 2-8 0,0-3 0 15,0 1 0-15,3-1 0 16,3-4-152-16,0 1-32 0</inkml:trace>
  <inkml:trace contextRef="#ctx0" brushRef="#br0" timeOffset="-153892.24">20299 12994 403 0,'0'0'36'0,"0"0"-36"0,0 0 0 0,0 0 0 16,0 0 322-16,0 0 58 0,0 0 11 0,0 0 2 16,0 0-270-16,0 0-55 0,0 0-10 0,0 0-2 15,0 0-32-15,0 0-5 0,0 0-2 0,0 0 0 16,0 0 6-16,0 0 1 0,0 0 0 0,0 0 0 16,0 0 6-16,0 0 2 0,0 0 0 0,0 0 0 0,0 0 18 15,0 0 4-15,0 0 1 0,6-6 0 16,0 4-13-16,-3-4-2 0,3 1-1 0,0 0 0 0,-3 0 5 0,3-3 2 15,0 0 0-15,0 0 0 16,-3-3-30-16,6 1-7 0,-1-4-1 0,4-1 0 0,0-1-8 0,3-3-11 16,0 1 3-16,6-6-822 15,6-3-164-15</inkml:trace>
  <inkml:trace contextRef="#ctx0" brushRef="#br0" timeOffset="-153203.47">21549 13705 1605 0,'0'0'71'0,"0"0"15"0,0 0-69 0,0 0-17 0,0 0 0 0,0 0 0 15,0 0 56-15,0 0 7 0,0 0 1 0,0 0 1 16,0 0-17-16,0 0-3 15,0 0-1-15,0 0 0 0,-3-2-19 0,3 2-4 0,0 0-1 0,0 0 0 16,-3-6 17-16,3 6 3 0,0-5 1 0,0 5 0 16,0 0 24-16,0 0 5 0,-3-5 1 0,3 5 0 15,0 0-3-15,0 0 0 0,0-5 0 0,3-1 0 16,-3 1-54-16,3 0-14 0,0-3 0 0,0 3 0 16,3-3 0-16,0 0 0 0,0-3 0 0,0 3 0 15,3-5-10-15,3-6-5 0,0-7-1 0,3-1 0 16,-3 1-153-1,2-3-31-15</inkml:trace>
  <inkml:trace contextRef="#ctx0" brushRef="#br0" timeOffset="-152457.8">23168 13396 1094 0,'0'0'97'0,"0"0"-77"0,0 0-20 0,0 0 0 15,0 0 167-15,0 0 29 0,0 0 7 0,0 0 1 16,0 0-103-16,0 0-20 0,0 0-4 0,0 0-1 16,0 0-10-16,0 0-2 0,0 0-1 0,0 0 0 15,0 0-11-15,0 0-3 0,0 0 0 0,0 0 0 16,0 0-24-16,9-5-5 0,0-1 0 0,3 1-1 16,0 2-19-16,3-2 0 0,0-3-13 0,3-2 5 15,3-1-52-15,2-5-11 0,1 0-1 0,6-8-988 31</inkml:trace>
  <inkml:trace contextRef="#ctx0" brushRef="#br0" timeOffset="-146097.39">21570 15917 1566 0,'0'0'34'0,"0"0"7"0,0 0 2 0,0 0 1 0,0 0-35 0,0 0-9 0,0 0 0 0,0 0 0 16,0 0 68-16,0 0 11 0,0 0 2 0,0 0 1 15,0 0-7-15,0 0-2 0,0 0 0 0,0 0 0 0,0 0-20 0,0 0-4 16,0 0-1-16,0 0 0 0,0 0-24 0,0 0-4 16,0 0-2-16,0 0 0 0,0 0-4 0,0 0-1 15,0 0 0-15,0 0 0 0,0 0-1 0,3 6 0 16,3-1 0-16,0 3 0 0,0 2-12 0,0-2 0 16,3 6 0-16,0-1 0 0,0 0 9 0,0 6-1 15,-1-1 0-15,4 3 0 0,-3 0-8 0,3 3 0 16,-3 0 0-16,0 3 0 0,-3 4 0 0,3-2 0 15,-3-2 0-15,0-6 0 0,0 0 0 0,-3-2 0 16,3-1 14-16,-3-5-4 0,-3 1-10 0,3-1 0 16,0 0 0-16,-3-2 0 0,0-3 0 0,0-3 0 15,0 3 0-15,0-8 0 0,0 0-13 0,3 5-2 16,-3-5 0-16,0 0 0 16,0 0-81-16,0 0-17 0,0 0-3 0,0 0-1 15,0 0-98-15,0 0-19 0,0 0-4 0,0 0-1 0</inkml:trace>
  <inkml:trace contextRef="#ctx0" brushRef="#br0" timeOffset="-145757.14">21844 15875 975 0,'0'0'43'0,"0"0"9"0,0 0-41 0,0 0-11 0,0 0 0 0,6-3 0 15,-6 3 82-15,6-2 14 0,-3-4 4 0,-3 6 0 16,0 0 13-16,0 0 3 0,0 0 1 0,0 0 0 16,0 0-34-16,0 0-7 0,0 0-2 0,0 0 0 15,0 0-14-15,0 0-2 0,0 0-1 0,0 0 0 0,6-5-30 0,-6 5-7 16,0 0 0-16,0 0-1 0,0 0-7 0,6 0-2 16,0 3 0-16,3-1 0 15,-4 1 5-15,4 2 1 0,0 3 0 0,0 0 0 0,0 3-16 0,3 2 8 16,0 0-8-16,-3 1 0 0,3 1 0 0,0 4 0 15,0-1 0-15,-3 1 0 0,3 2 0 0,-4 0 0 16,4 0 0-16,-3 1 0 0,0-4 0 0,0 6 0 16,0 5 0-16,-3-5 0 0,3-6 0 0,-6-2 0 15,3-3 0-15,0 1 0 16,-3-4-32-16,0-2 0 0,0 0 0 0,-3-8 0 16,0 0-106-16,0 0-21 0,0 0-4 0,0 0-682 0</inkml:trace>
  <inkml:trace contextRef="#ctx0" brushRef="#br0" timeOffset="-145433.59">22133 15962 1796 0,'0'0'40'0,"0"0"8"0,0 0 1 0,0 0 1 0,0 0-40 0,0 0-10 0,0 0 0 0,0 0 0 15,0 0 0-15,0 0 0 0,0 0 0 0,6 0 0 16,-6 0 18-16,8-2 2 0,1-1 0 0,0 0 0 16,-3-2-10-16,3 2-2 0,3-2 0 0,-3 3 0 0,3-4 29 0,0 1 6 15,0 0 1-15,3 2 0 0,3-2-8 0,-1-1-2 16,-2 1 0-16,3 0 0 0,-3 0-10 0,3-3-1 16,-6 2-1-16,3-2 0 15,0 3-22-15,-4-3 0 0,4 3 0 0,-3 0 8 0,0-1-8 16,-3 1 0-16,3 0 0 0,-3-1 8 15,0 1-8-15,0 0-16 0,0 2 4 0,-3 1 0 16,0-1-30-16,0 0-6 0,-6 3-2 16,6-5-580-16,-1 2-116 0</inkml:trace>
  <inkml:trace contextRef="#ctx0" brushRef="#br0" timeOffset="-145059.9">22335 15708 1954 0,'0'0'87'0,"0"0"17"0,0 0-83 0,0 0-21 0,0 0 0 0,0 0 0 16,0 0 20-16,0 0 0 0,0 0 0 0,0 0 0 15,0 0-9-15,0 0-3 0,0 0 0 0,0 0 0 16,6-8-8-16,-6 8 0 0,0-5 0 0,0 5 0 15,6-3 21-15,-6 3 12 0,0 0 3 0,0 0 0 16,0 0 4-16,6 0 2 0,3 3 0 0,-3 0 0 16,0 2-18-16,3 6-4 0,-3 7-1 0,3 1 0 0,-1-3-19 15,4 2 10-15,-3 1-10 0,0 2 8 16,3-3-8-16,-3 3 0 0,3-2 0 0,-3 2 0 0,0-5 0 16,3 3 0-16,-6-4 0 0,3 1 0 0,0 0 0 15,-4-3 0-15,1 1 0 0,0-1 0 0,0-3-24 16,-3 1 0-16,0 0 0 0,0-3 0 15,0-1-37-15,3 1-8 0,-6-8-2 0,0 0 0 16,0 8-136-16,0-8-27 0,0 11-6 0,0-11 0 0</inkml:trace>
  <inkml:trace contextRef="#ctx0" brushRef="#br0" timeOffset="-144355.49">22880 15431 1681 0,'0'0'74'0,"0"0"16"0,0 0-72 0,0 0-18 0,0 0 0 0,0 0 0 0,0 0 29 0,-6 5 3 16,6-5 0-16,0 0 0 0,0 0-14 0,-3 5-2 15,0 0-1-15,3-5 0 0,-6 6-5 0,6-6-1 16,-3 5 0-16,0 0 0 0,0 1 6 0,0-1 1 15,0 3 0-15,0 0 0 0,0-3-16 0,0 3 0 16,0 3 0-16,0-4 0 0,3 4 0 0,-3 2 0 16,0 1 0-16,3-1 0 0,0 3 0 0,0-1 0 15,-3 4 0-15,3 2 0 0,3-2 0 0,0 7 0 16,-3 6 0-16,3 0 0 0,0-6 0 0,0-2 0 16,0 0 0-16,3 0 0 0,-3-3 0 0,0-3 0 15,3-2 0-15,0 0 0 0,0-3 0 0,-3 0 0 16,3-2 0-16,0 0 0 0,3-3 0 0,-3-1 0 0,0 1 0 15,-1-2 0-15,4-4 0 0,-3 4 0 0,3-4 0 0,-3 1 0 16,3-3 0-16,-3 0 0 0,3-3 0 0,-3 1 0 16,3-4 0-16,0 1 0 15,0 0 0-15,-3-3 0 0,3 0-11 0,0 0 11 0,0-3-10 0,-1 3 10 16,1-2-11-16,-3-3 11 0,0-1-12 16,0 4 12-16,0-3-19 0,-3-1 3 0,3 1 1 0,-3 0 0 15,0 2 15-15,0 1 0 0,-3-1-10 16,0 3 10-16,-3 0 8 0,0-5 5 0,0 0 2 0,0-3 0 15,0 5 0-15,-3 3 0 0,3 3 0 0,-3 0 0 16,0 2-15-16,3-2 0 0,0 5 0 0,3 0 0 16,-6 0 0-16,0 0 0 0,1 5 0 0,-1 3 0 15,0 8 0-15,0-3 0 0,-3 0 0 16,6-2 0-16,-3 2 0 0,3-2 0 0,-3-1 0 0,3 1 0 16,0 2 0-16,0-2-10 0,0-1 10 0,0-2-12 15,3 3-15 1,-3-3-3-16,3-3-1 0,0-5-516 0,0 0-103 0</inkml:trace>
  <inkml:trace contextRef="#ctx0" brushRef="#br0" timeOffset="-143868.59">23094 15584 900 0,'0'0'40'0,"0"0"8"16,0 0-39-16,0 0-9 0,0 0 0 0,0 0 0 0,0 0-13 0,0 0-5 0,0 0-1 0,0 0 0 15,0 0 7-15,0 0 2 0,0 0 0 0,0 0 0 16,0 0 34-16,0 0 8 0,0 0 0 0,0 0 1 15,0 0 23-15,0 0 4 0,0 0 0 0,0 0 1 16,0 0-4-16,0 0-1 0,0 0 0 0,0 0 0 16,0 0 6-16,0 0 1 0,0 0 0 0,0 0 0 15,0 0-7-15,0 0 0 0,0 0-1 0,6-3 0 16,-6 3-11-16,6-2-3 0,-6 2 0 0,0 0 0 16,6-3-22-16,-6 3-5 0,6-3-1 0,-6 3 0 0,0 0-13 0,6-2 11 15,-6 2-11-15,6 0 10 16,0-6 5-16,-6 6 1 0,6-2 0 0,0-1 0 15,0 1 6-15,-6 2 2 0,6-3 0 0,2-2 0 0,4 2-12 0,0 0-1 16,-6 1-1-16,3-4 0 16,0 4-10-16,0-4 0 0,-3 1 9 0,0 2-9 0,3 1 0 0,-3-3 0 15,0-1 0-15,0 4 0 0,0-4 0 0,0 1 0 16,0 2-10-16,0-2 10 16,-1 0-47-16,1 2-2 0,0-2-1 0,-3 2-554 15,3-2-112-15</inkml:trace>
  <inkml:trace contextRef="#ctx0" brushRef="#br0" timeOffset="-143539.47">23305 15658 1465 0,'0'0'32'0,"0"5"6"0,-6 3 2 0,3-2 2 0,0-1-34 0,-2 0-8 0,2-2 0 0,-3 2 0 16,3-2 8-1,3-3 0-15,0 0 0 0,0 0 0 0,-6 2-8 0,6-2 8 0,0 0-8 0,0 0 8 16,0 0 34-16,0 0 6 0,0 0 2 0,0 0 0 16,0 0-31-16,0 0-7 0,0 0 0 0,0 0-1 15,0 0 36-15,6-2 7 0,-6 2 2 0,3-3 0 16,6-2-25-16,-4 2-5 0,1-2-1 0,0 0 0 16,0-1-9-16,0 1-1 0,3 0-1 0,-3-3 0 15,0 0-6-15,0 0-8 0,3 0 11 0,-3 0-11 0,3 0 0 0,0-3 0 16,-3 4 0-16,3-1 0 15,-3-3 0-15,3 3-11 0,-3 0 2 0,2 0 0 16,-2-2-147 0,0-1-28-16,6-7-7 0,-3 4-530 15</inkml:trace>
  <inkml:trace contextRef="#ctx0" brushRef="#br0" timeOffset="-143064.61">23549 15221 1450 0,'0'0'64'0,"0"0"14"0,0 0-62 0,0 0-16 0,0 0 0 0,0 0 0 15,0 0 140-15,0 0 26 0,0 0 5 0,-3 6 1 16,3-6-84-16,0 0-17 0,0 0-3 0,0 0-1 16,0 0-51-16,0 0-16 0,0 5 10 0,0-5-10 15,0 0 8-15,0 5-8 0,0 3 8 0,0-2-8 16,3 2 12-16,-3 2-4 0,3 3 0 0,3 1 0 0,-3-1 1 0,3 3 0 15,0-3 0-15,0 3 0 16,0 0-9-16,3 2 0 0,0-2 0 0,3 0 8 0,3 0-8 16,3 2 0-16,-6 1 0 0,-1-3 0 15,-2 0 0-15,0-1 0 0,3 1 0 16,-3 0 0-16,0 3 0 0,0-3 0 0,0-1 0 0,0 1 0 16,0 0 0-16,0 0 0 15,-3 0 0 1,0 3 0-1,3 4 0-15,-3-2-14 0,-3-5 5 0,2 0 1 0,-2-3-12 0,3 1-1 0,-3-4-1 0,0-2 0 0,-3-2-15 0,0-6-3 16,0 0-1-16,0 0 0 0,0 0-110 0,0 0-21 0,0 0-5 0,0 0-600 16</inkml:trace>
  <inkml:trace contextRef="#ctx0" brushRef="#br0" timeOffset="-142396.02">23719 15147 914 0,'0'0'40'0,"0"0"9"0,0 0-39 0,0 0-10 0,0 0 0 0,0 0 0 0,0 0 94 0,0 0 17 16,0 0 3-16,0 0 1 16,0 0-33-16,0 0-6 0,0 0-2 0,0 0 0 0,0 0-46 0,0 0-10 15,0 0-2-15,0 0 0 0,0 0-6 0,0 0-2 16,0 0 0-16,6-2 0 0,0-4 26 0,0 4 5 15,0-1 1-15,0-2 0 0,0 2-40 0,0-2 0 16,3 0-14-16,-3-1 4 0,3 1 10 0,-3-3 0 16,2 3 0-16,1-3 0 0,0 0 12 0,0 0 8 0,0 0 2 0,-3 3 0 15,3-3-9-15,0 3-1 0,0-1-1 16,-3 1 0-16,3 0 9 0,0 2 3 0,-3-2 0 16,0-1 0-16,0 4-7 0,0-3-2 0,0 2 0 15,-1 0 0-15,-5 3-3 0,0 0-1 0,6 0 0 16,-6 0 0-16,9 3 2 0,-9-3 1 15,6 3 0-15,0 2 0 0,0-3-2 0,0 6-1 0,-3 0 0 16,3 0 0-16,-3 0 11 0,3 3 3 0,0 2 0 0,0 0 0 16,-3 0-24-16,3 3-10 0,0 3 1 0,0 2 0 15,0 0 9-15,0 0 0 16,0 1 0-16,3 4 8 0,-3 0-8 0,-1 1 0 0,1-3 0 0,0 0 0 16,0-3 0-16,0-3 9 0,-3 1-9 0,3-1 0 15,3-2 8-15,0 0-8 0,-6 0 0 0,3-3 0 16,0-2 0-16,-3 2 0 0,-3-2-8 0,0-4 8 15,3 4-13-15,-3-6 3 0,0 3 1 0,0-2 0 16,0-6-15 0,-6 8-4-16,0-3 0 0,-3 0 0 0,6 0-38 0,-3-2-8 0,6-3-2 0,-3 3 0 15,3-3-97-15,0 0-20 0,-6 5-4 16,3-2-1-16</inkml:trace>
  <inkml:trace contextRef="#ctx0" brushRef="#br0" timeOffset="-142093.6">23874 15452 1738 0,'0'0'38'0,"0"0"8"0,0 0 2 0,0 0 1 0,0 0-39 0,0 0-10 0,0 0 0 0,0 0 0 16,0 0 15-16,0 0 1 0,3-6 0 0,0-2 0 16,0 1-26-16,0-1-5 0,3 0-1 0,-3-3 0 15,3 0 0-15,0 4 0 0,0-4 0 0,0-5 0 16,-1-2 39-16,4-1 7 0,0 6 2 0,0 0 0 15,0-1-32-15,0 1 0 0,0 3 0 0,3-1 0 16,0 0 0-16,0 3 0 0,-3-2 0 0,3 2 0 16,0 3 0-16,-1-3 0 0,7 2 0 0,0 1 0 15,-6 2 0-15,0-2 0 0,0 3 0 0,-3-1 0 16,0 3-20 0,3 0-9-16,-3 0-3 0,2 0 0 0,-5 3 0 15,3-1-1-15,-3 1 0 16,0-1-682-16</inkml:trace>
  <inkml:trace contextRef="#ctx0" brushRef="#br0" timeOffset="-141742.95">24404 14745 1785 0,'0'0'79'0,"0"0"17"0,0 0-77 0,0 0-19 16,0 0 0-16,0 0 0 0,0 0 32 0,0 0 2 0,0 0 1 15,0 0 0-15,0 0-12 0,0 0-3 16,0 0 0-16,-3 8 0 0,3-8-6 0,0 5-2 0,0 3 0 0,-3 0 0 16,3 3-12-16,0 5 0 15,3 8 0-15,-3 2 0 0,3-2 8 0,0 0-8 0,0 2 11 0,3 3-11 16,-3-2 8-16,3-1-8 0,-3-2 0 0,2 2 0 15,-2 1 8-15,3-1-8 0,-3 1 9 0,3 2-9 16,-3-3 8-16,0 1-8 0,0 5 0 0,0-1 0 16,0-4 0-16,0-6 0 0,-3 0 0 0,0 0 0 15,-3-5 0-15,3-3 0 0,0 1-8 0,0-4 8 16,0 1-13-16,-3-3 4 0,3-8 1 0,0 5 0 16,0-5-96-16,0 0-20 0,0 0-3 0,0 0-645 15</inkml:trace>
  <inkml:trace contextRef="#ctx0" brushRef="#br0" timeOffset="-141532.92">24347 15068 1486 0,'0'0'66'0,"0"0"14"15,0 0-64-15,0 0-16 0,0 0 0 0,0 0 0 0,0 0 59 0,0 0 9 16,0 0 1-16,0 0 1 0,0 0-9 0,-6 0-1 15,6 0-1-15,0 0 0 0,0 0-31 0,0 0-5 16,0 0-2-16,0 0 0 0,0 0-36 0,0 0-7 16,0 0-2-16,0-8 0 15,3 3-89-15,0 0-19 0,0-1-3 0,0-2-1 0</inkml:trace>
  <inkml:trace contextRef="#ctx0" brushRef="#br0" timeOffset="-141360">24651 15097 2206 0,'0'0'48'0,"0"0"11"0,0 0 1 0,0 0 3 0,0 5-51 0,0-5-12 0,0 8 0 0,0-2 0 15,0-6 8-15,0 0 0 0,0 0-8 0,0 0 12 32,0 0-56-32,0 0-12 0,0 0-3 0,0 0 0 15,0 0-130-15,0 0-27 0,0 0-4 0,0 0-2 0</inkml:trace>
  <inkml:trace contextRef="#ctx0" brushRef="#br0" timeOffset="-140838.4">24621 14626 1666 0,'0'0'74'0,"0"0"15"0,0 0-71 0,0 0-18 0,0 0 0 0,-6 5 0 16,6-5 74-16,0 0 11 0,0 0 3 0,0 0 0 16,-3 3-12-16,3-3-3 0,0 0 0 0,0 0 0 15,0 0-59-15,0 0-14 0,0 0 0 0,0 0 0 16,0 0 0-16,0 8 0 0,0-3 0 0,0-5 0 16,6 8 10-16,0-2-2 0,-3 2 0 0,0-1 0 15,3 1-8-15,0 3 0 16,-3 2 0-16,3 0 8 0,0 3-8 0,0 3 0 0,3-1 0 0,-3 9 0 15,0 2 0-15,-1 0 0 0,4-3-14 0,-3-2 5 16,3-3 9-16,-3-2 0 0,0-3 0 0,0 0 0 16,0-3 0-16,0 0 0 0,-3-2 0 0,3-3 0 15,-3 0-44-15,0 0-3 0,-3-8-1 16,0 0 0-16,0 0-76 0,0 0-16 0,0 0-4 0,0 0-636 16</inkml:trace>
  <inkml:trace contextRef="#ctx0" brushRef="#br0" timeOffset="-140466.71">24651 14576 2098 0,'0'0'46'0,"0"0"10"0,0 0 1 0,0 0 3 0,0 0-48 0,0 0-12 0,0 0 0 0,0 0 0 15,0 0-14-15,0 0-5 0,6-5-1 0,3 2 0 32,-3 0-9-32,0-2-3 0,2-3 0 0,1 3 0 15,0-6 0-15,-3 3-1 0,3 0 0 0,0-2 0 0,0 2 33 0,0 0 0 0,0 0 0 0,0 0 0 16,0 0 0-16,-3 3 0 0,3-3 0 0,-3 0 0 16,3-8 0-16,-3 5 0 0,2 1 0 0,-2 5 0 15,0-1 0-15,0 1 17 0,3 5-1 0,-6-3-1 16,-3 3-1-16,9 0 0 0,-3 0 0 0,0 8 0 15,0 3-14-15,0-1 11 0,0 1-11 0,0 0 10 16,0 2 17-16,3 3 3 0,-3 2 1 0,0 1 0 0,0-1-39 16,3 3-8-16,-4 1-2 0,7-1 0 15,6 3 10-15,-6-3 8 0,-3 5-12 0,-3-2 12 16,0 0 0-16,-3 0 0 0,0-3 0 0,0 3 0 16,-6 2-9-16,3-2 9 0,0-3 0 0,0-2-9 15,-3-4-38-15,-3-1-7 16,-3-4-2-16,3-2 0 0,0 0-44 0,3-3-10 0,-3 1-2 0,3-4 0 0</inkml:trace>
  <inkml:trace contextRef="#ctx0" brushRef="#br0" timeOffset="-140297.15">24874 14713 576 0,'0'0'51'0,"0"0"-41"0,0 0-10 0,0 0 0 15,0 0 320-15,0 0 63 16,0 0 12-16,0 0 2 0,0 0-315 0,3-5-63 0,6 0-19 0,-3 0 8 15,0-1-8-15,3 1-11 0,0 0 3 0,0-3 0 32,0 0-25-32,5 0-5 0,4-5-1 0,0 2-527 0,-3 1-106 0</inkml:trace>
  <inkml:trace contextRef="#ctx0" brushRef="#br0" timeOffset="-139801.29">24469 15904 2199 0,'0'0'48'0,"0"0"11"0,0 0 1 0,0 0 2 0,0 0-50 0,0 0-12 0,0 0 0 0,0 0 0 16,0 0 0-16,0 0-15 0,3-5 3 0,6-3 1 16,-3 3 3-16,3-3 0 0,0 0 0 0,3-3 0 15,0 1 8-15,3-1 0 0,-3-2 0 0,2 2 0 31,-2 1-40-31,-3-6-4 0,3-3 0 0,0 1 0 0,0 2-105 0,-3 3-22 16,6-9-4-16,0 9-1 0</inkml:trace>
  <inkml:trace contextRef="#ctx0" brushRef="#br0" timeOffset="-139629.23">24573 16121 2314 0,'-3'16'51'0,"0"-8"10"0,-8-3 3 0,5 3 1 0,0-3-52 16,6-5-13-16,0 0 0 0,0 0 0 16,0 0-42-16,9 0-11 0,2-2-3 0,-2-6 0 15,0 0 9-15,0-5 2 0,3-1 0 0,0-4 0 16,6-1 14-16,-6 1 3 0,3-3 1 0,0 0-535 16,-1-3-107-16</inkml:trace>
  <inkml:trace contextRef="#ctx0" brushRef="#br0" timeOffset="-139158.59">24797 15584 403 0,'-9'11'17'0,"6"-6"5"0,0 0-22 0,-3 3 0 0,0-3 0 0,0 1 0 16,0 2 333-16,3-3 63 0,-3 0 12 0,3-2 2 15,-3-1-344-15,3 4-66 0,-3-1-19 0,0-2-1 32,6-3-20-32,-3 8-5 0,-3-3-1 0,3 0 0 0,3 3 34 0,-3 3 12 0,3 7-9 0,0-2 9 15,0 0 8-15,3-3 8 0,0 0 0 0,0 1 1 16,0-1-3-16,3-2-1 0,0 2 0 0,3-3 0 16,-3 1-5-16,3-1-8 0,-3-2 11 0,3 0-11 0,3-2 19 0,-3-1-3 15,0 0-1-15,2-2 0 0,1 0-15 0,0-1 0 16,3-2 0-16,-3-2-10 0,3-1 10 15,-3-2 0-15,3-1 0 0,0-2 0 0,2-2 0 0,4-1-8 16,-3-2 8-16,-3 0 0 0,-3 0 0 0,0-6 0 16,0-5 0-16,-3 0-8 0,0 1-4 0,0 1-1 15,-3 1 0-15,-1 3 0 0,1-3 35 16,-3-1 7-16,0 4 2 0,-3 2 0 0,-3-3 3 0,0 4 1 16,-3 1 0-16,-2 1 0 0,-1 0 11 15,-3 2 2-15,-9-2 1 0,6 2 0 0,0 4-9 0,0-1-3 16,0 2 0-16,0 4 0 0,1-1-37 15,-1 3 0-15,0 3-9 0,-3-1 9 16,3 4-37-16,0 2 0 0,0-1 0 0,0 4 0 16,1 5-67-16,-4 0-12 0,0 0-4 0,3 2 0 15,-3 1-77-15,3 2-16 0,-18 13-3 0,10-7-1 0</inkml:trace>
  <inkml:trace contextRef="#ctx0" brushRef="#br0" timeOffset="-136533.7">2193 14571 691 0,'0'0'30'0,"-6"-6"7"0,3-2-29 0,3 3-8 0,0-3 0 0,0 3 0 16,0-3 68-16,-6 0 12 0,6 0 2 0,0 0 1 15,0 0-59-15,6-5-12 0,-6-6-3 0,3 1 0 16,3 2 17-16,-3-2 3 0,6-1 1 0,-7 3 0 16,4-2-18-16,3 2-4 0,6 0-8 0,-9 3 12 15,6-1-3-15,-3 1-1 0,15 0 0 0,-3 2 0 16,-3 3 3-16,-1 0 0 0,-2-2 0 0,3 2 0 15,0 3 7-15,-6-3 2 0,3 2 0 0,0 1 0 16,0 0 0-16,2 2 0 0,-5-2 0 0,3 2 0 16,0 1-6-16,0-1-1 0,6 0 0 15,-9 1 0-15,3 2 7 0,-1-3 2 0,7 0 0 16,-6 1 0-16,3-1-2 0,0 0 0 0,3 1 0 0,3-1 0 0,2 1-20 16,-2 2 0-16,-3 0 0 0,-3 0 0 15,3 2 0-15,-3 3 0 0,-4 1 0 0,1-1 0 0,0 3 12 16,0-3 5-16,-6 6 1 0,3-1 0 0,-3 1 4 0,3 0 1 15,-3 2 0-15,-6 0 0 0,3 0 6 16,0 1 2-16,0-4 0 0,2 3 0 0,-8-2-21 0,6-1-10 16,3 1 10-16,-3 2-10 0,-3-2 20 0,3 5-1 0,0 5-1 15,0 0 0-15,-3-5-6 0,3 5 0 0,-6-2-1 16,6-1 0-16,0 1-3 0,-3-1-8 0,3 1 12 16,-6-1-4-16,3 3 7 0,0 1 1 0,-3-4 0 0,0 3 0 15,3-2-7-15,-3 2-1 0,3 0 0 0,0-2 0 16,-6-1-8-16,0 1 8 0,3-1-8 15,0 6 8-15,0 5-8 0,-3-2 0 16,3-4 9-16,0 1-9 0,-3-3 0 0,3 1 0 0,-3-4 0 16,3 1 8-16,0-1-8 0,-6-2 0 0,3 0 0 15,-3-3 8-15,3-2-8 0,0-1 9 16,-6 1-9-16,3-3 10 0,-3 0 2 0,3 0 0 16,-3 0 0-16,-3 0 0 0,4-3 2 0,-4 0 1 0,3 0 0 0,-9 1 0 15,0-4 0-15,3 1 0 0,-6 0 0 0,-3-1 0 16,-2-2-3-16,-10 0-1 0,3 0 0 0,3 0 0 15,1-5-1-15,-4 5 0 0,3-5 0 16,0 2 0-16,1-2 3 0,-1-1 1 0,0 1 0 0,0-3 0 0,-2 0 8 16,-1-2 2-16,-3 2 0 0,0-3 0 0,7 1-8 0,-1-4 0 15,0 1-1-15,3 0 0 16,4 0-15-16,2-3 8 0,3-3-8 0,0-5 0 0,3-5 8 0,-6-2-8 16,6 2 0-16,3-3 9 0,4 3-9 0,2 0 0 15,-3-3 0-15,3-3 0 0,3 1-12 0,3 0 12 16,0-3-10-16,0-6 10 0,3-4-11 0,3-1 11 15,3 6-12-15,2-1 12 0,-2 6-13 0,3 3 4 16,6 2 1-16,3 3 0 16,0 5-80-16,9 0-16 0,11 3-4 0,-2 5-557 0,3 6-112 15</inkml:trace>
  <inkml:trace contextRef="#ctx0" brushRef="#br0" timeOffset="-134138.78">22174 16687 1792 0,'0'0'80'0,"0"0"16"0,0 0-77 0,-3 8-19 15,3-8 0-15,0 6 0 0,0-6 12 0,0 0-2 16,0 0 0-16,0 0 0 0,0 0 34 0,0 0 8 16,0 0 0-16,0 0 1 0,0 0-15 0,0 0-3 15,0 0-1-15,0 5 0 0,0-5 8 0,0 8 2 16,0-3 0-16,3 3 0 0,0-3-23 0,0 3-4 16,3 0-1-16,0 3 0 0,0-3-16 0,0 2 0 0,6 3 0 0,-3 1 0 15,3-1 0-15,3 3 8 16,3 0-8-16,-4 0 0 0,4 2 12 0,0 1-4 15,-3-4 0-15,-3 1-8 0,3 3 10 0,-3-3-10 0,0 0 8 0,-3-1-8 16,-1-1 0-16,1 2 8 0,0-3-8 16,-3 3 0-16,0 2 0 0,-3 1-19 0,3-3 3 0,-6-6 1 31,3 1-81-31,-3-3-16 0,0-8-3 0,0 0-818 0</inkml:trace>
  <inkml:trace contextRef="#ctx0" brushRef="#br0" timeOffset="-133829.23">22424 16576 57 0,'0'0'0'0,"0"0"0"0,0 0 0 0,0 0 0 0,0 0 465 16,6 5 88-16,-6-5 18 0,6 3 3 0,-6-3-457 0,0 0-91 15,6 3-18-15,-6-3-8 0,0 0 10 0,6 5-2 16,-6-5 0-16,6 5 0 0,0 1-8 15,0-1 0-15,-3 3 9 0,3 5-9 0,-3 6 21 0,3 2 0 16,3-5 0-16,-3 2 0 0,0 1 7 0,3-1 2 16,0 1 0-16,-1-1 0 0,1 1-7 0,0-1-2 15,3-2 0-15,0 3 0 16,-3-3-9-16,0-1-1 0,0-1-1 0,3 2 0 0,-3-3-20 0,0 0-4 16,0-2-1-16,-3-1 0 0,0 1 27 0,-1-3 4 0,4-3 2 15,-6 0 0 1,-3-5-37-16,0 0-7 0,0 0-2 0,0 0 0 15,0 0-160-15,9 3-32 0,-9-3-6 0,6-8-2 0</inkml:trace>
  <inkml:trace contextRef="#ctx0" brushRef="#br0" timeOffset="-133565.22">22820 16756 403 0,'0'0'17'15,"0"0"5"-15,0 0-22 0,0 0 0 0,0 0 0 0,3 3 0 0,-3-3 375 0,0 0 70 0,0 0 15 0,9 5 2 16,-3-2-358-16,-6-3-71 0,0 0-14 0,6 0-3 16,0 0 13-16,0 0 3 0,-6 0 1 0,6-6 0 15,3 4-13-15,-3-1-4 0,0-2 0 0,0-1 0 0,0 1-3 0,0 3-1 16,2-4 0-16,1 1 0 16,-3-3 0-16,0 0 0 0,3 3 0 0,0-6 0 0,0-5-12 0,-3 0-8 15,3 3 8-15,-3 3-13 16,3 2 13-16,-3-3-12 0,0 3 12 0,0 0-12 15,0 0-81-15,-3 0-16 0,3 0-3 0,-3 1-514 16,0 1-102-16</inkml:trace>
  <inkml:trace contextRef="#ctx0" brushRef="#br0" timeOffset="-133240.16">22924 16555 1958 0,'0'0'174'0,"0"0"-139"0,-3 5-35 16,3-5 0-16,0 0 112 0,0 0 15 0,0 0 3 0,0 0 1 16,0 0-102-16,0 0-20 0,0 0-9 0,0 0 8 15,0 0 0-15,0 0 0 16,0 0 0-16,0 0 0 0,3-2-8 0,-3 2 0 0,9-3 0 0,-9 3 0 16,0 0 8-16,6 0-8 0,-6 0 0 0,6 0 8 15,0 3 32-15,3 2 7 0,-3 0 1 0,0 3 0 16,3 0-48-16,-3 3-20 0,3 2 2 0,-3 5 0 15,3 4 18-15,0-1 0 0,0-3 0 0,-1 1 0 16,1-1 16-16,0 1 0 0,0-6 0 0,0 0 0 16,-3 3-16-16,3-3 0 0,-3-2 0 0,0 2 0 15,-3-5-22 1,3 0-7-16,-3 3-2 0,0-6 0 0,-3-5-14 0,6 5-3 0,-6-5-1 0,0 0 0 16,0 0-121-16,0 0-24 0,0 0-5 0,0 0-1 15</inkml:trace>
  <inkml:trace contextRef="#ctx0" brushRef="#br0" timeOffset="-132765.73">23121 16497 1879 0,'0'0'41'0,"0"0"9"0,0 0 2 0,0 0 0 0,0 0-41 0,0 0-11 0,0 0 0 15,0 0 0-15,0 0 16 0,0 0 0 16,6-3 1-16,0 0 0 0,-3 1-4 0,3-3-1 0,3 2 0 16,0-2 0-16,2-1 0 0,1 4-1 0,-3-4 0 0,3 1 0 15,-3 0 28-15,3 0 5 0,0-1 2 0,-3 1 0 16,3 0-19-16,-3-3-4 0,0 2-1 0,0 1 0 15,2-3 18-15,-2 3 3 0,0-3 1 0,0 3 0 16,0-1-35-16,0 4-9 0,0-4 0 0,-3 1 0 16,3 2 0-16,0-2 0 0,-3 3 0 0,0-1 0 15,-3 0 10-15,-3 3 7 0,9 0 2 0,-3 3 0 16,-6-3-19-16,9 0 0 0,-4 5 0 0,4 0 0 0,-3 1 13 16,0 2-1-16,0 0 0 0,0 2 0 0,0 1-12 15,0 2 9-15,-3-2-9 0,0 2 8 0,3 3 20 16,-3 0 3-16,0-1 1 0,3 1 0 0,-6 3-32 0,3-1 0 15,0-2 0-15,0 5 0 16,-3 9-45 0,0-7-15-16,0-1-4 0,0-4 0 0,0-2 45 0,0 0 9 0,0 0 2 0,0-3 0 15,-3-3-26-15,3 4-5 0,-3-6-1 0,0 0 0 16,3 0-83-16,-3-3-17 0,3-5-3 0,-3 5-716 0</inkml:trace>
  <inkml:trace contextRef="#ctx0" brushRef="#br0" timeOffset="-132526.89">23413 16690 2512 0,'0'0'56'0,"0"0"11"0,0 0 2 0,0 0 1 0,0 0-56 0,0 0-14 0,0 0 0 0,5-5 0 16,1-11 36-16,0 3 4 0,0 5 0 0,3-3 1 15,0 0-33-15,0 3-8 0,0-2 0 0,0-1 0 16,3 1-12-16,0 2-5 0,0 0-1 0,0 0 0 15,5-3 5-15,1 1 1 0,9 2 0 0,-3-3 0 32,0 3-159-32,-3 0-31 0,17-5-6 0,-11 3-2 0</inkml:trace>
  <inkml:trace contextRef="#ctx0" brushRef="#br0" timeOffset="-130773.91">22642 17418 1036 0,'0'0'92'0,"0"0"-73"0,0 0-19 0,0 0 0 16,0 0 294-16,0 0 55 0,0 0 11 0,0 0 3 15,0 0-255-15,0 0-52 0,0 0-9 0,0 0-3 0,0 0 0 16,0 0 0-16,0 0 0 0,0 0 0 0,0 0-24 0,0 0-4 16,0 0-2-16,0 0 0 15,0 0-5-15,0 0-1 0,0 0 0 0,0 0 0 0,0 0-24 0,6 5-4 16,-3 0-2-16,2 3 0 0,4-3 37 16,-3 6 7-16,3-3 2 0,3 2 0 0,3 4-24 0,-3 2 0 15,0 5 0-15,3 0 0 0,-3-3 0 16,0 4 0-16,-1-4 0 0,-2 1 0 15,3-1 0-15,-3 1-13 0,-3-3 5 0,0-1 8 16,0 1-35-16,-3-2 1 0,0-4 0 0,0 1 0 16,-3-3-30-16,0 0-7 0,0-8-1 0,0 0 0 15,0 7-128-15,0-7-27 0,0 0-5 16,0 0 0-16</inkml:trace>
  <inkml:trace contextRef="#ctx0" brushRef="#br0" timeOffset="-130500.17">22835 17494 460 0,'0'0'41'0,"3"-8"-33"15,0 0-8-15,3 0 0 0,-3-2 276 0,0-1 54 0,0 3 10 0,3-2 3 16,-3-1-250-16,3 1-49 0,-3-1-11 0,0 3-1 16,0 0-16-16,0 0-4 0,0 3 0 0,0 0 0 15,0-1-2-15,-3 6-1 0,0 0 0 0,0-5 0 16,0 5 23-16,0 0 5 0,0 0 1 0,0 0 0 16,0 0 19-16,0 0 4 0,0 0 1 0,0 0 0 15,0 0 2-15,0 0 1 0,6 3 0 0,0 2 0 16,2 0-49-16,-2 3-16 0,0 0 8 0,3 0-8 15,0 3-9-15,0-3-6 0,0 5-1 0,0-3 0 0,0 1 32 0,0 0 7 16,3 2 1-16,-3 3 0 16,0 5-24-16,0-3 0 0,-1-4 0 0,1-1 0 0,0-3 0 15,-3-2 0-15,0 0 0 0,0 0 0 0,-3-2 0 16,-3-6-8-16,0 0 0 0,0 0 0 16,0 0-128-16,0 0-26 0,0 0-5 0,0 0-469 15,0 0-93-15</inkml:trace>
  <inkml:trace contextRef="#ctx0" brushRef="#br0" timeOffset="-130140.23">23145 17317 172 0,'0'0'8'0,"0"0"1"0,0 0-9 0,0 0 0 0,0 0 0 0,0 0 0 16,0 0 428-16,9 3 83 0,-1-3 17 0,4 0 3 15,-3 0-422-15,0 0-84 0,-3-3-17 0,0-2-8 16,3 2 14-16,0 0-2 0,0-2-1 0,0 0 0 16,0-3 17-16,0 0 3 0,0 0 1 0,0 0 0 15,0-3 12-15,2 4 4 0,1-4 0 0,-3 3 0 16,3-3-24-16,-3 1-5 0,0-1-1 0,0 3 0 15,0 0-30-15,0 0-5 0,-3-2-2 0,0-3 0 0,3-3 7 0,-3 0 0 16,0 3 1-16,0 5 0 16,-1-3-99-16,-2 3-20 15,0 3-4-15,0 0-492 0,-3 5-98 0</inkml:trace>
  <inkml:trace contextRef="#ctx0" brushRef="#br0" timeOffset="-129868.04">23267 17179 2487 0,'0'0'110'0,"0"0"23"0,-3 6-106 0,3-6-27 16,0 0 0-16,0 0 0 0,0 0 31 0,0 0 1 15,0 0 0-15,0 0 0 0,0 0-4 0,0 0-1 16,0 0 0-16,0 0 0 0,0 0-27 0,0 0 0 0,0 0-9 0,6-3 9 16,0 3 0-16,-6 0 0 15,6 0 10-15,0 0-2 0,2 3 5 0,-2-1 2 0,0 6 0 0,3-2 0 16,0 2 17-16,0 2 4 0,0 1 1 0,0 2 0 31,0 0-81-31,3 0-16 0,-3 1-3 0,0-1-1 0,0 3 74 0,3-3 14 0,-4 0 4 0,-2 3 0 16,3-5-28-16,-3 2-14 0,0 0 2 15,3-5 0 1,-6 0-96-16,3 0-18 0,-3-5-4 0,-3-3-1 16,0 0-133-16,0 0-26 0,0 0-6 0,0 0 0 0</inkml:trace>
  <inkml:trace contextRef="#ctx0" brushRef="#br0" timeOffset="-129285.37">23761 16894 806 0,'0'0'72'0,"0"0"-58"0,3-3-14 0,6 0 0 0,-6 1 245 0,-3 2 47 16,0 0 8-16,9 0 3 0,-9 0-204 0,0 0-41 16,0 0-8-16,0 0-2 0,0 0 3 0,0 0 0 15,0 0 0-15,3 5 0 0,0 3-32 0,-3 0-7 16,-3 0 0-16,0 0-1 0,0 5-11 0,-3 0 0 15,3 3 0-15,-3 3 0 0,-3-1 0 0,3 6-11 16,0 8 11-16,3-3-8 0,-3-3 8 0,0-2 0 16,0 0 8-16,3 0-8 0,3 0 14 0,-3-6-2 15,-3-2 0-15,6 0 0 0,0-3-12 0,0 0 8 16,0-5-8-16,0 3 0 0,3-3 0 0,-3-8 8 16,0 0-8-16,3 5 0 0,-3-5 0 0,0 0-12 15,9 3 3-15,0-3 0 0,-9 0 9 0,6-6 0 16,3 4 0-16,0-4 0 0,0 1 0 0,0-3 0 0,0 0 12 15,-1 0-4-15,1-2 4 0,0 2 2 0,0-3 0 16,-3 1 0-16,3-1-14 0,-3-2 8 0,3 2-8 16,-6-2 0-16,3 2 0 0,0-7 0 0,-3-6 0 0,0 3 0 15,0 2 0-15,-3 6-13 0,3 0 4 0,-3 2 1 16,-3 1-2-16,3 4 0 0,-3 1 0 0,3 0 0 16,-6 0 10-16,3 2 0 0,-6 0 10 0,3 1-10 15,0-1 25-15,-3 3-1 0,0 3 0 0,-3-1 0 16,3 1-7-16,-2 0-1 0,-1-1-1 0,0-2 0 15,0 6-15-15,-3-4 0 0,3 1 0 0,0-1 0 16,-3-2 0-16,0 3 0 0,-8 0 0 0,5-3 0 16,3 0 0-16,0-3 16 0,3 3-4 0,3 0 0 15,0-3 2-15,0-2 0 0,3 3 0 0,0-4 0 0,3 1-3 0,0-3-1 16,3 0 0-16,-3 0 0 0,3 0 16 0,3-2 3 16,-3-1 1-16,6 0 0 0,-3 1-30 15,3-1 0-15,-3 1 0 0,6-1 0 0,-3 3 0 0,6 0 0 16,6 0 0-16,-3 0 0 15,-3 0-15-15,0 3-5 16,2 0-2-16,1 0 0 0,-3 2-11 16,0-2-3-16,0 2 0 0,0 0-720 0,0 1-145 0</inkml:trace>
  <inkml:trace contextRef="#ctx0" brushRef="#br0" timeOffset="-46499.33">9417 12634 1735 0,'0'0'38'0,"0"0"8"0,0 0 2 0,0 0 0 0,0 0-38 0,0 0-10 0,0 0 0 0,0 0 0 15,0 0 0-15,0 0 0 0,0 0 0 0,0 0 0 16,0 0 18-16,0 0-2 0,0 0 0 0,0 0 0 15,0 0-16-15,0 0 0 0,0 0 0 0,0 0 0 16,0 0 0-16,0 0 0 0,0 0 0 0,0-5 0 16,0-1 8-16,0 6 7 0,6-2 1 0,0-4 1 15,0 4-5-15,0-4-2 0,5 6 0 0,1-2 0 16,0-4 2-16,6 1 1 0,6 3 0 16,0-4 0-16,-3 1 11 0,-4 0 3 15,4-1 0-15,-3-2 0 0,3 0-18 0,-3 1-9 0,0-1 10 16,0 0-10-16,-1 2 20 0,-2-2-3 0,0 1 0 0,-3 1 0 15,0-2 2-15,0 3 0 0,0-3 0 0,-3 5 0 16,0-2 3-16,0 2 1 0,-3 1 0 0,-1-1 0 0,-5 3-7 16,0 0-2-16,0 0 0 0,0 0 0 15,0 0 19-15,0 0 4 0,0 0 1 0,0 0 0 0,0 0 2 0,0 0 1 16,0 0 0-16,0 0 0 0,0 0-5 0,-2-2 0 16,-4-1-1-16,0 0 0 0,-3 1-22 0,0-1-4 15,0 0-1-15,0 3 0 16,0 0-8-16,-3-2 0 0,0 2 0 0,3-3 0 0,-6 3 0 0,3 0 0 15,-2 0 0-15,-1 0 0 0,3 0 0 0,-3 0 0 16,3 0 0-16,0 0 0 0,0 0 0 16,0 0 0-16,0 0 0 0,0 0 0 15,-2 0-11-15,-1-3 11 0,3 3-8 0,3 0 8 0,0 0 0 0,3-2 0 16,6 2 9-16,0 0-9 0,-9 0 8 0,9 0-8 16,0 0 0-16,0 0 0 0,0 0 0 0,0 0 0 0,0 0 0 0,0 0 0 15,0 0 12-15,0 0-4 0,0 0 0 0,0 0-8 16,0 0 8-16,0 0-8 0,0 0 0 0,0 0 0 15,9-3 0-15,0 3 0 0,3 0 0 0,-3 0-12 16,3 0 12-16,-3 0 0 0,-3 0 0 16,2 0-9-16,1 3 9 0,-3-3 0 0,3 2 0 15,-3-2 0-15,-6 0 0 0,9 3 0 0,-3 0 0 0,-6-3 0 16,6 2 0-16,-6-2 0 0,0 0 0 0,0 0 0 16,6 3 0-16,-6-3 0 0,0 0 0 0,0 0 0 15,0 0 0-15,0 0 0 0,0 0 0 0,0 0 0 16,-3 5 0-16,0 3 0 0,0-3 0 0,-6 3 0 15,0-2 0-15,-3 2 0 0,-9 0 0 0,4 0-8 16,-4-1 8-16,0 1 0 0,3 0 0 0,0 0-8 0,0 0 8 16,0 0 8-16,4-3-8 0,-1 3 11 0,0-2-11 15,3-1 0-15,0 0 0 0,0 1 0 16,3-1-20-16,0 0-7 0,0 0-1 0,0 3 0 16,-3-2-84-16,4 4-18 15,-1 6-3-15</inkml:trace>
  <inkml:trace contextRef="#ctx0" brushRef="#br0" timeOffset="39168.45">16147 15489 518 0,'0'0'46'0,"0"0"-37"16,0 0-9-16,0 0 0 0,0 0 126 0,0 0 23 15,0 0 5-15,0 0 1 0,0 0-99 0,0 0-19 0,0 0-4 0,0 0-1 16,0 0 29-16,0 0 6 15,0 0 1-15,0 0 0 0,0 0-22 0,-3-3-4 0,3 3-1 0,0 0 0 16,0 0 13-16,0 0 2 0,-3-3 1 0,3 3 0 16,0 0-30-16,0 0-7 0,0 0 0 0,0 0-1 15,0 0-3-15,0 0-1 0,0 0 0 0,0 0 0 16,0 0-3-16,0 0 0 0,0 0 0 0,0 0 0 16,0 0 4-16,0 0 0 0,0 0 0 0,0 0 0 15,0 0 4-15,0 0 0 0,0 0 1 0,0 0 0 16,0 0 3-16,0 0 1 0,0 0 0 0,6-2 0 15,0 2-9-15,3-3-1 0,-3 3-1 0,2 0 0 16,-2-3 0-16,3 3 0 0,0-2 0 0,-3 2 0 16,3 0 6-16,3 0 0 0,-3 0 1 0,3 0 0 15,0-3 3-15,0 3 1 0,0-2 0 0,0-1 0 0,8 3 1 16,-2 0 0-16,0-3 0 0,-3 3 0 16,-3-2-10-16,3 2-3 0,-3 0 0 0,0 0 0 0,0 0-13 15,-1 0 11-15,1 0-11 0,0 0 10 0,0 0-10 16,0 2 0-16,-3-2 0 0,3 0 0 0,-3 0 15 15,3 0 1-15,-3 0 0 0,0 0 0 0,-1 0-1 0,1 0 0 16,0 0 0-16,0 0 0 0,0 0-15 0,0 3 0 16,0-3 0-16,0 3 0 0,0-3 12 0,0 0-3 15,3 0-1-15,-3 2 0 0,3-2-8 0,-3 0 8 16,2 0-8-16,4 0 8 0,-3 0-8 0,3 3 12 0,0-3-12 16,0 0 12-16,9 2-4 0,-3-2 0 15,-7 3 0-15,-2-3 0 0,3 3-8 0,-3-3 0 0,0 0 0 0,-3 2 0 16,0-2 0-16,0 0 13 0,3 0-1 0,0 0-1 15,-6 0-11-15,2 0 12 0,4 0-12 0,-3 3 12 16,0-3-12-16,0 0-12 0,-3 0 2 0,6 3 1 16,0-3 33-16,-3 0 6 0,-3 0 2 0,3 0 0 15,0 0-32-15,0 0 0 0,-3 0 0 16,3 0 0-16,-1 0 0 0,1 0 0 0,-3 0 0 16,3 0 0-16,-9 0 0 0,9 0 0 0,3-3 0 0,-3 3 0 15,-3 0 0-15,0 0 0 0,6 0 0 0,-3 0 0 16,3 0 12-16,-3 0-3 0,-3 0-1 0,8 0 0 15,10 0-8-15,-6 0 0 0,-6 0 0 0,0 0 0 16,6 0 0-16,-6 0 0 0,-3 0 0 0,0 0 0 16,2 0 0-16,-2 0 0 0,0 0 0 0,0 0 0 0,0 0 0 15,0 3 0-15,0-1 0 0,3-2 0 16,-6 0-12-16,3 0 3 0,3 0 0 0,0 3 0 16,-3-3 9-16,-1 0 0 0,4 0 0 0,0 0 0 15,0 0 0-15,0 3 0 0,-3-3 0 0,3 2 0 16,0-2 0-16,0 0 0 0,0 0 0 0,-3 0 8 0,3 0-8 0,2 3 12 15,-2-3-4-15,3 0 0 0,-6 0-8 16,12 0 9-16,6 0-9 0,-3 0 10 0,-10 0-10 16,4 3 8-16,3-3-8 0,-3 0 8 0,0 2-8 0,0-2 8 15,-3 3-8-15,-1-3 8 0,4 3-8 0,-3-3 10 16,0 0-10-16,0 2 10 0,3-2-10 0,-3 0 0 16,-3 0 0-16,3 0-11 0,-1 0 11 0,4 0 0 15,-6 0 0-15,6 3 8 0,-3-3-8 0,0 0 0 16,6 0 0-16,-1 0 0 0,7 0 0 0,0 0 8 15,-3 0-8-15,-3 2 11 0,2-2-11 0,-2 0 0 0,-3 0 0 0,0 0 0 16,0 0 0-16,-3 3 0 0,3-3 0 0,-3 0 0 16,-1 0 0-16,1 0 0 0,0 0 0 0,0 3 8 15,0-3-8-15,0 2-16 0,0-2 4 0,3 3 1 16,-1-3 19-16,1 3 3 0,0-1 1 0,3-2 0 16,0 3-12-16,3-3 0 0,-1 0 0 0,4 0 0 15,-3 0 0-15,-3 0 10 0,3 0-10 0,-3 0 10 16,-1 0-10-16,-2 3 0 0,0-3-10 0,0 2 10 15,0-2-12-15,0 0 12 0,-3 0-13 0,2 0 5 16,1 0 8-16,0 0 0 0,3 0-9 0,-3 0 9 16,3 0 10-16,-1 0 6 0,-2 0 2 0,6 0 0 15,6 0-18-15,-3 0 0 0,-3 0 0 0,-1 0 0 0,1 0 0 16,-3 3-9-16,0-3 1 0,0 3 0 16,-3-3 8-16,2 0-13 0,-2 0 5 0,0 0 8 15,-3 0 0-15,6 0 0 0,-3 0 0 0,2 2 0 0,-2 1 0 16,3 0 20-16,3-3-3 0,0 0 0 0,6 0-17 0,-4 2 0 15,1-2 0-15,-3 3 0 0,0-3 0 0,0 0-14 16,-4 0 2-16,1 0 1 0,0 0 34 0,0-3 6 16,-3 3 2-16,0-2 0 0,0 2-23 0,-1 0-8 15,-2 0 0-15,3 0 0 0,-3 0 0 0,3 0 0 16,0 0 0-16,0 0 0 0,-1 0-8 0,4 0-5 16,9 0-1-16,-3 0 0 0,-6 0 14 0,2 0 0 15,-2 0 0-15,0 0 0 0,0 0 8 0,0 0 4 16,-3 0 0-16,0 0 1 0,-4 0-13 0,4 2 0 15,-3-2 0-15,3 3 0 0,0-3 0 0,-3-3 0 0,3 3 0 16,-3-2 0-16,-1 2 0 0,4 0 9 16,0-3-9-16,0 0 12 0,3 1-12 0,0 2 0 0,8 0 0 15,-2-3 0-15,-3 0 0 0,0 3 0 16,0-2 0-16,-4-1 0 0,-2 3-10 0,3-3 10 0,-3 3 0 0,0 0-9 16,0-2 9-16,0-1 0 0,-4 3 0 0,4 0 0 15,-3-3 0-15,0 3 0 0,3-2 0 0,-3 2 8 16,0-3-8-16,3 0 0 0,2 3 0 0,-2-2 0 15,0 2-8-15,3 0-4 0,6-3 0 0,-3 3 0 16,-1-2 12-16,1 2 0 0,-6 0 0 0,3-3 0 16,-3 3 0-16,3-3 0 0,-4 3 0 0,1-2 0 15,-3 2 11-15,3 0-3 0,-3 0 0 0,3 0 0 16,-3 0-8-16,0 0 0 0,2 0 0 0,-2 0 0 16,0 0 8-16,3 0 0 0,-3 0 0 0,3-3 0 15,3 3-18-15,-1-3-4 0,7 1-1 0,-3-1 0 16,0 3 15-16,-3-3 0 0,0 3 0 15,-4-2 0-15,1 2 0 0,0-3 0 0,0 3 0 0,0 0 0 0,-3-3 0 0,0 3 13 16,-1-2-4-16,1 2-1 0,0-3-8 16,0 3 0-16,0 0 0 0,-3 0 0 15,0 0 0-15,3 0 0 16,0 0 0-16,-1-3 0 0,1 3 0 0,0 0 0 0,3 0 0 16,3 0 0-16,3 0-10 0,3 0 10 0,-7-2 0 0,4 2-9 0,0 0 9 0,-3 0 0 15,-3 0 0-15,3 0 0 0,-4 0 8 0,1 0-8 16,0 0 8-16,-3 0-8 0,0-3 9 0,3 3-9 15,-6-2 12-15,3 2-12 0,-1-3 11 0,1 3-11 0,-3 0 10 0,3-3-10 16,0 1 0-16,0-1 0 16,3 3 0-16,-3-3 0 0,2 1 0 0,1-1 8 0,3 3-8 15,3-3 0-15,-3 1 0 0,0 2 0 0,-4-3 8 16,1 3-8-16,3-3 15 0,-6 3 0 0,0-2 0 0,0 2 0 16,0-3-15-16,0 3-16 15,-3 0 3-15,2-2 1 0,-2 2 12 0,0-3 0 0,0 3 0 0,3 0 0 16,-3-3 0-16,0 1 0 0,0 2 0 15,-3-3 0-15,3 3 10 0,-1 0-10 0,1-3 8 0,3 3-8 16,-3-2 0-16,3 2 0 0,-3 0 0 0,0 0 0 16,3 0 0-16,3 0 0 0,-1 0 0 0,4 0 0 15,-3 0 0-15,-3 0 0 0,3 0 0 0,-3 0 0 16,-3 0 0-16,0 0 0 0,-1 0 0 0,1 0 0 0,0 0 12 16,0 0-4-16,-3 0 0 0,3 0 0 15,-3 0-8-15,0 0-11 0,0 0 3 0,0 2 0 16,0-2 8-16,0 0 0 0,-3 0 0 15,3-2 0-15,-4 2-9 0,1 0 0 0,0 0 0 0,3 0 0 16,-3 0 9-16,0 0 12 0,-6 0-2 0,9-3-1 0,-3 3-9 0,0-3 0 16,0 3 0-16,3-2 0 0,-9 2 0 0,6 0 0 15,0 0 0-15,0 0 0 0,-6 0 0 0,0 0 0 16,6-3-11-16,-6 3 11 0,9 0 0 0,-9 0 0 16,0 0 0-16,0 0 0 0,0 0-11 0,6-3 11 15,-6 3-13-15,0 0 5 0,0 0 8 16,0 0-10-16,0 0 10 0,0 0-10 0,0 0 2 0,0 0 0 15,0 0 0-15,0 0 0 0,0 0 8 0,0 0-10 0,0 0 10 16,0 0-10-16,3-2-2 0,-3 2 0 0,0 0 0 16,0 0 0-16,0 0 12 0,0 0 0 15,0 0 0-15,0 0-8 0,0 0 0 0,0-6 0 16,0 6 0-16,0-5 0 0,0-3 8 0,0 8 0 0,-3-2 0 0,3 2 0 16,-3-6 0-16,0 1-13 0,3 5 1 0,-3-3 1 15,3 3 11-15,-3-5 0 16,0 2 0-16,3 3 0 0,-3-2 0 0,-3-4 0 0,3 4-11 0,0-3 11 15,-3-6 0-15,6 3 0 0,-3 3-8 0,-3-1 8 16,3 4 0-16,0-3 0 0,0-1 0 0,3 6 0 16,0 0 0-16,-3-2 0 0,0-1 0 0,3 3 0 15,-6-5 0-15,3 2 0 0,3 3 0 0,0 0 0 16,-3-3 0-16,3 3 0 0,-6-5 0 0,6 5 0 16,-3-3 8-16,3 3-8 0,-3-5 9 0,3 5-9 0,0 0 0 15,0 0 8-15,0 0-8 0,0 0 0 0,-3-3 0 16,3 3 0-16,0 0 0 0,0 0 0 15,0 0 0-15,0 0 0 0,0 0 0 0,0 0 9 0,0 0-9 0,0 0 0 16,0 0 0-16,0 0 0 16,0 0 0-16,0 0 0 0,0 0 0 0,0 0 0 15,0 0 23-15,0 0 5 0,0 0 2 0,0 0 0 16,0 0-22-16,0 0-8 0,0 0 0 0,0 0 9 0,0 0-9 0,0 0 0 16,6-2 0-16,-6 2 0 0,6-3 0 0,0 1 0 15,0 2 0-15,0 0 0 0,3 0 0 16,-3 0 10-16,0 2 1 0,3-2 0 15,0 3-11-15,-3-3 0 0,3 0 0 16,0 2 8-16,-1-2-8 0,-2 3 0 0,3 0 0 0,-3-1 0 0,3-2 0 0,-3 3 0 0,0 0 0 16,0-1 0-16,3-2 0 0,-3 3 0 0,-6-3 0 15,6 3 0-15,3-1 0 0,-9-2 0 16,0 0 0-16,0 0 0 0,0 0-10 0,3 3 10 0,-3-3 0 0,0 0-9 16,0 0 9-16,6 5-8 0,-3 3 8 15,-3-3-8-15,0-5 8 0,3 8 0 0,-3-8 0 16,0 0-8-16,0 0 8 0,-3 6 12 0,3-6-2 0,0 8-1 15,0-8-9-15,-3 5-9 0,3-5 9 0,-3 5-13 16,0 0 13-16,3-5 0 0,0 6 0 0,0-6 0 16,-3 8 0-16,0-3 0 0,3-5 0 0,0 8 0 15,-3-3 0-15,3 3 0 0,0-8 0 0,-3 5 0 16,3 3 0-16,-3-2-11 0,0 2 11 0,3-3-10 16,0-5 10-16,-3 5 0 0,0 3 0 0,3-3 0 15,-3 3 0-15,0-2 0 0,0-1 0 0,3 0 0 0,-6 1 0 16,6-6 0-16,-3 5 0 0,0 0 0 0,0 3 0 0,0-3 0 15,-3 1 0-15,3-1 8 0,-3 0-8 0,0 1 0 16,3-1 0-16,-3-3 8 0,4 4-8 0,-4-1 0 16,0-2 0-16,0 2 0 0,0 0 0 0,0 1 0 15,3-4 0-15,-3 4 0 0,3-4-9 0,-3 1 0 16,3 2 0-16,-3-2 0 0,6-3 9 0,-6 2 11 16,0 1-3-16,3 2 0 0,-3-2-8 0,3-3 0 15,-3 3 0-15,0-1 0 16,0 1-112-16,-3-3-24 0,-3 0-4 0,-2-3-1128 15</inkml:trace>
  <inkml:trace contextRef="#ctx0" brushRef="#br0" timeOffset="42305.87">2053 15565 345 0,'0'0'15'0,"0"0"4"0,0 0-19 0,-9 0 0 0,0-2 0 0,6 2 0 15,3 0 265-15,0 0 50 0,-9 0 9 0,6-3 3 16,3 3-227-16,-6 0-44 0,3 0-10 0,3 0-2 16,0 0-44-16,-9-2 0 0,3 2-10 0,6 0 2 15,-6 0 25-15,6 0 6 0,0 0 1 0,0 0 0 0,-6 0-24 0,6 0 0 16,0 0 0-16,0 0 0 0,-3 0 27 0,3 0 1 16,-9 0 0-16,9 0 0 0,0 0 3 0,0 0 1 15,0 0 0-15,0 0 0 16,0 0 0-16,0 0 0 0,0 0 0 0,0 0 0 0,0 0-4 0,0 0-1 15,0 0 0-15,0 0 0 0,0 0-11 0,0 0-3 16,0 0 0-16,0 0 0 0,0 0-13 0,0 0 9 16,0 0-9-16,0 0 8 0,9 0 4 0,0 2 0 15,-3-2 0-15,3 0 0 0,0 0 25 16,0 0 6-16,3 0 1 0,-3-2 0 0,3 2-23 0,3 0-4 0,-4-3-1 16,-2 3 0-16,6-3-16 0,0 3 0 0,0-2 0 0,3 2 0 15,0 0 0-15,-3 0 0 16,11 0 0-16,-5 0 0 0,0-3 0 0,-3 3 15 0,3 0-2 0,0 3 0 15,-6-3-4-15,5 0-1 0,-2 2 0 0,0 1 0 16,-6 0-8-16,6-3 0 0,-3 2 0 16,0 1 0-16,-1-3 0 0,-2 2 0 0,3 1 0 0,0-3 0 15,0 3 0-15,-3-3 0 0,0 0 0 0,0 0 0 16,3 0 0-16,-3 0 8 16,-1 0-8-16,1 0 0 0,3 0 9 0,-3 2-9 15,6-2 10-15,-3 3-10 0,3-3 8 0,0 0-8 0,-3 0 0 0,2 3 0 16,-5-3 9-16,6 2-9 0,-6 1 8 0,6-3-8 15,-9 5 18-15,6-5-2 0,-3 3 0 0,2 0 0 16,-5-1 0-16,6-2 0 0,-3 5 0 0,3-5 0 16,-6 3-16-16,3-3 0 0,0 3 0 0,0-3 0 15,0 2 0-15,3-2 0 0,-7 0 0 0,7 0 0 16,-3 0 0-16,3 0 0 0,0 0 0 0,3 0 0 0,0-2 10 0,-3 2-2 16,2 0 0-16,4 2 0 0,6-2-8 0,-6 0 0 15,0 0-12-15,-6 0 12 0,5 3 0 16,-5-3 0-16,0 3 0 0,3-3 12 15,0 0-29-15,-6 0-6 0,6 0-1 16,-9 0 0-16,6 0 32 0,-1 0 7 0,-2 0 1 0,3 0 0 0,0-3-8 0,-6 3 0 16,6 0-8-16,3 0 12 0,-6-3-12 0,6 3 0 15,-7 0 0-15,7-2 0 0,-3 2 0 0,0 0 11 16,0 0-11-16,3 0 10 0,3 2-10 0,-3-2 12 0,2 0-12 16,-5 0 12-16,0 0-12 15,0 0 12-15,-3 0-12 0,3 0 12 0,0 0-12 0,0 0 0 0,-1 0 0 16,-2 0 0-16,3 0 0 0,0 0 0 0,0-2 0 0,-3 2-11 15,0-3 11-15,3 0 0 0,-3 3 0 0,2 0 8 16,1-2-8-16,-6 2 0 0,6-3 0 0,3 3 8 16,-9 0-8-16,6 0 0 0,-3-2 0 0,3 2 0 15,-6 0 0-15,2 0 0 0,4-3 0 0,-6 0 0 16,6 3 0-16,-6 0 0 0,6-2 0 0,3-1 0 16,-9 3 0-16,0-3 0 0,3 1 0 0,-6-1 0 15,2 3 0-15,1 0 9 0,-3-3-1 0,0 3-8 16,-6 0 8-16,9-2-8 0,-9 2 0 0,0 0 0 15,0 0 0-15,0 0 0 0,0 0 0 0,0 0 0 16,0 0 0-16,0 0 0 0,0 0 0 0,0 0 0 16,0 0 0-16,0 0 0 0,0 0 0 0,0 0 0 15,0 0 0-15,0 0 0 0,0 0 0 0,0 0 0 0,0 0 0 16,-3-3 0-16,0-2 0 0,0 0 0 0,0 2 29 0,0 0 3 16,-3-2 0-16,6 5 0 0,-3-3-32 0,-3-2 0 15,-2 2 0-15,2 1 0 0,-6-1 0 0,3-2-8 16,0 2 8-16,-6 0-13 0,9 1 13 15,-9-1 0-15,9 1 0 0,-3-1 0 0,-6 0 0 0,9 1-11 16,-6 2 11-16,7-3-10 0,-4 0 18 0,0 3 3 16,3-2 1-16,0-1 0 0,3 3-12 0,-6-3 0 15,9 3 0-15,0 0 0 0,-6 0 0 0,6 0 0 16,-6-2 0-16,6 2 0 0,0 0 0 0,0 0 0 16,0 0 0-16,0 0 0 0,0 0 0 0,0 0 0 15,0 0 0-15,0 0 0 16,0 0-20-16,0 0-10 0,0 0-2 15,0 0 0-15,0 0 32 0,0 0 0 0,0 0 13 0,0 0-4 0,0-6-9 0,9 4-14 16,-3-1 3-16,3 0 1 16,-3 3 10-16,6 0 8 0,-3 0-8 0,2 0 11 15,4 0-11-15,0 3 0 0,3-3 0 0,0 3 0 0,-3 2 0 16,0-2 0-16,0-1 0 0,-3 4 0 16,5-4 0-16,-8 4 0 0,3-1 0 0,-3 0-11 15,3-2 11-15,-3 2 0 0,0 0 8 0,-3-2-8 0,3 2 0 0,-3-2 0 16,0 2 0-16,-6-5-8 0,6 3 19 0,-6-3 4 15,6 5 1-15,-6-5 0 0,3 6-26 0,-3-6-5 0,0 0-1 0,3 5 0 16,-3-5 16-16,0 8 0 0,0-8 0 0,0 5 0 16,-3 3 0-16,0-3 0 0,0 1 0 0,0-1 0 15,3 0 0-15,-6 0 0 0,3 1-10 0,0-1 10 0,-3 0 0 16,3 1 0-16,-3-1 12 0,0 0-4 16,3 3-8-16,-3-3 0 0,0 1 0 0,3-4 0 0,-3 4 0 0,3-1 8 15,-3 0-8-15,6-5 8 16,-3 3-8-16,3-3-11 0,-3 5 3 0,3-5 0 0,-6 5 8 0,6-5 0 15,0 0 0-15,0 0 0 0,-6 3 0 16,6-3 0-16,0 0 0 0,0 0 8 0,0 0-8 0,0 0 0 16,0 0 0-16,0 0 0 0,0 0 16 0,0 0 0 15,0 0-1-15,0 0 0 0,0 0 8 0,0 0 1 16,0 0 1-16,0 0 0 0,0 0-5 0,-3-3-2 16,3-2 0-16,-3 0 0 0,0-3-18 0,3 3 0 0,-6-3 0 15,6 2 0-15,0-2 0 0,-3 1 18 0,3-4-2 16,0 3-1-1,0-3-127-15,-8-2-24 0</inkml:trace>
  <inkml:trace contextRef="#ctx0" brushRef="#br0" timeOffset="57510.63">6095 14409 345 0,'0'0'31'0,"0"0"-31"0,0 0 0 0,0 0 0 15,0 0 92-15,0 0 12 0,0 0 2 0,0 0 1 16,0 0-38-16,0 0-7 0,0 0-2 0,0 0 0 16,0 0-15-16,0 0-3 0,-3-2-1 0,3 2 0 15,0 0-5-15,0 0 0 0,0 0-1 16,0 0 0-16,-6 0-35 0,6 0 0 0,-6 0-12 0,6 0 3 16,-6 2 9-16,0 4 0 0,6-6 0 0,-3 5 0 15,-3 3 0-15,3 2 0 0,0 1 8 0,0 2-8 16,0 0 0-16,0-2 0 0,0 0 0 0,0-1 0 15,3 3-8-15,-6 1 0 0,6-1 0 16,-6 0 0-16,3-2 8 0,0 2 8 0,0 0-8 0,3-2 11 0,-5-1-11 16,5 1 0-16,-3-1 0 0,3 1 0 15,-3-3 0-15,3 0 0 0,0 0 0 0,-3 0 0 16,3 0 8-16,0 0 0 0,0 0 0 0,3-3 0 16,-3 3-8-16,3-3 0 0,-3 3 0 0,0-8 0 0,6 5 0 0,-4 1 0 15,1-1 0-15,3 0 0 0,0-2 0 0,0-1 0 16,0 1 0-16,0 0 0 0,0-1 0 0,0-2 0 15,3 0 0-15,-3 0 0 0,0 0 0 0,3-2-11 16,0-1 3-16,-3 0 0 0,3 1 8 0,0-3 0 16,0-1 8-16,0-2-8 0,-4 3 40 0,4-3 3 0,-3 0 1 15,3 0 0-15,-3 0-16 0,0 0-4 16,0 0 0-16,0 0 0 0,0 3 6 0,-3-3 1 16,3 3 0-16,-3-3 0 0,0 3-31 0,0-3 8 0,0 2-8 15,0 1 0-15,0 0-12 0,-3 5-4 16,0-5-2-16,0-1 0 0,0 6 50 0,0 0 9 0,0-5 3 0,0 5 0 15,-3-8-8-15,3 8 0 0,-3-3-1 0,3 3 0 16,0 0-21-16,-6-2-4 0,3-4-1 0,3 6 0 16,0 0-9-16,0 0 0 0,-6-2-12 0,6 2 12 15,0 0 31-15,0 0 13 0,-6 2 4 0,6-2 0 16,0 0-66-16,-3 3-13 16,-3 0-2-16,6-3-1 0,-3 8 23 0,3 0 11 0,0 0-10 0,0 0 10 15,0 2-10-15,0 3 10 0,3 1-10 0,-3-1 10 16,6 3 0-16,-3-3 0 0,0 3 0 0,0 0 0 15,0 0 0-15,3-1 0 0,-3-1 0 0,3 2 0 0,-3-3 0 16,0 3 0-16,0-3-12 0,0 3 3 0,0 0 9 16,0-1 0-16,0-1 0 0,0-4 0 0,-3-2 0 15,6 3 0-15,-6-6 0 0,0-5-8 0,0 8 8 0,0-8 0 16,0 5 0-16,0-5 0 16,0 0-21-1,0 0-9-15,0 0-2 0,0 0-480 0,0 0-97 0</inkml:trace>
  <inkml:trace contextRef="#ctx0" brushRef="#br0" timeOffset="58303.99">6485 14354 838 0,'0'0'37'0,"0"0"8"0,0 0-36 0,0 0-9 0,0 0 0 0,0 0 0 0,-6 2 26 0,6-2 3 16,0 0 1-16,-6 3 0 0,-3 0 11 0,3-1 3 15,6-2 0-15,0 3 0 0,-12 0-30 0,9-1-6 16,3-2 0-16,-6 3-8 0,0 2 0 0,0 0 0 16,3 1-10-16,-3 2 10 0,3 0 0 0,-3 2 0 15,0 3 0-15,-2 3 0 0,-1-3 0 0,3 3 0 16,0-5 0-16,0 5 0 0,3-3 0 0,-3 3 0 16,6-3 0-16,-6 0 0 0,3 1 0 0,0-4 0 0,0 3 0 15,0-2 0-15,3 2 17 0,0 0 11 0,0-2 3 16,0 0 0-16,3-1-31 0,0 1-18 0,3-1 2 15,3 1 1-15,3 2 15 0,0-2 0 16,-6-1 0-16,5 1 10 0,-2 0-10 0,3-1 0 0,-3 1 0 0,3-1 0 16,-3 1 0-16,3-3 0 0,-3 0 0 0,3-3 0 15,0 0 0-15,0 1 0 0,0-4 11 16,-4 1-11-16,4 0 0 0,0-3 0 0,-3-3 0 0,0 0 0 16,0-2 12-16,0 2-3 0,0-2-1 0,0-3 0 15,0 0-8-15,-3 0 0 0,3 0 0 16,-3-2 0-16,3-1 28 0,-4 1 3 0,1-1 1 0,-3-2 0 15,3 2-40-15,0-2-8 0,-3 0-2 0,0 2 0 16,0 1 29-16,-3-1 5 0,0 0 2 0,0 1 0 0,-3 2 2 16,3-3 0-16,-3 3 0 0,0 3 0 0,-3-3-10 15,3 3-2-15,-3 2 0 0,3-2 0 16,-5 5-8-16,2-3 8 0,0 3-8 0,0 0 8 16,0 3 6-16,0 2 1 0,0 0 0 0,0 1 0 0,0 4-15 0,0-2-8 15,0 3 8-15,0 2-13 16,0 0 4-16,0 1 1 0,3 1 0 0,-3 1 0 0,3 3 8 0,-3-3 0 15,3 2 0-15,0-2-432 16,3 3-84-16</inkml:trace>
  <inkml:trace contextRef="#ctx0" brushRef="#br0" timeOffset="60353.11">7375 14430 288 0,'0'0'12'0,"0"0"4"0,0 0-16 0,0 0 0 16,0 0 0-16,0 0 0 0,0 0 159 0,0 0 29 15,0 0 5-15,0 0 2 0,0 0-121 0,0 0-24 16,0 0-5-16,0 0-1 0,0 0-28 0,0 0-7 16,0 0-1-16,0 0 0 0,-6 0 17 0,6 0 3 15,0 0 1-15,0 0 0 0,0 0-11 0,0 0-2 16,0 0-1-16,0 0 0 0,0 0-15 0,0 0 0 0,0 0 0 0,0 0 0 15,0 0 8-15,-3 6-8 0,-6 2 11 0,6 0-11 16,3-3 0-16,0 0 0 0,-6 0 0 16,3 3-12-16,0-2 12 0,3-1 0 15,-3 3 0-15,3-3 0 0,-6 6 0 0,3-3 8 0,6 2 0 0,-3 1-8 16,0-3 0-16,0 5 0 0,3-2-10 0,0-1 10 16,3 1-20-16,-3-1 3 0,-3-2 1 0,6 3 0 15,3-3-2-15,-3 0 0 0,-3 0 0 0,0-3 0 16,9 3 10-16,-3-3 8 0,-6-2-12 0,-3-3 12 15,0 0 0-15,9 3 0 0,-1-1 0 0,-2-2 0 16,-6 0 0-16,6 0 0 0,6-2 12 0,-6-1-3 16,-6 3-9-16,9-3 0 0,0-2 0 15,0 2 0-15,-3-2 0 0,0 0 0 0,0-1 0 0,3 1 0 16,0 0 0-16,-3 0-11 0,-3-1 3 0,0-2 0 16,6 3 32-16,-6 0 6 0,-3-1 2 0,3 1 0 15,0 0 6-15,-3 5 2 0,2-5 0 0,-2-3 0 16,-2 5-21-16,2 3-4 0,2-5-1 0,-2 5 0 15,-2-6 14-15,2 6 2 0,0 0 1 0,0 0 0 0,0 0 11 0,-3-2 2 16,-3-1 1-16,6 3 0 16,0 0-12-16,0 0-2 0,0 0-1 0,0 0 0 15,0 0-20-15,0 0-10 0,-6 3 10 0,3 2-10 16,0 0 0-16,0 1 0 0,0 2 0 0,3 2 0 0,-3 1-8 0,0-1 8 16,6 6-12-16,0 0 12 0,-3 3-12 0,0-1 12 15,6 1-12-15,3 2 12 0,-6 3-8 0,3-3 8 16,-1 3 0-16,4 2 0 0,3 6-16 0,-3-6 3 15,-3-2 1-15,0-3 0 0,3-2 12 0,0-1 0 16,-6-2 0-16,0-3 0 0,3 1 0 0,-3-4 0 0,0-2 0 0,-3 0 0 16,0-8 0-16,0 5 0 0,6 1 0 0,-6-6 0 31,0 0-118-31,0 0-21 0,0 0-4 0,0 0-511 0</inkml:trace>
  <inkml:trace contextRef="#ctx0" brushRef="#br0" timeOffset="60848.09">7652 14510 1501 0,'-15'2'66'0,"15"-2"14"15,0 0-64-15,0 0-16 0,0 0 0 0,0 0 0 0,-6 0 52 0,6 0 8 16,0 0 0-16,0 0 1 0,-3 0-61 0,3 0 0 16,0 0-14-16,3-2 2 0,-3 2 12 0,9-6 0 15,0-1 0-15,6-4 0 0,-1 0 0 0,1 1 0 16,0-1 0-16,0 1 0 0,3 2-13 0,-3-3-1 15,-6 3 0-15,6 0 0 16,-3-2 14-16,-1 2 0 0,1 2 0 0,-3-2 0 0,0 1 0 0,3 1 10 16,0 1-10-16,-3 0 8 0,-3-1 0 0,0 1-8 0,3 2 12 0,-3 1-4 15,-6 2-8-15,0 0 0 16,9-3 0-16,-3 3 0 0,3 3 0 0,-9-3 0 16,0 0 0-16,5 5 0 0,4 0 13 0,-3 3-2 0,0 3-1 15,-3 2 0-15,3-2-10 0,-3 7-9 0,0 6 9 0,0 0-13 16,-3 0 13-16,3-3 16 15,0 0-3-15,-3 0-1 0,-3-2-12 0,3 2 8 0,0-3-8 0,0 1 0 16,0-1 16-16,-3 1-4 0,3-3 0 0,0 0 0 31,0 2-33-31,0-2-7 0,-3 0-2 0,3-3 0 0,3 0-46 16,-3 1-10-16,-3-1-2 0,0-5-571 0</inkml:trace>
  <inkml:trace contextRef="#ctx0" brushRef="#br0" timeOffset="61104.47">7908 14663 1911 0,'0'0'84'0,"0"0"19"0,0 0-83 0,0 0-20 15,0 0 0-15,0 0 0 0,6 0 39 0,-6 0 3 16,0 0 1-16,8 0 0 0,4-2-43 0,0-1-11 15,-3 0-1-15,3-2 0 0,3 0 12 0,3-1 12 16,3-2-2-16,3 1-1 16,-4 1-34-16,7-4-7 0,12-1-2 0,-3 3-846 0</inkml:trace>
  <inkml:trace contextRef="#ctx0" brushRef="#br0" timeOffset="65652.46">18695 14703 403 0,'0'0'36'0,"0"0"-36"0,0 0 0 0,0 0 0 0,0 0 290 0,0 0 51 15,0 0 11-15,3 5 1 16,-3-5-307-16,6 8-62 0,3-5-12 0,-1-1-449 16,4 4-91-16</inkml:trace>
  <inkml:trace contextRef="#ctx0" brushRef="#br0" timeOffset="67528.93">8613 14645 1105 0,'0'0'48'0,"0"0"12"0,0 0-48 0,0 0-12 0,0 0 0 0,0 0 0 16,0 0 0-16,0 0 0 0,0-6 0 0,0 6 0 15,0 0 8-15,3-5 0 0,-3 5 0 0,6-3 0 16,-6 3 4-16,3-5 0 0,-3 5 0 0,9 0 0 15,-3-2-4-15,3 4 0 0,3 1 0 0,-3-1 0 16,0 4 16-16,-1-1 4 0,4 3 0 0,0 3 0 0,-3 2-16 0,0 0-4 16,3 0 0-16,0 3 0 15,-3 3-8-15,3 2 0 0,-3-3 0 0,3 4 0 0,-3-1-11 16,2 5-4-16,-2 3-1 0,0-2 0 0</inkml:trace>
  <inkml:trace contextRef="#ctx0" brushRef="#br0" timeOffset="67860.86">8869 14671 172 0,'0'0'16'0,"-6"-2"-16"0,0-4 0 0,0 4 0 0,0-1 350 0,3 0 67 0,3 3 14 0,0 0 2 15,-3-5-344-15,3 5-69 0,-3-5-20 0,3-1 9 16,0-2 4-16,0 3 1 0,0-3 0 0,0 3 0 31,3 0-37-31,0-1-7 0,0 1-2 0,0 0 0 0,0-1 32 0,0 4 20 0,3-3-4 0,-6 5 0 16,0 0-32-16,6-3-6 0,0-2-2 0,0 5 0 15,-6 0 24-15,9 2-11 0,0 1 11 0,-3 0-8 16,0 4-10-16,0 1-2 0,0 3 0 0,0 2 0 16,0 0-9-16,-1 1-3 0,-2 2 0 0,0-1 0 15,0-1-12 1,0 2-4-16,0-6 0 0,0 3 0 0,-3-5 37 0,3 0 11 0,0 0 0 15,-3-3 0-15,3 3 33 0,0-2 14 0,0 2 2 0,0 0 1 16,0-3-27-16,0 3-6 0,6-3-1 0,-3 3 0 16,0-3 0-16,6 1 0 0,0-1 0 0,6-2 0 0,5-3-3 15,1 0-1-15,-3 0 0 0,3-3 0 0,3-2-3 16,0-1-1-16,-1 1 0 0,4-3-731 16</inkml:trace>
  <inkml:trace contextRef="#ctx0" brushRef="#br0" timeOffset="-135817.87">11042 17182 1152 0,'0'0'51'0,"-6"0"10"15,-3 0-49-15,3 0-12 0,-3-3 0 0,3 1 0 0,-3 2 162 0,3-3 30 16,0 0 5-16,0 1 2 15,6 2-146-15,-3 0-29 0,3 0-5 0,-6-3-2 0,6 3-6 0,0 0-2 16,-2-5 0-16,-1-3 0 0,3-8 32 0,-3 5 7 16,3 1 0-16,3 5 1 0,-3-3-29 0,3 0-5 15,-1 0-2-15,4 3 0 0,0-1-13 0,6 1 0 0,-3-3 0 0,6 3 0 16,0-3 0-16,0 2 0 16,3-1-11-16,0 1 11 0,2-2-18 0,4 3 4 0,3-3 1 0,0 0 0 31,3 0-138-31,5 0-27 0,46-8-6 0,-19 3 0 0</inkml:trace>
  <inkml:trace contextRef="#ctx0" brushRef="#br0" timeOffset="-135439.02">12221 17071 2070 0,'0'0'45'0,"0"0"10"0,0 0 1 0,0 0 3 0,0 0-47 0,0 0-12 0,0 0 0 0,0 0 0 16,0 0-34-16,0 0-9 0,0 0-1 0,0 0-1 0,0 0 17 0,0 0 4 15,0 0 1-15,0 0 0 0,0 0 23 0,0 0-9 16,-3-5 9-16,3 5 0 0,0 0 26 0,0 0 12 15,0 0 2-15,-6-6 1 0,3 4 27 0,3 2 4 16,0 0 2-16,0 0 0 0,0 0-16 0,0 0-3 16,0 0-1-16,0 0 0 0,0 0-10 0,3-6-3 15,0 1 0-15,3 0 0 0,3 0 0 0,0-1 0 16,5 1 0-16,4-3 0 0,0 3-26 0,0-3-6 16,3-3-1-16,0 3 0 0,2-2 7 0,1 2 1 15,0-3 0-15,-3 1 0 0,3-1-7 0,3 3-1 0,-4-3 0 16,1 4 0-16,0-1-8 0,-3 2 0 0,3 1 0 0,2 0-11 15,1-1-11-15,0 4-2 0,-6-1-1 0,-3 0-795 16,0 1-160-16</inkml:trace>
  <inkml:trace contextRef="#ctx0" brushRef="#br0" timeOffset="-126052.99">12381 17169 172 0,'0'0'8'0,"0"0"1"0,0 0-9 0,0 0 0 0,-6-3 0 0,6 3 0 16,0 0 284-16,0 0 56 0,0 0 10 0,0 0 2 16,0 0-281-16,0 0-57 0,-3-5-14 0,3 5 0 15,0 0 28-15,0 0 4 0,0 0 0 0,0 0 0 16,0 0-20-16,0 0-3 0,0 0-1 0,0 0 0 16,0-5-8-16,6 2 10 0,0-2-10 0,0-1 10 15,3-10 6-15,3 3 2 0,0 3 0 0,0 2 0 0,3 0 1 16,0-3 0-16,3 3 0 0,-1 0 0 0,1-2 1 0,3 2 1 15,0-3 0-15,0-2 0 0,3 2-1 16,2 1-1-16,7-3 0 0,0-1 0 0,-3 1 2 0,-7 3 1 16,4-4 0-16,-6 1 0 0,0 0 3 0,-3 2 1 15,0 1 0-15,-3-1 0 0,-4 3-18 0,1-2-8 16,-3 2 8-16,0 2-8 0,0 1 10 16,-6 0-10-16,-3 5 12 0,0 0-12 0,0 0 25 0,0 0-1 15,0 0-1-15,0 0 0 0,0 0 17 0,-6 0 3 16,-6 2 1-16,0-2 0 0,0 6-23 0,-2-4-4 15,-1 4-1-15,-9-1 0 0,-3 3-16 0,0-3 0 16,0 6 0-16,1-1 0 0,2-2 0 0,0 3 0 0,3-1 0 16,0 1 0-16,4-3 0 0,2 3 0 15,0-3 0-15,6-1 0 0,-3-1 11 0,6-1-2 16,-3 0 0-16,9-5 0 0,0 0 7 0,0 0 2 0,0 0 0 0,0 0 0 16,0 0-33-16,0 0-6 15,0 0-2-15,9-5 0 0,0 0 9 0,0-1 2 0,3 1 0 0,0-3 0 16,6 0 12-16,-1 0 0 0,1 0 0 0,6-2 0 15,6 2 0-15,-3 0 0 0,-4-3 0 0,-2 3 0 16,0 3 0-16,-3-3 8 0,-3 0 0 0,0 0-8 16,-3 6 16-16,-3-4-4 0,-1-2-1 0,-2 3 0 15,-6 5 1-15,0 0 0 0,0 0 0 0,0 0 0 16,0 0 11-16,0 0 2 0,0 0 1 0,0 0 0 16,-3 5 15-16,-5-2 3 0,2 0 1 0,-6 2 0 0,0 0-27 15,0 1-6-15,-3 2 0 0,-3-1-1 16,-9 1-11-16,1 0 0 0,2 0 0 0,3 0 0 15,3 3 0-15,0-1 0 0,0-2 0 0,3 0 0 0,4 3-11 0,-1-3-1 16,3 2 0-16,0-2-799 16,0 3-160-16</inkml:trace>
  <inkml:trace contextRef="#ctx0" brushRef="#br0" timeOffset="-58610.55">20299 15513 345 0,'0'0'31'0,"0"0"-31"16,0 0 0-16,0 0 0 0,0 0 296 0,0 0 52 16,0 0 12-16,0 0 1 0,0 0-281 0,0 0-57 15,0 0-11-15,0 0-3 0,0 0 17 0,0 0 3 0,0 0 1 0,0-6 0 16,3 1 10-16,0-3 1 0,0 0 1 0,3-3 0 16,0 1 13-16,3-3 2 0,-3-3 1 0,3-5 0 15,3-6-18-15,-3 1-3 0,-1-1-1 0,1 1 0 16,3-1-19-16,3 4-4 15,6-4-1-15,-3 3 0 0,-3 0-12 0,0 3 0 0,0 0 0 0,-4 3 0 16,1-1 8-16,-3 1-8 0,3 2 0 0,-6 0 0 16,3 3 27-16,-3-1-1 0,0 4 0 0,0-1 0 15,-3 1-34-15,3 2-8 0,-3-3 0 16,0 3-1-16,0 0 41 0,-3 3 8 0,0 5 1 0,0 0 1 16,0 0-34-16,0 0 0 0,0 0 0 0,0 0 0 15,0 0 0-15,0 0 13 0,0 0-1 0,-6 0 0 16,3 3-12-16,-3 2-10 0,0 0 2 15,-3 3 0-15,0 3 8 0,0-1 0 0,-3 1 0 0,-3 5-8 16,-5-3-7-16,-1 3-1 0,3 0 0 0,3 0 0 16,-3-1 16-16,6 1 0 0,-3 0 0 0,0-3 0 15,3 1 8-15,4-4 7 16,-4 3 1-16,3-5 1 0,0 0-26 0,0 0-6 16,6-2-1-16,3-6 0 0,-3 5 25 0,3-5 5 0,0 0 1 0,0 0 0 0,0 0-15 0,0 0-12 15,0 0 3-15,3-8 0 0,3 3 9 0,0-3 11 16,0-3-3-16,3-2 0 0,3 0 4 0,-1-3 0 15,1 0 0-15,6-3 0 0,3 1-12 0,0-1 0 16,-3 1 0-16,0-1 0 0,-3 3 10 0,-1-2 6 16,-2 5 2-16,0-1 0 0,-3 4-9 0,-3 2-1 15,3-3-8-15,-3 6 12 0,0 0 16 0,-3-1 4 16,-3 6 0-16,0 0 0 0,0 0-32 0,0 0 0 0,0 0 0 0,0 0 0 31,0 0-21-31,0 0-7 0,0 0-2 0,0 0 0 0,0 0 30 0,0 0 0 0,0 0 0 0,-3 8 0 16,-3 0 0-16,0 3-16 0,-3 2 5 15,-3 0 1-15,3 3 10 0,-6 3 0 0,-5-1 0 16,-1 1-8-16,-3-1 8 0,6 3 0 0,3-5 0 0,0 0 0 16,0 0 0-16,1 0 0 0,2-3 0 0,0 0 0 15,3-2 24-15,0 0 0 0,0-1 0 0,0-2 0 32,3-3-109-32,0 1-22 0,0-1-4 0,3-2-959 0</inkml:trace>
  <inkml:trace contextRef="#ctx0" brushRef="#br0" timeOffset="115494.5">6452 17330 864 0,'0'0'38'16,"-6"3"8"-16,-3-3-37 0,0 0-9 0,0 0 0 0,3 0 0 0,0 0 192 0,-5 0 37 15,5-3 7-15,0 1 2 0,0-1-174 0,-3 0-34 0,-3 1-7 16,3-1-2-16,-3-2 40 0,6 2 8 15,-3 0 2-15,3 1 0 0,3-4-17 0,-3 6-3 16,6-2-1-16,0 2 0 0,-9-3-18 0,9 3-4 0,-6-5-1 16,6 5 0-16,0 0 13 0,0 0 4 15,0 0 0-15,0 0 0 0,0 0-27 0,0 0-5 0,0 0 0 0,0 0-1 16,0 0 8-16,9-3 1 0,3 1 1 0,3-1 0 16,0 3-21-16,3-3-10 0,-3 1 1 0,3 2 0 15,2 0 9-15,-2 0 0 0,3 0 10 16,0-3-10-16,0 3 8 0,3-3-8 0,2 1 0 0,-2 2 9 15,6-6-9-15,3 4 8 0,-1-1-8 0,10 0 8 16,3-2-8-16,2 3 0 0,-5-1 0 0,0 3-11 16,-4-3 29-16,4 3 6 0,3 0 0 0,-4 0 1 15,1 0-7-15,6 0-2 0,11 0 0 0,-5 0 0 16,-10 0 0-16,4 0 0 0,-3 0 0 0,-1 0 0 0,4-2-6 16,0-1-2-16,5 0 0 0,1 1 0 0,2-1-8 15,-5 3 0-15,-6 0 0 0,-1 0 0 16,4-3 0-16,-4 1 0 0,1 2 0 0,3 0 0 0,5 0 20 0,1 2 1 15,-3 1 1-15,-4 0 0 16,-2-1-10-16,-1 1-1 0,4 0-1 0,-3-1 0 16,2 1-10-16,4 0 12 0,3-3-12 0,-1 2 12 0,-5 3-12 0,-4-5 0 15,1 3 0-15,-3 0 0 0,-1-3 0 16,1 0 0-16,6 0 0 0,-4 0 0 0,7 0 0 0,-3 0 0 16,-4 2 9-16,-2-2-9 0,0 0 16 0,-4 0 0 15,1 0-1-15,3 0 0 0,-1-2-15 0,4-1 0 16,6 0 0-16,-7 3 0 0,4 0 0 0,-7-2 9 15,-2 2 1-15,0 0 0 0,0 0-20 0,-4-3-4 16,4 3-1-16,0-2 0 0,5 2 26 0,-2 2 5 0,0 1 0 16,-4-1 1-16,4-2-17 0,-3 3 0 0,-4 0 0 15,1-3 0-15,0 0 10 0,0 0 2 0,2 0 0 16,4-3 0-16,3 3-12 0,2-3 0 0,-2 3 0 16,-3 0 0-16,-1 0 0 0,1 0 8 0,-3 0-8 0,-1 0 8 15,4 3 5-15,0-3 1 0,2 0 0 16,4 3 0-16,-3-1-3 0,-4 1-1 0,1 0 0 15,0-1 0-15,-4 1-10 0,-2-3 0 0,3 0 0 0,-1 0 0 16,1 0 0-16,3 0 0 0,-1 0 0 0,4-3 0 16,-3 3 19-16,-1-2 5 0,-2 2 0 0,-3 0 1 15,0-3-25-15,-1 3 0 0,1-3 0 0,0 1 0 16,2-1 0-16,1 0 0 0,3 3 8 0,-1 0-8 16,-2-2 0-16,0-1 0 0,0 3 0 0,-7-2 0 15,1 2 0-15,0-3 0 0,-4 0-9 0,1 1 9 0,3-4-10 0,-3 1 10 16,3 2-8-16,2 1 8 15,1-4 9-15,0 4 7 0,-4-3 2 0,-2 2 0 0,0 0-18 16,-3 1 8-16,-3-4-8 0,-1 6 0 0,1-2 9 0,0-1-9 16,-3 0 0-16,0-2 9 0,-1 2-9 0,1 1 0 15,0-1 0-15,0 0 8 16,0 1-8-16,0-1 0 0,5 1 0 0,-2 2 8 0,-3-3-8 0,0 3 0 16,-3 0 0-16,-3 0 0 0,0 3 0 15,-1-1 0-15,-2-2 0 0,-3 0 0 0,3 3 0 0,-3-3 0 16,-3 2 8-16,0 1-8 0,-6-3 0 0,6 0 0 15,-6 0 0-15,0 0 0 0,0 0 0 0,6 5 0 16,-6-5-8-16,0 0 8 0,0 0-17 0,0 0 1 0,0 0 0 0,0 0 0 31,0 0-54-31,0 0-10 0,0 6-3 0,0 2-845 16,-9 2-170-16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45:05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6912 0 0,'0'0'608'0'0,"0"0"-480"0"0,0 0-128 0 0,0 0 0 0 0,0 0 0 0 0,0 0 88 0 0,0 0-88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04T03:45:04.8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78 11600 0 0,'0'0'256'0'0,"4"-7"48"0"0,0 0 16 0 0,-4 0 8 0 0,0 0-264 0 0,0 2-64 0 0,7-2 0 0 0,-3 3 0 0 0,-4 4 0 0 0,0 0 0 0 0,4-6 0 0 0,-1-1 0 0 0,1 3 0 0 0,-4 4 0 0 0,4-5 0 0 0,3-2-3424 0 0,2 2-696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8A00D-B41E-4E3C-9861-06F8A2996E1C}" type="datetimeFigureOut">
              <a:rPr lang="en-US" smtClean="0"/>
              <a:pPr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C975-7EB1-4364-989F-E9653D0D95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3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9FC93-BE23-4268-8660-B778EEA19518}" type="slidenum">
              <a:rPr lang="en-US"/>
              <a:pPr/>
              <a:t>6</a:t>
            </a:fld>
            <a:endParaRPr lang="en-US"/>
          </a:p>
        </p:txBody>
      </p:sp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DCB7DC51-AE1F-4387-ADFD-232DDD7D85BC}" type="slidenum">
              <a:rPr lang="en-US" sz="1200">
                <a:latin typeface="Tahoma" pitchFamily="34" charset="0"/>
              </a:rPr>
              <a:pPr algn="r"/>
              <a:t>6</a:t>
            </a:fld>
            <a:endParaRPr lang="en-US" sz="1200">
              <a:latin typeface="Tahoma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86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AEE67-1424-476B-9D3E-0F82DAAA96AD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8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26863-0D7B-4AF1-8053-05A1F21365A5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5D83-3C29-43A5-AD2C-C97FCD97C1C0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57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1">
                <a:latin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7121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51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2324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5843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01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8068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8777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8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2152-FA62-4290-AC01-14931B88F7F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2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7095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654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1"/>
            <a:ext cx="2057400" cy="5167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1"/>
            <a:ext cx="6019800" cy="5167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74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02DB-4CC3-4FF0-AE7D-C091958FC478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76DE-FA1C-4F9E-8AB8-6559464A4754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66B3-AC71-409C-B29A-B82964758C06}" type="datetime1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1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1AAC-BEFE-4992-AC20-F9B62E76C798}" type="datetime1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0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FB48-48EF-4A44-AA79-9C77B144AB40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7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820D9-D56A-4811-962D-1E9EA8404F10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6C5E2-8F0F-4A80-8C34-F889F7A2A1EA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BD09C-0818-41F9-AE15-AF0FA42EA2E7}" type="datetime1">
              <a:rPr lang="en-US" smtClean="0"/>
              <a:t>4/23/2024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05CB-DC2A-4F14-885C-3A85CE4B6C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63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79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u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Monotype Sorts" pitchFamily="2" charset="2"/>
        <a:buChar char="]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3.png"/><Relationship Id="rId1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7.png"/><Relationship Id="rId7" Type="http://schemas.openxmlformats.org/officeDocument/2006/relationships/image" Target="../media/image942.png"/><Relationship Id="rId12" Type="http://schemas.openxmlformats.org/officeDocument/2006/relationships/customXml" Target="../ink/ink12.xm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944.png"/><Relationship Id="rId5" Type="http://schemas.openxmlformats.org/officeDocument/2006/relationships/image" Target="../media/image724.png"/><Relationship Id="rId10" Type="http://schemas.openxmlformats.org/officeDocument/2006/relationships/customXml" Target="../ink/ink11.xml"/><Relationship Id="rId9" Type="http://schemas.openxmlformats.org/officeDocument/2006/relationships/image" Target="../media/image943.png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953.png"/><Relationship Id="rId34" Type="http://schemas.openxmlformats.org/officeDocument/2006/relationships/customXml" Target="../ink/ink16.xml"/><Relationship Id="rId33" Type="http://schemas.openxmlformats.org/officeDocument/2006/relationships/image" Target="../media/image959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724.png"/><Relationship Id="rId22" Type="http://schemas.openxmlformats.org/officeDocument/2006/relationships/customXml" Target="../ink/ink15.xml"/><Relationship Id="rId3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/>
              <a:t>Hash Tables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95AA1F-0770-4803-981C-B78D7888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72B8A-75B4-4900-A1D7-BB46E236A4C7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D3B2C-8C70-4F4B-AD15-AA3377AC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A4FCC4-3C16-FBB5-C0B6-039954601756}"/>
                  </a:ext>
                </a:extLst>
              </p14:cNvPr>
              <p14:cNvContentPartPr/>
              <p14:nvPr/>
            </p14:nvContentPartPr>
            <p14:xfrm>
              <a:off x="3154320" y="2889720"/>
              <a:ext cx="5907960" cy="330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A4FCC4-3C16-FBB5-C0B6-0399546017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4960" y="2880360"/>
                <a:ext cx="5926680" cy="332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70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Hashing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69258"/>
            <a:ext cx="8551862" cy="507076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2800" i="1" dirty="0"/>
              <a:t>You are given an initially empty hash table with capacity 11 and hash function </a:t>
            </a:r>
            <a:r>
              <a:rPr lang="en-GB" sz="2800" i="1" dirty="0">
                <a:solidFill>
                  <a:schemeClr val="accent6">
                    <a:lumMod val="75000"/>
                  </a:schemeClr>
                </a:solidFill>
              </a:rPr>
              <a:t>H (x) = x % 11</a:t>
            </a:r>
            <a:r>
              <a:rPr lang="en-GB" sz="2800" i="1" dirty="0"/>
              <a:t>. Keys 0, 1, 8, 9 are already in the table. Insert keys 52, 44, 56, 53, 61, 64.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800" i="1" dirty="0"/>
              <a:t>Resolve collisions (if any) using double hashing with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2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H’ (x) = 7 – (x % 7)</a:t>
            </a:r>
          </a:p>
          <a:p>
            <a:pPr>
              <a:lnSpc>
                <a:spcPct val="90000"/>
              </a:lnSpc>
            </a:pPr>
            <a:endParaRPr lang="en-GB" sz="2800" i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 err="1">
                <a:solidFill>
                  <a:srgbClr val="CC3300"/>
                </a:solidFill>
              </a:rPr>
              <a:t>k,i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baseline="-25000" dirty="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k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i="1" dirty="0" err="1">
                <a:solidFill>
                  <a:srgbClr val="CC3300"/>
                </a:solidFill>
              </a:rPr>
              <a:t>i</a:t>
            </a:r>
            <a:r>
              <a:rPr lang="en-US" sz="2800" i="1" dirty="0">
                <a:solidFill>
                  <a:srgbClr val="CC3300"/>
                </a:solidFill>
              </a:rPr>
              <a:t> h</a:t>
            </a:r>
            <a:r>
              <a:rPr lang="en-US" sz="2800" baseline="-25000" dirty="0">
                <a:solidFill>
                  <a:srgbClr val="CC3300"/>
                </a:solidFill>
              </a:rPr>
              <a:t>2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k</a:t>
            </a:r>
            <a:r>
              <a:rPr lang="en-US" sz="2800" dirty="0">
                <a:solidFill>
                  <a:srgbClr val="CC3300"/>
                </a:solidFill>
              </a:rPr>
              <a:t>))</a:t>
            </a:r>
            <a:r>
              <a:rPr lang="en-US" sz="2800" i="1" dirty="0">
                <a:solidFill>
                  <a:srgbClr val="CC3300"/>
                </a:solidFill>
              </a:rPr>
              <a:t> </a:t>
            </a:r>
            <a:r>
              <a:rPr lang="en-US" sz="2800" dirty="0">
                <a:solidFill>
                  <a:srgbClr val="CC3300"/>
                </a:solidFill>
              </a:rPr>
              <a:t>mod</a:t>
            </a:r>
            <a:r>
              <a:rPr lang="en-US" sz="2800" i="1" dirty="0">
                <a:solidFill>
                  <a:srgbClr val="CC3300"/>
                </a:solidFill>
              </a:rPr>
              <a:t> m 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B87EA-12A6-4587-93D6-57DD5BE5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5315B-AF9E-4EE2-A954-A6AC42388EE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AE93F-5FDC-4E0F-BCC4-6CBB68B6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605CB-DC2A-4F14-885C-3A85CE4B6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8213FF-43D3-E8DC-D84D-54DC02F4E0D0}"/>
                  </a:ext>
                </a:extLst>
              </p14:cNvPr>
              <p14:cNvContentPartPr/>
              <p14:nvPr/>
            </p14:nvContentPartPr>
            <p14:xfrm>
              <a:off x="484920" y="1706040"/>
              <a:ext cx="8294400" cy="35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8213FF-43D3-E8DC-D84D-54DC02F4E0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60" y="1696680"/>
                <a:ext cx="8313120" cy="36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8C81-C491-4DD1-9BD2-B649692E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312152-FA62-4290-AC01-14931B88F7F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E8B58-49C0-4B23-9625-EB2E5D6F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605CB-DC2A-4F14-885C-3A85CE4B6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2F73BF-6348-4C77-BB05-48D3E72C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17" y="381000"/>
            <a:ext cx="8311685" cy="36179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B7BBA26-0B7C-B05F-B1E9-EFB989FB1BFD}"/>
                  </a:ext>
                </a:extLst>
              </p14:cNvPr>
              <p14:cNvContentPartPr/>
              <p14:nvPr/>
            </p14:nvContentPartPr>
            <p14:xfrm>
              <a:off x="1294200" y="1103040"/>
              <a:ext cx="7512840" cy="5106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B7BBA26-0B7C-B05F-B1E9-EFB989FB1B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4840" y="1093680"/>
                <a:ext cx="7531560" cy="51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34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Direct-Address tables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Hash Tables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Hash Functions</a:t>
            </a:r>
          </a:p>
          <a:p>
            <a:r>
              <a:rPr lang="en-US" sz="2800" dirty="0"/>
              <a:t>Open Addressing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F4C1F-AC47-47B6-ACC2-8197691C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EB68-9715-488C-BFEB-D8ADE9CAEFED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475B8-9E59-43FD-95F9-A8DFB6E1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487363"/>
          </a:xfrm>
        </p:spPr>
        <p:txBody>
          <a:bodyPr>
            <a:normAutofit fontScale="90000"/>
          </a:bodyPr>
          <a:lstStyle/>
          <a:p>
            <a:r>
              <a:rPr lang="en-US" dirty="0"/>
              <a:t>Open Addressing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r>
              <a:rPr lang="en-US" sz="2800" dirty="0"/>
              <a:t>An alternative to chaining for handling collisions.</a:t>
            </a:r>
          </a:p>
          <a:p>
            <a:r>
              <a:rPr lang="en-US" sz="2800" b="1" dirty="0">
                <a:solidFill>
                  <a:srgbClr val="CC3300"/>
                </a:solidFill>
              </a:rPr>
              <a:t>Idea:</a:t>
            </a:r>
          </a:p>
          <a:p>
            <a:pPr lvl="1"/>
            <a:r>
              <a:rPr lang="en-US" sz="2400" dirty="0"/>
              <a:t>Store all keys in the hash table itself. </a:t>
            </a:r>
          </a:p>
          <a:p>
            <a:pPr lvl="1"/>
            <a:r>
              <a:rPr lang="en-US" sz="2400" dirty="0"/>
              <a:t>Each slot contains either a key or NIL.</a:t>
            </a:r>
          </a:p>
          <a:p>
            <a:pPr lvl="1"/>
            <a:r>
              <a:rPr lang="en-US" sz="2400" dirty="0"/>
              <a:t>To </a:t>
            </a:r>
            <a:r>
              <a:rPr lang="en-US" sz="2400" b="1" i="1" dirty="0">
                <a:solidFill>
                  <a:schemeClr val="hlink"/>
                </a:solidFill>
              </a:rPr>
              <a:t>search</a:t>
            </a:r>
            <a:r>
              <a:rPr lang="en-US" sz="2400" b="1" dirty="0">
                <a:solidFill>
                  <a:schemeClr val="hlink"/>
                </a:solidFill>
              </a:rPr>
              <a:t> </a:t>
            </a:r>
            <a:r>
              <a:rPr lang="en-US" sz="2400" dirty="0"/>
              <a:t>for key </a:t>
            </a:r>
            <a:r>
              <a:rPr lang="en-US" sz="2400" i="1" dirty="0"/>
              <a:t>k</a:t>
            </a:r>
            <a:r>
              <a:rPr lang="en-US" sz="2400" dirty="0"/>
              <a:t>:</a:t>
            </a:r>
          </a:p>
          <a:p>
            <a:pPr lvl="2"/>
            <a:r>
              <a:rPr lang="en-US" sz="2000" dirty="0"/>
              <a:t>Examine slot 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). Examining a slot is known as a </a:t>
            </a:r>
            <a:r>
              <a:rPr lang="en-US" sz="2000" b="1" dirty="0">
                <a:solidFill>
                  <a:schemeClr val="hlink"/>
                </a:solidFill>
              </a:rPr>
              <a:t>probe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If slot </a:t>
            </a:r>
            <a:r>
              <a:rPr lang="en-US" sz="2000" i="1" dirty="0"/>
              <a:t>h</a:t>
            </a:r>
            <a:r>
              <a:rPr lang="en-US" sz="2000" dirty="0"/>
              <a:t>(</a:t>
            </a:r>
            <a:r>
              <a:rPr lang="en-US" sz="2000" i="1" dirty="0"/>
              <a:t>k</a:t>
            </a:r>
            <a:r>
              <a:rPr lang="en-US" sz="2000" dirty="0"/>
              <a:t>) contains key </a:t>
            </a:r>
            <a:r>
              <a:rPr lang="en-US" sz="2000" i="1" dirty="0"/>
              <a:t>k</a:t>
            </a:r>
            <a:r>
              <a:rPr lang="en-US" sz="2000" dirty="0"/>
              <a:t>, the search is successful. If the slot contains NIL, the search is unsuccessful.</a:t>
            </a:r>
          </a:p>
          <a:p>
            <a:pPr lvl="2"/>
            <a:r>
              <a:rPr lang="en-US" sz="2000" dirty="0"/>
              <a:t>There’s a third possibility: </a:t>
            </a:r>
            <a:r>
              <a:rPr lang="en-US" sz="2000" b="1" dirty="0">
                <a:solidFill>
                  <a:schemeClr val="hlink"/>
                </a:solidFill>
              </a:rPr>
              <a:t>slot </a:t>
            </a:r>
            <a:r>
              <a:rPr lang="en-US" sz="2000" b="1" i="1" dirty="0">
                <a:solidFill>
                  <a:schemeClr val="hlink"/>
                </a:solidFill>
              </a:rPr>
              <a:t>h</a:t>
            </a:r>
            <a:r>
              <a:rPr lang="en-US" sz="2000" b="1" dirty="0">
                <a:solidFill>
                  <a:schemeClr val="hlink"/>
                </a:solidFill>
              </a:rPr>
              <a:t>(</a:t>
            </a:r>
            <a:r>
              <a:rPr lang="en-US" sz="2000" b="1" i="1" dirty="0">
                <a:solidFill>
                  <a:schemeClr val="hlink"/>
                </a:solidFill>
              </a:rPr>
              <a:t>k</a:t>
            </a:r>
            <a:r>
              <a:rPr lang="en-US" sz="2000" b="1" dirty="0">
                <a:solidFill>
                  <a:schemeClr val="hlink"/>
                </a:solidFill>
              </a:rPr>
              <a:t>) contains a key that is not </a:t>
            </a:r>
            <a:r>
              <a:rPr lang="en-US" sz="2000" b="1" i="1" dirty="0">
                <a:solidFill>
                  <a:schemeClr val="hlink"/>
                </a:solidFill>
              </a:rPr>
              <a:t>k</a:t>
            </a:r>
            <a:r>
              <a:rPr lang="en-US" sz="2000" dirty="0"/>
              <a:t>.</a:t>
            </a:r>
          </a:p>
          <a:p>
            <a:pPr lvl="3"/>
            <a:r>
              <a:rPr lang="en-US" sz="1800" dirty="0"/>
              <a:t>Compute the index of some other slot, based on </a:t>
            </a:r>
            <a:r>
              <a:rPr lang="en-US" sz="1800" i="1" dirty="0"/>
              <a:t>k</a:t>
            </a:r>
            <a:r>
              <a:rPr lang="en-US" sz="1800" dirty="0"/>
              <a:t> and which probe we are on.</a:t>
            </a:r>
          </a:p>
          <a:p>
            <a:pPr lvl="3"/>
            <a:r>
              <a:rPr lang="en-US" sz="1800" dirty="0"/>
              <a:t>Keep probing until we either find key </a:t>
            </a:r>
            <a:r>
              <a:rPr lang="en-US" sz="1800" i="1" dirty="0"/>
              <a:t>k</a:t>
            </a:r>
            <a:r>
              <a:rPr lang="en-US" sz="1800" dirty="0"/>
              <a:t> or we find a slot holding NIL.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44408-C31B-46BE-9DFC-8F312266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C98-4DCE-4D64-A1CA-CFE518D0A1F7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17A809-3AC6-4FB6-B18C-148C119F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A4933D-80FA-36C5-6285-B90D5D758FE9}"/>
                  </a:ext>
                </a:extLst>
              </p14:cNvPr>
              <p14:cNvContentPartPr/>
              <p14:nvPr/>
            </p14:nvContentPartPr>
            <p14:xfrm>
              <a:off x="2037600" y="1507680"/>
              <a:ext cx="6432120" cy="315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A4933D-80FA-36C5-6285-B90D5D758F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8240" y="1498320"/>
                <a:ext cx="6450840" cy="31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79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Probe Sequence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Sequence of slots examined during a key search constitutes a </a:t>
            </a:r>
            <a:r>
              <a:rPr lang="en-US" b="1" i="1">
                <a:solidFill>
                  <a:srgbClr val="CC3300"/>
                </a:solidFill>
              </a:rPr>
              <a:t>probe sequence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Probe sequence must be a permutation of the slot numbers.</a:t>
            </a:r>
          </a:p>
          <a:p>
            <a:pPr lvl="1">
              <a:lnSpc>
                <a:spcPct val="90000"/>
              </a:lnSpc>
            </a:pPr>
            <a:r>
              <a:rPr lang="en-US"/>
              <a:t>We examine every slot in the table, if we have to.</a:t>
            </a:r>
          </a:p>
          <a:p>
            <a:pPr lvl="1">
              <a:lnSpc>
                <a:spcPct val="90000"/>
              </a:lnSpc>
            </a:pPr>
            <a:r>
              <a:rPr lang="en-US"/>
              <a:t>We don’t examine any slot more than once.</a:t>
            </a:r>
          </a:p>
          <a:p>
            <a:pPr>
              <a:lnSpc>
                <a:spcPct val="90000"/>
              </a:lnSpc>
            </a:pPr>
            <a:r>
              <a:rPr lang="en-US"/>
              <a:t>The hash function is extended to:</a:t>
            </a:r>
          </a:p>
          <a:p>
            <a:pPr lvl="1">
              <a:lnSpc>
                <a:spcPct val="90000"/>
              </a:lnSpc>
            </a:pPr>
            <a:r>
              <a:rPr lang="en-US" b="1" i="1">
                <a:solidFill>
                  <a:srgbClr val="CC3300"/>
                </a:solidFill>
              </a:rPr>
              <a:t>h</a:t>
            </a:r>
            <a:r>
              <a:rPr lang="en-US" b="1">
                <a:solidFill>
                  <a:srgbClr val="CC3300"/>
                </a:solidFill>
              </a:rPr>
              <a:t> : </a:t>
            </a:r>
            <a:r>
              <a:rPr lang="en-US" b="1" i="1">
                <a:solidFill>
                  <a:srgbClr val="CC3300"/>
                </a:solidFill>
              </a:rPr>
              <a:t>U</a:t>
            </a:r>
            <a:r>
              <a:rPr lang="en-US" b="1">
                <a:solidFill>
                  <a:srgbClr val="CC3300"/>
                </a:solidFill>
              </a:rPr>
              <a:t> </a:t>
            </a:r>
            <a:r>
              <a:rPr lang="en-US" b="1">
                <a:solidFill>
                  <a:srgbClr val="CC3300"/>
                </a:solidFill>
                <a:sym typeface="Symbol" pitchFamily="18" charset="2"/>
              </a:rPr>
              <a:t> {0, 1, …, </a:t>
            </a:r>
            <a:r>
              <a:rPr lang="en-US" b="1" i="1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b="1">
                <a:solidFill>
                  <a:srgbClr val="CC3300"/>
                </a:solidFill>
                <a:sym typeface="Symbol" pitchFamily="18" charset="2"/>
              </a:rPr>
              <a:t> – 1}  {0, 1, …, </a:t>
            </a:r>
            <a:r>
              <a:rPr lang="en-US" b="1" i="1">
                <a:solidFill>
                  <a:srgbClr val="CC3300"/>
                </a:solidFill>
                <a:sym typeface="Symbol" pitchFamily="18" charset="2"/>
              </a:rPr>
              <a:t>m</a:t>
            </a:r>
            <a:r>
              <a:rPr lang="en-US" b="1">
                <a:solidFill>
                  <a:srgbClr val="CC3300"/>
                </a:solidFill>
                <a:sym typeface="Symbol" pitchFamily="18" charset="2"/>
              </a:rPr>
              <a:t> – 1}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000" i="1"/>
              <a:t>                       </a:t>
            </a:r>
            <a:r>
              <a:rPr lang="en-US" sz="1800" i="1"/>
              <a:t>          </a:t>
            </a:r>
            <a:r>
              <a:rPr lang="en-US" sz="1800">
                <a:solidFill>
                  <a:schemeClr val="hlink"/>
                </a:solidFill>
              </a:rPr>
              <a:t>probe number                               slot number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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,0), 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,1),…,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h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k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,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–1) should be a permutation of   0, 1,…,</a:t>
            </a:r>
            <a:r>
              <a:rPr lang="en-US" sz="2800" i="1">
                <a:solidFill>
                  <a:schemeClr val="tx1"/>
                </a:solidFill>
                <a:sym typeface="Symbol" pitchFamily="18" charset="2"/>
              </a:rPr>
              <a:t> m</a:t>
            </a:r>
            <a:r>
              <a:rPr lang="en-US" sz="2800">
                <a:solidFill>
                  <a:schemeClr val="tx1"/>
                </a:solidFill>
                <a:sym typeface="Symbol" pitchFamily="18" charset="2"/>
              </a:rPr>
              <a:t>–1.</a:t>
            </a:r>
            <a:endParaRPr lang="en-US" sz="280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08548" name="AutoShape 4"/>
          <p:cNvSpPr>
            <a:spLocks/>
          </p:cNvSpPr>
          <p:nvPr/>
        </p:nvSpPr>
        <p:spPr bwMode="auto">
          <a:xfrm rot="-5400000">
            <a:off x="3238500" y="36957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50" name="AutoShape 6"/>
          <p:cNvSpPr>
            <a:spLocks/>
          </p:cNvSpPr>
          <p:nvPr/>
        </p:nvSpPr>
        <p:spPr bwMode="auto">
          <a:xfrm rot="-5400000">
            <a:off x="6134100" y="3695700"/>
            <a:ext cx="76200" cy="2286000"/>
          </a:xfrm>
          <a:prstGeom prst="leftBrace">
            <a:avLst>
              <a:gd name="adj1" fmla="val 2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B791A0A-D6A6-42CE-9BF8-17F3B98064A8}"/>
                  </a:ext>
                </a:extLst>
              </p14:cNvPr>
              <p14:cNvContentPartPr/>
              <p14:nvPr/>
            </p14:nvContentPartPr>
            <p14:xfrm>
              <a:off x="3955210" y="5093435"/>
              <a:ext cx="30240" cy="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B791A0A-D6A6-42CE-9BF8-17F3B98064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6210" y="5084795"/>
                <a:ext cx="47880" cy="25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95C09-FC96-45BE-AADF-FB80203B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D679-4378-4A1C-9118-51839560E7C2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C99AFC-B64E-484A-A01B-48505D3F7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3DDDA3-2C4E-EC7B-21F6-DADE588971D1}"/>
                  </a:ext>
                </a:extLst>
              </p14:cNvPr>
              <p14:cNvContentPartPr/>
              <p14:nvPr/>
            </p14:nvContentPartPr>
            <p14:xfrm>
              <a:off x="745560" y="1871640"/>
              <a:ext cx="6244200" cy="37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3DDDA3-2C4E-EC7B-21F6-DADE588971D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36200" y="1862280"/>
                <a:ext cx="6262920" cy="37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821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4111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Probe Sequences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410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ideal situation is </a:t>
            </a:r>
            <a:r>
              <a:rPr lang="en-US" sz="2800" b="1" i="1" dirty="0">
                <a:solidFill>
                  <a:srgbClr val="CC3300"/>
                </a:solidFill>
              </a:rPr>
              <a:t>uniform hashing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Generalization of simple uniform hashing.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Each key is equally likely to have any of the </a:t>
            </a:r>
            <a:r>
              <a:rPr lang="en-US" sz="2400" i="1" dirty="0"/>
              <a:t>m</a:t>
            </a:r>
            <a:r>
              <a:rPr lang="en-US" sz="2400" dirty="0"/>
              <a:t>! permutations of </a:t>
            </a:r>
            <a:r>
              <a:rPr lang="en-US" sz="2400" dirty="0">
                <a:sym typeface="Symbol" pitchFamily="18" charset="2"/>
              </a:rPr>
              <a:t>0, 1,…,</a:t>
            </a:r>
            <a:r>
              <a:rPr lang="en-US" sz="2400" i="1" dirty="0">
                <a:sym typeface="Symbol" pitchFamily="18" charset="2"/>
              </a:rPr>
              <a:t> m</a:t>
            </a:r>
            <a:r>
              <a:rPr lang="en-US" sz="2400" dirty="0">
                <a:sym typeface="Symbol" pitchFamily="18" charset="2"/>
              </a:rPr>
              <a:t>–1 as its probe sequence.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It is 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hard to implement</a:t>
            </a:r>
            <a:r>
              <a:rPr lang="en-US" sz="2800" dirty="0">
                <a:sym typeface="Symbol" pitchFamily="18" charset="2"/>
              </a:rPr>
              <a:t> true uniform hashing.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CC3300"/>
                </a:solidFill>
                <a:sym typeface="Symbol" pitchFamily="18" charset="2"/>
              </a:rPr>
              <a:t>Approximate</a:t>
            </a:r>
            <a:r>
              <a:rPr lang="en-US" sz="2400" dirty="0">
                <a:sym typeface="Symbol" pitchFamily="18" charset="2"/>
              </a:rPr>
              <a:t> with techniques that at least guarantee that the probe sequence is a permutation of 0, 1,…,</a:t>
            </a:r>
            <a:r>
              <a:rPr lang="en-US" sz="2400" i="1" dirty="0">
                <a:sym typeface="Symbol" pitchFamily="18" charset="2"/>
              </a:rPr>
              <a:t> m</a:t>
            </a:r>
            <a:r>
              <a:rPr lang="en-US" sz="2400" dirty="0">
                <a:sym typeface="Symbol" pitchFamily="18" charset="2"/>
              </a:rPr>
              <a:t>–1.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hlink"/>
                </a:solidFill>
                <a:sym typeface="Symbol" pitchFamily="18" charset="2"/>
              </a:rPr>
              <a:t>Some techniques: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Use </a:t>
            </a:r>
            <a:r>
              <a:rPr lang="en-US" sz="2400" b="1" i="1" dirty="0">
                <a:solidFill>
                  <a:srgbClr val="CC3300"/>
                </a:solidFill>
                <a:sym typeface="Symbol" pitchFamily="18" charset="2"/>
              </a:rPr>
              <a:t>auxiliary hash functions</a:t>
            </a:r>
            <a:r>
              <a:rPr lang="en-US" sz="2400" i="1" dirty="0">
                <a:sym typeface="Symbol" pitchFamily="18" charset="2"/>
              </a:rPr>
              <a:t>.</a:t>
            </a:r>
            <a:endParaRPr lang="en-US" sz="2400" dirty="0">
              <a:sym typeface="Symbol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Linear Probing.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Quadratic Probing.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Double Hashing.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83856-26BB-4FA9-B20A-9234668C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AE58A-E754-4D2B-AE7E-D4AE1E754057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6289F-76E7-4F5D-ABEE-9FA43ECB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92C8C1-838F-6AFB-59B3-936F41877A76}"/>
                  </a:ext>
                </a:extLst>
              </p14:cNvPr>
              <p14:cNvContentPartPr/>
              <p14:nvPr/>
            </p14:nvContentPartPr>
            <p14:xfrm>
              <a:off x="541800" y="3826080"/>
              <a:ext cx="6699600" cy="241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92C8C1-838F-6AFB-59B3-936F41877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2440" y="3816720"/>
                <a:ext cx="6718320" cy="24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98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8229600" cy="685800"/>
          </a:xfrm>
        </p:spPr>
        <p:txBody>
          <a:bodyPr anchor="b">
            <a:noAutofit/>
          </a:bodyPr>
          <a:lstStyle/>
          <a:p>
            <a:r>
              <a:rPr lang="en-US" sz="4000" dirty="0"/>
              <a:t>Linear Probing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8001000" cy="31480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given an ordinary hash fn. h’: U </a:t>
            </a:r>
            <a:r>
              <a:rPr lang="en-US" sz="2400" dirty="0">
                <a:sym typeface="Symbol" pitchFamily="18" charset="2"/>
              </a:rPr>
              <a:t> [0, 1, …, m-1], called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i="1" dirty="0">
                <a:sym typeface="Symbol" pitchFamily="18" charset="2"/>
              </a:rPr>
              <a:t>auxiliary hash  function</a:t>
            </a:r>
            <a:r>
              <a:rPr lang="en-US" sz="2400" dirty="0">
                <a:sym typeface="Symbol" pitchFamily="18" charset="2"/>
              </a:rPr>
              <a:t>, define the hash function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                h(k, </a:t>
            </a:r>
            <a:r>
              <a:rPr lang="en-US" sz="2400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) = ( h’(k) + </a:t>
            </a:r>
            <a:r>
              <a:rPr lang="en-US" sz="2400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) </a:t>
            </a:r>
            <a:r>
              <a:rPr lang="en-US" sz="2400" i="1" dirty="0">
                <a:sym typeface="Symbol" pitchFamily="18" charset="2"/>
              </a:rPr>
              <a:t>mod</a:t>
            </a:r>
            <a:r>
              <a:rPr lang="en-US" sz="2400" dirty="0">
                <a:sym typeface="Symbol" pitchFamily="18" charset="2"/>
              </a:rPr>
              <a:t> m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for </a:t>
            </a:r>
            <a:r>
              <a:rPr lang="en-US" sz="2400" dirty="0" err="1">
                <a:sym typeface="Symbol" pitchFamily="18" charset="2"/>
              </a:rPr>
              <a:t>i</a:t>
            </a:r>
            <a:r>
              <a:rPr lang="en-US" sz="2400" dirty="0">
                <a:sym typeface="Symbol" pitchFamily="18" charset="2"/>
              </a:rPr>
              <a:t> = 0, 1, …, m-1.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Therefore, given key k the first slot probed is T[ h’(k) ], i.e., the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slot given by the auxiliary hash fn. Next probed are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T[ h’(k)+1 ], T[ h’(k)+2 ], ....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28600" y="4062413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divisor = b </a:t>
            </a:r>
            <a:r>
              <a:rPr lang="en-US" sz="2000" dirty="0"/>
              <a:t>(number of buckets)</a:t>
            </a:r>
            <a:r>
              <a:rPr lang="en-US" sz="2000" dirty="0">
                <a:solidFill>
                  <a:schemeClr val="hlink"/>
                </a:solidFill>
              </a:rPr>
              <a:t> = 17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000" dirty="0">
                <a:solidFill>
                  <a:schemeClr val="hlink"/>
                </a:solidFill>
              </a:rPr>
              <a:t>Home bucket = key % 17</a:t>
            </a:r>
            <a:r>
              <a:rPr lang="en-US" sz="2000" dirty="0"/>
              <a:t>.</a:t>
            </a: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685800" y="4648200"/>
            <a:ext cx="7772400" cy="838200"/>
            <a:chOff x="480" y="2784"/>
            <a:chExt cx="4896" cy="528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480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768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1056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1344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1632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920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208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2496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784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072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360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3648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3936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1" name="Rectangle 19"/>
            <p:cNvSpPr>
              <a:spLocks noChangeArrowheads="1"/>
            </p:cNvSpPr>
            <p:nvPr/>
          </p:nvSpPr>
          <p:spPr bwMode="auto">
            <a:xfrm>
              <a:off x="4224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 noChangeArrowheads="1"/>
            </p:cNvSpPr>
            <p:nvPr/>
          </p:nvSpPr>
          <p:spPr bwMode="auto">
            <a:xfrm>
              <a:off x="4512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3" name="Rectangle 21"/>
            <p:cNvSpPr>
              <a:spLocks noChangeArrowheads="1"/>
            </p:cNvSpPr>
            <p:nvPr/>
          </p:nvSpPr>
          <p:spPr bwMode="auto">
            <a:xfrm>
              <a:off x="4800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4" name="Rectangle 22"/>
            <p:cNvSpPr>
              <a:spLocks noChangeArrowheads="1"/>
            </p:cNvSpPr>
            <p:nvPr/>
          </p:nvSpPr>
          <p:spPr bwMode="auto">
            <a:xfrm>
              <a:off x="5088" y="3072"/>
              <a:ext cx="288" cy="24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5" name="Text Box 23"/>
            <p:cNvSpPr txBox="1">
              <a:spLocks noChangeArrowheads="1"/>
            </p:cNvSpPr>
            <p:nvPr/>
          </p:nvSpPr>
          <p:spPr bwMode="auto">
            <a:xfrm>
              <a:off x="528" y="2784"/>
              <a:ext cx="288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4296" name="Text Box 24"/>
            <p:cNvSpPr txBox="1">
              <a:spLocks noChangeArrowheads="1"/>
            </p:cNvSpPr>
            <p:nvPr/>
          </p:nvSpPr>
          <p:spPr bwMode="auto">
            <a:xfrm>
              <a:off x="1632" y="2784"/>
              <a:ext cx="288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4297" name="Text Box 25"/>
            <p:cNvSpPr txBox="1">
              <a:spLocks noChangeArrowheads="1"/>
            </p:cNvSpPr>
            <p:nvPr/>
          </p:nvSpPr>
          <p:spPr bwMode="auto">
            <a:xfrm>
              <a:off x="2784" y="2784"/>
              <a:ext cx="288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4298" name="Text Box 26"/>
            <p:cNvSpPr txBox="1">
              <a:spLocks noChangeArrowheads="1"/>
            </p:cNvSpPr>
            <p:nvPr/>
          </p:nvSpPr>
          <p:spPr bwMode="auto">
            <a:xfrm>
              <a:off x="3936" y="2784"/>
              <a:ext cx="336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54299" name="Text Box 27"/>
            <p:cNvSpPr txBox="1">
              <a:spLocks noChangeArrowheads="1"/>
            </p:cNvSpPr>
            <p:nvPr/>
          </p:nvSpPr>
          <p:spPr bwMode="auto">
            <a:xfrm>
              <a:off x="5040" y="2784"/>
              <a:ext cx="336" cy="29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</a:rPr>
                <a:t>16</a:t>
              </a:r>
            </a:p>
          </p:txBody>
        </p:sp>
      </p:grp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228600" y="5715000"/>
            <a:ext cx="8763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Tx/>
              <a:buChar char="•"/>
            </a:pPr>
            <a:r>
              <a:rPr lang="en-US" sz="2400">
                <a:latin typeface="Times New Roman" pitchFamily="18" charset="0"/>
              </a:rPr>
              <a:t>Put in keys: </a:t>
            </a:r>
            <a:r>
              <a:rPr lang="en-US" sz="2400">
                <a:solidFill>
                  <a:schemeClr val="hlink"/>
                </a:solidFill>
                <a:latin typeface="Times New Roman" pitchFamily="18" charset="0"/>
              </a:rPr>
              <a:t>6, 12, 34, 29, 28, 11, 23, 7, 0, 33, 30, 45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3429000" y="50292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6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6096000" y="50292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12</a:t>
            </a:r>
          </a:p>
        </p:txBody>
      </p:sp>
      <p:sp>
        <p:nvSpPr>
          <p:cNvPr id="54303" name="Text Box 31"/>
          <p:cNvSpPr txBox="1">
            <a:spLocks noChangeArrowheads="1"/>
          </p:cNvSpPr>
          <p:nvPr/>
        </p:nvSpPr>
        <p:spPr bwMode="auto">
          <a:xfrm>
            <a:off x="6629400" y="50292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29</a:t>
            </a:r>
          </a:p>
        </p:txBody>
      </p:sp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685800" y="5029201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34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5715000" y="50292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28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7086600" y="50292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11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886200" y="5029201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23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4419600" y="50292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7</a:t>
            </a:r>
          </a:p>
        </p:txBody>
      </p: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1219200" y="5029201"/>
            <a:ext cx="381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0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8001000" y="50292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33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7543800" y="5029201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30</a:t>
            </a: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1600200" y="5029201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45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2286001" y="2193925"/>
            <a:ext cx="5354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hlink"/>
                </a:solidFill>
              </a:rPr>
              <a:t>key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2971801" y="2193925"/>
            <a:ext cx="16857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u="none" dirty="0">
                <a:solidFill>
                  <a:schemeClr val="hlink"/>
                </a:solidFill>
              </a:rPr>
              <a:t>Probe number</a:t>
            </a:r>
          </a:p>
        </p:txBody>
      </p:sp>
      <p:sp>
        <p:nvSpPr>
          <p:cNvPr id="46" name="Text Box 6"/>
          <p:cNvSpPr txBox="1">
            <a:spLocks noChangeArrowheads="1"/>
          </p:cNvSpPr>
          <p:nvPr/>
        </p:nvSpPr>
        <p:spPr bwMode="auto">
          <a:xfrm>
            <a:off x="4800600" y="2193925"/>
            <a:ext cx="274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u="none">
                <a:solidFill>
                  <a:schemeClr val="hlink"/>
                </a:solidFill>
              </a:rPr>
              <a:t>Auxiliary hash function</a:t>
            </a:r>
          </a:p>
        </p:txBody>
      </p:sp>
      <p:sp>
        <p:nvSpPr>
          <p:cNvPr id="47" name="Line 7"/>
          <p:cNvSpPr>
            <a:spLocks noChangeShapeType="1"/>
          </p:cNvSpPr>
          <p:nvPr/>
        </p:nvSpPr>
        <p:spPr bwMode="auto">
          <a:xfrm flipV="1">
            <a:off x="2514600" y="20415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"/>
          <p:cNvSpPr>
            <a:spLocks noChangeShapeType="1"/>
          </p:cNvSpPr>
          <p:nvPr/>
        </p:nvSpPr>
        <p:spPr bwMode="auto">
          <a:xfrm flipH="1" flipV="1">
            <a:off x="3276600" y="2041525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H="1" flipV="1">
            <a:off x="4191000" y="2041525"/>
            <a:ext cx="1066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F2F07-2079-4100-8ECE-4FF443D6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1A0E5-09A6-43D3-8B97-CB01C8CF21CA}" type="datetime1">
              <a:rPr lang="en-US" smtClean="0"/>
              <a:t>4/23/2024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7D909-F834-4F0A-B516-04A2A323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E839AC5-19EE-136E-41F7-B272A89938F1}"/>
                  </a:ext>
                </a:extLst>
              </p14:cNvPr>
              <p14:cNvContentPartPr/>
              <p14:nvPr/>
            </p14:nvContentPartPr>
            <p14:xfrm>
              <a:off x="1308960" y="1411560"/>
              <a:ext cx="7720920" cy="414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E839AC5-19EE-136E-41F7-B272A89938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600" y="1402200"/>
                <a:ext cx="7739640" cy="41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04EB09-4FCB-3E5C-0C72-8E13624C0AFF}"/>
                  </a:ext>
                </a:extLst>
              </p14:cNvPr>
              <p14:cNvContentPartPr/>
              <p14:nvPr/>
            </p14:nvContentPartPr>
            <p14:xfrm>
              <a:off x="368280" y="3673800"/>
              <a:ext cx="8660520" cy="272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04EB09-4FCB-3E5C-0C72-8E13624C0A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920" y="3664440"/>
                <a:ext cx="8679240" cy="27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850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4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build="p" autoUpdateAnimBg="0"/>
      <p:bldP spid="54300" grpId="0" autoUpdateAnimBg="0"/>
      <p:bldP spid="54301" grpId="0" autoUpdateAnimBg="0"/>
      <p:bldP spid="54302" grpId="0" autoUpdateAnimBg="0"/>
      <p:bldP spid="54303" grpId="0" autoUpdateAnimBg="0"/>
      <p:bldP spid="54304" grpId="0" autoUpdateAnimBg="0"/>
      <p:bldP spid="54305" grpId="0" autoUpdateAnimBg="0"/>
      <p:bldP spid="54306" grpId="0" autoUpdateAnimBg="0"/>
      <p:bldP spid="54307" grpId="0" autoUpdateAnimBg="0"/>
      <p:bldP spid="54308" grpId="0" autoUpdateAnimBg="0"/>
      <p:bldP spid="54309" grpId="0" autoUpdateAnimBg="0"/>
      <p:bldP spid="54310" grpId="0" autoUpdateAnimBg="0"/>
      <p:bldP spid="54311" grpId="0" autoUpdateAnimBg="0"/>
      <p:bldP spid="543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Probing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839200" cy="5334000"/>
          </a:xfrm>
        </p:spPr>
        <p:txBody>
          <a:bodyPr/>
          <a:lstStyle/>
          <a:p>
            <a:r>
              <a:rPr lang="en-US" sz="2800" dirty="0"/>
              <a:t>Suffers from </a:t>
            </a:r>
            <a:r>
              <a:rPr lang="en-US" sz="2800" b="1" i="1" dirty="0">
                <a:solidFill>
                  <a:srgbClr val="CC3300"/>
                </a:solidFill>
              </a:rPr>
              <a:t>primary clustering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Long runs of occupied sequences build up.</a:t>
            </a:r>
          </a:p>
          <a:p>
            <a:pPr lvl="1"/>
            <a:r>
              <a:rPr lang="en-US" sz="2400" dirty="0"/>
              <a:t>Long runs tend to get longer, since an empty slot preceded by </a:t>
            </a:r>
            <a:r>
              <a:rPr lang="en-US" sz="2400" i="1" dirty="0" err="1"/>
              <a:t>i</a:t>
            </a:r>
            <a:r>
              <a:rPr lang="en-US" sz="2400" dirty="0"/>
              <a:t> full slots gets filled next</a:t>
            </a:r>
          </a:p>
          <a:p>
            <a:pPr lvl="1"/>
            <a:r>
              <a:rPr lang="en-US" sz="2400" dirty="0"/>
              <a:t>Hence, average search and insertion times increase.</a:t>
            </a:r>
          </a:p>
          <a:p>
            <a:pPr lvl="1"/>
            <a:endParaRPr lang="en-US" sz="2400" i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A2624F-A5DD-4EF3-B0DC-A990FA13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07AF-DA74-4850-8CCF-8C3F1947C763}" type="datetime1">
              <a:rPr lang="en-US" smtClean="0"/>
              <a:t>4/23/2024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1ED1F6-B159-4A5C-831C-91CEEF20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05CB-DC2A-4F14-885C-3A85CE4B6CA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Quadratic Probing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066800"/>
            <a:ext cx="8780462" cy="5029200"/>
          </a:xfrm>
        </p:spPr>
        <p:txBody>
          <a:bodyPr/>
          <a:lstStyle/>
          <a:p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 err="1">
                <a:solidFill>
                  <a:srgbClr val="CC3300"/>
                </a:solidFill>
              </a:rPr>
              <a:t>k,i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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k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+ c</a:t>
            </a:r>
            <a:r>
              <a:rPr lang="en-US" sz="2800" baseline="-25000" dirty="0">
                <a:solidFill>
                  <a:srgbClr val="CC3300"/>
                </a:solidFill>
              </a:rPr>
              <a:t>1</a:t>
            </a:r>
            <a:r>
              <a:rPr lang="en-US" sz="2800" i="1" dirty="0">
                <a:solidFill>
                  <a:srgbClr val="CC3300"/>
                </a:solidFill>
              </a:rPr>
              <a:t>i + c</a:t>
            </a:r>
            <a:r>
              <a:rPr lang="en-US" sz="2800" baseline="-25000" dirty="0">
                <a:solidFill>
                  <a:srgbClr val="CC3300"/>
                </a:solidFill>
              </a:rPr>
              <a:t>2</a:t>
            </a:r>
            <a:r>
              <a:rPr lang="en-US" sz="2800" i="1" dirty="0">
                <a:solidFill>
                  <a:srgbClr val="CC3300"/>
                </a:solidFill>
              </a:rPr>
              <a:t>i</a:t>
            </a:r>
            <a:r>
              <a:rPr lang="en-US" sz="2800" baseline="30000" dirty="0">
                <a:solidFill>
                  <a:srgbClr val="CC3300"/>
                </a:solidFill>
              </a:rPr>
              <a:t>2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</a:t>
            </a:r>
            <a:r>
              <a:rPr lang="en-US" sz="2800" dirty="0">
                <a:solidFill>
                  <a:srgbClr val="CC3300"/>
                </a:solidFill>
              </a:rPr>
              <a:t>mod</a:t>
            </a:r>
            <a:r>
              <a:rPr lang="en-US" sz="2800" i="1" dirty="0">
                <a:solidFill>
                  <a:srgbClr val="CC3300"/>
                </a:solidFill>
              </a:rPr>
              <a:t> m    </a:t>
            </a:r>
            <a:r>
              <a:rPr lang="en-US" sz="2800" i="1" dirty="0">
                <a:solidFill>
                  <a:schemeClr val="hlink"/>
                </a:solidFill>
              </a:rPr>
              <a:t>c</a:t>
            </a:r>
            <a:r>
              <a:rPr lang="en-US" sz="2800" baseline="-25000" dirty="0">
                <a:solidFill>
                  <a:schemeClr val="hlink"/>
                </a:solidFill>
              </a:rPr>
              <a:t>1</a:t>
            </a:r>
            <a:r>
              <a:rPr lang="en-US" sz="2800" i="1" dirty="0">
                <a:solidFill>
                  <a:schemeClr val="hlink"/>
                </a:solidFill>
                <a:sym typeface="Symbol" pitchFamily="18" charset="2"/>
              </a:rPr>
              <a:t></a:t>
            </a:r>
            <a:r>
              <a:rPr lang="en-US" sz="2800" i="1" dirty="0">
                <a:solidFill>
                  <a:schemeClr val="hlink"/>
                </a:solidFill>
              </a:rPr>
              <a:t> c</a:t>
            </a:r>
            <a:r>
              <a:rPr lang="en-US" sz="2800" baseline="-25000" dirty="0">
                <a:solidFill>
                  <a:schemeClr val="hlink"/>
                </a:solidFill>
              </a:rPr>
              <a:t>2</a:t>
            </a:r>
            <a:endParaRPr lang="en-US" sz="2800" i="1" dirty="0">
              <a:solidFill>
                <a:schemeClr val="hlink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800" i="1" dirty="0"/>
              <a:t>    </a:t>
            </a:r>
          </a:p>
          <a:p>
            <a:r>
              <a:rPr lang="en-US" sz="2800" dirty="0"/>
              <a:t>The initial probe position is</a:t>
            </a:r>
            <a:r>
              <a:rPr lang="en-US" sz="2800" i="1" dirty="0"/>
              <a:t> T</a:t>
            </a:r>
            <a:r>
              <a:rPr lang="en-US" sz="2800" dirty="0"/>
              <a:t>[</a:t>
            </a:r>
            <a:r>
              <a:rPr lang="en-US" sz="2800" i="1" dirty="0"/>
              <a:t>h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</a:t>
            </a:r>
            <a:r>
              <a:rPr lang="en-US" sz="2800" dirty="0"/>
              <a:t>(</a:t>
            </a:r>
            <a:r>
              <a:rPr lang="en-US" sz="2800" i="1" dirty="0"/>
              <a:t>k</a:t>
            </a:r>
            <a:r>
              <a:rPr lang="en-US" sz="2800" dirty="0"/>
              <a:t>)]</a:t>
            </a:r>
            <a:r>
              <a:rPr lang="en-US" sz="2800" i="1" dirty="0"/>
              <a:t>, </a:t>
            </a:r>
            <a:r>
              <a:rPr lang="en-US" sz="2800" dirty="0"/>
              <a:t>later probe positions are offset by amounts that depend on a quadratic function of the probe number</a:t>
            </a:r>
            <a:r>
              <a:rPr lang="en-US" sz="2800" i="1" dirty="0"/>
              <a:t> i.</a:t>
            </a:r>
          </a:p>
          <a:p>
            <a:pPr>
              <a:buFont typeface="Wingdings" pitchFamily="2" charset="2"/>
              <a:buNone/>
            </a:pPr>
            <a:endParaRPr lang="en-US" sz="1000" i="1" dirty="0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457201" y="1600201"/>
            <a:ext cx="5354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14401" y="1600201"/>
            <a:ext cx="16857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Probe number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590800" y="1600201"/>
            <a:ext cx="274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Auxiliary hash function</a:t>
            </a:r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 flipH="1" flipV="1">
            <a:off x="12192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 flipV="1">
            <a:off x="2133600" y="14478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B33F8C-C03F-4A99-8045-F2D6CE83F850}"/>
                  </a:ext>
                </a:extLst>
              </p14:cNvPr>
              <p14:cNvContentPartPr/>
              <p14:nvPr/>
            </p14:nvContentPartPr>
            <p14:xfrm>
              <a:off x="6161290" y="1628075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B33F8C-C03F-4A99-8045-F2D6CE83F8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2650" y="16194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A0BED4A-A20B-424D-A777-25B461A9EDE9}"/>
              </a:ext>
            </a:extLst>
          </p:cNvPr>
          <p:cNvGrpSpPr/>
          <p:nvPr/>
        </p:nvGrpSpPr>
        <p:grpSpPr>
          <a:xfrm>
            <a:off x="5565490" y="1565075"/>
            <a:ext cx="525600" cy="87480"/>
            <a:chOff x="5565490" y="1565075"/>
            <a:chExt cx="52560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D277B0F-6C57-4DF2-AF32-BF3DF08F2624}"/>
                    </a:ext>
                  </a:extLst>
                </p14:cNvPr>
                <p14:cNvContentPartPr/>
                <p14:nvPr/>
              </p14:nvContentPartPr>
              <p14:xfrm>
                <a:off x="5565490" y="1624115"/>
                <a:ext cx="18360" cy="28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D277B0F-6C57-4DF2-AF32-BF3DF08F262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6850" y="1615115"/>
                  <a:ext cx="36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C6B5F67-D7C3-4A46-BCB2-48982F4BE9EE}"/>
                    </a:ext>
                  </a:extLst>
                </p14:cNvPr>
                <p14:cNvContentPartPr/>
                <p14:nvPr/>
              </p14:nvContentPartPr>
              <p14:xfrm>
                <a:off x="5593930" y="1565075"/>
                <a:ext cx="497160" cy="2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C6B5F67-D7C3-4A46-BCB2-48982F4BE9E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85290" y="1556435"/>
                  <a:ext cx="514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D7BE9F-0DA5-40FE-BAEC-F0E8FAAD05D0}"/>
                    </a:ext>
                  </a:extLst>
                </p14:cNvPr>
                <p14:cNvContentPartPr/>
                <p14:nvPr/>
              </p14:nvContentPartPr>
              <p14:xfrm>
                <a:off x="5613010" y="1596755"/>
                <a:ext cx="2880" cy="1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D7BE9F-0DA5-40FE-BAEC-F0E8FAAD05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04010" y="1587755"/>
                  <a:ext cx="20520" cy="19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A78D1-ADCA-4139-9033-44365E6D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70475-E76A-411A-9DA5-A33060263F8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6BFC77-0747-4827-9E2B-48C418E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605CB-DC2A-4F14-885C-3A85CE4B6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F6AC3A-1EEE-EAC7-74C8-41C2A59D4B5B}"/>
                  </a:ext>
                </a:extLst>
              </p14:cNvPr>
              <p14:cNvContentPartPr/>
              <p14:nvPr/>
            </p14:nvContentPartPr>
            <p14:xfrm>
              <a:off x="1239480" y="781920"/>
              <a:ext cx="7476480" cy="536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F6AC3A-1EEE-EAC7-74C8-41C2A59D4B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0120" y="772560"/>
                <a:ext cx="7495200" cy="537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69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7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dirty="0"/>
              <a:t>Double Hashing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1184565"/>
            <a:ext cx="8932862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 err="1">
                <a:solidFill>
                  <a:srgbClr val="CC3300"/>
                </a:solidFill>
              </a:rPr>
              <a:t>k,i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= 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h</a:t>
            </a:r>
            <a:r>
              <a:rPr lang="en-US" sz="2800" baseline="-25000" dirty="0">
                <a:solidFill>
                  <a:srgbClr val="CC3300"/>
                </a:solidFill>
                <a:sym typeface="Symbol" pitchFamily="18" charset="2"/>
              </a:rPr>
              <a:t>1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k</a:t>
            </a:r>
            <a:r>
              <a:rPr lang="en-US" sz="2800" dirty="0">
                <a:solidFill>
                  <a:srgbClr val="CC3300"/>
                </a:solidFill>
              </a:rPr>
              <a:t>)</a:t>
            </a:r>
            <a:r>
              <a:rPr lang="en-US" sz="2800" i="1" dirty="0">
                <a:solidFill>
                  <a:srgbClr val="CC3300"/>
                </a:solidFill>
              </a:rPr>
              <a:t> + </a:t>
            </a:r>
            <a:r>
              <a:rPr lang="en-US" sz="2800" i="1" dirty="0" err="1">
                <a:solidFill>
                  <a:srgbClr val="CC3300"/>
                </a:solidFill>
              </a:rPr>
              <a:t>i</a:t>
            </a:r>
            <a:r>
              <a:rPr lang="en-US" sz="2800" i="1" dirty="0">
                <a:solidFill>
                  <a:srgbClr val="CC3300"/>
                </a:solidFill>
              </a:rPr>
              <a:t> h</a:t>
            </a:r>
            <a:r>
              <a:rPr lang="en-US" sz="2800" baseline="-25000" dirty="0">
                <a:solidFill>
                  <a:srgbClr val="CC3300"/>
                </a:solidFill>
              </a:rPr>
              <a:t>2</a:t>
            </a:r>
            <a:r>
              <a:rPr lang="en-US" sz="2800" dirty="0">
                <a:solidFill>
                  <a:srgbClr val="CC3300"/>
                </a:solidFill>
              </a:rPr>
              <a:t>(</a:t>
            </a:r>
            <a:r>
              <a:rPr lang="en-US" sz="2800" i="1" dirty="0">
                <a:solidFill>
                  <a:srgbClr val="CC3300"/>
                </a:solidFill>
              </a:rPr>
              <a:t>k</a:t>
            </a:r>
            <a:r>
              <a:rPr lang="en-US" sz="2800" dirty="0">
                <a:solidFill>
                  <a:srgbClr val="CC3300"/>
                </a:solidFill>
              </a:rPr>
              <a:t>))</a:t>
            </a:r>
            <a:r>
              <a:rPr lang="en-US" sz="2800" i="1" dirty="0">
                <a:solidFill>
                  <a:srgbClr val="CC3300"/>
                </a:solidFill>
              </a:rPr>
              <a:t> </a:t>
            </a:r>
            <a:r>
              <a:rPr lang="en-US" sz="2800" dirty="0">
                <a:solidFill>
                  <a:srgbClr val="CC3300"/>
                </a:solidFill>
              </a:rPr>
              <a:t>mod</a:t>
            </a:r>
            <a:r>
              <a:rPr lang="en-US" sz="2800" i="1" dirty="0">
                <a:solidFill>
                  <a:srgbClr val="CC3300"/>
                </a:solidFill>
              </a:rPr>
              <a:t> m  </a:t>
            </a:r>
          </a:p>
          <a:p>
            <a:pPr>
              <a:lnSpc>
                <a:spcPct val="90000"/>
              </a:lnSpc>
            </a:pPr>
            <a:endParaRPr lang="en-US" sz="2800" i="1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C3300"/>
                </a:solidFill>
              </a:rPr>
              <a:t>Two auxiliary hash functions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r>
              <a:rPr lang="en-US" sz="2800" i="1" dirty="0">
                <a:solidFill>
                  <a:schemeClr val="tx1"/>
                </a:solidFill>
              </a:rPr>
              <a:t> 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 gives the initial probe. </a:t>
            </a:r>
            <a:r>
              <a:rPr lang="en-US" sz="2400" i="1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 gives the remaining probes.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i="1" dirty="0"/>
              <a:t>    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57201" y="1600201"/>
            <a:ext cx="5354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914401" y="1600201"/>
            <a:ext cx="16857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Probe number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2590800" y="1600201"/>
            <a:ext cx="2743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Auxiliary hash functions</a:t>
            </a:r>
          </a:p>
        </p:txBody>
      </p:sp>
      <p:sp>
        <p:nvSpPr>
          <p:cNvPr id="113671" name="Line 7"/>
          <p:cNvSpPr>
            <a:spLocks noChangeShapeType="1"/>
          </p:cNvSpPr>
          <p:nvPr/>
        </p:nvSpPr>
        <p:spPr bwMode="auto">
          <a:xfrm flipV="1">
            <a:off x="685800" y="1447800"/>
            <a:ext cx="3048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H="1" flipV="1">
            <a:off x="1219200" y="1447800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 flipH="1" flipV="1">
            <a:off x="1905000" y="1524000"/>
            <a:ext cx="1524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674" name="Line 10"/>
          <p:cNvSpPr>
            <a:spLocks noChangeShapeType="1"/>
          </p:cNvSpPr>
          <p:nvPr/>
        </p:nvSpPr>
        <p:spPr bwMode="auto">
          <a:xfrm flipH="1" flipV="1">
            <a:off x="3048000" y="1524000"/>
            <a:ext cx="3810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E63FD0A-E436-4C35-AB20-034B0297C012}"/>
                  </a:ext>
                </a:extLst>
              </p14:cNvPr>
              <p14:cNvContentPartPr/>
              <p14:nvPr/>
            </p14:nvContentPartPr>
            <p14:xfrm>
              <a:off x="3333850" y="159063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E63FD0A-E436-4C35-AB20-034B0297C0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210" y="15819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B661D07-A7C8-4D0B-A502-6F0DB4D25CF4}"/>
                  </a:ext>
                </a:extLst>
              </p14:cNvPr>
              <p14:cNvContentPartPr/>
              <p14:nvPr/>
            </p14:nvContentPartPr>
            <p14:xfrm>
              <a:off x="3324490" y="1631675"/>
              <a:ext cx="1800" cy="1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B661D07-A7C8-4D0B-A502-6F0DB4D25C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15490" y="1622675"/>
                <a:ext cx="194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687" name="Ink 113686">
                <a:extLst>
                  <a:ext uri="{FF2B5EF4-FFF2-40B4-BE49-F238E27FC236}">
                    <a16:creationId xmlns:a16="http://schemas.microsoft.com/office/drawing/2014/main" id="{DBF746A6-4DAA-46C7-86F6-435B3CE62B97}"/>
                  </a:ext>
                </a:extLst>
              </p14:cNvPr>
              <p14:cNvContentPartPr/>
              <p14:nvPr/>
            </p14:nvContentPartPr>
            <p14:xfrm>
              <a:off x="2253850" y="1635995"/>
              <a:ext cx="3240" cy="10440"/>
            </p14:xfrm>
          </p:contentPart>
        </mc:Choice>
        <mc:Fallback xmlns="">
          <p:pic>
            <p:nvPicPr>
              <p:cNvPr id="113687" name="Ink 113686">
                <a:extLst>
                  <a:ext uri="{FF2B5EF4-FFF2-40B4-BE49-F238E27FC236}">
                    <a16:creationId xmlns:a16="http://schemas.microsoft.com/office/drawing/2014/main" id="{DBF746A6-4DAA-46C7-86F6-435B3CE62B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4850" y="1627355"/>
                <a:ext cx="20880" cy="28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B87EA-12A6-4587-93D6-57DD5BE5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45315B-AF9E-4EE2-A954-A6AC42388EE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4/23/2024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3AE93F-5FDC-4E0F-BCC4-6CBB68B6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A605CB-DC2A-4F14-885C-3A85CE4B6C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407AC7-7BB0-98A1-DEB4-4E668EE04169}"/>
                  </a:ext>
                </a:extLst>
              </p14:cNvPr>
              <p14:cNvContentPartPr/>
              <p14:nvPr/>
            </p14:nvContentPartPr>
            <p14:xfrm>
              <a:off x="1792440" y="1023840"/>
              <a:ext cx="779400" cy="68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407AC7-7BB0-98A1-DEB4-4E668EE0416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83080" y="1014480"/>
                <a:ext cx="798120" cy="7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92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1_computer-bunny.blue">
      <a:majorFont>
        <a:latin typeface="Arial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805</Words>
  <Application>Microsoft Office PowerPoint</Application>
  <PresentationFormat>On-screen Show (4:3)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Monotype Sorts</vt:lpstr>
      <vt:lpstr>Symbol</vt:lpstr>
      <vt:lpstr>Tahoma</vt:lpstr>
      <vt:lpstr>Times New Roman</vt:lpstr>
      <vt:lpstr>Wingdings</vt:lpstr>
      <vt:lpstr>Office Theme</vt:lpstr>
      <vt:lpstr>1_computer-bunny.blue</vt:lpstr>
      <vt:lpstr>Hash Tables </vt:lpstr>
      <vt:lpstr>Contents</vt:lpstr>
      <vt:lpstr>Open Addressing</vt:lpstr>
      <vt:lpstr>Probe Sequence</vt:lpstr>
      <vt:lpstr>Computing Probe Sequences</vt:lpstr>
      <vt:lpstr>Linear Probing</vt:lpstr>
      <vt:lpstr>Linear Probing</vt:lpstr>
      <vt:lpstr>Quadratic Probing</vt:lpstr>
      <vt:lpstr>Double Hashing</vt:lpstr>
      <vt:lpstr>Double Hashing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cp:lastModifiedBy>Shahriar Rahman</cp:lastModifiedBy>
  <cp:revision>53</cp:revision>
  <dcterms:created xsi:type="dcterms:W3CDTF">2012-11-13T02:47:34Z</dcterms:created>
  <dcterms:modified xsi:type="dcterms:W3CDTF">2024-04-23T03:58:04Z</dcterms:modified>
</cp:coreProperties>
</file>