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4"/>
  </p:notesMasterIdLst>
  <p:handoutMasterIdLst>
    <p:handoutMasterId r:id="rId45"/>
  </p:handoutMasterIdLst>
  <p:sldIdLst>
    <p:sldId id="580" r:id="rId2"/>
    <p:sldId id="581" r:id="rId3"/>
    <p:sldId id="583" r:id="rId4"/>
    <p:sldId id="587" r:id="rId5"/>
    <p:sldId id="591" r:id="rId6"/>
    <p:sldId id="592" r:id="rId7"/>
    <p:sldId id="594" r:id="rId8"/>
    <p:sldId id="611" r:id="rId9"/>
    <p:sldId id="612" r:id="rId10"/>
    <p:sldId id="598" r:id="rId11"/>
    <p:sldId id="613" r:id="rId12"/>
    <p:sldId id="600" r:id="rId13"/>
    <p:sldId id="601" r:id="rId14"/>
    <p:sldId id="602" r:id="rId15"/>
    <p:sldId id="603" r:id="rId16"/>
    <p:sldId id="614" r:id="rId17"/>
    <p:sldId id="615" r:id="rId18"/>
    <p:sldId id="616" r:id="rId19"/>
    <p:sldId id="617" r:id="rId20"/>
    <p:sldId id="618" r:id="rId21"/>
    <p:sldId id="619" r:id="rId22"/>
    <p:sldId id="620" r:id="rId23"/>
    <p:sldId id="621" r:id="rId24"/>
    <p:sldId id="622" r:id="rId25"/>
    <p:sldId id="623" r:id="rId26"/>
    <p:sldId id="624" r:id="rId27"/>
    <p:sldId id="625" r:id="rId28"/>
    <p:sldId id="626" r:id="rId29"/>
    <p:sldId id="627" r:id="rId30"/>
    <p:sldId id="628" r:id="rId31"/>
    <p:sldId id="629" r:id="rId32"/>
    <p:sldId id="630" r:id="rId33"/>
    <p:sldId id="631" r:id="rId34"/>
    <p:sldId id="632" r:id="rId35"/>
    <p:sldId id="633" r:id="rId36"/>
    <p:sldId id="634" r:id="rId37"/>
    <p:sldId id="635" r:id="rId38"/>
    <p:sldId id="636" r:id="rId39"/>
    <p:sldId id="637" r:id="rId40"/>
    <p:sldId id="638" r:id="rId41"/>
    <p:sldId id="639" r:id="rId42"/>
    <p:sldId id="640" r:id="rId43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9999FF"/>
    <a:srgbClr val="5674F6"/>
    <a:srgbClr val="6289F8"/>
    <a:srgbClr val="8097F8"/>
    <a:srgbClr val="2C61F6"/>
    <a:srgbClr val="A50021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24" autoAdjust="0"/>
    <p:restoredTop sz="90929"/>
  </p:normalViewPr>
  <p:slideViewPr>
    <p:cSldViewPr snapToObjects="1">
      <p:cViewPr>
        <p:scale>
          <a:sx n="90" d="100"/>
          <a:sy n="90" d="100"/>
        </p:scale>
        <p:origin x="-828" y="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648">
              <a:defRPr sz="1300"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cs typeface="+mn-cs"/>
              </a:defRPr>
            </a:lvl1pPr>
          </a:lstStyle>
          <a:p>
            <a:pPr>
              <a:defRPr/>
            </a:pPr>
            <a:fld id="{896ADA12-C4E5-43E5-880A-A44E854B2A0F}" type="datetime8">
              <a:rPr lang="en-US"/>
              <a:pPr>
                <a:defRPr/>
              </a:pPr>
              <a:t>8/23/2023 8:33 AM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64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cs typeface="+mn-cs"/>
              </a:defRPr>
            </a:lvl1pPr>
          </a:lstStyle>
          <a:p>
            <a:pPr>
              <a:defRPr/>
            </a:pPr>
            <a:fld id="{0951EE23-3B57-4ADA-89CB-0209375A8E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87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648">
              <a:defRPr sz="1300"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cs typeface="+mn-cs"/>
              </a:defRPr>
            </a:lvl1pPr>
          </a:lstStyle>
          <a:p>
            <a:pPr>
              <a:defRPr/>
            </a:pPr>
            <a:fld id="{7687D5C7-37DD-4206-9D5F-7D1A889A8149}" type="datetime8">
              <a:rPr lang="en-US"/>
              <a:pPr>
                <a:defRPr/>
              </a:pPr>
              <a:t>8/23/2023 8:33 AM</a:t>
            </a:fld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64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cs typeface="+mn-cs"/>
              </a:defRPr>
            </a:lvl1pPr>
          </a:lstStyle>
          <a:p>
            <a:pPr>
              <a:defRPr/>
            </a:pPr>
            <a:fld id="{5863B66A-7321-4964-A828-AE730DC7B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502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>
            <a:extLst>
              <a:ext uri="{FF2B5EF4-FFF2-40B4-BE49-F238E27FC236}">
                <a16:creationId xmlns="" xmlns:a16="http://schemas.microsoft.com/office/drawing/2014/main" id="{3E6D0BA4-7D8A-4FB5-80DE-6E3CB76C03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527175" y="1123950"/>
            <a:ext cx="4048125" cy="3035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>
            <a:extLst>
              <a:ext uri="{FF2B5EF4-FFF2-40B4-BE49-F238E27FC236}">
                <a16:creationId xmlns="" xmlns:a16="http://schemas.microsoft.com/office/drawing/2014/main" id="{11476A8B-590F-4605-BE84-4B276EE742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327525"/>
            <a:ext cx="5683250" cy="3540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7B267040-4F36-424F-9900-9FEC8A2D562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" y="3271839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A836838F-B526-418F-B06E-A85CC68678A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" y="3481389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600200" y="1905000"/>
            <a:ext cx="7467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39913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-110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2990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49EDF6F-B181-4695-B2FE-09F14A5D45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F821B16-3120-4B84-8D75-4EBC9C21393C}" type="datetime1">
              <a:rPr lang="en-US"/>
              <a:pPr>
                <a:defRPr/>
              </a:pPr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523B3DB-914C-4FA1-94BD-E42F8BD4D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9E62EF9-2401-44B4-B88A-BB260B27B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5888686-444F-4AE0-ACB0-4CC18A45F3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721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58050" y="76200"/>
            <a:ext cx="219075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641985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FF2619D-4F62-472D-82D4-68CDC35AC2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BE6E14-E15F-4698-B854-B9FE27583177}" type="datetime1">
              <a:rPr lang="en-US"/>
              <a:pPr>
                <a:defRPr/>
              </a:pPr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9FE9E22-4D30-44C0-9DD5-4AAC6A10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EF4B3C0-E06A-454C-9D71-EFE374D3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253783-F844-413B-9455-0F88F5AB00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0274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094FCF3-DA56-49A4-BD2B-C496D2C365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C8BFB4-7699-44DF-9B3A-600C8698D404}" type="datetime1">
              <a:rPr lang="en-US"/>
              <a:pPr>
                <a:defRPr/>
              </a:pPr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98131F1-EFD0-4018-A797-CD0917E20C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8076DB5-7ECD-45B4-8E03-562CE7DD25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8534-1E55-4591-8189-ED9EC95687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7140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F7DE48C-9143-45AC-813B-819747C899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5D6217A-4101-4C3F-A49D-D2684197E4E0}" type="datetime1">
              <a:rPr lang="en-US"/>
              <a:pPr>
                <a:defRPr/>
              </a:pPr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0AFCA4-3A74-4172-BEC1-B68BCE471A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2E9AACA-5BD6-4366-ADAD-B84307F6B4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23B61D5-140B-495B-AFCE-CBD596A405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649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69F4507-FA32-48D6-9BF3-64C9063DE3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7ED5387-616B-4992-9B07-156B7623AA00}" type="datetime1">
              <a:rPr lang="en-US"/>
              <a:pPr>
                <a:defRPr/>
              </a:pPr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1290F08-3BCA-429F-BB7A-3E1913BAB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0043F88-6861-461A-B11B-74611DD49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6D301A6-72EF-4CCC-9309-E7B5D62C2A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56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912A80D-F234-4757-A1FF-7547B3AF01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0AB727B-3850-4D40-B22C-4AFDE712F1AC}" type="datetime1">
              <a:rPr lang="en-US"/>
              <a:pPr>
                <a:defRPr/>
              </a:pPr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2DF8FCD-E9B2-4715-AD89-37B86482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508E370-196F-4155-9B52-92641C8CB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06423D4-65BE-4DE4-A062-99610B7570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633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5AC91A6-8146-43E5-B722-F847060C71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A92C18-4A7E-4235-B9FA-9FF019181074}" type="datetime1">
              <a:rPr lang="en-US"/>
              <a:pPr>
                <a:defRPr/>
              </a:pPr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6C37820-76CB-4208-84DF-C769B1A7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A24CDE4-2550-4495-98ED-FE6694DB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843DF3-0989-4777-BC21-B748A57005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182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552DA91-2ADD-44C0-A69F-A3675785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719C33-D175-4774-A495-6257BFA85E49}" type="datetime1">
              <a:rPr lang="en-US"/>
              <a:pPr>
                <a:defRPr/>
              </a:pPr>
              <a:t>8/23/2023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BB93A81-FB42-4E5D-972D-830C78755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82261782-C096-43B9-A990-7F2CEDCE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CF9C507-67A4-4CF2-8826-71231AAD1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442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1E6603E-9AFD-4F3D-973A-A29755FAAD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90DDB5-E72C-43A2-A407-BFA7212F27FA}" type="datetime1">
              <a:rPr lang="en-US"/>
              <a:pPr>
                <a:defRPr/>
              </a:pPr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C786835-90A2-49C0-BE8B-22EE43D8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24CACDA-2F9B-47DD-9B3E-963D92611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630D1C6-D466-4E7C-8689-EDEA1B004E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065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2C84FA7-74B8-4D2B-89B2-44F59F0D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274185-1D80-4091-A841-1CEE33951905}" type="datetime1">
              <a:rPr lang="en-US"/>
              <a:pPr>
                <a:defRPr/>
              </a:pPr>
              <a:t>8/23/2023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C4AC03F-D65B-4138-9E3A-1F22A781F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DB89AFF-B6A0-4441-8E4E-D15D30512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77B0AC3-3B4E-451C-8163-912CFEC204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747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4168C52-9C3D-4CCF-BEBC-5BFCB0345E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0D908B-9108-4C0A-A737-5F425C1E3D04}" type="datetime1">
              <a:rPr lang="en-US"/>
              <a:pPr>
                <a:defRPr/>
              </a:pPr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F6B502A-918B-4CBC-AE09-2B354498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231D67C-7D8D-4972-B700-34939A14C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B5C305A-9F28-46CE-85D7-71CEF223BA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476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D25906D-28BF-40F6-BEEC-99456511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FC1DD51-D6C4-4642-9236-E9FF55A8091C}" type="datetime1">
              <a:rPr lang="en-US"/>
              <a:pPr>
                <a:defRPr/>
              </a:pPr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08BE46A-88D5-442A-A32D-6D81846B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6E44333-68DA-4329-8E64-D2073EFCE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77D355E-B5C8-4055-A5FD-F66F8C1D67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747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>
            <a:extLst>
              <a:ext uri="{FF2B5EF4-FFF2-40B4-BE49-F238E27FC236}">
                <a16:creationId xmlns="" xmlns:a16="http://schemas.microsoft.com/office/drawing/2014/main" id="{4610D231-6679-4E03-8A6C-4203D23C65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76200"/>
            <a:ext cx="7772400" cy="1143000"/>
          </a:xfrm>
          <a:prstGeom prst="rect">
            <a:avLst/>
          </a:prstGeom>
          <a:noFill/>
          <a:ln>
            <a:noFill/>
          </a:ln>
          <a:effectLst>
            <a:outerShdw dist="13470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5" name="Rectangle 11">
            <a:extLst>
              <a:ext uri="{FF2B5EF4-FFF2-40B4-BE49-F238E27FC236}">
                <a16:creationId xmlns="" xmlns:a16="http://schemas.microsoft.com/office/drawing/2014/main" id="{78F139A4-9872-496E-A4EB-9785CF1C91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50" name="Rectangle 26">
            <a:extLst>
              <a:ext uri="{FF2B5EF4-FFF2-40B4-BE49-F238E27FC236}">
                <a16:creationId xmlns="" xmlns:a16="http://schemas.microsoft.com/office/drawing/2014/main" id="{2A07932A-23BC-4C76-9DBB-0E29C750351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1409701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051" name="Rectangle 27">
            <a:extLst>
              <a:ext uri="{FF2B5EF4-FFF2-40B4-BE49-F238E27FC236}">
                <a16:creationId xmlns="" xmlns:a16="http://schemas.microsoft.com/office/drawing/2014/main" id="{9D618ADD-F954-44DA-AD4F-6B1901F875C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1562101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34119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ä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ä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-110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-110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-110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-110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="" xmlns:a16="http://schemas.microsoft.com/office/drawing/2014/main" id="{1D3B2D09-EEB2-4557-8827-4AA37C87088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Minimum Spanning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="" xmlns:a16="http://schemas.microsoft.com/office/drawing/2014/main" id="{5A570FA2-35AF-4C62-A110-CCBFF8EA8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2" y="304801"/>
            <a:ext cx="8397875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The steps are: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   1. The forest is constructed - with each node in a separate tree.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   2. The edges are placed in a queue.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   3. Until we've added n-1 edges,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         1. Extract the cheapest edge from the queue,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         2. If it forms a cycle, reject it,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         3. Else add it to the forest. Adding it to the forest will join two trees together.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Every step will have joined two trees in the forest together, so that at the end, there will only be one tree in 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094D7E6-731C-4272-A119-5CF8B3BDC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C68617-6F15-4C49-92BD-799C2C02B9F9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val 38">
            <a:extLst>
              <a:ext uri="{FF2B5EF4-FFF2-40B4-BE49-F238E27FC236}">
                <a16:creationId xmlns="" xmlns:a16="http://schemas.microsoft.com/office/drawing/2014/main" id="{329E0973-0DD0-48D5-B19B-9D64B3D7D3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147" name="Oval 39">
            <a:extLst>
              <a:ext uri="{FF2B5EF4-FFF2-40B4-BE49-F238E27FC236}">
                <a16:creationId xmlns="" xmlns:a16="http://schemas.microsoft.com/office/drawing/2014/main" id="{26802B7C-1B10-4AE3-B553-F136739A4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2948" name="AutoShape 40">
            <a:extLst>
              <a:ext uri="{FF2B5EF4-FFF2-40B4-BE49-F238E27FC236}">
                <a16:creationId xmlns="" xmlns:a16="http://schemas.microsoft.com/office/drawing/2014/main" id="{F76579D8-D37A-4F30-B25B-C72DDE2CDE05}"/>
              </a:ext>
            </a:extLst>
          </p:cNvPr>
          <p:cNvCxnSpPr>
            <a:cxnSpLocks noChangeShapeType="1"/>
            <a:stCxn id="6146" idx="6"/>
            <a:endCxn id="6147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9" name="Text Box 41">
            <a:extLst>
              <a:ext uri="{FF2B5EF4-FFF2-40B4-BE49-F238E27FC236}">
                <a16:creationId xmlns="" xmlns:a16="http://schemas.microsoft.com/office/drawing/2014/main" id="{8033675E-F584-490A-8F87-01174E178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6150" name="Oval 42">
            <a:extLst>
              <a:ext uri="{FF2B5EF4-FFF2-40B4-BE49-F238E27FC236}">
                <a16:creationId xmlns="" xmlns:a16="http://schemas.microsoft.com/office/drawing/2014/main" id="{E19F81A6-34E2-4C1B-AA07-E4738B9E7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151" name="Oval 43">
            <a:extLst>
              <a:ext uri="{FF2B5EF4-FFF2-40B4-BE49-F238E27FC236}">
                <a16:creationId xmlns="" xmlns:a16="http://schemas.microsoft.com/office/drawing/2014/main" id="{A2A2A9A6-1395-4AF1-A67A-7878B243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152" name="Oval 44">
            <a:extLst>
              <a:ext uri="{FF2B5EF4-FFF2-40B4-BE49-F238E27FC236}">
                <a16:creationId xmlns="" xmlns:a16="http://schemas.microsoft.com/office/drawing/2014/main" id="{540252A6-A0B3-42F1-9575-972906134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153" name="Oval 45">
            <a:extLst>
              <a:ext uri="{FF2B5EF4-FFF2-40B4-BE49-F238E27FC236}">
                <a16:creationId xmlns="" xmlns:a16="http://schemas.microsoft.com/office/drawing/2014/main" id="{71606104-3F0F-4EEF-A86C-9F926AED3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154" name="Oval 46">
            <a:extLst>
              <a:ext uri="{FF2B5EF4-FFF2-40B4-BE49-F238E27FC236}">
                <a16:creationId xmlns="" xmlns:a16="http://schemas.microsoft.com/office/drawing/2014/main" id="{E35792C0-8F28-48EB-8F84-FC086758E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2955" name="AutoShape 49">
            <a:extLst>
              <a:ext uri="{FF2B5EF4-FFF2-40B4-BE49-F238E27FC236}">
                <a16:creationId xmlns="" xmlns:a16="http://schemas.microsoft.com/office/drawing/2014/main" id="{36063650-B9C6-4BBD-A0AB-8041B0E5B4C2}"/>
              </a:ext>
            </a:extLst>
          </p:cNvPr>
          <p:cNvCxnSpPr>
            <a:cxnSpLocks noChangeShapeType="1"/>
            <a:stCxn id="6146" idx="3"/>
            <a:endCxn id="6151" idx="7"/>
          </p:cNvCxnSpPr>
          <p:nvPr/>
        </p:nvCxnSpPr>
        <p:spPr bwMode="auto">
          <a:xfrm flipH="1">
            <a:off x="1152525" y="2447926"/>
            <a:ext cx="666750" cy="12001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56" name="AutoShape 50">
            <a:extLst>
              <a:ext uri="{FF2B5EF4-FFF2-40B4-BE49-F238E27FC236}">
                <a16:creationId xmlns="" xmlns:a16="http://schemas.microsoft.com/office/drawing/2014/main" id="{115F0124-5272-48BF-9EAF-89EA5A40E72F}"/>
              </a:ext>
            </a:extLst>
          </p:cNvPr>
          <p:cNvCxnSpPr>
            <a:cxnSpLocks noChangeShapeType="1"/>
            <a:stCxn id="6151" idx="5"/>
            <a:endCxn id="6152" idx="1"/>
          </p:cNvCxnSpPr>
          <p:nvPr/>
        </p:nvCxnSpPr>
        <p:spPr bwMode="auto">
          <a:xfrm>
            <a:off x="1152525" y="3971926"/>
            <a:ext cx="819150" cy="18097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57" name="AutoShape 51">
            <a:extLst>
              <a:ext uri="{FF2B5EF4-FFF2-40B4-BE49-F238E27FC236}">
                <a16:creationId xmlns="" xmlns:a16="http://schemas.microsoft.com/office/drawing/2014/main" id="{4385B8F4-C972-4C09-97DB-56227FD26D24}"/>
              </a:ext>
            </a:extLst>
          </p:cNvPr>
          <p:cNvCxnSpPr>
            <a:cxnSpLocks noChangeShapeType="1"/>
            <a:stCxn id="6152" idx="7"/>
            <a:endCxn id="6154" idx="4"/>
          </p:cNvCxnSpPr>
          <p:nvPr/>
        </p:nvCxnSpPr>
        <p:spPr bwMode="auto">
          <a:xfrm flipV="1">
            <a:off x="2295527" y="4495801"/>
            <a:ext cx="447675" cy="128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58" name="AutoShape 52">
            <a:extLst>
              <a:ext uri="{FF2B5EF4-FFF2-40B4-BE49-F238E27FC236}">
                <a16:creationId xmlns="" xmlns:a16="http://schemas.microsoft.com/office/drawing/2014/main" id="{AB3BD864-753D-4098-BC56-CA02B3160D78}"/>
              </a:ext>
            </a:extLst>
          </p:cNvPr>
          <p:cNvCxnSpPr>
            <a:cxnSpLocks noChangeShapeType="1"/>
            <a:stCxn id="6153" idx="3"/>
            <a:endCxn id="6154" idx="7"/>
          </p:cNvCxnSpPr>
          <p:nvPr/>
        </p:nvCxnSpPr>
        <p:spPr bwMode="auto">
          <a:xfrm flipH="1">
            <a:off x="2905125" y="3438526"/>
            <a:ext cx="438150" cy="6667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59" name="AutoShape 53">
            <a:extLst>
              <a:ext uri="{FF2B5EF4-FFF2-40B4-BE49-F238E27FC236}">
                <a16:creationId xmlns="" xmlns:a16="http://schemas.microsoft.com/office/drawing/2014/main" id="{E1CD255E-7CDE-4083-AE0E-5C8CFABF6E29}"/>
              </a:ext>
            </a:extLst>
          </p:cNvPr>
          <p:cNvCxnSpPr>
            <a:cxnSpLocks noChangeShapeType="1"/>
            <a:stCxn id="6150" idx="4"/>
            <a:endCxn id="6154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60" name="AutoShape 54">
            <a:extLst>
              <a:ext uri="{FF2B5EF4-FFF2-40B4-BE49-F238E27FC236}">
                <a16:creationId xmlns="" xmlns:a16="http://schemas.microsoft.com/office/drawing/2014/main" id="{E2B270F0-BB4F-4F91-A3E1-ABF3779CEB32}"/>
              </a:ext>
            </a:extLst>
          </p:cNvPr>
          <p:cNvCxnSpPr>
            <a:cxnSpLocks noChangeShapeType="1"/>
            <a:stCxn id="6146" idx="4"/>
            <a:endCxn id="6152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61" name="AutoShape 55">
            <a:extLst>
              <a:ext uri="{FF2B5EF4-FFF2-40B4-BE49-F238E27FC236}">
                <a16:creationId xmlns="" xmlns:a16="http://schemas.microsoft.com/office/drawing/2014/main" id="{A812E5F2-5760-43F2-851F-B69F4602A5BB}"/>
              </a:ext>
            </a:extLst>
          </p:cNvPr>
          <p:cNvCxnSpPr>
            <a:cxnSpLocks noChangeShapeType="1"/>
            <a:stCxn id="6147" idx="3"/>
            <a:endCxn id="6150" idx="7"/>
          </p:cNvCxnSpPr>
          <p:nvPr/>
        </p:nvCxnSpPr>
        <p:spPr bwMode="auto">
          <a:xfrm flipH="1">
            <a:off x="2905125" y="2447926"/>
            <a:ext cx="514350" cy="5905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62" name="AutoShape 56">
            <a:extLst>
              <a:ext uri="{FF2B5EF4-FFF2-40B4-BE49-F238E27FC236}">
                <a16:creationId xmlns="" xmlns:a16="http://schemas.microsoft.com/office/drawing/2014/main" id="{08D55575-86EF-4B33-8C79-C3FEB64F01CF}"/>
              </a:ext>
            </a:extLst>
          </p:cNvPr>
          <p:cNvCxnSpPr>
            <a:cxnSpLocks noChangeShapeType="1"/>
            <a:stCxn id="6147" idx="4"/>
            <a:endCxn id="6153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3" name="Rectangle 90">
            <a:extLst>
              <a:ext uri="{FF2B5EF4-FFF2-40B4-BE49-F238E27FC236}">
                <a16:creationId xmlns="" xmlns:a16="http://schemas.microsoft.com/office/drawing/2014/main" id="{D7F3FF37-0DC2-4077-A0CD-27323F07D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164" name="Oval 92">
            <a:extLst>
              <a:ext uri="{FF2B5EF4-FFF2-40B4-BE49-F238E27FC236}">
                <a16:creationId xmlns="" xmlns:a16="http://schemas.microsoft.com/office/drawing/2014/main" id="{14DD235F-F935-4160-8D55-3575DA673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165" name="Oval 93">
            <a:extLst>
              <a:ext uri="{FF2B5EF4-FFF2-40B4-BE49-F238E27FC236}">
                <a16:creationId xmlns="" xmlns:a16="http://schemas.microsoft.com/office/drawing/2014/main" id="{61C1A6A7-5BAE-464E-9953-A7D3327DF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166" name="Oval 94">
            <a:extLst>
              <a:ext uri="{FF2B5EF4-FFF2-40B4-BE49-F238E27FC236}">
                <a16:creationId xmlns="" xmlns:a16="http://schemas.microsoft.com/office/drawing/2014/main" id="{E3E45F69-008A-4165-8F15-78A8E5877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2967" name="AutoShape 95">
            <a:extLst>
              <a:ext uri="{FF2B5EF4-FFF2-40B4-BE49-F238E27FC236}">
                <a16:creationId xmlns="" xmlns:a16="http://schemas.microsoft.com/office/drawing/2014/main" id="{F1D864FC-58EB-4AF1-80B1-862E631FBBD2}"/>
              </a:ext>
            </a:extLst>
          </p:cNvPr>
          <p:cNvCxnSpPr>
            <a:cxnSpLocks noChangeShapeType="1"/>
            <a:stCxn id="6152" idx="6"/>
            <a:endCxn id="6164" idx="3"/>
          </p:cNvCxnSpPr>
          <p:nvPr/>
        </p:nvCxnSpPr>
        <p:spPr bwMode="auto">
          <a:xfrm flipV="1">
            <a:off x="2362202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68" name="AutoShape 96">
            <a:extLst>
              <a:ext uri="{FF2B5EF4-FFF2-40B4-BE49-F238E27FC236}">
                <a16:creationId xmlns="" xmlns:a16="http://schemas.microsoft.com/office/drawing/2014/main" id="{1604D383-D7B9-42CA-8132-504E9F739D49}"/>
              </a:ext>
            </a:extLst>
          </p:cNvPr>
          <p:cNvCxnSpPr>
            <a:cxnSpLocks noChangeShapeType="1"/>
            <a:stCxn id="6152" idx="2"/>
            <a:endCxn id="6165" idx="5"/>
          </p:cNvCxnSpPr>
          <p:nvPr/>
        </p:nvCxnSpPr>
        <p:spPr bwMode="auto">
          <a:xfrm flipH="1" flipV="1">
            <a:off x="1304927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69" name="AutoShape 98">
            <a:extLst>
              <a:ext uri="{FF2B5EF4-FFF2-40B4-BE49-F238E27FC236}">
                <a16:creationId xmlns="" xmlns:a16="http://schemas.microsoft.com/office/drawing/2014/main" id="{E9812E24-5462-4809-866D-29F767434A67}"/>
              </a:ext>
            </a:extLst>
          </p:cNvPr>
          <p:cNvCxnSpPr>
            <a:cxnSpLocks noChangeShapeType="1"/>
            <a:stCxn id="6151" idx="1"/>
            <a:endCxn id="6166" idx="5"/>
          </p:cNvCxnSpPr>
          <p:nvPr/>
        </p:nvCxnSpPr>
        <p:spPr bwMode="auto">
          <a:xfrm flipH="1" flipV="1">
            <a:off x="542925" y="3286126"/>
            <a:ext cx="285750" cy="3619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70" name="AutoShape 99">
            <a:extLst>
              <a:ext uri="{FF2B5EF4-FFF2-40B4-BE49-F238E27FC236}">
                <a16:creationId xmlns="" xmlns:a16="http://schemas.microsoft.com/office/drawing/2014/main" id="{2050EBB7-EE29-41A0-A41F-8965882C0D5A}"/>
              </a:ext>
            </a:extLst>
          </p:cNvPr>
          <p:cNvCxnSpPr>
            <a:cxnSpLocks noChangeShapeType="1"/>
            <a:stCxn id="6164" idx="1"/>
            <a:endCxn id="6154" idx="5"/>
          </p:cNvCxnSpPr>
          <p:nvPr/>
        </p:nvCxnSpPr>
        <p:spPr bwMode="auto">
          <a:xfrm flipH="1" flipV="1">
            <a:off x="2905125" y="4429126"/>
            <a:ext cx="438150" cy="6667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71" name="AutoShape 100">
            <a:extLst>
              <a:ext uri="{FF2B5EF4-FFF2-40B4-BE49-F238E27FC236}">
                <a16:creationId xmlns="" xmlns:a16="http://schemas.microsoft.com/office/drawing/2014/main" id="{B7554C94-3381-4F12-A57A-D2773D7C9FEE}"/>
              </a:ext>
            </a:extLst>
          </p:cNvPr>
          <p:cNvCxnSpPr>
            <a:cxnSpLocks noChangeShapeType="1"/>
            <a:stCxn id="6153" idx="4"/>
            <a:endCxn id="6164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72" name="AutoShape 101">
            <a:extLst>
              <a:ext uri="{FF2B5EF4-FFF2-40B4-BE49-F238E27FC236}">
                <a16:creationId xmlns="" xmlns:a16="http://schemas.microsoft.com/office/drawing/2014/main" id="{21B37738-FE4D-47BD-9ED8-D6B20C1B54CB}"/>
              </a:ext>
            </a:extLst>
          </p:cNvPr>
          <p:cNvCxnSpPr>
            <a:cxnSpLocks noChangeShapeType="1"/>
            <a:stCxn id="6166" idx="7"/>
            <a:endCxn id="6146" idx="2"/>
          </p:cNvCxnSpPr>
          <p:nvPr/>
        </p:nvCxnSpPr>
        <p:spPr bwMode="auto">
          <a:xfrm flipV="1">
            <a:off x="542927" y="2286001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73" name="Text Box 103">
            <a:extLst>
              <a:ext uri="{FF2B5EF4-FFF2-40B4-BE49-F238E27FC236}">
                <a16:creationId xmlns="" xmlns:a16="http://schemas.microsoft.com/office/drawing/2014/main" id="{556CA1A0-8842-4A70-BE96-DAC3FCB50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6174" name="Text Box 104">
            <a:extLst>
              <a:ext uri="{FF2B5EF4-FFF2-40B4-BE49-F238E27FC236}">
                <a16:creationId xmlns="" xmlns:a16="http://schemas.microsoft.com/office/drawing/2014/main" id="{76C45966-F5E6-4B22-B147-002C9EBFF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6175" name="Text Box 105">
            <a:extLst>
              <a:ext uri="{FF2B5EF4-FFF2-40B4-BE49-F238E27FC236}">
                <a16:creationId xmlns="" xmlns:a16="http://schemas.microsoft.com/office/drawing/2014/main" id="{725361F7-3FF8-4D35-861E-6A358F1DB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657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6176" name="Text Box 107">
            <a:extLst>
              <a:ext uri="{FF2B5EF4-FFF2-40B4-BE49-F238E27FC236}">
                <a16:creationId xmlns="" xmlns:a16="http://schemas.microsoft.com/office/drawing/2014/main" id="{20582906-5778-4D6F-8DD4-485928A3A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14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6177" name="Text Box 108">
            <a:extLst>
              <a:ext uri="{FF2B5EF4-FFF2-40B4-BE49-F238E27FC236}">
                <a16:creationId xmlns="" xmlns:a16="http://schemas.microsoft.com/office/drawing/2014/main" id="{AE3372DC-BF65-49BA-9ACA-4E3A3F50D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90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6178" name="Text Box 109">
            <a:extLst>
              <a:ext uri="{FF2B5EF4-FFF2-40B4-BE49-F238E27FC236}">
                <a16:creationId xmlns="" xmlns:a16="http://schemas.microsoft.com/office/drawing/2014/main" id="{21BC303D-BA81-44D5-A114-F6A5F6D73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6179" name="Text Box 110">
            <a:extLst>
              <a:ext uri="{FF2B5EF4-FFF2-40B4-BE49-F238E27FC236}">
                <a16:creationId xmlns="" xmlns:a16="http://schemas.microsoft.com/office/drawing/2014/main" id="{FF9C5C80-4178-4314-AD9D-1051B0945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38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6180" name="Text Box 111">
            <a:extLst>
              <a:ext uri="{FF2B5EF4-FFF2-40B4-BE49-F238E27FC236}">
                <a16:creationId xmlns="" xmlns:a16="http://schemas.microsoft.com/office/drawing/2014/main" id="{4015B442-4F71-4C3D-B1E2-1FE28D926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638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6181" name="Text Box 112">
            <a:extLst>
              <a:ext uri="{FF2B5EF4-FFF2-40B4-BE49-F238E27FC236}">
                <a16:creationId xmlns="" xmlns:a16="http://schemas.microsoft.com/office/drawing/2014/main" id="{646AF328-6529-4F5F-9361-CE32CAAAF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76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6182" name="Text Box 113">
            <a:extLst>
              <a:ext uri="{FF2B5EF4-FFF2-40B4-BE49-F238E27FC236}">
                <a16:creationId xmlns="" xmlns:a16="http://schemas.microsoft.com/office/drawing/2014/main" id="{74BD6FEC-6234-406A-8EAE-4492563A1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715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6183" name="Text Box 114">
            <a:extLst>
              <a:ext uri="{FF2B5EF4-FFF2-40B4-BE49-F238E27FC236}">
                <a16:creationId xmlns="" xmlns:a16="http://schemas.microsoft.com/office/drawing/2014/main" id="{7BA24536-4212-4BC8-AF87-BF5A59D28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6184" name="Text Box 116">
            <a:extLst>
              <a:ext uri="{FF2B5EF4-FFF2-40B4-BE49-F238E27FC236}">
                <a16:creationId xmlns="" xmlns:a16="http://schemas.microsoft.com/office/drawing/2014/main" id="{4738DBC3-0961-4690-B0CA-DEDA3C349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6</a:t>
            </a:r>
          </a:p>
        </p:txBody>
      </p:sp>
      <p:sp>
        <p:nvSpPr>
          <p:cNvPr id="6185" name="Text Box 117">
            <a:extLst>
              <a:ext uri="{FF2B5EF4-FFF2-40B4-BE49-F238E27FC236}">
                <a16:creationId xmlns="" xmlns:a16="http://schemas.microsoft.com/office/drawing/2014/main" id="{ACCB7FB8-F9AF-4F1F-8D12-DF4FB54B4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62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6186" name="Text Box 118">
            <a:extLst>
              <a:ext uri="{FF2B5EF4-FFF2-40B4-BE49-F238E27FC236}">
                <a16:creationId xmlns="" xmlns:a16="http://schemas.microsoft.com/office/drawing/2014/main" id="{C3446565-9264-4A86-9156-2DB4D7C76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971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6187" name="Text Box 119">
            <a:extLst>
              <a:ext uri="{FF2B5EF4-FFF2-40B4-BE49-F238E27FC236}">
                <a16:creationId xmlns="" xmlns:a16="http://schemas.microsoft.com/office/drawing/2014/main" id="{ADE9D061-DB41-419F-B08D-5CB150460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86201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10</a:t>
            </a:r>
          </a:p>
        </p:txBody>
      </p:sp>
      <p:sp>
        <p:nvSpPr>
          <p:cNvPr id="6188" name="Text Box 120">
            <a:extLst>
              <a:ext uri="{FF2B5EF4-FFF2-40B4-BE49-F238E27FC236}">
                <a16:creationId xmlns="" xmlns:a16="http://schemas.microsoft.com/office/drawing/2014/main" id="{978253A0-56BF-4132-98FC-B657F5678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6189" name="Text Box 121">
            <a:extLst>
              <a:ext uri="{FF2B5EF4-FFF2-40B4-BE49-F238E27FC236}">
                <a16:creationId xmlns="" xmlns:a16="http://schemas.microsoft.com/office/drawing/2014/main" id="{336AD5D9-D837-4888-9E45-9C0022D0E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2133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6190" name="Text Box 122">
            <a:extLst>
              <a:ext uri="{FF2B5EF4-FFF2-40B4-BE49-F238E27FC236}">
                <a16:creationId xmlns="" xmlns:a16="http://schemas.microsoft.com/office/drawing/2014/main" id="{C8CE902F-06A8-4E06-8F1B-5411E0A63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1" y="2133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6191" name="Text Box 123">
            <a:extLst>
              <a:ext uri="{FF2B5EF4-FFF2-40B4-BE49-F238E27FC236}">
                <a16:creationId xmlns="" xmlns:a16="http://schemas.microsoft.com/office/drawing/2014/main" id="{3FB0D293-3D63-4844-8B7A-8B5984BF9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7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6192" name="Text Box 124">
            <a:extLst>
              <a:ext uri="{FF2B5EF4-FFF2-40B4-BE49-F238E27FC236}">
                <a16:creationId xmlns="" xmlns:a16="http://schemas.microsoft.com/office/drawing/2014/main" id="{39485BB7-EE42-4370-8304-F80A3D9A6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6193" name="Text Box 125">
            <a:extLst>
              <a:ext uri="{FF2B5EF4-FFF2-40B4-BE49-F238E27FC236}">
                <a16:creationId xmlns="" xmlns:a16="http://schemas.microsoft.com/office/drawing/2014/main" id="{FE38B9B3-8F13-4E79-BE7E-D0939690C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1" y="31242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6194" name="Text Box 126">
            <a:extLst>
              <a:ext uri="{FF2B5EF4-FFF2-40B4-BE49-F238E27FC236}">
                <a16:creationId xmlns="" xmlns:a16="http://schemas.microsoft.com/office/drawing/2014/main" id="{2B0746A1-0EA5-4933-8402-74A3D833F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6195" name="Text Box 127">
            <a:extLst>
              <a:ext uri="{FF2B5EF4-FFF2-40B4-BE49-F238E27FC236}">
                <a16:creationId xmlns="" xmlns:a16="http://schemas.microsoft.com/office/drawing/2014/main" id="{2E06A346-D203-4E34-B8BC-007A374C3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6196" name="Text Box 128">
            <a:extLst>
              <a:ext uri="{FF2B5EF4-FFF2-40B4-BE49-F238E27FC236}">
                <a16:creationId xmlns="" xmlns:a16="http://schemas.microsoft.com/office/drawing/2014/main" id="{BD9EB694-316E-4A7D-B3FC-1CC4F6206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05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6197" name="Text Box 129">
            <a:extLst>
              <a:ext uri="{FF2B5EF4-FFF2-40B4-BE49-F238E27FC236}">
                <a16:creationId xmlns="" xmlns:a16="http://schemas.microsoft.com/office/drawing/2014/main" id="{2AC04C22-58D4-4180-94E3-6170232D3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912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cxnSp>
        <p:nvCxnSpPr>
          <p:cNvPr id="82998" name="AutoShape 162">
            <a:extLst>
              <a:ext uri="{FF2B5EF4-FFF2-40B4-BE49-F238E27FC236}">
                <a16:creationId xmlns="" xmlns:a16="http://schemas.microsoft.com/office/drawing/2014/main" id="{5B282AFE-8AE4-4642-BD04-E85A91DAD396}"/>
              </a:ext>
            </a:extLst>
          </p:cNvPr>
          <p:cNvCxnSpPr>
            <a:cxnSpLocks noChangeShapeType="1"/>
            <a:stCxn id="6151" idx="4"/>
            <a:endCxn id="6165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99" name="Text Box 163">
            <a:extLst>
              <a:ext uri="{FF2B5EF4-FFF2-40B4-BE49-F238E27FC236}">
                <a16:creationId xmlns="" xmlns:a16="http://schemas.microsoft.com/office/drawing/2014/main" id="{04657B26-25A5-44F0-80F5-C11131EEB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1"/>
            <a:ext cx="266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Complete Graph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3EF92D0-D4EA-465A-8E6C-789AFBB0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EDBE13-A9FC-4938-8008-6BE7DAA38909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val 2">
            <a:extLst>
              <a:ext uri="{FF2B5EF4-FFF2-40B4-BE49-F238E27FC236}">
                <a16:creationId xmlns="" xmlns:a16="http://schemas.microsoft.com/office/drawing/2014/main" id="{72640C6E-E3E6-464A-88D8-96238B6AB4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171" name="Oval 3">
            <a:extLst>
              <a:ext uri="{FF2B5EF4-FFF2-40B4-BE49-F238E27FC236}">
                <a16:creationId xmlns="" xmlns:a16="http://schemas.microsoft.com/office/drawing/2014/main" id="{7AC9B187-0FDA-4A72-8B88-081074E8D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3972" name="AutoShape 4">
            <a:extLst>
              <a:ext uri="{FF2B5EF4-FFF2-40B4-BE49-F238E27FC236}">
                <a16:creationId xmlns="" xmlns:a16="http://schemas.microsoft.com/office/drawing/2014/main" id="{BDC78BBB-1142-4BE1-90C5-912FE9A634BC}"/>
              </a:ext>
            </a:extLst>
          </p:cNvPr>
          <p:cNvCxnSpPr>
            <a:cxnSpLocks noChangeShapeType="1"/>
            <a:stCxn id="7170" idx="6"/>
            <a:endCxn id="7171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3" name="Text Box 5">
            <a:extLst>
              <a:ext uri="{FF2B5EF4-FFF2-40B4-BE49-F238E27FC236}">
                <a16:creationId xmlns="" xmlns:a16="http://schemas.microsoft.com/office/drawing/2014/main" id="{F51BDBBB-BB00-4B28-A378-B018FA0BA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33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7174" name="Oval 6">
            <a:extLst>
              <a:ext uri="{FF2B5EF4-FFF2-40B4-BE49-F238E27FC236}">
                <a16:creationId xmlns="" xmlns:a16="http://schemas.microsoft.com/office/drawing/2014/main" id="{4E907B6B-ADFD-4740-AB4F-00CD9286A7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175" name="Oval 7">
            <a:extLst>
              <a:ext uri="{FF2B5EF4-FFF2-40B4-BE49-F238E27FC236}">
                <a16:creationId xmlns="" xmlns:a16="http://schemas.microsoft.com/office/drawing/2014/main" id="{81D69911-5454-44E2-970F-B37F7AC5D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3976" name="AutoShape 8">
            <a:extLst>
              <a:ext uri="{FF2B5EF4-FFF2-40B4-BE49-F238E27FC236}">
                <a16:creationId xmlns="" xmlns:a16="http://schemas.microsoft.com/office/drawing/2014/main" id="{BFAD20D5-AA01-460A-9110-AFF8100F7E93}"/>
              </a:ext>
            </a:extLst>
          </p:cNvPr>
          <p:cNvCxnSpPr>
            <a:cxnSpLocks noChangeShapeType="1"/>
            <a:stCxn id="7174" idx="6"/>
            <a:endCxn id="7175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7" name="Text Box 9">
            <a:extLst>
              <a:ext uri="{FF2B5EF4-FFF2-40B4-BE49-F238E27FC236}">
                <a16:creationId xmlns="" xmlns:a16="http://schemas.microsoft.com/office/drawing/2014/main" id="{B9B493CB-EE72-4B2A-B949-687F0C17B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295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7178" name="Oval 10">
            <a:extLst>
              <a:ext uri="{FF2B5EF4-FFF2-40B4-BE49-F238E27FC236}">
                <a16:creationId xmlns="" xmlns:a16="http://schemas.microsoft.com/office/drawing/2014/main" id="{43E32806-5A8F-496D-B374-04AEBE05D3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179" name="Oval 11">
            <a:extLst>
              <a:ext uri="{FF2B5EF4-FFF2-40B4-BE49-F238E27FC236}">
                <a16:creationId xmlns="" xmlns:a16="http://schemas.microsoft.com/office/drawing/2014/main" id="{1B6B8653-37D3-4A5C-86E3-137BD096D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3980" name="AutoShape 12">
            <a:extLst>
              <a:ext uri="{FF2B5EF4-FFF2-40B4-BE49-F238E27FC236}">
                <a16:creationId xmlns="" xmlns:a16="http://schemas.microsoft.com/office/drawing/2014/main" id="{870AC963-F25F-4AD3-86DB-E269F5C4321B}"/>
              </a:ext>
            </a:extLst>
          </p:cNvPr>
          <p:cNvCxnSpPr>
            <a:cxnSpLocks noChangeShapeType="1"/>
            <a:stCxn id="7178" idx="6"/>
            <a:endCxn id="7179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1" name="Text Box 13">
            <a:extLst>
              <a:ext uri="{FF2B5EF4-FFF2-40B4-BE49-F238E27FC236}">
                <a16:creationId xmlns="" xmlns:a16="http://schemas.microsoft.com/office/drawing/2014/main" id="{ED8E629D-FE48-48C7-8D79-3D7AC36E8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057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7182" name="Oval 14">
            <a:extLst>
              <a:ext uri="{FF2B5EF4-FFF2-40B4-BE49-F238E27FC236}">
                <a16:creationId xmlns="" xmlns:a16="http://schemas.microsoft.com/office/drawing/2014/main" id="{C3938861-8AA6-489C-8F9F-E51A18A3D3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183" name="Oval 15">
            <a:extLst>
              <a:ext uri="{FF2B5EF4-FFF2-40B4-BE49-F238E27FC236}">
                <a16:creationId xmlns="" xmlns:a16="http://schemas.microsoft.com/office/drawing/2014/main" id="{20EFF033-B7DE-4B75-AF4E-2A0B68617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3984" name="AutoShape 16">
            <a:extLst>
              <a:ext uri="{FF2B5EF4-FFF2-40B4-BE49-F238E27FC236}">
                <a16:creationId xmlns="" xmlns:a16="http://schemas.microsoft.com/office/drawing/2014/main" id="{4DE4C547-DE82-4EF8-89C0-C81EE0608B1C}"/>
              </a:ext>
            </a:extLst>
          </p:cNvPr>
          <p:cNvCxnSpPr>
            <a:cxnSpLocks noChangeShapeType="1"/>
            <a:stCxn id="7182" idx="6"/>
            <a:endCxn id="7183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5" name="Text Box 17">
            <a:extLst>
              <a:ext uri="{FF2B5EF4-FFF2-40B4-BE49-F238E27FC236}">
                <a16:creationId xmlns="" xmlns:a16="http://schemas.microsoft.com/office/drawing/2014/main" id="{200D5E03-2768-4B34-95AD-676243181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743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7186" name="Oval 18">
            <a:extLst>
              <a:ext uri="{FF2B5EF4-FFF2-40B4-BE49-F238E27FC236}">
                <a16:creationId xmlns="" xmlns:a16="http://schemas.microsoft.com/office/drawing/2014/main" id="{C41C2216-0FB3-4887-8650-0D6F481331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187" name="Oval 19">
            <a:extLst>
              <a:ext uri="{FF2B5EF4-FFF2-40B4-BE49-F238E27FC236}">
                <a16:creationId xmlns="" xmlns:a16="http://schemas.microsoft.com/office/drawing/2014/main" id="{F0C2913D-9D51-4482-93FC-825404DBB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3988" name="AutoShape 20">
            <a:extLst>
              <a:ext uri="{FF2B5EF4-FFF2-40B4-BE49-F238E27FC236}">
                <a16:creationId xmlns="" xmlns:a16="http://schemas.microsoft.com/office/drawing/2014/main" id="{6C9CB873-AA93-41E4-BED7-E747ED601F08}"/>
              </a:ext>
            </a:extLst>
          </p:cNvPr>
          <p:cNvCxnSpPr>
            <a:cxnSpLocks noChangeShapeType="1"/>
            <a:stCxn id="7186" idx="6"/>
            <a:endCxn id="7187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9" name="Text Box 21">
            <a:extLst>
              <a:ext uri="{FF2B5EF4-FFF2-40B4-BE49-F238E27FC236}">
                <a16:creationId xmlns="" xmlns:a16="http://schemas.microsoft.com/office/drawing/2014/main" id="{BE6AC3A5-18E0-4E43-8E40-B588481DC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505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7190" name="Oval 22">
            <a:extLst>
              <a:ext uri="{FF2B5EF4-FFF2-40B4-BE49-F238E27FC236}">
                <a16:creationId xmlns="" xmlns:a16="http://schemas.microsoft.com/office/drawing/2014/main" id="{76A6CFD2-30F5-4544-921A-7763A70F78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191" name="Oval 23">
            <a:extLst>
              <a:ext uri="{FF2B5EF4-FFF2-40B4-BE49-F238E27FC236}">
                <a16:creationId xmlns="" xmlns:a16="http://schemas.microsoft.com/office/drawing/2014/main" id="{23646C50-B403-4FC5-939C-3138765F5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3992" name="AutoShape 24">
            <a:extLst>
              <a:ext uri="{FF2B5EF4-FFF2-40B4-BE49-F238E27FC236}">
                <a16:creationId xmlns="" xmlns:a16="http://schemas.microsoft.com/office/drawing/2014/main" id="{0011DA0C-113B-41AB-A43C-AA8FF2EC01AB}"/>
              </a:ext>
            </a:extLst>
          </p:cNvPr>
          <p:cNvCxnSpPr>
            <a:cxnSpLocks noChangeShapeType="1"/>
            <a:stCxn id="7190" idx="6"/>
            <a:endCxn id="7191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3" name="Text Box 25">
            <a:extLst>
              <a:ext uri="{FF2B5EF4-FFF2-40B4-BE49-F238E27FC236}">
                <a16:creationId xmlns="" xmlns:a16="http://schemas.microsoft.com/office/drawing/2014/main" id="{F113793B-CB20-4B6C-9A5C-38C1172B2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267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7194" name="Oval 26">
            <a:extLst>
              <a:ext uri="{FF2B5EF4-FFF2-40B4-BE49-F238E27FC236}">
                <a16:creationId xmlns="" xmlns:a16="http://schemas.microsoft.com/office/drawing/2014/main" id="{9D364485-5919-4F10-8C4A-9CB51F1F55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195" name="Oval 27">
            <a:extLst>
              <a:ext uri="{FF2B5EF4-FFF2-40B4-BE49-F238E27FC236}">
                <a16:creationId xmlns="" xmlns:a16="http://schemas.microsoft.com/office/drawing/2014/main" id="{CA8DCBDC-4492-412E-B32E-17353D577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3996" name="AutoShape 28">
            <a:extLst>
              <a:ext uri="{FF2B5EF4-FFF2-40B4-BE49-F238E27FC236}">
                <a16:creationId xmlns="" xmlns:a16="http://schemas.microsoft.com/office/drawing/2014/main" id="{C8BDEC73-3C65-41EA-837D-E388E74B55D3}"/>
              </a:ext>
            </a:extLst>
          </p:cNvPr>
          <p:cNvCxnSpPr>
            <a:cxnSpLocks noChangeShapeType="1"/>
            <a:stCxn id="7194" idx="6"/>
            <a:endCxn id="7195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7" name="Text Box 29">
            <a:extLst>
              <a:ext uri="{FF2B5EF4-FFF2-40B4-BE49-F238E27FC236}">
                <a16:creationId xmlns="" xmlns:a16="http://schemas.microsoft.com/office/drawing/2014/main" id="{9F4BC8AB-FFFD-4066-8D56-9B6E58FE2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029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7198" name="Oval 30">
            <a:extLst>
              <a:ext uri="{FF2B5EF4-FFF2-40B4-BE49-F238E27FC236}">
                <a16:creationId xmlns="" xmlns:a16="http://schemas.microsoft.com/office/drawing/2014/main" id="{DC0AB926-77AA-45F2-A2FD-183FB2CDAA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199" name="Oval 31">
            <a:extLst>
              <a:ext uri="{FF2B5EF4-FFF2-40B4-BE49-F238E27FC236}">
                <a16:creationId xmlns="" xmlns:a16="http://schemas.microsoft.com/office/drawing/2014/main" id="{D38128F4-57B3-4F66-86CA-E3A9A3BAD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4000" name="AutoShape 32">
            <a:extLst>
              <a:ext uri="{FF2B5EF4-FFF2-40B4-BE49-F238E27FC236}">
                <a16:creationId xmlns="" xmlns:a16="http://schemas.microsoft.com/office/drawing/2014/main" id="{BC7A6205-F7C4-4474-AF33-CFB57AFBD306}"/>
              </a:ext>
            </a:extLst>
          </p:cNvPr>
          <p:cNvCxnSpPr>
            <a:cxnSpLocks noChangeShapeType="1"/>
            <a:stCxn id="7198" idx="6"/>
            <a:endCxn id="7199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01" name="Text Box 33">
            <a:extLst>
              <a:ext uri="{FF2B5EF4-FFF2-40B4-BE49-F238E27FC236}">
                <a16:creationId xmlns="" xmlns:a16="http://schemas.microsoft.com/office/drawing/2014/main" id="{FE588FAC-3082-4071-8C73-6C4EDBAA4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791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7202" name="Oval 34">
            <a:extLst>
              <a:ext uri="{FF2B5EF4-FFF2-40B4-BE49-F238E27FC236}">
                <a16:creationId xmlns="" xmlns:a16="http://schemas.microsoft.com/office/drawing/2014/main" id="{836589CB-9C06-461C-8D55-659E755F73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203" name="Oval 35">
            <a:extLst>
              <a:ext uri="{FF2B5EF4-FFF2-40B4-BE49-F238E27FC236}">
                <a16:creationId xmlns="" xmlns:a16="http://schemas.microsoft.com/office/drawing/2014/main" id="{65288DC3-CC63-4198-BD39-DB76E6780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4004" name="AutoShape 36">
            <a:extLst>
              <a:ext uri="{FF2B5EF4-FFF2-40B4-BE49-F238E27FC236}">
                <a16:creationId xmlns="" xmlns:a16="http://schemas.microsoft.com/office/drawing/2014/main" id="{375F21B2-3660-4F76-B6DF-B2186C6A3D85}"/>
              </a:ext>
            </a:extLst>
          </p:cNvPr>
          <p:cNvCxnSpPr>
            <a:cxnSpLocks noChangeShapeType="1"/>
            <a:stCxn id="7202" idx="6"/>
            <a:endCxn id="7203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05" name="Text Box 37">
            <a:extLst>
              <a:ext uri="{FF2B5EF4-FFF2-40B4-BE49-F238E27FC236}">
                <a16:creationId xmlns="" xmlns:a16="http://schemas.microsoft.com/office/drawing/2014/main" id="{9141CBC9-F03A-4BCC-A573-FBE8011CC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7206" name="Oval 38">
            <a:extLst>
              <a:ext uri="{FF2B5EF4-FFF2-40B4-BE49-F238E27FC236}">
                <a16:creationId xmlns="" xmlns:a16="http://schemas.microsoft.com/office/drawing/2014/main" id="{A5A1265E-D8CF-44A4-BD57-5EA1FBD73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207" name="Oval 39">
            <a:extLst>
              <a:ext uri="{FF2B5EF4-FFF2-40B4-BE49-F238E27FC236}">
                <a16:creationId xmlns="" xmlns:a16="http://schemas.microsoft.com/office/drawing/2014/main" id="{643318B8-6E56-4251-BC22-1FF2D67CC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208" name="Oval 40">
            <a:extLst>
              <a:ext uri="{FF2B5EF4-FFF2-40B4-BE49-F238E27FC236}">
                <a16:creationId xmlns="" xmlns:a16="http://schemas.microsoft.com/office/drawing/2014/main" id="{EA1C5835-2DE7-4268-B22D-D54EFD481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209" name="Oval 41">
            <a:extLst>
              <a:ext uri="{FF2B5EF4-FFF2-40B4-BE49-F238E27FC236}">
                <a16:creationId xmlns="" xmlns:a16="http://schemas.microsoft.com/office/drawing/2014/main" id="{99FA3E67-0307-46BE-B217-9254D704D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210" name="Oval 42">
            <a:extLst>
              <a:ext uri="{FF2B5EF4-FFF2-40B4-BE49-F238E27FC236}">
                <a16:creationId xmlns="" xmlns:a16="http://schemas.microsoft.com/office/drawing/2014/main" id="{4D503271-663A-4061-8F24-82CB6F794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4011" name="AutoShape 43">
            <a:extLst>
              <a:ext uri="{FF2B5EF4-FFF2-40B4-BE49-F238E27FC236}">
                <a16:creationId xmlns="" xmlns:a16="http://schemas.microsoft.com/office/drawing/2014/main" id="{10D872D9-AB04-42F0-8D84-3F338DB3AEF0}"/>
              </a:ext>
            </a:extLst>
          </p:cNvPr>
          <p:cNvCxnSpPr>
            <a:cxnSpLocks noChangeShapeType="1"/>
            <a:stCxn id="7202" idx="3"/>
            <a:endCxn id="7207" idx="7"/>
          </p:cNvCxnSpPr>
          <p:nvPr/>
        </p:nvCxnSpPr>
        <p:spPr bwMode="auto">
          <a:xfrm flipH="1">
            <a:off x="1152525" y="2447926"/>
            <a:ext cx="666750" cy="12001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012" name="AutoShape 44">
            <a:extLst>
              <a:ext uri="{FF2B5EF4-FFF2-40B4-BE49-F238E27FC236}">
                <a16:creationId xmlns="" xmlns:a16="http://schemas.microsoft.com/office/drawing/2014/main" id="{08898EA5-033C-4413-824E-9EC80A66C24C}"/>
              </a:ext>
            </a:extLst>
          </p:cNvPr>
          <p:cNvCxnSpPr>
            <a:cxnSpLocks noChangeShapeType="1"/>
            <a:stCxn id="7207" idx="5"/>
            <a:endCxn id="7208" idx="1"/>
          </p:cNvCxnSpPr>
          <p:nvPr/>
        </p:nvCxnSpPr>
        <p:spPr bwMode="auto">
          <a:xfrm>
            <a:off x="1152525" y="3971926"/>
            <a:ext cx="819150" cy="18097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013" name="AutoShape 45">
            <a:extLst>
              <a:ext uri="{FF2B5EF4-FFF2-40B4-BE49-F238E27FC236}">
                <a16:creationId xmlns="" xmlns:a16="http://schemas.microsoft.com/office/drawing/2014/main" id="{EC974A43-7952-43CF-A162-B92774391F0C}"/>
              </a:ext>
            </a:extLst>
          </p:cNvPr>
          <p:cNvCxnSpPr>
            <a:cxnSpLocks noChangeShapeType="1"/>
            <a:stCxn id="7208" idx="7"/>
            <a:endCxn id="7210" idx="4"/>
          </p:cNvCxnSpPr>
          <p:nvPr/>
        </p:nvCxnSpPr>
        <p:spPr bwMode="auto">
          <a:xfrm flipV="1">
            <a:off x="2295527" y="4495801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014" name="AutoShape 46">
            <a:extLst>
              <a:ext uri="{FF2B5EF4-FFF2-40B4-BE49-F238E27FC236}">
                <a16:creationId xmlns="" xmlns:a16="http://schemas.microsoft.com/office/drawing/2014/main" id="{7D62EABE-1621-4222-BE38-0507C8DEE88B}"/>
              </a:ext>
            </a:extLst>
          </p:cNvPr>
          <p:cNvCxnSpPr>
            <a:cxnSpLocks noChangeShapeType="1"/>
            <a:stCxn id="7209" idx="3"/>
            <a:endCxn id="7210" idx="7"/>
          </p:cNvCxnSpPr>
          <p:nvPr/>
        </p:nvCxnSpPr>
        <p:spPr bwMode="auto">
          <a:xfrm flipH="1">
            <a:off x="2905125" y="3438526"/>
            <a:ext cx="438150" cy="6667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015" name="AutoShape 47">
            <a:extLst>
              <a:ext uri="{FF2B5EF4-FFF2-40B4-BE49-F238E27FC236}">
                <a16:creationId xmlns="" xmlns:a16="http://schemas.microsoft.com/office/drawing/2014/main" id="{3657C177-25C2-4E3B-8F65-D0DFEF6DEAEB}"/>
              </a:ext>
            </a:extLst>
          </p:cNvPr>
          <p:cNvCxnSpPr>
            <a:cxnSpLocks noChangeShapeType="1"/>
            <a:stCxn id="7206" idx="4"/>
            <a:endCxn id="7210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016" name="AutoShape 48">
            <a:extLst>
              <a:ext uri="{FF2B5EF4-FFF2-40B4-BE49-F238E27FC236}">
                <a16:creationId xmlns="" xmlns:a16="http://schemas.microsoft.com/office/drawing/2014/main" id="{8DDA2DA4-EC6A-4701-9E43-093E0865718E}"/>
              </a:ext>
            </a:extLst>
          </p:cNvPr>
          <p:cNvCxnSpPr>
            <a:cxnSpLocks noChangeShapeType="1"/>
            <a:stCxn id="7202" idx="4"/>
            <a:endCxn id="7208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017" name="AutoShape 49">
            <a:extLst>
              <a:ext uri="{FF2B5EF4-FFF2-40B4-BE49-F238E27FC236}">
                <a16:creationId xmlns="" xmlns:a16="http://schemas.microsoft.com/office/drawing/2014/main" id="{CED7B85B-B5A3-4622-AB6C-3047B04BB378}"/>
              </a:ext>
            </a:extLst>
          </p:cNvPr>
          <p:cNvCxnSpPr>
            <a:cxnSpLocks noChangeShapeType="1"/>
            <a:stCxn id="7203" idx="3"/>
            <a:endCxn id="7206" idx="7"/>
          </p:cNvCxnSpPr>
          <p:nvPr/>
        </p:nvCxnSpPr>
        <p:spPr bwMode="auto">
          <a:xfrm flipH="1">
            <a:off x="2905125" y="2447926"/>
            <a:ext cx="514350" cy="5905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018" name="AutoShape 50">
            <a:extLst>
              <a:ext uri="{FF2B5EF4-FFF2-40B4-BE49-F238E27FC236}">
                <a16:creationId xmlns="" xmlns:a16="http://schemas.microsoft.com/office/drawing/2014/main" id="{97F82786-CAD6-4003-835C-32F8ED5F5341}"/>
              </a:ext>
            </a:extLst>
          </p:cNvPr>
          <p:cNvCxnSpPr>
            <a:cxnSpLocks noChangeShapeType="1"/>
            <a:stCxn id="7203" idx="4"/>
            <a:endCxn id="7209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19" name="Oval 51">
            <a:extLst>
              <a:ext uri="{FF2B5EF4-FFF2-40B4-BE49-F238E27FC236}">
                <a16:creationId xmlns="" xmlns:a16="http://schemas.microsoft.com/office/drawing/2014/main" id="{BDEDAE0E-68D9-4C0F-B89F-8BC3914FB6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220" name="Oval 52">
            <a:extLst>
              <a:ext uri="{FF2B5EF4-FFF2-40B4-BE49-F238E27FC236}">
                <a16:creationId xmlns="" xmlns:a16="http://schemas.microsoft.com/office/drawing/2014/main" id="{20BBAEBC-CEA8-4898-8FBA-BCDC140E7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4021" name="AutoShape 53">
            <a:extLst>
              <a:ext uri="{FF2B5EF4-FFF2-40B4-BE49-F238E27FC236}">
                <a16:creationId xmlns="" xmlns:a16="http://schemas.microsoft.com/office/drawing/2014/main" id="{26C48532-D645-47D4-9C3D-6A68251B5712}"/>
              </a:ext>
            </a:extLst>
          </p:cNvPr>
          <p:cNvCxnSpPr>
            <a:cxnSpLocks noChangeShapeType="1"/>
            <a:stCxn id="7219" idx="6"/>
            <a:endCxn id="7220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22" name="Text Box 54">
            <a:extLst>
              <a:ext uri="{FF2B5EF4-FFF2-40B4-BE49-F238E27FC236}">
                <a16:creationId xmlns="" xmlns:a16="http://schemas.microsoft.com/office/drawing/2014/main" id="{A0A2674F-AF03-416A-A1D9-C443E76A8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33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7223" name="Oval 55">
            <a:extLst>
              <a:ext uri="{FF2B5EF4-FFF2-40B4-BE49-F238E27FC236}">
                <a16:creationId xmlns="" xmlns:a16="http://schemas.microsoft.com/office/drawing/2014/main" id="{801E340A-BD02-47A5-8573-C0581A1584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224" name="Oval 56">
            <a:extLst>
              <a:ext uri="{FF2B5EF4-FFF2-40B4-BE49-F238E27FC236}">
                <a16:creationId xmlns="" xmlns:a16="http://schemas.microsoft.com/office/drawing/2014/main" id="{9325FF95-35E3-4FB7-ADC1-3E7896EAE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4025" name="AutoShape 57">
            <a:extLst>
              <a:ext uri="{FF2B5EF4-FFF2-40B4-BE49-F238E27FC236}">
                <a16:creationId xmlns="" xmlns:a16="http://schemas.microsoft.com/office/drawing/2014/main" id="{DD75B8FD-38B9-4F25-A59B-A56A2EC6BF62}"/>
              </a:ext>
            </a:extLst>
          </p:cNvPr>
          <p:cNvCxnSpPr>
            <a:cxnSpLocks noChangeShapeType="1"/>
            <a:stCxn id="7223" idx="6"/>
            <a:endCxn id="7224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26" name="Text Box 58">
            <a:extLst>
              <a:ext uri="{FF2B5EF4-FFF2-40B4-BE49-F238E27FC236}">
                <a16:creationId xmlns="" xmlns:a16="http://schemas.microsoft.com/office/drawing/2014/main" id="{8CE82775-D233-49F2-A381-32100EBFC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295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7227" name="Oval 59">
            <a:extLst>
              <a:ext uri="{FF2B5EF4-FFF2-40B4-BE49-F238E27FC236}">
                <a16:creationId xmlns="" xmlns:a16="http://schemas.microsoft.com/office/drawing/2014/main" id="{AF94100A-299A-46BD-9CE1-F86DCE23E1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228" name="Oval 60">
            <a:extLst>
              <a:ext uri="{FF2B5EF4-FFF2-40B4-BE49-F238E27FC236}">
                <a16:creationId xmlns="" xmlns:a16="http://schemas.microsoft.com/office/drawing/2014/main" id="{AECC78C2-CF1F-423A-82CD-D697774CA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4029" name="AutoShape 61">
            <a:extLst>
              <a:ext uri="{FF2B5EF4-FFF2-40B4-BE49-F238E27FC236}">
                <a16:creationId xmlns="" xmlns:a16="http://schemas.microsoft.com/office/drawing/2014/main" id="{1E6677B5-BC25-4FD5-8635-310B2F501354}"/>
              </a:ext>
            </a:extLst>
          </p:cNvPr>
          <p:cNvCxnSpPr>
            <a:cxnSpLocks noChangeShapeType="1"/>
            <a:stCxn id="7227" idx="6"/>
            <a:endCxn id="7228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30" name="Text Box 62">
            <a:extLst>
              <a:ext uri="{FF2B5EF4-FFF2-40B4-BE49-F238E27FC236}">
                <a16:creationId xmlns="" xmlns:a16="http://schemas.microsoft.com/office/drawing/2014/main" id="{3B1A3939-6629-472E-94A9-4BD08AD68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057401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10</a:t>
            </a:r>
          </a:p>
        </p:txBody>
      </p:sp>
      <p:sp>
        <p:nvSpPr>
          <p:cNvPr id="7231" name="Oval 63">
            <a:extLst>
              <a:ext uri="{FF2B5EF4-FFF2-40B4-BE49-F238E27FC236}">
                <a16:creationId xmlns="" xmlns:a16="http://schemas.microsoft.com/office/drawing/2014/main" id="{34759A40-C5F7-45B8-83AF-AECE0ECCF8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232" name="Oval 64">
            <a:extLst>
              <a:ext uri="{FF2B5EF4-FFF2-40B4-BE49-F238E27FC236}">
                <a16:creationId xmlns="" xmlns:a16="http://schemas.microsoft.com/office/drawing/2014/main" id="{FA4CFE1E-8C16-47BF-9471-5B2919387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4033" name="AutoShape 65">
            <a:extLst>
              <a:ext uri="{FF2B5EF4-FFF2-40B4-BE49-F238E27FC236}">
                <a16:creationId xmlns="" xmlns:a16="http://schemas.microsoft.com/office/drawing/2014/main" id="{D5B74397-56F3-4062-851E-D100FAE9A0D9}"/>
              </a:ext>
            </a:extLst>
          </p:cNvPr>
          <p:cNvCxnSpPr>
            <a:cxnSpLocks noChangeShapeType="1"/>
            <a:stCxn id="7231" idx="6"/>
            <a:endCxn id="7232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34" name="Text Box 66">
            <a:extLst>
              <a:ext uri="{FF2B5EF4-FFF2-40B4-BE49-F238E27FC236}">
                <a16:creationId xmlns="" xmlns:a16="http://schemas.microsoft.com/office/drawing/2014/main" id="{C3D535E4-523B-4EF1-A193-FE61F1FF5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743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7235" name="Oval 67">
            <a:extLst>
              <a:ext uri="{FF2B5EF4-FFF2-40B4-BE49-F238E27FC236}">
                <a16:creationId xmlns="" xmlns:a16="http://schemas.microsoft.com/office/drawing/2014/main" id="{D495746A-97CF-4163-B77F-0B3B5E7BD9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236" name="Oval 68">
            <a:extLst>
              <a:ext uri="{FF2B5EF4-FFF2-40B4-BE49-F238E27FC236}">
                <a16:creationId xmlns="" xmlns:a16="http://schemas.microsoft.com/office/drawing/2014/main" id="{FF7301E5-C6CA-4936-827C-D89CE06F7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4037" name="AutoShape 69">
            <a:extLst>
              <a:ext uri="{FF2B5EF4-FFF2-40B4-BE49-F238E27FC236}">
                <a16:creationId xmlns="" xmlns:a16="http://schemas.microsoft.com/office/drawing/2014/main" id="{78FB4567-D34D-4B80-991A-63D50ED8F566}"/>
              </a:ext>
            </a:extLst>
          </p:cNvPr>
          <p:cNvCxnSpPr>
            <a:cxnSpLocks noChangeShapeType="1"/>
            <a:stCxn id="7235" idx="6"/>
            <a:endCxn id="7236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38" name="Text Box 70">
            <a:extLst>
              <a:ext uri="{FF2B5EF4-FFF2-40B4-BE49-F238E27FC236}">
                <a16:creationId xmlns="" xmlns:a16="http://schemas.microsoft.com/office/drawing/2014/main" id="{0714A0A2-735B-48C3-97C4-C84119131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05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6</a:t>
            </a:r>
          </a:p>
        </p:txBody>
      </p:sp>
      <p:sp>
        <p:nvSpPr>
          <p:cNvPr id="7239" name="Oval 71">
            <a:extLst>
              <a:ext uri="{FF2B5EF4-FFF2-40B4-BE49-F238E27FC236}">
                <a16:creationId xmlns="" xmlns:a16="http://schemas.microsoft.com/office/drawing/2014/main" id="{1401FAC7-7CE3-46E6-A0F9-63F9A45B22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240" name="Oval 72">
            <a:extLst>
              <a:ext uri="{FF2B5EF4-FFF2-40B4-BE49-F238E27FC236}">
                <a16:creationId xmlns="" xmlns:a16="http://schemas.microsoft.com/office/drawing/2014/main" id="{A42F7BD2-E6CA-4AB1-896B-B8543F2CE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4041" name="AutoShape 73">
            <a:extLst>
              <a:ext uri="{FF2B5EF4-FFF2-40B4-BE49-F238E27FC236}">
                <a16:creationId xmlns="" xmlns:a16="http://schemas.microsoft.com/office/drawing/2014/main" id="{80DB2ACB-4001-47E7-BA62-5143C4803C3E}"/>
              </a:ext>
            </a:extLst>
          </p:cNvPr>
          <p:cNvCxnSpPr>
            <a:cxnSpLocks noChangeShapeType="1"/>
            <a:stCxn id="7239" idx="6"/>
            <a:endCxn id="7240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42" name="Text Box 74">
            <a:extLst>
              <a:ext uri="{FF2B5EF4-FFF2-40B4-BE49-F238E27FC236}">
                <a16:creationId xmlns="" xmlns:a16="http://schemas.microsoft.com/office/drawing/2014/main" id="{9F1604D3-1324-46AC-AA31-9956D7CED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67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7243" name="Oval 75">
            <a:extLst>
              <a:ext uri="{FF2B5EF4-FFF2-40B4-BE49-F238E27FC236}">
                <a16:creationId xmlns="" xmlns:a16="http://schemas.microsoft.com/office/drawing/2014/main" id="{FB0DA8B5-9503-4941-BC11-B10AF51FA0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244" name="Oval 76">
            <a:extLst>
              <a:ext uri="{FF2B5EF4-FFF2-40B4-BE49-F238E27FC236}">
                <a16:creationId xmlns="" xmlns:a16="http://schemas.microsoft.com/office/drawing/2014/main" id="{64579C66-8F15-4F2D-AD2D-5B922ABAC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4045" name="AutoShape 77">
            <a:extLst>
              <a:ext uri="{FF2B5EF4-FFF2-40B4-BE49-F238E27FC236}">
                <a16:creationId xmlns="" xmlns:a16="http://schemas.microsoft.com/office/drawing/2014/main" id="{F191E48A-EB24-485A-9301-35FE43494E6C}"/>
              </a:ext>
            </a:extLst>
          </p:cNvPr>
          <p:cNvCxnSpPr>
            <a:cxnSpLocks noChangeShapeType="1"/>
            <a:stCxn id="7243" idx="6"/>
            <a:endCxn id="7244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46" name="Text Box 78">
            <a:extLst>
              <a:ext uri="{FF2B5EF4-FFF2-40B4-BE49-F238E27FC236}">
                <a16:creationId xmlns="" xmlns:a16="http://schemas.microsoft.com/office/drawing/2014/main" id="{55FB7948-B48F-4BC5-AF46-FDBA0A814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029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7247" name="Oval 79">
            <a:extLst>
              <a:ext uri="{FF2B5EF4-FFF2-40B4-BE49-F238E27FC236}">
                <a16:creationId xmlns="" xmlns:a16="http://schemas.microsoft.com/office/drawing/2014/main" id="{041B93E2-7638-44AF-8670-A5D7C7848D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248" name="Oval 80">
            <a:extLst>
              <a:ext uri="{FF2B5EF4-FFF2-40B4-BE49-F238E27FC236}">
                <a16:creationId xmlns="" xmlns:a16="http://schemas.microsoft.com/office/drawing/2014/main" id="{849A2AE1-8D06-4730-B947-B3ADC6C20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4049" name="AutoShape 81">
            <a:extLst>
              <a:ext uri="{FF2B5EF4-FFF2-40B4-BE49-F238E27FC236}">
                <a16:creationId xmlns="" xmlns:a16="http://schemas.microsoft.com/office/drawing/2014/main" id="{1D59B364-71E0-4D83-9DDA-B994652EB842}"/>
              </a:ext>
            </a:extLst>
          </p:cNvPr>
          <p:cNvCxnSpPr>
            <a:cxnSpLocks noChangeShapeType="1"/>
            <a:stCxn id="7247" idx="6"/>
            <a:endCxn id="7248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50" name="Text Box 82">
            <a:extLst>
              <a:ext uri="{FF2B5EF4-FFF2-40B4-BE49-F238E27FC236}">
                <a16:creationId xmlns="" xmlns:a16="http://schemas.microsoft.com/office/drawing/2014/main" id="{849DA8D5-6241-4BA2-AEFD-1E274B171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791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7251" name="Rectangle 83">
            <a:extLst>
              <a:ext uri="{FF2B5EF4-FFF2-40B4-BE49-F238E27FC236}">
                <a16:creationId xmlns="" xmlns:a16="http://schemas.microsoft.com/office/drawing/2014/main" id="{839171C6-4BAB-48E2-AF9A-2DE69B774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252" name="Oval 84">
            <a:extLst>
              <a:ext uri="{FF2B5EF4-FFF2-40B4-BE49-F238E27FC236}">
                <a16:creationId xmlns="" xmlns:a16="http://schemas.microsoft.com/office/drawing/2014/main" id="{BC645AC1-6434-48D2-8A58-9EC9355AF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253" name="Oval 85">
            <a:extLst>
              <a:ext uri="{FF2B5EF4-FFF2-40B4-BE49-F238E27FC236}">
                <a16:creationId xmlns="" xmlns:a16="http://schemas.microsoft.com/office/drawing/2014/main" id="{A920435C-E8F4-43E6-B11E-3AD85B195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254" name="Oval 86">
            <a:extLst>
              <a:ext uri="{FF2B5EF4-FFF2-40B4-BE49-F238E27FC236}">
                <a16:creationId xmlns="" xmlns:a16="http://schemas.microsoft.com/office/drawing/2014/main" id="{9EA6684F-40E7-46D0-9A01-886B8F8E4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4055" name="AutoShape 87">
            <a:extLst>
              <a:ext uri="{FF2B5EF4-FFF2-40B4-BE49-F238E27FC236}">
                <a16:creationId xmlns="" xmlns:a16="http://schemas.microsoft.com/office/drawing/2014/main" id="{1737B4A3-F46A-4082-B7ED-675DAECDDF33}"/>
              </a:ext>
            </a:extLst>
          </p:cNvPr>
          <p:cNvCxnSpPr>
            <a:cxnSpLocks noChangeShapeType="1"/>
            <a:stCxn id="7208" idx="6"/>
            <a:endCxn id="7252" idx="3"/>
          </p:cNvCxnSpPr>
          <p:nvPr/>
        </p:nvCxnSpPr>
        <p:spPr bwMode="auto">
          <a:xfrm flipV="1">
            <a:off x="2362202" y="54197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056" name="AutoShape 88">
            <a:extLst>
              <a:ext uri="{FF2B5EF4-FFF2-40B4-BE49-F238E27FC236}">
                <a16:creationId xmlns="" xmlns:a16="http://schemas.microsoft.com/office/drawing/2014/main" id="{712DE8BB-9F2A-406F-8A8E-384E3E3D8E50}"/>
              </a:ext>
            </a:extLst>
          </p:cNvPr>
          <p:cNvCxnSpPr>
            <a:cxnSpLocks noChangeShapeType="1"/>
            <a:stCxn id="7208" idx="2"/>
            <a:endCxn id="7253" idx="5"/>
          </p:cNvCxnSpPr>
          <p:nvPr/>
        </p:nvCxnSpPr>
        <p:spPr bwMode="auto">
          <a:xfrm flipH="1" flipV="1">
            <a:off x="1304927" y="5648325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057" name="AutoShape 89">
            <a:extLst>
              <a:ext uri="{FF2B5EF4-FFF2-40B4-BE49-F238E27FC236}">
                <a16:creationId xmlns="" xmlns:a16="http://schemas.microsoft.com/office/drawing/2014/main" id="{CAAB584D-9A61-4707-B109-679014CBC576}"/>
              </a:ext>
            </a:extLst>
          </p:cNvPr>
          <p:cNvCxnSpPr>
            <a:cxnSpLocks noChangeShapeType="1"/>
            <a:stCxn id="7207" idx="1"/>
            <a:endCxn id="7254" idx="5"/>
          </p:cNvCxnSpPr>
          <p:nvPr/>
        </p:nvCxnSpPr>
        <p:spPr bwMode="auto">
          <a:xfrm flipH="1" flipV="1">
            <a:off x="542925" y="3286126"/>
            <a:ext cx="285750" cy="3619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058" name="AutoShape 90">
            <a:extLst>
              <a:ext uri="{FF2B5EF4-FFF2-40B4-BE49-F238E27FC236}">
                <a16:creationId xmlns="" xmlns:a16="http://schemas.microsoft.com/office/drawing/2014/main" id="{8EAB96D2-843C-4B65-85CD-14F6B5673BBB}"/>
              </a:ext>
            </a:extLst>
          </p:cNvPr>
          <p:cNvCxnSpPr>
            <a:cxnSpLocks noChangeShapeType="1"/>
            <a:stCxn id="7252" idx="1"/>
            <a:endCxn id="7210" idx="5"/>
          </p:cNvCxnSpPr>
          <p:nvPr/>
        </p:nvCxnSpPr>
        <p:spPr bwMode="auto">
          <a:xfrm flipH="1" flipV="1">
            <a:off x="2905125" y="4429126"/>
            <a:ext cx="438150" cy="6667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059" name="AutoShape 91">
            <a:extLst>
              <a:ext uri="{FF2B5EF4-FFF2-40B4-BE49-F238E27FC236}">
                <a16:creationId xmlns="" xmlns:a16="http://schemas.microsoft.com/office/drawing/2014/main" id="{D2560A04-574D-4EAA-8995-94286665AF25}"/>
              </a:ext>
            </a:extLst>
          </p:cNvPr>
          <p:cNvCxnSpPr>
            <a:cxnSpLocks noChangeShapeType="1"/>
            <a:stCxn id="7209" idx="4"/>
            <a:endCxn id="7252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060" name="AutoShape 92">
            <a:extLst>
              <a:ext uri="{FF2B5EF4-FFF2-40B4-BE49-F238E27FC236}">
                <a16:creationId xmlns="" xmlns:a16="http://schemas.microsoft.com/office/drawing/2014/main" id="{2AEDE2C0-69F6-42CD-AF60-B1E51FC9BA1F}"/>
              </a:ext>
            </a:extLst>
          </p:cNvPr>
          <p:cNvCxnSpPr>
            <a:cxnSpLocks noChangeShapeType="1"/>
            <a:stCxn id="7254" idx="7"/>
            <a:endCxn id="7202" idx="2"/>
          </p:cNvCxnSpPr>
          <p:nvPr/>
        </p:nvCxnSpPr>
        <p:spPr bwMode="auto">
          <a:xfrm flipV="1">
            <a:off x="542927" y="2286001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61" name="Text Box 93">
            <a:extLst>
              <a:ext uri="{FF2B5EF4-FFF2-40B4-BE49-F238E27FC236}">
                <a16:creationId xmlns="" xmlns:a16="http://schemas.microsoft.com/office/drawing/2014/main" id="{DADC8171-B638-4DB7-89BC-6E99D0FDC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7262" name="Text Box 94">
            <a:extLst>
              <a:ext uri="{FF2B5EF4-FFF2-40B4-BE49-F238E27FC236}">
                <a16:creationId xmlns="" xmlns:a16="http://schemas.microsoft.com/office/drawing/2014/main" id="{3211798F-5FEA-43EE-8D28-04F7D0E36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7263" name="Text Box 95">
            <a:extLst>
              <a:ext uri="{FF2B5EF4-FFF2-40B4-BE49-F238E27FC236}">
                <a16:creationId xmlns="" xmlns:a16="http://schemas.microsoft.com/office/drawing/2014/main" id="{D15D5C31-071B-45C3-8E32-4BE590224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657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7264" name="Text Box 96">
            <a:extLst>
              <a:ext uri="{FF2B5EF4-FFF2-40B4-BE49-F238E27FC236}">
                <a16:creationId xmlns="" xmlns:a16="http://schemas.microsoft.com/office/drawing/2014/main" id="{0BDA0FFD-E194-435D-A3E0-5F0AF2572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14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7265" name="Text Box 97">
            <a:extLst>
              <a:ext uri="{FF2B5EF4-FFF2-40B4-BE49-F238E27FC236}">
                <a16:creationId xmlns="" xmlns:a16="http://schemas.microsoft.com/office/drawing/2014/main" id="{77A9201E-77BC-43EB-9A30-27D1C0095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90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7266" name="Text Box 98">
            <a:extLst>
              <a:ext uri="{FF2B5EF4-FFF2-40B4-BE49-F238E27FC236}">
                <a16:creationId xmlns="" xmlns:a16="http://schemas.microsoft.com/office/drawing/2014/main" id="{3C28CB68-8B61-4819-B872-D36AA6FB1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7267" name="Text Box 99">
            <a:extLst>
              <a:ext uri="{FF2B5EF4-FFF2-40B4-BE49-F238E27FC236}">
                <a16:creationId xmlns="" xmlns:a16="http://schemas.microsoft.com/office/drawing/2014/main" id="{1C8FCF80-CE74-4FEE-BFB2-ADF93F017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38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7268" name="Text Box 100">
            <a:extLst>
              <a:ext uri="{FF2B5EF4-FFF2-40B4-BE49-F238E27FC236}">
                <a16:creationId xmlns="" xmlns:a16="http://schemas.microsoft.com/office/drawing/2014/main" id="{44834E72-2CCF-4752-85C0-FF6780C27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638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7269" name="Text Box 101">
            <a:extLst>
              <a:ext uri="{FF2B5EF4-FFF2-40B4-BE49-F238E27FC236}">
                <a16:creationId xmlns="" xmlns:a16="http://schemas.microsoft.com/office/drawing/2014/main" id="{E778CA0D-069F-45E6-B816-3C546D16F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76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7270" name="Text Box 102">
            <a:extLst>
              <a:ext uri="{FF2B5EF4-FFF2-40B4-BE49-F238E27FC236}">
                <a16:creationId xmlns="" xmlns:a16="http://schemas.microsoft.com/office/drawing/2014/main" id="{53177EBF-DFA5-4E39-AD51-1E298B218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715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7271" name="Text Box 103">
            <a:extLst>
              <a:ext uri="{FF2B5EF4-FFF2-40B4-BE49-F238E27FC236}">
                <a16:creationId xmlns="" xmlns:a16="http://schemas.microsoft.com/office/drawing/2014/main" id="{13B49666-4937-410A-9F9A-62D25C61E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7272" name="Text Box 104">
            <a:extLst>
              <a:ext uri="{FF2B5EF4-FFF2-40B4-BE49-F238E27FC236}">
                <a16:creationId xmlns="" xmlns:a16="http://schemas.microsoft.com/office/drawing/2014/main" id="{3CEE4BF8-D80E-413E-8ABE-F916F5FEA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6</a:t>
            </a:r>
          </a:p>
        </p:txBody>
      </p:sp>
      <p:sp>
        <p:nvSpPr>
          <p:cNvPr id="7273" name="Text Box 105">
            <a:extLst>
              <a:ext uri="{FF2B5EF4-FFF2-40B4-BE49-F238E27FC236}">
                <a16:creationId xmlns="" xmlns:a16="http://schemas.microsoft.com/office/drawing/2014/main" id="{93178212-5744-4797-ABFD-F4B06D4EC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62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7274" name="Text Box 106">
            <a:extLst>
              <a:ext uri="{FF2B5EF4-FFF2-40B4-BE49-F238E27FC236}">
                <a16:creationId xmlns="" xmlns:a16="http://schemas.microsoft.com/office/drawing/2014/main" id="{465EC2CD-54A7-4613-8617-41F3CE3F8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971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7275" name="Text Box 107">
            <a:extLst>
              <a:ext uri="{FF2B5EF4-FFF2-40B4-BE49-F238E27FC236}">
                <a16:creationId xmlns="" xmlns:a16="http://schemas.microsoft.com/office/drawing/2014/main" id="{8CF1D8B9-A2C5-40E8-8183-9F1AD8F8C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86201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10</a:t>
            </a:r>
          </a:p>
        </p:txBody>
      </p:sp>
      <p:sp>
        <p:nvSpPr>
          <p:cNvPr id="7276" name="Text Box 108">
            <a:extLst>
              <a:ext uri="{FF2B5EF4-FFF2-40B4-BE49-F238E27FC236}">
                <a16:creationId xmlns="" xmlns:a16="http://schemas.microsoft.com/office/drawing/2014/main" id="{8216A85F-40B9-40D5-9DCA-C68D89D5B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7277" name="Text Box 109">
            <a:extLst>
              <a:ext uri="{FF2B5EF4-FFF2-40B4-BE49-F238E27FC236}">
                <a16:creationId xmlns="" xmlns:a16="http://schemas.microsoft.com/office/drawing/2014/main" id="{3D9022ED-C1BC-4720-AD8B-520B23CB4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2133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7278" name="Text Box 110">
            <a:extLst>
              <a:ext uri="{FF2B5EF4-FFF2-40B4-BE49-F238E27FC236}">
                <a16:creationId xmlns="" xmlns:a16="http://schemas.microsoft.com/office/drawing/2014/main" id="{9379B051-CB92-46B0-97BE-AD7F885A3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1" y="2133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7279" name="Text Box 111">
            <a:extLst>
              <a:ext uri="{FF2B5EF4-FFF2-40B4-BE49-F238E27FC236}">
                <a16:creationId xmlns="" xmlns:a16="http://schemas.microsoft.com/office/drawing/2014/main" id="{7488F651-9E6B-4CCE-A5AA-94FA50B8F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7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7280" name="Text Box 112">
            <a:extLst>
              <a:ext uri="{FF2B5EF4-FFF2-40B4-BE49-F238E27FC236}">
                <a16:creationId xmlns="" xmlns:a16="http://schemas.microsoft.com/office/drawing/2014/main" id="{5A20F182-6685-4B77-8BC5-7A7044086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7281" name="Text Box 113">
            <a:extLst>
              <a:ext uri="{FF2B5EF4-FFF2-40B4-BE49-F238E27FC236}">
                <a16:creationId xmlns="" xmlns:a16="http://schemas.microsoft.com/office/drawing/2014/main" id="{BC48607A-3E79-4B14-9A72-B4C28F255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1" y="31242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7282" name="Text Box 114">
            <a:extLst>
              <a:ext uri="{FF2B5EF4-FFF2-40B4-BE49-F238E27FC236}">
                <a16:creationId xmlns="" xmlns:a16="http://schemas.microsoft.com/office/drawing/2014/main" id="{846FAC66-36F9-4832-8270-066290746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7283" name="Text Box 115">
            <a:extLst>
              <a:ext uri="{FF2B5EF4-FFF2-40B4-BE49-F238E27FC236}">
                <a16:creationId xmlns="" xmlns:a16="http://schemas.microsoft.com/office/drawing/2014/main" id="{D98434ED-67AF-4C38-811E-D9C3EE67D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7284" name="Text Box 116">
            <a:extLst>
              <a:ext uri="{FF2B5EF4-FFF2-40B4-BE49-F238E27FC236}">
                <a16:creationId xmlns="" xmlns:a16="http://schemas.microsoft.com/office/drawing/2014/main" id="{422A20CF-5A23-4A81-8E2F-F1D05E1F4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05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7285" name="Text Box 117">
            <a:extLst>
              <a:ext uri="{FF2B5EF4-FFF2-40B4-BE49-F238E27FC236}">
                <a16:creationId xmlns="" xmlns:a16="http://schemas.microsoft.com/office/drawing/2014/main" id="{2C9D01E9-58B0-49B4-AB17-B2A135110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912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7286" name="Text Box 118">
            <a:extLst>
              <a:ext uri="{FF2B5EF4-FFF2-40B4-BE49-F238E27FC236}">
                <a16:creationId xmlns="" xmlns:a16="http://schemas.microsoft.com/office/drawing/2014/main" id="{38C2F2A6-A2BE-4668-913D-A1AFD4E34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09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7287" name="Text Box 119">
            <a:extLst>
              <a:ext uri="{FF2B5EF4-FFF2-40B4-BE49-F238E27FC236}">
                <a16:creationId xmlns="" xmlns:a16="http://schemas.microsoft.com/office/drawing/2014/main" id="{F1C0E4F3-73E4-4AA8-8BBD-2B7837A1F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609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7288" name="Text Box 120">
            <a:extLst>
              <a:ext uri="{FF2B5EF4-FFF2-40B4-BE49-F238E27FC236}">
                <a16:creationId xmlns="" xmlns:a16="http://schemas.microsoft.com/office/drawing/2014/main" id="{428756D3-5809-4B2B-827B-D25A65190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1" y="609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7289" name="Text Box 121">
            <a:extLst>
              <a:ext uri="{FF2B5EF4-FFF2-40B4-BE49-F238E27FC236}">
                <a16:creationId xmlns="" xmlns:a16="http://schemas.microsoft.com/office/drawing/2014/main" id="{C9677B1B-E4EF-4E77-81FB-DDDB50DF8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09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7290" name="Text Box 122">
            <a:extLst>
              <a:ext uri="{FF2B5EF4-FFF2-40B4-BE49-F238E27FC236}">
                <a16:creationId xmlns="" xmlns:a16="http://schemas.microsoft.com/office/drawing/2014/main" id="{8CFC6BDE-B722-4564-AA45-7E4F81D62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1371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7291" name="Text Box 123">
            <a:extLst>
              <a:ext uri="{FF2B5EF4-FFF2-40B4-BE49-F238E27FC236}">
                <a16:creationId xmlns="" xmlns:a16="http://schemas.microsoft.com/office/drawing/2014/main" id="{1C64782A-6660-4075-8CEF-37B998065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1371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7292" name="Text Box 124">
            <a:extLst>
              <a:ext uri="{FF2B5EF4-FFF2-40B4-BE49-F238E27FC236}">
                <a16:creationId xmlns="" xmlns:a16="http://schemas.microsoft.com/office/drawing/2014/main" id="{AC5E825F-D2B2-4D0B-B631-B3CC12287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2133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7293" name="Text Box 125">
            <a:extLst>
              <a:ext uri="{FF2B5EF4-FFF2-40B4-BE49-F238E27FC236}">
                <a16:creationId xmlns="" xmlns:a16="http://schemas.microsoft.com/office/drawing/2014/main" id="{BBC8A2D0-2AE3-4A31-9D2A-F9D51E92E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1" y="1371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7294" name="Text Box 126">
            <a:extLst>
              <a:ext uri="{FF2B5EF4-FFF2-40B4-BE49-F238E27FC236}">
                <a16:creationId xmlns="" xmlns:a16="http://schemas.microsoft.com/office/drawing/2014/main" id="{6AD5E8A9-7C36-4877-AAFB-2CB639F6D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1371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7295" name="Text Box 127">
            <a:extLst>
              <a:ext uri="{FF2B5EF4-FFF2-40B4-BE49-F238E27FC236}">
                <a16:creationId xmlns="" xmlns:a16="http://schemas.microsoft.com/office/drawing/2014/main" id="{63E47064-32C8-4257-A154-EB63DA9F9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7296" name="Text Box 128">
            <a:extLst>
              <a:ext uri="{FF2B5EF4-FFF2-40B4-BE49-F238E27FC236}">
                <a16:creationId xmlns="" xmlns:a16="http://schemas.microsoft.com/office/drawing/2014/main" id="{EBFB05A9-F395-45ED-87C2-6779DFC0E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2133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7297" name="Text Box 129">
            <a:extLst>
              <a:ext uri="{FF2B5EF4-FFF2-40B4-BE49-F238E27FC236}">
                <a16:creationId xmlns="" xmlns:a16="http://schemas.microsoft.com/office/drawing/2014/main" id="{FB08AED6-585A-490A-96B1-162000BE9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2819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7298" name="Text Box 130">
            <a:extLst>
              <a:ext uri="{FF2B5EF4-FFF2-40B4-BE49-F238E27FC236}">
                <a16:creationId xmlns="" xmlns:a16="http://schemas.microsoft.com/office/drawing/2014/main" id="{FA2ED734-A55D-4643-831D-9385CF6C2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133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7299" name="Text Box 131">
            <a:extLst>
              <a:ext uri="{FF2B5EF4-FFF2-40B4-BE49-F238E27FC236}">
                <a16:creationId xmlns="" xmlns:a16="http://schemas.microsoft.com/office/drawing/2014/main" id="{FD6181FC-9A7C-45DD-A48F-241713647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1" y="28194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7300" name="Text Box 132">
            <a:extLst>
              <a:ext uri="{FF2B5EF4-FFF2-40B4-BE49-F238E27FC236}">
                <a16:creationId xmlns="" xmlns:a16="http://schemas.microsoft.com/office/drawing/2014/main" id="{335FCD55-10A0-466D-964A-9CBB19350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581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7301" name="Text Box 133">
            <a:extLst>
              <a:ext uri="{FF2B5EF4-FFF2-40B4-BE49-F238E27FC236}">
                <a16:creationId xmlns="" xmlns:a16="http://schemas.microsoft.com/office/drawing/2014/main" id="{04B2C1E4-BB58-410C-B0CD-3660BE6A0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819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7302" name="Text Box 134">
            <a:extLst>
              <a:ext uri="{FF2B5EF4-FFF2-40B4-BE49-F238E27FC236}">
                <a16:creationId xmlns="" xmlns:a16="http://schemas.microsoft.com/office/drawing/2014/main" id="{6CD2721B-44AF-4CFC-A1B4-EC0C1B9D9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819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7303" name="Text Box 135">
            <a:extLst>
              <a:ext uri="{FF2B5EF4-FFF2-40B4-BE49-F238E27FC236}">
                <a16:creationId xmlns="" xmlns:a16="http://schemas.microsoft.com/office/drawing/2014/main" id="{0CA26DFF-E555-4B14-A4F8-A78300724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5814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7304" name="Text Box 136">
            <a:extLst>
              <a:ext uri="{FF2B5EF4-FFF2-40B4-BE49-F238E27FC236}">
                <a16:creationId xmlns="" xmlns:a16="http://schemas.microsoft.com/office/drawing/2014/main" id="{B1479F6F-310B-4177-AB69-2AB5681CA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581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7305" name="Text Box 137">
            <a:extLst>
              <a:ext uri="{FF2B5EF4-FFF2-40B4-BE49-F238E27FC236}">
                <a16:creationId xmlns="" xmlns:a16="http://schemas.microsoft.com/office/drawing/2014/main" id="{7E96302B-C7E5-4BFC-AFB3-17E9C02B0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35814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7306" name="Text Box 138">
            <a:extLst>
              <a:ext uri="{FF2B5EF4-FFF2-40B4-BE49-F238E27FC236}">
                <a16:creationId xmlns="" xmlns:a16="http://schemas.microsoft.com/office/drawing/2014/main" id="{79FAF8AE-5BC4-442A-83C6-D5CF04EC3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43434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7307" name="Text Box 139">
            <a:extLst>
              <a:ext uri="{FF2B5EF4-FFF2-40B4-BE49-F238E27FC236}">
                <a16:creationId xmlns="" xmlns:a16="http://schemas.microsoft.com/office/drawing/2014/main" id="{06978A96-CA18-413B-ACC9-4C8E8C131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43434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7308" name="Text Box 140">
            <a:extLst>
              <a:ext uri="{FF2B5EF4-FFF2-40B4-BE49-F238E27FC236}">
                <a16:creationId xmlns="" xmlns:a16="http://schemas.microsoft.com/office/drawing/2014/main" id="{61C5ECB4-563D-4615-B6DE-453FAAC07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3434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7309" name="Text Box 141">
            <a:extLst>
              <a:ext uri="{FF2B5EF4-FFF2-40B4-BE49-F238E27FC236}">
                <a16:creationId xmlns="" xmlns:a16="http://schemas.microsoft.com/office/drawing/2014/main" id="{8FF94DE8-EBED-4484-A1FC-012F75DD6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4343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7310" name="Text Box 142">
            <a:extLst>
              <a:ext uri="{FF2B5EF4-FFF2-40B4-BE49-F238E27FC236}">
                <a16:creationId xmlns="" xmlns:a16="http://schemas.microsoft.com/office/drawing/2014/main" id="{4E06076E-6567-47E4-9820-39BD409C7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1054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7311" name="Text Box 143">
            <a:extLst>
              <a:ext uri="{FF2B5EF4-FFF2-40B4-BE49-F238E27FC236}">
                <a16:creationId xmlns="" xmlns:a16="http://schemas.microsoft.com/office/drawing/2014/main" id="{F3F5E299-9872-4BD8-BFC9-37C8B0051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1054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7312" name="Text Box 144">
            <a:extLst>
              <a:ext uri="{FF2B5EF4-FFF2-40B4-BE49-F238E27FC236}">
                <a16:creationId xmlns="" xmlns:a16="http://schemas.microsoft.com/office/drawing/2014/main" id="{1FC4A9C7-E954-44B8-ACDE-D3F45BF84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105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7313" name="Text Box 145">
            <a:extLst>
              <a:ext uri="{FF2B5EF4-FFF2-40B4-BE49-F238E27FC236}">
                <a16:creationId xmlns="" xmlns:a16="http://schemas.microsoft.com/office/drawing/2014/main" id="{8FE0B295-B30C-4536-B1D2-BD3B63455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1054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7314" name="Text Box 146">
            <a:extLst>
              <a:ext uri="{FF2B5EF4-FFF2-40B4-BE49-F238E27FC236}">
                <a16:creationId xmlns="" xmlns:a16="http://schemas.microsoft.com/office/drawing/2014/main" id="{C7FF0D66-893E-4D01-8155-E08A0DE21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867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7315" name="Text Box 147">
            <a:extLst>
              <a:ext uri="{FF2B5EF4-FFF2-40B4-BE49-F238E27FC236}">
                <a16:creationId xmlns="" xmlns:a16="http://schemas.microsoft.com/office/drawing/2014/main" id="{506671A9-8936-4C21-B686-FC829E8AA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8674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7316" name="Text Box 148">
            <a:extLst>
              <a:ext uri="{FF2B5EF4-FFF2-40B4-BE49-F238E27FC236}">
                <a16:creationId xmlns="" xmlns:a16="http://schemas.microsoft.com/office/drawing/2014/main" id="{5E1FF48D-D85B-4041-9122-89EF230C2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8674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7317" name="Text Box 149">
            <a:extLst>
              <a:ext uri="{FF2B5EF4-FFF2-40B4-BE49-F238E27FC236}">
                <a16:creationId xmlns="" xmlns:a16="http://schemas.microsoft.com/office/drawing/2014/main" id="{924EE6BC-35E5-45E4-9B14-D4DEA3017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867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cxnSp>
        <p:nvCxnSpPr>
          <p:cNvPr id="84118" name="AutoShape 150">
            <a:extLst>
              <a:ext uri="{FF2B5EF4-FFF2-40B4-BE49-F238E27FC236}">
                <a16:creationId xmlns="" xmlns:a16="http://schemas.microsoft.com/office/drawing/2014/main" id="{A7809F5B-5F6D-4F5B-B2E9-85623F3EE590}"/>
              </a:ext>
            </a:extLst>
          </p:cNvPr>
          <p:cNvCxnSpPr>
            <a:cxnSpLocks noChangeShapeType="1"/>
            <a:stCxn id="7207" idx="4"/>
            <a:endCxn id="7253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B71769-7640-49B6-BE19-00674E96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B0AB26-593D-4445-904A-D26086B26981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0">
            <a:extLst>
              <a:ext uri="{FF2B5EF4-FFF2-40B4-BE49-F238E27FC236}">
                <a16:creationId xmlns="" xmlns:a16="http://schemas.microsoft.com/office/drawing/2014/main" id="{C338CB5D-0064-4ED4-8EBF-1F31EB1B71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195" name="Oval 11">
            <a:extLst>
              <a:ext uri="{FF2B5EF4-FFF2-40B4-BE49-F238E27FC236}">
                <a16:creationId xmlns="" xmlns:a16="http://schemas.microsoft.com/office/drawing/2014/main" id="{E8D3E25F-0B66-4B59-9924-B5455FE92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4996" name="AutoShape 12">
            <a:extLst>
              <a:ext uri="{FF2B5EF4-FFF2-40B4-BE49-F238E27FC236}">
                <a16:creationId xmlns="" xmlns:a16="http://schemas.microsoft.com/office/drawing/2014/main" id="{1F920A87-ADC4-45F3-928F-D90354C347A0}"/>
              </a:ext>
            </a:extLst>
          </p:cNvPr>
          <p:cNvCxnSpPr>
            <a:cxnSpLocks noChangeShapeType="1"/>
            <a:stCxn id="8194" idx="6"/>
            <a:endCxn id="8195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7" name="Text Box 13">
            <a:extLst>
              <a:ext uri="{FF2B5EF4-FFF2-40B4-BE49-F238E27FC236}">
                <a16:creationId xmlns="" xmlns:a16="http://schemas.microsoft.com/office/drawing/2014/main" id="{D9FB4CAC-2EAB-4DB6-B16F-B8638F3C0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295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8198" name="Oval 14">
            <a:extLst>
              <a:ext uri="{FF2B5EF4-FFF2-40B4-BE49-F238E27FC236}">
                <a16:creationId xmlns="" xmlns:a16="http://schemas.microsoft.com/office/drawing/2014/main" id="{0B8FFD69-EFBE-4C92-82CD-6D938C3B37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199" name="Oval 15">
            <a:extLst>
              <a:ext uri="{FF2B5EF4-FFF2-40B4-BE49-F238E27FC236}">
                <a16:creationId xmlns="" xmlns:a16="http://schemas.microsoft.com/office/drawing/2014/main" id="{E81225E7-9D51-433A-8ABD-CF708D434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5000" name="AutoShape 16">
            <a:extLst>
              <a:ext uri="{FF2B5EF4-FFF2-40B4-BE49-F238E27FC236}">
                <a16:creationId xmlns="" xmlns:a16="http://schemas.microsoft.com/office/drawing/2014/main" id="{51FED797-39F7-4A34-BF53-5DCFF8DDF276}"/>
              </a:ext>
            </a:extLst>
          </p:cNvPr>
          <p:cNvCxnSpPr>
            <a:cxnSpLocks noChangeShapeType="1"/>
            <a:stCxn id="8198" idx="6"/>
            <a:endCxn id="8199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1" name="Text Box 17">
            <a:extLst>
              <a:ext uri="{FF2B5EF4-FFF2-40B4-BE49-F238E27FC236}">
                <a16:creationId xmlns="" xmlns:a16="http://schemas.microsoft.com/office/drawing/2014/main" id="{F997F220-1C91-48CD-BF79-0A8919B27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029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8202" name="Oval 18">
            <a:extLst>
              <a:ext uri="{FF2B5EF4-FFF2-40B4-BE49-F238E27FC236}">
                <a16:creationId xmlns="" xmlns:a16="http://schemas.microsoft.com/office/drawing/2014/main" id="{49B12D75-9334-4F5B-A6E1-CC89ECD20C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203" name="Oval 19">
            <a:extLst>
              <a:ext uri="{FF2B5EF4-FFF2-40B4-BE49-F238E27FC236}">
                <a16:creationId xmlns="" xmlns:a16="http://schemas.microsoft.com/office/drawing/2014/main" id="{F209D26E-59E9-4C97-8CD1-0303A8E6B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5004" name="AutoShape 20">
            <a:extLst>
              <a:ext uri="{FF2B5EF4-FFF2-40B4-BE49-F238E27FC236}">
                <a16:creationId xmlns="" xmlns:a16="http://schemas.microsoft.com/office/drawing/2014/main" id="{B15E7D02-22E4-4702-B33F-C7F4736049AD}"/>
              </a:ext>
            </a:extLst>
          </p:cNvPr>
          <p:cNvCxnSpPr>
            <a:cxnSpLocks noChangeShapeType="1"/>
            <a:stCxn id="8202" idx="6"/>
            <a:endCxn id="8203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5" name="Text Box 21">
            <a:extLst>
              <a:ext uri="{FF2B5EF4-FFF2-40B4-BE49-F238E27FC236}">
                <a16:creationId xmlns="" xmlns:a16="http://schemas.microsoft.com/office/drawing/2014/main" id="{20DD3544-2A02-40C0-B23C-05D749986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295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8206" name="Oval 22">
            <a:extLst>
              <a:ext uri="{FF2B5EF4-FFF2-40B4-BE49-F238E27FC236}">
                <a16:creationId xmlns="" xmlns:a16="http://schemas.microsoft.com/office/drawing/2014/main" id="{BB59EE22-7008-4865-8EA0-545543476D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207" name="Oval 23">
            <a:extLst>
              <a:ext uri="{FF2B5EF4-FFF2-40B4-BE49-F238E27FC236}">
                <a16:creationId xmlns="" xmlns:a16="http://schemas.microsoft.com/office/drawing/2014/main" id="{619F0621-E499-43B7-B894-C3CAD6AF1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5008" name="AutoShape 24">
            <a:extLst>
              <a:ext uri="{FF2B5EF4-FFF2-40B4-BE49-F238E27FC236}">
                <a16:creationId xmlns="" xmlns:a16="http://schemas.microsoft.com/office/drawing/2014/main" id="{ED107DEA-204A-48E7-B7A8-1747AC25EA1E}"/>
              </a:ext>
            </a:extLst>
          </p:cNvPr>
          <p:cNvCxnSpPr>
            <a:cxnSpLocks noChangeShapeType="1"/>
            <a:stCxn id="8206" idx="6"/>
            <a:endCxn id="8207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9" name="Text Box 25">
            <a:extLst>
              <a:ext uri="{FF2B5EF4-FFF2-40B4-BE49-F238E27FC236}">
                <a16:creationId xmlns="" xmlns:a16="http://schemas.microsoft.com/office/drawing/2014/main" id="{742C7EA4-6283-44EE-A04B-BA8ED97DD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029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8210" name="Oval 26">
            <a:extLst>
              <a:ext uri="{FF2B5EF4-FFF2-40B4-BE49-F238E27FC236}">
                <a16:creationId xmlns="" xmlns:a16="http://schemas.microsoft.com/office/drawing/2014/main" id="{0D349CDF-E5A1-42B2-8152-A3293910DB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211" name="Oval 27">
            <a:extLst>
              <a:ext uri="{FF2B5EF4-FFF2-40B4-BE49-F238E27FC236}">
                <a16:creationId xmlns="" xmlns:a16="http://schemas.microsoft.com/office/drawing/2014/main" id="{0E932447-A3BF-471D-9C5D-E53FDCF91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5012" name="AutoShape 28">
            <a:extLst>
              <a:ext uri="{FF2B5EF4-FFF2-40B4-BE49-F238E27FC236}">
                <a16:creationId xmlns="" xmlns:a16="http://schemas.microsoft.com/office/drawing/2014/main" id="{798305A6-CC79-48A4-ADE8-BA34388EF35E}"/>
              </a:ext>
            </a:extLst>
          </p:cNvPr>
          <p:cNvCxnSpPr>
            <a:cxnSpLocks noChangeShapeType="1"/>
            <a:stCxn id="8210" idx="6"/>
            <a:endCxn id="8211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3" name="Text Box 29">
            <a:extLst>
              <a:ext uri="{FF2B5EF4-FFF2-40B4-BE49-F238E27FC236}">
                <a16:creationId xmlns="" xmlns:a16="http://schemas.microsoft.com/office/drawing/2014/main" id="{3C1782D4-92C2-447E-A62D-C0F93809B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267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8214" name="Oval 30">
            <a:extLst>
              <a:ext uri="{FF2B5EF4-FFF2-40B4-BE49-F238E27FC236}">
                <a16:creationId xmlns="" xmlns:a16="http://schemas.microsoft.com/office/drawing/2014/main" id="{D6B9D6F8-3C82-4D88-A650-93EC02175E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215" name="Oval 31">
            <a:extLst>
              <a:ext uri="{FF2B5EF4-FFF2-40B4-BE49-F238E27FC236}">
                <a16:creationId xmlns="" xmlns:a16="http://schemas.microsoft.com/office/drawing/2014/main" id="{87C1067C-E3B3-40B4-A7DB-3437B330D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5016" name="AutoShape 32">
            <a:extLst>
              <a:ext uri="{FF2B5EF4-FFF2-40B4-BE49-F238E27FC236}">
                <a16:creationId xmlns="" xmlns:a16="http://schemas.microsoft.com/office/drawing/2014/main" id="{77DA19D9-EF08-4D41-91F8-C29793ECFD9D}"/>
              </a:ext>
            </a:extLst>
          </p:cNvPr>
          <p:cNvCxnSpPr>
            <a:cxnSpLocks noChangeShapeType="1"/>
            <a:stCxn id="8214" idx="6"/>
            <a:endCxn id="8215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7" name="Text Box 33">
            <a:extLst>
              <a:ext uri="{FF2B5EF4-FFF2-40B4-BE49-F238E27FC236}">
                <a16:creationId xmlns="" xmlns:a16="http://schemas.microsoft.com/office/drawing/2014/main" id="{F4ED0489-DB09-400F-A0C0-E56326C63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743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8218" name="Oval 34">
            <a:extLst>
              <a:ext uri="{FF2B5EF4-FFF2-40B4-BE49-F238E27FC236}">
                <a16:creationId xmlns="" xmlns:a16="http://schemas.microsoft.com/office/drawing/2014/main" id="{F78495E3-EB01-41E1-B31B-8EA2EB6B1E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219" name="Oval 35">
            <a:extLst>
              <a:ext uri="{FF2B5EF4-FFF2-40B4-BE49-F238E27FC236}">
                <a16:creationId xmlns="" xmlns:a16="http://schemas.microsoft.com/office/drawing/2014/main" id="{DAAD764B-00BF-4B48-84E4-D0E14ADD0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5020" name="AutoShape 36">
            <a:extLst>
              <a:ext uri="{FF2B5EF4-FFF2-40B4-BE49-F238E27FC236}">
                <a16:creationId xmlns="" xmlns:a16="http://schemas.microsoft.com/office/drawing/2014/main" id="{CC97E9A6-59E0-40B9-863F-23DECFDFE926}"/>
              </a:ext>
            </a:extLst>
          </p:cNvPr>
          <p:cNvCxnSpPr>
            <a:cxnSpLocks noChangeShapeType="1"/>
            <a:stCxn id="8218" idx="6"/>
            <a:endCxn id="8219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21" name="Text Box 37">
            <a:extLst>
              <a:ext uri="{FF2B5EF4-FFF2-40B4-BE49-F238E27FC236}">
                <a16:creationId xmlns="" xmlns:a16="http://schemas.microsoft.com/office/drawing/2014/main" id="{D63755AC-5B60-47F3-BE5A-11BBBBC75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8222" name="Oval 38">
            <a:extLst>
              <a:ext uri="{FF2B5EF4-FFF2-40B4-BE49-F238E27FC236}">
                <a16:creationId xmlns="" xmlns:a16="http://schemas.microsoft.com/office/drawing/2014/main" id="{C708404E-F3B2-41E0-9EF0-5C833AB43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223" name="Oval 39">
            <a:extLst>
              <a:ext uri="{FF2B5EF4-FFF2-40B4-BE49-F238E27FC236}">
                <a16:creationId xmlns="" xmlns:a16="http://schemas.microsoft.com/office/drawing/2014/main" id="{A75C4854-1EE8-47DE-8740-290F041D3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224" name="Oval 40">
            <a:extLst>
              <a:ext uri="{FF2B5EF4-FFF2-40B4-BE49-F238E27FC236}">
                <a16:creationId xmlns="" xmlns:a16="http://schemas.microsoft.com/office/drawing/2014/main" id="{022E27C9-4EC5-4152-B324-C97632D5E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225" name="Oval 41">
            <a:extLst>
              <a:ext uri="{FF2B5EF4-FFF2-40B4-BE49-F238E27FC236}">
                <a16:creationId xmlns="" xmlns:a16="http://schemas.microsoft.com/office/drawing/2014/main" id="{D0648AC2-7BB9-4DE7-AC25-FC28D54E5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226" name="Oval 42">
            <a:extLst>
              <a:ext uri="{FF2B5EF4-FFF2-40B4-BE49-F238E27FC236}">
                <a16:creationId xmlns="" xmlns:a16="http://schemas.microsoft.com/office/drawing/2014/main" id="{E00AF85B-1768-4C3B-B81C-ABC143088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5027" name="AutoShape 43">
            <a:extLst>
              <a:ext uri="{FF2B5EF4-FFF2-40B4-BE49-F238E27FC236}">
                <a16:creationId xmlns="" xmlns:a16="http://schemas.microsoft.com/office/drawing/2014/main" id="{ADF81649-DFA8-4375-9257-70CD031D9FF5}"/>
              </a:ext>
            </a:extLst>
          </p:cNvPr>
          <p:cNvCxnSpPr>
            <a:cxnSpLocks noChangeShapeType="1"/>
            <a:stCxn id="8218" idx="3"/>
            <a:endCxn id="8223" idx="7"/>
          </p:cNvCxnSpPr>
          <p:nvPr/>
        </p:nvCxnSpPr>
        <p:spPr bwMode="auto">
          <a:xfrm flipH="1">
            <a:off x="1152525" y="2447926"/>
            <a:ext cx="666750" cy="12001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28" name="AutoShape 44">
            <a:extLst>
              <a:ext uri="{FF2B5EF4-FFF2-40B4-BE49-F238E27FC236}">
                <a16:creationId xmlns="" xmlns:a16="http://schemas.microsoft.com/office/drawing/2014/main" id="{BD19705F-7E00-4F39-B7D7-D2F923592F23}"/>
              </a:ext>
            </a:extLst>
          </p:cNvPr>
          <p:cNvCxnSpPr>
            <a:cxnSpLocks noChangeShapeType="1"/>
            <a:stCxn id="8223" idx="5"/>
            <a:endCxn id="8224" idx="1"/>
          </p:cNvCxnSpPr>
          <p:nvPr/>
        </p:nvCxnSpPr>
        <p:spPr bwMode="auto">
          <a:xfrm>
            <a:off x="1152525" y="3971926"/>
            <a:ext cx="819150" cy="18097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29" name="AutoShape 45">
            <a:extLst>
              <a:ext uri="{FF2B5EF4-FFF2-40B4-BE49-F238E27FC236}">
                <a16:creationId xmlns="" xmlns:a16="http://schemas.microsoft.com/office/drawing/2014/main" id="{4EC6341E-7FAC-4DB6-A683-1A3028896B57}"/>
              </a:ext>
            </a:extLst>
          </p:cNvPr>
          <p:cNvCxnSpPr>
            <a:cxnSpLocks noChangeShapeType="1"/>
            <a:stCxn id="8224" idx="7"/>
            <a:endCxn id="8226" idx="4"/>
          </p:cNvCxnSpPr>
          <p:nvPr/>
        </p:nvCxnSpPr>
        <p:spPr bwMode="auto">
          <a:xfrm flipV="1">
            <a:off x="2295527" y="4495801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30" name="AutoShape 46">
            <a:extLst>
              <a:ext uri="{FF2B5EF4-FFF2-40B4-BE49-F238E27FC236}">
                <a16:creationId xmlns="" xmlns:a16="http://schemas.microsoft.com/office/drawing/2014/main" id="{714CA0DE-B2F7-40F3-94AB-B665D2A09A75}"/>
              </a:ext>
            </a:extLst>
          </p:cNvPr>
          <p:cNvCxnSpPr>
            <a:cxnSpLocks noChangeShapeType="1"/>
            <a:stCxn id="8225" idx="3"/>
            <a:endCxn id="8226" idx="7"/>
          </p:cNvCxnSpPr>
          <p:nvPr/>
        </p:nvCxnSpPr>
        <p:spPr bwMode="auto">
          <a:xfrm flipH="1">
            <a:off x="2905125" y="3438526"/>
            <a:ext cx="438150" cy="6667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31" name="AutoShape 47">
            <a:extLst>
              <a:ext uri="{FF2B5EF4-FFF2-40B4-BE49-F238E27FC236}">
                <a16:creationId xmlns="" xmlns:a16="http://schemas.microsoft.com/office/drawing/2014/main" id="{358BF157-FCBD-4E16-B878-9AEE70F6F0AD}"/>
              </a:ext>
            </a:extLst>
          </p:cNvPr>
          <p:cNvCxnSpPr>
            <a:cxnSpLocks noChangeShapeType="1"/>
            <a:stCxn id="8222" idx="4"/>
            <a:endCxn id="8226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32" name="AutoShape 48">
            <a:extLst>
              <a:ext uri="{FF2B5EF4-FFF2-40B4-BE49-F238E27FC236}">
                <a16:creationId xmlns="" xmlns:a16="http://schemas.microsoft.com/office/drawing/2014/main" id="{AC9C5630-6CB6-41E9-878E-5CC350E425D0}"/>
              </a:ext>
            </a:extLst>
          </p:cNvPr>
          <p:cNvCxnSpPr>
            <a:cxnSpLocks noChangeShapeType="1"/>
            <a:stCxn id="8218" idx="4"/>
            <a:endCxn id="8224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33" name="AutoShape 49">
            <a:extLst>
              <a:ext uri="{FF2B5EF4-FFF2-40B4-BE49-F238E27FC236}">
                <a16:creationId xmlns="" xmlns:a16="http://schemas.microsoft.com/office/drawing/2014/main" id="{65CAF659-D70C-42DD-ADFA-B2D6BCDEA742}"/>
              </a:ext>
            </a:extLst>
          </p:cNvPr>
          <p:cNvCxnSpPr>
            <a:cxnSpLocks noChangeShapeType="1"/>
            <a:stCxn id="8219" idx="3"/>
            <a:endCxn id="8222" idx="7"/>
          </p:cNvCxnSpPr>
          <p:nvPr/>
        </p:nvCxnSpPr>
        <p:spPr bwMode="auto">
          <a:xfrm flipH="1">
            <a:off x="2905125" y="2447926"/>
            <a:ext cx="514350" cy="5905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34" name="AutoShape 50">
            <a:extLst>
              <a:ext uri="{FF2B5EF4-FFF2-40B4-BE49-F238E27FC236}">
                <a16:creationId xmlns="" xmlns:a16="http://schemas.microsoft.com/office/drawing/2014/main" id="{B1FC1EEE-BC10-48D0-BC54-9EC5095EEFEF}"/>
              </a:ext>
            </a:extLst>
          </p:cNvPr>
          <p:cNvCxnSpPr>
            <a:cxnSpLocks noChangeShapeType="1"/>
            <a:stCxn id="8219" idx="4"/>
            <a:endCxn id="8225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35" name="Oval 55">
            <a:extLst>
              <a:ext uri="{FF2B5EF4-FFF2-40B4-BE49-F238E27FC236}">
                <a16:creationId xmlns="" xmlns:a16="http://schemas.microsoft.com/office/drawing/2014/main" id="{610FB662-084E-483A-9868-546BC9465E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236" name="Oval 56">
            <a:extLst>
              <a:ext uri="{FF2B5EF4-FFF2-40B4-BE49-F238E27FC236}">
                <a16:creationId xmlns="" xmlns:a16="http://schemas.microsoft.com/office/drawing/2014/main" id="{36AE1769-E477-4C4C-BCD8-0AC33D80D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5037" name="AutoShape 57">
            <a:extLst>
              <a:ext uri="{FF2B5EF4-FFF2-40B4-BE49-F238E27FC236}">
                <a16:creationId xmlns="" xmlns:a16="http://schemas.microsoft.com/office/drawing/2014/main" id="{E9D1006D-2F9C-44A2-AECD-9BF6565CD097}"/>
              </a:ext>
            </a:extLst>
          </p:cNvPr>
          <p:cNvCxnSpPr>
            <a:cxnSpLocks noChangeShapeType="1"/>
            <a:stCxn id="8235" idx="6"/>
            <a:endCxn id="8236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38" name="Text Box 58">
            <a:extLst>
              <a:ext uri="{FF2B5EF4-FFF2-40B4-BE49-F238E27FC236}">
                <a16:creationId xmlns="" xmlns:a16="http://schemas.microsoft.com/office/drawing/2014/main" id="{7D5FC8D3-4A64-4C0E-BEDF-F9F7BB050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505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8239" name="Oval 59">
            <a:extLst>
              <a:ext uri="{FF2B5EF4-FFF2-40B4-BE49-F238E27FC236}">
                <a16:creationId xmlns="" xmlns:a16="http://schemas.microsoft.com/office/drawing/2014/main" id="{17BF9308-AF0E-406E-A11A-8C3A5153EF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240" name="Oval 60">
            <a:extLst>
              <a:ext uri="{FF2B5EF4-FFF2-40B4-BE49-F238E27FC236}">
                <a16:creationId xmlns="" xmlns:a16="http://schemas.microsoft.com/office/drawing/2014/main" id="{8717D7D6-C0B0-46DC-B735-43D5DE8BA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5041" name="AutoShape 61">
            <a:extLst>
              <a:ext uri="{FF2B5EF4-FFF2-40B4-BE49-F238E27FC236}">
                <a16:creationId xmlns="" xmlns:a16="http://schemas.microsoft.com/office/drawing/2014/main" id="{05BE5E98-9357-4842-B5A0-1A82D869D277}"/>
              </a:ext>
            </a:extLst>
          </p:cNvPr>
          <p:cNvCxnSpPr>
            <a:cxnSpLocks noChangeShapeType="1"/>
            <a:stCxn id="8239" idx="6"/>
            <a:endCxn id="8240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42" name="Text Box 62">
            <a:extLst>
              <a:ext uri="{FF2B5EF4-FFF2-40B4-BE49-F238E27FC236}">
                <a16:creationId xmlns="" xmlns:a16="http://schemas.microsoft.com/office/drawing/2014/main" id="{AF321FF1-6D25-4884-8AA1-FC7010DE6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791201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10</a:t>
            </a:r>
          </a:p>
        </p:txBody>
      </p:sp>
      <p:sp>
        <p:nvSpPr>
          <p:cNvPr id="8243" name="Oval 63">
            <a:extLst>
              <a:ext uri="{FF2B5EF4-FFF2-40B4-BE49-F238E27FC236}">
                <a16:creationId xmlns="" xmlns:a16="http://schemas.microsoft.com/office/drawing/2014/main" id="{A5C9DD3F-8926-4AFE-9F58-396FD156F9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244" name="Oval 64">
            <a:extLst>
              <a:ext uri="{FF2B5EF4-FFF2-40B4-BE49-F238E27FC236}">
                <a16:creationId xmlns="" xmlns:a16="http://schemas.microsoft.com/office/drawing/2014/main" id="{12CE2EFD-7ACA-4FB0-8162-11B853578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5045" name="AutoShape 65">
            <a:extLst>
              <a:ext uri="{FF2B5EF4-FFF2-40B4-BE49-F238E27FC236}">
                <a16:creationId xmlns="" xmlns:a16="http://schemas.microsoft.com/office/drawing/2014/main" id="{9BCD6C5B-1B56-4C4A-9995-E1499B2F5251}"/>
              </a:ext>
            </a:extLst>
          </p:cNvPr>
          <p:cNvCxnSpPr>
            <a:cxnSpLocks noChangeShapeType="1"/>
            <a:stCxn id="8243" idx="6"/>
            <a:endCxn id="8244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46" name="Text Box 66">
            <a:extLst>
              <a:ext uri="{FF2B5EF4-FFF2-40B4-BE49-F238E27FC236}">
                <a16:creationId xmlns="" xmlns:a16="http://schemas.microsoft.com/office/drawing/2014/main" id="{2A71340A-45C6-4C17-B3C7-8F0EDA950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33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8247" name="Oval 67">
            <a:extLst>
              <a:ext uri="{FF2B5EF4-FFF2-40B4-BE49-F238E27FC236}">
                <a16:creationId xmlns="" xmlns:a16="http://schemas.microsoft.com/office/drawing/2014/main" id="{926CA5E4-1FEC-41F9-B8F2-746B896CCD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248" name="Oval 68">
            <a:extLst>
              <a:ext uri="{FF2B5EF4-FFF2-40B4-BE49-F238E27FC236}">
                <a16:creationId xmlns="" xmlns:a16="http://schemas.microsoft.com/office/drawing/2014/main" id="{522191AE-5210-4716-B0F1-97BC611CA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5049" name="AutoShape 69">
            <a:extLst>
              <a:ext uri="{FF2B5EF4-FFF2-40B4-BE49-F238E27FC236}">
                <a16:creationId xmlns="" xmlns:a16="http://schemas.microsoft.com/office/drawing/2014/main" id="{966958F4-3042-4171-8107-2377B890BEFB}"/>
              </a:ext>
            </a:extLst>
          </p:cNvPr>
          <p:cNvCxnSpPr>
            <a:cxnSpLocks noChangeShapeType="1"/>
            <a:stCxn id="8247" idx="6"/>
            <a:endCxn id="8248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50" name="Text Box 70">
            <a:extLst>
              <a:ext uri="{FF2B5EF4-FFF2-40B4-BE49-F238E27FC236}">
                <a16:creationId xmlns="" xmlns:a16="http://schemas.microsoft.com/office/drawing/2014/main" id="{EEEF5E9B-E7CF-4ED8-A230-55C31B6D3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791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6</a:t>
            </a:r>
          </a:p>
        </p:txBody>
      </p:sp>
      <p:sp>
        <p:nvSpPr>
          <p:cNvPr id="8251" name="Oval 71">
            <a:extLst>
              <a:ext uri="{FF2B5EF4-FFF2-40B4-BE49-F238E27FC236}">
                <a16:creationId xmlns="" xmlns:a16="http://schemas.microsoft.com/office/drawing/2014/main" id="{87BB4BEB-0678-452C-9551-CFBC9F764F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252" name="Oval 72">
            <a:extLst>
              <a:ext uri="{FF2B5EF4-FFF2-40B4-BE49-F238E27FC236}">
                <a16:creationId xmlns="" xmlns:a16="http://schemas.microsoft.com/office/drawing/2014/main" id="{EBD2CD0A-F716-45F8-BBAE-5D4C277BB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5053" name="AutoShape 73">
            <a:extLst>
              <a:ext uri="{FF2B5EF4-FFF2-40B4-BE49-F238E27FC236}">
                <a16:creationId xmlns="" xmlns:a16="http://schemas.microsoft.com/office/drawing/2014/main" id="{654CB702-646E-4CD9-B8C8-789F96BB1ACE}"/>
              </a:ext>
            </a:extLst>
          </p:cNvPr>
          <p:cNvCxnSpPr>
            <a:cxnSpLocks noChangeShapeType="1"/>
            <a:stCxn id="8251" idx="6"/>
            <a:endCxn id="8252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54" name="Text Box 74">
            <a:extLst>
              <a:ext uri="{FF2B5EF4-FFF2-40B4-BE49-F238E27FC236}">
                <a16:creationId xmlns="" xmlns:a16="http://schemas.microsoft.com/office/drawing/2014/main" id="{E2705B58-9E28-4029-95E0-19AA35525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057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8255" name="Oval 75">
            <a:extLst>
              <a:ext uri="{FF2B5EF4-FFF2-40B4-BE49-F238E27FC236}">
                <a16:creationId xmlns="" xmlns:a16="http://schemas.microsoft.com/office/drawing/2014/main" id="{277BA19B-1CE0-43EA-9A58-0917E2FC32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256" name="Oval 76">
            <a:extLst>
              <a:ext uri="{FF2B5EF4-FFF2-40B4-BE49-F238E27FC236}">
                <a16:creationId xmlns="" xmlns:a16="http://schemas.microsoft.com/office/drawing/2014/main" id="{E1AD6FA4-7220-42C4-8267-8EB98AA38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5057" name="AutoShape 77">
            <a:extLst>
              <a:ext uri="{FF2B5EF4-FFF2-40B4-BE49-F238E27FC236}">
                <a16:creationId xmlns="" xmlns:a16="http://schemas.microsoft.com/office/drawing/2014/main" id="{E54BBF43-E781-471F-8E2F-06A6DAE41C81}"/>
              </a:ext>
            </a:extLst>
          </p:cNvPr>
          <p:cNvCxnSpPr>
            <a:cxnSpLocks noChangeShapeType="1"/>
            <a:stCxn id="8255" idx="6"/>
            <a:endCxn id="8256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58" name="Text Box 78">
            <a:extLst>
              <a:ext uri="{FF2B5EF4-FFF2-40B4-BE49-F238E27FC236}">
                <a16:creationId xmlns="" xmlns:a16="http://schemas.microsoft.com/office/drawing/2014/main" id="{0A9AAD16-D09C-43BB-92E6-276ED870F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743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8259" name="Oval 79">
            <a:extLst>
              <a:ext uri="{FF2B5EF4-FFF2-40B4-BE49-F238E27FC236}">
                <a16:creationId xmlns="" xmlns:a16="http://schemas.microsoft.com/office/drawing/2014/main" id="{EF27A5CB-7671-432D-BC71-CFA10C0EA0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260" name="Oval 80">
            <a:extLst>
              <a:ext uri="{FF2B5EF4-FFF2-40B4-BE49-F238E27FC236}">
                <a16:creationId xmlns="" xmlns:a16="http://schemas.microsoft.com/office/drawing/2014/main" id="{8BD02477-D9A2-4973-A7CC-FA23C911B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5061" name="AutoShape 81">
            <a:extLst>
              <a:ext uri="{FF2B5EF4-FFF2-40B4-BE49-F238E27FC236}">
                <a16:creationId xmlns="" xmlns:a16="http://schemas.microsoft.com/office/drawing/2014/main" id="{F4710B56-441A-4721-9A04-6A17E97AA1F0}"/>
              </a:ext>
            </a:extLst>
          </p:cNvPr>
          <p:cNvCxnSpPr>
            <a:cxnSpLocks noChangeShapeType="1"/>
            <a:stCxn id="8259" idx="6"/>
            <a:endCxn id="8260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62" name="Text Box 82">
            <a:extLst>
              <a:ext uri="{FF2B5EF4-FFF2-40B4-BE49-F238E27FC236}">
                <a16:creationId xmlns="" xmlns:a16="http://schemas.microsoft.com/office/drawing/2014/main" id="{F23CC2AB-A614-458A-A975-F7C2A46CA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057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8263" name="Rectangle 83">
            <a:extLst>
              <a:ext uri="{FF2B5EF4-FFF2-40B4-BE49-F238E27FC236}">
                <a16:creationId xmlns="" xmlns:a16="http://schemas.microsoft.com/office/drawing/2014/main" id="{97F12EDF-B83E-4B8A-8204-3C377D0E1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264" name="Oval 84">
            <a:extLst>
              <a:ext uri="{FF2B5EF4-FFF2-40B4-BE49-F238E27FC236}">
                <a16:creationId xmlns="" xmlns:a16="http://schemas.microsoft.com/office/drawing/2014/main" id="{DA7C2F6F-285E-4C29-8C8D-7CB0DEC6D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265" name="Oval 85">
            <a:extLst>
              <a:ext uri="{FF2B5EF4-FFF2-40B4-BE49-F238E27FC236}">
                <a16:creationId xmlns="" xmlns:a16="http://schemas.microsoft.com/office/drawing/2014/main" id="{11F71221-FC1F-4945-BEF5-40D04ACB6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266" name="Oval 86">
            <a:extLst>
              <a:ext uri="{FF2B5EF4-FFF2-40B4-BE49-F238E27FC236}">
                <a16:creationId xmlns="" xmlns:a16="http://schemas.microsoft.com/office/drawing/2014/main" id="{43A6C714-0B56-4ED6-8FFC-4B56EB51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5067" name="AutoShape 87">
            <a:extLst>
              <a:ext uri="{FF2B5EF4-FFF2-40B4-BE49-F238E27FC236}">
                <a16:creationId xmlns="" xmlns:a16="http://schemas.microsoft.com/office/drawing/2014/main" id="{35015D54-4450-410C-810D-1C9584C0B168}"/>
              </a:ext>
            </a:extLst>
          </p:cNvPr>
          <p:cNvCxnSpPr>
            <a:cxnSpLocks noChangeShapeType="1"/>
            <a:stCxn id="8224" idx="6"/>
            <a:endCxn id="8264" idx="3"/>
          </p:cNvCxnSpPr>
          <p:nvPr/>
        </p:nvCxnSpPr>
        <p:spPr bwMode="auto">
          <a:xfrm flipV="1">
            <a:off x="2362202" y="54197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68" name="AutoShape 88">
            <a:extLst>
              <a:ext uri="{FF2B5EF4-FFF2-40B4-BE49-F238E27FC236}">
                <a16:creationId xmlns="" xmlns:a16="http://schemas.microsoft.com/office/drawing/2014/main" id="{1BDFE1BC-9C46-4A6F-84C5-3C9BEB0C8782}"/>
              </a:ext>
            </a:extLst>
          </p:cNvPr>
          <p:cNvCxnSpPr>
            <a:cxnSpLocks noChangeShapeType="1"/>
            <a:stCxn id="8224" idx="2"/>
            <a:endCxn id="8265" idx="5"/>
          </p:cNvCxnSpPr>
          <p:nvPr/>
        </p:nvCxnSpPr>
        <p:spPr bwMode="auto">
          <a:xfrm flipH="1" flipV="1">
            <a:off x="1304927" y="5648325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69" name="AutoShape 89">
            <a:extLst>
              <a:ext uri="{FF2B5EF4-FFF2-40B4-BE49-F238E27FC236}">
                <a16:creationId xmlns="" xmlns:a16="http://schemas.microsoft.com/office/drawing/2014/main" id="{061E8D41-0319-48CE-8EDD-0297337B2B00}"/>
              </a:ext>
            </a:extLst>
          </p:cNvPr>
          <p:cNvCxnSpPr>
            <a:cxnSpLocks noChangeShapeType="1"/>
            <a:stCxn id="8223" idx="1"/>
            <a:endCxn id="8266" idx="5"/>
          </p:cNvCxnSpPr>
          <p:nvPr/>
        </p:nvCxnSpPr>
        <p:spPr bwMode="auto">
          <a:xfrm flipH="1" flipV="1">
            <a:off x="542925" y="3286126"/>
            <a:ext cx="285750" cy="3619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70" name="AutoShape 90">
            <a:extLst>
              <a:ext uri="{FF2B5EF4-FFF2-40B4-BE49-F238E27FC236}">
                <a16:creationId xmlns="" xmlns:a16="http://schemas.microsoft.com/office/drawing/2014/main" id="{B0666588-BDC7-4CFA-A830-96772E6E1F2B}"/>
              </a:ext>
            </a:extLst>
          </p:cNvPr>
          <p:cNvCxnSpPr>
            <a:cxnSpLocks noChangeShapeType="1"/>
            <a:stCxn id="8264" idx="1"/>
            <a:endCxn id="8226" idx="5"/>
          </p:cNvCxnSpPr>
          <p:nvPr/>
        </p:nvCxnSpPr>
        <p:spPr bwMode="auto">
          <a:xfrm flipH="1" flipV="1">
            <a:off x="2905125" y="4429126"/>
            <a:ext cx="438150" cy="6667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71" name="AutoShape 91">
            <a:extLst>
              <a:ext uri="{FF2B5EF4-FFF2-40B4-BE49-F238E27FC236}">
                <a16:creationId xmlns="" xmlns:a16="http://schemas.microsoft.com/office/drawing/2014/main" id="{BCA63F96-2F9D-4055-ADC0-0BC4B4EDAA18}"/>
              </a:ext>
            </a:extLst>
          </p:cNvPr>
          <p:cNvCxnSpPr>
            <a:cxnSpLocks noChangeShapeType="1"/>
            <a:stCxn id="8225" idx="4"/>
            <a:endCxn id="8264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72" name="AutoShape 92">
            <a:extLst>
              <a:ext uri="{FF2B5EF4-FFF2-40B4-BE49-F238E27FC236}">
                <a16:creationId xmlns="" xmlns:a16="http://schemas.microsoft.com/office/drawing/2014/main" id="{9E3729B9-9D4B-4E00-BC47-C74B1A2FCAFE}"/>
              </a:ext>
            </a:extLst>
          </p:cNvPr>
          <p:cNvCxnSpPr>
            <a:cxnSpLocks noChangeShapeType="1"/>
            <a:stCxn id="8266" idx="7"/>
            <a:endCxn id="8218" idx="2"/>
          </p:cNvCxnSpPr>
          <p:nvPr/>
        </p:nvCxnSpPr>
        <p:spPr bwMode="auto">
          <a:xfrm flipV="1">
            <a:off x="542927" y="2286001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73" name="Text Box 93">
            <a:extLst>
              <a:ext uri="{FF2B5EF4-FFF2-40B4-BE49-F238E27FC236}">
                <a16:creationId xmlns="" xmlns:a16="http://schemas.microsoft.com/office/drawing/2014/main" id="{30082FA1-1DFB-4966-953F-E7ECF75E5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8274" name="Text Box 94">
            <a:extLst>
              <a:ext uri="{FF2B5EF4-FFF2-40B4-BE49-F238E27FC236}">
                <a16:creationId xmlns="" xmlns:a16="http://schemas.microsoft.com/office/drawing/2014/main" id="{F7BF4627-FDB9-429F-96F2-B96874A93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8275" name="Text Box 95">
            <a:extLst>
              <a:ext uri="{FF2B5EF4-FFF2-40B4-BE49-F238E27FC236}">
                <a16:creationId xmlns="" xmlns:a16="http://schemas.microsoft.com/office/drawing/2014/main" id="{0C72C6BA-D487-4846-B415-173DB5E9C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657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8276" name="Text Box 96">
            <a:extLst>
              <a:ext uri="{FF2B5EF4-FFF2-40B4-BE49-F238E27FC236}">
                <a16:creationId xmlns="" xmlns:a16="http://schemas.microsoft.com/office/drawing/2014/main" id="{AC3E85AF-CDD0-4007-8344-EA5559E41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14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8277" name="Text Box 97">
            <a:extLst>
              <a:ext uri="{FF2B5EF4-FFF2-40B4-BE49-F238E27FC236}">
                <a16:creationId xmlns="" xmlns:a16="http://schemas.microsoft.com/office/drawing/2014/main" id="{E18E8EA7-33A8-4B1D-A7E0-B9DE33466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90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8278" name="Text Box 98">
            <a:extLst>
              <a:ext uri="{FF2B5EF4-FFF2-40B4-BE49-F238E27FC236}">
                <a16:creationId xmlns="" xmlns:a16="http://schemas.microsoft.com/office/drawing/2014/main" id="{48A7B5A4-FEF8-4D42-96C2-491970100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8279" name="Text Box 99">
            <a:extLst>
              <a:ext uri="{FF2B5EF4-FFF2-40B4-BE49-F238E27FC236}">
                <a16:creationId xmlns="" xmlns:a16="http://schemas.microsoft.com/office/drawing/2014/main" id="{81F0268A-3527-4799-A56A-1A2175BBE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38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8280" name="Text Box 100">
            <a:extLst>
              <a:ext uri="{FF2B5EF4-FFF2-40B4-BE49-F238E27FC236}">
                <a16:creationId xmlns="" xmlns:a16="http://schemas.microsoft.com/office/drawing/2014/main" id="{E929A3D4-61F5-4325-8D56-CD6B6A03A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638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8281" name="Text Box 101">
            <a:extLst>
              <a:ext uri="{FF2B5EF4-FFF2-40B4-BE49-F238E27FC236}">
                <a16:creationId xmlns="" xmlns:a16="http://schemas.microsoft.com/office/drawing/2014/main" id="{3E3FB4D4-2B01-45F1-BDB7-C0AC792B7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76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8282" name="Text Box 102">
            <a:extLst>
              <a:ext uri="{FF2B5EF4-FFF2-40B4-BE49-F238E27FC236}">
                <a16:creationId xmlns="" xmlns:a16="http://schemas.microsoft.com/office/drawing/2014/main" id="{226B19DD-5C93-46DC-ABAB-8F485B5F6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715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8283" name="Text Box 103">
            <a:extLst>
              <a:ext uri="{FF2B5EF4-FFF2-40B4-BE49-F238E27FC236}">
                <a16:creationId xmlns="" xmlns:a16="http://schemas.microsoft.com/office/drawing/2014/main" id="{A26A117A-0BD6-4E4E-BD87-2DE41284F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8284" name="Text Box 104">
            <a:extLst>
              <a:ext uri="{FF2B5EF4-FFF2-40B4-BE49-F238E27FC236}">
                <a16:creationId xmlns="" xmlns:a16="http://schemas.microsoft.com/office/drawing/2014/main" id="{C18B3C8D-CBF4-4E02-8F78-1BF541C07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6</a:t>
            </a:r>
          </a:p>
        </p:txBody>
      </p:sp>
      <p:sp>
        <p:nvSpPr>
          <p:cNvPr id="8285" name="Text Box 105">
            <a:extLst>
              <a:ext uri="{FF2B5EF4-FFF2-40B4-BE49-F238E27FC236}">
                <a16:creationId xmlns="" xmlns:a16="http://schemas.microsoft.com/office/drawing/2014/main" id="{233B9199-8515-484A-BB8F-6CE042362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62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8286" name="Text Box 106">
            <a:extLst>
              <a:ext uri="{FF2B5EF4-FFF2-40B4-BE49-F238E27FC236}">
                <a16:creationId xmlns="" xmlns:a16="http://schemas.microsoft.com/office/drawing/2014/main" id="{C951EAC1-E223-4AB5-8482-B9D8BA064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971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8287" name="Text Box 107">
            <a:extLst>
              <a:ext uri="{FF2B5EF4-FFF2-40B4-BE49-F238E27FC236}">
                <a16:creationId xmlns="" xmlns:a16="http://schemas.microsoft.com/office/drawing/2014/main" id="{22358FC7-A51D-48F0-904C-B548FFB9E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86201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10</a:t>
            </a:r>
          </a:p>
        </p:txBody>
      </p:sp>
      <p:sp>
        <p:nvSpPr>
          <p:cNvPr id="8288" name="Text Box 108">
            <a:extLst>
              <a:ext uri="{FF2B5EF4-FFF2-40B4-BE49-F238E27FC236}">
                <a16:creationId xmlns="" xmlns:a16="http://schemas.microsoft.com/office/drawing/2014/main" id="{3E677962-CE41-455F-8979-28D8C9ED7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8289" name="Text Box 109">
            <a:extLst>
              <a:ext uri="{FF2B5EF4-FFF2-40B4-BE49-F238E27FC236}">
                <a16:creationId xmlns="" xmlns:a16="http://schemas.microsoft.com/office/drawing/2014/main" id="{C1234CAD-8448-468C-9390-CCD3637EF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2133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8290" name="Text Box 110">
            <a:extLst>
              <a:ext uri="{FF2B5EF4-FFF2-40B4-BE49-F238E27FC236}">
                <a16:creationId xmlns="" xmlns:a16="http://schemas.microsoft.com/office/drawing/2014/main" id="{9DAA47B1-913A-49F2-A889-C33F74DB3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1" y="2133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8291" name="Text Box 111">
            <a:extLst>
              <a:ext uri="{FF2B5EF4-FFF2-40B4-BE49-F238E27FC236}">
                <a16:creationId xmlns="" xmlns:a16="http://schemas.microsoft.com/office/drawing/2014/main" id="{8466022D-7131-40C6-97B7-C2F9E1FE2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7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8292" name="Text Box 112">
            <a:extLst>
              <a:ext uri="{FF2B5EF4-FFF2-40B4-BE49-F238E27FC236}">
                <a16:creationId xmlns="" xmlns:a16="http://schemas.microsoft.com/office/drawing/2014/main" id="{5D6AC179-512C-4656-A5AE-781624EC4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8293" name="Text Box 113">
            <a:extLst>
              <a:ext uri="{FF2B5EF4-FFF2-40B4-BE49-F238E27FC236}">
                <a16:creationId xmlns="" xmlns:a16="http://schemas.microsoft.com/office/drawing/2014/main" id="{1F74B445-02CF-4DD3-B57E-609954CAA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1" y="31242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8294" name="Text Box 114">
            <a:extLst>
              <a:ext uri="{FF2B5EF4-FFF2-40B4-BE49-F238E27FC236}">
                <a16:creationId xmlns="" xmlns:a16="http://schemas.microsoft.com/office/drawing/2014/main" id="{53C5204B-762E-47B4-A2DB-51E6D15F4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8295" name="Text Box 115">
            <a:extLst>
              <a:ext uri="{FF2B5EF4-FFF2-40B4-BE49-F238E27FC236}">
                <a16:creationId xmlns="" xmlns:a16="http://schemas.microsoft.com/office/drawing/2014/main" id="{226843AA-2F64-450C-BDBF-C554C88B3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8296" name="Text Box 116">
            <a:extLst>
              <a:ext uri="{FF2B5EF4-FFF2-40B4-BE49-F238E27FC236}">
                <a16:creationId xmlns="" xmlns:a16="http://schemas.microsoft.com/office/drawing/2014/main" id="{564DD6F3-4240-4592-A1C4-CBB01BEB9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05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8297" name="Text Box 117">
            <a:extLst>
              <a:ext uri="{FF2B5EF4-FFF2-40B4-BE49-F238E27FC236}">
                <a16:creationId xmlns="" xmlns:a16="http://schemas.microsoft.com/office/drawing/2014/main" id="{A625B6A5-33B0-48E9-B7EE-C1D7DDF95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912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8298" name="Text Box 122">
            <a:extLst>
              <a:ext uri="{FF2B5EF4-FFF2-40B4-BE49-F238E27FC236}">
                <a16:creationId xmlns="" xmlns:a16="http://schemas.microsoft.com/office/drawing/2014/main" id="{5EEE8089-0092-4E59-BE29-A9FE73A9E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3581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8299" name="Text Box 124">
            <a:extLst>
              <a:ext uri="{FF2B5EF4-FFF2-40B4-BE49-F238E27FC236}">
                <a16:creationId xmlns="" xmlns:a16="http://schemas.microsoft.com/office/drawing/2014/main" id="{6F0B8FAC-C011-4177-B908-AADC22734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5867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8300" name="Text Box 125">
            <a:extLst>
              <a:ext uri="{FF2B5EF4-FFF2-40B4-BE49-F238E27FC236}">
                <a16:creationId xmlns="" xmlns:a16="http://schemas.microsoft.com/office/drawing/2014/main" id="{FE3322A8-2B08-4864-A86D-E574566A8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3581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8301" name="Text Box 127">
            <a:extLst>
              <a:ext uri="{FF2B5EF4-FFF2-40B4-BE49-F238E27FC236}">
                <a16:creationId xmlns="" xmlns:a16="http://schemas.microsoft.com/office/drawing/2014/main" id="{404DC7F9-AC5C-413E-8A57-A6993F42D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8674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8302" name="Text Box 128">
            <a:extLst>
              <a:ext uri="{FF2B5EF4-FFF2-40B4-BE49-F238E27FC236}">
                <a16:creationId xmlns="" xmlns:a16="http://schemas.microsoft.com/office/drawing/2014/main" id="{7E12ADB1-6CA6-4E23-8B56-75B67CF05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1371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8303" name="Text Box 129">
            <a:extLst>
              <a:ext uri="{FF2B5EF4-FFF2-40B4-BE49-F238E27FC236}">
                <a16:creationId xmlns="" xmlns:a16="http://schemas.microsoft.com/office/drawing/2014/main" id="{7708A2E5-FBFE-42EE-A8EF-82CE2E654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609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8304" name="Text Box 130">
            <a:extLst>
              <a:ext uri="{FF2B5EF4-FFF2-40B4-BE49-F238E27FC236}">
                <a16:creationId xmlns="" xmlns:a16="http://schemas.microsoft.com/office/drawing/2014/main" id="{00A4A51C-931F-4E76-B13E-9BF3D48B0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371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8305" name="Text Box 131">
            <a:extLst>
              <a:ext uri="{FF2B5EF4-FFF2-40B4-BE49-F238E27FC236}">
                <a16:creationId xmlns="" xmlns:a16="http://schemas.microsoft.com/office/drawing/2014/main" id="{8FC5DEBA-BEAE-4312-85DC-F6C1D202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1" y="6096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8306" name="Text Box 132">
            <a:extLst>
              <a:ext uri="{FF2B5EF4-FFF2-40B4-BE49-F238E27FC236}">
                <a16:creationId xmlns="" xmlns:a16="http://schemas.microsoft.com/office/drawing/2014/main" id="{5EC58538-BC75-4193-887A-015F4E39C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867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8307" name="Text Box 133">
            <a:extLst>
              <a:ext uri="{FF2B5EF4-FFF2-40B4-BE49-F238E27FC236}">
                <a16:creationId xmlns="" xmlns:a16="http://schemas.microsoft.com/office/drawing/2014/main" id="{4C90FC3C-CFB9-458D-899D-898778CBF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105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8308" name="Text Box 134">
            <a:extLst>
              <a:ext uri="{FF2B5EF4-FFF2-40B4-BE49-F238E27FC236}">
                <a16:creationId xmlns="" xmlns:a16="http://schemas.microsoft.com/office/drawing/2014/main" id="{E43BB316-1FE2-4D5C-BA5D-BB590F491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105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8309" name="Text Box 135">
            <a:extLst>
              <a:ext uri="{FF2B5EF4-FFF2-40B4-BE49-F238E27FC236}">
                <a16:creationId xmlns="" xmlns:a16="http://schemas.microsoft.com/office/drawing/2014/main" id="{099E8538-C1A5-437C-A5A6-E30F1AB4E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8674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8310" name="Text Box 136">
            <a:extLst>
              <a:ext uri="{FF2B5EF4-FFF2-40B4-BE49-F238E27FC236}">
                <a16:creationId xmlns="" xmlns:a16="http://schemas.microsoft.com/office/drawing/2014/main" id="{ECFE64C6-44F9-4465-BB37-168A0BE96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371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8311" name="Text Box 137">
            <a:extLst>
              <a:ext uri="{FF2B5EF4-FFF2-40B4-BE49-F238E27FC236}">
                <a16:creationId xmlns="" xmlns:a16="http://schemas.microsoft.com/office/drawing/2014/main" id="{191B9F21-71B5-45A4-BB91-9F52A4010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13716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8312" name="Text Box 138">
            <a:extLst>
              <a:ext uri="{FF2B5EF4-FFF2-40B4-BE49-F238E27FC236}">
                <a16:creationId xmlns="" xmlns:a16="http://schemas.microsoft.com/office/drawing/2014/main" id="{D927E803-F00D-4154-B367-2FD82AE91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21336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8313" name="Text Box 139">
            <a:extLst>
              <a:ext uri="{FF2B5EF4-FFF2-40B4-BE49-F238E27FC236}">
                <a16:creationId xmlns="" xmlns:a16="http://schemas.microsoft.com/office/drawing/2014/main" id="{71A4D3DF-5F87-4387-B6C7-946728722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51054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8314" name="Text Box 140">
            <a:extLst>
              <a:ext uri="{FF2B5EF4-FFF2-40B4-BE49-F238E27FC236}">
                <a16:creationId xmlns="" xmlns:a16="http://schemas.microsoft.com/office/drawing/2014/main" id="{00B5008E-7D1F-4BEB-BEE5-3DCC54E95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1336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8315" name="Text Box 141">
            <a:extLst>
              <a:ext uri="{FF2B5EF4-FFF2-40B4-BE49-F238E27FC236}">
                <a16:creationId xmlns="" xmlns:a16="http://schemas.microsoft.com/office/drawing/2014/main" id="{0EF35E5E-7355-4A80-A10B-BD402AC15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105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8316" name="Text Box 142">
            <a:extLst>
              <a:ext uri="{FF2B5EF4-FFF2-40B4-BE49-F238E27FC236}">
                <a16:creationId xmlns="" xmlns:a16="http://schemas.microsoft.com/office/drawing/2014/main" id="{0310D976-844A-4F73-B195-537E35580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8194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8317" name="Text Box 143">
            <a:extLst>
              <a:ext uri="{FF2B5EF4-FFF2-40B4-BE49-F238E27FC236}">
                <a16:creationId xmlns="" xmlns:a16="http://schemas.microsoft.com/office/drawing/2014/main" id="{B0280249-0E13-44C4-9E1D-E7AB61AC1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3434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8318" name="Text Box 144">
            <a:extLst>
              <a:ext uri="{FF2B5EF4-FFF2-40B4-BE49-F238E27FC236}">
                <a16:creationId xmlns="" xmlns:a16="http://schemas.microsoft.com/office/drawing/2014/main" id="{ABC20136-578F-4F75-9071-F860EA214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819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8319" name="Text Box 145">
            <a:extLst>
              <a:ext uri="{FF2B5EF4-FFF2-40B4-BE49-F238E27FC236}">
                <a16:creationId xmlns="" xmlns:a16="http://schemas.microsoft.com/office/drawing/2014/main" id="{46018339-A8F8-4CD5-94FE-64F906371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43434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8320" name="Text Box 146">
            <a:extLst>
              <a:ext uri="{FF2B5EF4-FFF2-40B4-BE49-F238E27FC236}">
                <a16:creationId xmlns="" xmlns:a16="http://schemas.microsoft.com/office/drawing/2014/main" id="{67624915-0CA3-4D44-8C9E-D30F1BB6A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133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8321" name="Text Box 147">
            <a:extLst>
              <a:ext uri="{FF2B5EF4-FFF2-40B4-BE49-F238E27FC236}">
                <a16:creationId xmlns="" xmlns:a16="http://schemas.microsoft.com/office/drawing/2014/main" id="{F5745FD7-3B1C-43A0-9285-1FCEE493B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8322" name="Text Box 148">
            <a:extLst>
              <a:ext uri="{FF2B5EF4-FFF2-40B4-BE49-F238E27FC236}">
                <a16:creationId xmlns="" xmlns:a16="http://schemas.microsoft.com/office/drawing/2014/main" id="{B92B9B13-866C-46C6-9993-CF471644F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8194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8323" name="Text Box 149">
            <a:extLst>
              <a:ext uri="{FF2B5EF4-FFF2-40B4-BE49-F238E27FC236}">
                <a16:creationId xmlns="" xmlns:a16="http://schemas.microsoft.com/office/drawing/2014/main" id="{5827A0D4-8D21-47A4-9E7A-09F9FD041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819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cxnSp>
        <p:nvCxnSpPr>
          <p:cNvPr id="85124" name="AutoShape 150">
            <a:extLst>
              <a:ext uri="{FF2B5EF4-FFF2-40B4-BE49-F238E27FC236}">
                <a16:creationId xmlns="" xmlns:a16="http://schemas.microsoft.com/office/drawing/2014/main" id="{546163F1-31AA-4FBE-A7C8-A80F43E8609E}"/>
              </a:ext>
            </a:extLst>
          </p:cNvPr>
          <p:cNvCxnSpPr>
            <a:cxnSpLocks noChangeShapeType="1"/>
            <a:stCxn id="8223" idx="4"/>
            <a:endCxn id="8265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25" name="Oval 157">
            <a:extLst>
              <a:ext uri="{FF2B5EF4-FFF2-40B4-BE49-F238E27FC236}">
                <a16:creationId xmlns="" xmlns:a16="http://schemas.microsoft.com/office/drawing/2014/main" id="{91AD90E8-061B-4A55-9942-AC58858340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326" name="Oval 158">
            <a:extLst>
              <a:ext uri="{FF2B5EF4-FFF2-40B4-BE49-F238E27FC236}">
                <a16:creationId xmlns="" xmlns:a16="http://schemas.microsoft.com/office/drawing/2014/main" id="{BBD37577-3832-4199-A408-A345089F3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5127" name="AutoShape 159">
            <a:extLst>
              <a:ext uri="{FF2B5EF4-FFF2-40B4-BE49-F238E27FC236}">
                <a16:creationId xmlns="" xmlns:a16="http://schemas.microsoft.com/office/drawing/2014/main" id="{30D978B3-5A5E-4B7A-ABB4-9F0A79B0E477}"/>
              </a:ext>
            </a:extLst>
          </p:cNvPr>
          <p:cNvCxnSpPr>
            <a:cxnSpLocks noChangeShapeType="1"/>
            <a:stCxn id="8325" idx="6"/>
            <a:endCxn id="8326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28" name="Text Box 160">
            <a:extLst>
              <a:ext uri="{FF2B5EF4-FFF2-40B4-BE49-F238E27FC236}">
                <a16:creationId xmlns="" xmlns:a16="http://schemas.microsoft.com/office/drawing/2014/main" id="{889900FF-A3B9-4F9C-BB3D-2653DCBDE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33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8329" name="Text Box 161">
            <a:extLst>
              <a:ext uri="{FF2B5EF4-FFF2-40B4-BE49-F238E27FC236}">
                <a16:creationId xmlns="" xmlns:a16="http://schemas.microsoft.com/office/drawing/2014/main" id="{AD83957D-B01C-43B0-BA6B-54A1269A9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09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8330" name="Text Box 162">
            <a:extLst>
              <a:ext uri="{FF2B5EF4-FFF2-40B4-BE49-F238E27FC236}">
                <a16:creationId xmlns="" xmlns:a16="http://schemas.microsoft.com/office/drawing/2014/main" id="{057900CD-7829-4808-8F4D-2046135AE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609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8331" name="Oval 163">
            <a:extLst>
              <a:ext uri="{FF2B5EF4-FFF2-40B4-BE49-F238E27FC236}">
                <a16:creationId xmlns="" xmlns:a16="http://schemas.microsoft.com/office/drawing/2014/main" id="{046DE951-1610-4273-AD0E-3ADA6B8EE2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332" name="Oval 164">
            <a:extLst>
              <a:ext uri="{FF2B5EF4-FFF2-40B4-BE49-F238E27FC236}">
                <a16:creationId xmlns="" xmlns:a16="http://schemas.microsoft.com/office/drawing/2014/main" id="{B322B1A0-6753-463E-972A-6AB3AB1BF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5133" name="AutoShape 165">
            <a:extLst>
              <a:ext uri="{FF2B5EF4-FFF2-40B4-BE49-F238E27FC236}">
                <a16:creationId xmlns="" xmlns:a16="http://schemas.microsoft.com/office/drawing/2014/main" id="{2BF9E4B9-0469-4DAF-94CF-BE780A4FFD5D}"/>
              </a:ext>
            </a:extLst>
          </p:cNvPr>
          <p:cNvCxnSpPr>
            <a:cxnSpLocks noChangeShapeType="1"/>
            <a:stCxn id="8331" idx="6"/>
            <a:endCxn id="8332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34" name="Text Box 166">
            <a:extLst>
              <a:ext uri="{FF2B5EF4-FFF2-40B4-BE49-F238E27FC236}">
                <a16:creationId xmlns="" xmlns:a16="http://schemas.microsoft.com/office/drawing/2014/main" id="{7473AADA-7FBD-42FF-A618-589661C5B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67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8335" name="Text Box 167">
            <a:extLst>
              <a:ext uri="{FF2B5EF4-FFF2-40B4-BE49-F238E27FC236}">
                <a16:creationId xmlns="" xmlns:a16="http://schemas.microsoft.com/office/drawing/2014/main" id="{4D0C7103-2D94-46A3-84CB-B95FB36E9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4343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8336" name="Text Box 168">
            <a:extLst>
              <a:ext uri="{FF2B5EF4-FFF2-40B4-BE49-F238E27FC236}">
                <a16:creationId xmlns="" xmlns:a16="http://schemas.microsoft.com/office/drawing/2014/main" id="{775DEB3F-F8A7-40E3-85B0-329A8460A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1" y="4343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8337" name="Oval 169">
            <a:extLst>
              <a:ext uri="{FF2B5EF4-FFF2-40B4-BE49-F238E27FC236}">
                <a16:creationId xmlns="" xmlns:a16="http://schemas.microsoft.com/office/drawing/2014/main" id="{EC01758F-0CBC-4CA1-A2D8-FD25700516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338" name="Oval 170">
            <a:extLst>
              <a:ext uri="{FF2B5EF4-FFF2-40B4-BE49-F238E27FC236}">
                <a16:creationId xmlns="" xmlns:a16="http://schemas.microsoft.com/office/drawing/2014/main" id="{FFF6A87C-0F03-46F3-BE12-3C970428A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5139" name="AutoShape 171">
            <a:extLst>
              <a:ext uri="{FF2B5EF4-FFF2-40B4-BE49-F238E27FC236}">
                <a16:creationId xmlns="" xmlns:a16="http://schemas.microsoft.com/office/drawing/2014/main" id="{71E14A01-529A-458F-8C3C-B0A5E2F00700}"/>
              </a:ext>
            </a:extLst>
          </p:cNvPr>
          <p:cNvCxnSpPr>
            <a:cxnSpLocks noChangeShapeType="1"/>
            <a:stCxn id="8337" idx="6"/>
            <a:endCxn id="8338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40" name="Text Box 172">
            <a:extLst>
              <a:ext uri="{FF2B5EF4-FFF2-40B4-BE49-F238E27FC236}">
                <a16:creationId xmlns="" xmlns:a16="http://schemas.microsoft.com/office/drawing/2014/main" id="{3FB28B32-C7CE-4E55-AEE6-0C9326DA1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05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8341" name="Text Box 173">
            <a:extLst>
              <a:ext uri="{FF2B5EF4-FFF2-40B4-BE49-F238E27FC236}">
                <a16:creationId xmlns="" xmlns:a16="http://schemas.microsoft.com/office/drawing/2014/main" id="{7128FC48-1B32-4B71-B54D-F3D95AD8D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581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8342" name="Text Box 174">
            <a:extLst>
              <a:ext uri="{FF2B5EF4-FFF2-40B4-BE49-F238E27FC236}">
                <a16:creationId xmlns="" xmlns:a16="http://schemas.microsoft.com/office/drawing/2014/main" id="{678FD4E0-E6E7-4FFA-9C9D-251D7DE75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1" y="3581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8343" name="Text Box 175">
            <a:extLst>
              <a:ext uri="{FF2B5EF4-FFF2-40B4-BE49-F238E27FC236}">
                <a16:creationId xmlns="" xmlns:a16="http://schemas.microsoft.com/office/drawing/2014/main" id="{0CCA57BE-A29D-4D07-8E21-F48D72DA6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4114800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Sort Edges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(in reality they are placed in a priority queue - not sorted - but sorting them makes the algorithm  easier to visualize)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6004E5AA-3F75-410E-BBE6-53F55B0D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44DC9E-1DE1-45A0-8F84-0C4DA9BD87E6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val 2">
            <a:extLst>
              <a:ext uri="{FF2B5EF4-FFF2-40B4-BE49-F238E27FC236}">
                <a16:creationId xmlns="" xmlns:a16="http://schemas.microsoft.com/office/drawing/2014/main" id="{A69C7978-6B02-41CD-B70F-C7D10E21E6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219" name="Oval 3">
            <a:extLst>
              <a:ext uri="{FF2B5EF4-FFF2-40B4-BE49-F238E27FC236}">
                <a16:creationId xmlns="" xmlns:a16="http://schemas.microsoft.com/office/drawing/2014/main" id="{343C2E85-1135-445B-AB44-899A821F3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6020" name="AutoShape 4">
            <a:extLst>
              <a:ext uri="{FF2B5EF4-FFF2-40B4-BE49-F238E27FC236}">
                <a16:creationId xmlns="" xmlns:a16="http://schemas.microsoft.com/office/drawing/2014/main" id="{ECAA46EF-34E2-4D0E-AB70-C84B43CD9E51}"/>
              </a:ext>
            </a:extLst>
          </p:cNvPr>
          <p:cNvCxnSpPr>
            <a:cxnSpLocks noChangeShapeType="1"/>
            <a:stCxn id="9218" idx="6"/>
            <a:endCxn id="9219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1" name="Text Box 5">
            <a:extLst>
              <a:ext uri="{FF2B5EF4-FFF2-40B4-BE49-F238E27FC236}">
                <a16:creationId xmlns="" xmlns:a16="http://schemas.microsoft.com/office/drawing/2014/main" id="{DF23FFF9-2EEC-4911-863E-DDC0E999E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295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9222" name="Oval 6">
            <a:extLst>
              <a:ext uri="{FF2B5EF4-FFF2-40B4-BE49-F238E27FC236}">
                <a16:creationId xmlns="" xmlns:a16="http://schemas.microsoft.com/office/drawing/2014/main" id="{B005281A-593C-4D9A-95BF-56101B2386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223" name="Oval 7">
            <a:extLst>
              <a:ext uri="{FF2B5EF4-FFF2-40B4-BE49-F238E27FC236}">
                <a16:creationId xmlns="" xmlns:a16="http://schemas.microsoft.com/office/drawing/2014/main" id="{66A60F7C-9D50-4A4E-A641-8DF0C46CB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6024" name="AutoShape 8">
            <a:extLst>
              <a:ext uri="{FF2B5EF4-FFF2-40B4-BE49-F238E27FC236}">
                <a16:creationId xmlns="" xmlns:a16="http://schemas.microsoft.com/office/drawing/2014/main" id="{A8AD4662-CE49-47BE-9F18-38E5A32D1719}"/>
              </a:ext>
            </a:extLst>
          </p:cNvPr>
          <p:cNvCxnSpPr>
            <a:cxnSpLocks noChangeShapeType="1"/>
            <a:stCxn id="9222" idx="6"/>
            <a:endCxn id="9223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5" name="Text Box 9">
            <a:extLst>
              <a:ext uri="{FF2B5EF4-FFF2-40B4-BE49-F238E27FC236}">
                <a16:creationId xmlns="" xmlns:a16="http://schemas.microsoft.com/office/drawing/2014/main" id="{0A64EB33-355F-404B-8EEC-5F0E5BFC5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029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9226" name="Oval 10">
            <a:extLst>
              <a:ext uri="{FF2B5EF4-FFF2-40B4-BE49-F238E27FC236}">
                <a16:creationId xmlns="" xmlns:a16="http://schemas.microsoft.com/office/drawing/2014/main" id="{3C90B4DD-CD32-4AF3-A140-8DACCDF5ED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227" name="Oval 11">
            <a:extLst>
              <a:ext uri="{FF2B5EF4-FFF2-40B4-BE49-F238E27FC236}">
                <a16:creationId xmlns="" xmlns:a16="http://schemas.microsoft.com/office/drawing/2014/main" id="{E2647127-10F2-41B2-B18F-41E20055E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6028" name="AutoShape 12">
            <a:extLst>
              <a:ext uri="{FF2B5EF4-FFF2-40B4-BE49-F238E27FC236}">
                <a16:creationId xmlns="" xmlns:a16="http://schemas.microsoft.com/office/drawing/2014/main" id="{82C45AB8-7788-4A64-8B8A-2A2241A8599A}"/>
              </a:ext>
            </a:extLst>
          </p:cNvPr>
          <p:cNvCxnSpPr>
            <a:cxnSpLocks noChangeShapeType="1"/>
            <a:stCxn id="9226" idx="6"/>
            <a:endCxn id="9227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9" name="Text Box 13">
            <a:extLst>
              <a:ext uri="{FF2B5EF4-FFF2-40B4-BE49-F238E27FC236}">
                <a16:creationId xmlns="" xmlns:a16="http://schemas.microsoft.com/office/drawing/2014/main" id="{D61B530A-C100-4985-A79B-AED6BD61F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295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9230" name="Oval 14">
            <a:extLst>
              <a:ext uri="{FF2B5EF4-FFF2-40B4-BE49-F238E27FC236}">
                <a16:creationId xmlns="" xmlns:a16="http://schemas.microsoft.com/office/drawing/2014/main" id="{25F32742-B18E-4C73-9B06-315D9DC84E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231" name="Oval 15">
            <a:extLst>
              <a:ext uri="{FF2B5EF4-FFF2-40B4-BE49-F238E27FC236}">
                <a16:creationId xmlns="" xmlns:a16="http://schemas.microsoft.com/office/drawing/2014/main" id="{DAF47E9A-B95A-45CD-B532-713DCC80D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6032" name="AutoShape 16">
            <a:extLst>
              <a:ext uri="{FF2B5EF4-FFF2-40B4-BE49-F238E27FC236}">
                <a16:creationId xmlns="" xmlns:a16="http://schemas.microsoft.com/office/drawing/2014/main" id="{549A2835-047F-4481-9E2C-0441513F44E2}"/>
              </a:ext>
            </a:extLst>
          </p:cNvPr>
          <p:cNvCxnSpPr>
            <a:cxnSpLocks noChangeShapeType="1"/>
            <a:stCxn id="9230" idx="6"/>
            <a:endCxn id="9231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3" name="Text Box 17">
            <a:extLst>
              <a:ext uri="{FF2B5EF4-FFF2-40B4-BE49-F238E27FC236}">
                <a16:creationId xmlns="" xmlns:a16="http://schemas.microsoft.com/office/drawing/2014/main" id="{EAED4D69-5B10-4CED-A3C8-D4ADDAC04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029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9234" name="Oval 18">
            <a:extLst>
              <a:ext uri="{FF2B5EF4-FFF2-40B4-BE49-F238E27FC236}">
                <a16:creationId xmlns="" xmlns:a16="http://schemas.microsoft.com/office/drawing/2014/main" id="{1564FEC2-BE04-420B-AAB6-CC5F23314C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235" name="Oval 19">
            <a:extLst>
              <a:ext uri="{FF2B5EF4-FFF2-40B4-BE49-F238E27FC236}">
                <a16:creationId xmlns="" xmlns:a16="http://schemas.microsoft.com/office/drawing/2014/main" id="{8AA82294-6044-4528-8FC4-1A44C9DE5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6036" name="AutoShape 20">
            <a:extLst>
              <a:ext uri="{FF2B5EF4-FFF2-40B4-BE49-F238E27FC236}">
                <a16:creationId xmlns="" xmlns:a16="http://schemas.microsoft.com/office/drawing/2014/main" id="{F1D8A01F-274C-43AD-A1F4-751B19B9A3A8}"/>
              </a:ext>
            </a:extLst>
          </p:cNvPr>
          <p:cNvCxnSpPr>
            <a:cxnSpLocks noChangeShapeType="1"/>
            <a:stCxn id="9234" idx="6"/>
            <a:endCxn id="9235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7" name="Text Box 21">
            <a:extLst>
              <a:ext uri="{FF2B5EF4-FFF2-40B4-BE49-F238E27FC236}">
                <a16:creationId xmlns="" xmlns:a16="http://schemas.microsoft.com/office/drawing/2014/main" id="{BA3DB038-669C-4A16-BD7A-CEE64B9F8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267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9238" name="Oval 22">
            <a:extLst>
              <a:ext uri="{FF2B5EF4-FFF2-40B4-BE49-F238E27FC236}">
                <a16:creationId xmlns="" xmlns:a16="http://schemas.microsoft.com/office/drawing/2014/main" id="{FF14B97C-AB67-499C-BB56-4C626846C5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239" name="Oval 23">
            <a:extLst>
              <a:ext uri="{FF2B5EF4-FFF2-40B4-BE49-F238E27FC236}">
                <a16:creationId xmlns="" xmlns:a16="http://schemas.microsoft.com/office/drawing/2014/main" id="{3EF960A4-1C3A-454D-A1A8-C12EF54A9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6040" name="AutoShape 24">
            <a:extLst>
              <a:ext uri="{FF2B5EF4-FFF2-40B4-BE49-F238E27FC236}">
                <a16:creationId xmlns="" xmlns:a16="http://schemas.microsoft.com/office/drawing/2014/main" id="{22A6177C-9BC9-40A0-8AAC-8F5F34938E65}"/>
              </a:ext>
            </a:extLst>
          </p:cNvPr>
          <p:cNvCxnSpPr>
            <a:cxnSpLocks noChangeShapeType="1"/>
            <a:stCxn id="9238" idx="6"/>
            <a:endCxn id="9239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1" name="Text Box 25">
            <a:extLst>
              <a:ext uri="{FF2B5EF4-FFF2-40B4-BE49-F238E27FC236}">
                <a16:creationId xmlns="" xmlns:a16="http://schemas.microsoft.com/office/drawing/2014/main" id="{4466174E-9158-47C1-B47C-3F8368D8C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743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9242" name="Oval 26">
            <a:extLst>
              <a:ext uri="{FF2B5EF4-FFF2-40B4-BE49-F238E27FC236}">
                <a16:creationId xmlns="" xmlns:a16="http://schemas.microsoft.com/office/drawing/2014/main" id="{5AF9AC5A-0FC7-42DB-A8A5-0F6B155A30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243" name="Oval 27">
            <a:extLst>
              <a:ext uri="{FF2B5EF4-FFF2-40B4-BE49-F238E27FC236}">
                <a16:creationId xmlns="" xmlns:a16="http://schemas.microsoft.com/office/drawing/2014/main" id="{B9F97511-D898-4A10-BA3E-A52A78BDA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6044" name="AutoShape 28">
            <a:extLst>
              <a:ext uri="{FF2B5EF4-FFF2-40B4-BE49-F238E27FC236}">
                <a16:creationId xmlns="" xmlns:a16="http://schemas.microsoft.com/office/drawing/2014/main" id="{11020066-4CFC-4B0C-8A6D-41F4FCE7F27C}"/>
              </a:ext>
            </a:extLst>
          </p:cNvPr>
          <p:cNvCxnSpPr>
            <a:cxnSpLocks noChangeShapeType="1"/>
            <a:stCxn id="9242" idx="6"/>
            <a:endCxn id="9243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5" name="Text Box 29">
            <a:extLst>
              <a:ext uri="{FF2B5EF4-FFF2-40B4-BE49-F238E27FC236}">
                <a16:creationId xmlns="" xmlns:a16="http://schemas.microsoft.com/office/drawing/2014/main" id="{B97451AB-D1A1-45D9-A2AB-365545991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9246" name="Oval 30">
            <a:extLst>
              <a:ext uri="{FF2B5EF4-FFF2-40B4-BE49-F238E27FC236}">
                <a16:creationId xmlns="" xmlns:a16="http://schemas.microsoft.com/office/drawing/2014/main" id="{33294B2A-BE2D-46E6-9356-1D6E1D150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247" name="Oval 31">
            <a:extLst>
              <a:ext uri="{FF2B5EF4-FFF2-40B4-BE49-F238E27FC236}">
                <a16:creationId xmlns="" xmlns:a16="http://schemas.microsoft.com/office/drawing/2014/main" id="{8B04C9E4-84AD-4E0A-8752-0AC30A508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248" name="Oval 32">
            <a:extLst>
              <a:ext uri="{FF2B5EF4-FFF2-40B4-BE49-F238E27FC236}">
                <a16:creationId xmlns="" xmlns:a16="http://schemas.microsoft.com/office/drawing/2014/main" id="{0EC87887-883A-4889-B99B-E4CC2B76E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249" name="Oval 33">
            <a:extLst>
              <a:ext uri="{FF2B5EF4-FFF2-40B4-BE49-F238E27FC236}">
                <a16:creationId xmlns="" xmlns:a16="http://schemas.microsoft.com/office/drawing/2014/main" id="{E1979A0A-FC66-4957-9FFE-D772873BF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250" name="Oval 34">
            <a:extLst>
              <a:ext uri="{FF2B5EF4-FFF2-40B4-BE49-F238E27FC236}">
                <a16:creationId xmlns="" xmlns:a16="http://schemas.microsoft.com/office/drawing/2014/main" id="{9FB2D1BF-FA89-4583-B938-2929855F8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6051" name="AutoShape 35">
            <a:extLst>
              <a:ext uri="{FF2B5EF4-FFF2-40B4-BE49-F238E27FC236}">
                <a16:creationId xmlns="" xmlns:a16="http://schemas.microsoft.com/office/drawing/2014/main" id="{4ADD57F8-3958-4D38-B791-7A975C94848F}"/>
              </a:ext>
            </a:extLst>
          </p:cNvPr>
          <p:cNvCxnSpPr>
            <a:cxnSpLocks noChangeShapeType="1"/>
            <a:stCxn id="9242" idx="3"/>
            <a:endCxn id="9247" idx="7"/>
          </p:cNvCxnSpPr>
          <p:nvPr/>
        </p:nvCxnSpPr>
        <p:spPr bwMode="auto">
          <a:xfrm flipH="1">
            <a:off x="1152525" y="2447926"/>
            <a:ext cx="666750" cy="12001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52" name="AutoShape 36">
            <a:extLst>
              <a:ext uri="{FF2B5EF4-FFF2-40B4-BE49-F238E27FC236}">
                <a16:creationId xmlns="" xmlns:a16="http://schemas.microsoft.com/office/drawing/2014/main" id="{2F25D13F-F2BF-4E42-A38B-CEFF8E784C04}"/>
              </a:ext>
            </a:extLst>
          </p:cNvPr>
          <p:cNvCxnSpPr>
            <a:cxnSpLocks noChangeShapeType="1"/>
            <a:stCxn id="9247" idx="5"/>
            <a:endCxn id="9248" idx="1"/>
          </p:cNvCxnSpPr>
          <p:nvPr/>
        </p:nvCxnSpPr>
        <p:spPr bwMode="auto">
          <a:xfrm>
            <a:off x="1152525" y="3971926"/>
            <a:ext cx="819150" cy="18097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53" name="AutoShape 37">
            <a:extLst>
              <a:ext uri="{FF2B5EF4-FFF2-40B4-BE49-F238E27FC236}">
                <a16:creationId xmlns="" xmlns:a16="http://schemas.microsoft.com/office/drawing/2014/main" id="{EA1605E0-21D3-46AF-85D7-BD177A87B90C}"/>
              </a:ext>
            </a:extLst>
          </p:cNvPr>
          <p:cNvCxnSpPr>
            <a:cxnSpLocks noChangeShapeType="1"/>
            <a:stCxn id="9248" idx="7"/>
            <a:endCxn id="9250" idx="4"/>
          </p:cNvCxnSpPr>
          <p:nvPr/>
        </p:nvCxnSpPr>
        <p:spPr bwMode="auto">
          <a:xfrm flipV="1">
            <a:off x="2295527" y="4495801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54" name="AutoShape 38">
            <a:extLst>
              <a:ext uri="{FF2B5EF4-FFF2-40B4-BE49-F238E27FC236}">
                <a16:creationId xmlns="" xmlns:a16="http://schemas.microsoft.com/office/drawing/2014/main" id="{02B1D526-A134-4B72-B5BD-3A7B795438EB}"/>
              </a:ext>
            </a:extLst>
          </p:cNvPr>
          <p:cNvCxnSpPr>
            <a:cxnSpLocks noChangeShapeType="1"/>
            <a:stCxn id="9249" idx="3"/>
            <a:endCxn id="9250" idx="7"/>
          </p:cNvCxnSpPr>
          <p:nvPr/>
        </p:nvCxnSpPr>
        <p:spPr bwMode="auto">
          <a:xfrm flipH="1">
            <a:off x="2905125" y="3438526"/>
            <a:ext cx="438150" cy="6667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55" name="AutoShape 39">
            <a:extLst>
              <a:ext uri="{FF2B5EF4-FFF2-40B4-BE49-F238E27FC236}">
                <a16:creationId xmlns="" xmlns:a16="http://schemas.microsoft.com/office/drawing/2014/main" id="{83B7BC64-74CD-416B-9A72-77D4342018D8}"/>
              </a:ext>
            </a:extLst>
          </p:cNvPr>
          <p:cNvCxnSpPr>
            <a:cxnSpLocks noChangeShapeType="1"/>
            <a:stCxn id="9246" idx="4"/>
            <a:endCxn id="9250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56" name="AutoShape 40">
            <a:extLst>
              <a:ext uri="{FF2B5EF4-FFF2-40B4-BE49-F238E27FC236}">
                <a16:creationId xmlns="" xmlns:a16="http://schemas.microsoft.com/office/drawing/2014/main" id="{08374B95-854C-4B23-BA71-534F3C2A8C60}"/>
              </a:ext>
            </a:extLst>
          </p:cNvPr>
          <p:cNvCxnSpPr>
            <a:cxnSpLocks noChangeShapeType="1"/>
            <a:stCxn id="9242" idx="4"/>
            <a:endCxn id="9248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57" name="AutoShape 41">
            <a:extLst>
              <a:ext uri="{FF2B5EF4-FFF2-40B4-BE49-F238E27FC236}">
                <a16:creationId xmlns="" xmlns:a16="http://schemas.microsoft.com/office/drawing/2014/main" id="{6C4FD3D1-2AC6-409E-92E7-E2702310572C}"/>
              </a:ext>
            </a:extLst>
          </p:cNvPr>
          <p:cNvCxnSpPr>
            <a:cxnSpLocks noChangeShapeType="1"/>
            <a:stCxn id="9243" idx="3"/>
            <a:endCxn id="9246" idx="7"/>
          </p:cNvCxnSpPr>
          <p:nvPr/>
        </p:nvCxnSpPr>
        <p:spPr bwMode="auto">
          <a:xfrm flipH="1">
            <a:off x="2905125" y="2447926"/>
            <a:ext cx="514350" cy="5905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58" name="AutoShape 42">
            <a:extLst>
              <a:ext uri="{FF2B5EF4-FFF2-40B4-BE49-F238E27FC236}">
                <a16:creationId xmlns="" xmlns:a16="http://schemas.microsoft.com/office/drawing/2014/main" id="{1E5D2B26-67A6-4821-81B5-E97D6139B873}"/>
              </a:ext>
            </a:extLst>
          </p:cNvPr>
          <p:cNvCxnSpPr>
            <a:cxnSpLocks noChangeShapeType="1"/>
            <a:stCxn id="9243" idx="4"/>
            <a:endCxn id="9249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59" name="Oval 43">
            <a:extLst>
              <a:ext uri="{FF2B5EF4-FFF2-40B4-BE49-F238E27FC236}">
                <a16:creationId xmlns="" xmlns:a16="http://schemas.microsoft.com/office/drawing/2014/main" id="{B9BCAE4C-D95D-473C-A0C7-3E85D1B832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260" name="Oval 44">
            <a:extLst>
              <a:ext uri="{FF2B5EF4-FFF2-40B4-BE49-F238E27FC236}">
                <a16:creationId xmlns="" xmlns:a16="http://schemas.microsoft.com/office/drawing/2014/main" id="{24AD3A95-E7A8-4904-8A37-BAEEB361C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6061" name="AutoShape 45">
            <a:extLst>
              <a:ext uri="{FF2B5EF4-FFF2-40B4-BE49-F238E27FC236}">
                <a16:creationId xmlns="" xmlns:a16="http://schemas.microsoft.com/office/drawing/2014/main" id="{181EFC09-583C-48FB-82F2-8672C298B067}"/>
              </a:ext>
            </a:extLst>
          </p:cNvPr>
          <p:cNvCxnSpPr>
            <a:cxnSpLocks noChangeShapeType="1"/>
            <a:stCxn id="9259" idx="6"/>
            <a:endCxn id="9260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62" name="Text Box 46">
            <a:extLst>
              <a:ext uri="{FF2B5EF4-FFF2-40B4-BE49-F238E27FC236}">
                <a16:creationId xmlns="" xmlns:a16="http://schemas.microsoft.com/office/drawing/2014/main" id="{0AB0831D-DE05-4BAA-8432-16C9A0F16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505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9263" name="Oval 47">
            <a:extLst>
              <a:ext uri="{FF2B5EF4-FFF2-40B4-BE49-F238E27FC236}">
                <a16:creationId xmlns="" xmlns:a16="http://schemas.microsoft.com/office/drawing/2014/main" id="{E68F4268-DE5E-45F1-95F6-5D3C2A27BD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264" name="Oval 48">
            <a:extLst>
              <a:ext uri="{FF2B5EF4-FFF2-40B4-BE49-F238E27FC236}">
                <a16:creationId xmlns="" xmlns:a16="http://schemas.microsoft.com/office/drawing/2014/main" id="{F495C5BE-4951-4171-972A-131D633A3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6065" name="AutoShape 49">
            <a:extLst>
              <a:ext uri="{FF2B5EF4-FFF2-40B4-BE49-F238E27FC236}">
                <a16:creationId xmlns="" xmlns:a16="http://schemas.microsoft.com/office/drawing/2014/main" id="{B20DF677-C427-406C-B6F4-FA2144DDF982}"/>
              </a:ext>
            </a:extLst>
          </p:cNvPr>
          <p:cNvCxnSpPr>
            <a:cxnSpLocks noChangeShapeType="1"/>
            <a:stCxn id="9263" idx="6"/>
            <a:endCxn id="9264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66" name="Text Box 50">
            <a:extLst>
              <a:ext uri="{FF2B5EF4-FFF2-40B4-BE49-F238E27FC236}">
                <a16:creationId xmlns="" xmlns:a16="http://schemas.microsoft.com/office/drawing/2014/main" id="{AE284754-6496-4201-B5D0-3EAF8FC05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791201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10</a:t>
            </a:r>
          </a:p>
        </p:txBody>
      </p:sp>
      <p:sp>
        <p:nvSpPr>
          <p:cNvPr id="9267" name="Oval 51">
            <a:extLst>
              <a:ext uri="{FF2B5EF4-FFF2-40B4-BE49-F238E27FC236}">
                <a16:creationId xmlns="" xmlns:a16="http://schemas.microsoft.com/office/drawing/2014/main" id="{4B25BB1A-F714-42F2-9D3B-F9B06FAB2D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268" name="Oval 52">
            <a:extLst>
              <a:ext uri="{FF2B5EF4-FFF2-40B4-BE49-F238E27FC236}">
                <a16:creationId xmlns="" xmlns:a16="http://schemas.microsoft.com/office/drawing/2014/main" id="{B98464E9-8145-41BB-A69C-A06D48456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6069" name="AutoShape 53">
            <a:extLst>
              <a:ext uri="{FF2B5EF4-FFF2-40B4-BE49-F238E27FC236}">
                <a16:creationId xmlns="" xmlns:a16="http://schemas.microsoft.com/office/drawing/2014/main" id="{66CDCDC7-C35A-4731-AECD-818E4CF1CF75}"/>
              </a:ext>
            </a:extLst>
          </p:cNvPr>
          <p:cNvCxnSpPr>
            <a:cxnSpLocks noChangeShapeType="1"/>
            <a:stCxn id="9267" idx="6"/>
            <a:endCxn id="9268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70" name="Text Box 54">
            <a:extLst>
              <a:ext uri="{FF2B5EF4-FFF2-40B4-BE49-F238E27FC236}">
                <a16:creationId xmlns="" xmlns:a16="http://schemas.microsoft.com/office/drawing/2014/main" id="{6B167B91-F108-4CD9-B588-C56E4BB76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33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9271" name="Oval 55">
            <a:extLst>
              <a:ext uri="{FF2B5EF4-FFF2-40B4-BE49-F238E27FC236}">
                <a16:creationId xmlns="" xmlns:a16="http://schemas.microsoft.com/office/drawing/2014/main" id="{BFCE20FC-9C2A-4E36-B00C-281DDF5399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272" name="Oval 56">
            <a:extLst>
              <a:ext uri="{FF2B5EF4-FFF2-40B4-BE49-F238E27FC236}">
                <a16:creationId xmlns="" xmlns:a16="http://schemas.microsoft.com/office/drawing/2014/main" id="{20DC4309-892E-4D17-844D-33885829A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6073" name="AutoShape 57">
            <a:extLst>
              <a:ext uri="{FF2B5EF4-FFF2-40B4-BE49-F238E27FC236}">
                <a16:creationId xmlns="" xmlns:a16="http://schemas.microsoft.com/office/drawing/2014/main" id="{5F513D3B-21CB-4D47-8270-28D7B2A5DC45}"/>
              </a:ext>
            </a:extLst>
          </p:cNvPr>
          <p:cNvCxnSpPr>
            <a:cxnSpLocks noChangeShapeType="1"/>
            <a:stCxn id="9271" idx="6"/>
            <a:endCxn id="9272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74" name="Text Box 58">
            <a:extLst>
              <a:ext uri="{FF2B5EF4-FFF2-40B4-BE49-F238E27FC236}">
                <a16:creationId xmlns="" xmlns:a16="http://schemas.microsoft.com/office/drawing/2014/main" id="{23EE15F8-1AAE-4BB2-BEBD-FFC72F363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791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6</a:t>
            </a:r>
          </a:p>
        </p:txBody>
      </p:sp>
      <p:sp>
        <p:nvSpPr>
          <p:cNvPr id="9275" name="Oval 59">
            <a:extLst>
              <a:ext uri="{FF2B5EF4-FFF2-40B4-BE49-F238E27FC236}">
                <a16:creationId xmlns="" xmlns:a16="http://schemas.microsoft.com/office/drawing/2014/main" id="{B8FAB488-3E40-4A7F-875E-C7429A4B9A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276" name="Oval 60">
            <a:extLst>
              <a:ext uri="{FF2B5EF4-FFF2-40B4-BE49-F238E27FC236}">
                <a16:creationId xmlns="" xmlns:a16="http://schemas.microsoft.com/office/drawing/2014/main" id="{9EBA00E9-89F9-41C3-9DF2-C371D1D38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6077" name="AutoShape 61">
            <a:extLst>
              <a:ext uri="{FF2B5EF4-FFF2-40B4-BE49-F238E27FC236}">
                <a16:creationId xmlns="" xmlns:a16="http://schemas.microsoft.com/office/drawing/2014/main" id="{931B6EE7-E5A3-4EB9-BC10-F1DB19C91673}"/>
              </a:ext>
            </a:extLst>
          </p:cNvPr>
          <p:cNvCxnSpPr>
            <a:cxnSpLocks noChangeShapeType="1"/>
            <a:stCxn id="9275" idx="6"/>
            <a:endCxn id="9276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78" name="Text Box 62">
            <a:extLst>
              <a:ext uri="{FF2B5EF4-FFF2-40B4-BE49-F238E27FC236}">
                <a16:creationId xmlns="" xmlns:a16="http://schemas.microsoft.com/office/drawing/2014/main" id="{BF9FA870-A7C2-4DF1-AA70-617B47304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057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9279" name="Oval 63">
            <a:extLst>
              <a:ext uri="{FF2B5EF4-FFF2-40B4-BE49-F238E27FC236}">
                <a16:creationId xmlns="" xmlns:a16="http://schemas.microsoft.com/office/drawing/2014/main" id="{579894E7-2AD1-4407-BBFB-0B0E12A3F7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280" name="Oval 64">
            <a:extLst>
              <a:ext uri="{FF2B5EF4-FFF2-40B4-BE49-F238E27FC236}">
                <a16:creationId xmlns="" xmlns:a16="http://schemas.microsoft.com/office/drawing/2014/main" id="{5D9514B0-F8F4-46CE-A85D-253F266F6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6081" name="AutoShape 65">
            <a:extLst>
              <a:ext uri="{FF2B5EF4-FFF2-40B4-BE49-F238E27FC236}">
                <a16:creationId xmlns="" xmlns:a16="http://schemas.microsoft.com/office/drawing/2014/main" id="{85511FDB-F43E-41DF-A19C-42B4EB2E0CA1}"/>
              </a:ext>
            </a:extLst>
          </p:cNvPr>
          <p:cNvCxnSpPr>
            <a:cxnSpLocks noChangeShapeType="1"/>
            <a:stCxn id="9279" idx="6"/>
            <a:endCxn id="9280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82" name="Text Box 66">
            <a:extLst>
              <a:ext uri="{FF2B5EF4-FFF2-40B4-BE49-F238E27FC236}">
                <a16:creationId xmlns="" xmlns:a16="http://schemas.microsoft.com/office/drawing/2014/main" id="{76B90CDD-CA4A-41B8-858C-08CE4A5C4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743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9283" name="Oval 67">
            <a:extLst>
              <a:ext uri="{FF2B5EF4-FFF2-40B4-BE49-F238E27FC236}">
                <a16:creationId xmlns="" xmlns:a16="http://schemas.microsoft.com/office/drawing/2014/main" id="{B3485C01-F9B1-4DD0-A25C-FEC90D2F59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284" name="Oval 68">
            <a:extLst>
              <a:ext uri="{FF2B5EF4-FFF2-40B4-BE49-F238E27FC236}">
                <a16:creationId xmlns="" xmlns:a16="http://schemas.microsoft.com/office/drawing/2014/main" id="{22BE806B-FBA6-4797-9C12-5759FBBF8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6085" name="AutoShape 69">
            <a:extLst>
              <a:ext uri="{FF2B5EF4-FFF2-40B4-BE49-F238E27FC236}">
                <a16:creationId xmlns="" xmlns:a16="http://schemas.microsoft.com/office/drawing/2014/main" id="{5A1CFF10-4E1E-4270-8246-7F278F0411EB}"/>
              </a:ext>
            </a:extLst>
          </p:cNvPr>
          <p:cNvCxnSpPr>
            <a:cxnSpLocks noChangeShapeType="1"/>
            <a:stCxn id="9283" idx="6"/>
            <a:endCxn id="9284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86" name="Text Box 70">
            <a:extLst>
              <a:ext uri="{FF2B5EF4-FFF2-40B4-BE49-F238E27FC236}">
                <a16:creationId xmlns="" xmlns:a16="http://schemas.microsoft.com/office/drawing/2014/main" id="{73684805-25BE-49A6-BDAC-1061A8443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057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9287" name="Rectangle 71">
            <a:extLst>
              <a:ext uri="{FF2B5EF4-FFF2-40B4-BE49-F238E27FC236}">
                <a16:creationId xmlns="" xmlns:a16="http://schemas.microsoft.com/office/drawing/2014/main" id="{C4D87661-AA81-4FF5-9C3B-04E19F8A9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288" name="Oval 72">
            <a:extLst>
              <a:ext uri="{FF2B5EF4-FFF2-40B4-BE49-F238E27FC236}">
                <a16:creationId xmlns="" xmlns:a16="http://schemas.microsoft.com/office/drawing/2014/main" id="{02C69814-24DA-41C4-A2DA-0A159D592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289" name="Oval 73">
            <a:extLst>
              <a:ext uri="{FF2B5EF4-FFF2-40B4-BE49-F238E27FC236}">
                <a16:creationId xmlns="" xmlns:a16="http://schemas.microsoft.com/office/drawing/2014/main" id="{C5C8E299-7DAA-4677-A34B-3763C39A1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290" name="Oval 74">
            <a:extLst>
              <a:ext uri="{FF2B5EF4-FFF2-40B4-BE49-F238E27FC236}">
                <a16:creationId xmlns="" xmlns:a16="http://schemas.microsoft.com/office/drawing/2014/main" id="{6C35E3FD-BABD-4D26-BBE1-80E94CEA5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6091" name="AutoShape 75">
            <a:extLst>
              <a:ext uri="{FF2B5EF4-FFF2-40B4-BE49-F238E27FC236}">
                <a16:creationId xmlns="" xmlns:a16="http://schemas.microsoft.com/office/drawing/2014/main" id="{CA28ECE0-7EB2-4B8F-AACB-63D41C9F93C5}"/>
              </a:ext>
            </a:extLst>
          </p:cNvPr>
          <p:cNvCxnSpPr>
            <a:cxnSpLocks noChangeShapeType="1"/>
            <a:stCxn id="9248" idx="6"/>
            <a:endCxn id="9288" idx="3"/>
          </p:cNvCxnSpPr>
          <p:nvPr/>
        </p:nvCxnSpPr>
        <p:spPr bwMode="auto">
          <a:xfrm flipV="1">
            <a:off x="2362202" y="54197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92" name="AutoShape 76">
            <a:extLst>
              <a:ext uri="{FF2B5EF4-FFF2-40B4-BE49-F238E27FC236}">
                <a16:creationId xmlns="" xmlns:a16="http://schemas.microsoft.com/office/drawing/2014/main" id="{620E58D1-DFE0-43F1-870D-1ECBC91A742E}"/>
              </a:ext>
            </a:extLst>
          </p:cNvPr>
          <p:cNvCxnSpPr>
            <a:cxnSpLocks noChangeShapeType="1"/>
            <a:stCxn id="9248" idx="2"/>
            <a:endCxn id="9289" idx="5"/>
          </p:cNvCxnSpPr>
          <p:nvPr/>
        </p:nvCxnSpPr>
        <p:spPr bwMode="auto">
          <a:xfrm flipH="1" flipV="1">
            <a:off x="1304927" y="5648325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93" name="AutoShape 77">
            <a:extLst>
              <a:ext uri="{FF2B5EF4-FFF2-40B4-BE49-F238E27FC236}">
                <a16:creationId xmlns="" xmlns:a16="http://schemas.microsoft.com/office/drawing/2014/main" id="{DE33A424-043A-40C2-9115-BB84E2E483D1}"/>
              </a:ext>
            </a:extLst>
          </p:cNvPr>
          <p:cNvCxnSpPr>
            <a:cxnSpLocks noChangeShapeType="1"/>
            <a:stCxn id="9247" idx="1"/>
            <a:endCxn id="9290" idx="5"/>
          </p:cNvCxnSpPr>
          <p:nvPr/>
        </p:nvCxnSpPr>
        <p:spPr bwMode="auto">
          <a:xfrm flipH="1" flipV="1">
            <a:off x="542925" y="3286126"/>
            <a:ext cx="285750" cy="3619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94" name="AutoShape 78">
            <a:extLst>
              <a:ext uri="{FF2B5EF4-FFF2-40B4-BE49-F238E27FC236}">
                <a16:creationId xmlns="" xmlns:a16="http://schemas.microsoft.com/office/drawing/2014/main" id="{37849C90-AA4A-462F-91CA-E72FB2DA1A2E}"/>
              </a:ext>
            </a:extLst>
          </p:cNvPr>
          <p:cNvCxnSpPr>
            <a:cxnSpLocks noChangeShapeType="1"/>
            <a:stCxn id="9288" idx="1"/>
            <a:endCxn id="9250" idx="5"/>
          </p:cNvCxnSpPr>
          <p:nvPr/>
        </p:nvCxnSpPr>
        <p:spPr bwMode="auto">
          <a:xfrm flipH="1" flipV="1">
            <a:off x="2905125" y="4429126"/>
            <a:ext cx="438150" cy="6667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95" name="AutoShape 79">
            <a:extLst>
              <a:ext uri="{FF2B5EF4-FFF2-40B4-BE49-F238E27FC236}">
                <a16:creationId xmlns="" xmlns:a16="http://schemas.microsoft.com/office/drawing/2014/main" id="{1F927817-084C-44E2-B89D-5D4603B36150}"/>
              </a:ext>
            </a:extLst>
          </p:cNvPr>
          <p:cNvCxnSpPr>
            <a:cxnSpLocks noChangeShapeType="1"/>
            <a:stCxn id="9249" idx="4"/>
            <a:endCxn id="9288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96" name="AutoShape 80">
            <a:extLst>
              <a:ext uri="{FF2B5EF4-FFF2-40B4-BE49-F238E27FC236}">
                <a16:creationId xmlns="" xmlns:a16="http://schemas.microsoft.com/office/drawing/2014/main" id="{1FEE12DF-D59E-4EAB-BEDB-12C9055164A5}"/>
              </a:ext>
            </a:extLst>
          </p:cNvPr>
          <p:cNvCxnSpPr>
            <a:cxnSpLocks noChangeShapeType="1"/>
            <a:stCxn id="9290" idx="7"/>
            <a:endCxn id="9242" idx="2"/>
          </p:cNvCxnSpPr>
          <p:nvPr/>
        </p:nvCxnSpPr>
        <p:spPr bwMode="auto">
          <a:xfrm flipV="1">
            <a:off x="542927" y="2286001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97" name="Text Box 81">
            <a:extLst>
              <a:ext uri="{FF2B5EF4-FFF2-40B4-BE49-F238E27FC236}">
                <a16:creationId xmlns="" xmlns:a16="http://schemas.microsoft.com/office/drawing/2014/main" id="{635F2094-78C9-457E-AB55-0107F759E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9298" name="Text Box 82">
            <a:extLst>
              <a:ext uri="{FF2B5EF4-FFF2-40B4-BE49-F238E27FC236}">
                <a16:creationId xmlns="" xmlns:a16="http://schemas.microsoft.com/office/drawing/2014/main" id="{AA34DD9E-0E0D-41D6-997C-B09FA6CEA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9299" name="Text Box 83">
            <a:extLst>
              <a:ext uri="{FF2B5EF4-FFF2-40B4-BE49-F238E27FC236}">
                <a16:creationId xmlns="" xmlns:a16="http://schemas.microsoft.com/office/drawing/2014/main" id="{5AB839F2-2059-458F-9D69-3DE6C191E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657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9300" name="Text Box 84">
            <a:extLst>
              <a:ext uri="{FF2B5EF4-FFF2-40B4-BE49-F238E27FC236}">
                <a16:creationId xmlns="" xmlns:a16="http://schemas.microsoft.com/office/drawing/2014/main" id="{C0744377-6511-4DAB-8AED-A5A930F8C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14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9301" name="Text Box 85">
            <a:extLst>
              <a:ext uri="{FF2B5EF4-FFF2-40B4-BE49-F238E27FC236}">
                <a16:creationId xmlns="" xmlns:a16="http://schemas.microsoft.com/office/drawing/2014/main" id="{F9D23154-A133-4573-B7AD-5799FC4C9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90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9302" name="Text Box 86">
            <a:extLst>
              <a:ext uri="{FF2B5EF4-FFF2-40B4-BE49-F238E27FC236}">
                <a16:creationId xmlns="" xmlns:a16="http://schemas.microsoft.com/office/drawing/2014/main" id="{DEF15238-677A-4555-BBE1-F0F7E8AB2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9303" name="Text Box 87">
            <a:extLst>
              <a:ext uri="{FF2B5EF4-FFF2-40B4-BE49-F238E27FC236}">
                <a16:creationId xmlns="" xmlns:a16="http://schemas.microsoft.com/office/drawing/2014/main" id="{6F29B5B1-2DDB-4860-9101-A246EF224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38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9304" name="Text Box 88">
            <a:extLst>
              <a:ext uri="{FF2B5EF4-FFF2-40B4-BE49-F238E27FC236}">
                <a16:creationId xmlns="" xmlns:a16="http://schemas.microsoft.com/office/drawing/2014/main" id="{51D837FA-C91B-4ECE-AAD9-E1DAE3DBF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638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9305" name="Text Box 89">
            <a:extLst>
              <a:ext uri="{FF2B5EF4-FFF2-40B4-BE49-F238E27FC236}">
                <a16:creationId xmlns="" xmlns:a16="http://schemas.microsoft.com/office/drawing/2014/main" id="{3CF4F3F3-DBE8-48A0-ADBD-9EF2F28F1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76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9306" name="Text Box 90">
            <a:extLst>
              <a:ext uri="{FF2B5EF4-FFF2-40B4-BE49-F238E27FC236}">
                <a16:creationId xmlns="" xmlns:a16="http://schemas.microsoft.com/office/drawing/2014/main" id="{EADA4355-5DA1-4DB6-AEC0-E93F5EDFB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715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9307" name="Text Box 91">
            <a:extLst>
              <a:ext uri="{FF2B5EF4-FFF2-40B4-BE49-F238E27FC236}">
                <a16:creationId xmlns="" xmlns:a16="http://schemas.microsoft.com/office/drawing/2014/main" id="{5A95D00B-B8FD-489A-8B8A-1225C2DDF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9308" name="Text Box 92">
            <a:extLst>
              <a:ext uri="{FF2B5EF4-FFF2-40B4-BE49-F238E27FC236}">
                <a16:creationId xmlns="" xmlns:a16="http://schemas.microsoft.com/office/drawing/2014/main" id="{E8A8CE65-6130-4DB8-B336-E85B9912E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6</a:t>
            </a:r>
          </a:p>
        </p:txBody>
      </p:sp>
      <p:sp>
        <p:nvSpPr>
          <p:cNvPr id="9309" name="Text Box 93">
            <a:extLst>
              <a:ext uri="{FF2B5EF4-FFF2-40B4-BE49-F238E27FC236}">
                <a16:creationId xmlns="" xmlns:a16="http://schemas.microsoft.com/office/drawing/2014/main" id="{DE998559-EE0F-4167-98DC-C5252EBD2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62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9310" name="Text Box 94">
            <a:extLst>
              <a:ext uri="{FF2B5EF4-FFF2-40B4-BE49-F238E27FC236}">
                <a16:creationId xmlns="" xmlns:a16="http://schemas.microsoft.com/office/drawing/2014/main" id="{5EBC24CF-61C0-44A4-B09F-712965C60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971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9311" name="Text Box 95">
            <a:extLst>
              <a:ext uri="{FF2B5EF4-FFF2-40B4-BE49-F238E27FC236}">
                <a16:creationId xmlns="" xmlns:a16="http://schemas.microsoft.com/office/drawing/2014/main" id="{D3F15240-4154-4025-AE90-64DF56C20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86201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10</a:t>
            </a:r>
          </a:p>
        </p:txBody>
      </p:sp>
      <p:sp>
        <p:nvSpPr>
          <p:cNvPr id="9312" name="Text Box 96">
            <a:extLst>
              <a:ext uri="{FF2B5EF4-FFF2-40B4-BE49-F238E27FC236}">
                <a16:creationId xmlns="" xmlns:a16="http://schemas.microsoft.com/office/drawing/2014/main" id="{85463575-0F33-4DD0-A2CA-B683AFA22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9313" name="Text Box 97">
            <a:extLst>
              <a:ext uri="{FF2B5EF4-FFF2-40B4-BE49-F238E27FC236}">
                <a16:creationId xmlns="" xmlns:a16="http://schemas.microsoft.com/office/drawing/2014/main" id="{48698878-5FDB-48E3-AC04-AC00D38CF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2133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9314" name="Text Box 98">
            <a:extLst>
              <a:ext uri="{FF2B5EF4-FFF2-40B4-BE49-F238E27FC236}">
                <a16:creationId xmlns="" xmlns:a16="http://schemas.microsoft.com/office/drawing/2014/main" id="{91E43901-A480-46FB-80DE-2C742956E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1" y="2133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9315" name="Text Box 99">
            <a:extLst>
              <a:ext uri="{FF2B5EF4-FFF2-40B4-BE49-F238E27FC236}">
                <a16:creationId xmlns="" xmlns:a16="http://schemas.microsoft.com/office/drawing/2014/main" id="{F6E6FEF5-7E09-4F91-AFA9-128B210D3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7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9316" name="Text Box 100">
            <a:extLst>
              <a:ext uri="{FF2B5EF4-FFF2-40B4-BE49-F238E27FC236}">
                <a16:creationId xmlns="" xmlns:a16="http://schemas.microsoft.com/office/drawing/2014/main" id="{951D31BF-5F11-4F2D-9D84-D20A5FAB4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9317" name="Text Box 101">
            <a:extLst>
              <a:ext uri="{FF2B5EF4-FFF2-40B4-BE49-F238E27FC236}">
                <a16:creationId xmlns="" xmlns:a16="http://schemas.microsoft.com/office/drawing/2014/main" id="{68B1B02C-63FC-4D97-AB2E-27C9304FB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1" y="31242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9318" name="Text Box 102">
            <a:extLst>
              <a:ext uri="{FF2B5EF4-FFF2-40B4-BE49-F238E27FC236}">
                <a16:creationId xmlns="" xmlns:a16="http://schemas.microsoft.com/office/drawing/2014/main" id="{C3C232CC-482E-4FFB-BCE7-22C8FB8BE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9319" name="Text Box 103">
            <a:extLst>
              <a:ext uri="{FF2B5EF4-FFF2-40B4-BE49-F238E27FC236}">
                <a16:creationId xmlns="" xmlns:a16="http://schemas.microsoft.com/office/drawing/2014/main" id="{5A7ACE57-AD90-4158-8B95-721909561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9320" name="Text Box 104">
            <a:extLst>
              <a:ext uri="{FF2B5EF4-FFF2-40B4-BE49-F238E27FC236}">
                <a16:creationId xmlns="" xmlns:a16="http://schemas.microsoft.com/office/drawing/2014/main" id="{CDF37168-B961-4EB2-BDEA-6740A29B3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05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9321" name="Text Box 105">
            <a:extLst>
              <a:ext uri="{FF2B5EF4-FFF2-40B4-BE49-F238E27FC236}">
                <a16:creationId xmlns="" xmlns:a16="http://schemas.microsoft.com/office/drawing/2014/main" id="{BEAB6B1D-9D7A-4B12-9ED2-908C859D5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912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9322" name="Text Box 106">
            <a:extLst>
              <a:ext uri="{FF2B5EF4-FFF2-40B4-BE49-F238E27FC236}">
                <a16:creationId xmlns="" xmlns:a16="http://schemas.microsoft.com/office/drawing/2014/main" id="{3F63C759-0906-4C76-B83F-E9627D378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3581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9323" name="Text Box 107">
            <a:extLst>
              <a:ext uri="{FF2B5EF4-FFF2-40B4-BE49-F238E27FC236}">
                <a16:creationId xmlns="" xmlns:a16="http://schemas.microsoft.com/office/drawing/2014/main" id="{28B24DD6-0622-4373-B238-A553ACF35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5867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9324" name="Text Box 108">
            <a:extLst>
              <a:ext uri="{FF2B5EF4-FFF2-40B4-BE49-F238E27FC236}">
                <a16:creationId xmlns="" xmlns:a16="http://schemas.microsoft.com/office/drawing/2014/main" id="{B1F4D30A-F025-45B4-9E8B-345BB3576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3581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9325" name="Text Box 109">
            <a:extLst>
              <a:ext uri="{FF2B5EF4-FFF2-40B4-BE49-F238E27FC236}">
                <a16:creationId xmlns="" xmlns:a16="http://schemas.microsoft.com/office/drawing/2014/main" id="{5BEF9769-2794-4E11-BE44-E0277C6CA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8674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9326" name="Text Box 110">
            <a:extLst>
              <a:ext uri="{FF2B5EF4-FFF2-40B4-BE49-F238E27FC236}">
                <a16:creationId xmlns="" xmlns:a16="http://schemas.microsoft.com/office/drawing/2014/main" id="{F7B3CBB5-55B1-495B-AE7F-DF462BB8F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1371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9327" name="Text Box 111">
            <a:extLst>
              <a:ext uri="{FF2B5EF4-FFF2-40B4-BE49-F238E27FC236}">
                <a16:creationId xmlns="" xmlns:a16="http://schemas.microsoft.com/office/drawing/2014/main" id="{BA13DF67-C7D6-49E8-97B7-7AB8128C0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609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9328" name="Text Box 112">
            <a:extLst>
              <a:ext uri="{FF2B5EF4-FFF2-40B4-BE49-F238E27FC236}">
                <a16:creationId xmlns="" xmlns:a16="http://schemas.microsoft.com/office/drawing/2014/main" id="{FB0EC8BC-4FF3-48EE-8A40-9B6DB7BF5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371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9329" name="Text Box 113">
            <a:extLst>
              <a:ext uri="{FF2B5EF4-FFF2-40B4-BE49-F238E27FC236}">
                <a16:creationId xmlns="" xmlns:a16="http://schemas.microsoft.com/office/drawing/2014/main" id="{CF741168-5FD7-4DD6-BFD1-C185BD562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1" y="6096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9330" name="Text Box 114">
            <a:extLst>
              <a:ext uri="{FF2B5EF4-FFF2-40B4-BE49-F238E27FC236}">
                <a16:creationId xmlns="" xmlns:a16="http://schemas.microsoft.com/office/drawing/2014/main" id="{29CD6F91-B598-46D9-83AE-E3E90FE12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867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9331" name="Text Box 115">
            <a:extLst>
              <a:ext uri="{FF2B5EF4-FFF2-40B4-BE49-F238E27FC236}">
                <a16:creationId xmlns="" xmlns:a16="http://schemas.microsoft.com/office/drawing/2014/main" id="{25CA4508-5CF8-485E-8F28-5857804C0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105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9332" name="Text Box 116">
            <a:extLst>
              <a:ext uri="{FF2B5EF4-FFF2-40B4-BE49-F238E27FC236}">
                <a16:creationId xmlns="" xmlns:a16="http://schemas.microsoft.com/office/drawing/2014/main" id="{76CD2ACF-5F2B-48AA-A3BB-BCA7F061A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105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9333" name="Text Box 117">
            <a:extLst>
              <a:ext uri="{FF2B5EF4-FFF2-40B4-BE49-F238E27FC236}">
                <a16:creationId xmlns="" xmlns:a16="http://schemas.microsoft.com/office/drawing/2014/main" id="{6B6EB9F9-B6A1-4E54-9454-23D2B6B28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8674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9334" name="Text Box 118">
            <a:extLst>
              <a:ext uri="{FF2B5EF4-FFF2-40B4-BE49-F238E27FC236}">
                <a16:creationId xmlns="" xmlns:a16="http://schemas.microsoft.com/office/drawing/2014/main" id="{3A1EBA0D-2581-4E79-B150-80046B898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371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9335" name="Text Box 119">
            <a:extLst>
              <a:ext uri="{FF2B5EF4-FFF2-40B4-BE49-F238E27FC236}">
                <a16:creationId xmlns="" xmlns:a16="http://schemas.microsoft.com/office/drawing/2014/main" id="{A5856880-1FDB-493B-8B85-D12795C99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13716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9336" name="Text Box 120">
            <a:extLst>
              <a:ext uri="{FF2B5EF4-FFF2-40B4-BE49-F238E27FC236}">
                <a16:creationId xmlns="" xmlns:a16="http://schemas.microsoft.com/office/drawing/2014/main" id="{3725440C-9A2A-4A6B-96CB-EC0EBFE21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21336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9337" name="Text Box 121">
            <a:extLst>
              <a:ext uri="{FF2B5EF4-FFF2-40B4-BE49-F238E27FC236}">
                <a16:creationId xmlns="" xmlns:a16="http://schemas.microsoft.com/office/drawing/2014/main" id="{6A70A36F-3451-475B-9BD3-D5EEAEB81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51054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9338" name="Text Box 122">
            <a:extLst>
              <a:ext uri="{FF2B5EF4-FFF2-40B4-BE49-F238E27FC236}">
                <a16:creationId xmlns="" xmlns:a16="http://schemas.microsoft.com/office/drawing/2014/main" id="{AF2C7F1D-2FC7-491D-A69D-20F29AF45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1336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9339" name="Text Box 123">
            <a:extLst>
              <a:ext uri="{FF2B5EF4-FFF2-40B4-BE49-F238E27FC236}">
                <a16:creationId xmlns="" xmlns:a16="http://schemas.microsoft.com/office/drawing/2014/main" id="{10065F68-3D8B-49F8-84EE-CBD02B3D5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105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9340" name="Text Box 124">
            <a:extLst>
              <a:ext uri="{FF2B5EF4-FFF2-40B4-BE49-F238E27FC236}">
                <a16:creationId xmlns="" xmlns:a16="http://schemas.microsoft.com/office/drawing/2014/main" id="{7C80380C-616B-43B2-95BA-9079E79E2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8194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9341" name="Text Box 125">
            <a:extLst>
              <a:ext uri="{FF2B5EF4-FFF2-40B4-BE49-F238E27FC236}">
                <a16:creationId xmlns="" xmlns:a16="http://schemas.microsoft.com/office/drawing/2014/main" id="{ADE9B0E0-581E-4C2B-A8A2-86BD117CA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3434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9342" name="Text Box 126">
            <a:extLst>
              <a:ext uri="{FF2B5EF4-FFF2-40B4-BE49-F238E27FC236}">
                <a16:creationId xmlns="" xmlns:a16="http://schemas.microsoft.com/office/drawing/2014/main" id="{81C1CE4F-85AF-4296-84C9-050D87154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819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9343" name="Text Box 127">
            <a:extLst>
              <a:ext uri="{FF2B5EF4-FFF2-40B4-BE49-F238E27FC236}">
                <a16:creationId xmlns="" xmlns:a16="http://schemas.microsoft.com/office/drawing/2014/main" id="{F851CAC3-CB62-450F-BA16-75F6D7B6F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43434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9344" name="Text Box 128">
            <a:extLst>
              <a:ext uri="{FF2B5EF4-FFF2-40B4-BE49-F238E27FC236}">
                <a16:creationId xmlns="" xmlns:a16="http://schemas.microsoft.com/office/drawing/2014/main" id="{1D803B0C-09D5-48AD-AC57-9C97E1576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133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9345" name="Text Box 129">
            <a:extLst>
              <a:ext uri="{FF2B5EF4-FFF2-40B4-BE49-F238E27FC236}">
                <a16:creationId xmlns="" xmlns:a16="http://schemas.microsoft.com/office/drawing/2014/main" id="{96226251-0DF6-40B4-928F-51AF7C1E9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9346" name="Text Box 130">
            <a:extLst>
              <a:ext uri="{FF2B5EF4-FFF2-40B4-BE49-F238E27FC236}">
                <a16:creationId xmlns="" xmlns:a16="http://schemas.microsoft.com/office/drawing/2014/main" id="{C2A4A264-6310-41B7-9B8C-EA526D296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8194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9347" name="Text Box 131">
            <a:extLst>
              <a:ext uri="{FF2B5EF4-FFF2-40B4-BE49-F238E27FC236}">
                <a16:creationId xmlns="" xmlns:a16="http://schemas.microsoft.com/office/drawing/2014/main" id="{BAEA3B00-0E37-49E7-AEC3-6072A89B3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819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cxnSp>
        <p:nvCxnSpPr>
          <p:cNvPr id="86148" name="AutoShape 132">
            <a:extLst>
              <a:ext uri="{FF2B5EF4-FFF2-40B4-BE49-F238E27FC236}">
                <a16:creationId xmlns="" xmlns:a16="http://schemas.microsoft.com/office/drawing/2014/main" id="{D8533C64-504E-4374-B084-7C5AD513E942}"/>
              </a:ext>
            </a:extLst>
          </p:cNvPr>
          <p:cNvCxnSpPr>
            <a:cxnSpLocks noChangeShapeType="1"/>
            <a:stCxn id="9247" idx="4"/>
            <a:endCxn id="9289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49" name="Oval 133">
            <a:extLst>
              <a:ext uri="{FF2B5EF4-FFF2-40B4-BE49-F238E27FC236}">
                <a16:creationId xmlns="" xmlns:a16="http://schemas.microsoft.com/office/drawing/2014/main" id="{7777E396-E160-499A-BE52-63BC5DFA0C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350" name="Oval 134">
            <a:extLst>
              <a:ext uri="{FF2B5EF4-FFF2-40B4-BE49-F238E27FC236}">
                <a16:creationId xmlns="" xmlns:a16="http://schemas.microsoft.com/office/drawing/2014/main" id="{340F1D59-20D5-47EE-9AFF-0F012C415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6151" name="AutoShape 135">
            <a:extLst>
              <a:ext uri="{FF2B5EF4-FFF2-40B4-BE49-F238E27FC236}">
                <a16:creationId xmlns="" xmlns:a16="http://schemas.microsoft.com/office/drawing/2014/main" id="{2A586FD8-81E4-4CEC-9505-6F03E1DE4826}"/>
              </a:ext>
            </a:extLst>
          </p:cNvPr>
          <p:cNvCxnSpPr>
            <a:cxnSpLocks noChangeShapeType="1"/>
            <a:stCxn id="9349" idx="6"/>
            <a:endCxn id="9350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52" name="Text Box 136">
            <a:extLst>
              <a:ext uri="{FF2B5EF4-FFF2-40B4-BE49-F238E27FC236}">
                <a16:creationId xmlns="" xmlns:a16="http://schemas.microsoft.com/office/drawing/2014/main" id="{378487FC-8F33-4B86-9251-DEC6FBE0A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33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9353" name="Text Box 137">
            <a:extLst>
              <a:ext uri="{FF2B5EF4-FFF2-40B4-BE49-F238E27FC236}">
                <a16:creationId xmlns="" xmlns:a16="http://schemas.microsoft.com/office/drawing/2014/main" id="{F2CCAADE-F362-44E3-9F1A-1A14EB349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09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9354" name="Text Box 138">
            <a:extLst>
              <a:ext uri="{FF2B5EF4-FFF2-40B4-BE49-F238E27FC236}">
                <a16:creationId xmlns="" xmlns:a16="http://schemas.microsoft.com/office/drawing/2014/main" id="{6D30A29E-BFD8-428B-82FC-3D3CE895E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609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9355" name="Oval 139">
            <a:extLst>
              <a:ext uri="{FF2B5EF4-FFF2-40B4-BE49-F238E27FC236}">
                <a16:creationId xmlns="" xmlns:a16="http://schemas.microsoft.com/office/drawing/2014/main" id="{5316CB1D-860C-430A-BB06-EC9A4BCF07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356" name="Oval 140">
            <a:extLst>
              <a:ext uri="{FF2B5EF4-FFF2-40B4-BE49-F238E27FC236}">
                <a16:creationId xmlns="" xmlns:a16="http://schemas.microsoft.com/office/drawing/2014/main" id="{6A0F9C6B-B833-4F9F-8374-E9CE49CF8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6157" name="AutoShape 141">
            <a:extLst>
              <a:ext uri="{FF2B5EF4-FFF2-40B4-BE49-F238E27FC236}">
                <a16:creationId xmlns="" xmlns:a16="http://schemas.microsoft.com/office/drawing/2014/main" id="{81B0CC70-3EA6-4667-8F30-8F8FE638A958}"/>
              </a:ext>
            </a:extLst>
          </p:cNvPr>
          <p:cNvCxnSpPr>
            <a:cxnSpLocks noChangeShapeType="1"/>
            <a:stCxn id="9355" idx="6"/>
            <a:endCxn id="9356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58" name="Text Box 142">
            <a:extLst>
              <a:ext uri="{FF2B5EF4-FFF2-40B4-BE49-F238E27FC236}">
                <a16:creationId xmlns="" xmlns:a16="http://schemas.microsoft.com/office/drawing/2014/main" id="{37C894E4-03DD-4A4C-9860-FEAC69C46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67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9359" name="Text Box 143">
            <a:extLst>
              <a:ext uri="{FF2B5EF4-FFF2-40B4-BE49-F238E27FC236}">
                <a16:creationId xmlns="" xmlns:a16="http://schemas.microsoft.com/office/drawing/2014/main" id="{3382A16C-A6E2-4232-BC30-17E4772E3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4343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9360" name="Text Box 144">
            <a:extLst>
              <a:ext uri="{FF2B5EF4-FFF2-40B4-BE49-F238E27FC236}">
                <a16:creationId xmlns="" xmlns:a16="http://schemas.microsoft.com/office/drawing/2014/main" id="{617AD7E0-06B1-4031-9908-596B573E2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1" y="4343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9361" name="Oval 145">
            <a:extLst>
              <a:ext uri="{FF2B5EF4-FFF2-40B4-BE49-F238E27FC236}">
                <a16:creationId xmlns="" xmlns:a16="http://schemas.microsoft.com/office/drawing/2014/main" id="{75841FD1-109F-4AEB-8084-2A38EA7382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362" name="Oval 146">
            <a:extLst>
              <a:ext uri="{FF2B5EF4-FFF2-40B4-BE49-F238E27FC236}">
                <a16:creationId xmlns="" xmlns:a16="http://schemas.microsoft.com/office/drawing/2014/main" id="{27E6483D-6021-41DB-A936-B5963D7FC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6163" name="AutoShape 147">
            <a:extLst>
              <a:ext uri="{FF2B5EF4-FFF2-40B4-BE49-F238E27FC236}">
                <a16:creationId xmlns="" xmlns:a16="http://schemas.microsoft.com/office/drawing/2014/main" id="{1A04BB0E-5E21-4C48-8CF9-BB6FC13F611D}"/>
              </a:ext>
            </a:extLst>
          </p:cNvPr>
          <p:cNvCxnSpPr>
            <a:cxnSpLocks noChangeShapeType="1"/>
            <a:stCxn id="9361" idx="6"/>
            <a:endCxn id="9362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64" name="Text Box 148">
            <a:extLst>
              <a:ext uri="{FF2B5EF4-FFF2-40B4-BE49-F238E27FC236}">
                <a16:creationId xmlns="" xmlns:a16="http://schemas.microsoft.com/office/drawing/2014/main" id="{81968122-BD73-4E89-A23F-2A42BBAC1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05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9365" name="Text Box 149">
            <a:extLst>
              <a:ext uri="{FF2B5EF4-FFF2-40B4-BE49-F238E27FC236}">
                <a16:creationId xmlns="" xmlns:a16="http://schemas.microsoft.com/office/drawing/2014/main" id="{7F88BDDB-0985-4BF2-93D6-B977759D6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581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9366" name="Text Box 150">
            <a:extLst>
              <a:ext uri="{FF2B5EF4-FFF2-40B4-BE49-F238E27FC236}">
                <a16:creationId xmlns="" xmlns:a16="http://schemas.microsoft.com/office/drawing/2014/main" id="{348C5448-3A28-4F8B-92BA-03ED54878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1" y="3581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9367" name="Text Box 151">
            <a:extLst>
              <a:ext uri="{FF2B5EF4-FFF2-40B4-BE49-F238E27FC236}">
                <a16:creationId xmlns="" xmlns:a16="http://schemas.microsoft.com/office/drawing/2014/main" id="{EFD02386-E6C8-4839-9921-5CD0193D0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1"/>
            <a:ext cx="266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Add Edge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0AD9C1D-36EA-4538-A123-CA75C5996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C1E568-0F7C-42E0-BCEF-CC72406842C2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2">
            <a:extLst>
              <a:ext uri="{FF2B5EF4-FFF2-40B4-BE49-F238E27FC236}">
                <a16:creationId xmlns="" xmlns:a16="http://schemas.microsoft.com/office/drawing/2014/main" id="{CB9DEE0C-E287-474D-9678-FE129B9CBE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243" name="Oval 3">
            <a:extLst>
              <a:ext uri="{FF2B5EF4-FFF2-40B4-BE49-F238E27FC236}">
                <a16:creationId xmlns="" xmlns:a16="http://schemas.microsoft.com/office/drawing/2014/main" id="{3B358A63-774B-41A7-B2BD-81B5E37DE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7044" name="AutoShape 4">
            <a:extLst>
              <a:ext uri="{FF2B5EF4-FFF2-40B4-BE49-F238E27FC236}">
                <a16:creationId xmlns="" xmlns:a16="http://schemas.microsoft.com/office/drawing/2014/main" id="{9669FA42-8FEE-4EEF-85D9-5220530DBD1B}"/>
              </a:ext>
            </a:extLst>
          </p:cNvPr>
          <p:cNvCxnSpPr>
            <a:cxnSpLocks noChangeShapeType="1"/>
            <a:stCxn id="10242" idx="6"/>
            <a:endCxn id="10243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5" name="Text Box 5">
            <a:extLst>
              <a:ext uri="{FF2B5EF4-FFF2-40B4-BE49-F238E27FC236}">
                <a16:creationId xmlns="" xmlns:a16="http://schemas.microsoft.com/office/drawing/2014/main" id="{7D676EBD-7F74-4EA0-81C4-7D2BDC787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295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10246" name="Oval 6">
            <a:extLst>
              <a:ext uri="{FF2B5EF4-FFF2-40B4-BE49-F238E27FC236}">
                <a16:creationId xmlns="" xmlns:a16="http://schemas.microsoft.com/office/drawing/2014/main" id="{B2795A70-F61C-41AF-B5A2-D2E7272E81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247" name="Oval 7">
            <a:extLst>
              <a:ext uri="{FF2B5EF4-FFF2-40B4-BE49-F238E27FC236}">
                <a16:creationId xmlns="" xmlns:a16="http://schemas.microsoft.com/office/drawing/2014/main" id="{C8E30983-CAAE-4BD6-991B-29FF19492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7048" name="AutoShape 8">
            <a:extLst>
              <a:ext uri="{FF2B5EF4-FFF2-40B4-BE49-F238E27FC236}">
                <a16:creationId xmlns="" xmlns:a16="http://schemas.microsoft.com/office/drawing/2014/main" id="{42E1EEC5-724D-4065-97E6-CB3009B74A4A}"/>
              </a:ext>
            </a:extLst>
          </p:cNvPr>
          <p:cNvCxnSpPr>
            <a:cxnSpLocks noChangeShapeType="1"/>
            <a:stCxn id="10246" idx="6"/>
            <a:endCxn id="10247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9" name="Text Box 9">
            <a:extLst>
              <a:ext uri="{FF2B5EF4-FFF2-40B4-BE49-F238E27FC236}">
                <a16:creationId xmlns="" xmlns:a16="http://schemas.microsoft.com/office/drawing/2014/main" id="{CB0A8D6E-A885-421D-B655-92958F192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029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10250" name="Oval 10">
            <a:extLst>
              <a:ext uri="{FF2B5EF4-FFF2-40B4-BE49-F238E27FC236}">
                <a16:creationId xmlns="" xmlns:a16="http://schemas.microsoft.com/office/drawing/2014/main" id="{51AAEC92-47AA-4213-8728-07385BB557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251" name="Oval 11">
            <a:extLst>
              <a:ext uri="{FF2B5EF4-FFF2-40B4-BE49-F238E27FC236}">
                <a16:creationId xmlns="" xmlns:a16="http://schemas.microsoft.com/office/drawing/2014/main" id="{B07E84BE-7A9F-4826-B032-7857422C7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7052" name="AutoShape 12">
            <a:extLst>
              <a:ext uri="{FF2B5EF4-FFF2-40B4-BE49-F238E27FC236}">
                <a16:creationId xmlns="" xmlns:a16="http://schemas.microsoft.com/office/drawing/2014/main" id="{4B44006F-EF8D-4931-B496-FCC6CFABEE41}"/>
              </a:ext>
            </a:extLst>
          </p:cNvPr>
          <p:cNvCxnSpPr>
            <a:cxnSpLocks noChangeShapeType="1"/>
            <a:stCxn id="10250" idx="6"/>
            <a:endCxn id="10251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3" name="Text Box 13">
            <a:extLst>
              <a:ext uri="{FF2B5EF4-FFF2-40B4-BE49-F238E27FC236}">
                <a16:creationId xmlns="" xmlns:a16="http://schemas.microsoft.com/office/drawing/2014/main" id="{564F9855-0CC7-46A9-84E8-4F3011E30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295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10254" name="Oval 14">
            <a:extLst>
              <a:ext uri="{FF2B5EF4-FFF2-40B4-BE49-F238E27FC236}">
                <a16:creationId xmlns="" xmlns:a16="http://schemas.microsoft.com/office/drawing/2014/main" id="{2DBD028D-ADF1-47C1-8F97-BB92F97274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255" name="Oval 15">
            <a:extLst>
              <a:ext uri="{FF2B5EF4-FFF2-40B4-BE49-F238E27FC236}">
                <a16:creationId xmlns="" xmlns:a16="http://schemas.microsoft.com/office/drawing/2014/main" id="{D4709E9F-BE56-4B0C-A830-CC002AB51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7056" name="AutoShape 16">
            <a:extLst>
              <a:ext uri="{FF2B5EF4-FFF2-40B4-BE49-F238E27FC236}">
                <a16:creationId xmlns="" xmlns:a16="http://schemas.microsoft.com/office/drawing/2014/main" id="{764C8CD8-7092-4FEE-BFD8-64A30E68E09D}"/>
              </a:ext>
            </a:extLst>
          </p:cNvPr>
          <p:cNvCxnSpPr>
            <a:cxnSpLocks noChangeShapeType="1"/>
            <a:stCxn id="10254" idx="6"/>
            <a:endCxn id="10255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7" name="Text Box 17">
            <a:extLst>
              <a:ext uri="{FF2B5EF4-FFF2-40B4-BE49-F238E27FC236}">
                <a16:creationId xmlns="" xmlns:a16="http://schemas.microsoft.com/office/drawing/2014/main" id="{97013040-654E-40F2-8D2E-BE472EF15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029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10258" name="Oval 18">
            <a:extLst>
              <a:ext uri="{FF2B5EF4-FFF2-40B4-BE49-F238E27FC236}">
                <a16:creationId xmlns="" xmlns:a16="http://schemas.microsoft.com/office/drawing/2014/main" id="{6F5513E6-F919-4863-9C57-6CAD9F10A0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259" name="Oval 19">
            <a:extLst>
              <a:ext uri="{FF2B5EF4-FFF2-40B4-BE49-F238E27FC236}">
                <a16:creationId xmlns="" xmlns:a16="http://schemas.microsoft.com/office/drawing/2014/main" id="{E41C60A9-C281-4F12-A4F3-C0A03EA85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7060" name="AutoShape 20">
            <a:extLst>
              <a:ext uri="{FF2B5EF4-FFF2-40B4-BE49-F238E27FC236}">
                <a16:creationId xmlns="" xmlns:a16="http://schemas.microsoft.com/office/drawing/2014/main" id="{9C7466CD-DA41-45C8-BE0C-479E26EDD1CB}"/>
              </a:ext>
            </a:extLst>
          </p:cNvPr>
          <p:cNvCxnSpPr>
            <a:cxnSpLocks noChangeShapeType="1"/>
            <a:stCxn id="10258" idx="6"/>
            <a:endCxn id="10259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1" name="Text Box 21">
            <a:extLst>
              <a:ext uri="{FF2B5EF4-FFF2-40B4-BE49-F238E27FC236}">
                <a16:creationId xmlns="" xmlns:a16="http://schemas.microsoft.com/office/drawing/2014/main" id="{6D9D9275-F68B-4601-B268-0F404F029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267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0262" name="Oval 22">
            <a:extLst>
              <a:ext uri="{FF2B5EF4-FFF2-40B4-BE49-F238E27FC236}">
                <a16:creationId xmlns="" xmlns:a16="http://schemas.microsoft.com/office/drawing/2014/main" id="{89AF2CDD-073A-47E2-AC74-3F29BBAF7D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263" name="Oval 23">
            <a:extLst>
              <a:ext uri="{FF2B5EF4-FFF2-40B4-BE49-F238E27FC236}">
                <a16:creationId xmlns="" xmlns:a16="http://schemas.microsoft.com/office/drawing/2014/main" id="{FAA1568E-0B30-43D2-953F-6667F9F80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7064" name="AutoShape 24">
            <a:extLst>
              <a:ext uri="{FF2B5EF4-FFF2-40B4-BE49-F238E27FC236}">
                <a16:creationId xmlns="" xmlns:a16="http://schemas.microsoft.com/office/drawing/2014/main" id="{AF6F0114-C3BB-4468-AF25-28D3373D82BD}"/>
              </a:ext>
            </a:extLst>
          </p:cNvPr>
          <p:cNvCxnSpPr>
            <a:cxnSpLocks noChangeShapeType="1"/>
            <a:stCxn id="10262" idx="6"/>
            <a:endCxn id="10263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5" name="Text Box 25">
            <a:extLst>
              <a:ext uri="{FF2B5EF4-FFF2-40B4-BE49-F238E27FC236}">
                <a16:creationId xmlns="" xmlns:a16="http://schemas.microsoft.com/office/drawing/2014/main" id="{5019DBAB-7938-4DF2-9653-1B71C1C3E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743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10266" name="Oval 26">
            <a:extLst>
              <a:ext uri="{FF2B5EF4-FFF2-40B4-BE49-F238E27FC236}">
                <a16:creationId xmlns="" xmlns:a16="http://schemas.microsoft.com/office/drawing/2014/main" id="{B4EB3C7C-40A5-4C52-AABE-C0933C53E9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267" name="Oval 27">
            <a:extLst>
              <a:ext uri="{FF2B5EF4-FFF2-40B4-BE49-F238E27FC236}">
                <a16:creationId xmlns="" xmlns:a16="http://schemas.microsoft.com/office/drawing/2014/main" id="{181FB3CA-FC12-43D4-91A8-8C4288B3A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7068" name="AutoShape 28">
            <a:extLst>
              <a:ext uri="{FF2B5EF4-FFF2-40B4-BE49-F238E27FC236}">
                <a16:creationId xmlns="" xmlns:a16="http://schemas.microsoft.com/office/drawing/2014/main" id="{1F49D3D7-3F2F-4DC6-B15C-E7A23D31995F}"/>
              </a:ext>
            </a:extLst>
          </p:cNvPr>
          <p:cNvCxnSpPr>
            <a:cxnSpLocks noChangeShapeType="1"/>
            <a:stCxn id="10266" idx="6"/>
            <a:endCxn id="10267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9" name="Text Box 29">
            <a:extLst>
              <a:ext uri="{FF2B5EF4-FFF2-40B4-BE49-F238E27FC236}">
                <a16:creationId xmlns="" xmlns:a16="http://schemas.microsoft.com/office/drawing/2014/main" id="{D24BFD91-5186-4034-A9C5-7623AE10D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0270" name="Oval 30">
            <a:extLst>
              <a:ext uri="{FF2B5EF4-FFF2-40B4-BE49-F238E27FC236}">
                <a16:creationId xmlns="" xmlns:a16="http://schemas.microsoft.com/office/drawing/2014/main" id="{4645EE5F-4006-4AC5-B8BA-B5DC760D4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271" name="Oval 31">
            <a:extLst>
              <a:ext uri="{FF2B5EF4-FFF2-40B4-BE49-F238E27FC236}">
                <a16:creationId xmlns="" xmlns:a16="http://schemas.microsoft.com/office/drawing/2014/main" id="{DE97F968-3B1A-4678-BEBD-2DAC7805F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272" name="Oval 32">
            <a:extLst>
              <a:ext uri="{FF2B5EF4-FFF2-40B4-BE49-F238E27FC236}">
                <a16:creationId xmlns="" xmlns:a16="http://schemas.microsoft.com/office/drawing/2014/main" id="{DFAA1E51-DCE3-4DCB-84C2-2351C9581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273" name="Oval 33">
            <a:extLst>
              <a:ext uri="{FF2B5EF4-FFF2-40B4-BE49-F238E27FC236}">
                <a16:creationId xmlns="" xmlns:a16="http://schemas.microsoft.com/office/drawing/2014/main" id="{CEE10330-368A-425C-A62B-BC3A0B254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274" name="Oval 34">
            <a:extLst>
              <a:ext uri="{FF2B5EF4-FFF2-40B4-BE49-F238E27FC236}">
                <a16:creationId xmlns="" xmlns:a16="http://schemas.microsoft.com/office/drawing/2014/main" id="{DF8D7A51-F9C5-46FE-8F51-B017B0D9E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7075" name="AutoShape 35">
            <a:extLst>
              <a:ext uri="{FF2B5EF4-FFF2-40B4-BE49-F238E27FC236}">
                <a16:creationId xmlns="" xmlns:a16="http://schemas.microsoft.com/office/drawing/2014/main" id="{6D0EC4A1-0041-4B52-BBDD-8BF5798A79D5}"/>
              </a:ext>
            </a:extLst>
          </p:cNvPr>
          <p:cNvCxnSpPr>
            <a:cxnSpLocks noChangeShapeType="1"/>
            <a:stCxn id="10266" idx="3"/>
            <a:endCxn id="10271" idx="7"/>
          </p:cNvCxnSpPr>
          <p:nvPr/>
        </p:nvCxnSpPr>
        <p:spPr bwMode="auto">
          <a:xfrm flipH="1">
            <a:off x="1152525" y="2447926"/>
            <a:ext cx="666750" cy="12001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76" name="AutoShape 36">
            <a:extLst>
              <a:ext uri="{FF2B5EF4-FFF2-40B4-BE49-F238E27FC236}">
                <a16:creationId xmlns="" xmlns:a16="http://schemas.microsoft.com/office/drawing/2014/main" id="{51D7018C-2D46-486F-AA22-E8CA94C6E849}"/>
              </a:ext>
            </a:extLst>
          </p:cNvPr>
          <p:cNvCxnSpPr>
            <a:cxnSpLocks noChangeShapeType="1"/>
            <a:stCxn id="10271" idx="5"/>
            <a:endCxn id="10272" idx="1"/>
          </p:cNvCxnSpPr>
          <p:nvPr/>
        </p:nvCxnSpPr>
        <p:spPr bwMode="auto">
          <a:xfrm>
            <a:off x="1152525" y="3971926"/>
            <a:ext cx="819150" cy="18097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77" name="AutoShape 37">
            <a:extLst>
              <a:ext uri="{FF2B5EF4-FFF2-40B4-BE49-F238E27FC236}">
                <a16:creationId xmlns="" xmlns:a16="http://schemas.microsoft.com/office/drawing/2014/main" id="{4A9C826B-7696-46BE-970A-C0AA3CDD6C0C}"/>
              </a:ext>
            </a:extLst>
          </p:cNvPr>
          <p:cNvCxnSpPr>
            <a:cxnSpLocks noChangeShapeType="1"/>
            <a:stCxn id="10272" idx="7"/>
            <a:endCxn id="10274" idx="4"/>
          </p:cNvCxnSpPr>
          <p:nvPr/>
        </p:nvCxnSpPr>
        <p:spPr bwMode="auto">
          <a:xfrm flipV="1">
            <a:off x="2295527" y="4495801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78" name="AutoShape 38">
            <a:extLst>
              <a:ext uri="{FF2B5EF4-FFF2-40B4-BE49-F238E27FC236}">
                <a16:creationId xmlns="" xmlns:a16="http://schemas.microsoft.com/office/drawing/2014/main" id="{4CD2DEB8-16AF-449B-A2C3-17F6519CA69F}"/>
              </a:ext>
            </a:extLst>
          </p:cNvPr>
          <p:cNvCxnSpPr>
            <a:cxnSpLocks noChangeShapeType="1"/>
            <a:stCxn id="10273" idx="3"/>
            <a:endCxn id="10274" idx="7"/>
          </p:cNvCxnSpPr>
          <p:nvPr/>
        </p:nvCxnSpPr>
        <p:spPr bwMode="auto">
          <a:xfrm flipH="1">
            <a:off x="2905125" y="3438526"/>
            <a:ext cx="438150" cy="6667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79" name="AutoShape 39">
            <a:extLst>
              <a:ext uri="{FF2B5EF4-FFF2-40B4-BE49-F238E27FC236}">
                <a16:creationId xmlns="" xmlns:a16="http://schemas.microsoft.com/office/drawing/2014/main" id="{443EC916-5675-498D-AA07-4A5707DA954E}"/>
              </a:ext>
            </a:extLst>
          </p:cNvPr>
          <p:cNvCxnSpPr>
            <a:cxnSpLocks noChangeShapeType="1"/>
            <a:stCxn id="10270" idx="4"/>
            <a:endCxn id="10274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80" name="AutoShape 40">
            <a:extLst>
              <a:ext uri="{FF2B5EF4-FFF2-40B4-BE49-F238E27FC236}">
                <a16:creationId xmlns="" xmlns:a16="http://schemas.microsoft.com/office/drawing/2014/main" id="{800A3E8A-39F5-4932-AFA4-94A8EAC189E3}"/>
              </a:ext>
            </a:extLst>
          </p:cNvPr>
          <p:cNvCxnSpPr>
            <a:cxnSpLocks noChangeShapeType="1"/>
            <a:stCxn id="10266" idx="4"/>
            <a:endCxn id="10272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81" name="AutoShape 41">
            <a:extLst>
              <a:ext uri="{FF2B5EF4-FFF2-40B4-BE49-F238E27FC236}">
                <a16:creationId xmlns="" xmlns:a16="http://schemas.microsoft.com/office/drawing/2014/main" id="{2E20B5ED-D68F-4C54-81D0-413C5706DC01}"/>
              </a:ext>
            </a:extLst>
          </p:cNvPr>
          <p:cNvCxnSpPr>
            <a:cxnSpLocks noChangeShapeType="1"/>
            <a:stCxn id="10267" idx="3"/>
            <a:endCxn id="10270" idx="7"/>
          </p:cNvCxnSpPr>
          <p:nvPr/>
        </p:nvCxnSpPr>
        <p:spPr bwMode="auto">
          <a:xfrm flipH="1">
            <a:off x="2905125" y="2447926"/>
            <a:ext cx="514350" cy="5905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82" name="AutoShape 42">
            <a:extLst>
              <a:ext uri="{FF2B5EF4-FFF2-40B4-BE49-F238E27FC236}">
                <a16:creationId xmlns="" xmlns:a16="http://schemas.microsoft.com/office/drawing/2014/main" id="{5E254A16-9E9B-4B09-8135-0B1864EB62BB}"/>
              </a:ext>
            </a:extLst>
          </p:cNvPr>
          <p:cNvCxnSpPr>
            <a:cxnSpLocks noChangeShapeType="1"/>
            <a:stCxn id="10267" idx="4"/>
            <a:endCxn id="10273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83" name="Oval 43">
            <a:extLst>
              <a:ext uri="{FF2B5EF4-FFF2-40B4-BE49-F238E27FC236}">
                <a16:creationId xmlns="" xmlns:a16="http://schemas.microsoft.com/office/drawing/2014/main" id="{DA7FC92D-E43F-44FC-BDEF-A6F6EA83B7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284" name="Oval 44">
            <a:extLst>
              <a:ext uri="{FF2B5EF4-FFF2-40B4-BE49-F238E27FC236}">
                <a16:creationId xmlns="" xmlns:a16="http://schemas.microsoft.com/office/drawing/2014/main" id="{42462776-634E-470E-9FDB-F89D2DAB0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7085" name="AutoShape 45">
            <a:extLst>
              <a:ext uri="{FF2B5EF4-FFF2-40B4-BE49-F238E27FC236}">
                <a16:creationId xmlns="" xmlns:a16="http://schemas.microsoft.com/office/drawing/2014/main" id="{DCFF3E75-77F0-4A10-BE13-6C015658FBE4}"/>
              </a:ext>
            </a:extLst>
          </p:cNvPr>
          <p:cNvCxnSpPr>
            <a:cxnSpLocks noChangeShapeType="1"/>
            <a:stCxn id="10283" idx="6"/>
            <a:endCxn id="10284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86" name="Text Box 46">
            <a:extLst>
              <a:ext uri="{FF2B5EF4-FFF2-40B4-BE49-F238E27FC236}">
                <a16:creationId xmlns="" xmlns:a16="http://schemas.microsoft.com/office/drawing/2014/main" id="{0848B789-5682-4106-B4F8-96B649FDC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505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0287" name="Oval 47">
            <a:extLst>
              <a:ext uri="{FF2B5EF4-FFF2-40B4-BE49-F238E27FC236}">
                <a16:creationId xmlns="" xmlns:a16="http://schemas.microsoft.com/office/drawing/2014/main" id="{6AE9E3FC-CC12-4AD2-9EFC-2F21B78069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288" name="Oval 48">
            <a:extLst>
              <a:ext uri="{FF2B5EF4-FFF2-40B4-BE49-F238E27FC236}">
                <a16:creationId xmlns="" xmlns:a16="http://schemas.microsoft.com/office/drawing/2014/main" id="{E5AD6DD5-6EEE-4E6E-AAB0-9C1BDA5CF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7089" name="AutoShape 49">
            <a:extLst>
              <a:ext uri="{FF2B5EF4-FFF2-40B4-BE49-F238E27FC236}">
                <a16:creationId xmlns="" xmlns:a16="http://schemas.microsoft.com/office/drawing/2014/main" id="{1B33E399-6561-494D-866C-CA6EA54C22C0}"/>
              </a:ext>
            </a:extLst>
          </p:cNvPr>
          <p:cNvCxnSpPr>
            <a:cxnSpLocks noChangeShapeType="1"/>
            <a:stCxn id="10287" idx="6"/>
            <a:endCxn id="10288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90" name="Text Box 50">
            <a:extLst>
              <a:ext uri="{FF2B5EF4-FFF2-40B4-BE49-F238E27FC236}">
                <a16:creationId xmlns="" xmlns:a16="http://schemas.microsoft.com/office/drawing/2014/main" id="{8EEDEEDF-93F7-415E-A245-8CEE498DF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791201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10</a:t>
            </a:r>
          </a:p>
        </p:txBody>
      </p:sp>
      <p:sp>
        <p:nvSpPr>
          <p:cNvPr id="10291" name="Oval 51">
            <a:extLst>
              <a:ext uri="{FF2B5EF4-FFF2-40B4-BE49-F238E27FC236}">
                <a16:creationId xmlns="" xmlns:a16="http://schemas.microsoft.com/office/drawing/2014/main" id="{62D50035-7EE9-4FE5-88FB-443BF82580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292" name="Oval 52">
            <a:extLst>
              <a:ext uri="{FF2B5EF4-FFF2-40B4-BE49-F238E27FC236}">
                <a16:creationId xmlns="" xmlns:a16="http://schemas.microsoft.com/office/drawing/2014/main" id="{C59EA3E0-7D6F-4FBC-87F2-B6D888EA0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7093" name="AutoShape 53">
            <a:extLst>
              <a:ext uri="{FF2B5EF4-FFF2-40B4-BE49-F238E27FC236}">
                <a16:creationId xmlns="" xmlns:a16="http://schemas.microsoft.com/office/drawing/2014/main" id="{843E72A5-6D58-40F0-B6F9-9D895B5D266A}"/>
              </a:ext>
            </a:extLst>
          </p:cNvPr>
          <p:cNvCxnSpPr>
            <a:cxnSpLocks noChangeShapeType="1"/>
            <a:stCxn id="10291" idx="6"/>
            <a:endCxn id="10292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94" name="Text Box 54">
            <a:extLst>
              <a:ext uri="{FF2B5EF4-FFF2-40B4-BE49-F238E27FC236}">
                <a16:creationId xmlns="" xmlns:a16="http://schemas.microsoft.com/office/drawing/2014/main" id="{8E44CB39-32BE-4909-B566-653D56FA2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33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10295" name="Oval 55">
            <a:extLst>
              <a:ext uri="{FF2B5EF4-FFF2-40B4-BE49-F238E27FC236}">
                <a16:creationId xmlns="" xmlns:a16="http://schemas.microsoft.com/office/drawing/2014/main" id="{04294027-194B-43FF-8722-B9746D073B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296" name="Oval 56">
            <a:extLst>
              <a:ext uri="{FF2B5EF4-FFF2-40B4-BE49-F238E27FC236}">
                <a16:creationId xmlns="" xmlns:a16="http://schemas.microsoft.com/office/drawing/2014/main" id="{9783F561-6C8F-4BB0-B8EE-42CC50A5D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7097" name="AutoShape 57">
            <a:extLst>
              <a:ext uri="{FF2B5EF4-FFF2-40B4-BE49-F238E27FC236}">
                <a16:creationId xmlns="" xmlns:a16="http://schemas.microsoft.com/office/drawing/2014/main" id="{6BB7FFDF-C0BC-41AC-893C-C2F71EFEEF0D}"/>
              </a:ext>
            </a:extLst>
          </p:cNvPr>
          <p:cNvCxnSpPr>
            <a:cxnSpLocks noChangeShapeType="1"/>
            <a:stCxn id="10295" idx="6"/>
            <a:endCxn id="10296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98" name="Text Box 58">
            <a:extLst>
              <a:ext uri="{FF2B5EF4-FFF2-40B4-BE49-F238E27FC236}">
                <a16:creationId xmlns="" xmlns:a16="http://schemas.microsoft.com/office/drawing/2014/main" id="{3F431B28-3876-489A-A2A0-6F65F797C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791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6</a:t>
            </a:r>
          </a:p>
        </p:txBody>
      </p:sp>
      <p:sp>
        <p:nvSpPr>
          <p:cNvPr id="10299" name="Oval 59">
            <a:extLst>
              <a:ext uri="{FF2B5EF4-FFF2-40B4-BE49-F238E27FC236}">
                <a16:creationId xmlns="" xmlns:a16="http://schemas.microsoft.com/office/drawing/2014/main" id="{F633D8A8-E6F6-4CA8-B056-2386824DE3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300" name="Oval 60">
            <a:extLst>
              <a:ext uri="{FF2B5EF4-FFF2-40B4-BE49-F238E27FC236}">
                <a16:creationId xmlns="" xmlns:a16="http://schemas.microsoft.com/office/drawing/2014/main" id="{62C4C754-DF4D-4F34-B4AF-C39EDB024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7101" name="AutoShape 61">
            <a:extLst>
              <a:ext uri="{FF2B5EF4-FFF2-40B4-BE49-F238E27FC236}">
                <a16:creationId xmlns="" xmlns:a16="http://schemas.microsoft.com/office/drawing/2014/main" id="{08DC270A-E0AA-48E3-B87F-84A3FADC64C0}"/>
              </a:ext>
            </a:extLst>
          </p:cNvPr>
          <p:cNvCxnSpPr>
            <a:cxnSpLocks noChangeShapeType="1"/>
            <a:stCxn id="10299" idx="6"/>
            <a:endCxn id="10300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02" name="Text Box 62">
            <a:extLst>
              <a:ext uri="{FF2B5EF4-FFF2-40B4-BE49-F238E27FC236}">
                <a16:creationId xmlns="" xmlns:a16="http://schemas.microsoft.com/office/drawing/2014/main" id="{F520F287-5ED7-4AAA-ACB2-D9C1C89E0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057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10303" name="Oval 63">
            <a:extLst>
              <a:ext uri="{FF2B5EF4-FFF2-40B4-BE49-F238E27FC236}">
                <a16:creationId xmlns="" xmlns:a16="http://schemas.microsoft.com/office/drawing/2014/main" id="{87DFE945-00B6-4892-B5CA-8B481C583D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304" name="Oval 64">
            <a:extLst>
              <a:ext uri="{FF2B5EF4-FFF2-40B4-BE49-F238E27FC236}">
                <a16:creationId xmlns="" xmlns:a16="http://schemas.microsoft.com/office/drawing/2014/main" id="{91397737-D2E6-47A8-B737-D9044B0FC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7105" name="AutoShape 65">
            <a:extLst>
              <a:ext uri="{FF2B5EF4-FFF2-40B4-BE49-F238E27FC236}">
                <a16:creationId xmlns="" xmlns:a16="http://schemas.microsoft.com/office/drawing/2014/main" id="{400D08A5-DDCF-4684-8354-976EAD7FA38C}"/>
              </a:ext>
            </a:extLst>
          </p:cNvPr>
          <p:cNvCxnSpPr>
            <a:cxnSpLocks noChangeShapeType="1"/>
            <a:stCxn id="10303" idx="6"/>
            <a:endCxn id="10304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06" name="Text Box 66">
            <a:extLst>
              <a:ext uri="{FF2B5EF4-FFF2-40B4-BE49-F238E27FC236}">
                <a16:creationId xmlns="" xmlns:a16="http://schemas.microsoft.com/office/drawing/2014/main" id="{52214CCB-668A-45FC-B1FC-87A522E2B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743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10307" name="Oval 67">
            <a:extLst>
              <a:ext uri="{FF2B5EF4-FFF2-40B4-BE49-F238E27FC236}">
                <a16:creationId xmlns="" xmlns:a16="http://schemas.microsoft.com/office/drawing/2014/main" id="{4E88FB71-30DF-4B73-8AA5-51BE3037C6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308" name="Oval 68">
            <a:extLst>
              <a:ext uri="{FF2B5EF4-FFF2-40B4-BE49-F238E27FC236}">
                <a16:creationId xmlns="" xmlns:a16="http://schemas.microsoft.com/office/drawing/2014/main" id="{59325648-C8ED-4CA6-81F2-43AE97936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7109" name="AutoShape 69">
            <a:extLst>
              <a:ext uri="{FF2B5EF4-FFF2-40B4-BE49-F238E27FC236}">
                <a16:creationId xmlns="" xmlns:a16="http://schemas.microsoft.com/office/drawing/2014/main" id="{2E353A1D-102E-464A-A8BC-378957834D9D}"/>
              </a:ext>
            </a:extLst>
          </p:cNvPr>
          <p:cNvCxnSpPr>
            <a:cxnSpLocks noChangeShapeType="1"/>
            <a:stCxn id="10307" idx="6"/>
            <a:endCxn id="10308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10" name="Text Box 70">
            <a:extLst>
              <a:ext uri="{FF2B5EF4-FFF2-40B4-BE49-F238E27FC236}">
                <a16:creationId xmlns="" xmlns:a16="http://schemas.microsoft.com/office/drawing/2014/main" id="{E7B5ED28-1BB1-4884-91D7-4F9BA91FE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057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10311" name="Rectangle 71">
            <a:extLst>
              <a:ext uri="{FF2B5EF4-FFF2-40B4-BE49-F238E27FC236}">
                <a16:creationId xmlns="" xmlns:a16="http://schemas.microsoft.com/office/drawing/2014/main" id="{2DDD1C8A-7D94-429B-BE36-2AD861D6B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312" name="Oval 72">
            <a:extLst>
              <a:ext uri="{FF2B5EF4-FFF2-40B4-BE49-F238E27FC236}">
                <a16:creationId xmlns="" xmlns:a16="http://schemas.microsoft.com/office/drawing/2014/main" id="{04227C22-EB6A-4199-8BF2-C525182FE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313" name="Oval 73">
            <a:extLst>
              <a:ext uri="{FF2B5EF4-FFF2-40B4-BE49-F238E27FC236}">
                <a16:creationId xmlns="" xmlns:a16="http://schemas.microsoft.com/office/drawing/2014/main" id="{7CFF05CE-3635-4B07-A7C0-826C5E37B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314" name="Oval 74">
            <a:extLst>
              <a:ext uri="{FF2B5EF4-FFF2-40B4-BE49-F238E27FC236}">
                <a16:creationId xmlns="" xmlns:a16="http://schemas.microsoft.com/office/drawing/2014/main" id="{E9B8FD11-E2E8-48FC-BA21-EF461DBCB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7115" name="AutoShape 75">
            <a:extLst>
              <a:ext uri="{FF2B5EF4-FFF2-40B4-BE49-F238E27FC236}">
                <a16:creationId xmlns="" xmlns:a16="http://schemas.microsoft.com/office/drawing/2014/main" id="{1AA55A8E-646E-4548-969D-14991300260A}"/>
              </a:ext>
            </a:extLst>
          </p:cNvPr>
          <p:cNvCxnSpPr>
            <a:cxnSpLocks noChangeShapeType="1"/>
            <a:stCxn id="10272" idx="6"/>
            <a:endCxn id="10312" idx="3"/>
          </p:cNvCxnSpPr>
          <p:nvPr/>
        </p:nvCxnSpPr>
        <p:spPr bwMode="auto">
          <a:xfrm flipV="1">
            <a:off x="2362202" y="54197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116" name="AutoShape 76">
            <a:extLst>
              <a:ext uri="{FF2B5EF4-FFF2-40B4-BE49-F238E27FC236}">
                <a16:creationId xmlns="" xmlns:a16="http://schemas.microsoft.com/office/drawing/2014/main" id="{54A4F393-FE7D-40CB-A062-14F08EE910E3}"/>
              </a:ext>
            </a:extLst>
          </p:cNvPr>
          <p:cNvCxnSpPr>
            <a:cxnSpLocks noChangeShapeType="1"/>
            <a:stCxn id="10272" idx="2"/>
            <a:endCxn id="10313" idx="5"/>
          </p:cNvCxnSpPr>
          <p:nvPr/>
        </p:nvCxnSpPr>
        <p:spPr bwMode="auto">
          <a:xfrm flipH="1" flipV="1">
            <a:off x="1304927" y="5648325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117" name="AutoShape 77">
            <a:extLst>
              <a:ext uri="{FF2B5EF4-FFF2-40B4-BE49-F238E27FC236}">
                <a16:creationId xmlns="" xmlns:a16="http://schemas.microsoft.com/office/drawing/2014/main" id="{72CE1E07-0C63-4BC0-B09A-95C152A40D9C}"/>
              </a:ext>
            </a:extLst>
          </p:cNvPr>
          <p:cNvCxnSpPr>
            <a:cxnSpLocks noChangeShapeType="1"/>
            <a:stCxn id="10271" idx="1"/>
            <a:endCxn id="10314" idx="5"/>
          </p:cNvCxnSpPr>
          <p:nvPr/>
        </p:nvCxnSpPr>
        <p:spPr bwMode="auto">
          <a:xfrm flipH="1" flipV="1">
            <a:off x="542925" y="3286126"/>
            <a:ext cx="285750" cy="3619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118" name="AutoShape 78">
            <a:extLst>
              <a:ext uri="{FF2B5EF4-FFF2-40B4-BE49-F238E27FC236}">
                <a16:creationId xmlns="" xmlns:a16="http://schemas.microsoft.com/office/drawing/2014/main" id="{147BFA03-83DA-43F1-B9F5-8E77837A35BB}"/>
              </a:ext>
            </a:extLst>
          </p:cNvPr>
          <p:cNvCxnSpPr>
            <a:cxnSpLocks noChangeShapeType="1"/>
            <a:stCxn id="10312" idx="1"/>
            <a:endCxn id="10274" idx="5"/>
          </p:cNvCxnSpPr>
          <p:nvPr/>
        </p:nvCxnSpPr>
        <p:spPr bwMode="auto">
          <a:xfrm flipH="1" flipV="1">
            <a:off x="2905125" y="4429126"/>
            <a:ext cx="438150" cy="6667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119" name="AutoShape 79">
            <a:extLst>
              <a:ext uri="{FF2B5EF4-FFF2-40B4-BE49-F238E27FC236}">
                <a16:creationId xmlns="" xmlns:a16="http://schemas.microsoft.com/office/drawing/2014/main" id="{545B3C04-5346-45AC-85E0-3DDA986EEBB8}"/>
              </a:ext>
            </a:extLst>
          </p:cNvPr>
          <p:cNvCxnSpPr>
            <a:cxnSpLocks noChangeShapeType="1"/>
            <a:stCxn id="10273" idx="4"/>
            <a:endCxn id="10312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120" name="AutoShape 80">
            <a:extLst>
              <a:ext uri="{FF2B5EF4-FFF2-40B4-BE49-F238E27FC236}">
                <a16:creationId xmlns="" xmlns:a16="http://schemas.microsoft.com/office/drawing/2014/main" id="{913E12D6-D7D2-4EAC-80EA-45FA61AFC4E9}"/>
              </a:ext>
            </a:extLst>
          </p:cNvPr>
          <p:cNvCxnSpPr>
            <a:cxnSpLocks noChangeShapeType="1"/>
            <a:stCxn id="10314" idx="7"/>
            <a:endCxn id="10266" idx="2"/>
          </p:cNvCxnSpPr>
          <p:nvPr/>
        </p:nvCxnSpPr>
        <p:spPr bwMode="auto">
          <a:xfrm flipV="1">
            <a:off x="542927" y="2286001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21" name="Text Box 81">
            <a:extLst>
              <a:ext uri="{FF2B5EF4-FFF2-40B4-BE49-F238E27FC236}">
                <a16:creationId xmlns="" xmlns:a16="http://schemas.microsoft.com/office/drawing/2014/main" id="{2B7F533C-7042-4707-9777-285E36A5B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10322" name="Text Box 82">
            <a:extLst>
              <a:ext uri="{FF2B5EF4-FFF2-40B4-BE49-F238E27FC236}">
                <a16:creationId xmlns="" xmlns:a16="http://schemas.microsoft.com/office/drawing/2014/main" id="{3A0D557A-EE1E-4E27-81CD-D4BD97D34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10323" name="Text Box 83">
            <a:extLst>
              <a:ext uri="{FF2B5EF4-FFF2-40B4-BE49-F238E27FC236}">
                <a16:creationId xmlns="" xmlns:a16="http://schemas.microsoft.com/office/drawing/2014/main" id="{EA63BD66-2F82-49A0-9507-C2B30A220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657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10324" name="Text Box 84">
            <a:extLst>
              <a:ext uri="{FF2B5EF4-FFF2-40B4-BE49-F238E27FC236}">
                <a16:creationId xmlns="" xmlns:a16="http://schemas.microsoft.com/office/drawing/2014/main" id="{98688307-B62C-47A2-89BD-88DAA719A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14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10325" name="Text Box 85">
            <a:extLst>
              <a:ext uri="{FF2B5EF4-FFF2-40B4-BE49-F238E27FC236}">
                <a16:creationId xmlns="" xmlns:a16="http://schemas.microsoft.com/office/drawing/2014/main" id="{9DBBAEF1-D127-401D-9EE7-E9E948C99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90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10326" name="Text Box 86">
            <a:extLst>
              <a:ext uri="{FF2B5EF4-FFF2-40B4-BE49-F238E27FC236}">
                <a16:creationId xmlns="" xmlns:a16="http://schemas.microsoft.com/office/drawing/2014/main" id="{5A7A6123-7ED6-4A7E-A847-BC03031AB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10327" name="Text Box 87">
            <a:extLst>
              <a:ext uri="{FF2B5EF4-FFF2-40B4-BE49-F238E27FC236}">
                <a16:creationId xmlns="" xmlns:a16="http://schemas.microsoft.com/office/drawing/2014/main" id="{01437108-7DAE-4162-A9EC-0114FB180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38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10328" name="Text Box 88">
            <a:extLst>
              <a:ext uri="{FF2B5EF4-FFF2-40B4-BE49-F238E27FC236}">
                <a16:creationId xmlns="" xmlns:a16="http://schemas.microsoft.com/office/drawing/2014/main" id="{35C2FDBD-E651-434B-9D3F-C2BE43031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638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10329" name="Text Box 89">
            <a:extLst>
              <a:ext uri="{FF2B5EF4-FFF2-40B4-BE49-F238E27FC236}">
                <a16:creationId xmlns="" xmlns:a16="http://schemas.microsoft.com/office/drawing/2014/main" id="{AAC10195-FCEB-4357-A007-4EFE8A5EF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76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0330" name="Text Box 90">
            <a:extLst>
              <a:ext uri="{FF2B5EF4-FFF2-40B4-BE49-F238E27FC236}">
                <a16:creationId xmlns="" xmlns:a16="http://schemas.microsoft.com/office/drawing/2014/main" id="{364C5241-A75C-4CB3-853C-78E36591C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715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10331" name="Text Box 91">
            <a:extLst>
              <a:ext uri="{FF2B5EF4-FFF2-40B4-BE49-F238E27FC236}">
                <a16:creationId xmlns="" xmlns:a16="http://schemas.microsoft.com/office/drawing/2014/main" id="{0F24B620-9FF9-4854-9387-AA2F52A76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10332" name="Text Box 92">
            <a:extLst>
              <a:ext uri="{FF2B5EF4-FFF2-40B4-BE49-F238E27FC236}">
                <a16:creationId xmlns="" xmlns:a16="http://schemas.microsoft.com/office/drawing/2014/main" id="{76061A19-FCC4-4753-B6CF-B12FC6972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6</a:t>
            </a:r>
          </a:p>
        </p:txBody>
      </p:sp>
      <p:sp>
        <p:nvSpPr>
          <p:cNvPr id="10333" name="Text Box 93">
            <a:extLst>
              <a:ext uri="{FF2B5EF4-FFF2-40B4-BE49-F238E27FC236}">
                <a16:creationId xmlns="" xmlns:a16="http://schemas.microsoft.com/office/drawing/2014/main" id="{B99434EC-10B2-4B38-86D3-E3FA2C180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62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0334" name="Text Box 94">
            <a:extLst>
              <a:ext uri="{FF2B5EF4-FFF2-40B4-BE49-F238E27FC236}">
                <a16:creationId xmlns="" xmlns:a16="http://schemas.microsoft.com/office/drawing/2014/main" id="{8B7AD80D-F3E4-4CFC-9D4D-A53D6ADFD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971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0335" name="Text Box 95">
            <a:extLst>
              <a:ext uri="{FF2B5EF4-FFF2-40B4-BE49-F238E27FC236}">
                <a16:creationId xmlns="" xmlns:a16="http://schemas.microsoft.com/office/drawing/2014/main" id="{657BABB3-1A31-4435-ACF2-C164D87EA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86201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10</a:t>
            </a:r>
          </a:p>
        </p:txBody>
      </p:sp>
      <p:sp>
        <p:nvSpPr>
          <p:cNvPr id="10336" name="Text Box 96">
            <a:extLst>
              <a:ext uri="{FF2B5EF4-FFF2-40B4-BE49-F238E27FC236}">
                <a16:creationId xmlns="" xmlns:a16="http://schemas.microsoft.com/office/drawing/2014/main" id="{B076F02B-E03D-4794-AC46-A8ABA6EB4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10337" name="Text Box 97">
            <a:extLst>
              <a:ext uri="{FF2B5EF4-FFF2-40B4-BE49-F238E27FC236}">
                <a16:creationId xmlns="" xmlns:a16="http://schemas.microsoft.com/office/drawing/2014/main" id="{640DA80E-DB01-445F-A557-586ACFA81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2133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10338" name="Text Box 98">
            <a:extLst>
              <a:ext uri="{FF2B5EF4-FFF2-40B4-BE49-F238E27FC236}">
                <a16:creationId xmlns="" xmlns:a16="http://schemas.microsoft.com/office/drawing/2014/main" id="{3DC46872-E226-47B8-8AD3-A10CF7B03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1" y="2133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10339" name="Text Box 99">
            <a:extLst>
              <a:ext uri="{FF2B5EF4-FFF2-40B4-BE49-F238E27FC236}">
                <a16:creationId xmlns="" xmlns:a16="http://schemas.microsoft.com/office/drawing/2014/main" id="{E9904E29-8147-4160-9A06-0A8D864F6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7601"/>
            <a:ext cx="314510" cy="30777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10340" name="Text Box 100">
            <a:extLst>
              <a:ext uri="{FF2B5EF4-FFF2-40B4-BE49-F238E27FC236}">
                <a16:creationId xmlns="" xmlns:a16="http://schemas.microsoft.com/office/drawing/2014/main" id="{E59959CA-2230-41A6-A949-AE58FE384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10341" name="Text Box 101">
            <a:extLst>
              <a:ext uri="{FF2B5EF4-FFF2-40B4-BE49-F238E27FC236}">
                <a16:creationId xmlns="" xmlns:a16="http://schemas.microsoft.com/office/drawing/2014/main" id="{6786E804-B482-4777-B90A-06978FEA5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1" y="31242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10342" name="Text Box 102">
            <a:extLst>
              <a:ext uri="{FF2B5EF4-FFF2-40B4-BE49-F238E27FC236}">
                <a16:creationId xmlns="" xmlns:a16="http://schemas.microsoft.com/office/drawing/2014/main" id="{C9E94990-5FC1-4923-BFBD-3B8FCECC1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10343" name="Text Box 103">
            <a:extLst>
              <a:ext uri="{FF2B5EF4-FFF2-40B4-BE49-F238E27FC236}">
                <a16:creationId xmlns="" xmlns:a16="http://schemas.microsoft.com/office/drawing/2014/main" id="{5569C61C-560D-4E15-9ABD-CCE72F8B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10344" name="Text Box 104">
            <a:extLst>
              <a:ext uri="{FF2B5EF4-FFF2-40B4-BE49-F238E27FC236}">
                <a16:creationId xmlns="" xmlns:a16="http://schemas.microsoft.com/office/drawing/2014/main" id="{EA6D8691-2312-4137-BA06-9DF4B54BA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05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10345" name="Text Box 105">
            <a:extLst>
              <a:ext uri="{FF2B5EF4-FFF2-40B4-BE49-F238E27FC236}">
                <a16:creationId xmlns="" xmlns:a16="http://schemas.microsoft.com/office/drawing/2014/main" id="{6697AE70-C71A-4398-8F34-3AD8C7CFC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912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10346" name="Text Box 106">
            <a:extLst>
              <a:ext uri="{FF2B5EF4-FFF2-40B4-BE49-F238E27FC236}">
                <a16:creationId xmlns="" xmlns:a16="http://schemas.microsoft.com/office/drawing/2014/main" id="{B4C7A128-D302-4914-A694-A9C8C536A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3581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10347" name="Text Box 107">
            <a:extLst>
              <a:ext uri="{FF2B5EF4-FFF2-40B4-BE49-F238E27FC236}">
                <a16:creationId xmlns="" xmlns:a16="http://schemas.microsoft.com/office/drawing/2014/main" id="{78549B26-7970-4C78-98CA-739C13897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5867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10348" name="Text Box 108">
            <a:extLst>
              <a:ext uri="{FF2B5EF4-FFF2-40B4-BE49-F238E27FC236}">
                <a16:creationId xmlns="" xmlns:a16="http://schemas.microsoft.com/office/drawing/2014/main" id="{C66788F9-F495-409E-81D7-48BE01CAE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3581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10349" name="Text Box 109">
            <a:extLst>
              <a:ext uri="{FF2B5EF4-FFF2-40B4-BE49-F238E27FC236}">
                <a16:creationId xmlns="" xmlns:a16="http://schemas.microsoft.com/office/drawing/2014/main" id="{B23BD9C2-C3C7-4B47-9094-0FF9936F9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8674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10350" name="Text Box 110">
            <a:extLst>
              <a:ext uri="{FF2B5EF4-FFF2-40B4-BE49-F238E27FC236}">
                <a16:creationId xmlns="" xmlns:a16="http://schemas.microsoft.com/office/drawing/2014/main" id="{50840AD7-41A7-4F56-8771-119B3FA94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1371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10351" name="Text Box 111">
            <a:extLst>
              <a:ext uri="{FF2B5EF4-FFF2-40B4-BE49-F238E27FC236}">
                <a16:creationId xmlns="" xmlns:a16="http://schemas.microsoft.com/office/drawing/2014/main" id="{388C7922-5E24-4A93-AA33-63B92CAC1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609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10352" name="Text Box 112">
            <a:extLst>
              <a:ext uri="{FF2B5EF4-FFF2-40B4-BE49-F238E27FC236}">
                <a16:creationId xmlns="" xmlns:a16="http://schemas.microsoft.com/office/drawing/2014/main" id="{03C2CA52-DD0D-4A7C-8A99-D61C9EB3E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371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10353" name="Text Box 113">
            <a:extLst>
              <a:ext uri="{FF2B5EF4-FFF2-40B4-BE49-F238E27FC236}">
                <a16:creationId xmlns="" xmlns:a16="http://schemas.microsoft.com/office/drawing/2014/main" id="{8F695C74-4018-4F3D-B455-270486DE4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1" y="6096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10354" name="Text Box 114">
            <a:extLst>
              <a:ext uri="{FF2B5EF4-FFF2-40B4-BE49-F238E27FC236}">
                <a16:creationId xmlns="" xmlns:a16="http://schemas.microsoft.com/office/drawing/2014/main" id="{3C25CE05-7243-4CE1-9493-8609D1278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867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10355" name="Text Box 115">
            <a:extLst>
              <a:ext uri="{FF2B5EF4-FFF2-40B4-BE49-F238E27FC236}">
                <a16:creationId xmlns="" xmlns:a16="http://schemas.microsoft.com/office/drawing/2014/main" id="{3E8F8CD7-82B8-4249-B4E2-1A67EF316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105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10356" name="Text Box 116">
            <a:extLst>
              <a:ext uri="{FF2B5EF4-FFF2-40B4-BE49-F238E27FC236}">
                <a16:creationId xmlns="" xmlns:a16="http://schemas.microsoft.com/office/drawing/2014/main" id="{069DC7E3-05CC-4D99-A044-39DFE40F5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105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10357" name="Text Box 117">
            <a:extLst>
              <a:ext uri="{FF2B5EF4-FFF2-40B4-BE49-F238E27FC236}">
                <a16:creationId xmlns="" xmlns:a16="http://schemas.microsoft.com/office/drawing/2014/main" id="{B9EBDC4F-8366-4241-AFEB-70F79CD32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8674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10358" name="Text Box 118">
            <a:extLst>
              <a:ext uri="{FF2B5EF4-FFF2-40B4-BE49-F238E27FC236}">
                <a16:creationId xmlns="" xmlns:a16="http://schemas.microsoft.com/office/drawing/2014/main" id="{65276F7D-D44A-410E-9424-D18BF9C7C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371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10359" name="Text Box 119">
            <a:extLst>
              <a:ext uri="{FF2B5EF4-FFF2-40B4-BE49-F238E27FC236}">
                <a16:creationId xmlns="" xmlns:a16="http://schemas.microsoft.com/office/drawing/2014/main" id="{DCDE383E-936F-4D67-A00E-EA4193AD6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13716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10360" name="Text Box 120">
            <a:extLst>
              <a:ext uri="{FF2B5EF4-FFF2-40B4-BE49-F238E27FC236}">
                <a16:creationId xmlns="" xmlns:a16="http://schemas.microsoft.com/office/drawing/2014/main" id="{CA96F865-6ABB-4B34-A885-FE61DCF77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21336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10361" name="Text Box 121">
            <a:extLst>
              <a:ext uri="{FF2B5EF4-FFF2-40B4-BE49-F238E27FC236}">
                <a16:creationId xmlns="" xmlns:a16="http://schemas.microsoft.com/office/drawing/2014/main" id="{F2EAB61D-03BF-4053-B4A5-746164C32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51054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10362" name="Text Box 122">
            <a:extLst>
              <a:ext uri="{FF2B5EF4-FFF2-40B4-BE49-F238E27FC236}">
                <a16:creationId xmlns="" xmlns:a16="http://schemas.microsoft.com/office/drawing/2014/main" id="{55973D82-386A-4177-BA29-D78FF9720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1336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10363" name="Text Box 123">
            <a:extLst>
              <a:ext uri="{FF2B5EF4-FFF2-40B4-BE49-F238E27FC236}">
                <a16:creationId xmlns="" xmlns:a16="http://schemas.microsoft.com/office/drawing/2014/main" id="{D7CB1281-7344-43F3-A5BB-A3DE59CFB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105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10364" name="Text Box 124">
            <a:extLst>
              <a:ext uri="{FF2B5EF4-FFF2-40B4-BE49-F238E27FC236}">
                <a16:creationId xmlns="" xmlns:a16="http://schemas.microsoft.com/office/drawing/2014/main" id="{27B8F6E4-7F28-4C20-9E50-AC6796D88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8194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10365" name="Text Box 125">
            <a:extLst>
              <a:ext uri="{FF2B5EF4-FFF2-40B4-BE49-F238E27FC236}">
                <a16:creationId xmlns="" xmlns:a16="http://schemas.microsoft.com/office/drawing/2014/main" id="{C2186901-F05C-4BE6-AAB4-499CE8B77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3434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10366" name="Text Box 126">
            <a:extLst>
              <a:ext uri="{FF2B5EF4-FFF2-40B4-BE49-F238E27FC236}">
                <a16:creationId xmlns="" xmlns:a16="http://schemas.microsoft.com/office/drawing/2014/main" id="{4930F22A-7C8C-47D1-8DD3-A3F4DE493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819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10367" name="Text Box 127">
            <a:extLst>
              <a:ext uri="{FF2B5EF4-FFF2-40B4-BE49-F238E27FC236}">
                <a16:creationId xmlns="" xmlns:a16="http://schemas.microsoft.com/office/drawing/2014/main" id="{550AD7D7-10F0-41B0-8D09-FB257DC24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43434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10368" name="Text Box 128">
            <a:extLst>
              <a:ext uri="{FF2B5EF4-FFF2-40B4-BE49-F238E27FC236}">
                <a16:creationId xmlns="" xmlns:a16="http://schemas.microsoft.com/office/drawing/2014/main" id="{8E2E830C-C3C8-415F-BB27-A475C6222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133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10369" name="Text Box 129">
            <a:extLst>
              <a:ext uri="{FF2B5EF4-FFF2-40B4-BE49-F238E27FC236}">
                <a16:creationId xmlns="" xmlns:a16="http://schemas.microsoft.com/office/drawing/2014/main" id="{959DB6ED-E94E-4935-BCB3-F74391671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10370" name="Text Box 130">
            <a:extLst>
              <a:ext uri="{FF2B5EF4-FFF2-40B4-BE49-F238E27FC236}">
                <a16:creationId xmlns="" xmlns:a16="http://schemas.microsoft.com/office/drawing/2014/main" id="{84555326-10FD-4267-93EA-5AC66B6A5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8194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10371" name="Text Box 131">
            <a:extLst>
              <a:ext uri="{FF2B5EF4-FFF2-40B4-BE49-F238E27FC236}">
                <a16:creationId xmlns="" xmlns:a16="http://schemas.microsoft.com/office/drawing/2014/main" id="{A8EA24E8-88D6-42A0-A27D-E52BB348F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819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cxnSp>
        <p:nvCxnSpPr>
          <p:cNvPr id="87172" name="AutoShape 132">
            <a:extLst>
              <a:ext uri="{FF2B5EF4-FFF2-40B4-BE49-F238E27FC236}">
                <a16:creationId xmlns="" xmlns:a16="http://schemas.microsoft.com/office/drawing/2014/main" id="{2B274C71-81D6-4812-B35C-A696EEACE639}"/>
              </a:ext>
            </a:extLst>
          </p:cNvPr>
          <p:cNvCxnSpPr>
            <a:cxnSpLocks noChangeShapeType="1"/>
            <a:stCxn id="10271" idx="4"/>
            <a:endCxn id="10313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73" name="Oval 133">
            <a:extLst>
              <a:ext uri="{FF2B5EF4-FFF2-40B4-BE49-F238E27FC236}">
                <a16:creationId xmlns="" xmlns:a16="http://schemas.microsoft.com/office/drawing/2014/main" id="{8FE7471F-4F19-4CB1-A0E3-4C532B1F80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374" name="Oval 134">
            <a:extLst>
              <a:ext uri="{FF2B5EF4-FFF2-40B4-BE49-F238E27FC236}">
                <a16:creationId xmlns="" xmlns:a16="http://schemas.microsoft.com/office/drawing/2014/main" id="{355F4910-E92E-46A3-98F4-2CE8746D7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7175" name="AutoShape 135">
            <a:extLst>
              <a:ext uri="{FF2B5EF4-FFF2-40B4-BE49-F238E27FC236}">
                <a16:creationId xmlns="" xmlns:a16="http://schemas.microsoft.com/office/drawing/2014/main" id="{A4DE845A-90E7-48EE-BE92-9ABAC2AF0FD1}"/>
              </a:ext>
            </a:extLst>
          </p:cNvPr>
          <p:cNvCxnSpPr>
            <a:cxnSpLocks noChangeShapeType="1"/>
            <a:stCxn id="10373" idx="6"/>
            <a:endCxn id="10374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76" name="Text Box 136">
            <a:extLst>
              <a:ext uri="{FF2B5EF4-FFF2-40B4-BE49-F238E27FC236}">
                <a16:creationId xmlns="" xmlns:a16="http://schemas.microsoft.com/office/drawing/2014/main" id="{4718EEF8-E195-4BB2-9A17-974A21681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33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10377" name="Text Box 137">
            <a:extLst>
              <a:ext uri="{FF2B5EF4-FFF2-40B4-BE49-F238E27FC236}">
                <a16:creationId xmlns="" xmlns:a16="http://schemas.microsoft.com/office/drawing/2014/main" id="{E88055A6-9710-48E8-84F3-9B7D578A1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09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10378" name="Text Box 138">
            <a:extLst>
              <a:ext uri="{FF2B5EF4-FFF2-40B4-BE49-F238E27FC236}">
                <a16:creationId xmlns="" xmlns:a16="http://schemas.microsoft.com/office/drawing/2014/main" id="{A9A137A2-77DF-4A7B-86F9-D0A5D9363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609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10379" name="Oval 139">
            <a:extLst>
              <a:ext uri="{FF2B5EF4-FFF2-40B4-BE49-F238E27FC236}">
                <a16:creationId xmlns="" xmlns:a16="http://schemas.microsoft.com/office/drawing/2014/main" id="{CC4D7B12-4412-497D-8451-67C53039AE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380" name="Oval 140">
            <a:extLst>
              <a:ext uri="{FF2B5EF4-FFF2-40B4-BE49-F238E27FC236}">
                <a16:creationId xmlns="" xmlns:a16="http://schemas.microsoft.com/office/drawing/2014/main" id="{21A87C37-27B3-4EA1-BCEF-4728334DF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7181" name="AutoShape 141">
            <a:extLst>
              <a:ext uri="{FF2B5EF4-FFF2-40B4-BE49-F238E27FC236}">
                <a16:creationId xmlns="" xmlns:a16="http://schemas.microsoft.com/office/drawing/2014/main" id="{F0C2B574-1A17-4FA2-9B38-713AF0E5151C}"/>
              </a:ext>
            </a:extLst>
          </p:cNvPr>
          <p:cNvCxnSpPr>
            <a:cxnSpLocks noChangeShapeType="1"/>
            <a:stCxn id="10379" idx="6"/>
            <a:endCxn id="10380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82" name="Text Box 142">
            <a:extLst>
              <a:ext uri="{FF2B5EF4-FFF2-40B4-BE49-F238E27FC236}">
                <a16:creationId xmlns="" xmlns:a16="http://schemas.microsoft.com/office/drawing/2014/main" id="{9CC41092-5A9F-493C-A97A-8FBE05D41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67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0383" name="Text Box 143">
            <a:extLst>
              <a:ext uri="{FF2B5EF4-FFF2-40B4-BE49-F238E27FC236}">
                <a16:creationId xmlns="" xmlns:a16="http://schemas.microsoft.com/office/drawing/2014/main" id="{1A6C9F3A-C2F3-41D5-8E0C-CAEF716E5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4343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10384" name="Text Box 144">
            <a:extLst>
              <a:ext uri="{FF2B5EF4-FFF2-40B4-BE49-F238E27FC236}">
                <a16:creationId xmlns="" xmlns:a16="http://schemas.microsoft.com/office/drawing/2014/main" id="{1A4595F8-1568-4235-806A-3BA05C917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1" y="4343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10385" name="Oval 145">
            <a:extLst>
              <a:ext uri="{FF2B5EF4-FFF2-40B4-BE49-F238E27FC236}">
                <a16:creationId xmlns="" xmlns:a16="http://schemas.microsoft.com/office/drawing/2014/main" id="{5D274CAD-A630-4B31-A108-D451735E66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386" name="Oval 146">
            <a:extLst>
              <a:ext uri="{FF2B5EF4-FFF2-40B4-BE49-F238E27FC236}">
                <a16:creationId xmlns="" xmlns:a16="http://schemas.microsoft.com/office/drawing/2014/main" id="{D06B593C-A489-4FA9-8AE4-3D046C705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7187" name="AutoShape 147">
            <a:extLst>
              <a:ext uri="{FF2B5EF4-FFF2-40B4-BE49-F238E27FC236}">
                <a16:creationId xmlns="" xmlns:a16="http://schemas.microsoft.com/office/drawing/2014/main" id="{23DD8947-2C5D-417B-8919-CD2465C40E57}"/>
              </a:ext>
            </a:extLst>
          </p:cNvPr>
          <p:cNvCxnSpPr>
            <a:cxnSpLocks noChangeShapeType="1"/>
            <a:stCxn id="10385" idx="6"/>
            <a:endCxn id="10386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88" name="Text Box 148">
            <a:extLst>
              <a:ext uri="{FF2B5EF4-FFF2-40B4-BE49-F238E27FC236}">
                <a16:creationId xmlns="" xmlns:a16="http://schemas.microsoft.com/office/drawing/2014/main" id="{2F89C519-23A1-459C-BAAA-6C56EC07F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05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0389" name="Text Box 149">
            <a:extLst>
              <a:ext uri="{FF2B5EF4-FFF2-40B4-BE49-F238E27FC236}">
                <a16:creationId xmlns="" xmlns:a16="http://schemas.microsoft.com/office/drawing/2014/main" id="{42056509-E102-47A1-B6C2-B9A1D8394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581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10390" name="Text Box 150">
            <a:extLst>
              <a:ext uri="{FF2B5EF4-FFF2-40B4-BE49-F238E27FC236}">
                <a16:creationId xmlns="" xmlns:a16="http://schemas.microsoft.com/office/drawing/2014/main" id="{F0BB2BD5-093F-4AA2-9141-EDE15B074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1" y="3581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10391" name="Text Box 151">
            <a:extLst>
              <a:ext uri="{FF2B5EF4-FFF2-40B4-BE49-F238E27FC236}">
                <a16:creationId xmlns="" xmlns:a16="http://schemas.microsoft.com/office/drawing/2014/main" id="{6968A3AE-D323-48F0-9EC3-E41DBCED5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1"/>
            <a:ext cx="266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Add Edge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07EC650-F0CC-4DE3-9D00-23894402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45714B-334C-4E9D-A96A-BF2CEF989EB0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Oval 2">
            <a:extLst>
              <a:ext uri="{FF2B5EF4-FFF2-40B4-BE49-F238E27FC236}">
                <a16:creationId xmlns="" xmlns:a16="http://schemas.microsoft.com/office/drawing/2014/main" id="{5DC4A7DE-807E-4ED2-8AD3-9CE19A06B4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267" name="Oval 3">
            <a:extLst>
              <a:ext uri="{FF2B5EF4-FFF2-40B4-BE49-F238E27FC236}">
                <a16:creationId xmlns="" xmlns:a16="http://schemas.microsoft.com/office/drawing/2014/main" id="{91BBBC63-E19B-4608-A063-829CB82D6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8068" name="AutoShape 4">
            <a:extLst>
              <a:ext uri="{FF2B5EF4-FFF2-40B4-BE49-F238E27FC236}">
                <a16:creationId xmlns="" xmlns:a16="http://schemas.microsoft.com/office/drawing/2014/main" id="{8DB07A9D-3A7A-47A4-BFC4-55D2C379A9A2}"/>
              </a:ext>
            </a:extLst>
          </p:cNvPr>
          <p:cNvCxnSpPr>
            <a:cxnSpLocks noChangeShapeType="1"/>
            <a:stCxn id="11266" idx="6"/>
            <a:endCxn id="11267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69" name="Text Box 5">
            <a:extLst>
              <a:ext uri="{FF2B5EF4-FFF2-40B4-BE49-F238E27FC236}">
                <a16:creationId xmlns="" xmlns:a16="http://schemas.microsoft.com/office/drawing/2014/main" id="{97AA1A97-1CCE-44F4-890A-BA7E5CF9D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295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11270" name="Oval 6">
            <a:extLst>
              <a:ext uri="{FF2B5EF4-FFF2-40B4-BE49-F238E27FC236}">
                <a16:creationId xmlns="" xmlns:a16="http://schemas.microsoft.com/office/drawing/2014/main" id="{CBD99EBD-E84F-4385-A57F-F852B22E60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271" name="Oval 7">
            <a:extLst>
              <a:ext uri="{FF2B5EF4-FFF2-40B4-BE49-F238E27FC236}">
                <a16:creationId xmlns="" xmlns:a16="http://schemas.microsoft.com/office/drawing/2014/main" id="{B13652B0-8A29-4ACD-8D07-3FDA7C41B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8072" name="AutoShape 8">
            <a:extLst>
              <a:ext uri="{FF2B5EF4-FFF2-40B4-BE49-F238E27FC236}">
                <a16:creationId xmlns="" xmlns:a16="http://schemas.microsoft.com/office/drawing/2014/main" id="{6E189A7A-A3F5-40CE-AA28-317F8EBEE7B2}"/>
              </a:ext>
            </a:extLst>
          </p:cNvPr>
          <p:cNvCxnSpPr>
            <a:cxnSpLocks noChangeShapeType="1"/>
            <a:stCxn id="11270" idx="6"/>
            <a:endCxn id="11271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3" name="Text Box 9">
            <a:extLst>
              <a:ext uri="{FF2B5EF4-FFF2-40B4-BE49-F238E27FC236}">
                <a16:creationId xmlns="" xmlns:a16="http://schemas.microsoft.com/office/drawing/2014/main" id="{FE3EC6CC-4A02-4EE6-B10E-83DCEAE23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029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11274" name="Oval 10">
            <a:extLst>
              <a:ext uri="{FF2B5EF4-FFF2-40B4-BE49-F238E27FC236}">
                <a16:creationId xmlns="" xmlns:a16="http://schemas.microsoft.com/office/drawing/2014/main" id="{A771AD77-6018-45A7-8782-324E68DF4B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275" name="Oval 11">
            <a:extLst>
              <a:ext uri="{FF2B5EF4-FFF2-40B4-BE49-F238E27FC236}">
                <a16:creationId xmlns="" xmlns:a16="http://schemas.microsoft.com/office/drawing/2014/main" id="{60C570FA-B47D-4080-96F6-E2CD40CDE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8076" name="AutoShape 12">
            <a:extLst>
              <a:ext uri="{FF2B5EF4-FFF2-40B4-BE49-F238E27FC236}">
                <a16:creationId xmlns="" xmlns:a16="http://schemas.microsoft.com/office/drawing/2014/main" id="{12660E68-1473-488C-9ED2-B160565EF332}"/>
              </a:ext>
            </a:extLst>
          </p:cNvPr>
          <p:cNvCxnSpPr>
            <a:cxnSpLocks noChangeShapeType="1"/>
            <a:stCxn id="11274" idx="6"/>
            <a:endCxn id="11275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7" name="Text Box 13">
            <a:extLst>
              <a:ext uri="{FF2B5EF4-FFF2-40B4-BE49-F238E27FC236}">
                <a16:creationId xmlns="" xmlns:a16="http://schemas.microsoft.com/office/drawing/2014/main" id="{60CB6259-4B9E-4D58-AECC-58FFC5A97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295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11278" name="Oval 14">
            <a:extLst>
              <a:ext uri="{FF2B5EF4-FFF2-40B4-BE49-F238E27FC236}">
                <a16:creationId xmlns="" xmlns:a16="http://schemas.microsoft.com/office/drawing/2014/main" id="{9494BA75-6F3E-4583-B722-BADC72C323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279" name="Oval 15">
            <a:extLst>
              <a:ext uri="{FF2B5EF4-FFF2-40B4-BE49-F238E27FC236}">
                <a16:creationId xmlns="" xmlns:a16="http://schemas.microsoft.com/office/drawing/2014/main" id="{13329C61-E1E9-4405-8C3F-5FFF4693F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8080" name="AutoShape 16">
            <a:extLst>
              <a:ext uri="{FF2B5EF4-FFF2-40B4-BE49-F238E27FC236}">
                <a16:creationId xmlns="" xmlns:a16="http://schemas.microsoft.com/office/drawing/2014/main" id="{EF36EEBF-86FD-4C1C-AD99-C9F58D33FBD8}"/>
              </a:ext>
            </a:extLst>
          </p:cNvPr>
          <p:cNvCxnSpPr>
            <a:cxnSpLocks noChangeShapeType="1"/>
            <a:stCxn id="11278" idx="6"/>
            <a:endCxn id="11279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1" name="Text Box 17">
            <a:extLst>
              <a:ext uri="{FF2B5EF4-FFF2-40B4-BE49-F238E27FC236}">
                <a16:creationId xmlns="" xmlns:a16="http://schemas.microsoft.com/office/drawing/2014/main" id="{F3264C19-D630-4DD3-A7DD-252F1EB80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029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11282" name="Oval 18">
            <a:extLst>
              <a:ext uri="{FF2B5EF4-FFF2-40B4-BE49-F238E27FC236}">
                <a16:creationId xmlns="" xmlns:a16="http://schemas.microsoft.com/office/drawing/2014/main" id="{F5BD1DF0-7E27-4066-A5F6-C0B5C13C79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283" name="Oval 19">
            <a:extLst>
              <a:ext uri="{FF2B5EF4-FFF2-40B4-BE49-F238E27FC236}">
                <a16:creationId xmlns="" xmlns:a16="http://schemas.microsoft.com/office/drawing/2014/main" id="{A03683C8-27E0-4754-AC1C-D3A7DF6B7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8084" name="AutoShape 20">
            <a:extLst>
              <a:ext uri="{FF2B5EF4-FFF2-40B4-BE49-F238E27FC236}">
                <a16:creationId xmlns="" xmlns:a16="http://schemas.microsoft.com/office/drawing/2014/main" id="{1C3F88FB-FF94-4107-818F-7554E15F6BF9}"/>
              </a:ext>
            </a:extLst>
          </p:cNvPr>
          <p:cNvCxnSpPr>
            <a:cxnSpLocks noChangeShapeType="1"/>
            <a:stCxn id="11282" idx="6"/>
            <a:endCxn id="11283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5" name="Text Box 21">
            <a:extLst>
              <a:ext uri="{FF2B5EF4-FFF2-40B4-BE49-F238E27FC236}">
                <a16:creationId xmlns="" xmlns:a16="http://schemas.microsoft.com/office/drawing/2014/main" id="{F17E6BB4-2228-419C-BAE8-F1FD501E5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267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1286" name="Oval 22">
            <a:extLst>
              <a:ext uri="{FF2B5EF4-FFF2-40B4-BE49-F238E27FC236}">
                <a16:creationId xmlns="" xmlns:a16="http://schemas.microsoft.com/office/drawing/2014/main" id="{11C740A1-BEBC-4397-BB64-F13CB57B83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287" name="Oval 23">
            <a:extLst>
              <a:ext uri="{FF2B5EF4-FFF2-40B4-BE49-F238E27FC236}">
                <a16:creationId xmlns="" xmlns:a16="http://schemas.microsoft.com/office/drawing/2014/main" id="{D5870622-C4D4-4FFF-840F-FF00A5A4E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8088" name="AutoShape 24">
            <a:extLst>
              <a:ext uri="{FF2B5EF4-FFF2-40B4-BE49-F238E27FC236}">
                <a16:creationId xmlns="" xmlns:a16="http://schemas.microsoft.com/office/drawing/2014/main" id="{393ABFD1-9E74-4E79-AAB7-CFCC2ED98B16}"/>
              </a:ext>
            </a:extLst>
          </p:cNvPr>
          <p:cNvCxnSpPr>
            <a:cxnSpLocks noChangeShapeType="1"/>
            <a:stCxn id="11286" idx="6"/>
            <a:endCxn id="11287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9" name="Text Box 25">
            <a:extLst>
              <a:ext uri="{FF2B5EF4-FFF2-40B4-BE49-F238E27FC236}">
                <a16:creationId xmlns="" xmlns:a16="http://schemas.microsoft.com/office/drawing/2014/main" id="{375BB43D-2803-4A49-8A1A-DB7E4CEAE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743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11290" name="Oval 26">
            <a:extLst>
              <a:ext uri="{FF2B5EF4-FFF2-40B4-BE49-F238E27FC236}">
                <a16:creationId xmlns="" xmlns:a16="http://schemas.microsoft.com/office/drawing/2014/main" id="{4144CE2E-96AB-4C10-BBD5-F40534A099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291" name="Oval 27">
            <a:extLst>
              <a:ext uri="{FF2B5EF4-FFF2-40B4-BE49-F238E27FC236}">
                <a16:creationId xmlns="" xmlns:a16="http://schemas.microsoft.com/office/drawing/2014/main" id="{A1213BFD-1C0E-499A-9E49-3AE44A5A5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8092" name="AutoShape 28">
            <a:extLst>
              <a:ext uri="{FF2B5EF4-FFF2-40B4-BE49-F238E27FC236}">
                <a16:creationId xmlns="" xmlns:a16="http://schemas.microsoft.com/office/drawing/2014/main" id="{DD39CF5B-6092-4566-9635-39934B7E9EC6}"/>
              </a:ext>
            </a:extLst>
          </p:cNvPr>
          <p:cNvCxnSpPr>
            <a:cxnSpLocks noChangeShapeType="1"/>
            <a:stCxn id="11290" idx="6"/>
            <a:endCxn id="11291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93" name="Text Box 29">
            <a:extLst>
              <a:ext uri="{FF2B5EF4-FFF2-40B4-BE49-F238E27FC236}">
                <a16:creationId xmlns="" xmlns:a16="http://schemas.microsoft.com/office/drawing/2014/main" id="{CBDB875C-FEF3-44B5-A029-549F8C5C0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1294" name="Oval 30">
            <a:extLst>
              <a:ext uri="{FF2B5EF4-FFF2-40B4-BE49-F238E27FC236}">
                <a16:creationId xmlns="" xmlns:a16="http://schemas.microsoft.com/office/drawing/2014/main" id="{C2993D69-ED7F-4634-88CB-3FA6B3AFD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295" name="Oval 31">
            <a:extLst>
              <a:ext uri="{FF2B5EF4-FFF2-40B4-BE49-F238E27FC236}">
                <a16:creationId xmlns="" xmlns:a16="http://schemas.microsoft.com/office/drawing/2014/main" id="{07F5E62D-50A5-49DD-86FF-30B5E43AB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296" name="Oval 32">
            <a:extLst>
              <a:ext uri="{FF2B5EF4-FFF2-40B4-BE49-F238E27FC236}">
                <a16:creationId xmlns="" xmlns:a16="http://schemas.microsoft.com/office/drawing/2014/main" id="{59A76748-651C-4EBF-8655-871E189A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297" name="Oval 33">
            <a:extLst>
              <a:ext uri="{FF2B5EF4-FFF2-40B4-BE49-F238E27FC236}">
                <a16:creationId xmlns="" xmlns:a16="http://schemas.microsoft.com/office/drawing/2014/main" id="{C475BA63-072F-415C-92C7-43A456696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298" name="Oval 34">
            <a:extLst>
              <a:ext uri="{FF2B5EF4-FFF2-40B4-BE49-F238E27FC236}">
                <a16:creationId xmlns="" xmlns:a16="http://schemas.microsoft.com/office/drawing/2014/main" id="{B15E1CDC-6E27-4272-AB2F-EC1E2BF61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8099" name="AutoShape 35">
            <a:extLst>
              <a:ext uri="{FF2B5EF4-FFF2-40B4-BE49-F238E27FC236}">
                <a16:creationId xmlns="" xmlns:a16="http://schemas.microsoft.com/office/drawing/2014/main" id="{DF7120C2-8539-435C-9FFE-59936E852521}"/>
              </a:ext>
            </a:extLst>
          </p:cNvPr>
          <p:cNvCxnSpPr>
            <a:cxnSpLocks noChangeShapeType="1"/>
            <a:stCxn id="11290" idx="3"/>
            <a:endCxn id="11295" idx="7"/>
          </p:cNvCxnSpPr>
          <p:nvPr/>
        </p:nvCxnSpPr>
        <p:spPr bwMode="auto">
          <a:xfrm flipH="1">
            <a:off x="1152525" y="2447926"/>
            <a:ext cx="666750" cy="12001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100" name="AutoShape 36">
            <a:extLst>
              <a:ext uri="{FF2B5EF4-FFF2-40B4-BE49-F238E27FC236}">
                <a16:creationId xmlns="" xmlns:a16="http://schemas.microsoft.com/office/drawing/2014/main" id="{1F11F707-E44C-4D54-9AFD-FFB660B188B9}"/>
              </a:ext>
            </a:extLst>
          </p:cNvPr>
          <p:cNvCxnSpPr>
            <a:cxnSpLocks noChangeShapeType="1"/>
            <a:stCxn id="11295" idx="5"/>
            <a:endCxn id="11296" idx="1"/>
          </p:cNvCxnSpPr>
          <p:nvPr/>
        </p:nvCxnSpPr>
        <p:spPr bwMode="auto">
          <a:xfrm>
            <a:off x="1152525" y="3971926"/>
            <a:ext cx="819150" cy="18097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101" name="AutoShape 37">
            <a:extLst>
              <a:ext uri="{FF2B5EF4-FFF2-40B4-BE49-F238E27FC236}">
                <a16:creationId xmlns="" xmlns:a16="http://schemas.microsoft.com/office/drawing/2014/main" id="{97356D1F-9BDB-4343-AFBC-92D3871E28E5}"/>
              </a:ext>
            </a:extLst>
          </p:cNvPr>
          <p:cNvCxnSpPr>
            <a:cxnSpLocks noChangeShapeType="1"/>
            <a:stCxn id="11296" idx="7"/>
            <a:endCxn id="11298" idx="4"/>
          </p:cNvCxnSpPr>
          <p:nvPr/>
        </p:nvCxnSpPr>
        <p:spPr bwMode="auto">
          <a:xfrm flipV="1">
            <a:off x="2295527" y="4495801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102" name="AutoShape 38">
            <a:extLst>
              <a:ext uri="{FF2B5EF4-FFF2-40B4-BE49-F238E27FC236}">
                <a16:creationId xmlns="" xmlns:a16="http://schemas.microsoft.com/office/drawing/2014/main" id="{6A7ED38C-1C58-4B9C-81A0-309A6857C066}"/>
              </a:ext>
            </a:extLst>
          </p:cNvPr>
          <p:cNvCxnSpPr>
            <a:cxnSpLocks noChangeShapeType="1"/>
            <a:stCxn id="11297" idx="3"/>
            <a:endCxn id="11298" idx="7"/>
          </p:cNvCxnSpPr>
          <p:nvPr/>
        </p:nvCxnSpPr>
        <p:spPr bwMode="auto">
          <a:xfrm flipH="1">
            <a:off x="2905125" y="3438526"/>
            <a:ext cx="438150" cy="6667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103" name="AutoShape 39">
            <a:extLst>
              <a:ext uri="{FF2B5EF4-FFF2-40B4-BE49-F238E27FC236}">
                <a16:creationId xmlns="" xmlns:a16="http://schemas.microsoft.com/office/drawing/2014/main" id="{7AF6EC8E-5840-4FFB-82BB-8B17156DC50F}"/>
              </a:ext>
            </a:extLst>
          </p:cNvPr>
          <p:cNvCxnSpPr>
            <a:cxnSpLocks noChangeShapeType="1"/>
            <a:stCxn id="11294" idx="4"/>
            <a:endCxn id="11298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104" name="AutoShape 40">
            <a:extLst>
              <a:ext uri="{FF2B5EF4-FFF2-40B4-BE49-F238E27FC236}">
                <a16:creationId xmlns="" xmlns:a16="http://schemas.microsoft.com/office/drawing/2014/main" id="{2D1F9048-5273-4A3E-BFC4-180A0A8E8AE6}"/>
              </a:ext>
            </a:extLst>
          </p:cNvPr>
          <p:cNvCxnSpPr>
            <a:cxnSpLocks noChangeShapeType="1"/>
            <a:stCxn id="11290" idx="4"/>
            <a:endCxn id="11296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105" name="AutoShape 41">
            <a:extLst>
              <a:ext uri="{FF2B5EF4-FFF2-40B4-BE49-F238E27FC236}">
                <a16:creationId xmlns="" xmlns:a16="http://schemas.microsoft.com/office/drawing/2014/main" id="{D56E84EA-FA01-4000-8114-D727F3DA9E1E}"/>
              </a:ext>
            </a:extLst>
          </p:cNvPr>
          <p:cNvCxnSpPr>
            <a:cxnSpLocks noChangeShapeType="1"/>
            <a:stCxn id="11291" idx="3"/>
            <a:endCxn id="11294" idx="7"/>
          </p:cNvCxnSpPr>
          <p:nvPr/>
        </p:nvCxnSpPr>
        <p:spPr bwMode="auto">
          <a:xfrm flipH="1">
            <a:off x="2905125" y="2447926"/>
            <a:ext cx="514350" cy="5905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106" name="AutoShape 42">
            <a:extLst>
              <a:ext uri="{FF2B5EF4-FFF2-40B4-BE49-F238E27FC236}">
                <a16:creationId xmlns="" xmlns:a16="http://schemas.microsoft.com/office/drawing/2014/main" id="{E2016516-8B56-4931-9D7E-DB77519B60D1}"/>
              </a:ext>
            </a:extLst>
          </p:cNvPr>
          <p:cNvCxnSpPr>
            <a:cxnSpLocks noChangeShapeType="1"/>
            <a:stCxn id="11291" idx="4"/>
            <a:endCxn id="11297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07" name="Oval 43">
            <a:extLst>
              <a:ext uri="{FF2B5EF4-FFF2-40B4-BE49-F238E27FC236}">
                <a16:creationId xmlns="" xmlns:a16="http://schemas.microsoft.com/office/drawing/2014/main" id="{F4F44CF4-E239-476E-9445-E1D4543EA9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308" name="Oval 44">
            <a:extLst>
              <a:ext uri="{FF2B5EF4-FFF2-40B4-BE49-F238E27FC236}">
                <a16:creationId xmlns="" xmlns:a16="http://schemas.microsoft.com/office/drawing/2014/main" id="{F29AAAE1-461C-4635-B12E-1A9D286E7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8109" name="AutoShape 45">
            <a:extLst>
              <a:ext uri="{FF2B5EF4-FFF2-40B4-BE49-F238E27FC236}">
                <a16:creationId xmlns="" xmlns:a16="http://schemas.microsoft.com/office/drawing/2014/main" id="{65622E19-6F68-46E9-A14A-6B02E975E75D}"/>
              </a:ext>
            </a:extLst>
          </p:cNvPr>
          <p:cNvCxnSpPr>
            <a:cxnSpLocks noChangeShapeType="1"/>
            <a:stCxn id="11307" idx="6"/>
            <a:endCxn id="11308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10" name="Text Box 46">
            <a:extLst>
              <a:ext uri="{FF2B5EF4-FFF2-40B4-BE49-F238E27FC236}">
                <a16:creationId xmlns="" xmlns:a16="http://schemas.microsoft.com/office/drawing/2014/main" id="{BA7DC432-66B0-44E7-A62C-357CAC89E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505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1311" name="Oval 47">
            <a:extLst>
              <a:ext uri="{FF2B5EF4-FFF2-40B4-BE49-F238E27FC236}">
                <a16:creationId xmlns="" xmlns:a16="http://schemas.microsoft.com/office/drawing/2014/main" id="{FC24A090-AA89-43C4-B08C-BE0E89E7CD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312" name="Oval 48">
            <a:extLst>
              <a:ext uri="{FF2B5EF4-FFF2-40B4-BE49-F238E27FC236}">
                <a16:creationId xmlns="" xmlns:a16="http://schemas.microsoft.com/office/drawing/2014/main" id="{2BAF546E-3435-4B8C-9384-FB882B972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8113" name="AutoShape 49">
            <a:extLst>
              <a:ext uri="{FF2B5EF4-FFF2-40B4-BE49-F238E27FC236}">
                <a16:creationId xmlns="" xmlns:a16="http://schemas.microsoft.com/office/drawing/2014/main" id="{5BD33D64-9FD4-478D-AF59-DA2FEC90A2B8}"/>
              </a:ext>
            </a:extLst>
          </p:cNvPr>
          <p:cNvCxnSpPr>
            <a:cxnSpLocks noChangeShapeType="1"/>
            <a:stCxn id="11311" idx="6"/>
            <a:endCxn id="11312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14" name="Text Box 50">
            <a:extLst>
              <a:ext uri="{FF2B5EF4-FFF2-40B4-BE49-F238E27FC236}">
                <a16:creationId xmlns="" xmlns:a16="http://schemas.microsoft.com/office/drawing/2014/main" id="{D2FD6C3A-006E-4CA7-9DDB-420921492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791201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10</a:t>
            </a:r>
          </a:p>
        </p:txBody>
      </p:sp>
      <p:sp>
        <p:nvSpPr>
          <p:cNvPr id="11315" name="Oval 51">
            <a:extLst>
              <a:ext uri="{FF2B5EF4-FFF2-40B4-BE49-F238E27FC236}">
                <a16:creationId xmlns="" xmlns:a16="http://schemas.microsoft.com/office/drawing/2014/main" id="{C09DF23D-1CD9-41F4-8575-1055A2141F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316" name="Oval 52">
            <a:extLst>
              <a:ext uri="{FF2B5EF4-FFF2-40B4-BE49-F238E27FC236}">
                <a16:creationId xmlns="" xmlns:a16="http://schemas.microsoft.com/office/drawing/2014/main" id="{DEB065D9-2859-4DB9-9C1F-61F10897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8117" name="AutoShape 53">
            <a:extLst>
              <a:ext uri="{FF2B5EF4-FFF2-40B4-BE49-F238E27FC236}">
                <a16:creationId xmlns="" xmlns:a16="http://schemas.microsoft.com/office/drawing/2014/main" id="{10189F7D-CB1D-4BE6-A8C9-DE67C559EE0B}"/>
              </a:ext>
            </a:extLst>
          </p:cNvPr>
          <p:cNvCxnSpPr>
            <a:cxnSpLocks noChangeShapeType="1"/>
            <a:stCxn id="11315" idx="6"/>
            <a:endCxn id="11316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18" name="Text Box 54">
            <a:extLst>
              <a:ext uri="{FF2B5EF4-FFF2-40B4-BE49-F238E27FC236}">
                <a16:creationId xmlns="" xmlns:a16="http://schemas.microsoft.com/office/drawing/2014/main" id="{5AB423C0-FCA7-404E-A28A-4523C21A0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33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11319" name="Oval 55">
            <a:extLst>
              <a:ext uri="{FF2B5EF4-FFF2-40B4-BE49-F238E27FC236}">
                <a16:creationId xmlns="" xmlns:a16="http://schemas.microsoft.com/office/drawing/2014/main" id="{48B5961A-25FD-4444-81AC-238C05568B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320" name="Oval 56">
            <a:extLst>
              <a:ext uri="{FF2B5EF4-FFF2-40B4-BE49-F238E27FC236}">
                <a16:creationId xmlns="" xmlns:a16="http://schemas.microsoft.com/office/drawing/2014/main" id="{D5DACE81-8EDC-4DC9-9471-2406B7442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8121" name="AutoShape 57">
            <a:extLst>
              <a:ext uri="{FF2B5EF4-FFF2-40B4-BE49-F238E27FC236}">
                <a16:creationId xmlns="" xmlns:a16="http://schemas.microsoft.com/office/drawing/2014/main" id="{6532DD63-8CDA-46BB-88E4-CFFFDE2D571B}"/>
              </a:ext>
            </a:extLst>
          </p:cNvPr>
          <p:cNvCxnSpPr>
            <a:cxnSpLocks noChangeShapeType="1"/>
            <a:stCxn id="11319" idx="6"/>
            <a:endCxn id="11320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22" name="Text Box 58">
            <a:extLst>
              <a:ext uri="{FF2B5EF4-FFF2-40B4-BE49-F238E27FC236}">
                <a16:creationId xmlns="" xmlns:a16="http://schemas.microsoft.com/office/drawing/2014/main" id="{88A0B122-344C-4F77-84D0-4E7ACDFAC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791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6</a:t>
            </a:r>
          </a:p>
        </p:txBody>
      </p:sp>
      <p:sp>
        <p:nvSpPr>
          <p:cNvPr id="11323" name="Oval 59">
            <a:extLst>
              <a:ext uri="{FF2B5EF4-FFF2-40B4-BE49-F238E27FC236}">
                <a16:creationId xmlns="" xmlns:a16="http://schemas.microsoft.com/office/drawing/2014/main" id="{359C0C0E-BEEE-40F3-90FF-B6A83A5FF0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324" name="Oval 60">
            <a:extLst>
              <a:ext uri="{FF2B5EF4-FFF2-40B4-BE49-F238E27FC236}">
                <a16:creationId xmlns="" xmlns:a16="http://schemas.microsoft.com/office/drawing/2014/main" id="{BD030B77-EFA4-4C74-97F2-BD2754AF6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8125" name="AutoShape 61">
            <a:extLst>
              <a:ext uri="{FF2B5EF4-FFF2-40B4-BE49-F238E27FC236}">
                <a16:creationId xmlns="" xmlns:a16="http://schemas.microsoft.com/office/drawing/2014/main" id="{673F6005-6A61-43D5-A6F9-43B0223C2FEF}"/>
              </a:ext>
            </a:extLst>
          </p:cNvPr>
          <p:cNvCxnSpPr>
            <a:cxnSpLocks noChangeShapeType="1"/>
            <a:stCxn id="11323" idx="6"/>
            <a:endCxn id="11324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26" name="Text Box 62">
            <a:extLst>
              <a:ext uri="{FF2B5EF4-FFF2-40B4-BE49-F238E27FC236}">
                <a16:creationId xmlns="" xmlns:a16="http://schemas.microsoft.com/office/drawing/2014/main" id="{6B9D45CE-BA1B-4953-90B5-555E283C3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057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11327" name="Oval 63">
            <a:extLst>
              <a:ext uri="{FF2B5EF4-FFF2-40B4-BE49-F238E27FC236}">
                <a16:creationId xmlns="" xmlns:a16="http://schemas.microsoft.com/office/drawing/2014/main" id="{6CC947A5-7068-4CCD-BFBE-D1187AE5E0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328" name="Oval 64">
            <a:extLst>
              <a:ext uri="{FF2B5EF4-FFF2-40B4-BE49-F238E27FC236}">
                <a16:creationId xmlns="" xmlns:a16="http://schemas.microsoft.com/office/drawing/2014/main" id="{17722D6D-8A6C-4A27-ACE6-AFF8D55BD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8129" name="AutoShape 65">
            <a:extLst>
              <a:ext uri="{FF2B5EF4-FFF2-40B4-BE49-F238E27FC236}">
                <a16:creationId xmlns="" xmlns:a16="http://schemas.microsoft.com/office/drawing/2014/main" id="{202398C2-D730-483E-93AF-BC63FCF5A864}"/>
              </a:ext>
            </a:extLst>
          </p:cNvPr>
          <p:cNvCxnSpPr>
            <a:cxnSpLocks noChangeShapeType="1"/>
            <a:stCxn id="11327" idx="6"/>
            <a:endCxn id="11328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30" name="Text Box 66">
            <a:extLst>
              <a:ext uri="{FF2B5EF4-FFF2-40B4-BE49-F238E27FC236}">
                <a16:creationId xmlns="" xmlns:a16="http://schemas.microsoft.com/office/drawing/2014/main" id="{0777F78F-90A6-4B2D-96C5-49FCFEBC2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743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11331" name="Oval 67">
            <a:extLst>
              <a:ext uri="{FF2B5EF4-FFF2-40B4-BE49-F238E27FC236}">
                <a16:creationId xmlns="" xmlns:a16="http://schemas.microsoft.com/office/drawing/2014/main" id="{7A9A76CF-B11D-4AD9-928D-2AF6CAC5F4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332" name="Oval 68">
            <a:extLst>
              <a:ext uri="{FF2B5EF4-FFF2-40B4-BE49-F238E27FC236}">
                <a16:creationId xmlns="" xmlns:a16="http://schemas.microsoft.com/office/drawing/2014/main" id="{06F9A4C5-5B23-4B6E-B0C9-7C6CBA0D9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8133" name="AutoShape 69">
            <a:extLst>
              <a:ext uri="{FF2B5EF4-FFF2-40B4-BE49-F238E27FC236}">
                <a16:creationId xmlns="" xmlns:a16="http://schemas.microsoft.com/office/drawing/2014/main" id="{7B65F1DC-9E33-4C9C-85C8-121BD58F6C69}"/>
              </a:ext>
            </a:extLst>
          </p:cNvPr>
          <p:cNvCxnSpPr>
            <a:cxnSpLocks noChangeShapeType="1"/>
            <a:stCxn id="11331" idx="6"/>
            <a:endCxn id="11332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34" name="Text Box 70">
            <a:extLst>
              <a:ext uri="{FF2B5EF4-FFF2-40B4-BE49-F238E27FC236}">
                <a16:creationId xmlns="" xmlns:a16="http://schemas.microsoft.com/office/drawing/2014/main" id="{B525EA2A-4D2B-42D0-B63D-0085B3BDB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057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11335" name="Rectangle 71">
            <a:extLst>
              <a:ext uri="{FF2B5EF4-FFF2-40B4-BE49-F238E27FC236}">
                <a16:creationId xmlns="" xmlns:a16="http://schemas.microsoft.com/office/drawing/2014/main" id="{3F8405EC-C177-4DE0-A947-84D6083A5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336" name="Oval 72">
            <a:extLst>
              <a:ext uri="{FF2B5EF4-FFF2-40B4-BE49-F238E27FC236}">
                <a16:creationId xmlns="" xmlns:a16="http://schemas.microsoft.com/office/drawing/2014/main" id="{8AE59AC6-8DB4-4FAC-9884-15E5A8C42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337" name="Oval 73">
            <a:extLst>
              <a:ext uri="{FF2B5EF4-FFF2-40B4-BE49-F238E27FC236}">
                <a16:creationId xmlns="" xmlns:a16="http://schemas.microsoft.com/office/drawing/2014/main" id="{EA8F586E-9805-48FD-BFDD-3F470DB9E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338" name="Oval 74">
            <a:extLst>
              <a:ext uri="{FF2B5EF4-FFF2-40B4-BE49-F238E27FC236}">
                <a16:creationId xmlns="" xmlns:a16="http://schemas.microsoft.com/office/drawing/2014/main" id="{E0D0B749-486F-49FD-8175-385391B4E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8139" name="AutoShape 75">
            <a:extLst>
              <a:ext uri="{FF2B5EF4-FFF2-40B4-BE49-F238E27FC236}">
                <a16:creationId xmlns="" xmlns:a16="http://schemas.microsoft.com/office/drawing/2014/main" id="{84F471A2-0C8F-47BC-8C9A-3D3706B5D4E3}"/>
              </a:ext>
            </a:extLst>
          </p:cNvPr>
          <p:cNvCxnSpPr>
            <a:cxnSpLocks noChangeShapeType="1"/>
            <a:stCxn id="11296" idx="6"/>
            <a:endCxn id="11336" idx="3"/>
          </p:cNvCxnSpPr>
          <p:nvPr/>
        </p:nvCxnSpPr>
        <p:spPr bwMode="auto">
          <a:xfrm flipV="1">
            <a:off x="2362202" y="54197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140" name="AutoShape 76">
            <a:extLst>
              <a:ext uri="{FF2B5EF4-FFF2-40B4-BE49-F238E27FC236}">
                <a16:creationId xmlns="" xmlns:a16="http://schemas.microsoft.com/office/drawing/2014/main" id="{BAF327FD-68B7-44EE-9590-823661F70E9B}"/>
              </a:ext>
            </a:extLst>
          </p:cNvPr>
          <p:cNvCxnSpPr>
            <a:cxnSpLocks noChangeShapeType="1"/>
            <a:stCxn id="11296" idx="2"/>
            <a:endCxn id="11337" idx="5"/>
          </p:cNvCxnSpPr>
          <p:nvPr/>
        </p:nvCxnSpPr>
        <p:spPr bwMode="auto">
          <a:xfrm flipH="1" flipV="1">
            <a:off x="1304927" y="5648325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141" name="AutoShape 77">
            <a:extLst>
              <a:ext uri="{FF2B5EF4-FFF2-40B4-BE49-F238E27FC236}">
                <a16:creationId xmlns="" xmlns:a16="http://schemas.microsoft.com/office/drawing/2014/main" id="{DCD88224-4A58-413C-A1A3-2949D2387A70}"/>
              </a:ext>
            </a:extLst>
          </p:cNvPr>
          <p:cNvCxnSpPr>
            <a:cxnSpLocks noChangeShapeType="1"/>
            <a:stCxn id="11295" idx="1"/>
            <a:endCxn id="11338" idx="5"/>
          </p:cNvCxnSpPr>
          <p:nvPr/>
        </p:nvCxnSpPr>
        <p:spPr bwMode="auto">
          <a:xfrm flipH="1" flipV="1">
            <a:off x="542925" y="3286126"/>
            <a:ext cx="285750" cy="3619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142" name="AutoShape 78">
            <a:extLst>
              <a:ext uri="{FF2B5EF4-FFF2-40B4-BE49-F238E27FC236}">
                <a16:creationId xmlns="" xmlns:a16="http://schemas.microsoft.com/office/drawing/2014/main" id="{8185C4B6-7253-4530-A9E2-906DA7024AA4}"/>
              </a:ext>
            </a:extLst>
          </p:cNvPr>
          <p:cNvCxnSpPr>
            <a:cxnSpLocks noChangeShapeType="1"/>
            <a:stCxn id="11336" idx="1"/>
            <a:endCxn id="11298" idx="5"/>
          </p:cNvCxnSpPr>
          <p:nvPr/>
        </p:nvCxnSpPr>
        <p:spPr bwMode="auto">
          <a:xfrm flipH="1" flipV="1">
            <a:off x="2905125" y="4429126"/>
            <a:ext cx="438150" cy="6667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143" name="AutoShape 79">
            <a:extLst>
              <a:ext uri="{FF2B5EF4-FFF2-40B4-BE49-F238E27FC236}">
                <a16:creationId xmlns="" xmlns:a16="http://schemas.microsoft.com/office/drawing/2014/main" id="{DB120377-F3F4-4782-94AC-2DA3476D86C5}"/>
              </a:ext>
            </a:extLst>
          </p:cNvPr>
          <p:cNvCxnSpPr>
            <a:cxnSpLocks noChangeShapeType="1"/>
            <a:stCxn id="11297" idx="4"/>
            <a:endCxn id="11336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144" name="AutoShape 80">
            <a:extLst>
              <a:ext uri="{FF2B5EF4-FFF2-40B4-BE49-F238E27FC236}">
                <a16:creationId xmlns="" xmlns:a16="http://schemas.microsoft.com/office/drawing/2014/main" id="{70645559-019F-4DF5-880C-3256EB233A7C}"/>
              </a:ext>
            </a:extLst>
          </p:cNvPr>
          <p:cNvCxnSpPr>
            <a:cxnSpLocks noChangeShapeType="1"/>
            <a:stCxn id="11338" idx="7"/>
            <a:endCxn id="11290" idx="2"/>
          </p:cNvCxnSpPr>
          <p:nvPr/>
        </p:nvCxnSpPr>
        <p:spPr bwMode="auto">
          <a:xfrm flipV="1">
            <a:off x="542927" y="2286001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45" name="Text Box 81">
            <a:extLst>
              <a:ext uri="{FF2B5EF4-FFF2-40B4-BE49-F238E27FC236}">
                <a16:creationId xmlns="" xmlns:a16="http://schemas.microsoft.com/office/drawing/2014/main" id="{DCE0244A-5EFF-45CB-9F65-13A7C46F5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11346" name="Text Box 82">
            <a:extLst>
              <a:ext uri="{FF2B5EF4-FFF2-40B4-BE49-F238E27FC236}">
                <a16:creationId xmlns="" xmlns:a16="http://schemas.microsoft.com/office/drawing/2014/main" id="{8169EDF9-F975-4F6B-86D9-3531E5A34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11347" name="Text Box 83">
            <a:extLst>
              <a:ext uri="{FF2B5EF4-FFF2-40B4-BE49-F238E27FC236}">
                <a16:creationId xmlns="" xmlns:a16="http://schemas.microsoft.com/office/drawing/2014/main" id="{221BAA6A-03A9-4927-9E39-C6D543285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657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11348" name="Text Box 84">
            <a:extLst>
              <a:ext uri="{FF2B5EF4-FFF2-40B4-BE49-F238E27FC236}">
                <a16:creationId xmlns="" xmlns:a16="http://schemas.microsoft.com/office/drawing/2014/main" id="{184FE88D-041D-4C13-9BAC-57111CF59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14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11349" name="Text Box 85">
            <a:extLst>
              <a:ext uri="{FF2B5EF4-FFF2-40B4-BE49-F238E27FC236}">
                <a16:creationId xmlns="" xmlns:a16="http://schemas.microsoft.com/office/drawing/2014/main" id="{3C2D10E9-CDEB-4EE5-9AB0-C95EBB0A6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90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11350" name="Text Box 86">
            <a:extLst>
              <a:ext uri="{FF2B5EF4-FFF2-40B4-BE49-F238E27FC236}">
                <a16:creationId xmlns="" xmlns:a16="http://schemas.microsoft.com/office/drawing/2014/main" id="{465F1045-3896-4C5A-90E1-4D8838BB3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11351" name="Text Box 87">
            <a:extLst>
              <a:ext uri="{FF2B5EF4-FFF2-40B4-BE49-F238E27FC236}">
                <a16:creationId xmlns="" xmlns:a16="http://schemas.microsoft.com/office/drawing/2014/main" id="{6ABEED06-D32C-49A6-94AF-13F5D8C4B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38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11352" name="Text Box 88">
            <a:extLst>
              <a:ext uri="{FF2B5EF4-FFF2-40B4-BE49-F238E27FC236}">
                <a16:creationId xmlns="" xmlns:a16="http://schemas.microsoft.com/office/drawing/2014/main" id="{38829B4A-9168-40C1-A591-A246BEFEF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638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11353" name="Text Box 89">
            <a:extLst>
              <a:ext uri="{FF2B5EF4-FFF2-40B4-BE49-F238E27FC236}">
                <a16:creationId xmlns="" xmlns:a16="http://schemas.microsoft.com/office/drawing/2014/main" id="{12466B12-FC8E-4275-A142-80E3AD273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76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1354" name="Text Box 90">
            <a:extLst>
              <a:ext uri="{FF2B5EF4-FFF2-40B4-BE49-F238E27FC236}">
                <a16:creationId xmlns="" xmlns:a16="http://schemas.microsoft.com/office/drawing/2014/main" id="{59647AAD-AD40-412C-B5BE-2B8971A42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715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11355" name="Text Box 91">
            <a:extLst>
              <a:ext uri="{FF2B5EF4-FFF2-40B4-BE49-F238E27FC236}">
                <a16:creationId xmlns="" xmlns:a16="http://schemas.microsoft.com/office/drawing/2014/main" id="{CFCE7F90-27AF-41A1-AB21-1517039FB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11356" name="Text Box 92">
            <a:extLst>
              <a:ext uri="{FF2B5EF4-FFF2-40B4-BE49-F238E27FC236}">
                <a16:creationId xmlns="" xmlns:a16="http://schemas.microsoft.com/office/drawing/2014/main" id="{766E1871-ED90-400C-A969-AF4E990E0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6</a:t>
            </a:r>
          </a:p>
        </p:txBody>
      </p:sp>
      <p:sp>
        <p:nvSpPr>
          <p:cNvPr id="11357" name="Text Box 93">
            <a:extLst>
              <a:ext uri="{FF2B5EF4-FFF2-40B4-BE49-F238E27FC236}">
                <a16:creationId xmlns="" xmlns:a16="http://schemas.microsoft.com/office/drawing/2014/main" id="{2B76D650-AA02-42EE-8F17-0E9B58DCD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62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1358" name="Text Box 94">
            <a:extLst>
              <a:ext uri="{FF2B5EF4-FFF2-40B4-BE49-F238E27FC236}">
                <a16:creationId xmlns="" xmlns:a16="http://schemas.microsoft.com/office/drawing/2014/main" id="{E1613585-3B42-41A1-8B47-E88B2E57C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971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1359" name="Text Box 95">
            <a:extLst>
              <a:ext uri="{FF2B5EF4-FFF2-40B4-BE49-F238E27FC236}">
                <a16:creationId xmlns="" xmlns:a16="http://schemas.microsoft.com/office/drawing/2014/main" id="{044E3AA2-6CA1-4C81-A189-40B0D5EB5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86201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10</a:t>
            </a:r>
          </a:p>
        </p:txBody>
      </p:sp>
      <p:sp>
        <p:nvSpPr>
          <p:cNvPr id="11360" name="Text Box 96">
            <a:extLst>
              <a:ext uri="{FF2B5EF4-FFF2-40B4-BE49-F238E27FC236}">
                <a16:creationId xmlns="" xmlns:a16="http://schemas.microsoft.com/office/drawing/2014/main" id="{98F5488C-6C5A-453D-895A-2375F4260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11361" name="Text Box 97">
            <a:extLst>
              <a:ext uri="{FF2B5EF4-FFF2-40B4-BE49-F238E27FC236}">
                <a16:creationId xmlns="" xmlns:a16="http://schemas.microsoft.com/office/drawing/2014/main" id="{8C696781-A01D-4E72-9EAA-C4B3113C0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2133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11362" name="Text Box 98">
            <a:extLst>
              <a:ext uri="{FF2B5EF4-FFF2-40B4-BE49-F238E27FC236}">
                <a16:creationId xmlns="" xmlns:a16="http://schemas.microsoft.com/office/drawing/2014/main" id="{BE77B0CE-D127-433A-966E-61B42ADBD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1" y="2133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11363" name="Text Box 99">
            <a:extLst>
              <a:ext uri="{FF2B5EF4-FFF2-40B4-BE49-F238E27FC236}">
                <a16:creationId xmlns="" xmlns:a16="http://schemas.microsoft.com/office/drawing/2014/main" id="{349DB7EC-0BAD-4996-8543-D8DFC4B07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7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11364" name="Text Box 100">
            <a:extLst>
              <a:ext uri="{FF2B5EF4-FFF2-40B4-BE49-F238E27FC236}">
                <a16:creationId xmlns="" xmlns:a16="http://schemas.microsoft.com/office/drawing/2014/main" id="{623ABCE9-4B66-40EA-A82F-E072B3314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11365" name="Text Box 101">
            <a:extLst>
              <a:ext uri="{FF2B5EF4-FFF2-40B4-BE49-F238E27FC236}">
                <a16:creationId xmlns="" xmlns:a16="http://schemas.microsoft.com/office/drawing/2014/main" id="{7B5939B8-579D-4ABB-8252-00A011951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1" y="31242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11366" name="Text Box 102">
            <a:extLst>
              <a:ext uri="{FF2B5EF4-FFF2-40B4-BE49-F238E27FC236}">
                <a16:creationId xmlns="" xmlns:a16="http://schemas.microsoft.com/office/drawing/2014/main" id="{3FF59FE3-CCC0-40DD-98BC-89E2D7F82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11367" name="Text Box 103">
            <a:extLst>
              <a:ext uri="{FF2B5EF4-FFF2-40B4-BE49-F238E27FC236}">
                <a16:creationId xmlns="" xmlns:a16="http://schemas.microsoft.com/office/drawing/2014/main" id="{A9BD41FA-61FB-4C25-AB62-073129A9A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11368" name="Text Box 104">
            <a:extLst>
              <a:ext uri="{FF2B5EF4-FFF2-40B4-BE49-F238E27FC236}">
                <a16:creationId xmlns="" xmlns:a16="http://schemas.microsoft.com/office/drawing/2014/main" id="{085F31C3-0AC6-4437-B942-63AE6AC63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05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11369" name="Text Box 105">
            <a:extLst>
              <a:ext uri="{FF2B5EF4-FFF2-40B4-BE49-F238E27FC236}">
                <a16:creationId xmlns="" xmlns:a16="http://schemas.microsoft.com/office/drawing/2014/main" id="{BF9A4917-2F43-489A-80BD-9B5197147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912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11370" name="Text Box 106">
            <a:extLst>
              <a:ext uri="{FF2B5EF4-FFF2-40B4-BE49-F238E27FC236}">
                <a16:creationId xmlns="" xmlns:a16="http://schemas.microsoft.com/office/drawing/2014/main" id="{A8CDE43D-1AC2-492C-B69C-370A4C3E7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3581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11371" name="Text Box 107">
            <a:extLst>
              <a:ext uri="{FF2B5EF4-FFF2-40B4-BE49-F238E27FC236}">
                <a16:creationId xmlns="" xmlns:a16="http://schemas.microsoft.com/office/drawing/2014/main" id="{96BBDFAF-4299-45A5-8C32-20F870DD5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5867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11372" name="Text Box 108">
            <a:extLst>
              <a:ext uri="{FF2B5EF4-FFF2-40B4-BE49-F238E27FC236}">
                <a16:creationId xmlns="" xmlns:a16="http://schemas.microsoft.com/office/drawing/2014/main" id="{E653FCFF-8368-43DE-911A-B8F47A211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3581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11373" name="Text Box 109">
            <a:extLst>
              <a:ext uri="{FF2B5EF4-FFF2-40B4-BE49-F238E27FC236}">
                <a16:creationId xmlns="" xmlns:a16="http://schemas.microsoft.com/office/drawing/2014/main" id="{105E36F6-AA50-4104-9668-94E6868D7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8674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11374" name="Text Box 110">
            <a:extLst>
              <a:ext uri="{FF2B5EF4-FFF2-40B4-BE49-F238E27FC236}">
                <a16:creationId xmlns="" xmlns:a16="http://schemas.microsoft.com/office/drawing/2014/main" id="{92CFB41E-F0DE-48E1-9BD2-6D8AC2984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1371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11375" name="Text Box 111">
            <a:extLst>
              <a:ext uri="{FF2B5EF4-FFF2-40B4-BE49-F238E27FC236}">
                <a16:creationId xmlns="" xmlns:a16="http://schemas.microsoft.com/office/drawing/2014/main" id="{13024021-7711-410B-A85E-B35FAA450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609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11376" name="Text Box 112">
            <a:extLst>
              <a:ext uri="{FF2B5EF4-FFF2-40B4-BE49-F238E27FC236}">
                <a16:creationId xmlns="" xmlns:a16="http://schemas.microsoft.com/office/drawing/2014/main" id="{25BB04CC-46FE-4332-A51C-EDE5B4159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371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11377" name="Text Box 113">
            <a:extLst>
              <a:ext uri="{FF2B5EF4-FFF2-40B4-BE49-F238E27FC236}">
                <a16:creationId xmlns="" xmlns:a16="http://schemas.microsoft.com/office/drawing/2014/main" id="{B3F15255-9FBC-4747-A7A2-F0AF39117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1" y="6096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11378" name="Text Box 114">
            <a:extLst>
              <a:ext uri="{FF2B5EF4-FFF2-40B4-BE49-F238E27FC236}">
                <a16:creationId xmlns="" xmlns:a16="http://schemas.microsoft.com/office/drawing/2014/main" id="{917999E5-B24F-40B7-95D3-D8A47CC22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867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11379" name="Text Box 115">
            <a:extLst>
              <a:ext uri="{FF2B5EF4-FFF2-40B4-BE49-F238E27FC236}">
                <a16:creationId xmlns="" xmlns:a16="http://schemas.microsoft.com/office/drawing/2014/main" id="{A7A87609-DEA3-43E4-AE05-3A04629C1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105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11380" name="Text Box 116">
            <a:extLst>
              <a:ext uri="{FF2B5EF4-FFF2-40B4-BE49-F238E27FC236}">
                <a16:creationId xmlns="" xmlns:a16="http://schemas.microsoft.com/office/drawing/2014/main" id="{A23756F1-08C4-449C-ABFF-E684B9346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105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11381" name="Text Box 117">
            <a:extLst>
              <a:ext uri="{FF2B5EF4-FFF2-40B4-BE49-F238E27FC236}">
                <a16:creationId xmlns="" xmlns:a16="http://schemas.microsoft.com/office/drawing/2014/main" id="{D4E82F90-1BB5-423D-901D-88D0338DC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8674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11382" name="Text Box 118">
            <a:extLst>
              <a:ext uri="{FF2B5EF4-FFF2-40B4-BE49-F238E27FC236}">
                <a16:creationId xmlns="" xmlns:a16="http://schemas.microsoft.com/office/drawing/2014/main" id="{11DC75D3-4494-4F70-A4EA-9A119B536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371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11383" name="Text Box 119">
            <a:extLst>
              <a:ext uri="{FF2B5EF4-FFF2-40B4-BE49-F238E27FC236}">
                <a16:creationId xmlns="" xmlns:a16="http://schemas.microsoft.com/office/drawing/2014/main" id="{45E4C525-3968-44F8-977A-D2CB5C232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13716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11384" name="Text Box 120">
            <a:extLst>
              <a:ext uri="{FF2B5EF4-FFF2-40B4-BE49-F238E27FC236}">
                <a16:creationId xmlns="" xmlns:a16="http://schemas.microsoft.com/office/drawing/2014/main" id="{927C6AE5-14E3-42E2-90CA-E0F1EC0D6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21336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11385" name="Text Box 121">
            <a:extLst>
              <a:ext uri="{FF2B5EF4-FFF2-40B4-BE49-F238E27FC236}">
                <a16:creationId xmlns="" xmlns:a16="http://schemas.microsoft.com/office/drawing/2014/main" id="{2B5058E6-C2E6-464D-8234-C13C716E0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51054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11386" name="Text Box 122">
            <a:extLst>
              <a:ext uri="{FF2B5EF4-FFF2-40B4-BE49-F238E27FC236}">
                <a16:creationId xmlns="" xmlns:a16="http://schemas.microsoft.com/office/drawing/2014/main" id="{C901083A-6ACA-4606-92A2-0ED81DA06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1336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11387" name="Text Box 123">
            <a:extLst>
              <a:ext uri="{FF2B5EF4-FFF2-40B4-BE49-F238E27FC236}">
                <a16:creationId xmlns="" xmlns:a16="http://schemas.microsoft.com/office/drawing/2014/main" id="{CD968EFC-BC0D-462D-B020-81BC85F22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105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11388" name="Text Box 124">
            <a:extLst>
              <a:ext uri="{FF2B5EF4-FFF2-40B4-BE49-F238E27FC236}">
                <a16:creationId xmlns="" xmlns:a16="http://schemas.microsoft.com/office/drawing/2014/main" id="{94473DB0-6938-41DB-9C9B-A3AB6EF97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8194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11389" name="Text Box 125">
            <a:extLst>
              <a:ext uri="{FF2B5EF4-FFF2-40B4-BE49-F238E27FC236}">
                <a16:creationId xmlns="" xmlns:a16="http://schemas.microsoft.com/office/drawing/2014/main" id="{8F284311-CAAD-43B5-8679-472CE32B0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3434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11390" name="Text Box 126">
            <a:extLst>
              <a:ext uri="{FF2B5EF4-FFF2-40B4-BE49-F238E27FC236}">
                <a16:creationId xmlns="" xmlns:a16="http://schemas.microsoft.com/office/drawing/2014/main" id="{F5A261EE-06FB-4BD4-B9B8-E3FB9403B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819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11391" name="Text Box 127">
            <a:extLst>
              <a:ext uri="{FF2B5EF4-FFF2-40B4-BE49-F238E27FC236}">
                <a16:creationId xmlns="" xmlns:a16="http://schemas.microsoft.com/office/drawing/2014/main" id="{3F39D9AF-6AB6-46C9-A487-FA1912CD9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43434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11392" name="Text Box 128">
            <a:extLst>
              <a:ext uri="{FF2B5EF4-FFF2-40B4-BE49-F238E27FC236}">
                <a16:creationId xmlns="" xmlns:a16="http://schemas.microsoft.com/office/drawing/2014/main" id="{8307AB3A-CAFB-4B2F-911D-7B3A328BC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133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11393" name="Text Box 129">
            <a:extLst>
              <a:ext uri="{FF2B5EF4-FFF2-40B4-BE49-F238E27FC236}">
                <a16:creationId xmlns="" xmlns:a16="http://schemas.microsoft.com/office/drawing/2014/main" id="{5C9F444A-D0AC-4141-912F-E7883CD41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11394" name="Text Box 130">
            <a:extLst>
              <a:ext uri="{FF2B5EF4-FFF2-40B4-BE49-F238E27FC236}">
                <a16:creationId xmlns="" xmlns:a16="http://schemas.microsoft.com/office/drawing/2014/main" id="{37504AED-8C3C-4673-B522-D265681AB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8194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11395" name="Text Box 131">
            <a:extLst>
              <a:ext uri="{FF2B5EF4-FFF2-40B4-BE49-F238E27FC236}">
                <a16:creationId xmlns="" xmlns:a16="http://schemas.microsoft.com/office/drawing/2014/main" id="{3DE96C8F-55E3-4FFB-8228-A6EB8FF0D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819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cxnSp>
        <p:nvCxnSpPr>
          <p:cNvPr id="88196" name="AutoShape 132">
            <a:extLst>
              <a:ext uri="{FF2B5EF4-FFF2-40B4-BE49-F238E27FC236}">
                <a16:creationId xmlns="" xmlns:a16="http://schemas.microsoft.com/office/drawing/2014/main" id="{1A6B6FCD-EF7C-4F0F-9970-ACC7D355A0D4}"/>
              </a:ext>
            </a:extLst>
          </p:cNvPr>
          <p:cNvCxnSpPr>
            <a:cxnSpLocks noChangeShapeType="1"/>
            <a:stCxn id="11295" idx="4"/>
            <a:endCxn id="11337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97" name="Oval 133">
            <a:extLst>
              <a:ext uri="{FF2B5EF4-FFF2-40B4-BE49-F238E27FC236}">
                <a16:creationId xmlns="" xmlns:a16="http://schemas.microsoft.com/office/drawing/2014/main" id="{D09EE7AE-44EA-4057-B455-CCB0CAFDDC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398" name="Oval 134">
            <a:extLst>
              <a:ext uri="{FF2B5EF4-FFF2-40B4-BE49-F238E27FC236}">
                <a16:creationId xmlns="" xmlns:a16="http://schemas.microsoft.com/office/drawing/2014/main" id="{C2E65109-D040-4819-A885-A738EACCE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8199" name="AutoShape 135">
            <a:extLst>
              <a:ext uri="{FF2B5EF4-FFF2-40B4-BE49-F238E27FC236}">
                <a16:creationId xmlns="" xmlns:a16="http://schemas.microsoft.com/office/drawing/2014/main" id="{25F3FF4E-3604-442A-9386-B9BA9358DBD1}"/>
              </a:ext>
            </a:extLst>
          </p:cNvPr>
          <p:cNvCxnSpPr>
            <a:cxnSpLocks noChangeShapeType="1"/>
            <a:stCxn id="11397" idx="6"/>
            <a:endCxn id="11398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00" name="Text Box 136">
            <a:extLst>
              <a:ext uri="{FF2B5EF4-FFF2-40B4-BE49-F238E27FC236}">
                <a16:creationId xmlns="" xmlns:a16="http://schemas.microsoft.com/office/drawing/2014/main" id="{BC6F3007-E55E-4553-A36A-DB256904F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33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11401" name="Text Box 137">
            <a:extLst>
              <a:ext uri="{FF2B5EF4-FFF2-40B4-BE49-F238E27FC236}">
                <a16:creationId xmlns="" xmlns:a16="http://schemas.microsoft.com/office/drawing/2014/main" id="{7A06F909-BF5B-476C-9316-17E8AB65E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09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11402" name="Text Box 138">
            <a:extLst>
              <a:ext uri="{FF2B5EF4-FFF2-40B4-BE49-F238E27FC236}">
                <a16:creationId xmlns="" xmlns:a16="http://schemas.microsoft.com/office/drawing/2014/main" id="{DB194223-54C5-459A-8853-993C478B4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609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11403" name="Oval 139">
            <a:extLst>
              <a:ext uri="{FF2B5EF4-FFF2-40B4-BE49-F238E27FC236}">
                <a16:creationId xmlns="" xmlns:a16="http://schemas.microsoft.com/office/drawing/2014/main" id="{06BF9EEB-4356-401B-82BC-1ABBD42F2F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404" name="Oval 140">
            <a:extLst>
              <a:ext uri="{FF2B5EF4-FFF2-40B4-BE49-F238E27FC236}">
                <a16:creationId xmlns="" xmlns:a16="http://schemas.microsoft.com/office/drawing/2014/main" id="{E97F8BD0-BF64-45BA-8282-A97EA61EB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8205" name="AutoShape 141">
            <a:extLst>
              <a:ext uri="{FF2B5EF4-FFF2-40B4-BE49-F238E27FC236}">
                <a16:creationId xmlns="" xmlns:a16="http://schemas.microsoft.com/office/drawing/2014/main" id="{025D91F3-95BC-431E-AFCC-11156F40AA61}"/>
              </a:ext>
            </a:extLst>
          </p:cNvPr>
          <p:cNvCxnSpPr>
            <a:cxnSpLocks noChangeShapeType="1"/>
            <a:stCxn id="11403" idx="6"/>
            <a:endCxn id="11404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06" name="Text Box 142">
            <a:extLst>
              <a:ext uri="{FF2B5EF4-FFF2-40B4-BE49-F238E27FC236}">
                <a16:creationId xmlns="" xmlns:a16="http://schemas.microsoft.com/office/drawing/2014/main" id="{B125583A-87F5-4AD9-8BF7-0AAE821C1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67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1407" name="Text Box 143">
            <a:extLst>
              <a:ext uri="{FF2B5EF4-FFF2-40B4-BE49-F238E27FC236}">
                <a16:creationId xmlns="" xmlns:a16="http://schemas.microsoft.com/office/drawing/2014/main" id="{030CBE89-3649-46BB-8E4C-418F43FF6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4343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11408" name="Text Box 144">
            <a:extLst>
              <a:ext uri="{FF2B5EF4-FFF2-40B4-BE49-F238E27FC236}">
                <a16:creationId xmlns="" xmlns:a16="http://schemas.microsoft.com/office/drawing/2014/main" id="{D44F0BA8-CD1D-4457-A523-7BE0F93E3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1" y="4343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11409" name="Oval 145">
            <a:extLst>
              <a:ext uri="{FF2B5EF4-FFF2-40B4-BE49-F238E27FC236}">
                <a16:creationId xmlns="" xmlns:a16="http://schemas.microsoft.com/office/drawing/2014/main" id="{68D92F38-7141-46CB-9E85-2F79FBD508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410" name="Oval 146">
            <a:extLst>
              <a:ext uri="{FF2B5EF4-FFF2-40B4-BE49-F238E27FC236}">
                <a16:creationId xmlns="" xmlns:a16="http://schemas.microsoft.com/office/drawing/2014/main" id="{D6471680-17AB-4181-BB64-C3628F41D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8211" name="AutoShape 147">
            <a:extLst>
              <a:ext uri="{FF2B5EF4-FFF2-40B4-BE49-F238E27FC236}">
                <a16:creationId xmlns="" xmlns:a16="http://schemas.microsoft.com/office/drawing/2014/main" id="{6DA85D43-4FFB-4308-8EFE-54A09C9C1836}"/>
              </a:ext>
            </a:extLst>
          </p:cNvPr>
          <p:cNvCxnSpPr>
            <a:cxnSpLocks noChangeShapeType="1"/>
            <a:stCxn id="11409" idx="6"/>
            <a:endCxn id="11410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12" name="Text Box 148">
            <a:extLst>
              <a:ext uri="{FF2B5EF4-FFF2-40B4-BE49-F238E27FC236}">
                <a16:creationId xmlns="" xmlns:a16="http://schemas.microsoft.com/office/drawing/2014/main" id="{38861BD5-1053-4230-88E0-52A1EB76A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05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1413" name="Text Box 149">
            <a:extLst>
              <a:ext uri="{FF2B5EF4-FFF2-40B4-BE49-F238E27FC236}">
                <a16:creationId xmlns="" xmlns:a16="http://schemas.microsoft.com/office/drawing/2014/main" id="{072D2B06-81C7-49D8-88DE-3E90D3517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581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11414" name="Text Box 150">
            <a:extLst>
              <a:ext uri="{FF2B5EF4-FFF2-40B4-BE49-F238E27FC236}">
                <a16:creationId xmlns="" xmlns:a16="http://schemas.microsoft.com/office/drawing/2014/main" id="{D1A3B006-AB26-403E-B69D-796E9918E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1" y="3581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11415" name="Text Box 151">
            <a:extLst>
              <a:ext uri="{FF2B5EF4-FFF2-40B4-BE49-F238E27FC236}">
                <a16:creationId xmlns="" xmlns:a16="http://schemas.microsoft.com/office/drawing/2014/main" id="{144FA3AB-3F8D-418F-8A04-351184C8A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1"/>
            <a:ext cx="266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Add Edge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51119B9-9A1D-4218-8F4B-8340C43D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DC4D76-9192-4AD0-90FF-6A2E1314D1D1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val 2">
            <a:extLst>
              <a:ext uri="{FF2B5EF4-FFF2-40B4-BE49-F238E27FC236}">
                <a16:creationId xmlns="" xmlns:a16="http://schemas.microsoft.com/office/drawing/2014/main" id="{9EC25BC7-D868-4B31-B732-84D69EAC15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291" name="Oval 3">
            <a:extLst>
              <a:ext uri="{FF2B5EF4-FFF2-40B4-BE49-F238E27FC236}">
                <a16:creationId xmlns="" xmlns:a16="http://schemas.microsoft.com/office/drawing/2014/main" id="{BBFD0E96-34BD-416B-9BE8-0BA0935C1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9092" name="AutoShape 4">
            <a:extLst>
              <a:ext uri="{FF2B5EF4-FFF2-40B4-BE49-F238E27FC236}">
                <a16:creationId xmlns="" xmlns:a16="http://schemas.microsoft.com/office/drawing/2014/main" id="{4A3BEBDD-FA08-4866-9C56-C4A18D1E51F2}"/>
              </a:ext>
            </a:extLst>
          </p:cNvPr>
          <p:cNvCxnSpPr>
            <a:cxnSpLocks noChangeShapeType="1"/>
            <a:stCxn id="12290" idx="6"/>
            <a:endCxn id="12291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3" name="Text Box 5">
            <a:extLst>
              <a:ext uri="{FF2B5EF4-FFF2-40B4-BE49-F238E27FC236}">
                <a16:creationId xmlns="" xmlns:a16="http://schemas.microsoft.com/office/drawing/2014/main" id="{D32CD7CB-7B71-461F-801D-590437EF9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295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12294" name="Oval 6">
            <a:extLst>
              <a:ext uri="{FF2B5EF4-FFF2-40B4-BE49-F238E27FC236}">
                <a16:creationId xmlns="" xmlns:a16="http://schemas.microsoft.com/office/drawing/2014/main" id="{ABA95D13-5D18-455E-BEFA-24EC48075E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295" name="Oval 7">
            <a:extLst>
              <a:ext uri="{FF2B5EF4-FFF2-40B4-BE49-F238E27FC236}">
                <a16:creationId xmlns="" xmlns:a16="http://schemas.microsoft.com/office/drawing/2014/main" id="{945AD602-22A2-4239-878A-8DFB2CF7E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9096" name="AutoShape 8">
            <a:extLst>
              <a:ext uri="{FF2B5EF4-FFF2-40B4-BE49-F238E27FC236}">
                <a16:creationId xmlns="" xmlns:a16="http://schemas.microsoft.com/office/drawing/2014/main" id="{BDA7BC65-6D78-45F8-8E31-887C924D961E}"/>
              </a:ext>
            </a:extLst>
          </p:cNvPr>
          <p:cNvCxnSpPr>
            <a:cxnSpLocks noChangeShapeType="1"/>
            <a:stCxn id="12294" idx="6"/>
            <a:endCxn id="12295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7" name="Text Box 9">
            <a:extLst>
              <a:ext uri="{FF2B5EF4-FFF2-40B4-BE49-F238E27FC236}">
                <a16:creationId xmlns="" xmlns:a16="http://schemas.microsoft.com/office/drawing/2014/main" id="{54A84FA7-605A-430C-8990-5B7BA467F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029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12298" name="Oval 10">
            <a:extLst>
              <a:ext uri="{FF2B5EF4-FFF2-40B4-BE49-F238E27FC236}">
                <a16:creationId xmlns="" xmlns:a16="http://schemas.microsoft.com/office/drawing/2014/main" id="{58836D40-4377-430B-B282-E384726C63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299" name="Oval 11">
            <a:extLst>
              <a:ext uri="{FF2B5EF4-FFF2-40B4-BE49-F238E27FC236}">
                <a16:creationId xmlns="" xmlns:a16="http://schemas.microsoft.com/office/drawing/2014/main" id="{42A022C6-02C4-4DA2-8029-8F6A9FD00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9100" name="AutoShape 12">
            <a:extLst>
              <a:ext uri="{FF2B5EF4-FFF2-40B4-BE49-F238E27FC236}">
                <a16:creationId xmlns="" xmlns:a16="http://schemas.microsoft.com/office/drawing/2014/main" id="{260F6376-865C-47E3-A86D-E76CAD5EBF8F}"/>
              </a:ext>
            </a:extLst>
          </p:cNvPr>
          <p:cNvCxnSpPr>
            <a:cxnSpLocks noChangeShapeType="1"/>
            <a:stCxn id="12298" idx="6"/>
            <a:endCxn id="12299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1" name="Text Box 13">
            <a:extLst>
              <a:ext uri="{FF2B5EF4-FFF2-40B4-BE49-F238E27FC236}">
                <a16:creationId xmlns="" xmlns:a16="http://schemas.microsoft.com/office/drawing/2014/main" id="{0716E4BD-EF7A-4B6F-BAA6-DF8D990FA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295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12302" name="Oval 14">
            <a:extLst>
              <a:ext uri="{FF2B5EF4-FFF2-40B4-BE49-F238E27FC236}">
                <a16:creationId xmlns="" xmlns:a16="http://schemas.microsoft.com/office/drawing/2014/main" id="{C5A82555-542A-4118-92BF-CE7B4C4235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303" name="Oval 15">
            <a:extLst>
              <a:ext uri="{FF2B5EF4-FFF2-40B4-BE49-F238E27FC236}">
                <a16:creationId xmlns="" xmlns:a16="http://schemas.microsoft.com/office/drawing/2014/main" id="{4873ACEB-5BCD-42EE-8898-2EB1EE5C0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9104" name="AutoShape 16">
            <a:extLst>
              <a:ext uri="{FF2B5EF4-FFF2-40B4-BE49-F238E27FC236}">
                <a16:creationId xmlns="" xmlns:a16="http://schemas.microsoft.com/office/drawing/2014/main" id="{A654EE77-D573-4406-A7B9-70F0E0FD3928}"/>
              </a:ext>
            </a:extLst>
          </p:cNvPr>
          <p:cNvCxnSpPr>
            <a:cxnSpLocks noChangeShapeType="1"/>
            <a:stCxn id="12302" idx="6"/>
            <a:endCxn id="12303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5" name="Text Box 17">
            <a:extLst>
              <a:ext uri="{FF2B5EF4-FFF2-40B4-BE49-F238E27FC236}">
                <a16:creationId xmlns="" xmlns:a16="http://schemas.microsoft.com/office/drawing/2014/main" id="{1D417385-EBA5-4F74-B77E-ECF927ABB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029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12306" name="Oval 18">
            <a:extLst>
              <a:ext uri="{FF2B5EF4-FFF2-40B4-BE49-F238E27FC236}">
                <a16:creationId xmlns="" xmlns:a16="http://schemas.microsoft.com/office/drawing/2014/main" id="{29DC1463-57AB-4DB5-B4B6-CC2C10A5DB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307" name="Oval 19">
            <a:extLst>
              <a:ext uri="{FF2B5EF4-FFF2-40B4-BE49-F238E27FC236}">
                <a16:creationId xmlns="" xmlns:a16="http://schemas.microsoft.com/office/drawing/2014/main" id="{1DB1CF62-8DB6-4751-A611-001D5E5BD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9108" name="AutoShape 20">
            <a:extLst>
              <a:ext uri="{FF2B5EF4-FFF2-40B4-BE49-F238E27FC236}">
                <a16:creationId xmlns="" xmlns:a16="http://schemas.microsoft.com/office/drawing/2014/main" id="{9B53065E-0DFE-4062-8FB9-0EEE9E3A56A5}"/>
              </a:ext>
            </a:extLst>
          </p:cNvPr>
          <p:cNvCxnSpPr>
            <a:cxnSpLocks noChangeShapeType="1"/>
            <a:stCxn id="12306" idx="6"/>
            <a:endCxn id="12307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9" name="Text Box 21">
            <a:extLst>
              <a:ext uri="{FF2B5EF4-FFF2-40B4-BE49-F238E27FC236}">
                <a16:creationId xmlns="" xmlns:a16="http://schemas.microsoft.com/office/drawing/2014/main" id="{840EA532-2F12-40A3-88E5-4AF66F0F2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267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2310" name="Oval 22">
            <a:extLst>
              <a:ext uri="{FF2B5EF4-FFF2-40B4-BE49-F238E27FC236}">
                <a16:creationId xmlns="" xmlns:a16="http://schemas.microsoft.com/office/drawing/2014/main" id="{CC41575A-6B1E-4D14-B73A-BD4250F8BD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311" name="Oval 23">
            <a:extLst>
              <a:ext uri="{FF2B5EF4-FFF2-40B4-BE49-F238E27FC236}">
                <a16:creationId xmlns="" xmlns:a16="http://schemas.microsoft.com/office/drawing/2014/main" id="{5260BBCF-47FC-4349-9257-F55EB2AA4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9112" name="AutoShape 24">
            <a:extLst>
              <a:ext uri="{FF2B5EF4-FFF2-40B4-BE49-F238E27FC236}">
                <a16:creationId xmlns="" xmlns:a16="http://schemas.microsoft.com/office/drawing/2014/main" id="{72725272-86FE-4532-87E3-F14AFF7BA58E}"/>
              </a:ext>
            </a:extLst>
          </p:cNvPr>
          <p:cNvCxnSpPr>
            <a:cxnSpLocks noChangeShapeType="1"/>
            <a:stCxn id="12310" idx="6"/>
            <a:endCxn id="12311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3" name="Text Box 25">
            <a:extLst>
              <a:ext uri="{FF2B5EF4-FFF2-40B4-BE49-F238E27FC236}">
                <a16:creationId xmlns="" xmlns:a16="http://schemas.microsoft.com/office/drawing/2014/main" id="{5232979B-AF03-4A70-95A7-A1D35CBDA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743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12314" name="Oval 26">
            <a:extLst>
              <a:ext uri="{FF2B5EF4-FFF2-40B4-BE49-F238E27FC236}">
                <a16:creationId xmlns="" xmlns:a16="http://schemas.microsoft.com/office/drawing/2014/main" id="{3FA81775-24F7-49E3-8508-2A6700C516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315" name="Oval 27">
            <a:extLst>
              <a:ext uri="{FF2B5EF4-FFF2-40B4-BE49-F238E27FC236}">
                <a16:creationId xmlns="" xmlns:a16="http://schemas.microsoft.com/office/drawing/2014/main" id="{1311725B-5F9E-4F68-A4C2-EA4778627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9116" name="AutoShape 28">
            <a:extLst>
              <a:ext uri="{FF2B5EF4-FFF2-40B4-BE49-F238E27FC236}">
                <a16:creationId xmlns="" xmlns:a16="http://schemas.microsoft.com/office/drawing/2014/main" id="{C59C669C-24BA-4F74-A6C0-19CFDF671206}"/>
              </a:ext>
            </a:extLst>
          </p:cNvPr>
          <p:cNvCxnSpPr>
            <a:cxnSpLocks noChangeShapeType="1"/>
            <a:stCxn id="12314" idx="6"/>
            <a:endCxn id="12315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7" name="Text Box 29">
            <a:extLst>
              <a:ext uri="{FF2B5EF4-FFF2-40B4-BE49-F238E27FC236}">
                <a16:creationId xmlns="" xmlns:a16="http://schemas.microsoft.com/office/drawing/2014/main" id="{7678C152-53F3-4793-9835-97586CDAB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2318" name="Oval 30">
            <a:extLst>
              <a:ext uri="{FF2B5EF4-FFF2-40B4-BE49-F238E27FC236}">
                <a16:creationId xmlns="" xmlns:a16="http://schemas.microsoft.com/office/drawing/2014/main" id="{7519F1F1-5880-4D06-927F-7A433F499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319" name="Oval 31">
            <a:extLst>
              <a:ext uri="{FF2B5EF4-FFF2-40B4-BE49-F238E27FC236}">
                <a16:creationId xmlns="" xmlns:a16="http://schemas.microsoft.com/office/drawing/2014/main" id="{4D5704A5-3410-44F6-8FB7-6D8A5389F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320" name="Oval 32">
            <a:extLst>
              <a:ext uri="{FF2B5EF4-FFF2-40B4-BE49-F238E27FC236}">
                <a16:creationId xmlns="" xmlns:a16="http://schemas.microsoft.com/office/drawing/2014/main" id="{F1111300-E563-43AE-9D01-B26F6756A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321" name="Oval 33">
            <a:extLst>
              <a:ext uri="{FF2B5EF4-FFF2-40B4-BE49-F238E27FC236}">
                <a16:creationId xmlns="" xmlns:a16="http://schemas.microsoft.com/office/drawing/2014/main" id="{29CCCAF3-034E-433D-9236-FFD851EFB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322" name="Oval 34">
            <a:extLst>
              <a:ext uri="{FF2B5EF4-FFF2-40B4-BE49-F238E27FC236}">
                <a16:creationId xmlns="" xmlns:a16="http://schemas.microsoft.com/office/drawing/2014/main" id="{02DE5CC3-5322-4E63-9112-EB05A19A3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9123" name="AutoShape 35">
            <a:extLst>
              <a:ext uri="{FF2B5EF4-FFF2-40B4-BE49-F238E27FC236}">
                <a16:creationId xmlns="" xmlns:a16="http://schemas.microsoft.com/office/drawing/2014/main" id="{8B2B172C-9136-4089-B4C0-9C723841D6F1}"/>
              </a:ext>
            </a:extLst>
          </p:cNvPr>
          <p:cNvCxnSpPr>
            <a:cxnSpLocks noChangeShapeType="1"/>
            <a:stCxn id="12314" idx="3"/>
            <a:endCxn id="12319" idx="7"/>
          </p:cNvCxnSpPr>
          <p:nvPr/>
        </p:nvCxnSpPr>
        <p:spPr bwMode="auto">
          <a:xfrm flipH="1">
            <a:off x="1152525" y="2447926"/>
            <a:ext cx="666750" cy="12001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24" name="AutoShape 36">
            <a:extLst>
              <a:ext uri="{FF2B5EF4-FFF2-40B4-BE49-F238E27FC236}">
                <a16:creationId xmlns="" xmlns:a16="http://schemas.microsoft.com/office/drawing/2014/main" id="{C3AA5484-17BE-4750-AD17-2536A1D3323C}"/>
              </a:ext>
            </a:extLst>
          </p:cNvPr>
          <p:cNvCxnSpPr>
            <a:cxnSpLocks noChangeShapeType="1"/>
            <a:stCxn id="12319" idx="5"/>
            <a:endCxn id="12320" idx="1"/>
          </p:cNvCxnSpPr>
          <p:nvPr/>
        </p:nvCxnSpPr>
        <p:spPr bwMode="auto">
          <a:xfrm>
            <a:off x="1152525" y="3971926"/>
            <a:ext cx="819150" cy="18097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25" name="AutoShape 37">
            <a:extLst>
              <a:ext uri="{FF2B5EF4-FFF2-40B4-BE49-F238E27FC236}">
                <a16:creationId xmlns="" xmlns:a16="http://schemas.microsoft.com/office/drawing/2014/main" id="{0BFDF9D0-084F-4C5A-9746-73800161CB08}"/>
              </a:ext>
            </a:extLst>
          </p:cNvPr>
          <p:cNvCxnSpPr>
            <a:cxnSpLocks noChangeShapeType="1"/>
            <a:stCxn id="12320" idx="7"/>
            <a:endCxn id="12322" idx="4"/>
          </p:cNvCxnSpPr>
          <p:nvPr/>
        </p:nvCxnSpPr>
        <p:spPr bwMode="auto">
          <a:xfrm flipV="1">
            <a:off x="2295527" y="4495801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26" name="AutoShape 38">
            <a:extLst>
              <a:ext uri="{FF2B5EF4-FFF2-40B4-BE49-F238E27FC236}">
                <a16:creationId xmlns="" xmlns:a16="http://schemas.microsoft.com/office/drawing/2014/main" id="{48BDF89F-B2F5-436C-9A32-C83A7D191691}"/>
              </a:ext>
            </a:extLst>
          </p:cNvPr>
          <p:cNvCxnSpPr>
            <a:cxnSpLocks noChangeShapeType="1"/>
            <a:stCxn id="12321" idx="3"/>
            <a:endCxn id="12322" idx="7"/>
          </p:cNvCxnSpPr>
          <p:nvPr/>
        </p:nvCxnSpPr>
        <p:spPr bwMode="auto">
          <a:xfrm flipH="1">
            <a:off x="2905125" y="3438526"/>
            <a:ext cx="438150" cy="6667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27" name="AutoShape 39">
            <a:extLst>
              <a:ext uri="{FF2B5EF4-FFF2-40B4-BE49-F238E27FC236}">
                <a16:creationId xmlns="" xmlns:a16="http://schemas.microsoft.com/office/drawing/2014/main" id="{F831B003-B141-4135-8F58-46BD3D19AEA6}"/>
              </a:ext>
            </a:extLst>
          </p:cNvPr>
          <p:cNvCxnSpPr>
            <a:cxnSpLocks noChangeShapeType="1"/>
            <a:stCxn id="12318" idx="4"/>
            <a:endCxn id="12322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28" name="AutoShape 40">
            <a:extLst>
              <a:ext uri="{FF2B5EF4-FFF2-40B4-BE49-F238E27FC236}">
                <a16:creationId xmlns="" xmlns:a16="http://schemas.microsoft.com/office/drawing/2014/main" id="{D280211F-6B73-4EF3-ADAD-FE37D6F27C71}"/>
              </a:ext>
            </a:extLst>
          </p:cNvPr>
          <p:cNvCxnSpPr>
            <a:cxnSpLocks noChangeShapeType="1"/>
            <a:stCxn id="12314" idx="4"/>
            <a:endCxn id="12320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29" name="AutoShape 41">
            <a:extLst>
              <a:ext uri="{FF2B5EF4-FFF2-40B4-BE49-F238E27FC236}">
                <a16:creationId xmlns="" xmlns:a16="http://schemas.microsoft.com/office/drawing/2014/main" id="{B862FAC2-6AE8-45E6-9BDA-7B7438865BEA}"/>
              </a:ext>
            </a:extLst>
          </p:cNvPr>
          <p:cNvCxnSpPr>
            <a:cxnSpLocks noChangeShapeType="1"/>
            <a:stCxn id="12315" idx="3"/>
            <a:endCxn id="12318" idx="7"/>
          </p:cNvCxnSpPr>
          <p:nvPr/>
        </p:nvCxnSpPr>
        <p:spPr bwMode="auto">
          <a:xfrm flipH="1">
            <a:off x="2905125" y="2447926"/>
            <a:ext cx="514350" cy="5905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30" name="AutoShape 42">
            <a:extLst>
              <a:ext uri="{FF2B5EF4-FFF2-40B4-BE49-F238E27FC236}">
                <a16:creationId xmlns="" xmlns:a16="http://schemas.microsoft.com/office/drawing/2014/main" id="{7D7C04A2-22B7-4D20-AA7B-1CACA40E7C7D}"/>
              </a:ext>
            </a:extLst>
          </p:cNvPr>
          <p:cNvCxnSpPr>
            <a:cxnSpLocks noChangeShapeType="1"/>
            <a:stCxn id="12315" idx="4"/>
            <a:endCxn id="12321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31" name="Oval 43">
            <a:extLst>
              <a:ext uri="{FF2B5EF4-FFF2-40B4-BE49-F238E27FC236}">
                <a16:creationId xmlns="" xmlns:a16="http://schemas.microsoft.com/office/drawing/2014/main" id="{0F179F3B-10A6-48D4-96B7-96DB36FFC6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332" name="Oval 44">
            <a:extLst>
              <a:ext uri="{FF2B5EF4-FFF2-40B4-BE49-F238E27FC236}">
                <a16:creationId xmlns="" xmlns:a16="http://schemas.microsoft.com/office/drawing/2014/main" id="{5B2EB023-D2A0-4B2D-8DB3-B61BDB2C9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9133" name="AutoShape 45">
            <a:extLst>
              <a:ext uri="{FF2B5EF4-FFF2-40B4-BE49-F238E27FC236}">
                <a16:creationId xmlns="" xmlns:a16="http://schemas.microsoft.com/office/drawing/2014/main" id="{BCD90481-EE68-4F38-8DAC-AD4F5DAB4A9C}"/>
              </a:ext>
            </a:extLst>
          </p:cNvPr>
          <p:cNvCxnSpPr>
            <a:cxnSpLocks noChangeShapeType="1"/>
            <a:stCxn id="12331" idx="6"/>
            <a:endCxn id="12332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34" name="Text Box 46">
            <a:extLst>
              <a:ext uri="{FF2B5EF4-FFF2-40B4-BE49-F238E27FC236}">
                <a16:creationId xmlns="" xmlns:a16="http://schemas.microsoft.com/office/drawing/2014/main" id="{73FA4F04-FD3D-4502-8BF6-EE8ADA70B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505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2335" name="Oval 47">
            <a:extLst>
              <a:ext uri="{FF2B5EF4-FFF2-40B4-BE49-F238E27FC236}">
                <a16:creationId xmlns="" xmlns:a16="http://schemas.microsoft.com/office/drawing/2014/main" id="{3FDA11E4-F6E1-4B91-831A-EC4D494699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336" name="Oval 48">
            <a:extLst>
              <a:ext uri="{FF2B5EF4-FFF2-40B4-BE49-F238E27FC236}">
                <a16:creationId xmlns="" xmlns:a16="http://schemas.microsoft.com/office/drawing/2014/main" id="{F37EBE17-0B55-4C63-9AD6-97B1C7F96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9137" name="AutoShape 49">
            <a:extLst>
              <a:ext uri="{FF2B5EF4-FFF2-40B4-BE49-F238E27FC236}">
                <a16:creationId xmlns="" xmlns:a16="http://schemas.microsoft.com/office/drawing/2014/main" id="{C6280573-8B68-400F-8F75-D555B83E6864}"/>
              </a:ext>
            </a:extLst>
          </p:cNvPr>
          <p:cNvCxnSpPr>
            <a:cxnSpLocks noChangeShapeType="1"/>
            <a:stCxn id="12335" idx="6"/>
            <a:endCxn id="12336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38" name="Text Box 50">
            <a:extLst>
              <a:ext uri="{FF2B5EF4-FFF2-40B4-BE49-F238E27FC236}">
                <a16:creationId xmlns="" xmlns:a16="http://schemas.microsoft.com/office/drawing/2014/main" id="{94AA4F1C-7395-4BF8-9FD9-958F55B9B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791201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10</a:t>
            </a:r>
          </a:p>
        </p:txBody>
      </p:sp>
      <p:sp>
        <p:nvSpPr>
          <p:cNvPr id="12339" name="Oval 51">
            <a:extLst>
              <a:ext uri="{FF2B5EF4-FFF2-40B4-BE49-F238E27FC236}">
                <a16:creationId xmlns="" xmlns:a16="http://schemas.microsoft.com/office/drawing/2014/main" id="{2424F4D9-C5DE-4E9C-9396-5916491D02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340" name="Oval 52">
            <a:extLst>
              <a:ext uri="{FF2B5EF4-FFF2-40B4-BE49-F238E27FC236}">
                <a16:creationId xmlns="" xmlns:a16="http://schemas.microsoft.com/office/drawing/2014/main" id="{1681E469-8125-44CC-A4C7-3EE60BE74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9141" name="AutoShape 53">
            <a:extLst>
              <a:ext uri="{FF2B5EF4-FFF2-40B4-BE49-F238E27FC236}">
                <a16:creationId xmlns="" xmlns:a16="http://schemas.microsoft.com/office/drawing/2014/main" id="{8214ABCA-D960-4FDE-BF07-C8D216ACEBB0}"/>
              </a:ext>
            </a:extLst>
          </p:cNvPr>
          <p:cNvCxnSpPr>
            <a:cxnSpLocks noChangeShapeType="1"/>
            <a:stCxn id="12339" idx="6"/>
            <a:endCxn id="12340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42" name="Text Box 54">
            <a:extLst>
              <a:ext uri="{FF2B5EF4-FFF2-40B4-BE49-F238E27FC236}">
                <a16:creationId xmlns="" xmlns:a16="http://schemas.microsoft.com/office/drawing/2014/main" id="{48AE19E7-599D-42FD-BFEF-104D3B940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33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12343" name="Oval 55">
            <a:extLst>
              <a:ext uri="{FF2B5EF4-FFF2-40B4-BE49-F238E27FC236}">
                <a16:creationId xmlns="" xmlns:a16="http://schemas.microsoft.com/office/drawing/2014/main" id="{87DF138A-CB57-4B16-A09C-C34E061A95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344" name="Oval 56">
            <a:extLst>
              <a:ext uri="{FF2B5EF4-FFF2-40B4-BE49-F238E27FC236}">
                <a16:creationId xmlns="" xmlns:a16="http://schemas.microsoft.com/office/drawing/2014/main" id="{F1F97CF1-7A3B-4269-963B-9074F45DB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9145" name="AutoShape 57">
            <a:extLst>
              <a:ext uri="{FF2B5EF4-FFF2-40B4-BE49-F238E27FC236}">
                <a16:creationId xmlns="" xmlns:a16="http://schemas.microsoft.com/office/drawing/2014/main" id="{4791B148-6BE4-4E3E-850E-18C712AB31C5}"/>
              </a:ext>
            </a:extLst>
          </p:cNvPr>
          <p:cNvCxnSpPr>
            <a:cxnSpLocks noChangeShapeType="1"/>
            <a:stCxn id="12343" idx="6"/>
            <a:endCxn id="12344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46" name="Text Box 58">
            <a:extLst>
              <a:ext uri="{FF2B5EF4-FFF2-40B4-BE49-F238E27FC236}">
                <a16:creationId xmlns="" xmlns:a16="http://schemas.microsoft.com/office/drawing/2014/main" id="{2576E111-9653-41E5-8EAD-9A61AA517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791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6</a:t>
            </a:r>
          </a:p>
        </p:txBody>
      </p:sp>
      <p:sp>
        <p:nvSpPr>
          <p:cNvPr id="12347" name="Oval 59">
            <a:extLst>
              <a:ext uri="{FF2B5EF4-FFF2-40B4-BE49-F238E27FC236}">
                <a16:creationId xmlns="" xmlns:a16="http://schemas.microsoft.com/office/drawing/2014/main" id="{E6F4B1B5-7CE5-4A65-8D1F-4C001DEC27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348" name="Oval 60">
            <a:extLst>
              <a:ext uri="{FF2B5EF4-FFF2-40B4-BE49-F238E27FC236}">
                <a16:creationId xmlns="" xmlns:a16="http://schemas.microsoft.com/office/drawing/2014/main" id="{0D8D6841-8E76-442C-9EAF-171FC0D43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9149" name="AutoShape 61">
            <a:extLst>
              <a:ext uri="{FF2B5EF4-FFF2-40B4-BE49-F238E27FC236}">
                <a16:creationId xmlns="" xmlns:a16="http://schemas.microsoft.com/office/drawing/2014/main" id="{41BC54B9-38BA-43B0-A494-291E28B4F83F}"/>
              </a:ext>
            </a:extLst>
          </p:cNvPr>
          <p:cNvCxnSpPr>
            <a:cxnSpLocks noChangeShapeType="1"/>
            <a:stCxn id="12347" idx="6"/>
            <a:endCxn id="12348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50" name="Text Box 62">
            <a:extLst>
              <a:ext uri="{FF2B5EF4-FFF2-40B4-BE49-F238E27FC236}">
                <a16:creationId xmlns="" xmlns:a16="http://schemas.microsoft.com/office/drawing/2014/main" id="{4BF9C249-F13A-4362-9BBA-D65696EAB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057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12351" name="Oval 63">
            <a:extLst>
              <a:ext uri="{FF2B5EF4-FFF2-40B4-BE49-F238E27FC236}">
                <a16:creationId xmlns="" xmlns:a16="http://schemas.microsoft.com/office/drawing/2014/main" id="{8AF5870A-1393-4AC3-9EB2-F01D340932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352" name="Oval 64">
            <a:extLst>
              <a:ext uri="{FF2B5EF4-FFF2-40B4-BE49-F238E27FC236}">
                <a16:creationId xmlns="" xmlns:a16="http://schemas.microsoft.com/office/drawing/2014/main" id="{01299185-1F32-4F97-9248-210DFE5E2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9153" name="AutoShape 65">
            <a:extLst>
              <a:ext uri="{FF2B5EF4-FFF2-40B4-BE49-F238E27FC236}">
                <a16:creationId xmlns="" xmlns:a16="http://schemas.microsoft.com/office/drawing/2014/main" id="{53F78124-7629-4C98-9E94-F017735FBA0E}"/>
              </a:ext>
            </a:extLst>
          </p:cNvPr>
          <p:cNvCxnSpPr>
            <a:cxnSpLocks noChangeShapeType="1"/>
            <a:stCxn id="12351" idx="6"/>
            <a:endCxn id="12352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54" name="Text Box 66">
            <a:extLst>
              <a:ext uri="{FF2B5EF4-FFF2-40B4-BE49-F238E27FC236}">
                <a16:creationId xmlns="" xmlns:a16="http://schemas.microsoft.com/office/drawing/2014/main" id="{247730C4-CCD8-42AD-BFB8-F2CB24BEC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743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12355" name="Oval 67">
            <a:extLst>
              <a:ext uri="{FF2B5EF4-FFF2-40B4-BE49-F238E27FC236}">
                <a16:creationId xmlns="" xmlns:a16="http://schemas.microsoft.com/office/drawing/2014/main" id="{24F238CE-CD4D-4B02-AEFC-3A2DC772DE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356" name="Oval 68">
            <a:extLst>
              <a:ext uri="{FF2B5EF4-FFF2-40B4-BE49-F238E27FC236}">
                <a16:creationId xmlns="" xmlns:a16="http://schemas.microsoft.com/office/drawing/2014/main" id="{91FAFF1D-25AB-4037-99DE-9B7D0E982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9157" name="AutoShape 69">
            <a:extLst>
              <a:ext uri="{FF2B5EF4-FFF2-40B4-BE49-F238E27FC236}">
                <a16:creationId xmlns="" xmlns:a16="http://schemas.microsoft.com/office/drawing/2014/main" id="{0F47A6A9-11A3-4772-AD30-202E8ABEB1E4}"/>
              </a:ext>
            </a:extLst>
          </p:cNvPr>
          <p:cNvCxnSpPr>
            <a:cxnSpLocks noChangeShapeType="1"/>
            <a:stCxn id="12355" idx="6"/>
            <a:endCxn id="12356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58" name="Text Box 70">
            <a:extLst>
              <a:ext uri="{FF2B5EF4-FFF2-40B4-BE49-F238E27FC236}">
                <a16:creationId xmlns="" xmlns:a16="http://schemas.microsoft.com/office/drawing/2014/main" id="{0F380D3C-AE15-4D2F-96D4-EFA7FACA4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057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12359" name="Rectangle 71">
            <a:extLst>
              <a:ext uri="{FF2B5EF4-FFF2-40B4-BE49-F238E27FC236}">
                <a16:creationId xmlns="" xmlns:a16="http://schemas.microsoft.com/office/drawing/2014/main" id="{7A25A19E-0FB1-4FCD-B902-8E0A340FA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360" name="Oval 72">
            <a:extLst>
              <a:ext uri="{FF2B5EF4-FFF2-40B4-BE49-F238E27FC236}">
                <a16:creationId xmlns="" xmlns:a16="http://schemas.microsoft.com/office/drawing/2014/main" id="{BB987C82-482A-46A2-B15E-04DBD624A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361" name="Oval 73">
            <a:extLst>
              <a:ext uri="{FF2B5EF4-FFF2-40B4-BE49-F238E27FC236}">
                <a16:creationId xmlns="" xmlns:a16="http://schemas.microsoft.com/office/drawing/2014/main" id="{080ACF43-DC2D-4A1F-BEF1-9B6FB73D8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362" name="Oval 74">
            <a:extLst>
              <a:ext uri="{FF2B5EF4-FFF2-40B4-BE49-F238E27FC236}">
                <a16:creationId xmlns="" xmlns:a16="http://schemas.microsoft.com/office/drawing/2014/main" id="{E093956D-33B7-4687-B3DE-A2AE89001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9163" name="AutoShape 75">
            <a:extLst>
              <a:ext uri="{FF2B5EF4-FFF2-40B4-BE49-F238E27FC236}">
                <a16:creationId xmlns="" xmlns:a16="http://schemas.microsoft.com/office/drawing/2014/main" id="{4B7C5D9D-CC3A-441C-8698-E4928D1A1085}"/>
              </a:ext>
            </a:extLst>
          </p:cNvPr>
          <p:cNvCxnSpPr>
            <a:cxnSpLocks noChangeShapeType="1"/>
            <a:stCxn id="12320" idx="6"/>
            <a:endCxn id="12360" idx="3"/>
          </p:cNvCxnSpPr>
          <p:nvPr/>
        </p:nvCxnSpPr>
        <p:spPr bwMode="auto">
          <a:xfrm flipV="1">
            <a:off x="2362202" y="54197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64" name="AutoShape 76">
            <a:extLst>
              <a:ext uri="{FF2B5EF4-FFF2-40B4-BE49-F238E27FC236}">
                <a16:creationId xmlns="" xmlns:a16="http://schemas.microsoft.com/office/drawing/2014/main" id="{72048BF1-B980-4694-A7A4-1E754645AE40}"/>
              </a:ext>
            </a:extLst>
          </p:cNvPr>
          <p:cNvCxnSpPr>
            <a:cxnSpLocks noChangeShapeType="1"/>
            <a:stCxn id="12320" idx="2"/>
            <a:endCxn id="12361" idx="5"/>
          </p:cNvCxnSpPr>
          <p:nvPr/>
        </p:nvCxnSpPr>
        <p:spPr bwMode="auto">
          <a:xfrm flipH="1" flipV="1">
            <a:off x="1304927" y="5648325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65" name="AutoShape 77">
            <a:extLst>
              <a:ext uri="{FF2B5EF4-FFF2-40B4-BE49-F238E27FC236}">
                <a16:creationId xmlns="" xmlns:a16="http://schemas.microsoft.com/office/drawing/2014/main" id="{DEC253C6-BA10-4471-B41B-4C31BF1F23D5}"/>
              </a:ext>
            </a:extLst>
          </p:cNvPr>
          <p:cNvCxnSpPr>
            <a:cxnSpLocks noChangeShapeType="1"/>
            <a:stCxn id="12319" idx="1"/>
            <a:endCxn id="12362" idx="5"/>
          </p:cNvCxnSpPr>
          <p:nvPr/>
        </p:nvCxnSpPr>
        <p:spPr bwMode="auto">
          <a:xfrm flipH="1" flipV="1">
            <a:off x="542925" y="3286126"/>
            <a:ext cx="285750" cy="3619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66" name="AutoShape 78">
            <a:extLst>
              <a:ext uri="{FF2B5EF4-FFF2-40B4-BE49-F238E27FC236}">
                <a16:creationId xmlns="" xmlns:a16="http://schemas.microsoft.com/office/drawing/2014/main" id="{217ED48E-1A62-49B5-9CF7-137979A91E90}"/>
              </a:ext>
            </a:extLst>
          </p:cNvPr>
          <p:cNvCxnSpPr>
            <a:cxnSpLocks noChangeShapeType="1"/>
            <a:stCxn id="12360" idx="1"/>
            <a:endCxn id="12322" idx="5"/>
          </p:cNvCxnSpPr>
          <p:nvPr/>
        </p:nvCxnSpPr>
        <p:spPr bwMode="auto">
          <a:xfrm flipH="1" flipV="1">
            <a:off x="2905125" y="4429126"/>
            <a:ext cx="438150" cy="6667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67" name="AutoShape 79">
            <a:extLst>
              <a:ext uri="{FF2B5EF4-FFF2-40B4-BE49-F238E27FC236}">
                <a16:creationId xmlns="" xmlns:a16="http://schemas.microsoft.com/office/drawing/2014/main" id="{F2E7055D-7645-47CF-94E5-4400B2EDB5B7}"/>
              </a:ext>
            </a:extLst>
          </p:cNvPr>
          <p:cNvCxnSpPr>
            <a:cxnSpLocks noChangeShapeType="1"/>
            <a:stCxn id="12321" idx="4"/>
            <a:endCxn id="12360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68" name="AutoShape 80">
            <a:extLst>
              <a:ext uri="{FF2B5EF4-FFF2-40B4-BE49-F238E27FC236}">
                <a16:creationId xmlns="" xmlns:a16="http://schemas.microsoft.com/office/drawing/2014/main" id="{50C732A9-E799-4D51-B635-3BDFE5573CD6}"/>
              </a:ext>
            </a:extLst>
          </p:cNvPr>
          <p:cNvCxnSpPr>
            <a:cxnSpLocks noChangeShapeType="1"/>
            <a:stCxn id="12362" idx="7"/>
            <a:endCxn id="12314" idx="2"/>
          </p:cNvCxnSpPr>
          <p:nvPr/>
        </p:nvCxnSpPr>
        <p:spPr bwMode="auto">
          <a:xfrm flipV="1">
            <a:off x="542927" y="2286001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69" name="Text Box 81">
            <a:extLst>
              <a:ext uri="{FF2B5EF4-FFF2-40B4-BE49-F238E27FC236}">
                <a16:creationId xmlns="" xmlns:a16="http://schemas.microsoft.com/office/drawing/2014/main" id="{6F263525-F72A-48F8-8111-A2EA2C33C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12370" name="Text Box 82">
            <a:extLst>
              <a:ext uri="{FF2B5EF4-FFF2-40B4-BE49-F238E27FC236}">
                <a16:creationId xmlns="" xmlns:a16="http://schemas.microsoft.com/office/drawing/2014/main" id="{21FDC940-4948-4C36-8B44-2731C2EB3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12371" name="Text Box 83">
            <a:extLst>
              <a:ext uri="{FF2B5EF4-FFF2-40B4-BE49-F238E27FC236}">
                <a16:creationId xmlns="" xmlns:a16="http://schemas.microsoft.com/office/drawing/2014/main" id="{98018B16-2231-4B96-8511-911CD91EF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657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12372" name="Text Box 84">
            <a:extLst>
              <a:ext uri="{FF2B5EF4-FFF2-40B4-BE49-F238E27FC236}">
                <a16:creationId xmlns="" xmlns:a16="http://schemas.microsoft.com/office/drawing/2014/main" id="{81E0BA12-A69B-498B-91AC-EA8ADDB3F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14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12373" name="Text Box 85">
            <a:extLst>
              <a:ext uri="{FF2B5EF4-FFF2-40B4-BE49-F238E27FC236}">
                <a16:creationId xmlns="" xmlns:a16="http://schemas.microsoft.com/office/drawing/2014/main" id="{E8539E8A-E29B-4B4D-9A56-D33C36E80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90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12374" name="Text Box 86">
            <a:extLst>
              <a:ext uri="{FF2B5EF4-FFF2-40B4-BE49-F238E27FC236}">
                <a16:creationId xmlns="" xmlns:a16="http://schemas.microsoft.com/office/drawing/2014/main" id="{347C2822-91E5-415B-BF7A-D53D82F4D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12375" name="Text Box 87">
            <a:extLst>
              <a:ext uri="{FF2B5EF4-FFF2-40B4-BE49-F238E27FC236}">
                <a16:creationId xmlns="" xmlns:a16="http://schemas.microsoft.com/office/drawing/2014/main" id="{CC03F4EB-0375-45D9-8B46-B528862F5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38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12376" name="Text Box 88">
            <a:extLst>
              <a:ext uri="{FF2B5EF4-FFF2-40B4-BE49-F238E27FC236}">
                <a16:creationId xmlns="" xmlns:a16="http://schemas.microsoft.com/office/drawing/2014/main" id="{EEF2DA9B-CFBA-44EA-8A1E-05685C116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638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12377" name="Text Box 89">
            <a:extLst>
              <a:ext uri="{FF2B5EF4-FFF2-40B4-BE49-F238E27FC236}">
                <a16:creationId xmlns="" xmlns:a16="http://schemas.microsoft.com/office/drawing/2014/main" id="{A70B5F7C-F9E7-4901-A90F-4A930C5F9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76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2378" name="Text Box 90">
            <a:extLst>
              <a:ext uri="{FF2B5EF4-FFF2-40B4-BE49-F238E27FC236}">
                <a16:creationId xmlns="" xmlns:a16="http://schemas.microsoft.com/office/drawing/2014/main" id="{10D78D51-3190-4504-BB12-D26FC84C7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715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12379" name="Text Box 91">
            <a:extLst>
              <a:ext uri="{FF2B5EF4-FFF2-40B4-BE49-F238E27FC236}">
                <a16:creationId xmlns="" xmlns:a16="http://schemas.microsoft.com/office/drawing/2014/main" id="{6B81186D-054C-4E37-9ED3-ED44B815A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12380" name="Text Box 92">
            <a:extLst>
              <a:ext uri="{FF2B5EF4-FFF2-40B4-BE49-F238E27FC236}">
                <a16:creationId xmlns="" xmlns:a16="http://schemas.microsoft.com/office/drawing/2014/main" id="{8013576A-A366-43EC-B6ED-94922FF96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6</a:t>
            </a:r>
          </a:p>
        </p:txBody>
      </p:sp>
      <p:sp>
        <p:nvSpPr>
          <p:cNvPr id="12381" name="Text Box 93">
            <a:extLst>
              <a:ext uri="{FF2B5EF4-FFF2-40B4-BE49-F238E27FC236}">
                <a16:creationId xmlns="" xmlns:a16="http://schemas.microsoft.com/office/drawing/2014/main" id="{1BED4C9F-4EE5-4F89-9468-95CB0EDF5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62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2382" name="Text Box 94">
            <a:extLst>
              <a:ext uri="{FF2B5EF4-FFF2-40B4-BE49-F238E27FC236}">
                <a16:creationId xmlns="" xmlns:a16="http://schemas.microsoft.com/office/drawing/2014/main" id="{8E4CB7DC-BB75-4C41-9F63-77F18DFDF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971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2383" name="Text Box 95">
            <a:extLst>
              <a:ext uri="{FF2B5EF4-FFF2-40B4-BE49-F238E27FC236}">
                <a16:creationId xmlns="" xmlns:a16="http://schemas.microsoft.com/office/drawing/2014/main" id="{2C0AE6A6-1550-4B5E-89BB-87DD19C97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86201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10</a:t>
            </a:r>
          </a:p>
        </p:txBody>
      </p:sp>
      <p:sp>
        <p:nvSpPr>
          <p:cNvPr id="12384" name="Text Box 96">
            <a:extLst>
              <a:ext uri="{FF2B5EF4-FFF2-40B4-BE49-F238E27FC236}">
                <a16:creationId xmlns="" xmlns:a16="http://schemas.microsoft.com/office/drawing/2014/main" id="{947CDF1B-68E7-4309-B751-9885B182A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12385" name="Text Box 97">
            <a:extLst>
              <a:ext uri="{FF2B5EF4-FFF2-40B4-BE49-F238E27FC236}">
                <a16:creationId xmlns="" xmlns:a16="http://schemas.microsoft.com/office/drawing/2014/main" id="{2472AA5B-6F57-41A2-90C5-6DDB5B6E5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2133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12386" name="Text Box 98">
            <a:extLst>
              <a:ext uri="{FF2B5EF4-FFF2-40B4-BE49-F238E27FC236}">
                <a16:creationId xmlns="" xmlns:a16="http://schemas.microsoft.com/office/drawing/2014/main" id="{17FC3F55-16DF-4E00-93F2-D30622514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1" y="2133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12387" name="Text Box 99">
            <a:extLst>
              <a:ext uri="{FF2B5EF4-FFF2-40B4-BE49-F238E27FC236}">
                <a16:creationId xmlns="" xmlns:a16="http://schemas.microsoft.com/office/drawing/2014/main" id="{5AED120F-F1B2-4579-ABB8-93F01EBE8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7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12388" name="Text Box 100">
            <a:extLst>
              <a:ext uri="{FF2B5EF4-FFF2-40B4-BE49-F238E27FC236}">
                <a16:creationId xmlns="" xmlns:a16="http://schemas.microsoft.com/office/drawing/2014/main" id="{78477E93-A53D-4044-A137-B9A4515DC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12389" name="Text Box 101">
            <a:extLst>
              <a:ext uri="{FF2B5EF4-FFF2-40B4-BE49-F238E27FC236}">
                <a16:creationId xmlns="" xmlns:a16="http://schemas.microsoft.com/office/drawing/2014/main" id="{F93E16D7-DC57-48DD-950A-4D23FC811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1" y="31242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12390" name="Text Box 102">
            <a:extLst>
              <a:ext uri="{FF2B5EF4-FFF2-40B4-BE49-F238E27FC236}">
                <a16:creationId xmlns="" xmlns:a16="http://schemas.microsoft.com/office/drawing/2014/main" id="{9D174843-FFA3-4A4D-BD1E-7905C4946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12391" name="Text Box 103">
            <a:extLst>
              <a:ext uri="{FF2B5EF4-FFF2-40B4-BE49-F238E27FC236}">
                <a16:creationId xmlns="" xmlns:a16="http://schemas.microsoft.com/office/drawing/2014/main" id="{DD902B8F-78DA-4D69-A065-310307B8E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12392" name="Text Box 104">
            <a:extLst>
              <a:ext uri="{FF2B5EF4-FFF2-40B4-BE49-F238E27FC236}">
                <a16:creationId xmlns="" xmlns:a16="http://schemas.microsoft.com/office/drawing/2014/main" id="{EBD8DA86-AAD5-498A-9F07-1374248A5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05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12393" name="Text Box 105">
            <a:extLst>
              <a:ext uri="{FF2B5EF4-FFF2-40B4-BE49-F238E27FC236}">
                <a16:creationId xmlns="" xmlns:a16="http://schemas.microsoft.com/office/drawing/2014/main" id="{3B0EC4D9-CABA-4C86-B743-D3BC72A8B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912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12394" name="Text Box 106">
            <a:extLst>
              <a:ext uri="{FF2B5EF4-FFF2-40B4-BE49-F238E27FC236}">
                <a16:creationId xmlns="" xmlns:a16="http://schemas.microsoft.com/office/drawing/2014/main" id="{C2F9CA62-E31E-457B-8E2F-8CE2FBEBF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3581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12395" name="Text Box 107">
            <a:extLst>
              <a:ext uri="{FF2B5EF4-FFF2-40B4-BE49-F238E27FC236}">
                <a16:creationId xmlns="" xmlns:a16="http://schemas.microsoft.com/office/drawing/2014/main" id="{234CA6C9-E6F3-4A87-87DE-5FB77F8A5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5867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12396" name="Text Box 108">
            <a:extLst>
              <a:ext uri="{FF2B5EF4-FFF2-40B4-BE49-F238E27FC236}">
                <a16:creationId xmlns="" xmlns:a16="http://schemas.microsoft.com/office/drawing/2014/main" id="{9B31689E-D9BE-4B48-AD94-88B19E648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3581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12397" name="Text Box 109">
            <a:extLst>
              <a:ext uri="{FF2B5EF4-FFF2-40B4-BE49-F238E27FC236}">
                <a16:creationId xmlns="" xmlns:a16="http://schemas.microsoft.com/office/drawing/2014/main" id="{C4F33CF9-7E8F-4367-B23C-3F599450B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8674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12398" name="Text Box 110">
            <a:extLst>
              <a:ext uri="{FF2B5EF4-FFF2-40B4-BE49-F238E27FC236}">
                <a16:creationId xmlns="" xmlns:a16="http://schemas.microsoft.com/office/drawing/2014/main" id="{ACE280E1-FC65-4027-8851-2A125C4FC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1371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12399" name="Text Box 111">
            <a:extLst>
              <a:ext uri="{FF2B5EF4-FFF2-40B4-BE49-F238E27FC236}">
                <a16:creationId xmlns="" xmlns:a16="http://schemas.microsoft.com/office/drawing/2014/main" id="{5A3456F5-20F4-458E-A215-3B129BFA1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609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12400" name="Text Box 112">
            <a:extLst>
              <a:ext uri="{FF2B5EF4-FFF2-40B4-BE49-F238E27FC236}">
                <a16:creationId xmlns="" xmlns:a16="http://schemas.microsoft.com/office/drawing/2014/main" id="{5F173C88-A026-4826-99F9-20D80C092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371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12401" name="Text Box 113">
            <a:extLst>
              <a:ext uri="{FF2B5EF4-FFF2-40B4-BE49-F238E27FC236}">
                <a16:creationId xmlns="" xmlns:a16="http://schemas.microsoft.com/office/drawing/2014/main" id="{2594F130-D268-44E2-97F8-4202FAA5B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1" y="6096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12402" name="Text Box 114">
            <a:extLst>
              <a:ext uri="{FF2B5EF4-FFF2-40B4-BE49-F238E27FC236}">
                <a16:creationId xmlns="" xmlns:a16="http://schemas.microsoft.com/office/drawing/2014/main" id="{04397D56-4C32-4BE0-828E-2704DDF83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867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12403" name="Text Box 115">
            <a:extLst>
              <a:ext uri="{FF2B5EF4-FFF2-40B4-BE49-F238E27FC236}">
                <a16:creationId xmlns="" xmlns:a16="http://schemas.microsoft.com/office/drawing/2014/main" id="{E0145A95-E34B-4806-8B4C-FBD81E2E3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105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12404" name="Text Box 116">
            <a:extLst>
              <a:ext uri="{FF2B5EF4-FFF2-40B4-BE49-F238E27FC236}">
                <a16:creationId xmlns="" xmlns:a16="http://schemas.microsoft.com/office/drawing/2014/main" id="{B6DF6E81-9F6C-4BCD-8251-5945E1B7E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105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12405" name="Text Box 117">
            <a:extLst>
              <a:ext uri="{FF2B5EF4-FFF2-40B4-BE49-F238E27FC236}">
                <a16:creationId xmlns="" xmlns:a16="http://schemas.microsoft.com/office/drawing/2014/main" id="{DC2E018D-1AEC-4D8D-AC39-5822CD7DF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8674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12406" name="Text Box 118">
            <a:extLst>
              <a:ext uri="{FF2B5EF4-FFF2-40B4-BE49-F238E27FC236}">
                <a16:creationId xmlns="" xmlns:a16="http://schemas.microsoft.com/office/drawing/2014/main" id="{976BB13B-3632-457B-97EE-2CE25915A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371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12407" name="Text Box 119">
            <a:extLst>
              <a:ext uri="{FF2B5EF4-FFF2-40B4-BE49-F238E27FC236}">
                <a16:creationId xmlns="" xmlns:a16="http://schemas.microsoft.com/office/drawing/2014/main" id="{F385571D-F47F-4000-9AE2-A11D62860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13716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12408" name="Text Box 120">
            <a:extLst>
              <a:ext uri="{FF2B5EF4-FFF2-40B4-BE49-F238E27FC236}">
                <a16:creationId xmlns="" xmlns:a16="http://schemas.microsoft.com/office/drawing/2014/main" id="{4341B441-3404-4E57-B3CF-0A130E812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21336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12409" name="Text Box 121">
            <a:extLst>
              <a:ext uri="{FF2B5EF4-FFF2-40B4-BE49-F238E27FC236}">
                <a16:creationId xmlns="" xmlns:a16="http://schemas.microsoft.com/office/drawing/2014/main" id="{21DBC906-ED79-4EEE-98E5-208B38690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51054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12410" name="Text Box 122">
            <a:extLst>
              <a:ext uri="{FF2B5EF4-FFF2-40B4-BE49-F238E27FC236}">
                <a16:creationId xmlns="" xmlns:a16="http://schemas.microsoft.com/office/drawing/2014/main" id="{456B543A-D55D-48B8-9965-C0CE1E7D2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1336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12411" name="Text Box 123">
            <a:extLst>
              <a:ext uri="{FF2B5EF4-FFF2-40B4-BE49-F238E27FC236}">
                <a16:creationId xmlns="" xmlns:a16="http://schemas.microsoft.com/office/drawing/2014/main" id="{10E65DDA-2D85-4026-85F0-B60E80392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105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12412" name="Text Box 124">
            <a:extLst>
              <a:ext uri="{FF2B5EF4-FFF2-40B4-BE49-F238E27FC236}">
                <a16:creationId xmlns="" xmlns:a16="http://schemas.microsoft.com/office/drawing/2014/main" id="{65AFFA5B-E198-4278-BE55-B199EC1A7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8194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12413" name="Text Box 125">
            <a:extLst>
              <a:ext uri="{FF2B5EF4-FFF2-40B4-BE49-F238E27FC236}">
                <a16:creationId xmlns="" xmlns:a16="http://schemas.microsoft.com/office/drawing/2014/main" id="{31622519-E172-49E2-B9DC-305D5EDD1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3434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12414" name="Text Box 126">
            <a:extLst>
              <a:ext uri="{FF2B5EF4-FFF2-40B4-BE49-F238E27FC236}">
                <a16:creationId xmlns="" xmlns:a16="http://schemas.microsoft.com/office/drawing/2014/main" id="{3E0944C3-C7F6-4CB1-A18F-D112E89AE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819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12415" name="Text Box 127">
            <a:extLst>
              <a:ext uri="{FF2B5EF4-FFF2-40B4-BE49-F238E27FC236}">
                <a16:creationId xmlns="" xmlns:a16="http://schemas.microsoft.com/office/drawing/2014/main" id="{45579C63-418B-4840-8FC1-3BE76BD25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43434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12416" name="Text Box 128">
            <a:extLst>
              <a:ext uri="{FF2B5EF4-FFF2-40B4-BE49-F238E27FC236}">
                <a16:creationId xmlns="" xmlns:a16="http://schemas.microsoft.com/office/drawing/2014/main" id="{72E1123C-5B04-4580-9C93-3B4FEAAFC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133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12417" name="Text Box 129">
            <a:extLst>
              <a:ext uri="{FF2B5EF4-FFF2-40B4-BE49-F238E27FC236}">
                <a16:creationId xmlns="" xmlns:a16="http://schemas.microsoft.com/office/drawing/2014/main" id="{D0D7FDE6-D12B-4AC4-AA4C-E283A9BCB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12418" name="Text Box 130">
            <a:extLst>
              <a:ext uri="{FF2B5EF4-FFF2-40B4-BE49-F238E27FC236}">
                <a16:creationId xmlns="" xmlns:a16="http://schemas.microsoft.com/office/drawing/2014/main" id="{CDE73EEF-C682-4069-B996-315E80F7C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8194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12419" name="Text Box 131">
            <a:extLst>
              <a:ext uri="{FF2B5EF4-FFF2-40B4-BE49-F238E27FC236}">
                <a16:creationId xmlns="" xmlns:a16="http://schemas.microsoft.com/office/drawing/2014/main" id="{9DFC89EC-B6FF-4784-8A28-88D374921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819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cxnSp>
        <p:nvCxnSpPr>
          <p:cNvPr id="89220" name="AutoShape 132">
            <a:extLst>
              <a:ext uri="{FF2B5EF4-FFF2-40B4-BE49-F238E27FC236}">
                <a16:creationId xmlns="" xmlns:a16="http://schemas.microsoft.com/office/drawing/2014/main" id="{C441228D-3ACE-4908-8F29-59D200A0EA6B}"/>
              </a:ext>
            </a:extLst>
          </p:cNvPr>
          <p:cNvCxnSpPr>
            <a:cxnSpLocks noChangeShapeType="1"/>
            <a:stCxn id="12319" idx="4"/>
            <a:endCxn id="12361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421" name="Oval 133">
            <a:extLst>
              <a:ext uri="{FF2B5EF4-FFF2-40B4-BE49-F238E27FC236}">
                <a16:creationId xmlns="" xmlns:a16="http://schemas.microsoft.com/office/drawing/2014/main" id="{7691DE4D-C59A-49AF-BDA4-16A57085AA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422" name="Oval 134">
            <a:extLst>
              <a:ext uri="{FF2B5EF4-FFF2-40B4-BE49-F238E27FC236}">
                <a16:creationId xmlns="" xmlns:a16="http://schemas.microsoft.com/office/drawing/2014/main" id="{5279C7B6-F6B3-420E-909B-A5CD3400B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9223" name="AutoShape 135">
            <a:extLst>
              <a:ext uri="{FF2B5EF4-FFF2-40B4-BE49-F238E27FC236}">
                <a16:creationId xmlns="" xmlns:a16="http://schemas.microsoft.com/office/drawing/2014/main" id="{6A8F9E37-1261-4D71-9071-D29FD35A38C6}"/>
              </a:ext>
            </a:extLst>
          </p:cNvPr>
          <p:cNvCxnSpPr>
            <a:cxnSpLocks noChangeShapeType="1"/>
            <a:stCxn id="12421" idx="6"/>
            <a:endCxn id="12422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424" name="Text Box 136">
            <a:extLst>
              <a:ext uri="{FF2B5EF4-FFF2-40B4-BE49-F238E27FC236}">
                <a16:creationId xmlns="" xmlns:a16="http://schemas.microsoft.com/office/drawing/2014/main" id="{EDC10EBF-84CE-4AF6-A257-BE476E803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33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12425" name="Text Box 137">
            <a:extLst>
              <a:ext uri="{FF2B5EF4-FFF2-40B4-BE49-F238E27FC236}">
                <a16:creationId xmlns="" xmlns:a16="http://schemas.microsoft.com/office/drawing/2014/main" id="{EE8621FE-14BC-408F-AD5A-0D6D5C1F0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09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12426" name="Text Box 138">
            <a:extLst>
              <a:ext uri="{FF2B5EF4-FFF2-40B4-BE49-F238E27FC236}">
                <a16:creationId xmlns="" xmlns:a16="http://schemas.microsoft.com/office/drawing/2014/main" id="{13583428-3DDD-44CA-92D3-2C9AC9071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609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12427" name="Oval 139">
            <a:extLst>
              <a:ext uri="{FF2B5EF4-FFF2-40B4-BE49-F238E27FC236}">
                <a16:creationId xmlns="" xmlns:a16="http://schemas.microsoft.com/office/drawing/2014/main" id="{AEF30381-1B1F-462A-B6C9-A762E56030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428" name="Oval 140">
            <a:extLst>
              <a:ext uri="{FF2B5EF4-FFF2-40B4-BE49-F238E27FC236}">
                <a16:creationId xmlns="" xmlns:a16="http://schemas.microsoft.com/office/drawing/2014/main" id="{250674F9-4E74-4485-982F-78D11FBDD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9229" name="AutoShape 141">
            <a:extLst>
              <a:ext uri="{FF2B5EF4-FFF2-40B4-BE49-F238E27FC236}">
                <a16:creationId xmlns="" xmlns:a16="http://schemas.microsoft.com/office/drawing/2014/main" id="{274F625C-97E3-4126-A181-73F0F41B0D4D}"/>
              </a:ext>
            </a:extLst>
          </p:cNvPr>
          <p:cNvCxnSpPr>
            <a:cxnSpLocks noChangeShapeType="1"/>
            <a:stCxn id="12427" idx="6"/>
            <a:endCxn id="12428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430" name="Text Box 142">
            <a:extLst>
              <a:ext uri="{FF2B5EF4-FFF2-40B4-BE49-F238E27FC236}">
                <a16:creationId xmlns="" xmlns:a16="http://schemas.microsoft.com/office/drawing/2014/main" id="{40F5DF8F-FABD-4A37-8E16-DBE9FDE63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67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2431" name="Text Box 143">
            <a:extLst>
              <a:ext uri="{FF2B5EF4-FFF2-40B4-BE49-F238E27FC236}">
                <a16:creationId xmlns="" xmlns:a16="http://schemas.microsoft.com/office/drawing/2014/main" id="{2D0D42EF-3363-40FA-8B8E-4105E64CE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4343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12432" name="Text Box 144">
            <a:extLst>
              <a:ext uri="{FF2B5EF4-FFF2-40B4-BE49-F238E27FC236}">
                <a16:creationId xmlns="" xmlns:a16="http://schemas.microsoft.com/office/drawing/2014/main" id="{A39BE5EB-4EF3-4BA7-9ACF-698A1F01F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1" y="4343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12433" name="Oval 145">
            <a:extLst>
              <a:ext uri="{FF2B5EF4-FFF2-40B4-BE49-F238E27FC236}">
                <a16:creationId xmlns="" xmlns:a16="http://schemas.microsoft.com/office/drawing/2014/main" id="{591A067D-AFBD-45C3-809A-AD616C0800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434" name="Oval 146">
            <a:extLst>
              <a:ext uri="{FF2B5EF4-FFF2-40B4-BE49-F238E27FC236}">
                <a16:creationId xmlns="" xmlns:a16="http://schemas.microsoft.com/office/drawing/2014/main" id="{BBDC0850-4BEB-4032-A033-019A961B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9235" name="AutoShape 147">
            <a:extLst>
              <a:ext uri="{FF2B5EF4-FFF2-40B4-BE49-F238E27FC236}">
                <a16:creationId xmlns="" xmlns:a16="http://schemas.microsoft.com/office/drawing/2014/main" id="{7318B181-6D43-41CC-8B37-D1E4B5F53E01}"/>
              </a:ext>
            </a:extLst>
          </p:cNvPr>
          <p:cNvCxnSpPr>
            <a:cxnSpLocks noChangeShapeType="1"/>
            <a:stCxn id="12433" idx="6"/>
            <a:endCxn id="12434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436" name="Text Box 148">
            <a:extLst>
              <a:ext uri="{FF2B5EF4-FFF2-40B4-BE49-F238E27FC236}">
                <a16:creationId xmlns="" xmlns:a16="http://schemas.microsoft.com/office/drawing/2014/main" id="{9548FC63-3484-4DA7-A5A5-92FCB7C0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05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2437" name="Text Box 149">
            <a:extLst>
              <a:ext uri="{FF2B5EF4-FFF2-40B4-BE49-F238E27FC236}">
                <a16:creationId xmlns="" xmlns:a16="http://schemas.microsoft.com/office/drawing/2014/main" id="{67727D1A-5BB4-49F9-9874-B0326FE82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581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12438" name="Text Box 150">
            <a:extLst>
              <a:ext uri="{FF2B5EF4-FFF2-40B4-BE49-F238E27FC236}">
                <a16:creationId xmlns="" xmlns:a16="http://schemas.microsoft.com/office/drawing/2014/main" id="{5BDA4E06-74B4-4D9A-AEBF-8B25A6511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1" y="3581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12439" name="Text Box 151">
            <a:extLst>
              <a:ext uri="{FF2B5EF4-FFF2-40B4-BE49-F238E27FC236}">
                <a16:creationId xmlns="" xmlns:a16="http://schemas.microsoft.com/office/drawing/2014/main" id="{1C70CF08-D1EA-4CE8-B8F9-8F456B110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1"/>
            <a:ext cx="266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Add Edge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AE322D8C-AE9D-47E6-BA94-3B02C92A3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0A3DE4-4FB6-4EC9-A0E1-EE09FE313AE5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Oval 2">
            <a:extLst>
              <a:ext uri="{FF2B5EF4-FFF2-40B4-BE49-F238E27FC236}">
                <a16:creationId xmlns="" xmlns:a16="http://schemas.microsoft.com/office/drawing/2014/main" id="{DDFAD1EF-D897-473A-8CC9-6CADF7CDA5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315" name="Oval 3">
            <a:extLst>
              <a:ext uri="{FF2B5EF4-FFF2-40B4-BE49-F238E27FC236}">
                <a16:creationId xmlns="" xmlns:a16="http://schemas.microsoft.com/office/drawing/2014/main" id="{20179672-AFA1-43B1-B43D-C6B52F98E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0116" name="AutoShape 4">
            <a:extLst>
              <a:ext uri="{FF2B5EF4-FFF2-40B4-BE49-F238E27FC236}">
                <a16:creationId xmlns="" xmlns:a16="http://schemas.microsoft.com/office/drawing/2014/main" id="{7C6C0DA1-7EE9-47BF-AA96-FEB7489AE52B}"/>
              </a:ext>
            </a:extLst>
          </p:cNvPr>
          <p:cNvCxnSpPr>
            <a:cxnSpLocks noChangeShapeType="1"/>
            <a:stCxn id="13314" idx="6"/>
            <a:endCxn id="13315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17" name="Text Box 5">
            <a:extLst>
              <a:ext uri="{FF2B5EF4-FFF2-40B4-BE49-F238E27FC236}">
                <a16:creationId xmlns="" xmlns:a16="http://schemas.microsoft.com/office/drawing/2014/main" id="{D59E0EC8-F64B-42AC-B3F6-046A625FB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295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13318" name="Oval 6">
            <a:extLst>
              <a:ext uri="{FF2B5EF4-FFF2-40B4-BE49-F238E27FC236}">
                <a16:creationId xmlns="" xmlns:a16="http://schemas.microsoft.com/office/drawing/2014/main" id="{79ABB93F-D44A-47BF-9283-19C641969C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319" name="Oval 7">
            <a:extLst>
              <a:ext uri="{FF2B5EF4-FFF2-40B4-BE49-F238E27FC236}">
                <a16:creationId xmlns="" xmlns:a16="http://schemas.microsoft.com/office/drawing/2014/main" id="{D51E9DA2-BB1B-4A21-A827-330CD1B04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0120" name="AutoShape 8">
            <a:extLst>
              <a:ext uri="{FF2B5EF4-FFF2-40B4-BE49-F238E27FC236}">
                <a16:creationId xmlns="" xmlns:a16="http://schemas.microsoft.com/office/drawing/2014/main" id="{6B7AD25D-B226-4BFC-8A7C-8842A617A66D}"/>
              </a:ext>
            </a:extLst>
          </p:cNvPr>
          <p:cNvCxnSpPr>
            <a:cxnSpLocks noChangeShapeType="1"/>
            <a:stCxn id="13318" idx="6"/>
            <a:endCxn id="13319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1" name="Text Box 9">
            <a:extLst>
              <a:ext uri="{FF2B5EF4-FFF2-40B4-BE49-F238E27FC236}">
                <a16:creationId xmlns="" xmlns:a16="http://schemas.microsoft.com/office/drawing/2014/main" id="{30912C57-1C86-499C-83D1-D7CD87ABF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029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13322" name="Oval 10">
            <a:extLst>
              <a:ext uri="{FF2B5EF4-FFF2-40B4-BE49-F238E27FC236}">
                <a16:creationId xmlns="" xmlns:a16="http://schemas.microsoft.com/office/drawing/2014/main" id="{16A5A092-577F-4AFF-AC2E-AE82E1BCA5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323" name="Oval 11">
            <a:extLst>
              <a:ext uri="{FF2B5EF4-FFF2-40B4-BE49-F238E27FC236}">
                <a16:creationId xmlns="" xmlns:a16="http://schemas.microsoft.com/office/drawing/2014/main" id="{6A2A1FE5-6D7C-45E4-BCDB-22A0EA39E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0124" name="AutoShape 12">
            <a:extLst>
              <a:ext uri="{FF2B5EF4-FFF2-40B4-BE49-F238E27FC236}">
                <a16:creationId xmlns="" xmlns:a16="http://schemas.microsoft.com/office/drawing/2014/main" id="{2BF7CFC4-416F-4D87-8453-62A576291FA8}"/>
              </a:ext>
            </a:extLst>
          </p:cNvPr>
          <p:cNvCxnSpPr>
            <a:cxnSpLocks noChangeShapeType="1"/>
            <a:stCxn id="13322" idx="6"/>
            <a:endCxn id="13323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5" name="Text Box 13">
            <a:extLst>
              <a:ext uri="{FF2B5EF4-FFF2-40B4-BE49-F238E27FC236}">
                <a16:creationId xmlns="" xmlns:a16="http://schemas.microsoft.com/office/drawing/2014/main" id="{9DF69880-6EE7-4AEA-BA44-AF15C4466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295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13326" name="Oval 14">
            <a:extLst>
              <a:ext uri="{FF2B5EF4-FFF2-40B4-BE49-F238E27FC236}">
                <a16:creationId xmlns="" xmlns:a16="http://schemas.microsoft.com/office/drawing/2014/main" id="{A832243C-532C-498F-B204-64A53A4991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327" name="Oval 15">
            <a:extLst>
              <a:ext uri="{FF2B5EF4-FFF2-40B4-BE49-F238E27FC236}">
                <a16:creationId xmlns="" xmlns:a16="http://schemas.microsoft.com/office/drawing/2014/main" id="{B7CEC890-F33D-40BD-B29C-48D9A1E7C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0128" name="AutoShape 16">
            <a:extLst>
              <a:ext uri="{FF2B5EF4-FFF2-40B4-BE49-F238E27FC236}">
                <a16:creationId xmlns="" xmlns:a16="http://schemas.microsoft.com/office/drawing/2014/main" id="{CBB46B2C-60A0-4EE8-AA27-8464A730CDB4}"/>
              </a:ext>
            </a:extLst>
          </p:cNvPr>
          <p:cNvCxnSpPr>
            <a:cxnSpLocks noChangeShapeType="1"/>
            <a:stCxn id="13326" idx="6"/>
            <a:endCxn id="13327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9" name="Text Box 17">
            <a:extLst>
              <a:ext uri="{FF2B5EF4-FFF2-40B4-BE49-F238E27FC236}">
                <a16:creationId xmlns="" xmlns:a16="http://schemas.microsoft.com/office/drawing/2014/main" id="{9C64357F-C80C-4508-949A-931B99844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029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13330" name="Oval 18">
            <a:extLst>
              <a:ext uri="{FF2B5EF4-FFF2-40B4-BE49-F238E27FC236}">
                <a16:creationId xmlns="" xmlns:a16="http://schemas.microsoft.com/office/drawing/2014/main" id="{BF954B62-C699-4E8B-B55D-5F14A574E7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331" name="Oval 19">
            <a:extLst>
              <a:ext uri="{FF2B5EF4-FFF2-40B4-BE49-F238E27FC236}">
                <a16:creationId xmlns="" xmlns:a16="http://schemas.microsoft.com/office/drawing/2014/main" id="{C9F5E8D0-38FB-4109-9018-7C62A4769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0132" name="AutoShape 20">
            <a:extLst>
              <a:ext uri="{FF2B5EF4-FFF2-40B4-BE49-F238E27FC236}">
                <a16:creationId xmlns="" xmlns:a16="http://schemas.microsoft.com/office/drawing/2014/main" id="{9713EFAE-B5E9-4B00-A5CD-47EA2DEF18B9}"/>
              </a:ext>
            </a:extLst>
          </p:cNvPr>
          <p:cNvCxnSpPr>
            <a:cxnSpLocks noChangeShapeType="1"/>
            <a:stCxn id="13330" idx="6"/>
            <a:endCxn id="13331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3" name="Text Box 21">
            <a:extLst>
              <a:ext uri="{FF2B5EF4-FFF2-40B4-BE49-F238E27FC236}">
                <a16:creationId xmlns="" xmlns:a16="http://schemas.microsoft.com/office/drawing/2014/main" id="{FBF1CE60-7DDF-463A-B1E2-C67733823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267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3334" name="Oval 22">
            <a:extLst>
              <a:ext uri="{FF2B5EF4-FFF2-40B4-BE49-F238E27FC236}">
                <a16:creationId xmlns="" xmlns:a16="http://schemas.microsoft.com/office/drawing/2014/main" id="{70686DC0-5B4C-44ED-B763-E701F96A9C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335" name="Oval 23">
            <a:extLst>
              <a:ext uri="{FF2B5EF4-FFF2-40B4-BE49-F238E27FC236}">
                <a16:creationId xmlns="" xmlns:a16="http://schemas.microsoft.com/office/drawing/2014/main" id="{C871AAC8-81FE-4EDE-B76C-24CE796AF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0136" name="AutoShape 24">
            <a:extLst>
              <a:ext uri="{FF2B5EF4-FFF2-40B4-BE49-F238E27FC236}">
                <a16:creationId xmlns="" xmlns:a16="http://schemas.microsoft.com/office/drawing/2014/main" id="{E2A17317-C8B6-47E6-A46D-66534DE2AA79}"/>
              </a:ext>
            </a:extLst>
          </p:cNvPr>
          <p:cNvCxnSpPr>
            <a:cxnSpLocks noChangeShapeType="1"/>
            <a:stCxn id="13334" idx="6"/>
            <a:endCxn id="13335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7" name="Text Box 25">
            <a:extLst>
              <a:ext uri="{FF2B5EF4-FFF2-40B4-BE49-F238E27FC236}">
                <a16:creationId xmlns="" xmlns:a16="http://schemas.microsoft.com/office/drawing/2014/main" id="{E3C067EF-62EF-4F66-88E9-4593C1D28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743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13338" name="Oval 26">
            <a:extLst>
              <a:ext uri="{FF2B5EF4-FFF2-40B4-BE49-F238E27FC236}">
                <a16:creationId xmlns="" xmlns:a16="http://schemas.microsoft.com/office/drawing/2014/main" id="{E7B6494B-EADA-4ED8-943B-C7014C5205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339" name="Oval 27">
            <a:extLst>
              <a:ext uri="{FF2B5EF4-FFF2-40B4-BE49-F238E27FC236}">
                <a16:creationId xmlns="" xmlns:a16="http://schemas.microsoft.com/office/drawing/2014/main" id="{58768F87-187C-4B48-9054-7BFD94E15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0140" name="AutoShape 28">
            <a:extLst>
              <a:ext uri="{FF2B5EF4-FFF2-40B4-BE49-F238E27FC236}">
                <a16:creationId xmlns="" xmlns:a16="http://schemas.microsoft.com/office/drawing/2014/main" id="{78F21A2B-F067-4093-9A5C-BFB87946A876}"/>
              </a:ext>
            </a:extLst>
          </p:cNvPr>
          <p:cNvCxnSpPr>
            <a:cxnSpLocks noChangeShapeType="1"/>
            <a:stCxn id="13338" idx="6"/>
            <a:endCxn id="13339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41" name="Text Box 29">
            <a:extLst>
              <a:ext uri="{FF2B5EF4-FFF2-40B4-BE49-F238E27FC236}">
                <a16:creationId xmlns="" xmlns:a16="http://schemas.microsoft.com/office/drawing/2014/main" id="{4184C124-3890-4517-8A79-21C29618D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3342" name="Oval 30">
            <a:extLst>
              <a:ext uri="{FF2B5EF4-FFF2-40B4-BE49-F238E27FC236}">
                <a16:creationId xmlns="" xmlns:a16="http://schemas.microsoft.com/office/drawing/2014/main" id="{464A0628-2DE3-42BE-B362-C974B5EFB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343" name="Oval 31">
            <a:extLst>
              <a:ext uri="{FF2B5EF4-FFF2-40B4-BE49-F238E27FC236}">
                <a16:creationId xmlns="" xmlns:a16="http://schemas.microsoft.com/office/drawing/2014/main" id="{0ACCE8BC-A57F-4D19-831D-A6CC9E3F5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344" name="Oval 32">
            <a:extLst>
              <a:ext uri="{FF2B5EF4-FFF2-40B4-BE49-F238E27FC236}">
                <a16:creationId xmlns="" xmlns:a16="http://schemas.microsoft.com/office/drawing/2014/main" id="{2BB3A664-A268-4B02-97D7-9236711EE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345" name="Oval 33">
            <a:extLst>
              <a:ext uri="{FF2B5EF4-FFF2-40B4-BE49-F238E27FC236}">
                <a16:creationId xmlns="" xmlns:a16="http://schemas.microsoft.com/office/drawing/2014/main" id="{6CCBD8CB-8D30-4382-9842-80DFF956C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346" name="Oval 34">
            <a:extLst>
              <a:ext uri="{FF2B5EF4-FFF2-40B4-BE49-F238E27FC236}">
                <a16:creationId xmlns="" xmlns:a16="http://schemas.microsoft.com/office/drawing/2014/main" id="{ECE581F2-DDAB-40AC-BF22-D56193D15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0147" name="AutoShape 35">
            <a:extLst>
              <a:ext uri="{FF2B5EF4-FFF2-40B4-BE49-F238E27FC236}">
                <a16:creationId xmlns="" xmlns:a16="http://schemas.microsoft.com/office/drawing/2014/main" id="{B946BCAF-E52F-49FC-87AC-17666394E823}"/>
              </a:ext>
            </a:extLst>
          </p:cNvPr>
          <p:cNvCxnSpPr>
            <a:cxnSpLocks noChangeShapeType="1"/>
            <a:stCxn id="13338" idx="3"/>
            <a:endCxn id="13343" idx="7"/>
          </p:cNvCxnSpPr>
          <p:nvPr/>
        </p:nvCxnSpPr>
        <p:spPr bwMode="auto">
          <a:xfrm flipH="1">
            <a:off x="1152525" y="2447926"/>
            <a:ext cx="666750" cy="12001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48" name="AutoShape 36">
            <a:extLst>
              <a:ext uri="{FF2B5EF4-FFF2-40B4-BE49-F238E27FC236}">
                <a16:creationId xmlns="" xmlns:a16="http://schemas.microsoft.com/office/drawing/2014/main" id="{B7B1C067-76D3-4CBF-BD91-F3B505DBB903}"/>
              </a:ext>
            </a:extLst>
          </p:cNvPr>
          <p:cNvCxnSpPr>
            <a:cxnSpLocks noChangeShapeType="1"/>
            <a:stCxn id="13343" idx="5"/>
            <a:endCxn id="13344" idx="1"/>
          </p:cNvCxnSpPr>
          <p:nvPr/>
        </p:nvCxnSpPr>
        <p:spPr bwMode="auto">
          <a:xfrm>
            <a:off x="1152525" y="3971926"/>
            <a:ext cx="819150" cy="18097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49" name="AutoShape 37">
            <a:extLst>
              <a:ext uri="{FF2B5EF4-FFF2-40B4-BE49-F238E27FC236}">
                <a16:creationId xmlns="" xmlns:a16="http://schemas.microsoft.com/office/drawing/2014/main" id="{C8F093E8-728B-4F0A-8657-FACB046A97CB}"/>
              </a:ext>
            </a:extLst>
          </p:cNvPr>
          <p:cNvCxnSpPr>
            <a:cxnSpLocks noChangeShapeType="1"/>
            <a:stCxn id="13344" idx="7"/>
            <a:endCxn id="13346" idx="4"/>
          </p:cNvCxnSpPr>
          <p:nvPr/>
        </p:nvCxnSpPr>
        <p:spPr bwMode="auto">
          <a:xfrm flipV="1">
            <a:off x="2295527" y="4495801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50" name="AutoShape 38">
            <a:extLst>
              <a:ext uri="{FF2B5EF4-FFF2-40B4-BE49-F238E27FC236}">
                <a16:creationId xmlns="" xmlns:a16="http://schemas.microsoft.com/office/drawing/2014/main" id="{47B0DC85-3857-4843-AD79-45A5C89B234E}"/>
              </a:ext>
            </a:extLst>
          </p:cNvPr>
          <p:cNvCxnSpPr>
            <a:cxnSpLocks noChangeShapeType="1"/>
            <a:stCxn id="13345" idx="3"/>
            <a:endCxn id="13346" idx="7"/>
          </p:cNvCxnSpPr>
          <p:nvPr/>
        </p:nvCxnSpPr>
        <p:spPr bwMode="auto">
          <a:xfrm flipH="1">
            <a:off x="2905125" y="3438526"/>
            <a:ext cx="438150" cy="6667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51" name="AutoShape 39">
            <a:extLst>
              <a:ext uri="{FF2B5EF4-FFF2-40B4-BE49-F238E27FC236}">
                <a16:creationId xmlns="" xmlns:a16="http://schemas.microsoft.com/office/drawing/2014/main" id="{7E85E640-016D-4296-B550-D7AB3FC04D20}"/>
              </a:ext>
            </a:extLst>
          </p:cNvPr>
          <p:cNvCxnSpPr>
            <a:cxnSpLocks noChangeShapeType="1"/>
            <a:stCxn id="13342" idx="4"/>
            <a:endCxn id="13346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52" name="AutoShape 40">
            <a:extLst>
              <a:ext uri="{FF2B5EF4-FFF2-40B4-BE49-F238E27FC236}">
                <a16:creationId xmlns="" xmlns:a16="http://schemas.microsoft.com/office/drawing/2014/main" id="{DDC357A8-1585-4686-A0C0-0BB472D6E394}"/>
              </a:ext>
            </a:extLst>
          </p:cNvPr>
          <p:cNvCxnSpPr>
            <a:cxnSpLocks noChangeShapeType="1"/>
            <a:stCxn id="13338" idx="4"/>
            <a:endCxn id="13344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53" name="AutoShape 41">
            <a:extLst>
              <a:ext uri="{FF2B5EF4-FFF2-40B4-BE49-F238E27FC236}">
                <a16:creationId xmlns="" xmlns:a16="http://schemas.microsoft.com/office/drawing/2014/main" id="{B36BB041-5316-4117-B0E8-45F83E070556}"/>
              </a:ext>
            </a:extLst>
          </p:cNvPr>
          <p:cNvCxnSpPr>
            <a:cxnSpLocks noChangeShapeType="1"/>
            <a:stCxn id="13339" idx="3"/>
            <a:endCxn id="13342" idx="7"/>
          </p:cNvCxnSpPr>
          <p:nvPr/>
        </p:nvCxnSpPr>
        <p:spPr bwMode="auto">
          <a:xfrm flipH="1">
            <a:off x="2905125" y="2447926"/>
            <a:ext cx="514350" cy="5905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54" name="AutoShape 42">
            <a:extLst>
              <a:ext uri="{FF2B5EF4-FFF2-40B4-BE49-F238E27FC236}">
                <a16:creationId xmlns="" xmlns:a16="http://schemas.microsoft.com/office/drawing/2014/main" id="{3C6ECA3B-2294-4771-B460-09220003A104}"/>
              </a:ext>
            </a:extLst>
          </p:cNvPr>
          <p:cNvCxnSpPr>
            <a:cxnSpLocks noChangeShapeType="1"/>
            <a:stCxn id="13339" idx="4"/>
            <a:endCxn id="13345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55" name="Oval 43">
            <a:extLst>
              <a:ext uri="{FF2B5EF4-FFF2-40B4-BE49-F238E27FC236}">
                <a16:creationId xmlns="" xmlns:a16="http://schemas.microsoft.com/office/drawing/2014/main" id="{4D6CE384-1A7C-4FA7-8D30-44B64DC473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356" name="Oval 44">
            <a:extLst>
              <a:ext uri="{FF2B5EF4-FFF2-40B4-BE49-F238E27FC236}">
                <a16:creationId xmlns="" xmlns:a16="http://schemas.microsoft.com/office/drawing/2014/main" id="{38CE9D91-3C04-4F5B-BDAA-9775AD48A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0157" name="AutoShape 45">
            <a:extLst>
              <a:ext uri="{FF2B5EF4-FFF2-40B4-BE49-F238E27FC236}">
                <a16:creationId xmlns="" xmlns:a16="http://schemas.microsoft.com/office/drawing/2014/main" id="{F5720C2D-FA48-457A-8DB4-7AE22DCB8D09}"/>
              </a:ext>
            </a:extLst>
          </p:cNvPr>
          <p:cNvCxnSpPr>
            <a:cxnSpLocks noChangeShapeType="1"/>
            <a:stCxn id="13355" idx="6"/>
            <a:endCxn id="13356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58" name="Text Box 46">
            <a:extLst>
              <a:ext uri="{FF2B5EF4-FFF2-40B4-BE49-F238E27FC236}">
                <a16:creationId xmlns="" xmlns:a16="http://schemas.microsoft.com/office/drawing/2014/main" id="{FA73C74C-E654-4480-BDF9-DE37F3A8B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505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3359" name="Oval 47">
            <a:extLst>
              <a:ext uri="{FF2B5EF4-FFF2-40B4-BE49-F238E27FC236}">
                <a16:creationId xmlns="" xmlns:a16="http://schemas.microsoft.com/office/drawing/2014/main" id="{E6E448BC-6C2E-4965-A819-7A5EE45785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360" name="Oval 48">
            <a:extLst>
              <a:ext uri="{FF2B5EF4-FFF2-40B4-BE49-F238E27FC236}">
                <a16:creationId xmlns="" xmlns:a16="http://schemas.microsoft.com/office/drawing/2014/main" id="{E9063148-F172-48C9-9AC3-C7A37EFC2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0161" name="AutoShape 49">
            <a:extLst>
              <a:ext uri="{FF2B5EF4-FFF2-40B4-BE49-F238E27FC236}">
                <a16:creationId xmlns="" xmlns:a16="http://schemas.microsoft.com/office/drawing/2014/main" id="{29D1F771-E05F-44A2-B91E-1F3163CE3DAA}"/>
              </a:ext>
            </a:extLst>
          </p:cNvPr>
          <p:cNvCxnSpPr>
            <a:cxnSpLocks noChangeShapeType="1"/>
            <a:stCxn id="13359" idx="6"/>
            <a:endCxn id="13360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62" name="Text Box 50">
            <a:extLst>
              <a:ext uri="{FF2B5EF4-FFF2-40B4-BE49-F238E27FC236}">
                <a16:creationId xmlns="" xmlns:a16="http://schemas.microsoft.com/office/drawing/2014/main" id="{603356B4-A415-40C9-83DC-110A486F8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791201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10</a:t>
            </a:r>
          </a:p>
        </p:txBody>
      </p:sp>
      <p:sp>
        <p:nvSpPr>
          <p:cNvPr id="13363" name="Oval 51">
            <a:extLst>
              <a:ext uri="{FF2B5EF4-FFF2-40B4-BE49-F238E27FC236}">
                <a16:creationId xmlns="" xmlns:a16="http://schemas.microsoft.com/office/drawing/2014/main" id="{588DE669-3CBD-4262-A78E-A6B1C4FA10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364" name="Oval 52">
            <a:extLst>
              <a:ext uri="{FF2B5EF4-FFF2-40B4-BE49-F238E27FC236}">
                <a16:creationId xmlns="" xmlns:a16="http://schemas.microsoft.com/office/drawing/2014/main" id="{E9D5B117-A864-4060-9896-6C8D13C0C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0165" name="AutoShape 53">
            <a:extLst>
              <a:ext uri="{FF2B5EF4-FFF2-40B4-BE49-F238E27FC236}">
                <a16:creationId xmlns="" xmlns:a16="http://schemas.microsoft.com/office/drawing/2014/main" id="{BBA49A90-D8BE-4F7E-B3F2-E0EF630E2DF9}"/>
              </a:ext>
            </a:extLst>
          </p:cNvPr>
          <p:cNvCxnSpPr>
            <a:cxnSpLocks noChangeShapeType="1"/>
            <a:stCxn id="13363" idx="6"/>
            <a:endCxn id="13364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66" name="Text Box 54">
            <a:extLst>
              <a:ext uri="{FF2B5EF4-FFF2-40B4-BE49-F238E27FC236}">
                <a16:creationId xmlns="" xmlns:a16="http://schemas.microsoft.com/office/drawing/2014/main" id="{B13B5822-82A6-4AEA-8017-9BA650A0C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33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13367" name="Oval 55">
            <a:extLst>
              <a:ext uri="{FF2B5EF4-FFF2-40B4-BE49-F238E27FC236}">
                <a16:creationId xmlns="" xmlns:a16="http://schemas.microsoft.com/office/drawing/2014/main" id="{6380FC8A-8671-4909-81F4-BFCD8B3177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368" name="Oval 56">
            <a:extLst>
              <a:ext uri="{FF2B5EF4-FFF2-40B4-BE49-F238E27FC236}">
                <a16:creationId xmlns="" xmlns:a16="http://schemas.microsoft.com/office/drawing/2014/main" id="{B725CFF0-3D67-43FC-BF9D-62BFA8F6F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0169" name="AutoShape 57">
            <a:extLst>
              <a:ext uri="{FF2B5EF4-FFF2-40B4-BE49-F238E27FC236}">
                <a16:creationId xmlns="" xmlns:a16="http://schemas.microsoft.com/office/drawing/2014/main" id="{DCD0A0C2-7158-4DFA-9810-C9422973F958}"/>
              </a:ext>
            </a:extLst>
          </p:cNvPr>
          <p:cNvCxnSpPr>
            <a:cxnSpLocks noChangeShapeType="1"/>
            <a:stCxn id="13367" idx="6"/>
            <a:endCxn id="13368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70" name="Text Box 58">
            <a:extLst>
              <a:ext uri="{FF2B5EF4-FFF2-40B4-BE49-F238E27FC236}">
                <a16:creationId xmlns="" xmlns:a16="http://schemas.microsoft.com/office/drawing/2014/main" id="{36278F97-B194-4C21-9DEE-C83C8FB82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791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6</a:t>
            </a:r>
          </a:p>
        </p:txBody>
      </p:sp>
      <p:sp>
        <p:nvSpPr>
          <p:cNvPr id="13371" name="Oval 59">
            <a:extLst>
              <a:ext uri="{FF2B5EF4-FFF2-40B4-BE49-F238E27FC236}">
                <a16:creationId xmlns="" xmlns:a16="http://schemas.microsoft.com/office/drawing/2014/main" id="{563BEAD9-1F24-4A77-B677-26232FFC59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372" name="Oval 60">
            <a:extLst>
              <a:ext uri="{FF2B5EF4-FFF2-40B4-BE49-F238E27FC236}">
                <a16:creationId xmlns="" xmlns:a16="http://schemas.microsoft.com/office/drawing/2014/main" id="{CC8CA899-397B-4D1B-967E-B2B6EFE0B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0173" name="AutoShape 61">
            <a:extLst>
              <a:ext uri="{FF2B5EF4-FFF2-40B4-BE49-F238E27FC236}">
                <a16:creationId xmlns="" xmlns:a16="http://schemas.microsoft.com/office/drawing/2014/main" id="{DAFDE758-0657-4210-90B6-656D0F34D281}"/>
              </a:ext>
            </a:extLst>
          </p:cNvPr>
          <p:cNvCxnSpPr>
            <a:cxnSpLocks noChangeShapeType="1"/>
            <a:stCxn id="13371" idx="6"/>
            <a:endCxn id="13372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74" name="Text Box 62">
            <a:extLst>
              <a:ext uri="{FF2B5EF4-FFF2-40B4-BE49-F238E27FC236}">
                <a16:creationId xmlns="" xmlns:a16="http://schemas.microsoft.com/office/drawing/2014/main" id="{35E7599A-92D8-4B36-B849-DF5279C0A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057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13375" name="Oval 63">
            <a:extLst>
              <a:ext uri="{FF2B5EF4-FFF2-40B4-BE49-F238E27FC236}">
                <a16:creationId xmlns="" xmlns:a16="http://schemas.microsoft.com/office/drawing/2014/main" id="{43C0297C-377C-4061-B8EC-A94D861A96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376" name="Oval 64">
            <a:extLst>
              <a:ext uri="{FF2B5EF4-FFF2-40B4-BE49-F238E27FC236}">
                <a16:creationId xmlns="" xmlns:a16="http://schemas.microsoft.com/office/drawing/2014/main" id="{D6016915-C4F8-4814-AD46-8A88ECAD1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0177" name="AutoShape 65">
            <a:extLst>
              <a:ext uri="{FF2B5EF4-FFF2-40B4-BE49-F238E27FC236}">
                <a16:creationId xmlns="" xmlns:a16="http://schemas.microsoft.com/office/drawing/2014/main" id="{A295612D-A6C3-4F4B-90B9-9C0F7B1AD0C1}"/>
              </a:ext>
            </a:extLst>
          </p:cNvPr>
          <p:cNvCxnSpPr>
            <a:cxnSpLocks noChangeShapeType="1"/>
            <a:stCxn id="13375" idx="6"/>
            <a:endCxn id="13376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78" name="Text Box 66">
            <a:extLst>
              <a:ext uri="{FF2B5EF4-FFF2-40B4-BE49-F238E27FC236}">
                <a16:creationId xmlns="" xmlns:a16="http://schemas.microsoft.com/office/drawing/2014/main" id="{F4A9FA89-B21C-442E-8995-C1710971A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743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13379" name="Oval 67">
            <a:extLst>
              <a:ext uri="{FF2B5EF4-FFF2-40B4-BE49-F238E27FC236}">
                <a16:creationId xmlns="" xmlns:a16="http://schemas.microsoft.com/office/drawing/2014/main" id="{B5313990-4832-41FE-BA3F-3E377CDC0F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380" name="Oval 68">
            <a:extLst>
              <a:ext uri="{FF2B5EF4-FFF2-40B4-BE49-F238E27FC236}">
                <a16:creationId xmlns="" xmlns:a16="http://schemas.microsoft.com/office/drawing/2014/main" id="{DF71C88E-B38E-4EF1-A99A-ECFA552E3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0181" name="AutoShape 69">
            <a:extLst>
              <a:ext uri="{FF2B5EF4-FFF2-40B4-BE49-F238E27FC236}">
                <a16:creationId xmlns="" xmlns:a16="http://schemas.microsoft.com/office/drawing/2014/main" id="{F8C0A2B8-1C64-4C75-B6AF-7907992F5B48}"/>
              </a:ext>
            </a:extLst>
          </p:cNvPr>
          <p:cNvCxnSpPr>
            <a:cxnSpLocks noChangeShapeType="1"/>
            <a:stCxn id="13379" idx="6"/>
            <a:endCxn id="13380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82" name="Text Box 70">
            <a:extLst>
              <a:ext uri="{FF2B5EF4-FFF2-40B4-BE49-F238E27FC236}">
                <a16:creationId xmlns="" xmlns:a16="http://schemas.microsoft.com/office/drawing/2014/main" id="{3DF54D03-A134-4A5A-AB3D-296997BE6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057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13383" name="Rectangle 71">
            <a:extLst>
              <a:ext uri="{FF2B5EF4-FFF2-40B4-BE49-F238E27FC236}">
                <a16:creationId xmlns="" xmlns:a16="http://schemas.microsoft.com/office/drawing/2014/main" id="{31A29401-1FD0-4791-AD1A-93552A410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384" name="Oval 72">
            <a:extLst>
              <a:ext uri="{FF2B5EF4-FFF2-40B4-BE49-F238E27FC236}">
                <a16:creationId xmlns="" xmlns:a16="http://schemas.microsoft.com/office/drawing/2014/main" id="{303D6465-9EA5-4C3A-89F4-7BBA03C7A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385" name="Oval 73">
            <a:extLst>
              <a:ext uri="{FF2B5EF4-FFF2-40B4-BE49-F238E27FC236}">
                <a16:creationId xmlns="" xmlns:a16="http://schemas.microsoft.com/office/drawing/2014/main" id="{F4A5D977-FAFE-4A75-82EF-2968D7D18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386" name="Oval 74">
            <a:extLst>
              <a:ext uri="{FF2B5EF4-FFF2-40B4-BE49-F238E27FC236}">
                <a16:creationId xmlns="" xmlns:a16="http://schemas.microsoft.com/office/drawing/2014/main" id="{D50B237E-0530-4DDA-BE16-559567626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0187" name="AutoShape 75">
            <a:extLst>
              <a:ext uri="{FF2B5EF4-FFF2-40B4-BE49-F238E27FC236}">
                <a16:creationId xmlns="" xmlns:a16="http://schemas.microsoft.com/office/drawing/2014/main" id="{814536F8-F2F4-4A09-8CA2-B6FBCC6B227F}"/>
              </a:ext>
            </a:extLst>
          </p:cNvPr>
          <p:cNvCxnSpPr>
            <a:cxnSpLocks noChangeShapeType="1"/>
            <a:stCxn id="13344" idx="6"/>
            <a:endCxn id="13384" idx="3"/>
          </p:cNvCxnSpPr>
          <p:nvPr/>
        </p:nvCxnSpPr>
        <p:spPr bwMode="auto">
          <a:xfrm flipV="1">
            <a:off x="2362202" y="54197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88" name="AutoShape 76">
            <a:extLst>
              <a:ext uri="{FF2B5EF4-FFF2-40B4-BE49-F238E27FC236}">
                <a16:creationId xmlns="" xmlns:a16="http://schemas.microsoft.com/office/drawing/2014/main" id="{CF1B612F-F6F4-4D6C-ACD6-2725C8A449DE}"/>
              </a:ext>
            </a:extLst>
          </p:cNvPr>
          <p:cNvCxnSpPr>
            <a:cxnSpLocks noChangeShapeType="1"/>
            <a:stCxn id="13344" idx="2"/>
            <a:endCxn id="13385" idx="5"/>
          </p:cNvCxnSpPr>
          <p:nvPr/>
        </p:nvCxnSpPr>
        <p:spPr bwMode="auto">
          <a:xfrm flipH="1" flipV="1">
            <a:off x="1304927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89" name="AutoShape 77">
            <a:extLst>
              <a:ext uri="{FF2B5EF4-FFF2-40B4-BE49-F238E27FC236}">
                <a16:creationId xmlns="" xmlns:a16="http://schemas.microsoft.com/office/drawing/2014/main" id="{002DD1ED-F5D5-46DF-B487-09D514CD69DF}"/>
              </a:ext>
            </a:extLst>
          </p:cNvPr>
          <p:cNvCxnSpPr>
            <a:cxnSpLocks noChangeShapeType="1"/>
            <a:stCxn id="13343" idx="1"/>
            <a:endCxn id="13386" idx="5"/>
          </p:cNvCxnSpPr>
          <p:nvPr/>
        </p:nvCxnSpPr>
        <p:spPr bwMode="auto">
          <a:xfrm flipH="1" flipV="1">
            <a:off x="542925" y="3286126"/>
            <a:ext cx="285750" cy="3619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90" name="AutoShape 78">
            <a:extLst>
              <a:ext uri="{FF2B5EF4-FFF2-40B4-BE49-F238E27FC236}">
                <a16:creationId xmlns="" xmlns:a16="http://schemas.microsoft.com/office/drawing/2014/main" id="{F3242A0B-4AE7-4929-B9B7-916EF6BE0D4D}"/>
              </a:ext>
            </a:extLst>
          </p:cNvPr>
          <p:cNvCxnSpPr>
            <a:cxnSpLocks noChangeShapeType="1"/>
            <a:stCxn id="13384" idx="1"/>
            <a:endCxn id="13346" idx="5"/>
          </p:cNvCxnSpPr>
          <p:nvPr/>
        </p:nvCxnSpPr>
        <p:spPr bwMode="auto">
          <a:xfrm flipH="1" flipV="1">
            <a:off x="2905125" y="4429126"/>
            <a:ext cx="438150" cy="6667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91" name="AutoShape 79">
            <a:extLst>
              <a:ext uri="{FF2B5EF4-FFF2-40B4-BE49-F238E27FC236}">
                <a16:creationId xmlns="" xmlns:a16="http://schemas.microsoft.com/office/drawing/2014/main" id="{004C1CF3-1932-43FC-807C-8FCD35E62BCE}"/>
              </a:ext>
            </a:extLst>
          </p:cNvPr>
          <p:cNvCxnSpPr>
            <a:cxnSpLocks noChangeShapeType="1"/>
            <a:stCxn id="13345" idx="4"/>
            <a:endCxn id="13384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92" name="AutoShape 80">
            <a:extLst>
              <a:ext uri="{FF2B5EF4-FFF2-40B4-BE49-F238E27FC236}">
                <a16:creationId xmlns="" xmlns:a16="http://schemas.microsoft.com/office/drawing/2014/main" id="{F0AB064E-83B2-49FF-BCFC-8B7E483CA485}"/>
              </a:ext>
            </a:extLst>
          </p:cNvPr>
          <p:cNvCxnSpPr>
            <a:cxnSpLocks noChangeShapeType="1"/>
            <a:stCxn id="13386" idx="7"/>
            <a:endCxn id="13338" idx="2"/>
          </p:cNvCxnSpPr>
          <p:nvPr/>
        </p:nvCxnSpPr>
        <p:spPr bwMode="auto">
          <a:xfrm flipV="1">
            <a:off x="542927" y="2286001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93" name="Text Box 81">
            <a:extLst>
              <a:ext uri="{FF2B5EF4-FFF2-40B4-BE49-F238E27FC236}">
                <a16:creationId xmlns="" xmlns:a16="http://schemas.microsoft.com/office/drawing/2014/main" id="{EDCA44A5-653A-469F-A597-E174C992C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13394" name="Text Box 82">
            <a:extLst>
              <a:ext uri="{FF2B5EF4-FFF2-40B4-BE49-F238E27FC236}">
                <a16:creationId xmlns="" xmlns:a16="http://schemas.microsoft.com/office/drawing/2014/main" id="{84855376-0E34-4C1E-9EA1-5DAB12B29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13395" name="Text Box 83">
            <a:extLst>
              <a:ext uri="{FF2B5EF4-FFF2-40B4-BE49-F238E27FC236}">
                <a16:creationId xmlns="" xmlns:a16="http://schemas.microsoft.com/office/drawing/2014/main" id="{FDD10828-243A-4772-A468-8D7D17652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657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13396" name="Text Box 84">
            <a:extLst>
              <a:ext uri="{FF2B5EF4-FFF2-40B4-BE49-F238E27FC236}">
                <a16:creationId xmlns="" xmlns:a16="http://schemas.microsoft.com/office/drawing/2014/main" id="{86213097-D3F7-460B-BA14-A6F601EFD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14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13397" name="Text Box 85">
            <a:extLst>
              <a:ext uri="{FF2B5EF4-FFF2-40B4-BE49-F238E27FC236}">
                <a16:creationId xmlns="" xmlns:a16="http://schemas.microsoft.com/office/drawing/2014/main" id="{DD3027A3-F796-44A5-9466-D67459B9D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90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13398" name="Text Box 86">
            <a:extLst>
              <a:ext uri="{FF2B5EF4-FFF2-40B4-BE49-F238E27FC236}">
                <a16:creationId xmlns="" xmlns:a16="http://schemas.microsoft.com/office/drawing/2014/main" id="{7038FB30-82F2-400A-977F-89023E0C9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13399" name="Text Box 87">
            <a:extLst>
              <a:ext uri="{FF2B5EF4-FFF2-40B4-BE49-F238E27FC236}">
                <a16:creationId xmlns="" xmlns:a16="http://schemas.microsoft.com/office/drawing/2014/main" id="{167D2D5B-B5CE-4C4E-9FA4-9CBA13AFE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38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13400" name="Text Box 88">
            <a:extLst>
              <a:ext uri="{FF2B5EF4-FFF2-40B4-BE49-F238E27FC236}">
                <a16:creationId xmlns="" xmlns:a16="http://schemas.microsoft.com/office/drawing/2014/main" id="{274ED5A8-0DF8-46BB-9C49-24405BF3A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638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13401" name="Text Box 89">
            <a:extLst>
              <a:ext uri="{FF2B5EF4-FFF2-40B4-BE49-F238E27FC236}">
                <a16:creationId xmlns="" xmlns:a16="http://schemas.microsoft.com/office/drawing/2014/main" id="{880982DD-5C6D-48AD-B500-2933CC1EB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76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3402" name="Text Box 90">
            <a:extLst>
              <a:ext uri="{FF2B5EF4-FFF2-40B4-BE49-F238E27FC236}">
                <a16:creationId xmlns="" xmlns:a16="http://schemas.microsoft.com/office/drawing/2014/main" id="{86EF7FBF-27C8-4F5E-AE90-F4496A67B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715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13403" name="Text Box 91">
            <a:extLst>
              <a:ext uri="{FF2B5EF4-FFF2-40B4-BE49-F238E27FC236}">
                <a16:creationId xmlns="" xmlns:a16="http://schemas.microsoft.com/office/drawing/2014/main" id="{EA9058B9-EFE2-4785-B32E-4231E4BCF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13404" name="Text Box 92">
            <a:extLst>
              <a:ext uri="{FF2B5EF4-FFF2-40B4-BE49-F238E27FC236}">
                <a16:creationId xmlns="" xmlns:a16="http://schemas.microsoft.com/office/drawing/2014/main" id="{673D05D1-0A64-4FD1-9D5A-8EFA156CA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6</a:t>
            </a:r>
          </a:p>
        </p:txBody>
      </p:sp>
      <p:sp>
        <p:nvSpPr>
          <p:cNvPr id="13405" name="Text Box 93">
            <a:extLst>
              <a:ext uri="{FF2B5EF4-FFF2-40B4-BE49-F238E27FC236}">
                <a16:creationId xmlns="" xmlns:a16="http://schemas.microsoft.com/office/drawing/2014/main" id="{1AC4B254-A8DD-4DA5-9B4D-87DF4E5F3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62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3406" name="Text Box 94">
            <a:extLst>
              <a:ext uri="{FF2B5EF4-FFF2-40B4-BE49-F238E27FC236}">
                <a16:creationId xmlns="" xmlns:a16="http://schemas.microsoft.com/office/drawing/2014/main" id="{2DBEBC9C-66F3-49A5-8475-BDD8F149A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971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3407" name="Text Box 95">
            <a:extLst>
              <a:ext uri="{FF2B5EF4-FFF2-40B4-BE49-F238E27FC236}">
                <a16:creationId xmlns="" xmlns:a16="http://schemas.microsoft.com/office/drawing/2014/main" id="{8E617B32-54B9-4C21-8654-42E5F1494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86201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10</a:t>
            </a:r>
          </a:p>
        </p:txBody>
      </p:sp>
      <p:sp>
        <p:nvSpPr>
          <p:cNvPr id="13408" name="Text Box 96">
            <a:extLst>
              <a:ext uri="{FF2B5EF4-FFF2-40B4-BE49-F238E27FC236}">
                <a16:creationId xmlns="" xmlns:a16="http://schemas.microsoft.com/office/drawing/2014/main" id="{8238310A-EF09-40B8-88CB-DF52204BC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13409" name="Text Box 97">
            <a:extLst>
              <a:ext uri="{FF2B5EF4-FFF2-40B4-BE49-F238E27FC236}">
                <a16:creationId xmlns="" xmlns:a16="http://schemas.microsoft.com/office/drawing/2014/main" id="{26998E37-4EE6-43A5-BE0B-29FA83DCA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2133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13410" name="Text Box 98">
            <a:extLst>
              <a:ext uri="{FF2B5EF4-FFF2-40B4-BE49-F238E27FC236}">
                <a16:creationId xmlns="" xmlns:a16="http://schemas.microsoft.com/office/drawing/2014/main" id="{8DE1AE26-CDFC-49B1-BCD6-24647C55E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1" y="2133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13411" name="Text Box 99">
            <a:extLst>
              <a:ext uri="{FF2B5EF4-FFF2-40B4-BE49-F238E27FC236}">
                <a16:creationId xmlns="" xmlns:a16="http://schemas.microsoft.com/office/drawing/2014/main" id="{C05EF74F-BA66-4E93-BF47-D8BB70D89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7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13412" name="Text Box 100">
            <a:extLst>
              <a:ext uri="{FF2B5EF4-FFF2-40B4-BE49-F238E27FC236}">
                <a16:creationId xmlns="" xmlns:a16="http://schemas.microsoft.com/office/drawing/2014/main" id="{6F7F17A0-B2F7-4023-B59B-6AE79FED4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13413" name="Text Box 101">
            <a:extLst>
              <a:ext uri="{FF2B5EF4-FFF2-40B4-BE49-F238E27FC236}">
                <a16:creationId xmlns="" xmlns:a16="http://schemas.microsoft.com/office/drawing/2014/main" id="{34C82BA8-C342-46EA-A46A-4C21FA67D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1" y="31242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13414" name="Text Box 102">
            <a:extLst>
              <a:ext uri="{FF2B5EF4-FFF2-40B4-BE49-F238E27FC236}">
                <a16:creationId xmlns="" xmlns:a16="http://schemas.microsoft.com/office/drawing/2014/main" id="{D3E606CA-90BC-4AAC-AF77-0EDFCCB8C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13415" name="Text Box 103">
            <a:extLst>
              <a:ext uri="{FF2B5EF4-FFF2-40B4-BE49-F238E27FC236}">
                <a16:creationId xmlns="" xmlns:a16="http://schemas.microsoft.com/office/drawing/2014/main" id="{49210E3B-0626-4352-8B6F-B2AE82A67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13416" name="Text Box 104">
            <a:extLst>
              <a:ext uri="{FF2B5EF4-FFF2-40B4-BE49-F238E27FC236}">
                <a16:creationId xmlns="" xmlns:a16="http://schemas.microsoft.com/office/drawing/2014/main" id="{63520905-5E46-414C-803B-DDCE85938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05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13417" name="Text Box 105">
            <a:extLst>
              <a:ext uri="{FF2B5EF4-FFF2-40B4-BE49-F238E27FC236}">
                <a16:creationId xmlns="" xmlns:a16="http://schemas.microsoft.com/office/drawing/2014/main" id="{BA49ABE1-5945-4736-983A-962A436AD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912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13418" name="Text Box 106">
            <a:extLst>
              <a:ext uri="{FF2B5EF4-FFF2-40B4-BE49-F238E27FC236}">
                <a16:creationId xmlns="" xmlns:a16="http://schemas.microsoft.com/office/drawing/2014/main" id="{E5D18CA2-8236-409A-99CF-A92BFA9BE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3581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13419" name="Text Box 107">
            <a:extLst>
              <a:ext uri="{FF2B5EF4-FFF2-40B4-BE49-F238E27FC236}">
                <a16:creationId xmlns="" xmlns:a16="http://schemas.microsoft.com/office/drawing/2014/main" id="{80603754-28CE-4414-89F7-4E8726D1A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5867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13420" name="Text Box 108">
            <a:extLst>
              <a:ext uri="{FF2B5EF4-FFF2-40B4-BE49-F238E27FC236}">
                <a16:creationId xmlns="" xmlns:a16="http://schemas.microsoft.com/office/drawing/2014/main" id="{1B1DB6A2-2902-464F-91C3-3AB6E1EE2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3581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13421" name="Text Box 109">
            <a:extLst>
              <a:ext uri="{FF2B5EF4-FFF2-40B4-BE49-F238E27FC236}">
                <a16:creationId xmlns="" xmlns:a16="http://schemas.microsoft.com/office/drawing/2014/main" id="{6B1BDF48-6AF9-45F5-8EAC-FCC060991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8674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13422" name="Text Box 110">
            <a:extLst>
              <a:ext uri="{FF2B5EF4-FFF2-40B4-BE49-F238E27FC236}">
                <a16:creationId xmlns="" xmlns:a16="http://schemas.microsoft.com/office/drawing/2014/main" id="{13802219-EF7A-49DD-8529-E30770740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1371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13423" name="Text Box 111">
            <a:extLst>
              <a:ext uri="{FF2B5EF4-FFF2-40B4-BE49-F238E27FC236}">
                <a16:creationId xmlns="" xmlns:a16="http://schemas.microsoft.com/office/drawing/2014/main" id="{F36C0299-127E-45CF-B119-6D3AFA6D6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609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13424" name="Text Box 112">
            <a:extLst>
              <a:ext uri="{FF2B5EF4-FFF2-40B4-BE49-F238E27FC236}">
                <a16:creationId xmlns="" xmlns:a16="http://schemas.microsoft.com/office/drawing/2014/main" id="{6DBA7434-2E93-436A-87B8-9280BE3D8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371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13425" name="Text Box 113">
            <a:extLst>
              <a:ext uri="{FF2B5EF4-FFF2-40B4-BE49-F238E27FC236}">
                <a16:creationId xmlns="" xmlns:a16="http://schemas.microsoft.com/office/drawing/2014/main" id="{BDF7BA38-7DD5-4E73-A739-54E3A7687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1" y="6096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13426" name="Text Box 114">
            <a:extLst>
              <a:ext uri="{FF2B5EF4-FFF2-40B4-BE49-F238E27FC236}">
                <a16:creationId xmlns="" xmlns:a16="http://schemas.microsoft.com/office/drawing/2014/main" id="{F2D5EE12-922E-472F-A2FD-60C15E71F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867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13427" name="Text Box 115">
            <a:extLst>
              <a:ext uri="{FF2B5EF4-FFF2-40B4-BE49-F238E27FC236}">
                <a16:creationId xmlns="" xmlns:a16="http://schemas.microsoft.com/office/drawing/2014/main" id="{79884D45-0043-4048-97AF-F37856958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105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13428" name="Text Box 116">
            <a:extLst>
              <a:ext uri="{FF2B5EF4-FFF2-40B4-BE49-F238E27FC236}">
                <a16:creationId xmlns="" xmlns:a16="http://schemas.microsoft.com/office/drawing/2014/main" id="{BD861EA5-6754-45E5-B851-F6C7F716E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105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13429" name="Text Box 117">
            <a:extLst>
              <a:ext uri="{FF2B5EF4-FFF2-40B4-BE49-F238E27FC236}">
                <a16:creationId xmlns="" xmlns:a16="http://schemas.microsoft.com/office/drawing/2014/main" id="{0DF1A9B1-106D-4E7D-BA3E-1251ABEBD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8674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13430" name="Text Box 118">
            <a:extLst>
              <a:ext uri="{FF2B5EF4-FFF2-40B4-BE49-F238E27FC236}">
                <a16:creationId xmlns="" xmlns:a16="http://schemas.microsoft.com/office/drawing/2014/main" id="{5DD62039-3A26-4F56-BA7A-44B0B39A8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371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13431" name="Text Box 119">
            <a:extLst>
              <a:ext uri="{FF2B5EF4-FFF2-40B4-BE49-F238E27FC236}">
                <a16:creationId xmlns="" xmlns:a16="http://schemas.microsoft.com/office/drawing/2014/main" id="{D5CBE6F8-4085-4E89-B0DF-25E065981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13716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13432" name="Text Box 120">
            <a:extLst>
              <a:ext uri="{FF2B5EF4-FFF2-40B4-BE49-F238E27FC236}">
                <a16:creationId xmlns="" xmlns:a16="http://schemas.microsoft.com/office/drawing/2014/main" id="{F970F7E7-3E0F-4177-8189-FD12C11D2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21336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13433" name="Text Box 121">
            <a:extLst>
              <a:ext uri="{FF2B5EF4-FFF2-40B4-BE49-F238E27FC236}">
                <a16:creationId xmlns="" xmlns:a16="http://schemas.microsoft.com/office/drawing/2014/main" id="{DCB4703C-5E08-4826-BBE0-2F38CCD74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51054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13434" name="Text Box 122">
            <a:extLst>
              <a:ext uri="{FF2B5EF4-FFF2-40B4-BE49-F238E27FC236}">
                <a16:creationId xmlns="" xmlns:a16="http://schemas.microsoft.com/office/drawing/2014/main" id="{E8B32447-A8F8-4E32-802D-7DFE152A0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1336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13435" name="Text Box 123">
            <a:extLst>
              <a:ext uri="{FF2B5EF4-FFF2-40B4-BE49-F238E27FC236}">
                <a16:creationId xmlns="" xmlns:a16="http://schemas.microsoft.com/office/drawing/2014/main" id="{0EB202A2-8C30-4EFC-9A31-A59928C01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105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13436" name="Text Box 124">
            <a:extLst>
              <a:ext uri="{FF2B5EF4-FFF2-40B4-BE49-F238E27FC236}">
                <a16:creationId xmlns="" xmlns:a16="http://schemas.microsoft.com/office/drawing/2014/main" id="{D6E27030-826F-4B90-9771-1D32C6CCD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8194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13437" name="Text Box 125">
            <a:extLst>
              <a:ext uri="{FF2B5EF4-FFF2-40B4-BE49-F238E27FC236}">
                <a16:creationId xmlns="" xmlns:a16="http://schemas.microsoft.com/office/drawing/2014/main" id="{8E7D33BD-5700-4ED9-B5A6-B22333135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3434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13438" name="Text Box 126">
            <a:extLst>
              <a:ext uri="{FF2B5EF4-FFF2-40B4-BE49-F238E27FC236}">
                <a16:creationId xmlns="" xmlns:a16="http://schemas.microsoft.com/office/drawing/2014/main" id="{0968D06B-5C42-4B51-B945-D9856FB5E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819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13439" name="Text Box 127">
            <a:extLst>
              <a:ext uri="{FF2B5EF4-FFF2-40B4-BE49-F238E27FC236}">
                <a16:creationId xmlns="" xmlns:a16="http://schemas.microsoft.com/office/drawing/2014/main" id="{F20FFF52-E193-4223-95E0-EC00D4338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43434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13440" name="Text Box 128">
            <a:extLst>
              <a:ext uri="{FF2B5EF4-FFF2-40B4-BE49-F238E27FC236}">
                <a16:creationId xmlns="" xmlns:a16="http://schemas.microsoft.com/office/drawing/2014/main" id="{06D87983-DE08-47F0-A3C4-FE99BDA57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133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13441" name="Text Box 129">
            <a:extLst>
              <a:ext uri="{FF2B5EF4-FFF2-40B4-BE49-F238E27FC236}">
                <a16:creationId xmlns="" xmlns:a16="http://schemas.microsoft.com/office/drawing/2014/main" id="{7363BCD4-06C4-4CAF-B4FB-3D7379A74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13442" name="Text Box 130">
            <a:extLst>
              <a:ext uri="{FF2B5EF4-FFF2-40B4-BE49-F238E27FC236}">
                <a16:creationId xmlns="" xmlns:a16="http://schemas.microsoft.com/office/drawing/2014/main" id="{6CEFF113-7EA4-4C25-9658-40BB1CA74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8194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13443" name="Text Box 131">
            <a:extLst>
              <a:ext uri="{FF2B5EF4-FFF2-40B4-BE49-F238E27FC236}">
                <a16:creationId xmlns="" xmlns:a16="http://schemas.microsoft.com/office/drawing/2014/main" id="{E3DE79F8-5534-4618-BCBA-235566997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819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cxnSp>
        <p:nvCxnSpPr>
          <p:cNvPr id="90244" name="AutoShape 132">
            <a:extLst>
              <a:ext uri="{FF2B5EF4-FFF2-40B4-BE49-F238E27FC236}">
                <a16:creationId xmlns="" xmlns:a16="http://schemas.microsoft.com/office/drawing/2014/main" id="{17AA4B6E-BF2C-4F25-B88B-3C02AB0178F7}"/>
              </a:ext>
            </a:extLst>
          </p:cNvPr>
          <p:cNvCxnSpPr>
            <a:cxnSpLocks noChangeShapeType="1"/>
            <a:stCxn id="13343" idx="4"/>
            <a:endCxn id="13385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45" name="Oval 133">
            <a:extLst>
              <a:ext uri="{FF2B5EF4-FFF2-40B4-BE49-F238E27FC236}">
                <a16:creationId xmlns="" xmlns:a16="http://schemas.microsoft.com/office/drawing/2014/main" id="{85839D74-F96D-47A1-9AB0-7919990B47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446" name="Oval 134">
            <a:extLst>
              <a:ext uri="{FF2B5EF4-FFF2-40B4-BE49-F238E27FC236}">
                <a16:creationId xmlns="" xmlns:a16="http://schemas.microsoft.com/office/drawing/2014/main" id="{4584EBC7-7657-43E6-934B-E57D699CB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0247" name="AutoShape 135">
            <a:extLst>
              <a:ext uri="{FF2B5EF4-FFF2-40B4-BE49-F238E27FC236}">
                <a16:creationId xmlns="" xmlns:a16="http://schemas.microsoft.com/office/drawing/2014/main" id="{A02B9730-5A7E-478F-8DB6-51ABF8425B4C}"/>
              </a:ext>
            </a:extLst>
          </p:cNvPr>
          <p:cNvCxnSpPr>
            <a:cxnSpLocks noChangeShapeType="1"/>
            <a:stCxn id="13445" idx="6"/>
            <a:endCxn id="13446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48" name="Text Box 136">
            <a:extLst>
              <a:ext uri="{FF2B5EF4-FFF2-40B4-BE49-F238E27FC236}">
                <a16:creationId xmlns="" xmlns:a16="http://schemas.microsoft.com/office/drawing/2014/main" id="{28129BAA-3CE4-4BEE-A242-1B82A79C2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33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13449" name="Text Box 137">
            <a:extLst>
              <a:ext uri="{FF2B5EF4-FFF2-40B4-BE49-F238E27FC236}">
                <a16:creationId xmlns="" xmlns:a16="http://schemas.microsoft.com/office/drawing/2014/main" id="{A0119803-442A-4A6B-919C-3B5797498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09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13450" name="Text Box 138">
            <a:extLst>
              <a:ext uri="{FF2B5EF4-FFF2-40B4-BE49-F238E27FC236}">
                <a16:creationId xmlns="" xmlns:a16="http://schemas.microsoft.com/office/drawing/2014/main" id="{BC204F72-C5D3-43B7-83E7-62271C1B7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609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13451" name="Oval 139">
            <a:extLst>
              <a:ext uri="{FF2B5EF4-FFF2-40B4-BE49-F238E27FC236}">
                <a16:creationId xmlns="" xmlns:a16="http://schemas.microsoft.com/office/drawing/2014/main" id="{4B0FED88-37F6-4B72-BBB4-88B016C8FB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452" name="Oval 140">
            <a:extLst>
              <a:ext uri="{FF2B5EF4-FFF2-40B4-BE49-F238E27FC236}">
                <a16:creationId xmlns="" xmlns:a16="http://schemas.microsoft.com/office/drawing/2014/main" id="{60D77575-F63C-4B19-A701-A421149A5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0253" name="AutoShape 141">
            <a:extLst>
              <a:ext uri="{FF2B5EF4-FFF2-40B4-BE49-F238E27FC236}">
                <a16:creationId xmlns="" xmlns:a16="http://schemas.microsoft.com/office/drawing/2014/main" id="{BF47D0A3-219B-4A08-8633-2979469FF4E7}"/>
              </a:ext>
            </a:extLst>
          </p:cNvPr>
          <p:cNvCxnSpPr>
            <a:cxnSpLocks noChangeShapeType="1"/>
            <a:stCxn id="13451" idx="6"/>
            <a:endCxn id="13452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54" name="Text Box 142">
            <a:extLst>
              <a:ext uri="{FF2B5EF4-FFF2-40B4-BE49-F238E27FC236}">
                <a16:creationId xmlns="" xmlns:a16="http://schemas.microsoft.com/office/drawing/2014/main" id="{DA5A09E0-4F7F-4B3E-BF60-08EA3F4E3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67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3455" name="Text Box 143">
            <a:extLst>
              <a:ext uri="{FF2B5EF4-FFF2-40B4-BE49-F238E27FC236}">
                <a16:creationId xmlns="" xmlns:a16="http://schemas.microsoft.com/office/drawing/2014/main" id="{D8ADAC18-7C62-465D-8A35-0E919C4F4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4343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13456" name="Text Box 144">
            <a:extLst>
              <a:ext uri="{FF2B5EF4-FFF2-40B4-BE49-F238E27FC236}">
                <a16:creationId xmlns="" xmlns:a16="http://schemas.microsoft.com/office/drawing/2014/main" id="{ACD90EAC-1278-4B41-8DDA-377E7F04E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1" y="4343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13457" name="Oval 145">
            <a:extLst>
              <a:ext uri="{FF2B5EF4-FFF2-40B4-BE49-F238E27FC236}">
                <a16:creationId xmlns="" xmlns:a16="http://schemas.microsoft.com/office/drawing/2014/main" id="{D7AA7F5D-F8AD-4BA4-BB89-F8349CF513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458" name="Oval 146">
            <a:extLst>
              <a:ext uri="{FF2B5EF4-FFF2-40B4-BE49-F238E27FC236}">
                <a16:creationId xmlns="" xmlns:a16="http://schemas.microsoft.com/office/drawing/2014/main" id="{B0EAE611-1A61-4664-B30F-AE0B88AA6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0259" name="AutoShape 147">
            <a:extLst>
              <a:ext uri="{FF2B5EF4-FFF2-40B4-BE49-F238E27FC236}">
                <a16:creationId xmlns="" xmlns:a16="http://schemas.microsoft.com/office/drawing/2014/main" id="{D015003B-0BD0-40E8-8DA3-8F09A22492C7}"/>
              </a:ext>
            </a:extLst>
          </p:cNvPr>
          <p:cNvCxnSpPr>
            <a:cxnSpLocks noChangeShapeType="1"/>
            <a:stCxn id="13457" idx="6"/>
            <a:endCxn id="13458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60" name="Text Box 148">
            <a:extLst>
              <a:ext uri="{FF2B5EF4-FFF2-40B4-BE49-F238E27FC236}">
                <a16:creationId xmlns="" xmlns:a16="http://schemas.microsoft.com/office/drawing/2014/main" id="{A25C66DE-288E-479D-BF12-17229FFC8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05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3461" name="Text Box 149">
            <a:extLst>
              <a:ext uri="{FF2B5EF4-FFF2-40B4-BE49-F238E27FC236}">
                <a16:creationId xmlns="" xmlns:a16="http://schemas.microsoft.com/office/drawing/2014/main" id="{FF81D16B-075D-47B3-9545-DF8FAF708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581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13462" name="Text Box 150">
            <a:extLst>
              <a:ext uri="{FF2B5EF4-FFF2-40B4-BE49-F238E27FC236}">
                <a16:creationId xmlns="" xmlns:a16="http://schemas.microsoft.com/office/drawing/2014/main" id="{A5C089F3-6006-48BB-B21F-E22434816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1" y="3581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13463" name="Text Box 151">
            <a:extLst>
              <a:ext uri="{FF2B5EF4-FFF2-40B4-BE49-F238E27FC236}">
                <a16:creationId xmlns="" xmlns:a16="http://schemas.microsoft.com/office/drawing/2014/main" id="{8CB7EFD8-C709-4E71-9B96-A23EBE97B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1"/>
            <a:ext cx="266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Add Edge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9F48E54B-3277-4A76-8068-39E47064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66F510-296B-450B-9C52-25718F386105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val 2">
            <a:extLst>
              <a:ext uri="{FF2B5EF4-FFF2-40B4-BE49-F238E27FC236}">
                <a16:creationId xmlns="" xmlns:a16="http://schemas.microsoft.com/office/drawing/2014/main" id="{4CDD10B0-8C4B-49AD-8209-F88D03555C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4339" name="Oval 3">
            <a:extLst>
              <a:ext uri="{FF2B5EF4-FFF2-40B4-BE49-F238E27FC236}">
                <a16:creationId xmlns="" xmlns:a16="http://schemas.microsoft.com/office/drawing/2014/main" id="{D42E94D9-565C-4B62-98FE-D73E47396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1140" name="AutoShape 4">
            <a:extLst>
              <a:ext uri="{FF2B5EF4-FFF2-40B4-BE49-F238E27FC236}">
                <a16:creationId xmlns="" xmlns:a16="http://schemas.microsoft.com/office/drawing/2014/main" id="{0F36267B-35D7-46BB-A200-0505682696D8}"/>
              </a:ext>
            </a:extLst>
          </p:cNvPr>
          <p:cNvCxnSpPr>
            <a:cxnSpLocks noChangeShapeType="1"/>
            <a:stCxn id="14338" idx="6"/>
            <a:endCxn id="14339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1" name="Text Box 5">
            <a:extLst>
              <a:ext uri="{FF2B5EF4-FFF2-40B4-BE49-F238E27FC236}">
                <a16:creationId xmlns="" xmlns:a16="http://schemas.microsoft.com/office/drawing/2014/main" id="{4818AC43-780A-45C2-893A-D21826CDD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295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14342" name="Oval 6">
            <a:extLst>
              <a:ext uri="{FF2B5EF4-FFF2-40B4-BE49-F238E27FC236}">
                <a16:creationId xmlns="" xmlns:a16="http://schemas.microsoft.com/office/drawing/2014/main" id="{3083D32A-8AA2-4343-BA5A-FDB9BF24E4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4343" name="Oval 7">
            <a:extLst>
              <a:ext uri="{FF2B5EF4-FFF2-40B4-BE49-F238E27FC236}">
                <a16:creationId xmlns="" xmlns:a16="http://schemas.microsoft.com/office/drawing/2014/main" id="{37996593-118E-405E-A7BE-FBA0B9325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1144" name="AutoShape 8">
            <a:extLst>
              <a:ext uri="{FF2B5EF4-FFF2-40B4-BE49-F238E27FC236}">
                <a16:creationId xmlns="" xmlns:a16="http://schemas.microsoft.com/office/drawing/2014/main" id="{EEC3DF98-0717-44B3-BFCA-F41BA0271FCB}"/>
              </a:ext>
            </a:extLst>
          </p:cNvPr>
          <p:cNvCxnSpPr>
            <a:cxnSpLocks noChangeShapeType="1"/>
            <a:stCxn id="14342" idx="6"/>
            <a:endCxn id="14343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5" name="Text Box 9">
            <a:extLst>
              <a:ext uri="{FF2B5EF4-FFF2-40B4-BE49-F238E27FC236}">
                <a16:creationId xmlns="" xmlns:a16="http://schemas.microsoft.com/office/drawing/2014/main" id="{384A9756-ABA9-4562-9FB8-3157BA9B8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029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14346" name="Oval 10">
            <a:extLst>
              <a:ext uri="{FF2B5EF4-FFF2-40B4-BE49-F238E27FC236}">
                <a16:creationId xmlns="" xmlns:a16="http://schemas.microsoft.com/office/drawing/2014/main" id="{6ABBF013-3BE6-4454-BBE0-4A1C9AF700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4347" name="Oval 11">
            <a:extLst>
              <a:ext uri="{FF2B5EF4-FFF2-40B4-BE49-F238E27FC236}">
                <a16:creationId xmlns="" xmlns:a16="http://schemas.microsoft.com/office/drawing/2014/main" id="{A9D1BE89-F122-4C54-AF09-52F8F2981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1148" name="AutoShape 12">
            <a:extLst>
              <a:ext uri="{FF2B5EF4-FFF2-40B4-BE49-F238E27FC236}">
                <a16:creationId xmlns="" xmlns:a16="http://schemas.microsoft.com/office/drawing/2014/main" id="{1AAC015E-F147-4C14-B693-435E51F71D0E}"/>
              </a:ext>
            </a:extLst>
          </p:cNvPr>
          <p:cNvCxnSpPr>
            <a:cxnSpLocks noChangeShapeType="1"/>
            <a:stCxn id="14346" idx="6"/>
            <a:endCxn id="14347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9" name="Text Box 13">
            <a:extLst>
              <a:ext uri="{FF2B5EF4-FFF2-40B4-BE49-F238E27FC236}">
                <a16:creationId xmlns="" xmlns:a16="http://schemas.microsoft.com/office/drawing/2014/main" id="{7F8E9EFC-3C64-4AD0-B315-3CCDD1A64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295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14350" name="Oval 14">
            <a:extLst>
              <a:ext uri="{FF2B5EF4-FFF2-40B4-BE49-F238E27FC236}">
                <a16:creationId xmlns="" xmlns:a16="http://schemas.microsoft.com/office/drawing/2014/main" id="{342ACEC6-B3EB-41C1-97AF-A690575BE9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4351" name="Oval 15">
            <a:extLst>
              <a:ext uri="{FF2B5EF4-FFF2-40B4-BE49-F238E27FC236}">
                <a16:creationId xmlns="" xmlns:a16="http://schemas.microsoft.com/office/drawing/2014/main" id="{EC22BE12-4AF3-467D-809F-A1E0579EB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1152" name="AutoShape 16">
            <a:extLst>
              <a:ext uri="{FF2B5EF4-FFF2-40B4-BE49-F238E27FC236}">
                <a16:creationId xmlns="" xmlns:a16="http://schemas.microsoft.com/office/drawing/2014/main" id="{464B007D-E729-47AC-925A-2DF2F6F6DB69}"/>
              </a:ext>
            </a:extLst>
          </p:cNvPr>
          <p:cNvCxnSpPr>
            <a:cxnSpLocks noChangeShapeType="1"/>
            <a:stCxn id="14350" idx="6"/>
            <a:endCxn id="14351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3" name="Text Box 17">
            <a:extLst>
              <a:ext uri="{FF2B5EF4-FFF2-40B4-BE49-F238E27FC236}">
                <a16:creationId xmlns="" xmlns:a16="http://schemas.microsoft.com/office/drawing/2014/main" id="{F48C04E9-10AE-4AB7-B77C-0384D8664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029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14354" name="Oval 18">
            <a:extLst>
              <a:ext uri="{FF2B5EF4-FFF2-40B4-BE49-F238E27FC236}">
                <a16:creationId xmlns="" xmlns:a16="http://schemas.microsoft.com/office/drawing/2014/main" id="{B5614CDE-5CD1-41C8-A035-04CF8F22C2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4355" name="Oval 19">
            <a:extLst>
              <a:ext uri="{FF2B5EF4-FFF2-40B4-BE49-F238E27FC236}">
                <a16:creationId xmlns="" xmlns:a16="http://schemas.microsoft.com/office/drawing/2014/main" id="{8870E643-1510-43FD-A234-2F580EB4E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1156" name="AutoShape 20">
            <a:extLst>
              <a:ext uri="{FF2B5EF4-FFF2-40B4-BE49-F238E27FC236}">
                <a16:creationId xmlns="" xmlns:a16="http://schemas.microsoft.com/office/drawing/2014/main" id="{4828B0AE-CDC1-4D5E-9E12-4CAFDB635684}"/>
              </a:ext>
            </a:extLst>
          </p:cNvPr>
          <p:cNvCxnSpPr>
            <a:cxnSpLocks noChangeShapeType="1"/>
            <a:stCxn id="14354" idx="6"/>
            <a:endCxn id="14355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7" name="Text Box 21">
            <a:extLst>
              <a:ext uri="{FF2B5EF4-FFF2-40B4-BE49-F238E27FC236}">
                <a16:creationId xmlns="" xmlns:a16="http://schemas.microsoft.com/office/drawing/2014/main" id="{F18D929A-32F4-48EC-984A-018E17758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267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4358" name="Oval 22">
            <a:extLst>
              <a:ext uri="{FF2B5EF4-FFF2-40B4-BE49-F238E27FC236}">
                <a16:creationId xmlns="" xmlns:a16="http://schemas.microsoft.com/office/drawing/2014/main" id="{AD04083C-8683-4879-BB61-43C490BA38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4359" name="Oval 23">
            <a:extLst>
              <a:ext uri="{FF2B5EF4-FFF2-40B4-BE49-F238E27FC236}">
                <a16:creationId xmlns="" xmlns:a16="http://schemas.microsoft.com/office/drawing/2014/main" id="{0CCAE589-22C3-4BD0-87B7-7C0AFE9BD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1160" name="AutoShape 24">
            <a:extLst>
              <a:ext uri="{FF2B5EF4-FFF2-40B4-BE49-F238E27FC236}">
                <a16:creationId xmlns="" xmlns:a16="http://schemas.microsoft.com/office/drawing/2014/main" id="{D3302427-521D-4D0F-A652-ADDF93495BFE}"/>
              </a:ext>
            </a:extLst>
          </p:cNvPr>
          <p:cNvCxnSpPr>
            <a:cxnSpLocks noChangeShapeType="1"/>
            <a:stCxn id="14358" idx="6"/>
            <a:endCxn id="14359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1" name="Text Box 25">
            <a:extLst>
              <a:ext uri="{FF2B5EF4-FFF2-40B4-BE49-F238E27FC236}">
                <a16:creationId xmlns="" xmlns:a16="http://schemas.microsoft.com/office/drawing/2014/main" id="{54A4973F-2761-40C3-84E9-8E711D463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743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14362" name="Oval 26">
            <a:extLst>
              <a:ext uri="{FF2B5EF4-FFF2-40B4-BE49-F238E27FC236}">
                <a16:creationId xmlns="" xmlns:a16="http://schemas.microsoft.com/office/drawing/2014/main" id="{BF9AB985-5A8C-4D2D-8C94-99B2BFD7E5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4363" name="Oval 27">
            <a:extLst>
              <a:ext uri="{FF2B5EF4-FFF2-40B4-BE49-F238E27FC236}">
                <a16:creationId xmlns="" xmlns:a16="http://schemas.microsoft.com/office/drawing/2014/main" id="{DA52379B-A06B-489D-B134-DA738EA3B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1164" name="AutoShape 28">
            <a:extLst>
              <a:ext uri="{FF2B5EF4-FFF2-40B4-BE49-F238E27FC236}">
                <a16:creationId xmlns="" xmlns:a16="http://schemas.microsoft.com/office/drawing/2014/main" id="{202A043E-CF18-410F-911C-4B9026824C86}"/>
              </a:ext>
            </a:extLst>
          </p:cNvPr>
          <p:cNvCxnSpPr>
            <a:cxnSpLocks noChangeShapeType="1"/>
            <a:stCxn id="14362" idx="6"/>
            <a:endCxn id="14363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5" name="Text Box 29">
            <a:extLst>
              <a:ext uri="{FF2B5EF4-FFF2-40B4-BE49-F238E27FC236}">
                <a16:creationId xmlns="" xmlns:a16="http://schemas.microsoft.com/office/drawing/2014/main" id="{3EA5A2C1-9237-4C32-B5FC-29181C4FB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4366" name="Oval 30">
            <a:extLst>
              <a:ext uri="{FF2B5EF4-FFF2-40B4-BE49-F238E27FC236}">
                <a16:creationId xmlns="" xmlns:a16="http://schemas.microsoft.com/office/drawing/2014/main" id="{C13F7652-8E8C-498D-84D5-2169BFA21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4367" name="Oval 31">
            <a:extLst>
              <a:ext uri="{FF2B5EF4-FFF2-40B4-BE49-F238E27FC236}">
                <a16:creationId xmlns="" xmlns:a16="http://schemas.microsoft.com/office/drawing/2014/main" id="{CD9D4FDC-6CE0-4B91-8962-04FD10D9F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4368" name="Oval 32">
            <a:extLst>
              <a:ext uri="{FF2B5EF4-FFF2-40B4-BE49-F238E27FC236}">
                <a16:creationId xmlns="" xmlns:a16="http://schemas.microsoft.com/office/drawing/2014/main" id="{2279A185-B9B9-4900-A336-36FC64590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4369" name="Oval 33">
            <a:extLst>
              <a:ext uri="{FF2B5EF4-FFF2-40B4-BE49-F238E27FC236}">
                <a16:creationId xmlns="" xmlns:a16="http://schemas.microsoft.com/office/drawing/2014/main" id="{DAE60445-9ABB-45EE-8710-C5A2E9D41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4370" name="Oval 34">
            <a:extLst>
              <a:ext uri="{FF2B5EF4-FFF2-40B4-BE49-F238E27FC236}">
                <a16:creationId xmlns="" xmlns:a16="http://schemas.microsoft.com/office/drawing/2014/main" id="{AB81EAB2-FC1E-47EA-9630-FD5733DB2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1171" name="AutoShape 35">
            <a:extLst>
              <a:ext uri="{FF2B5EF4-FFF2-40B4-BE49-F238E27FC236}">
                <a16:creationId xmlns="" xmlns:a16="http://schemas.microsoft.com/office/drawing/2014/main" id="{EB1478F3-6509-4895-B644-5DA4B6EC4CD8}"/>
              </a:ext>
            </a:extLst>
          </p:cNvPr>
          <p:cNvCxnSpPr>
            <a:cxnSpLocks noChangeShapeType="1"/>
            <a:stCxn id="14362" idx="3"/>
            <a:endCxn id="14367" idx="7"/>
          </p:cNvCxnSpPr>
          <p:nvPr/>
        </p:nvCxnSpPr>
        <p:spPr bwMode="auto">
          <a:xfrm flipH="1">
            <a:off x="1152525" y="2447926"/>
            <a:ext cx="666750" cy="12001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72" name="AutoShape 36">
            <a:extLst>
              <a:ext uri="{FF2B5EF4-FFF2-40B4-BE49-F238E27FC236}">
                <a16:creationId xmlns="" xmlns:a16="http://schemas.microsoft.com/office/drawing/2014/main" id="{B1465452-3EF4-4607-A54B-462A8BBF0E41}"/>
              </a:ext>
            </a:extLst>
          </p:cNvPr>
          <p:cNvCxnSpPr>
            <a:cxnSpLocks noChangeShapeType="1"/>
            <a:stCxn id="14367" idx="5"/>
            <a:endCxn id="14368" idx="1"/>
          </p:cNvCxnSpPr>
          <p:nvPr/>
        </p:nvCxnSpPr>
        <p:spPr bwMode="auto">
          <a:xfrm>
            <a:off x="1152525" y="3971926"/>
            <a:ext cx="819150" cy="18097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73" name="AutoShape 37">
            <a:extLst>
              <a:ext uri="{FF2B5EF4-FFF2-40B4-BE49-F238E27FC236}">
                <a16:creationId xmlns="" xmlns:a16="http://schemas.microsoft.com/office/drawing/2014/main" id="{2620E035-8BB8-4132-8F4A-213905B02516}"/>
              </a:ext>
            </a:extLst>
          </p:cNvPr>
          <p:cNvCxnSpPr>
            <a:cxnSpLocks noChangeShapeType="1"/>
            <a:stCxn id="14368" idx="7"/>
            <a:endCxn id="14370" idx="4"/>
          </p:cNvCxnSpPr>
          <p:nvPr/>
        </p:nvCxnSpPr>
        <p:spPr bwMode="auto">
          <a:xfrm flipV="1">
            <a:off x="2295527" y="4495801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74" name="AutoShape 38">
            <a:extLst>
              <a:ext uri="{FF2B5EF4-FFF2-40B4-BE49-F238E27FC236}">
                <a16:creationId xmlns="" xmlns:a16="http://schemas.microsoft.com/office/drawing/2014/main" id="{1FE3F71A-B70F-4D90-A7D3-C09829D5F365}"/>
              </a:ext>
            </a:extLst>
          </p:cNvPr>
          <p:cNvCxnSpPr>
            <a:cxnSpLocks noChangeShapeType="1"/>
            <a:stCxn id="14369" idx="3"/>
            <a:endCxn id="14370" idx="7"/>
          </p:cNvCxnSpPr>
          <p:nvPr/>
        </p:nvCxnSpPr>
        <p:spPr bwMode="auto">
          <a:xfrm flipH="1">
            <a:off x="2905125" y="3438526"/>
            <a:ext cx="438150" cy="666751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75" name="AutoShape 39">
            <a:extLst>
              <a:ext uri="{FF2B5EF4-FFF2-40B4-BE49-F238E27FC236}">
                <a16:creationId xmlns="" xmlns:a16="http://schemas.microsoft.com/office/drawing/2014/main" id="{AC6C9157-A84A-4601-8007-13E66978C54F}"/>
              </a:ext>
            </a:extLst>
          </p:cNvPr>
          <p:cNvCxnSpPr>
            <a:cxnSpLocks noChangeShapeType="1"/>
            <a:stCxn id="14366" idx="4"/>
            <a:endCxn id="14370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76" name="AutoShape 40">
            <a:extLst>
              <a:ext uri="{FF2B5EF4-FFF2-40B4-BE49-F238E27FC236}">
                <a16:creationId xmlns="" xmlns:a16="http://schemas.microsoft.com/office/drawing/2014/main" id="{264EFFB6-F93A-4C99-B684-832FE4435FD9}"/>
              </a:ext>
            </a:extLst>
          </p:cNvPr>
          <p:cNvCxnSpPr>
            <a:cxnSpLocks noChangeShapeType="1"/>
            <a:stCxn id="14362" idx="4"/>
            <a:endCxn id="14368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77" name="AutoShape 41">
            <a:extLst>
              <a:ext uri="{FF2B5EF4-FFF2-40B4-BE49-F238E27FC236}">
                <a16:creationId xmlns="" xmlns:a16="http://schemas.microsoft.com/office/drawing/2014/main" id="{3E69803E-6A72-48B8-A632-98F2EA591863}"/>
              </a:ext>
            </a:extLst>
          </p:cNvPr>
          <p:cNvCxnSpPr>
            <a:cxnSpLocks noChangeShapeType="1"/>
            <a:stCxn id="14363" idx="3"/>
            <a:endCxn id="14366" idx="7"/>
          </p:cNvCxnSpPr>
          <p:nvPr/>
        </p:nvCxnSpPr>
        <p:spPr bwMode="auto">
          <a:xfrm flipH="1">
            <a:off x="2905125" y="2447926"/>
            <a:ext cx="514350" cy="5905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78" name="AutoShape 42">
            <a:extLst>
              <a:ext uri="{FF2B5EF4-FFF2-40B4-BE49-F238E27FC236}">
                <a16:creationId xmlns="" xmlns:a16="http://schemas.microsoft.com/office/drawing/2014/main" id="{9A477C5F-5F38-44D7-A9B7-934F8C3027B8}"/>
              </a:ext>
            </a:extLst>
          </p:cNvPr>
          <p:cNvCxnSpPr>
            <a:cxnSpLocks noChangeShapeType="1"/>
            <a:stCxn id="14363" idx="4"/>
            <a:endCxn id="14369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79" name="Oval 43">
            <a:extLst>
              <a:ext uri="{FF2B5EF4-FFF2-40B4-BE49-F238E27FC236}">
                <a16:creationId xmlns="" xmlns:a16="http://schemas.microsoft.com/office/drawing/2014/main" id="{8C6AE89F-BC7B-44C0-BB0D-AF68025FF3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4380" name="Oval 44">
            <a:extLst>
              <a:ext uri="{FF2B5EF4-FFF2-40B4-BE49-F238E27FC236}">
                <a16:creationId xmlns="" xmlns:a16="http://schemas.microsoft.com/office/drawing/2014/main" id="{8B0E2698-2BB5-42D3-9379-5F7694DFD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1181" name="AutoShape 45">
            <a:extLst>
              <a:ext uri="{FF2B5EF4-FFF2-40B4-BE49-F238E27FC236}">
                <a16:creationId xmlns="" xmlns:a16="http://schemas.microsoft.com/office/drawing/2014/main" id="{498D169B-604B-409C-A5EF-2D2243353679}"/>
              </a:ext>
            </a:extLst>
          </p:cNvPr>
          <p:cNvCxnSpPr>
            <a:cxnSpLocks noChangeShapeType="1"/>
            <a:stCxn id="14379" idx="6"/>
            <a:endCxn id="14380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82" name="Text Box 46">
            <a:extLst>
              <a:ext uri="{FF2B5EF4-FFF2-40B4-BE49-F238E27FC236}">
                <a16:creationId xmlns="" xmlns:a16="http://schemas.microsoft.com/office/drawing/2014/main" id="{0C282E33-DD1C-4F64-A1CA-EE4AAD49B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505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4383" name="Oval 47">
            <a:extLst>
              <a:ext uri="{FF2B5EF4-FFF2-40B4-BE49-F238E27FC236}">
                <a16:creationId xmlns="" xmlns:a16="http://schemas.microsoft.com/office/drawing/2014/main" id="{907F7894-7327-4DF1-BFB4-75CCCF52ED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4384" name="Oval 48">
            <a:extLst>
              <a:ext uri="{FF2B5EF4-FFF2-40B4-BE49-F238E27FC236}">
                <a16:creationId xmlns="" xmlns:a16="http://schemas.microsoft.com/office/drawing/2014/main" id="{4C0D4D92-E89D-45F6-B8E5-EC4315D0D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1185" name="AutoShape 49">
            <a:extLst>
              <a:ext uri="{FF2B5EF4-FFF2-40B4-BE49-F238E27FC236}">
                <a16:creationId xmlns="" xmlns:a16="http://schemas.microsoft.com/office/drawing/2014/main" id="{47482B98-8A4E-463A-B636-27EB9162F590}"/>
              </a:ext>
            </a:extLst>
          </p:cNvPr>
          <p:cNvCxnSpPr>
            <a:cxnSpLocks noChangeShapeType="1"/>
            <a:stCxn id="14383" idx="6"/>
            <a:endCxn id="14384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86" name="Text Box 50">
            <a:extLst>
              <a:ext uri="{FF2B5EF4-FFF2-40B4-BE49-F238E27FC236}">
                <a16:creationId xmlns="" xmlns:a16="http://schemas.microsoft.com/office/drawing/2014/main" id="{F4A642E6-C09C-4221-89AB-5AA4A28C9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791201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10</a:t>
            </a:r>
          </a:p>
        </p:txBody>
      </p:sp>
      <p:sp>
        <p:nvSpPr>
          <p:cNvPr id="14387" name="Oval 51">
            <a:extLst>
              <a:ext uri="{FF2B5EF4-FFF2-40B4-BE49-F238E27FC236}">
                <a16:creationId xmlns="" xmlns:a16="http://schemas.microsoft.com/office/drawing/2014/main" id="{53A20F3A-D6D1-4BE6-8BC5-CA8FB7803F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4388" name="Oval 52">
            <a:extLst>
              <a:ext uri="{FF2B5EF4-FFF2-40B4-BE49-F238E27FC236}">
                <a16:creationId xmlns="" xmlns:a16="http://schemas.microsoft.com/office/drawing/2014/main" id="{4BA4AD98-4971-4D87-844F-D565AC365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1189" name="AutoShape 53">
            <a:extLst>
              <a:ext uri="{FF2B5EF4-FFF2-40B4-BE49-F238E27FC236}">
                <a16:creationId xmlns="" xmlns:a16="http://schemas.microsoft.com/office/drawing/2014/main" id="{503A6E00-35EF-4FDB-8B80-A50FD609BFAF}"/>
              </a:ext>
            </a:extLst>
          </p:cNvPr>
          <p:cNvCxnSpPr>
            <a:cxnSpLocks noChangeShapeType="1"/>
            <a:stCxn id="14387" idx="6"/>
            <a:endCxn id="14388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90" name="Text Box 54">
            <a:extLst>
              <a:ext uri="{FF2B5EF4-FFF2-40B4-BE49-F238E27FC236}">
                <a16:creationId xmlns="" xmlns:a16="http://schemas.microsoft.com/office/drawing/2014/main" id="{1EF074CF-7293-4723-AB0C-AEBB31266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33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14391" name="Oval 55">
            <a:extLst>
              <a:ext uri="{FF2B5EF4-FFF2-40B4-BE49-F238E27FC236}">
                <a16:creationId xmlns="" xmlns:a16="http://schemas.microsoft.com/office/drawing/2014/main" id="{A0CE9B86-FF32-40BD-8410-BDF80AAB92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4392" name="Oval 56">
            <a:extLst>
              <a:ext uri="{FF2B5EF4-FFF2-40B4-BE49-F238E27FC236}">
                <a16:creationId xmlns="" xmlns:a16="http://schemas.microsoft.com/office/drawing/2014/main" id="{EFED8BE8-8FED-45F6-984B-A579AC6DA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1193" name="AutoShape 57">
            <a:extLst>
              <a:ext uri="{FF2B5EF4-FFF2-40B4-BE49-F238E27FC236}">
                <a16:creationId xmlns="" xmlns:a16="http://schemas.microsoft.com/office/drawing/2014/main" id="{0300DF91-4A93-446A-9DBC-A1CB7F483FCF}"/>
              </a:ext>
            </a:extLst>
          </p:cNvPr>
          <p:cNvCxnSpPr>
            <a:cxnSpLocks noChangeShapeType="1"/>
            <a:stCxn id="14391" idx="6"/>
            <a:endCxn id="14392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94" name="Text Box 58">
            <a:extLst>
              <a:ext uri="{FF2B5EF4-FFF2-40B4-BE49-F238E27FC236}">
                <a16:creationId xmlns="" xmlns:a16="http://schemas.microsoft.com/office/drawing/2014/main" id="{81BE67E4-0CDC-44C1-A08C-FB6C45A74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791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6</a:t>
            </a:r>
          </a:p>
        </p:txBody>
      </p:sp>
      <p:sp>
        <p:nvSpPr>
          <p:cNvPr id="14395" name="Oval 59">
            <a:extLst>
              <a:ext uri="{FF2B5EF4-FFF2-40B4-BE49-F238E27FC236}">
                <a16:creationId xmlns="" xmlns:a16="http://schemas.microsoft.com/office/drawing/2014/main" id="{EDB5EAB8-5355-41A6-A4A6-AD319BB424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4396" name="Oval 60">
            <a:extLst>
              <a:ext uri="{FF2B5EF4-FFF2-40B4-BE49-F238E27FC236}">
                <a16:creationId xmlns="" xmlns:a16="http://schemas.microsoft.com/office/drawing/2014/main" id="{9ABE38E3-8F49-4427-9BF5-71726159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1197" name="AutoShape 61">
            <a:extLst>
              <a:ext uri="{FF2B5EF4-FFF2-40B4-BE49-F238E27FC236}">
                <a16:creationId xmlns="" xmlns:a16="http://schemas.microsoft.com/office/drawing/2014/main" id="{E142DFD8-C51F-45C8-8E26-0F5830EA5BDC}"/>
              </a:ext>
            </a:extLst>
          </p:cNvPr>
          <p:cNvCxnSpPr>
            <a:cxnSpLocks noChangeShapeType="1"/>
            <a:stCxn id="14395" idx="6"/>
            <a:endCxn id="14396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98" name="Text Box 62">
            <a:extLst>
              <a:ext uri="{FF2B5EF4-FFF2-40B4-BE49-F238E27FC236}">
                <a16:creationId xmlns="" xmlns:a16="http://schemas.microsoft.com/office/drawing/2014/main" id="{45939E56-F110-48E3-A5BD-B49C9F040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057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14399" name="Oval 63">
            <a:extLst>
              <a:ext uri="{FF2B5EF4-FFF2-40B4-BE49-F238E27FC236}">
                <a16:creationId xmlns="" xmlns:a16="http://schemas.microsoft.com/office/drawing/2014/main" id="{01CADD7E-D226-4989-809F-A002AB3BDF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4400" name="Oval 64">
            <a:extLst>
              <a:ext uri="{FF2B5EF4-FFF2-40B4-BE49-F238E27FC236}">
                <a16:creationId xmlns="" xmlns:a16="http://schemas.microsoft.com/office/drawing/2014/main" id="{2F7E303F-D9DE-4F65-BBB4-122C4418A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1201" name="AutoShape 65">
            <a:extLst>
              <a:ext uri="{FF2B5EF4-FFF2-40B4-BE49-F238E27FC236}">
                <a16:creationId xmlns="" xmlns:a16="http://schemas.microsoft.com/office/drawing/2014/main" id="{1C693B51-B418-42E3-8272-2A8A2236FC9E}"/>
              </a:ext>
            </a:extLst>
          </p:cNvPr>
          <p:cNvCxnSpPr>
            <a:cxnSpLocks noChangeShapeType="1"/>
            <a:stCxn id="14399" idx="6"/>
            <a:endCxn id="14400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402" name="Text Box 66">
            <a:extLst>
              <a:ext uri="{FF2B5EF4-FFF2-40B4-BE49-F238E27FC236}">
                <a16:creationId xmlns="" xmlns:a16="http://schemas.microsoft.com/office/drawing/2014/main" id="{6276E319-A877-4D3E-AB3A-7CEB5B196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743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14403" name="Oval 67">
            <a:extLst>
              <a:ext uri="{FF2B5EF4-FFF2-40B4-BE49-F238E27FC236}">
                <a16:creationId xmlns="" xmlns:a16="http://schemas.microsoft.com/office/drawing/2014/main" id="{6389FEF8-1C2D-4B54-80DA-70B28F9451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4404" name="Oval 68">
            <a:extLst>
              <a:ext uri="{FF2B5EF4-FFF2-40B4-BE49-F238E27FC236}">
                <a16:creationId xmlns="" xmlns:a16="http://schemas.microsoft.com/office/drawing/2014/main" id="{0435058B-B437-4CE4-8D3F-BD26E7A17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1205" name="AutoShape 69">
            <a:extLst>
              <a:ext uri="{FF2B5EF4-FFF2-40B4-BE49-F238E27FC236}">
                <a16:creationId xmlns="" xmlns:a16="http://schemas.microsoft.com/office/drawing/2014/main" id="{93C81CBD-2DB3-4E94-8C86-114D2B36EC23}"/>
              </a:ext>
            </a:extLst>
          </p:cNvPr>
          <p:cNvCxnSpPr>
            <a:cxnSpLocks noChangeShapeType="1"/>
            <a:stCxn id="14403" idx="6"/>
            <a:endCxn id="14404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406" name="Text Box 70">
            <a:extLst>
              <a:ext uri="{FF2B5EF4-FFF2-40B4-BE49-F238E27FC236}">
                <a16:creationId xmlns="" xmlns:a16="http://schemas.microsoft.com/office/drawing/2014/main" id="{96AE8F39-9E7D-41DE-9C8C-3FFA0F9D2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057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14407" name="Rectangle 71">
            <a:extLst>
              <a:ext uri="{FF2B5EF4-FFF2-40B4-BE49-F238E27FC236}">
                <a16:creationId xmlns="" xmlns:a16="http://schemas.microsoft.com/office/drawing/2014/main" id="{952A6EDC-5450-42A5-A984-BAB47A66E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4408" name="Oval 72">
            <a:extLst>
              <a:ext uri="{FF2B5EF4-FFF2-40B4-BE49-F238E27FC236}">
                <a16:creationId xmlns="" xmlns:a16="http://schemas.microsoft.com/office/drawing/2014/main" id="{DF7DE1A3-93FB-456B-A4EC-5261E7BA1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4409" name="Oval 73">
            <a:extLst>
              <a:ext uri="{FF2B5EF4-FFF2-40B4-BE49-F238E27FC236}">
                <a16:creationId xmlns="" xmlns:a16="http://schemas.microsoft.com/office/drawing/2014/main" id="{A900F5BE-8EC9-4530-9933-7306D77EB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4410" name="Oval 74">
            <a:extLst>
              <a:ext uri="{FF2B5EF4-FFF2-40B4-BE49-F238E27FC236}">
                <a16:creationId xmlns="" xmlns:a16="http://schemas.microsoft.com/office/drawing/2014/main" id="{38D605B5-CA76-4726-B223-F7ACD32EA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1211" name="AutoShape 75">
            <a:extLst>
              <a:ext uri="{FF2B5EF4-FFF2-40B4-BE49-F238E27FC236}">
                <a16:creationId xmlns="" xmlns:a16="http://schemas.microsoft.com/office/drawing/2014/main" id="{66962A2C-B37E-4A3A-B13B-969E4B8B32B0}"/>
              </a:ext>
            </a:extLst>
          </p:cNvPr>
          <p:cNvCxnSpPr>
            <a:cxnSpLocks noChangeShapeType="1"/>
            <a:stCxn id="14368" idx="6"/>
            <a:endCxn id="14408" idx="3"/>
          </p:cNvCxnSpPr>
          <p:nvPr/>
        </p:nvCxnSpPr>
        <p:spPr bwMode="auto">
          <a:xfrm flipV="1">
            <a:off x="2362202" y="54197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212" name="AutoShape 76">
            <a:extLst>
              <a:ext uri="{FF2B5EF4-FFF2-40B4-BE49-F238E27FC236}">
                <a16:creationId xmlns="" xmlns:a16="http://schemas.microsoft.com/office/drawing/2014/main" id="{414DF4B6-E430-4930-8491-01189655212E}"/>
              </a:ext>
            </a:extLst>
          </p:cNvPr>
          <p:cNvCxnSpPr>
            <a:cxnSpLocks noChangeShapeType="1"/>
            <a:stCxn id="14368" idx="2"/>
            <a:endCxn id="14409" idx="5"/>
          </p:cNvCxnSpPr>
          <p:nvPr/>
        </p:nvCxnSpPr>
        <p:spPr bwMode="auto">
          <a:xfrm flipH="1" flipV="1">
            <a:off x="1304927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213" name="AutoShape 77">
            <a:extLst>
              <a:ext uri="{FF2B5EF4-FFF2-40B4-BE49-F238E27FC236}">
                <a16:creationId xmlns="" xmlns:a16="http://schemas.microsoft.com/office/drawing/2014/main" id="{3C2A0E70-9A45-48C4-9768-1102EADB03CE}"/>
              </a:ext>
            </a:extLst>
          </p:cNvPr>
          <p:cNvCxnSpPr>
            <a:cxnSpLocks noChangeShapeType="1"/>
            <a:stCxn id="14367" idx="1"/>
            <a:endCxn id="14410" idx="5"/>
          </p:cNvCxnSpPr>
          <p:nvPr/>
        </p:nvCxnSpPr>
        <p:spPr bwMode="auto">
          <a:xfrm flipH="1" flipV="1">
            <a:off x="542925" y="3286126"/>
            <a:ext cx="285750" cy="3619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214" name="AutoShape 78">
            <a:extLst>
              <a:ext uri="{FF2B5EF4-FFF2-40B4-BE49-F238E27FC236}">
                <a16:creationId xmlns="" xmlns:a16="http://schemas.microsoft.com/office/drawing/2014/main" id="{D845C26B-6306-47D0-AD68-C5B1DD013C18}"/>
              </a:ext>
            </a:extLst>
          </p:cNvPr>
          <p:cNvCxnSpPr>
            <a:cxnSpLocks noChangeShapeType="1"/>
            <a:stCxn id="14408" idx="1"/>
            <a:endCxn id="14370" idx="5"/>
          </p:cNvCxnSpPr>
          <p:nvPr/>
        </p:nvCxnSpPr>
        <p:spPr bwMode="auto">
          <a:xfrm flipH="1" flipV="1">
            <a:off x="2905125" y="4429126"/>
            <a:ext cx="438150" cy="6667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215" name="AutoShape 79">
            <a:extLst>
              <a:ext uri="{FF2B5EF4-FFF2-40B4-BE49-F238E27FC236}">
                <a16:creationId xmlns="" xmlns:a16="http://schemas.microsoft.com/office/drawing/2014/main" id="{F6B67997-D886-4AAB-AC26-7564DE02BC9C}"/>
              </a:ext>
            </a:extLst>
          </p:cNvPr>
          <p:cNvCxnSpPr>
            <a:cxnSpLocks noChangeShapeType="1"/>
            <a:stCxn id="14369" idx="4"/>
            <a:endCxn id="14408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216" name="AutoShape 80">
            <a:extLst>
              <a:ext uri="{FF2B5EF4-FFF2-40B4-BE49-F238E27FC236}">
                <a16:creationId xmlns="" xmlns:a16="http://schemas.microsoft.com/office/drawing/2014/main" id="{5B47A803-85D1-4EEC-AF3E-3F366BC97BB9}"/>
              </a:ext>
            </a:extLst>
          </p:cNvPr>
          <p:cNvCxnSpPr>
            <a:cxnSpLocks noChangeShapeType="1"/>
            <a:stCxn id="14410" idx="7"/>
            <a:endCxn id="14362" idx="2"/>
          </p:cNvCxnSpPr>
          <p:nvPr/>
        </p:nvCxnSpPr>
        <p:spPr bwMode="auto">
          <a:xfrm flipV="1">
            <a:off x="542927" y="2286001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417" name="Text Box 81">
            <a:extLst>
              <a:ext uri="{FF2B5EF4-FFF2-40B4-BE49-F238E27FC236}">
                <a16:creationId xmlns="" xmlns:a16="http://schemas.microsoft.com/office/drawing/2014/main" id="{94DA2269-000E-48ED-A574-E9A31110D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14418" name="Text Box 82">
            <a:extLst>
              <a:ext uri="{FF2B5EF4-FFF2-40B4-BE49-F238E27FC236}">
                <a16:creationId xmlns="" xmlns:a16="http://schemas.microsoft.com/office/drawing/2014/main" id="{334FDFB6-F317-43AA-9D82-206C20005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14419" name="Text Box 83">
            <a:extLst>
              <a:ext uri="{FF2B5EF4-FFF2-40B4-BE49-F238E27FC236}">
                <a16:creationId xmlns="" xmlns:a16="http://schemas.microsoft.com/office/drawing/2014/main" id="{A1DF8D2B-74E2-4092-980F-8155EED15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657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14420" name="Text Box 84">
            <a:extLst>
              <a:ext uri="{FF2B5EF4-FFF2-40B4-BE49-F238E27FC236}">
                <a16:creationId xmlns="" xmlns:a16="http://schemas.microsoft.com/office/drawing/2014/main" id="{597792FE-50CD-49C9-B420-ED060AD20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14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14421" name="Text Box 85">
            <a:extLst>
              <a:ext uri="{FF2B5EF4-FFF2-40B4-BE49-F238E27FC236}">
                <a16:creationId xmlns="" xmlns:a16="http://schemas.microsoft.com/office/drawing/2014/main" id="{DD170068-50F5-423B-A94C-F7F03ACF8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90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14422" name="Text Box 86">
            <a:extLst>
              <a:ext uri="{FF2B5EF4-FFF2-40B4-BE49-F238E27FC236}">
                <a16:creationId xmlns="" xmlns:a16="http://schemas.microsoft.com/office/drawing/2014/main" id="{52E876A2-6EEE-402A-A00D-B6A768C77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14423" name="Text Box 87">
            <a:extLst>
              <a:ext uri="{FF2B5EF4-FFF2-40B4-BE49-F238E27FC236}">
                <a16:creationId xmlns="" xmlns:a16="http://schemas.microsoft.com/office/drawing/2014/main" id="{4F555A67-3B94-462E-80FB-5236425FB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38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14424" name="Text Box 88">
            <a:extLst>
              <a:ext uri="{FF2B5EF4-FFF2-40B4-BE49-F238E27FC236}">
                <a16:creationId xmlns="" xmlns:a16="http://schemas.microsoft.com/office/drawing/2014/main" id="{60808DE3-3100-4A02-840D-A2F94B3B8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638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14425" name="Text Box 89">
            <a:extLst>
              <a:ext uri="{FF2B5EF4-FFF2-40B4-BE49-F238E27FC236}">
                <a16:creationId xmlns="" xmlns:a16="http://schemas.microsoft.com/office/drawing/2014/main" id="{3D5D8D9A-E3DE-4F1B-8CA2-D1995D60E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76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4426" name="Text Box 90">
            <a:extLst>
              <a:ext uri="{FF2B5EF4-FFF2-40B4-BE49-F238E27FC236}">
                <a16:creationId xmlns="" xmlns:a16="http://schemas.microsoft.com/office/drawing/2014/main" id="{7D6744E5-014B-4277-8943-45957A69C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715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14427" name="Text Box 91">
            <a:extLst>
              <a:ext uri="{FF2B5EF4-FFF2-40B4-BE49-F238E27FC236}">
                <a16:creationId xmlns="" xmlns:a16="http://schemas.microsoft.com/office/drawing/2014/main" id="{22725503-4FFE-4C74-9CC6-71AA87CBA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14428" name="Text Box 92">
            <a:extLst>
              <a:ext uri="{FF2B5EF4-FFF2-40B4-BE49-F238E27FC236}">
                <a16:creationId xmlns="" xmlns:a16="http://schemas.microsoft.com/office/drawing/2014/main" id="{500F7B13-2530-4C63-BF8C-AEC49E339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6</a:t>
            </a:r>
          </a:p>
        </p:txBody>
      </p:sp>
      <p:sp>
        <p:nvSpPr>
          <p:cNvPr id="14429" name="Text Box 93">
            <a:extLst>
              <a:ext uri="{FF2B5EF4-FFF2-40B4-BE49-F238E27FC236}">
                <a16:creationId xmlns="" xmlns:a16="http://schemas.microsoft.com/office/drawing/2014/main" id="{E32539ED-6B5C-4ABF-B4FF-A39901306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62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4430" name="Text Box 94">
            <a:extLst>
              <a:ext uri="{FF2B5EF4-FFF2-40B4-BE49-F238E27FC236}">
                <a16:creationId xmlns="" xmlns:a16="http://schemas.microsoft.com/office/drawing/2014/main" id="{AB4C0992-2B9F-458F-A745-5D4A0378A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971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4431" name="Text Box 95">
            <a:extLst>
              <a:ext uri="{FF2B5EF4-FFF2-40B4-BE49-F238E27FC236}">
                <a16:creationId xmlns="" xmlns:a16="http://schemas.microsoft.com/office/drawing/2014/main" id="{013DEE4B-3AEA-444E-B135-4B057BC6A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86201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10</a:t>
            </a:r>
          </a:p>
        </p:txBody>
      </p:sp>
      <p:sp>
        <p:nvSpPr>
          <p:cNvPr id="14432" name="Text Box 96">
            <a:extLst>
              <a:ext uri="{FF2B5EF4-FFF2-40B4-BE49-F238E27FC236}">
                <a16:creationId xmlns="" xmlns:a16="http://schemas.microsoft.com/office/drawing/2014/main" id="{8E2F87A1-C36F-4E77-A0A0-77BB85BEF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14433" name="Text Box 97">
            <a:extLst>
              <a:ext uri="{FF2B5EF4-FFF2-40B4-BE49-F238E27FC236}">
                <a16:creationId xmlns="" xmlns:a16="http://schemas.microsoft.com/office/drawing/2014/main" id="{F1C4957B-2D86-4C4F-A8C3-4B53FFFB3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2133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14434" name="Text Box 98">
            <a:extLst>
              <a:ext uri="{FF2B5EF4-FFF2-40B4-BE49-F238E27FC236}">
                <a16:creationId xmlns="" xmlns:a16="http://schemas.microsoft.com/office/drawing/2014/main" id="{B66C8047-B8FE-433B-A670-237E75251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1" y="2133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14435" name="Text Box 99">
            <a:extLst>
              <a:ext uri="{FF2B5EF4-FFF2-40B4-BE49-F238E27FC236}">
                <a16:creationId xmlns="" xmlns:a16="http://schemas.microsoft.com/office/drawing/2014/main" id="{2101E8AE-14C4-4509-92A2-62815D04C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7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14436" name="Text Box 100">
            <a:extLst>
              <a:ext uri="{FF2B5EF4-FFF2-40B4-BE49-F238E27FC236}">
                <a16:creationId xmlns="" xmlns:a16="http://schemas.microsoft.com/office/drawing/2014/main" id="{6714B4FD-4CBB-4ACA-A8B9-23DD407E9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14437" name="Text Box 101">
            <a:extLst>
              <a:ext uri="{FF2B5EF4-FFF2-40B4-BE49-F238E27FC236}">
                <a16:creationId xmlns="" xmlns:a16="http://schemas.microsoft.com/office/drawing/2014/main" id="{4EFDF9CB-B377-432F-9C8D-7424AFD9F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1" y="31242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14438" name="Text Box 102">
            <a:extLst>
              <a:ext uri="{FF2B5EF4-FFF2-40B4-BE49-F238E27FC236}">
                <a16:creationId xmlns="" xmlns:a16="http://schemas.microsoft.com/office/drawing/2014/main" id="{7A6ED101-9E0D-4014-84AA-EE0B26A85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14439" name="Text Box 103">
            <a:extLst>
              <a:ext uri="{FF2B5EF4-FFF2-40B4-BE49-F238E27FC236}">
                <a16:creationId xmlns="" xmlns:a16="http://schemas.microsoft.com/office/drawing/2014/main" id="{E4C016E8-2CCB-4921-A5F8-4A01625A1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14440" name="Text Box 104">
            <a:extLst>
              <a:ext uri="{FF2B5EF4-FFF2-40B4-BE49-F238E27FC236}">
                <a16:creationId xmlns="" xmlns:a16="http://schemas.microsoft.com/office/drawing/2014/main" id="{D8CD8CC0-1496-4604-9DCE-B01B72759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05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14441" name="Text Box 105">
            <a:extLst>
              <a:ext uri="{FF2B5EF4-FFF2-40B4-BE49-F238E27FC236}">
                <a16:creationId xmlns="" xmlns:a16="http://schemas.microsoft.com/office/drawing/2014/main" id="{467B8EFD-ECE9-4F81-A571-AFA226874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912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14442" name="Text Box 106">
            <a:extLst>
              <a:ext uri="{FF2B5EF4-FFF2-40B4-BE49-F238E27FC236}">
                <a16:creationId xmlns="" xmlns:a16="http://schemas.microsoft.com/office/drawing/2014/main" id="{A0FB8395-EA89-45E1-9F75-F63C4B683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3581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14443" name="Text Box 107">
            <a:extLst>
              <a:ext uri="{FF2B5EF4-FFF2-40B4-BE49-F238E27FC236}">
                <a16:creationId xmlns="" xmlns:a16="http://schemas.microsoft.com/office/drawing/2014/main" id="{94693216-3FCB-4F67-8D5B-EF715A5C6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5867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14444" name="Text Box 108">
            <a:extLst>
              <a:ext uri="{FF2B5EF4-FFF2-40B4-BE49-F238E27FC236}">
                <a16:creationId xmlns="" xmlns:a16="http://schemas.microsoft.com/office/drawing/2014/main" id="{C35ABFE1-C111-4252-AD32-5D1A7069F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3581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14445" name="Text Box 109">
            <a:extLst>
              <a:ext uri="{FF2B5EF4-FFF2-40B4-BE49-F238E27FC236}">
                <a16:creationId xmlns="" xmlns:a16="http://schemas.microsoft.com/office/drawing/2014/main" id="{280A12DF-D46E-4A4A-8CDB-CB887EC1E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8674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14446" name="Text Box 110">
            <a:extLst>
              <a:ext uri="{FF2B5EF4-FFF2-40B4-BE49-F238E27FC236}">
                <a16:creationId xmlns="" xmlns:a16="http://schemas.microsoft.com/office/drawing/2014/main" id="{DD224A68-3485-494C-A1BD-C4319DF1B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1371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14447" name="Text Box 111">
            <a:extLst>
              <a:ext uri="{FF2B5EF4-FFF2-40B4-BE49-F238E27FC236}">
                <a16:creationId xmlns="" xmlns:a16="http://schemas.microsoft.com/office/drawing/2014/main" id="{D6B9F8CA-3324-4900-A026-3E40C3DF8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609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14448" name="Text Box 112">
            <a:extLst>
              <a:ext uri="{FF2B5EF4-FFF2-40B4-BE49-F238E27FC236}">
                <a16:creationId xmlns="" xmlns:a16="http://schemas.microsoft.com/office/drawing/2014/main" id="{9335F493-DF4E-4A50-A1EF-7AF05B343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371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14449" name="Text Box 113">
            <a:extLst>
              <a:ext uri="{FF2B5EF4-FFF2-40B4-BE49-F238E27FC236}">
                <a16:creationId xmlns="" xmlns:a16="http://schemas.microsoft.com/office/drawing/2014/main" id="{5F8BB4C1-992D-4D9E-AC10-CE3644DD0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1" y="6096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14450" name="Text Box 114">
            <a:extLst>
              <a:ext uri="{FF2B5EF4-FFF2-40B4-BE49-F238E27FC236}">
                <a16:creationId xmlns="" xmlns:a16="http://schemas.microsoft.com/office/drawing/2014/main" id="{640CD913-8F4D-422E-82C7-681242898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867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14451" name="Text Box 115">
            <a:extLst>
              <a:ext uri="{FF2B5EF4-FFF2-40B4-BE49-F238E27FC236}">
                <a16:creationId xmlns="" xmlns:a16="http://schemas.microsoft.com/office/drawing/2014/main" id="{5F80A3B9-AF97-4A21-A3B4-007F3336B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105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14452" name="Text Box 116">
            <a:extLst>
              <a:ext uri="{FF2B5EF4-FFF2-40B4-BE49-F238E27FC236}">
                <a16:creationId xmlns="" xmlns:a16="http://schemas.microsoft.com/office/drawing/2014/main" id="{682C0D3C-2728-4A0A-BC03-95FC622D5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105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14453" name="Text Box 117">
            <a:extLst>
              <a:ext uri="{FF2B5EF4-FFF2-40B4-BE49-F238E27FC236}">
                <a16:creationId xmlns="" xmlns:a16="http://schemas.microsoft.com/office/drawing/2014/main" id="{E0E77382-01DD-4FA2-A3AD-8AF7D816E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8674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14454" name="Text Box 118">
            <a:extLst>
              <a:ext uri="{FF2B5EF4-FFF2-40B4-BE49-F238E27FC236}">
                <a16:creationId xmlns="" xmlns:a16="http://schemas.microsoft.com/office/drawing/2014/main" id="{F3569CD1-AD33-4944-9D42-49B11CEA7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371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14455" name="Text Box 119">
            <a:extLst>
              <a:ext uri="{FF2B5EF4-FFF2-40B4-BE49-F238E27FC236}">
                <a16:creationId xmlns="" xmlns:a16="http://schemas.microsoft.com/office/drawing/2014/main" id="{17017A03-6E1F-49FC-A46F-58451D52B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13716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14456" name="Text Box 120">
            <a:extLst>
              <a:ext uri="{FF2B5EF4-FFF2-40B4-BE49-F238E27FC236}">
                <a16:creationId xmlns="" xmlns:a16="http://schemas.microsoft.com/office/drawing/2014/main" id="{7BFBB9A1-C888-4ACA-9D67-286E3BB59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21336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14457" name="Text Box 121">
            <a:extLst>
              <a:ext uri="{FF2B5EF4-FFF2-40B4-BE49-F238E27FC236}">
                <a16:creationId xmlns="" xmlns:a16="http://schemas.microsoft.com/office/drawing/2014/main" id="{4C13FAAD-D99C-4ADB-9AB0-770EA51D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51054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14458" name="Text Box 122">
            <a:extLst>
              <a:ext uri="{FF2B5EF4-FFF2-40B4-BE49-F238E27FC236}">
                <a16:creationId xmlns="" xmlns:a16="http://schemas.microsoft.com/office/drawing/2014/main" id="{479F332D-CB35-4CDF-949B-C7B51687F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1336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14459" name="Text Box 123">
            <a:extLst>
              <a:ext uri="{FF2B5EF4-FFF2-40B4-BE49-F238E27FC236}">
                <a16:creationId xmlns="" xmlns:a16="http://schemas.microsoft.com/office/drawing/2014/main" id="{9B6655AB-B96C-47EC-A841-78775C0D5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105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14460" name="Text Box 124">
            <a:extLst>
              <a:ext uri="{FF2B5EF4-FFF2-40B4-BE49-F238E27FC236}">
                <a16:creationId xmlns="" xmlns:a16="http://schemas.microsoft.com/office/drawing/2014/main" id="{99037171-B177-4413-9F4D-BC10B65F8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8194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14461" name="Text Box 125">
            <a:extLst>
              <a:ext uri="{FF2B5EF4-FFF2-40B4-BE49-F238E27FC236}">
                <a16:creationId xmlns="" xmlns:a16="http://schemas.microsoft.com/office/drawing/2014/main" id="{8A0A30E4-9BED-4F48-B0F0-CC4630ED7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3434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14462" name="Text Box 126">
            <a:extLst>
              <a:ext uri="{FF2B5EF4-FFF2-40B4-BE49-F238E27FC236}">
                <a16:creationId xmlns="" xmlns:a16="http://schemas.microsoft.com/office/drawing/2014/main" id="{2FCCB421-0343-4EF0-8908-A62516AD3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819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14463" name="Text Box 127">
            <a:extLst>
              <a:ext uri="{FF2B5EF4-FFF2-40B4-BE49-F238E27FC236}">
                <a16:creationId xmlns="" xmlns:a16="http://schemas.microsoft.com/office/drawing/2014/main" id="{6C70576F-6EFD-49E3-8B23-6DFDF9B6B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43434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14464" name="Text Box 128">
            <a:extLst>
              <a:ext uri="{FF2B5EF4-FFF2-40B4-BE49-F238E27FC236}">
                <a16:creationId xmlns="" xmlns:a16="http://schemas.microsoft.com/office/drawing/2014/main" id="{AD306A83-B373-4184-803F-B517ADC18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133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14465" name="Text Box 129">
            <a:extLst>
              <a:ext uri="{FF2B5EF4-FFF2-40B4-BE49-F238E27FC236}">
                <a16:creationId xmlns="" xmlns:a16="http://schemas.microsoft.com/office/drawing/2014/main" id="{21C6C09A-ADD8-4273-8662-3D87A086F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14466" name="Text Box 130">
            <a:extLst>
              <a:ext uri="{FF2B5EF4-FFF2-40B4-BE49-F238E27FC236}">
                <a16:creationId xmlns="" xmlns:a16="http://schemas.microsoft.com/office/drawing/2014/main" id="{603E79B7-0434-435F-943E-23247B1B8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8194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14467" name="Text Box 131">
            <a:extLst>
              <a:ext uri="{FF2B5EF4-FFF2-40B4-BE49-F238E27FC236}">
                <a16:creationId xmlns="" xmlns:a16="http://schemas.microsoft.com/office/drawing/2014/main" id="{CBEAB2F0-25CB-47CE-A14E-CEF040E1E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819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cxnSp>
        <p:nvCxnSpPr>
          <p:cNvPr id="91268" name="AutoShape 132">
            <a:extLst>
              <a:ext uri="{FF2B5EF4-FFF2-40B4-BE49-F238E27FC236}">
                <a16:creationId xmlns="" xmlns:a16="http://schemas.microsoft.com/office/drawing/2014/main" id="{C031F543-1CD8-483C-BF16-9814A50ABB30}"/>
              </a:ext>
            </a:extLst>
          </p:cNvPr>
          <p:cNvCxnSpPr>
            <a:cxnSpLocks noChangeShapeType="1"/>
            <a:stCxn id="14367" idx="4"/>
            <a:endCxn id="14409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469" name="Oval 133">
            <a:extLst>
              <a:ext uri="{FF2B5EF4-FFF2-40B4-BE49-F238E27FC236}">
                <a16:creationId xmlns="" xmlns:a16="http://schemas.microsoft.com/office/drawing/2014/main" id="{6F75C835-19D6-415A-851F-54B42F8BF9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4470" name="Oval 134">
            <a:extLst>
              <a:ext uri="{FF2B5EF4-FFF2-40B4-BE49-F238E27FC236}">
                <a16:creationId xmlns="" xmlns:a16="http://schemas.microsoft.com/office/drawing/2014/main" id="{C5BF0C8F-97D5-4647-B300-512EC91F2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1271" name="AutoShape 135">
            <a:extLst>
              <a:ext uri="{FF2B5EF4-FFF2-40B4-BE49-F238E27FC236}">
                <a16:creationId xmlns="" xmlns:a16="http://schemas.microsoft.com/office/drawing/2014/main" id="{5B4C01B4-4643-46BB-8034-150C93EA4786}"/>
              </a:ext>
            </a:extLst>
          </p:cNvPr>
          <p:cNvCxnSpPr>
            <a:cxnSpLocks noChangeShapeType="1"/>
            <a:stCxn id="14469" idx="6"/>
            <a:endCxn id="14470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472" name="Text Box 136">
            <a:extLst>
              <a:ext uri="{FF2B5EF4-FFF2-40B4-BE49-F238E27FC236}">
                <a16:creationId xmlns="" xmlns:a16="http://schemas.microsoft.com/office/drawing/2014/main" id="{0D7B53CF-A38C-40CD-905D-8496461F4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33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14473" name="Text Box 137">
            <a:extLst>
              <a:ext uri="{FF2B5EF4-FFF2-40B4-BE49-F238E27FC236}">
                <a16:creationId xmlns="" xmlns:a16="http://schemas.microsoft.com/office/drawing/2014/main" id="{E798805F-607F-4345-AC5E-20EA3FB08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09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14474" name="Text Box 138">
            <a:extLst>
              <a:ext uri="{FF2B5EF4-FFF2-40B4-BE49-F238E27FC236}">
                <a16:creationId xmlns="" xmlns:a16="http://schemas.microsoft.com/office/drawing/2014/main" id="{01F013FB-D46F-443F-9A7D-B48402E18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609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14475" name="Oval 139">
            <a:extLst>
              <a:ext uri="{FF2B5EF4-FFF2-40B4-BE49-F238E27FC236}">
                <a16:creationId xmlns="" xmlns:a16="http://schemas.microsoft.com/office/drawing/2014/main" id="{789C1B80-2110-4E1F-BEA3-3BE756A35B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4476" name="Oval 140">
            <a:extLst>
              <a:ext uri="{FF2B5EF4-FFF2-40B4-BE49-F238E27FC236}">
                <a16:creationId xmlns="" xmlns:a16="http://schemas.microsoft.com/office/drawing/2014/main" id="{F782D4C6-4398-48B8-A68B-3858C1CCA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1277" name="AutoShape 141">
            <a:extLst>
              <a:ext uri="{FF2B5EF4-FFF2-40B4-BE49-F238E27FC236}">
                <a16:creationId xmlns="" xmlns:a16="http://schemas.microsoft.com/office/drawing/2014/main" id="{9FC8A402-205C-48F0-87D7-68581F41D5C8}"/>
              </a:ext>
            </a:extLst>
          </p:cNvPr>
          <p:cNvCxnSpPr>
            <a:cxnSpLocks noChangeShapeType="1"/>
            <a:stCxn id="14475" idx="6"/>
            <a:endCxn id="14476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478" name="Text Box 142">
            <a:extLst>
              <a:ext uri="{FF2B5EF4-FFF2-40B4-BE49-F238E27FC236}">
                <a16:creationId xmlns="" xmlns:a16="http://schemas.microsoft.com/office/drawing/2014/main" id="{0C0C8ED1-2256-4B3C-9F99-6C5086228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67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4479" name="Text Box 143">
            <a:extLst>
              <a:ext uri="{FF2B5EF4-FFF2-40B4-BE49-F238E27FC236}">
                <a16:creationId xmlns="" xmlns:a16="http://schemas.microsoft.com/office/drawing/2014/main" id="{4ECDEDBB-38CD-4C99-873A-7ED24DBC6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4343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14480" name="Text Box 144">
            <a:extLst>
              <a:ext uri="{FF2B5EF4-FFF2-40B4-BE49-F238E27FC236}">
                <a16:creationId xmlns="" xmlns:a16="http://schemas.microsoft.com/office/drawing/2014/main" id="{162692DF-9154-4E05-A41C-5018BDDED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1" y="4343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14481" name="Oval 145">
            <a:extLst>
              <a:ext uri="{FF2B5EF4-FFF2-40B4-BE49-F238E27FC236}">
                <a16:creationId xmlns="" xmlns:a16="http://schemas.microsoft.com/office/drawing/2014/main" id="{F8C8B946-5740-4B14-AC1B-B30D6914AB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4482" name="Oval 146">
            <a:extLst>
              <a:ext uri="{FF2B5EF4-FFF2-40B4-BE49-F238E27FC236}">
                <a16:creationId xmlns="" xmlns:a16="http://schemas.microsoft.com/office/drawing/2014/main" id="{C1C8662A-DD5B-455E-8784-D72A2043A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1283" name="AutoShape 147">
            <a:extLst>
              <a:ext uri="{FF2B5EF4-FFF2-40B4-BE49-F238E27FC236}">
                <a16:creationId xmlns="" xmlns:a16="http://schemas.microsoft.com/office/drawing/2014/main" id="{0131F3E3-D547-4FC4-82EB-EB5718351275}"/>
              </a:ext>
            </a:extLst>
          </p:cNvPr>
          <p:cNvCxnSpPr>
            <a:cxnSpLocks noChangeShapeType="1"/>
            <a:stCxn id="14481" idx="6"/>
            <a:endCxn id="14482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484" name="Text Box 148">
            <a:extLst>
              <a:ext uri="{FF2B5EF4-FFF2-40B4-BE49-F238E27FC236}">
                <a16:creationId xmlns="" xmlns:a16="http://schemas.microsoft.com/office/drawing/2014/main" id="{C503D49E-C955-4F1D-A51A-95881F574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05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4485" name="Text Box 149">
            <a:extLst>
              <a:ext uri="{FF2B5EF4-FFF2-40B4-BE49-F238E27FC236}">
                <a16:creationId xmlns="" xmlns:a16="http://schemas.microsoft.com/office/drawing/2014/main" id="{F3FC38B6-4D2A-4528-902B-51E356934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581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14486" name="Text Box 150">
            <a:extLst>
              <a:ext uri="{FF2B5EF4-FFF2-40B4-BE49-F238E27FC236}">
                <a16:creationId xmlns="" xmlns:a16="http://schemas.microsoft.com/office/drawing/2014/main" id="{8ACE6E97-6C44-4A7F-B867-CEF4A5FEF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1" y="3581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14487" name="Text Box 151">
            <a:extLst>
              <a:ext uri="{FF2B5EF4-FFF2-40B4-BE49-F238E27FC236}">
                <a16:creationId xmlns="" xmlns:a16="http://schemas.microsoft.com/office/drawing/2014/main" id="{4B1A7285-9FAA-460C-8733-91FE24EA3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1"/>
            <a:ext cx="2667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Cycle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Don’t Add Edge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E22AD59-4AEC-4FF2-9D48-FC86FA127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BDBA08-212D-46EE-BC87-FF96773A25A2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="" xmlns:a16="http://schemas.microsoft.com/office/drawing/2014/main" id="{2A56582C-F423-40D5-806C-E8A12EE9E8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Spanning Tree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="" xmlns:a16="http://schemas.microsoft.com/office/drawing/2014/main" id="{A66B8089-6516-4E70-B191-FFF7C4E61C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13645"/>
            <a:ext cx="7772400" cy="4811713"/>
          </a:xfrm>
        </p:spPr>
        <p:txBody>
          <a:bodyPr/>
          <a:lstStyle/>
          <a:p>
            <a:pPr eaLnBrk="1" hangingPunct="1">
              <a:buFont typeface="Monotype Sorts" pitchFamily="-110" charset="2"/>
              <a:buChar char="ä"/>
              <a:defRPr/>
            </a:pPr>
            <a:r>
              <a:rPr lang="en-US" dirty="0"/>
              <a:t>Assume you have an undirected graph                  G = (V,E) </a:t>
            </a:r>
          </a:p>
          <a:p>
            <a:pPr eaLnBrk="1" hangingPunct="1">
              <a:buFont typeface="Monotype Sorts" pitchFamily="-110" charset="2"/>
              <a:buChar char="ä"/>
              <a:defRPr/>
            </a:pPr>
            <a:r>
              <a:rPr lang="en-US" dirty="0"/>
              <a:t>Spanning tree of graph G is tree                            T = (V,E</a:t>
            </a:r>
            <a:r>
              <a:rPr lang="en-US" baseline="-25000" dirty="0"/>
              <a:t>T</a:t>
            </a:r>
            <a:r>
              <a:rPr lang="en-US" dirty="0"/>
              <a:t>    E, R)</a:t>
            </a:r>
          </a:p>
          <a:p>
            <a:pPr lvl="1" eaLnBrk="1" hangingPunct="1">
              <a:buFont typeface="Monotype Sorts" pitchFamily="-110" charset="2"/>
              <a:buChar char="ä"/>
              <a:defRPr/>
            </a:pPr>
            <a:r>
              <a:rPr lang="en-US" dirty="0"/>
              <a:t>Tree has same set of nodes</a:t>
            </a:r>
          </a:p>
          <a:p>
            <a:pPr lvl="1" eaLnBrk="1" hangingPunct="1">
              <a:buFont typeface="Monotype Sorts" pitchFamily="-110" charset="2"/>
              <a:buChar char="ä"/>
              <a:defRPr/>
            </a:pPr>
            <a:r>
              <a:rPr lang="en-US" dirty="0"/>
              <a:t>All tree edges are graph edges</a:t>
            </a:r>
          </a:p>
          <a:p>
            <a:pPr lvl="1" eaLnBrk="1" hangingPunct="1">
              <a:buFont typeface="Monotype Sorts" pitchFamily="-110" charset="2"/>
              <a:buChar char="ä"/>
              <a:defRPr/>
            </a:pPr>
            <a:r>
              <a:rPr lang="en-US" dirty="0"/>
              <a:t>Root of tree is R</a:t>
            </a:r>
          </a:p>
          <a:p>
            <a:pPr eaLnBrk="1" hangingPunct="1">
              <a:buFont typeface="Monotype Sorts" pitchFamily="-110" charset="2"/>
              <a:buChar char="ä"/>
              <a:defRPr/>
            </a:pPr>
            <a:r>
              <a:rPr lang="en-US" dirty="0"/>
              <a:t>Think: “smallest set of edges needed to connect everything together”</a:t>
            </a:r>
          </a:p>
        </p:txBody>
      </p:sp>
      <p:graphicFrame>
        <p:nvGraphicFramePr>
          <p:cNvPr id="72708" name="Object 4">
            <a:extLst>
              <a:ext uri="{FF2B5EF4-FFF2-40B4-BE49-F238E27FC236}">
                <a16:creationId xmlns="" xmlns:a16="http://schemas.microsoft.com/office/drawing/2014/main" id="{F6A05824-831A-4E2C-9308-FDB04AEE86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059586"/>
              </p:ext>
            </p:extLst>
          </p:nvPr>
        </p:nvGraphicFramePr>
        <p:xfrm>
          <a:off x="2771800" y="2924944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3" imgW="152268" imgH="152268" progId="Equation.3">
                  <p:embed/>
                </p:oleObj>
              </mc:Choice>
              <mc:Fallback>
                <p:oleObj name="Equation" r:id="rId3" imgW="152268" imgH="152268" progId="Equation.3">
                  <p:embed/>
                  <p:pic>
                    <p:nvPicPr>
                      <p:cNvPr id="72708" name="Object 4">
                        <a:extLst>
                          <a:ext uri="{FF2B5EF4-FFF2-40B4-BE49-F238E27FC236}">
                            <a16:creationId xmlns="" xmlns:a16="http://schemas.microsoft.com/office/drawing/2014/main" id="{F6A05824-831A-4E2C-9308-FDB04AEE86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924944"/>
                        <a:ext cx="381000" cy="381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Oval 2">
            <a:extLst>
              <a:ext uri="{FF2B5EF4-FFF2-40B4-BE49-F238E27FC236}">
                <a16:creationId xmlns="" xmlns:a16="http://schemas.microsoft.com/office/drawing/2014/main" id="{B0E03218-2135-42DE-A513-950FB87A0D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5363" name="Oval 3">
            <a:extLst>
              <a:ext uri="{FF2B5EF4-FFF2-40B4-BE49-F238E27FC236}">
                <a16:creationId xmlns="" xmlns:a16="http://schemas.microsoft.com/office/drawing/2014/main" id="{EAFAF25E-010B-4725-8329-DD1292D87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2164" name="AutoShape 4">
            <a:extLst>
              <a:ext uri="{FF2B5EF4-FFF2-40B4-BE49-F238E27FC236}">
                <a16:creationId xmlns="" xmlns:a16="http://schemas.microsoft.com/office/drawing/2014/main" id="{77D30594-5F56-4464-8755-219CE1D3C244}"/>
              </a:ext>
            </a:extLst>
          </p:cNvPr>
          <p:cNvCxnSpPr>
            <a:cxnSpLocks noChangeShapeType="1"/>
            <a:stCxn id="15362" idx="6"/>
            <a:endCxn id="15363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5" name="Text Box 5">
            <a:extLst>
              <a:ext uri="{FF2B5EF4-FFF2-40B4-BE49-F238E27FC236}">
                <a16:creationId xmlns="" xmlns:a16="http://schemas.microsoft.com/office/drawing/2014/main" id="{36EE4C00-51ED-46AE-A455-4EEAA177E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295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15366" name="Oval 6">
            <a:extLst>
              <a:ext uri="{FF2B5EF4-FFF2-40B4-BE49-F238E27FC236}">
                <a16:creationId xmlns="" xmlns:a16="http://schemas.microsoft.com/office/drawing/2014/main" id="{0A2066DF-87AA-4AA7-BEA5-D8419FCE0C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5367" name="Oval 7">
            <a:extLst>
              <a:ext uri="{FF2B5EF4-FFF2-40B4-BE49-F238E27FC236}">
                <a16:creationId xmlns="" xmlns:a16="http://schemas.microsoft.com/office/drawing/2014/main" id="{43D0C31F-AD9A-41A4-8353-5EED045C2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2168" name="AutoShape 8">
            <a:extLst>
              <a:ext uri="{FF2B5EF4-FFF2-40B4-BE49-F238E27FC236}">
                <a16:creationId xmlns="" xmlns:a16="http://schemas.microsoft.com/office/drawing/2014/main" id="{688AF3EE-9C8A-4378-BBB3-A0FE30EC5E35}"/>
              </a:ext>
            </a:extLst>
          </p:cNvPr>
          <p:cNvCxnSpPr>
            <a:cxnSpLocks noChangeShapeType="1"/>
            <a:stCxn id="15366" idx="6"/>
            <a:endCxn id="15367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9" name="Text Box 9">
            <a:extLst>
              <a:ext uri="{FF2B5EF4-FFF2-40B4-BE49-F238E27FC236}">
                <a16:creationId xmlns="" xmlns:a16="http://schemas.microsoft.com/office/drawing/2014/main" id="{75D9EBC5-53E0-4675-A878-4A2698961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029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15370" name="Oval 10">
            <a:extLst>
              <a:ext uri="{FF2B5EF4-FFF2-40B4-BE49-F238E27FC236}">
                <a16:creationId xmlns="" xmlns:a16="http://schemas.microsoft.com/office/drawing/2014/main" id="{1A30A83F-A40F-4AD6-8BB0-E97ECA91A3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5371" name="Oval 11">
            <a:extLst>
              <a:ext uri="{FF2B5EF4-FFF2-40B4-BE49-F238E27FC236}">
                <a16:creationId xmlns="" xmlns:a16="http://schemas.microsoft.com/office/drawing/2014/main" id="{6332314F-5D17-4352-90AB-F6E4BB439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2172" name="AutoShape 12">
            <a:extLst>
              <a:ext uri="{FF2B5EF4-FFF2-40B4-BE49-F238E27FC236}">
                <a16:creationId xmlns="" xmlns:a16="http://schemas.microsoft.com/office/drawing/2014/main" id="{F08451D9-469D-4935-A8A4-39FD69644C39}"/>
              </a:ext>
            </a:extLst>
          </p:cNvPr>
          <p:cNvCxnSpPr>
            <a:cxnSpLocks noChangeShapeType="1"/>
            <a:stCxn id="15370" idx="6"/>
            <a:endCxn id="15371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3" name="Text Box 13">
            <a:extLst>
              <a:ext uri="{FF2B5EF4-FFF2-40B4-BE49-F238E27FC236}">
                <a16:creationId xmlns="" xmlns:a16="http://schemas.microsoft.com/office/drawing/2014/main" id="{D2DFE6CE-FCF0-41C4-9F40-E2BEB9D2F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295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15374" name="Oval 14">
            <a:extLst>
              <a:ext uri="{FF2B5EF4-FFF2-40B4-BE49-F238E27FC236}">
                <a16:creationId xmlns="" xmlns:a16="http://schemas.microsoft.com/office/drawing/2014/main" id="{836527AC-5F36-4934-8634-9A0B05E090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5375" name="Oval 15">
            <a:extLst>
              <a:ext uri="{FF2B5EF4-FFF2-40B4-BE49-F238E27FC236}">
                <a16:creationId xmlns="" xmlns:a16="http://schemas.microsoft.com/office/drawing/2014/main" id="{59EEE77E-0585-4B82-B613-8D76163EC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2176" name="AutoShape 16">
            <a:extLst>
              <a:ext uri="{FF2B5EF4-FFF2-40B4-BE49-F238E27FC236}">
                <a16:creationId xmlns="" xmlns:a16="http://schemas.microsoft.com/office/drawing/2014/main" id="{DCD686C2-821C-47BC-B093-E9AF35A9FA7C}"/>
              </a:ext>
            </a:extLst>
          </p:cNvPr>
          <p:cNvCxnSpPr>
            <a:cxnSpLocks noChangeShapeType="1"/>
            <a:stCxn id="15374" idx="6"/>
            <a:endCxn id="15375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7" name="Text Box 17">
            <a:extLst>
              <a:ext uri="{FF2B5EF4-FFF2-40B4-BE49-F238E27FC236}">
                <a16:creationId xmlns="" xmlns:a16="http://schemas.microsoft.com/office/drawing/2014/main" id="{5DB62349-B4B9-4AF5-9E52-8A8FDE66A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029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15378" name="Oval 18">
            <a:extLst>
              <a:ext uri="{FF2B5EF4-FFF2-40B4-BE49-F238E27FC236}">
                <a16:creationId xmlns="" xmlns:a16="http://schemas.microsoft.com/office/drawing/2014/main" id="{C52DE491-0186-421E-80C0-F93B892A48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5379" name="Oval 19">
            <a:extLst>
              <a:ext uri="{FF2B5EF4-FFF2-40B4-BE49-F238E27FC236}">
                <a16:creationId xmlns="" xmlns:a16="http://schemas.microsoft.com/office/drawing/2014/main" id="{8992D275-20F0-42AD-ADC7-72EF89E74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2180" name="AutoShape 20">
            <a:extLst>
              <a:ext uri="{FF2B5EF4-FFF2-40B4-BE49-F238E27FC236}">
                <a16:creationId xmlns="" xmlns:a16="http://schemas.microsoft.com/office/drawing/2014/main" id="{B28EF194-788A-4AEF-81E9-A87C93847C83}"/>
              </a:ext>
            </a:extLst>
          </p:cNvPr>
          <p:cNvCxnSpPr>
            <a:cxnSpLocks noChangeShapeType="1"/>
            <a:stCxn id="15378" idx="6"/>
            <a:endCxn id="15379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1" name="Text Box 21">
            <a:extLst>
              <a:ext uri="{FF2B5EF4-FFF2-40B4-BE49-F238E27FC236}">
                <a16:creationId xmlns="" xmlns:a16="http://schemas.microsoft.com/office/drawing/2014/main" id="{51B5090C-BDE5-46E6-9121-2695AD0B7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267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5382" name="Oval 22">
            <a:extLst>
              <a:ext uri="{FF2B5EF4-FFF2-40B4-BE49-F238E27FC236}">
                <a16:creationId xmlns="" xmlns:a16="http://schemas.microsoft.com/office/drawing/2014/main" id="{188C0600-07B3-4898-A2AF-D13D2D9882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5383" name="Oval 23">
            <a:extLst>
              <a:ext uri="{FF2B5EF4-FFF2-40B4-BE49-F238E27FC236}">
                <a16:creationId xmlns="" xmlns:a16="http://schemas.microsoft.com/office/drawing/2014/main" id="{EFD9F228-613E-47F2-AEFF-F47DE2545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2184" name="AutoShape 24">
            <a:extLst>
              <a:ext uri="{FF2B5EF4-FFF2-40B4-BE49-F238E27FC236}">
                <a16:creationId xmlns="" xmlns:a16="http://schemas.microsoft.com/office/drawing/2014/main" id="{3D2850C8-2C11-49C2-8F39-D87EBBF2B3EC}"/>
              </a:ext>
            </a:extLst>
          </p:cNvPr>
          <p:cNvCxnSpPr>
            <a:cxnSpLocks noChangeShapeType="1"/>
            <a:stCxn id="15382" idx="6"/>
            <a:endCxn id="15383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5" name="Text Box 25">
            <a:extLst>
              <a:ext uri="{FF2B5EF4-FFF2-40B4-BE49-F238E27FC236}">
                <a16:creationId xmlns="" xmlns:a16="http://schemas.microsoft.com/office/drawing/2014/main" id="{0FD59BE5-260B-4687-AE65-91F36AF1A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743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15386" name="Oval 26">
            <a:extLst>
              <a:ext uri="{FF2B5EF4-FFF2-40B4-BE49-F238E27FC236}">
                <a16:creationId xmlns="" xmlns:a16="http://schemas.microsoft.com/office/drawing/2014/main" id="{9C03E3B4-396C-40B6-A2C4-C6A439D537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5387" name="Oval 27">
            <a:extLst>
              <a:ext uri="{FF2B5EF4-FFF2-40B4-BE49-F238E27FC236}">
                <a16:creationId xmlns="" xmlns:a16="http://schemas.microsoft.com/office/drawing/2014/main" id="{308565E5-E0CB-428C-8B10-78F687022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2188" name="AutoShape 28">
            <a:extLst>
              <a:ext uri="{FF2B5EF4-FFF2-40B4-BE49-F238E27FC236}">
                <a16:creationId xmlns="" xmlns:a16="http://schemas.microsoft.com/office/drawing/2014/main" id="{2F1B4F5E-04B1-4BD8-92BD-6699D36595A0}"/>
              </a:ext>
            </a:extLst>
          </p:cNvPr>
          <p:cNvCxnSpPr>
            <a:cxnSpLocks noChangeShapeType="1"/>
            <a:stCxn id="15386" idx="6"/>
            <a:endCxn id="15387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9" name="Text Box 29">
            <a:extLst>
              <a:ext uri="{FF2B5EF4-FFF2-40B4-BE49-F238E27FC236}">
                <a16:creationId xmlns="" xmlns:a16="http://schemas.microsoft.com/office/drawing/2014/main" id="{8ECAFD8E-DC03-4A33-9AD0-8FA7178A8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5390" name="Oval 30">
            <a:extLst>
              <a:ext uri="{FF2B5EF4-FFF2-40B4-BE49-F238E27FC236}">
                <a16:creationId xmlns="" xmlns:a16="http://schemas.microsoft.com/office/drawing/2014/main" id="{490481DA-9001-41A1-9370-87B1803A7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5391" name="Oval 31">
            <a:extLst>
              <a:ext uri="{FF2B5EF4-FFF2-40B4-BE49-F238E27FC236}">
                <a16:creationId xmlns="" xmlns:a16="http://schemas.microsoft.com/office/drawing/2014/main" id="{5262556F-6C2E-42AE-B53C-1280BF933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5392" name="Oval 32">
            <a:extLst>
              <a:ext uri="{FF2B5EF4-FFF2-40B4-BE49-F238E27FC236}">
                <a16:creationId xmlns="" xmlns:a16="http://schemas.microsoft.com/office/drawing/2014/main" id="{D2BB6B67-4658-4E4A-B1EF-3E58AB04E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5393" name="Oval 33">
            <a:extLst>
              <a:ext uri="{FF2B5EF4-FFF2-40B4-BE49-F238E27FC236}">
                <a16:creationId xmlns="" xmlns:a16="http://schemas.microsoft.com/office/drawing/2014/main" id="{04DF4386-B21E-47B8-85EF-45D3F1177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5394" name="Oval 34">
            <a:extLst>
              <a:ext uri="{FF2B5EF4-FFF2-40B4-BE49-F238E27FC236}">
                <a16:creationId xmlns="" xmlns:a16="http://schemas.microsoft.com/office/drawing/2014/main" id="{907DB4B4-4372-449C-BE68-6825DD817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2195" name="AutoShape 35">
            <a:extLst>
              <a:ext uri="{FF2B5EF4-FFF2-40B4-BE49-F238E27FC236}">
                <a16:creationId xmlns="" xmlns:a16="http://schemas.microsoft.com/office/drawing/2014/main" id="{ECCE831A-DE22-403F-8EEF-6F28DBF6B228}"/>
              </a:ext>
            </a:extLst>
          </p:cNvPr>
          <p:cNvCxnSpPr>
            <a:cxnSpLocks noChangeShapeType="1"/>
            <a:stCxn id="15386" idx="3"/>
            <a:endCxn id="15391" idx="7"/>
          </p:cNvCxnSpPr>
          <p:nvPr/>
        </p:nvCxnSpPr>
        <p:spPr bwMode="auto">
          <a:xfrm flipH="1">
            <a:off x="1152525" y="2447926"/>
            <a:ext cx="666750" cy="12001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196" name="AutoShape 36">
            <a:extLst>
              <a:ext uri="{FF2B5EF4-FFF2-40B4-BE49-F238E27FC236}">
                <a16:creationId xmlns="" xmlns:a16="http://schemas.microsoft.com/office/drawing/2014/main" id="{8AAA84A0-50E4-4727-8B0A-64EDFD070DA3}"/>
              </a:ext>
            </a:extLst>
          </p:cNvPr>
          <p:cNvCxnSpPr>
            <a:cxnSpLocks noChangeShapeType="1"/>
            <a:stCxn id="15391" idx="5"/>
            <a:endCxn id="15392" idx="1"/>
          </p:cNvCxnSpPr>
          <p:nvPr/>
        </p:nvCxnSpPr>
        <p:spPr bwMode="auto">
          <a:xfrm>
            <a:off x="1152525" y="3971926"/>
            <a:ext cx="819150" cy="18097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197" name="AutoShape 37">
            <a:extLst>
              <a:ext uri="{FF2B5EF4-FFF2-40B4-BE49-F238E27FC236}">
                <a16:creationId xmlns="" xmlns:a16="http://schemas.microsoft.com/office/drawing/2014/main" id="{3B66DC39-ECD1-4737-9A43-5989B284E95D}"/>
              </a:ext>
            </a:extLst>
          </p:cNvPr>
          <p:cNvCxnSpPr>
            <a:cxnSpLocks noChangeShapeType="1"/>
            <a:stCxn id="15392" idx="7"/>
            <a:endCxn id="15394" idx="4"/>
          </p:cNvCxnSpPr>
          <p:nvPr/>
        </p:nvCxnSpPr>
        <p:spPr bwMode="auto">
          <a:xfrm flipV="1">
            <a:off x="2295527" y="4495801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198" name="AutoShape 38">
            <a:extLst>
              <a:ext uri="{FF2B5EF4-FFF2-40B4-BE49-F238E27FC236}">
                <a16:creationId xmlns="" xmlns:a16="http://schemas.microsoft.com/office/drawing/2014/main" id="{7ED23C5D-04E4-47F0-9AF2-1391A57B854D}"/>
              </a:ext>
            </a:extLst>
          </p:cNvPr>
          <p:cNvCxnSpPr>
            <a:cxnSpLocks noChangeShapeType="1"/>
            <a:stCxn id="15393" idx="3"/>
            <a:endCxn id="15394" idx="7"/>
          </p:cNvCxnSpPr>
          <p:nvPr/>
        </p:nvCxnSpPr>
        <p:spPr bwMode="auto">
          <a:xfrm flipH="1">
            <a:off x="2905125" y="3438526"/>
            <a:ext cx="438150" cy="6667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199" name="AutoShape 39">
            <a:extLst>
              <a:ext uri="{FF2B5EF4-FFF2-40B4-BE49-F238E27FC236}">
                <a16:creationId xmlns="" xmlns:a16="http://schemas.microsoft.com/office/drawing/2014/main" id="{A5F62C66-B8A3-4E13-A0D9-36BD6DAAE70E}"/>
              </a:ext>
            </a:extLst>
          </p:cNvPr>
          <p:cNvCxnSpPr>
            <a:cxnSpLocks noChangeShapeType="1"/>
            <a:stCxn id="15390" idx="4"/>
            <a:endCxn id="15394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00" name="AutoShape 40">
            <a:extLst>
              <a:ext uri="{FF2B5EF4-FFF2-40B4-BE49-F238E27FC236}">
                <a16:creationId xmlns="" xmlns:a16="http://schemas.microsoft.com/office/drawing/2014/main" id="{9C6CA81F-3929-489D-8CF1-8B91969FFFAE}"/>
              </a:ext>
            </a:extLst>
          </p:cNvPr>
          <p:cNvCxnSpPr>
            <a:cxnSpLocks noChangeShapeType="1"/>
            <a:stCxn id="15386" idx="4"/>
            <a:endCxn id="15392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01" name="AutoShape 41">
            <a:extLst>
              <a:ext uri="{FF2B5EF4-FFF2-40B4-BE49-F238E27FC236}">
                <a16:creationId xmlns="" xmlns:a16="http://schemas.microsoft.com/office/drawing/2014/main" id="{96F8CC96-4FB2-443D-9534-527F5C7BBE2E}"/>
              </a:ext>
            </a:extLst>
          </p:cNvPr>
          <p:cNvCxnSpPr>
            <a:cxnSpLocks noChangeShapeType="1"/>
            <a:stCxn id="15387" idx="3"/>
            <a:endCxn id="15390" idx="7"/>
          </p:cNvCxnSpPr>
          <p:nvPr/>
        </p:nvCxnSpPr>
        <p:spPr bwMode="auto">
          <a:xfrm flipH="1">
            <a:off x="2905125" y="2447926"/>
            <a:ext cx="514350" cy="5905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02" name="AutoShape 42">
            <a:extLst>
              <a:ext uri="{FF2B5EF4-FFF2-40B4-BE49-F238E27FC236}">
                <a16:creationId xmlns="" xmlns:a16="http://schemas.microsoft.com/office/drawing/2014/main" id="{159DBA30-AF7A-42EC-95A3-0AB79F588B16}"/>
              </a:ext>
            </a:extLst>
          </p:cNvPr>
          <p:cNvCxnSpPr>
            <a:cxnSpLocks noChangeShapeType="1"/>
            <a:stCxn id="15387" idx="4"/>
            <a:endCxn id="15393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03" name="Oval 43">
            <a:extLst>
              <a:ext uri="{FF2B5EF4-FFF2-40B4-BE49-F238E27FC236}">
                <a16:creationId xmlns="" xmlns:a16="http://schemas.microsoft.com/office/drawing/2014/main" id="{7C145EA7-BC57-4B99-ADB6-C3C9D82D1C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5404" name="Oval 44">
            <a:extLst>
              <a:ext uri="{FF2B5EF4-FFF2-40B4-BE49-F238E27FC236}">
                <a16:creationId xmlns="" xmlns:a16="http://schemas.microsoft.com/office/drawing/2014/main" id="{FDAF93DC-42D8-4B01-B628-F36CAE344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2205" name="AutoShape 45">
            <a:extLst>
              <a:ext uri="{FF2B5EF4-FFF2-40B4-BE49-F238E27FC236}">
                <a16:creationId xmlns="" xmlns:a16="http://schemas.microsoft.com/office/drawing/2014/main" id="{C2D4935A-F23F-4FB8-89DA-9E818BE5B61C}"/>
              </a:ext>
            </a:extLst>
          </p:cNvPr>
          <p:cNvCxnSpPr>
            <a:cxnSpLocks noChangeShapeType="1"/>
            <a:stCxn id="15403" idx="6"/>
            <a:endCxn id="15404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06" name="Text Box 46">
            <a:extLst>
              <a:ext uri="{FF2B5EF4-FFF2-40B4-BE49-F238E27FC236}">
                <a16:creationId xmlns="" xmlns:a16="http://schemas.microsoft.com/office/drawing/2014/main" id="{4DE5F120-F4DC-4C92-B2BA-4C9D9118D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505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5407" name="Oval 47">
            <a:extLst>
              <a:ext uri="{FF2B5EF4-FFF2-40B4-BE49-F238E27FC236}">
                <a16:creationId xmlns="" xmlns:a16="http://schemas.microsoft.com/office/drawing/2014/main" id="{615D449A-EA0D-49B5-834E-142A0EB263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5408" name="Oval 48">
            <a:extLst>
              <a:ext uri="{FF2B5EF4-FFF2-40B4-BE49-F238E27FC236}">
                <a16:creationId xmlns="" xmlns:a16="http://schemas.microsoft.com/office/drawing/2014/main" id="{573D1B47-1CDC-4057-9FC2-B0A11210D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2209" name="AutoShape 49">
            <a:extLst>
              <a:ext uri="{FF2B5EF4-FFF2-40B4-BE49-F238E27FC236}">
                <a16:creationId xmlns="" xmlns:a16="http://schemas.microsoft.com/office/drawing/2014/main" id="{00CABD0C-555A-4CD9-B0F2-D52622621F9B}"/>
              </a:ext>
            </a:extLst>
          </p:cNvPr>
          <p:cNvCxnSpPr>
            <a:cxnSpLocks noChangeShapeType="1"/>
            <a:stCxn id="15407" idx="6"/>
            <a:endCxn id="15408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10" name="Text Box 50">
            <a:extLst>
              <a:ext uri="{FF2B5EF4-FFF2-40B4-BE49-F238E27FC236}">
                <a16:creationId xmlns="" xmlns:a16="http://schemas.microsoft.com/office/drawing/2014/main" id="{D23BA939-124D-4966-BDAA-2971C33DE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791201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10</a:t>
            </a:r>
          </a:p>
        </p:txBody>
      </p:sp>
      <p:sp>
        <p:nvSpPr>
          <p:cNvPr id="15411" name="Oval 51">
            <a:extLst>
              <a:ext uri="{FF2B5EF4-FFF2-40B4-BE49-F238E27FC236}">
                <a16:creationId xmlns="" xmlns:a16="http://schemas.microsoft.com/office/drawing/2014/main" id="{17D1C033-C12E-4736-B63F-4E0DB25B9E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5412" name="Oval 52">
            <a:extLst>
              <a:ext uri="{FF2B5EF4-FFF2-40B4-BE49-F238E27FC236}">
                <a16:creationId xmlns="" xmlns:a16="http://schemas.microsoft.com/office/drawing/2014/main" id="{DED8E9B9-0AFC-4923-A063-4EC12F056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2213" name="AutoShape 53">
            <a:extLst>
              <a:ext uri="{FF2B5EF4-FFF2-40B4-BE49-F238E27FC236}">
                <a16:creationId xmlns="" xmlns:a16="http://schemas.microsoft.com/office/drawing/2014/main" id="{994ABD1E-1C9C-485A-BD71-15F85A71C573}"/>
              </a:ext>
            </a:extLst>
          </p:cNvPr>
          <p:cNvCxnSpPr>
            <a:cxnSpLocks noChangeShapeType="1"/>
            <a:stCxn id="15411" idx="6"/>
            <a:endCxn id="15412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14" name="Text Box 54">
            <a:extLst>
              <a:ext uri="{FF2B5EF4-FFF2-40B4-BE49-F238E27FC236}">
                <a16:creationId xmlns="" xmlns:a16="http://schemas.microsoft.com/office/drawing/2014/main" id="{52111A08-96BA-4076-9065-B81200DF0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33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15415" name="Oval 55">
            <a:extLst>
              <a:ext uri="{FF2B5EF4-FFF2-40B4-BE49-F238E27FC236}">
                <a16:creationId xmlns="" xmlns:a16="http://schemas.microsoft.com/office/drawing/2014/main" id="{C001ED34-595D-4BB1-896C-37C784DE39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5416" name="Oval 56">
            <a:extLst>
              <a:ext uri="{FF2B5EF4-FFF2-40B4-BE49-F238E27FC236}">
                <a16:creationId xmlns="" xmlns:a16="http://schemas.microsoft.com/office/drawing/2014/main" id="{48016FBF-2B66-4D26-8105-3EF8BE201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2217" name="AutoShape 57">
            <a:extLst>
              <a:ext uri="{FF2B5EF4-FFF2-40B4-BE49-F238E27FC236}">
                <a16:creationId xmlns="" xmlns:a16="http://schemas.microsoft.com/office/drawing/2014/main" id="{53334850-A820-43BF-B5AE-D165FA56BC84}"/>
              </a:ext>
            </a:extLst>
          </p:cNvPr>
          <p:cNvCxnSpPr>
            <a:cxnSpLocks noChangeShapeType="1"/>
            <a:stCxn id="15415" idx="6"/>
            <a:endCxn id="15416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18" name="Text Box 58">
            <a:extLst>
              <a:ext uri="{FF2B5EF4-FFF2-40B4-BE49-F238E27FC236}">
                <a16:creationId xmlns="" xmlns:a16="http://schemas.microsoft.com/office/drawing/2014/main" id="{7E066A27-3C36-4CCC-A863-A691FA82D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791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6</a:t>
            </a:r>
          </a:p>
        </p:txBody>
      </p:sp>
      <p:sp>
        <p:nvSpPr>
          <p:cNvPr id="15419" name="Oval 59">
            <a:extLst>
              <a:ext uri="{FF2B5EF4-FFF2-40B4-BE49-F238E27FC236}">
                <a16:creationId xmlns="" xmlns:a16="http://schemas.microsoft.com/office/drawing/2014/main" id="{CB4554B3-5896-447D-91DF-6950BCD78D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5420" name="Oval 60">
            <a:extLst>
              <a:ext uri="{FF2B5EF4-FFF2-40B4-BE49-F238E27FC236}">
                <a16:creationId xmlns="" xmlns:a16="http://schemas.microsoft.com/office/drawing/2014/main" id="{EFDD45F6-F3F2-40BE-892A-CB5EEE5CD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2221" name="AutoShape 61">
            <a:extLst>
              <a:ext uri="{FF2B5EF4-FFF2-40B4-BE49-F238E27FC236}">
                <a16:creationId xmlns="" xmlns:a16="http://schemas.microsoft.com/office/drawing/2014/main" id="{E4B41F34-C1BE-4A35-8DB5-C310A7B3C3D4}"/>
              </a:ext>
            </a:extLst>
          </p:cNvPr>
          <p:cNvCxnSpPr>
            <a:cxnSpLocks noChangeShapeType="1"/>
            <a:stCxn id="15419" idx="6"/>
            <a:endCxn id="15420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22" name="Text Box 62">
            <a:extLst>
              <a:ext uri="{FF2B5EF4-FFF2-40B4-BE49-F238E27FC236}">
                <a16:creationId xmlns="" xmlns:a16="http://schemas.microsoft.com/office/drawing/2014/main" id="{7F969A62-D52B-49A6-A06C-25F263332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057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15423" name="Oval 63">
            <a:extLst>
              <a:ext uri="{FF2B5EF4-FFF2-40B4-BE49-F238E27FC236}">
                <a16:creationId xmlns="" xmlns:a16="http://schemas.microsoft.com/office/drawing/2014/main" id="{DBA4CDAC-582C-4806-9B60-1C74EDEC2C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5424" name="Oval 64">
            <a:extLst>
              <a:ext uri="{FF2B5EF4-FFF2-40B4-BE49-F238E27FC236}">
                <a16:creationId xmlns="" xmlns:a16="http://schemas.microsoft.com/office/drawing/2014/main" id="{71BA9813-6C2E-4105-8B5D-45C53F735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2225" name="AutoShape 65">
            <a:extLst>
              <a:ext uri="{FF2B5EF4-FFF2-40B4-BE49-F238E27FC236}">
                <a16:creationId xmlns="" xmlns:a16="http://schemas.microsoft.com/office/drawing/2014/main" id="{D7FDDAAC-5BE6-4EB4-A763-C8415755C98D}"/>
              </a:ext>
            </a:extLst>
          </p:cNvPr>
          <p:cNvCxnSpPr>
            <a:cxnSpLocks noChangeShapeType="1"/>
            <a:stCxn id="15423" idx="6"/>
            <a:endCxn id="15424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26" name="Text Box 66">
            <a:extLst>
              <a:ext uri="{FF2B5EF4-FFF2-40B4-BE49-F238E27FC236}">
                <a16:creationId xmlns="" xmlns:a16="http://schemas.microsoft.com/office/drawing/2014/main" id="{DC46AC7F-BC30-428A-B66C-F85F30B2D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743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15427" name="Oval 67">
            <a:extLst>
              <a:ext uri="{FF2B5EF4-FFF2-40B4-BE49-F238E27FC236}">
                <a16:creationId xmlns="" xmlns:a16="http://schemas.microsoft.com/office/drawing/2014/main" id="{50357976-88D7-4DF5-AE46-369FB7951B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5428" name="Oval 68">
            <a:extLst>
              <a:ext uri="{FF2B5EF4-FFF2-40B4-BE49-F238E27FC236}">
                <a16:creationId xmlns="" xmlns:a16="http://schemas.microsoft.com/office/drawing/2014/main" id="{CB286C4B-D78E-4512-AD36-48CCC1227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2229" name="AutoShape 69">
            <a:extLst>
              <a:ext uri="{FF2B5EF4-FFF2-40B4-BE49-F238E27FC236}">
                <a16:creationId xmlns="" xmlns:a16="http://schemas.microsoft.com/office/drawing/2014/main" id="{37491F9F-5E9A-4CFE-BA27-A266A05BC90D}"/>
              </a:ext>
            </a:extLst>
          </p:cNvPr>
          <p:cNvCxnSpPr>
            <a:cxnSpLocks noChangeShapeType="1"/>
            <a:stCxn id="15427" idx="6"/>
            <a:endCxn id="15428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30" name="Text Box 70">
            <a:extLst>
              <a:ext uri="{FF2B5EF4-FFF2-40B4-BE49-F238E27FC236}">
                <a16:creationId xmlns="" xmlns:a16="http://schemas.microsoft.com/office/drawing/2014/main" id="{075586BA-9D5E-40B9-A60E-2CCBD43B8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057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15431" name="Rectangle 71">
            <a:extLst>
              <a:ext uri="{FF2B5EF4-FFF2-40B4-BE49-F238E27FC236}">
                <a16:creationId xmlns="" xmlns:a16="http://schemas.microsoft.com/office/drawing/2014/main" id="{F797B10D-DDAD-40A7-BDF1-C79963362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5432" name="Oval 72">
            <a:extLst>
              <a:ext uri="{FF2B5EF4-FFF2-40B4-BE49-F238E27FC236}">
                <a16:creationId xmlns="" xmlns:a16="http://schemas.microsoft.com/office/drawing/2014/main" id="{0CB482F2-DA46-4FBF-B158-236A96C01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5433" name="Oval 73">
            <a:extLst>
              <a:ext uri="{FF2B5EF4-FFF2-40B4-BE49-F238E27FC236}">
                <a16:creationId xmlns="" xmlns:a16="http://schemas.microsoft.com/office/drawing/2014/main" id="{276D705A-4DF6-439C-8039-89773E641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5434" name="Oval 74">
            <a:extLst>
              <a:ext uri="{FF2B5EF4-FFF2-40B4-BE49-F238E27FC236}">
                <a16:creationId xmlns="" xmlns:a16="http://schemas.microsoft.com/office/drawing/2014/main" id="{A23756FB-D9A1-4E9B-99D2-A0C96DC48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2235" name="AutoShape 75">
            <a:extLst>
              <a:ext uri="{FF2B5EF4-FFF2-40B4-BE49-F238E27FC236}">
                <a16:creationId xmlns="" xmlns:a16="http://schemas.microsoft.com/office/drawing/2014/main" id="{0EEFB178-3BC2-49F4-A4F2-614AED1C32F5}"/>
              </a:ext>
            </a:extLst>
          </p:cNvPr>
          <p:cNvCxnSpPr>
            <a:cxnSpLocks noChangeShapeType="1"/>
            <a:stCxn id="15392" idx="6"/>
            <a:endCxn id="15432" idx="3"/>
          </p:cNvCxnSpPr>
          <p:nvPr/>
        </p:nvCxnSpPr>
        <p:spPr bwMode="auto">
          <a:xfrm flipV="1">
            <a:off x="2362202" y="54197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36" name="AutoShape 76">
            <a:extLst>
              <a:ext uri="{FF2B5EF4-FFF2-40B4-BE49-F238E27FC236}">
                <a16:creationId xmlns="" xmlns:a16="http://schemas.microsoft.com/office/drawing/2014/main" id="{C0409230-473A-4657-87D1-16DDBD5B47FD}"/>
              </a:ext>
            </a:extLst>
          </p:cNvPr>
          <p:cNvCxnSpPr>
            <a:cxnSpLocks noChangeShapeType="1"/>
            <a:stCxn id="15392" idx="2"/>
            <a:endCxn id="15433" idx="5"/>
          </p:cNvCxnSpPr>
          <p:nvPr/>
        </p:nvCxnSpPr>
        <p:spPr bwMode="auto">
          <a:xfrm flipH="1" flipV="1">
            <a:off x="1304927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37" name="AutoShape 77">
            <a:extLst>
              <a:ext uri="{FF2B5EF4-FFF2-40B4-BE49-F238E27FC236}">
                <a16:creationId xmlns="" xmlns:a16="http://schemas.microsoft.com/office/drawing/2014/main" id="{0C421D27-2C6A-4ABB-B923-F43B4D6C659F}"/>
              </a:ext>
            </a:extLst>
          </p:cNvPr>
          <p:cNvCxnSpPr>
            <a:cxnSpLocks noChangeShapeType="1"/>
            <a:stCxn id="15391" idx="1"/>
            <a:endCxn id="15434" idx="5"/>
          </p:cNvCxnSpPr>
          <p:nvPr/>
        </p:nvCxnSpPr>
        <p:spPr bwMode="auto">
          <a:xfrm flipH="1" flipV="1">
            <a:off x="542925" y="3286126"/>
            <a:ext cx="285750" cy="3619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38" name="AutoShape 78">
            <a:extLst>
              <a:ext uri="{FF2B5EF4-FFF2-40B4-BE49-F238E27FC236}">
                <a16:creationId xmlns="" xmlns:a16="http://schemas.microsoft.com/office/drawing/2014/main" id="{2075AA05-B505-4419-BCF7-7B89D8C34A2D}"/>
              </a:ext>
            </a:extLst>
          </p:cNvPr>
          <p:cNvCxnSpPr>
            <a:cxnSpLocks noChangeShapeType="1"/>
            <a:stCxn id="15432" idx="1"/>
            <a:endCxn id="15394" idx="5"/>
          </p:cNvCxnSpPr>
          <p:nvPr/>
        </p:nvCxnSpPr>
        <p:spPr bwMode="auto">
          <a:xfrm flipH="1" flipV="1">
            <a:off x="2905125" y="4429126"/>
            <a:ext cx="438150" cy="6667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39" name="AutoShape 79">
            <a:extLst>
              <a:ext uri="{FF2B5EF4-FFF2-40B4-BE49-F238E27FC236}">
                <a16:creationId xmlns="" xmlns:a16="http://schemas.microsoft.com/office/drawing/2014/main" id="{87D7B096-D5C6-4C7F-BD16-2E51907BEF56}"/>
              </a:ext>
            </a:extLst>
          </p:cNvPr>
          <p:cNvCxnSpPr>
            <a:cxnSpLocks noChangeShapeType="1"/>
            <a:stCxn id="15393" idx="4"/>
            <a:endCxn id="15432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40" name="AutoShape 80">
            <a:extLst>
              <a:ext uri="{FF2B5EF4-FFF2-40B4-BE49-F238E27FC236}">
                <a16:creationId xmlns="" xmlns:a16="http://schemas.microsoft.com/office/drawing/2014/main" id="{D652DFA0-2B1F-44D3-AC07-DB22CB00A8D2}"/>
              </a:ext>
            </a:extLst>
          </p:cNvPr>
          <p:cNvCxnSpPr>
            <a:cxnSpLocks noChangeShapeType="1"/>
            <a:stCxn id="15434" idx="7"/>
            <a:endCxn id="15386" idx="2"/>
          </p:cNvCxnSpPr>
          <p:nvPr/>
        </p:nvCxnSpPr>
        <p:spPr bwMode="auto">
          <a:xfrm flipV="1">
            <a:off x="542927" y="2286001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41" name="Text Box 81">
            <a:extLst>
              <a:ext uri="{FF2B5EF4-FFF2-40B4-BE49-F238E27FC236}">
                <a16:creationId xmlns="" xmlns:a16="http://schemas.microsoft.com/office/drawing/2014/main" id="{C1DED7BD-17CF-4069-9766-DA27F6A81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15442" name="Text Box 82">
            <a:extLst>
              <a:ext uri="{FF2B5EF4-FFF2-40B4-BE49-F238E27FC236}">
                <a16:creationId xmlns="" xmlns:a16="http://schemas.microsoft.com/office/drawing/2014/main" id="{4BDDD970-F463-4F7F-87BD-49274C4BA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15443" name="Text Box 83">
            <a:extLst>
              <a:ext uri="{FF2B5EF4-FFF2-40B4-BE49-F238E27FC236}">
                <a16:creationId xmlns="" xmlns:a16="http://schemas.microsoft.com/office/drawing/2014/main" id="{5AB38893-15C3-49ED-82B0-695D538F3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657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15444" name="Text Box 84">
            <a:extLst>
              <a:ext uri="{FF2B5EF4-FFF2-40B4-BE49-F238E27FC236}">
                <a16:creationId xmlns="" xmlns:a16="http://schemas.microsoft.com/office/drawing/2014/main" id="{69689F86-3E7F-415A-8F58-D14ECDAB4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14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15445" name="Text Box 85">
            <a:extLst>
              <a:ext uri="{FF2B5EF4-FFF2-40B4-BE49-F238E27FC236}">
                <a16:creationId xmlns="" xmlns:a16="http://schemas.microsoft.com/office/drawing/2014/main" id="{CDBB58E0-A281-42FD-81DB-78D7F15F8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90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15446" name="Text Box 86">
            <a:extLst>
              <a:ext uri="{FF2B5EF4-FFF2-40B4-BE49-F238E27FC236}">
                <a16:creationId xmlns="" xmlns:a16="http://schemas.microsoft.com/office/drawing/2014/main" id="{2A590AD1-A628-43C9-8F04-F941F5EE1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15447" name="Text Box 87">
            <a:extLst>
              <a:ext uri="{FF2B5EF4-FFF2-40B4-BE49-F238E27FC236}">
                <a16:creationId xmlns="" xmlns:a16="http://schemas.microsoft.com/office/drawing/2014/main" id="{58065436-F52E-4FE6-9A72-A9D4FA499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38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15448" name="Text Box 88">
            <a:extLst>
              <a:ext uri="{FF2B5EF4-FFF2-40B4-BE49-F238E27FC236}">
                <a16:creationId xmlns="" xmlns:a16="http://schemas.microsoft.com/office/drawing/2014/main" id="{21058445-88A1-4A5F-B9D7-ECC7FA404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638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15449" name="Text Box 89">
            <a:extLst>
              <a:ext uri="{FF2B5EF4-FFF2-40B4-BE49-F238E27FC236}">
                <a16:creationId xmlns="" xmlns:a16="http://schemas.microsoft.com/office/drawing/2014/main" id="{AB9E7474-EE73-4D49-9904-19014AC2C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76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5450" name="Text Box 90">
            <a:extLst>
              <a:ext uri="{FF2B5EF4-FFF2-40B4-BE49-F238E27FC236}">
                <a16:creationId xmlns="" xmlns:a16="http://schemas.microsoft.com/office/drawing/2014/main" id="{91ECE17F-E5EA-4F05-8FD6-7491BF547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715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15451" name="Text Box 91">
            <a:extLst>
              <a:ext uri="{FF2B5EF4-FFF2-40B4-BE49-F238E27FC236}">
                <a16:creationId xmlns="" xmlns:a16="http://schemas.microsoft.com/office/drawing/2014/main" id="{7073F780-B4CE-4549-8218-2B7508485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15452" name="Text Box 92">
            <a:extLst>
              <a:ext uri="{FF2B5EF4-FFF2-40B4-BE49-F238E27FC236}">
                <a16:creationId xmlns="" xmlns:a16="http://schemas.microsoft.com/office/drawing/2014/main" id="{53126728-2543-43D9-88A5-B885C80B2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6</a:t>
            </a:r>
          </a:p>
        </p:txBody>
      </p:sp>
      <p:sp>
        <p:nvSpPr>
          <p:cNvPr id="15453" name="Text Box 93">
            <a:extLst>
              <a:ext uri="{FF2B5EF4-FFF2-40B4-BE49-F238E27FC236}">
                <a16:creationId xmlns="" xmlns:a16="http://schemas.microsoft.com/office/drawing/2014/main" id="{49D03D66-2DE8-4DB6-B8CB-EDEA15AF7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62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5454" name="Text Box 94">
            <a:extLst>
              <a:ext uri="{FF2B5EF4-FFF2-40B4-BE49-F238E27FC236}">
                <a16:creationId xmlns="" xmlns:a16="http://schemas.microsoft.com/office/drawing/2014/main" id="{DA28D6FC-14A7-4A01-8F98-FAA4C44D3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971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5455" name="Text Box 95">
            <a:extLst>
              <a:ext uri="{FF2B5EF4-FFF2-40B4-BE49-F238E27FC236}">
                <a16:creationId xmlns="" xmlns:a16="http://schemas.microsoft.com/office/drawing/2014/main" id="{D1E1F653-DB53-4C30-B1D2-393B06323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86201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10</a:t>
            </a:r>
          </a:p>
        </p:txBody>
      </p:sp>
      <p:sp>
        <p:nvSpPr>
          <p:cNvPr id="15456" name="Text Box 96">
            <a:extLst>
              <a:ext uri="{FF2B5EF4-FFF2-40B4-BE49-F238E27FC236}">
                <a16:creationId xmlns="" xmlns:a16="http://schemas.microsoft.com/office/drawing/2014/main" id="{171BFEE0-EE4A-4046-A61B-8DC253E02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15457" name="Text Box 97">
            <a:extLst>
              <a:ext uri="{FF2B5EF4-FFF2-40B4-BE49-F238E27FC236}">
                <a16:creationId xmlns="" xmlns:a16="http://schemas.microsoft.com/office/drawing/2014/main" id="{F5DFD94C-B63B-44FA-9362-82E1CA525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2133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15458" name="Text Box 98">
            <a:extLst>
              <a:ext uri="{FF2B5EF4-FFF2-40B4-BE49-F238E27FC236}">
                <a16:creationId xmlns="" xmlns:a16="http://schemas.microsoft.com/office/drawing/2014/main" id="{9718F8AA-E641-452D-9F70-7BA8346BA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1" y="2133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15459" name="Text Box 99">
            <a:extLst>
              <a:ext uri="{FF2B5EF4-FFF2-40B4-BE49-F238E27FC236}">
                <a16:creationId xmlns="" xmlns:a16="http://schemas.microsoft.com/office/drawing/2014/main" id="{3BC9873F-4C28-49EC-893B-BE282AFC0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7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15460" name="Text Box 100">
            <a:extLst>
              <a:ext uri="{FF2B5EF4-FFF2-40B4-BE49-F238E27FC236}">
                <a16:creationId xmlns="" xmlns:a16="http://schemas.microsoft.com/office/drawing/2014/main" id="{453C6468-5E4A-44FA-9217-D070805A5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15461" name="Text Box 101">
            <a:extLst>
              <a:ext uri="{FF2B5EF4-FFF2-40B4-BE49-F238E27FC236}">
                <a16:creationId xmlns="" xmlns:a16="http://schemas.microsoft.com/office/drawing/2014/main" id="{F7F633E0-6E26-407F-B8D5-6DA297B58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1" y="31242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15462" name="Text Box 102">
            <a:extLst>
              <a:ext uri="{FF2B5EF4-FFF2-40B4-BE49-F238E27FC236}">
                <a16:creationId xmlns="" xmlns:a16="http://schemas.microsoft.com/office/drawing/2014/main" id="{02F39E8B-20F5-4F9E-AAFC-E4FC1A1DD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15463" name="Text Box 103">
            <a:extLst>
              <a:ext uri="{FF2B5EF4-FFF2-40B4-BE49-F238E27FC236}">
                <a16:creationId xmlns="" xmlns:a16="http://schemas.microsoft.com/office/drawing/2014/main" id="{10A17D49-8601-4223-8327-57E3B45F2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15464" name="Text Box 104">
            <a:extLst>
              <a:ext uri="{FF2B5EF4-FFF2-40B4-BE49-F238E27FC236}">
                <a16:creationId xmlns="" xmlns:a16="http://schemas.microsoft.com/office/drawing/2014/main" id="{D68A9A2A-7CE4-4C19-9A6B-1E31C5127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05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15465" name="Text Box 105">
            <a:extLst>
              <a:ext uri="{FF2B5EF4-FFF2-40B4-BE49-F238E27FC236}">
                <a16:creationId xmlns="" xmlns:a16="http://schemas.microsoft.com/office/drawing/2014/main" id="{3BF83CD7-F014-4AA3-A28D-212318062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912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15466" name="Text Box 106">
            <a:extLst>
              <a:ext uri="{FF2B5EF4-FFF2-40B4-BE49-F238E27FC236}">
                <a16:creationId xmlns="" xmlns:a16="http://schemas.microsoft.com/office/drawing/2014/main" id="{C92E6EC1-EC5C-4BBA-A3C8-B505E2552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3581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15467" name="Text Box 107">
            <a:extLst>
              <a:ext uri="{FF2B5EF4-FFF2-40B4-BE49-F238E27FC236}">
                <a16:creationId xmlns="" xmlns:a16="http://schemas.microsoft.com/office/drawing/2014/main" id="{47BA58C3-A414-43C5-84C7-C1DC482B6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5867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15468" name="Text Box 108">
            <a:extLst>
              <a:ext uri="{FF2B5EF4-FFF2-40B4-BE49-F238E27FC236}">
                <a16:creationId xmlns="" xmlns:a16="http://schemas.microsoft.com/office/drawing/2014/main" id="{D0FA44E5-CE40-4E4F-A73E-79EC5EAF5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3581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15469" name="Text Box 109">
            <a:extLst>
              <a:ext uri="{FF2B5EF4-FFF2-40B4-BE49-F238E27FC236}">
                <a16:creationId xmlns="" xmlns:a16="http://schemas.microsoft.com/office/drawing/2014/main" id="{D59B0EC8-F84D-48FC-A252-DB81E87C6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8674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15470" name="Text Box 110">
            <a:extLst>
              <a:ext uri="{FF2B5EF4-FFF2-40B4-BE49-F238E27FC236}">
                <a16:creationId xmlns="" xmlns:a16="http://schemas.microsoft.com/office/drawing/2014/main" id="{0A89CE74-A4C5-4DF9-A97F-8A8E6E6DC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1371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15471" name="Text Box 111">
            <a:extLst>
              <a:ext uri="{FF2B5EF4-FFF2-40B4-BE49-F238E27FC236}">
                <a16:creationId xmlns="" xmlns:a16="http://schemas.microsoft.com/office/drawing/2014/main" id="{A34C618F-BBD6-4663-B563-46AA9F831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609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15472" name="Text Box 112">
            <a:extLst>
              <a:ext uri="{FF2B5EF4-FFF2-40B4-BE49-F238E27FC236}">
                <a16:creationId xmlns="" xmlns:a16="http://schemas.microsoft.com/office/drawing/2014/main" id="{6565A5C4-4058-49B3-BF3B-5EDF74756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371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15473" name="Text Box 113">
            <a:extLst>
              <a:ext uri="{FF2B5EF4-FFF2-40B4-BE49-F238E27FC236}">
                <a16:creationId xmlns="" xmlns:a16="http://schemas.microsoft.com/office/drawing/2014/main" id="{3E221F53-6535-479F-AA66-B4D82F2D3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1" y="6096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15474" name="Text Box 114">
            <a:extLst>
              <a:ext uri="{FF2B5EF4-FFF2-40B4-BE49-F238E27FC236}">
                <a16:creationId xmlns="" xmlns:a16="http://schemas.microsoft.com/office/drawing/2014/main" id="{94CB5481-F79A-4537-8BA6-5815E7CAC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867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15475" name="Text Box 115">
            <a:extLst>
              <a:ext uri="{FF2B5EF4-FFF2-40B4-BE49-F238E27FC236}">
                <a16:creationId xmlns="" xmlns:a16="http://schemas.microsoft.com/office/drawing/2014/main" id="{23183378-69BA-4492-97A8-A7EF71AAC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105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15476" name="Text Box 116">
            <a:extLst>
              <a:ext uri="{FF2B5EF4-FFF2-40B4-BE49-F238E27FC236}">
                <a16:creationId xmlns="" xmlns:a16="http://schemas.microsoft.com/office/drawing/2014/main" id="{96864D24-96B0-464C-A7DF-99EC5046C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105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15477" name="Text Box 117">
            <a:extLst>
              <a:ext uri="{FF2B5EF4-FFF2-40B4-BE49-F238E27FC236}">
                <a16:creationId xmlns="" xmlns:a16="http://schemas.microsoft.com/office/drawing/2014/main" id="{81FB5D1C-8741-4712-9C56-C12022628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8674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15478" name="Text Box 118">
            <a:extLst>
              <a:ext uri="{FF2B5EF4-FFF2-40B4-BE49-F238E27FC236}">
                <a16:creationId xmlns="" xmlns:a16="http://schemas.microsoft.com/office/drawing/2014/main" id="{A9AD0DFC-C6EB-4A81-820B-50D621EEE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371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15479" name="Text Box 119">
            <a:extLst>
              <a:ext uri="{FF2B5EF4-FFF2-40B4-BE49-F238E27FC236}">
                <a16:creationId xmlns="" xmlns:a16="http://schemas.microsoft.com/office/drawing/2014/main" id="{E611AAD9-26A0-4A4B-9FF8-3049F3FC8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13716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15480" name="Text Box 120">
            <a:extLst>
              <a:ext uri="{FF2B5EF4-FFF2-40B4-BE49-F238E27FC236}">
                <a16:creationId xmlns="" xmlns:a16="http://schemas.microsoft.com/office/drawing/2014/main" id="{C8F86290-4778-474F-B8D5-22633C57A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21336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15481" name="Text Box 121">
            <a:extLst>
              <a:ext uri="{FF2B5EF4-FFF2-40B4-BE49-F238E27FC236}">
                <a16:creationId xmlns="" xmlns:a16="http://schemas.microsoft.com/office/drawing/2014/main" id="{FDE04D84-5B41-495E-ADAE-45B6D980B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51054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15482" name="Text Box 122">
            <a:extLst>
              <a:ext uri="{FF2B5EF4-FFF2-40B4-BE49-F238E27FC236}">
                <a16:creationId xmlns="" xmlns:a16="http://schemas.microsoft.com/office/drawing/2014/main" id="{43C9B176-4EAA-486B-8E87-7652451CC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1336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15483" name="Text Box 123">
            <a:extLst>
              <a:ext uri="{FF2B5EF4-FFF2-40B4-BE49-F238E27FC236}">
                <a16:creationId xmlns="" xmlns:a16="http://schemas.microsoft.com/office/drawing/2014/main" id="{D0DE672B-9D8F-46C3-A007-01A9128D4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105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15484" name="Text Box 124">
            <a:extLst>
              <a:ext uri="{FF2B5EF4-FFF2-40B4-BE49-F238E27FC236}">
                <a16:creationId xmlns="" xmlns:a16="http://schemas.microsoft.com/office/drawing/2014/main" id="{079FF49C-3FA4-4FA5-9077-481D36E5F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8194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15485" name="Text Box 125">
            <a:extLst>
              <a:ext uri="{FF2B5EF4-FFF2-40B4-BE49-F238E27FC236}">
                <a16:creationId xmlns="" xmlns:a16="http://schemas.microsoft.com/office/drawing/2014/main" id="{5AE6B3DC-BE98-4B87-BC93-65E49F7EB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3434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15486" name="Text Box 126">
            <a:extLst>
              <a:ext uri="{FF2B5EF4-FFF2-40B4-BE49-F238E27FC236}">
                <a16:creationId xmlns="" xmlns:a16="http://schemas.microsoft.com/office/drawing/2014/main" id="{E2673E18-FC47-42FE-8BB4-4AEF7C101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819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15487" name="Text Box 127">
            <a:extLst>
              <a:ext uri="{FF2B5EF4-FFF2-40B4-BE49-F238E27FC236}">
                <a16:creationId xmlns="" xmlns:a16="http://schemas.microsoft.com/office/drawing/2014/main" id="{868114BA-16A5-4E8E-AEF2-33402A1EA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43434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15488" name="Text Box 128">
            <a:extLst>
              <a:ext uri="{FF2B5EF4-FFF2-40B4-BE49-F238E27FC236}">
                <a16:creationId xmlns="" xmlns:a16="http://schemas.microsoft.com/office/drawing/2014/main" id="{464D4D1F-697C-4C89-B08D-1C8D460F5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133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15489" name="Text Box 129">
            <a:extLst>
              <a:ext uri="{FF2B5EF4-FFF2-40B4-BE49-F238E27FC236}">
                <a16:creationId xmlns="" xmlns:a16="http://schemas.microsoft.com/office/drawing/2014/main" id="{865C1B38-FBF1-4DFE-B086-92BC7C010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15490" name="Text Box 130">
            <a:extLst>
              <a:ext uri="{FF2B5EF4-FFF2-40B4-BE49-F238E27FC236}">
                <a16:creationId xmlns="" xmlns:a16="http://schemas.microsoft.com/office/drawing/2014/main" id="{DDF31DB7-AACB-46B6-A220-FA687C2F7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8194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15491" name="Text Box 131">
            <a:extLst>
              <a:ext uri="{FF2B5EF4-FFF2-40B4-BE49-F238E27FC236}">
                <a16:creationId xmlns="" xmlns:a16="http://schemas.microsoft.com/office/drawing/2014/main" id="{67CE6357-806A-45B6-A173-98847B3DB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819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cxnSp>
        <p:nvCxnSpPr>
          <p:cNvPr id="92292" name="AutoShape 132">
            <a:extLst>
              <a:ext uri="{FF2B5EF4-FFF2-40B4-BE49-F238E27FC236}">
                <a16:creationId xmlns="" xmlns:a16="http://schemas.microsoft.com/office/drawing/2014/main" id="{85221A40-BB28-4559-B70D-5073CA90A930}"/>
              </a:ext>
            </a:extLst>
          </p:cNvPr>
          <p:cNvCxnSpPr>
            <a:cxnSpLocks noChangeShapeType="1"/>
            <a:stCxn id="15391" idx="4"/>
            <a:endCxn id="15433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93" name="Oval 133">
            <a:extLst>
              <a:ext uri="{FF2B5EF4-FFF2-40B4-BE49-F238E27FC236}">
                <a16:creationId xmlns="" xmlns:a16="http://schemas.microsoft.com/office/drawing/2014/main" id="{3D2227B7-A011-4F9F-A03B-3D6793AA70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5494" name="Oval 134">
            <a:extLst>
              <a:ext uri="{FF2B5EF4-FFF2-40B4-BE49-F238E27FC236}">
                <a16:creationId xmlns="" xmlns:a16="http://schemas.microsoft.com/office/drawing/2014/main" id="{433541D4-A680-4066-8AB1-4DD59EBD0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2295" name="AutoShape 135">
            <a:extLst>
              <a:ext uri="{FF2B5EF4-FFF2-40B4-BE49-F238E27FC236}">
                <a16:creationId xmlns="" xmlns:a16="http://schemas.microsoft.com/office/drawing/2014/main" id="{A1253B8D-19FD-4ADD-9E6E-29098E461738}"/>
              </a:ext>
            </a:extLst>
          </p:cNvPr>
          <p:cNvCxnSpPr>
            <a:cxnSpLocks noChangeShapeType="1"/>
            <a:stCxn id="15493" idx="6"/>
            <a:endCxn id="15494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96" name="Text Box 136">
            <a:extLst>
              <a:ext uri="{FF2B5EF4-FFF2-40B4-BE49-F238E27FC236}">
                <a16:creationId xmlns="" xmlns:a16="http://schemas.microsoft.com/office/drawing/2014/main" id="{EDAAE128-3237-4D7B-B1DE-C885904C5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33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15497" name="Text Box 137">
            <a:extLst>
              <a:ext uri="{FF2B5EF4-FFF2-40B4-BE49-F238E27FC236}">
                <a16:creationId xmlns="" xmlns:a16="http://schemas.microsoft.com/office/drawing/2014/main" id="{5A4A6F01-85F0-4CE9-8C8E-97AFD4D90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09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15498" name="Text Box 138">
            <a:extLst>
              <a:ext uri="{FF2B5EF4-FFF2-40B4-BE49-F238E27FC236}">
                <a16:creationId xmlns="" xmlns:a16="http://schemas.microsoft.com/office/drawing/2014/main" id="{E8E98E85-AD16-4E44-B91E-8E763DE3D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609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15499" name="Oval 139">
            <a:extLst>
              <a:ext uri="{FF2B5EF4-FFF2-40B4-BE49-F238E27FC236}">
                <a16:creationId xmlns="" xmlns:a16="http://schemas.microsoft.com/office/drawing/2014/main" id="{C452E8EB-E74C-4B61-B35F-6C5AF8C82B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5500" name="Oval 140">
            <a:extLst>
              <a:ext uri="{FF2B5EF4-FFF2-40B4-BE49-F238E27FC236}">
                <a16:creationId xmlns="" xmlns:a16="http://schemas.microsoft.com/office/drawing/2014/main" id="{DEE017CF-B279-4BD1-A8B0-1596D5E8B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2301" name="AutoShape 141">
            <a:extLst>
              <a:ext uri="{FF2B5EF4-FFF2-40B4-BE49-F238E27FC236}">
                <a16:creationId xmlns="" xmlns:a16="http://schemas.microsoft.com/office/drawing/2014/main" id="{C75000EC-4CD2-44AC-96EE-3ADB2412AA4F}"/>
              </a:ext>
            </a:extLst>
          </p:cNvPr>
          <p:cNvCxnSpPr>
            <a:cxnSpLocks noChangeShapeType="1"/>
            <a:stCxn id="15499" idx="6"/>
            <a:endCxn id="15500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502" name="Text Box 142">
            <a:extLst>
              <a:ext uri="{FF2B5EF4-FFF2-40B4-BE49-F238E27FC236}">
                <a16:creationId xmlns="" xmlns:a16="http://schemas.microsoft.com/office/drawing/2014/main" id="{BF95C725-A2F3-45A1-BD5D-52C9215B5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67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5503" name="Text Box 143">
            <a:extLst>
              <a:ext uri="{FF2B5EF4-FFF2-40B4-BE49-F238E27FC236}">
                <a16:creationId xmlns="" xmlns:a16="http://schemas.microsoft.com/office/drawing/2014/main" id="{CA62882A-C6A1-4B7D-B42F-9CEF917EB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4343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15504" name="Text Box 144">
            <a:extLst>
              <a:ext uri="{FF2B5EF4-FFF2-40B4-BE49-F238E27FC236}">
                <a16:creationId xmlns="" xmlns:a16="http://schemas.microsoft.com/office/drawing/2014/main" id="{1847FF33-2EDE-443A-8238-CC21825AF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1" y="4343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15505" name="Oval 145">
            <a:extLst>
              <a:ext uri="{FF2B5EF4-FFF2-40B4-BE49-F238E27FC236}">
                <a16:creationId xmlns="" xmlns:a16="http://schemas.microsoft.com/office/drawing/2014/main" id="{5AB0B77B-421B-4D52-8BD9-FD15B9D32D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5506" name="Oval 146">
            <a:extLst>
              <a:ext uri="{FF2B5EF4-FFF2-40B4-BE49-F238E27FC236}">
                <a16:creationId xmlns="" xmlns:a16="http://schemas.microsoft.com/office/drawing/2014/main" id="{F71F61CE-0304-4F9D-84D0-DB2B851B2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2307" name="AutoShape 147">
            <a:extLst>
              <a:ext uri="{FF2B5EF4-FFF2-40B4-BE49-F238E27FC236}">
                <a16:creationId xmlns="" xmlns:a16="http://schemas.microsoft.com/office/drawing/2014/main" id="{C3E615F3-5862-42B5-8A0F-B698594822E7}"/>
              </a:ext>
            </a:extLst>
          </p:cNvPr>
          <p:cNvCxnSpPr>
            <a:cxnSpLocks noChangeShapeType="1"/>
            <a:stCxn id="15505" idx="6"/>
            <a:endCxn id="15506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508" name="Text Box 148">
            <a:extLst>
              <a:ext uri="{FF2B5EF4-FFF2-40B4-BE49-F238E27FC236}">
                <a16:creationId xmlns="" xmlns:a16="http://schemas.microsoft.com/office/drawing/2014/main" id="{C27ED230-0BED-4078-A35F-1C187C724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05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5509" name="Text Box 149">
            <a:extLst>
              <a:ext uri="{FF2B5EF4-FFF2-40B4-BE49-F238E27FC236}">
                <a16:creationId xmlns="" xmlns:a16="http://schemas.microsoft.com/office/drawing/2014/main" id="{8CC9B5A2-F2A9-4F10-AB4B-D7E3274A3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581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15510" name="Text Box 150">
            <a:extLst>
              <a:ext uri="{FF2B5EF4-FFF2-40B4-BE49-F238E27FC236}">
                <a16:creationId xmlns="" xmlns:a16="http://schemas.microsoft.com/office/drawing/2014/main" id="{0E95D449-644D-4C1E-9091-C18E063C5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1" y="3581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15511" name="Text Box 151">
            <a:extLst>
              <a:ext uri="{FF2B5EF4-FFF2-40B4-BE49-F238E27FC236}">
                <a16:creationId xmlns="" xmlns:a16="http://schemas.microsoft.com/office/drawing/2014/main" id="{B8E04227-4C8C-413A-BA61-F43932065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1"/>
            <a:ext cx="266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Add Edge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48FC4BB9-3381-484F-90FA-7EA7CA26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CA0C2F-F3F8-4220-B0D3-3577C6A5FDE1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Oval 2">
            <a:extLst>
              <a:ext uri="{FF2B5EF4-FFF2-40B4-BE49-F238E27FC236}">
                <a16:creationId xmlns="" xmlns:a16="http://schemas.microsoft.com/office/drawing/2014/main" id="{5E0E9F45-66C7-4194-A2ED-A061125CAA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6387" name="Oval 3">
            <a:extLst>
              <a:ext uri="{FF2B5EF4-FFF2-40B4-BE49-F238E27FC236}">
                <a16:creationId xmlns="" xmlns:a16="http://schemas.microsoft.com/office/drawing/2014/main" id="{9BCDF36C-5F74-4256-9649-25197C735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3188" name="AutoShape 4">
            <a:extLst>
              <a:ext uri="{FF2B5EF4-FFF2-40B4-BE49-F238E27FC236}">
                <a16:creationId xmlns="" xmlns:a16="http://schemas.microsoft.com/office/drawing/2014/main" id="{FFC6F50B-4F12-4685-ACD7-1D15FE57B651}"/>
              </a:ext>
            </a:extLst>
          </p:cNvPr>
          <p:cNvCxnSpPr>
            <a:cxnSpLocks noChangeShapeType="1"/>
            <a:stCxn id="16386" idx="6"/>
            <a:endCxn id="16387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89" name="Text Box 5">
            <a:extLst>
              <a:ext uri="{FF2B5EF4-FFF2-40B4-BE49-F238E27FC236}">
                <a16:creationId xmlns="" xmlns:a16="http://schemas.microsoft.com/office/drawing/2014/main" id="{D73BAC57-E3C4-4127-A5F4-73A945A66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295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16390" name="Oval 6">
            <a:extLst>
              <a:ext uri="{FF2B5EF4-FFF2-40B4-BE49-F238E27FC236}">
                <a16:creationId xmlns="" xmlns:a16="http://schemas.microsoft.com/office/drawing/2014/main" id="{C8554BCD-E34B-4B2A-B762-B1BFA3E7EC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6391" name="Oval 7">
            <a:extLst>
              <a:ext uri="{FF2B5EF4-FFF2-40B4-BE49-F238E27FC236}">
                <a16:creationId xmlns="" xmlns:a16="http://schemas.microsoft.com/office/drawing/2014/main" id="{694EB75D-4D80-4457-B209-436C480AA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3192" name="AutoShape 8">
            <a:extLst>
              <a:ext uri="{FF2B5EF4-FFF2-40B4-BE49-F238E27FC236}">
                <a16:creationId xmlns="" xmlns:a16="http://schemas.microsoft.com/office/drawing/2014/main" id="{105DAA70-6FE9-409A-A917-08B277B72C6B}"/>
              </a:ext>
            </a:extLst>
          </p:cNvPr>
          <p:cNvCxnSpPr>
            <a:cxnSpLocks noChangeShapeType="1"/>
            <a:stCxn id="16390" idx="6"/>
            <a:endCxn id="16391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3" name="Text Box 9">
            <a:extLst>
              <a:ext uri="{FF2B5EF4-FFF2-40B4-BE49-F238E27FC236}">
                <a16:creationId xmlns="" xmlns:a16="http://schemas.microsoft.com/office/drawing/2014/main" id="{74D8F35C-DA5F-439A-9CCD-BA7E5843B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029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16394" name="Oval 10">
            <a:extLst>
              <a:ext uri="{FF2B5EF4-FFF2-40B4-BE49-F238E27FC236}">
                <a16:creationId xmlns="" xmlns:a16="http://schemas.microsoft.com/office/drawing/2014/main" id="{8CAE6174-A2EE-4EE7-8CCC-B7C438722A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6395" name="Oval 11">
            <a:extLst>
              <a:ext uri="{FF2B5EF4-FFF2-40B4-BE49-F238E27FC236}">
                <a16:creationId xmlns="" xmlns:a16="http://schemas.microsoft.com/office/drawing/2014/main" id="{B102A4BF-0D2E-4406-8907-D2A3DF185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3196" name="AutoShape 12">
            <a:extLst>
              <a:ext uri="{FF2B5EF4-FFF2-40B4-BE49-F238E27FC236}">
                <a16:creationId xmlns="" xmlns:a16="http://schemas.microsoft.com/office/drawing/2014/main" id="{919BEDB8-D23C-4B0D-8F80-34E8B8B98583}"/>
              </a:ext>
            </a:extLst>
          </p:cNvPr>
          <p:cNvCxnSpPr>
            <a:cxnSpLocks noChangeShapeType="1"/>
            <a:stCxn id="16394" idx="6"/>
            <a:endCxn id="16395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7" name="Text Box 13">
            <a:extLst>
              <a:ext uri="{FF2B5EF4-FFF2-40B4-BE49-F238E27FC236}">
                <a16:creationId xmlns="" xmlns:a16="http://schemas.microsoft.com/office/drawing/2014/main" id="{7524B84E-DCE3-49F8-B84F-7EDF5E44F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295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16398" name="Oval 14">
            <a:extLst>
              <a:ext uri="{FF2B5EF4-FFF2-40B4-BE49-F238E27FC236}">
                <a16:creationId xmlns="" xmlns:a16="http://schemas.microsoft.com/office/drawing/2014/main" id="{98ED88CC-EEE2-433F-8206-135789E6CB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6399" name="Oval 15">
            <a:extLst>
              <a:ext uri="{FF2B5EF4-FFF2-40B4-BE49-F238E27FC236}">
                <a16:creationId xmlns="" xmlns:a16="http://schemas.microsoft.com/office/drawing/2014/main" id="{6D65A5F4-BDF6-4656-964E-3AD8EF4ED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3200" name="AutoShape 16">
            <a:extLst>
              <a:ext uri="{FF2B5EF4-FFF2-40B4-BE49-F238E27FC236}">
                <a16:creationId xmlns="" xmlns:a16="http://schemas.microsoft.com/office/drawing/2014/main" id="{4434AA20-39CA-4FA8-8F68-5C8E4D3FD006}"/>
              </a:ext>
            </a:extLst>
          </p:cNvPr>
          <p:cNvCxnSpPr>
            <a:cxnSpLocks noChangeShapeType="1"/>
            <a:stCxn id="16398" idx="6"/>
            <a:endCxn id="16399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1" name="Text Box 17">
            <a:extLst>
              <a:ext uri="{FF2B5EF4-FFF2-40B4-BE49-F238E27FC236}">
                <a16:creationId xmlns="" xmlns:a16="http://schemas.microsoft.com/office/drawing/2014/main" id="{A7E7F7BA-6EB2-45BF-9B25-BAB9002BD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029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16402" name="Oval 18">
            <a:extLst>
              <a:ext uri="{FF2B5EF4-FFF2-40B4-BE49-F238E27FC236}">
                <a16:creationId xmlns="" xmlns:a16="http://schemas.microsoft.com/office/drawing/2014/main" id="{D88910F5-9351-4F8E-9D08-6D30E5B406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6403" name="Oval 19">
            <a:extLst>
              <a:ext uri="{FF2B5EF4-FFF2-40B4-BE49-F238E27FC236}">
                <a16:creationId xmlns="" xmlns:a16="http://schemas.microsoft.com/office/drawing/2014/main" id="{56B6A7CD-88A6-4FAE-8E8B-25E2672DE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3204" name="AutoShape 20">
            <a:extLst>
              <a:ext uri="{FF2B5EF4-FFF2-40B4-BE49-F238E27FC236}">
                <a16:creationId xmlns="" xmlns:a16="http://schemas.microsoft.com/office/drawing/2014/main" id="{E7DFB184-2C5E-41C9-ADA0-A68B47F1FD52}"/>
              </a:ext>
            </a:extLst>
          </p:cNvPr>
          <p:cNvCxnSpPr>
            <a:cxnSpLocks noChangeShapeType="1"/>
            <a:stCxn id="16402" idx="6"/>
            <a:endCxn id="16403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5" name="Text Box 21">
            <a:extLst>
              <a:ext uri="{FF2B5EF4-FFF2-40B4-BE49-F238E27FC236}">
                <a16:creationId xmlns="" xmlns:a16="http://schemas.microsoft.com/office/drawing/2014/main" id="{3D806D5F-AAB2-413C-A5F4-4488B8734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267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6406" name="Oval 22">
            <a:extLst>
              <a:ext uri="{FF2B5EF4-FFF2-40B4-BE49-F238E27FC236}">
                <a16:creationId xmlns="" xmlns:a16="http://schemas.microsoft.com/office/drawing/2014/main" id="{B287D28A-8438-4003-9AC3-9D78748271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6407" name="Oval 23">
            <a:extLst>
              <a:ext uri="{FF2B5EF4-FFF2-40B4-BE49-F238E27FC236}">
                <a16:creationId xmlns="" xmlns:a16="http://schemas.microsoft.com/office/drawing/2014/main" id="{C1C66899-28DB-4F8B-91BD-4CD26B128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3208" name="AutoShape 24">
            <a:extLst>
              <a:ext uri="{FF2B5EF4-FFF2-40B4-BE49-F238E27FC236}">
                <a16:creationId xmlns="" xmlns:a16="http://schemas.microsoft.com/office/drawing/2014/main" id="{90F1C3A1-1D7C-4710-90E2-6D4C23D47BE0}"/>
              </a:ext>
            </a:extLst>
          </p:cNvPr>
          <p:cNvCxnSpPr>
            <a:cxnSpLocks noChangeShapeType="1"/>
            <a:stCxn id="16406" idx="6"/>
            <a:endCxn id="16407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9" name="Text Box 25">
            <a:extLst>
              <a:ext uri="{FF2B5EF4-FFF2-40B4-BE49-F238E27FC236}">
                <a16:creationId xmlns="" xmlns:a16="http://schemas.microsoft.com/office/drawing/2014/main" id="{361FDB04-067A-4252-AF7F-D09F73CDE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743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16410" name="Oval 26">
            <a:extLst>
              <a:ext uri="{FF2B5EF4-FFF2-40B4-BE49-F238E27FC236}">
                <a16:creationId xmlns="" xmlns:a16="http://schemas.microsoft.com/office/drawing/2014/main" id="{B9B023FF-0F15-4E05-A3A0-44B3777749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6411" name="Oval 27">
            <a:extLst>
              <a:ext uri="{FF2B5EF4-FFF2-40B4-BE49-F238E27FC236}">
                <a16:creationId xmlns="" xmlns:a16="http://schemas.microsoft.com/office/drawing/2014/main" id="{6F9D4543-85DF-4F6A-9A62-0886FB97E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3212" name="AutoShape 28">
            <a:extLst>
              <a:ext uri="{FF2B5EF4-FFF2-40B4-BE49-F238E27FC236}">
                <a16:creationId xmlns="" xmlns:a16="http://schemas.microsoft.com/office/drawing/2014/main" id="{F72AA057-57CE-4CE0-9332-8B609171D392}"/>
              </a:ext>
            </a:extLst>
          </p:cNvPr>
          <p:cNvCxnSpPr>
            <a:cxnSpLocks noChangeShapeType="1"/>
            <a:stCxn id="16410" idx="6"/>
            <a:endCxn id="16411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3" name="Text Box 29">
            <a:extLst>
              <a:ext uri="{FF2B5EF4-FFF2-40B4-BE49-F238E27FC236}">
                <a16:creationId xmlns="" xmlns:a16="http://schemas.microsoft.com/office/drawing/2014/main" id="{C0BBECC4-85F1-433E-A55D-D40659154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6414" name="Oval 30">
            <a:extLst>
              <a:ext uri="{FF2B5EF4-FFF2-40B4-BE49-F238E27FC236}">
                <a16:creationId xmlns="" xmlns:a16="http://schemas.microsoft.com/office/drawing/2014/main" id="{7757E25C-A0D3-49C2-AAA1-F95A2ABA8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6415" name="Oval 31">
            <a:extLst>
              <a:ext uri="{FF2B5EF4-FFF2-40B4-BE49-F238E27FC236}">
                <a16:creationId xmlns="" xmlns:a16="http://schemas.microsoft.com/office/drawing/2014/main" id="{CA4D0AD5-010C-4BD0-991A-E53AFE172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6416" name="Oval 32">
            <a:extLst>
              <a:ext uri="{FF2B5EF4-FFF2-40B4-BE49-F238E27FC236}">
                <a16:creationId xmlns="" xmlns:a16="http://schemas.microsoft.com/office/drawing/2014/main" id="{4CF7E16B-6A0A-456F-AD4D-735250E8C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6417" name="Oval 33">
            <a:extLst>
              <a:ext uri="{FF2B5EF4-FFF2-40B4-BE49-F238E27FC236}">
                <a16:creationId xmlns="" xmlns:a16="http://schemas.microsoft.com/office/drawing/2014/main" id="{1B7D0B9F-C003-4FA8-B47C-56880C904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6418" name="Oval 34">
            <a:extLst>
              <a:ext uri="{FF2B5EF4-FFF2-40B4-BE49-F238E27FC236}">
                <a16:creationId xmlns="" xmlns:a16="http://schemas.microsoft.com/office/drawing/2014/main" id="{176B30B7-4760-422B-A27A-F02EC63D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3219" name="AutoShape 35">
            <a:extLst>
              <a:ext uri="{FF2B5EF4-FFF2-40B4-BE49-F238E27FC236}">
                <a16:creationId xmlns="" xmlns:a16="http://schemas.microsoft.com/office/drawing/2014/main" id="{5B16AE20-9831-41CD-90CA-0DDF5ED1D123}"/>
              </a:ext>
            </a:extLst>
          </p:cNvPr>
          <p:cNvCxnSpPr>
            <a:cxnSpLocks noChangeShapeType="1"/>
            <a:stCxn id="16410" idx="3"/>
            <a:endCxn id="16415" idx="7"/>
          </p:cNvCxnSpPr>
          <p:nvPr/>
        </p:nvCxnSpPr>
        <p:spPr bwMode="auto">
          <a:xfrm flipH="1">
            <a:off x="1152525" y="2447926"/>
            <a:ext cx="666750" cy="12001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220" name="AutoShape 36">
            <a:extLst>
              <a:ext uri="{FF2B5EF4-FFF2-40B4-BE49-F238E27FC236}">
                <a16:creationId xmlns="" xmlns:a16="http://schemas.microsoft.com/office/drawing/2014/main" id="{FF0FBE7C-D6DE-43F3-914C-A219334FFAD1}"/>
              </a:ext>
            </a:extLst>
          </p:cNvPr>
          <p:cNvCxnSpPr>
            <a:cxnSpLocks noChangeShapeType="1"/>
            <a:stCxn id="16415" idx="5"/>
            <a:endCxn id="16416" idx="1"/>
          </p:cNvCxnSpPr>
          <p:nvPr/>
        </p:nvCxnSpPr>
        <p:spPr bwMode="auto">
          <a:xfrm>
            <a:off x="1152525" y="3971926"/>
            <a:ext cx="819150" cy="18097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221" name="AutoShape 37">
            <a:extLst>
              <a:ext uri="{FF2B5EF4-FFF2-40B4-BE49-F238E27FC236}">
                <a16:creationId xmlns="" xmlns:a16="http://schemas.microsoft.com/office/drawing/2014/main" id="{DAA0FED6-B28B-48FA-8CE0-19BBB5145451}"/>
              </a:ext>
            </a:extLst>
          </p:cNvPr>
          <p:cNvCxnSpPr>
            <a:cxnSpLocks noChangeShapeType="1"/>
            <a:stCxn id="16416" idx="7"/>
            <a:endCxn id="16418" idx="4"/>
          </p:cNvCxnSpPr>
          <p:nvPr/>
        </p:nvCxnSpPr>
        <p:spPr bwMode="auto">
          <a:xfrm flipV="1">
            <a:off x="2295527" y="4495801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222" name="AutoShape 38">
            <a:extLst>
              <a:ext uri="{FF2B5EF4-FFF2-40B4-BE49-F238E27FC236}">
                <a16:creationId xmlns="" xmlns:a16="http://schemas.microsoft.com/office/drawing/2014/main" id="{2EAEDE50-423A-41F4-8DA1-4A09FE7A8FBB}"/>
              </a:ext>
            </a:extLst>
          </p:cNvPr>
          <p:cNvCxnSpPr>
            <a:cxnSpLocks noChangeShapeType="1"/>
            <a:stCxn id="16417" idx="3"/>
            <a:endCxn id="16418" idx="7"/>
          </p:cNvCxnSpPr>
          <p:nvPr/>
        </p:nvCxnSpPr>
        <p:spPr bwMode="auto">
          <a:xfrm flipH="1">
            <a:off x="2905125" y="3438526"/>
            <a:ext cx="438150" cy="6667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223" name="AutoShape 39">
            <a:extLst>
              <a:ext uri="{FF2B5EF4-FFF2-40B4-BE49-F238E27FC236}">
                <a16:creationId xmlns="" xmlns:a16="http://schemas.microsoft.com/office/drawing/2014/main" id="{7DD2B247-654F-41B3-B867-595958BF194E}"/>
              </a:ext>
            </a:extLst>
          </p:cNvPr>
          <p:cNvCxnSpPr>
            <a:cxnSpLocks noChangeShapeType="1"/>
            <a:stCxn id="16414" idx="4"/>
            <a:endCxn id="16418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224" name="AutoShape 40">
            <a:extLst>
              <a:ext uri="{FF2B5EF4-FFF2-40B4-BE49-F238E27FC236}">
                <a16:creationId xmlns="" xmlns:a16="http://schemas.microsoft.com/office/drawing/2014/main" id="{D32B4432-42D2-4F32-9F19-7C9576FE92A1}"/>
              </a:ext>
            </a:extLst>
          </p:cNvPr>
          <p:cNvCxnSpPr>
            <a:cxnSpLocks noChangeShapeType="1"/>
            <a:stCxn id="16410" idx="4"/>
            <a:endCxn id="16416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225" name="AutoShape 41">
            <a:extLst>
              <a:ext uri="{FF2B5EF4-FFF2-40B4-BE49-F238E27FC236}">
                <a16:creationId xmlns="" xmlns:a16="http://schemas.microsoft.com/office/drawing/2014/main" id="{1009D460-BB0C-41E4-98E9-6FEB36088CA0}"/>
              </a:ext>
            </a:extLst>
          </p:cNvPr>
          <p:cNvCxnSpPr>
            <a:cxnSpLocks noChangeShapeType="1"/>
            <a:stCxn id="16411" idx="3"/>
            <a:endCxn id="16414" idx="7"/>
          </p:cNvCxnSpPr>
          <p:nvPr/>
        </p:nvCxnSpPr>
        <p:spPr bwMode="auto">
          <a:xfrm flipH="1">
            <a:off x="2905125" y="2447926"/>
            <a:ext cx="514350" cy="5905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226" name="AutoShape 42">
            <a:extLst>
              <a:ext uri="{FF2B5EF4-FFF2-40B4-BE49-F238E27FC236}">
                <a16:creationId xmlns="" xmlns:a16="http://schemas.microsoft.com/office/drawing/2014/main" id="{3D0B3467-E6BA-4083-8BE4-EA9950A4FD49}"/>
              </a:ext>
            </a:extLst>
          </p:cNvPr>
          <p:cNvCxnSpPr>
            <a:cxnSpLocks noChangeShapeType="1"/>
            <a:stCxn id="16411" idx="4"/>
            <a:endCxn id="16417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27" name="Oval 43">
            <a:extLst>
              <a:ext uri="{FF2B5EF4-FFF2-40B4-BE49-F238E27FC236}">
                <a16:creationId xmlns="" xmlns:a16="http://schemas.microsoft.com/office/drawing/2014/main" id="{278C8DBF-0952-4C04-97C5-C7386DD699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6428" name="Oval 44">
            <a:extLst>
              <a:ext uri="{FF2B5EF4-FFF2-40B4-BE49-F238E27FC236}">
                <a16:creationId xmlns="" xmlns:a16="http://schemas.microsoft.com/office/drawing/2014/main" id="{45B3FD28-3B5D-4055-9516-661417C87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3229" name="AutoShape 45">
            <a:extLst>
              <a:ext uri="{FF2B5EF4-FFF2-40B4-BE49-F238E27FC236}">
                <a16:creationId xmlns="" xmlns:a16="http://schemas.microsoft.com/office/drawing/2014/main" id="{F093C34C-4CE3-4F45-965C-EDB29358E47E}"/>
              </a:ext>
            </a:extLst>
          </p:cNvPr>
          <p:cNvCxnSpPr>
            <a:cxnSpLocks noChangeShapeType="1"/>
            <a:stCxn id="16427" idx="6"/>
            <a:endCxn id="16428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30" name="Text Box 46">
            <a:extLst>
              <a:ext uri="{FF2B5EF4-FFF2-40B4-BE49-F238E27FC236}">
                <a16:creationId xmlns="" xmlns:a16="http://schemas.microsoft.com/office/drawing/2014/main" id="{25532D6C-9141-43FA-AF62-0C4EE939B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505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6431" name="Oval 47">
            <a:extLst>
              <a:ext uri="{FF2B5EF4-FFF2-40B4-BE49-F238E27FC236}">
                <a16:creationId xmlns="" xmlns:a16="http://schemas.microsoft.com/office/drawing/2014/main" id="{F16AE6F1-B451-4CC5-8798-5B7D169191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6432" name="Oval 48">
            <a:extLst>
              <a:ext uri="{FF2B5EF4-FFF2-40B4-BE49-F238E27FC236}">
                <a16:creationId xmlns="" xmlns:a16="http://schemas.microsoft.com/office/drawing/2014/main" id="{F654CF44-DC77-414D-87DC-B7DF3F0E9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3233" name="AutoShape 49">
            <a:extLst>
              <a:ext uri="{FF2B5EF4-FFF2-40B4-BE49-F238E27FC236}">
                <a16:creationId xmlns="" xmlns:a16="http://schemas.microsoft.com/office/drawing/2014/main" id="{9471CDF1-1582-403C-9642-065D987433AE}"/>
              </a:ext>
            </a:extLst>
          </p:cNvPr>
          <p:cNvCxnSpPr>
            <a:cxnSpLocks noChangeShapeType="1"/>
            <a:stCxn id="16431" idx="6"/>
            <a:endCxn id="16432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34" name="Text Box 50">
            <a:extLst>
              <a:ext uri="{FF2B5EF4-FFF2-40B4-BE49-F238E27FC236}">
                <a16:creationId xmlns="" xmlns:a16="http://schemas.microsoft.com/office/drawing/2014/main" id="{5961932C-5329-4C70-9923-7FE49F58E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791201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10</a:t>
            </a:r>
          </a:p>
        </p:txBody>
      </p:sp>
      <p:sp>
        <p:nvSpPr>
          <p:cNvPr id="16435" name="Oval 51">
            <a:extLst>
              <a:ext uri="{FF2B5EF4-FFF2-40B4-BE49-F238E27FC236}">
                <a16:creationId xmlns="" xmlns:a16="http://schemas.microsoft.com/office/drawing/2014/main" id="{62AFBF35-CF3C-433A-B64E-E40A15CAEA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6436" name="Oval 52">
            <a:extLst>
              <a:ext uri="{FF2B5EF4-FFF2-40B4-BE49-F238E27FC236}">
                <a16:creationId xmlns="" xmlns:a16="http://schemas.microsoft.com/office/drawing/2014/main" id="{A77059CD-DCB3-4F53-86DE-4616C5B74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3237" name="AutoShape 53">
            <a:extLst>
              <a:ext uri="{FF2B5EF4-FFF2-40B4-BE49-F238E27FC236}">
                <a16:creationId xmlns="" xmlns:a16="http://schemas.microsoft.com/office/drawing/2014/main" id="{D336A3B7-F1A7-47B5-AA06-97BDE5F54C81}"/>
              </a:ext>
            </a:extLst>
          </p:cNvPr>
          <p:cNvCxnSpPr>
            <a:cxnSpLocks noChangeShapeType="1"/>
            <a:stCxn id="16435" idx="6"/>
            <a:endCxn id="16436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38" name="Text Box 54">
            <a:extLst>
              <a:ext uri="{FF2B5EF4-FFF2-40B4-BE49-F238E27FC236}">
                <a16:creationId xmlns="" xmlns:a16="http://schemas.microsoft.com/office/drawing/2014/main" id="{EEF6BD5B-8393-4AB2-8FB0-5C0190638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33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16439" name="Oval 55">
            <a:extLst>
              <a:ext uri="{FF2B5EF4-FFF2-40B4-BE49-F238E27FC236}">
                <a16:creationId xmlns="" xmlns:a16="http://schemas.microsoft.com/office/drawing/2014/main" id="{65D7AC52-87A0-4AAC-9035-B36189932B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6440" name="Oval 56">
            <a:extLst>
              <a:ext uri="{FF2B5EF4-FFF2-40B4-BE49-F238E27FC236}">
                <a16:creationId xmlns="" xmlns:a16="http://schemas.microsoft.com/office/drawing/2014/main" id="{A82C96D3-170F-4001-9260-ED0D53BFF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3241" name="AutoShape 57">
            <a:extLst>
              <a:ext uri="{FF2B5EF4-FFF2-40B4-BE49-F238E27FC236}">
                <a16:creationId xmlns="" xmlns:a16="http://schemas.microsoft.com/office/drawing/2014/main" id="{FB3D72FB-3D45-42AE-89AA-141EB9EDDDFB}"/>
              </a:ext>
            </a:extLst>
          </p:cNvPr>
          <p:cNvCxnSpPr>
            <a:cxnSpLocks noChangeShapeType="1"/>
            <a:stCxn id="16439" idx="6"/>
            <a:endCxn id="16440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42" name="Text Box 58">
            <a:extLst>
              <a:ext uri="{FF2B5EF4-FFF2-40B4-BE49-F238E27FC236}">
                <a16:creationId xmlns="" xmlns:a16="http://schemas.microsoft.com/office/drawing/2014/main" id="{419DF43A-AE9F-4E15-810A-263D31EF2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791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6</a:t>
            </a:r>
          </a:p>
        </p:txBody>
      </p:sp>
      <p:sp>
        <p:nvSpPr>
          <p:cNvPr id="16443" name="Oval 59">
            <a:extLst>
              <a:ext uri="{FF2B5EF4-FFF2-40B4-BE49-F238E27FC236}">
                <a16:creationId xmlns="" xmlns:a16="http://schemas.microsoft.com/office/drawing/2014/main" id="{55492C78-74A1-4AB0-AE59-A28F2964A1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6444" name="Oval 60">
            <a:extLst>
              <a:ext uri="{FF2B5EF4-FFF2-40B4-BE49-F238E27FC236}">
                <a16:creationId xmlns="" xmlns:a16="http://schemas.microsoft.com/office/drawing/2014/main" id="{99C34F14-327D-43F1-B489-5CCCEFC21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3245" name="AutoShape 61">
            <a:extLst>
              <a:ext uri="{FF2B5EF4-FFF2-40B4-BE49-F238E27FC236}">
                <a16:creationId xmlns="" xmlns:a16="http://schemas.microsoft.com/office/drawing/2014/main" id="{09F9C617-E8F6-4513-86A1-B8339CC5284C}"/>
              </a:ext>
            </a:extLst>
          </p:cNvPr>
          <p:cNvCxnSpPr>
            <a:cxnSpLocks noChangeShapeType="1"/>
            <a:stCxn id="16443" idx="6"/>
            <a:endCxn id="16444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46" name="Text Box 62">
            <a:extLst>
              <a:ext uri="{FF2B5EF4-FFF2-40B4-BE49-F238E27FC236}">
                <a16:creationId xmlns="" xmlns:a16="http://schemas.microsoft.com/office/drawing/2014/main" id="{F6F3A30F-A418-4E29-8C9C-CD913B434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057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16447" name="Oval 63">
            <a:extLst>
              <a:ext uri="{FF2B5EF4-FFF2-40B4-BE49-F238E27FC236}">
                <a16:creationId xmlns="" xmlns:a16="http://schemas.microsoft.com/office/drawing/2014/main" id="{F8DAA545-9FB8-45AD-A47C-884DE10186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6448" name="Oval 64">
            <a:extLst>
              <a:ext uri="{FF2B5EF4-FFF2-40B4-BE49-F238E27FC236}">
                <a16:creationId xmlns="" xmlns:a16="http://schemas.microsoft.com/office/drawing/2014/main" id="{CFBAAB7F-669E-4C7E-B725-510A304EC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3249" name="AutoShape 65">
            <a:extLst>
              <a:ext uri="{FF2B5EF4-FFF2-40B4-BE49-F238E27FC236}">
                <a16:creationId xmlns="" xmlns:a16="http://schemas.microsoft.com/office/drawing/2014/main" id="{9E96E92A-8C06-47FD-AF2C-5BD4A367984B}"/>
              </a:ext>
            </a:extLst>
          </p:cNvPr>
          <p:cNvCxnSpPr>
            <a:cxnSpLocks noChangeShapeType="1"/>
            <a:stCxn id="16447" idx="6"/>
            <a:endCxn id="16448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50" name="Text Box 66">
            <a:extLst>
              <a:ext uri="{FF2B5EF4-FFF2-40B4-BE49-F238E27FC236}">
                <a16:creationId xmlns="" xmlns:a16="http://schemas.microsoft.com/office/drawing/2014/main" id="{D3BD2211-BA95-40FD-8C30-F7D16117E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743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16451" name="Oval 67">
            <a:extLst>
              <a:ext uri="{FF2B5EF4-FFF2-40B4-BE49-F238E27FC236}">
                <a16:creationId xmlns="" xmlns:a16="http://schemas.microsoft.com/office/drawing/2014/main" id="{FF461DFF-EC67-46F8-BDEF-1E231A4217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6452" name="Oval 68">
            <a:extLst>
              <a:ext uri="{FF2B5EF4-FFF2-40B4-BE49-F238E27FC236}">
                <a16:creationId xmlns="" xmlns:a16="http://schemas.microsoft.com/office/drawing/2014/main" id="{F57D4872-372B-4508-A54D-2676F6DBB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3253" name="AutoShape 69">
            <a:extLst>
              <a:ext uri="{FF2B5EF4-FFF2-40B4-BE49-F238E27FC236}">
                <a16:creationId xmlns="" xmlns:a16="http://schemas.microsoft.com/office/drawing/2014/main" id="{C24E8729-9ED1-485A-9781-4DB9B42F3722}"/>
              </a:ext>
            </a:extLst>
          </p:cNvPr>
          <p:cNvCxnSpPr>
            <a:cxnSpLocks noChangeShapeType="1"/>
            <a:stCxn id="16451" idx="6"/>
            <a:endCxn id="16452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54" name="Text Box 70">
            <a:extLst>
              <a:ext uri="{FF2B5EF4-FFF2-40B4-BE49-F238E27FC236}">
                <a16:creationId xmlns="" xmlns:a16="http://schemas.microsoft.com/office/drawing/2014/main" id="{BEEE4889-F8DC-4FEA-8613-70654BFFE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057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16455" name="Rectangle 71">
            <a:extLst>
              <a:ext uri="{FF2B5EF4-FFF2-40B4-BE49-F238E27FC236}">
                <a16:creationId xmlns="" xmlns:a16="http://schemas.microsoft.com/office/drawing/2014/main" id="{35DFB08D-D07A-40D9-9A51-8A0C33415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6456" name="Oval 72">
            <a:extLst>
              <a:ext uri="{FF2B5EF4-FFF2-40B4-BE49-F238E27FC236}">
                <a16:creationId xmlns="" xmlns:a16="http://schemas.microsoft.com/office/drawing/2014/main" id="{48D79C3C-6DCA-4A82-9FFD-E8C3ABA6F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6457" name="Oval 73">
            <a:extLst>
              <a:ext uri="{FF2B5EF4-FFF2-40B4-BE49-F238E27FC236}">
                <a16:creationId xmlns="" xmlns:a16="http://schemas.microsoft.com/office/drawing/2014/main" id="{4251F965-8975-4B41-9E9E-C346C9196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6458" name="Oval 74">
            <a:extLst>
              <a:ext uri="{FF2B5EF4-FFF2-40B4-BE49-F238E27FC236}">
                <a16:creationId xmlns="" xmlns:a16="http://schemas.microsoft.com/office/drawing/2014/main" id="{1DAB3FF3-4DD4-4099-9692-B7E815CAA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3259" name="AutoShape 75">
            <a:extLst>
              <a:ext uri="{FF2B5EF4-FFF2-40B4-BE49-F238E27FC236}">
                <a16:creationId xmlns="" xmlns:a16="http://schemas.microsoft.com/office/drawing/2014/main" id="{43672CA2-CCAB-4CB3-9B7A-CAC8B5B8A7A8}"/>
              </a:ext>
            </a:extLst>
          </p:cNvPr>
          <p:cNvCxnSpPr>
            <a:cxnSpLocks noChangeShapeType="1"/>
            <a:stCxn id="16416" idx="6"/>
            <a:endCxn id="16456" idx="3"/>
          </p:cNvCxnSpPr>
          <p:nvPr/>
        </p:nvCxnSpPr>
        <p:spPr bwMode="auto">
          <a:xfrm flipV="1">
            <a:off x="2362202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260" name="AutoShape 76">
            <a:extLst>
              <a:ext uri="{FF2B5EF4-FFF2-40B4-BE49-F238E27FC236}">
                <a16:creationId xmlns="" xmlns:a16="http://schemas.microsoft.com/office/drawing/2014/main" id="{A61A857E-0215-4495-883F-EF421C2A682B}"/>
              </a:ext>
            </a:extLst>
          </p:cNvPr>
          <p:cNvCxnSpPr>
            <a:cxnSpLocks noChangeShapeType="1"/>
            <a:stCxn id="16416" idx="2"/>
            <a:endCxn id="16457" idx="5"/>
          </p:cNvCxnSpPr>
          <p:nvPr/>
        </p:nvCxnSpPr>
        <p:spPr bwMode="auto">
          <a:xfrm flipH="1" flipV="1">
            <a:off x="1304927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261" name="AutoShape 77">
            <a:extLst>
              <a:ext uri="{FF2B5EF4-FFF2-40B4-BE49-F238E27FC236}">
                <a16:creationId xmlns="" xmlns:a16="http://schemas.microsoft.com/office/drawing/2014/main" id="{A2589595-B8CD-48D3-A92A-36BACD550C0F}"/>
              </a:ext>
            </a:extLst>
          </p:cNvPr>
          <p:cNvCxnSpPr>
            <a:cxnSpLocks noChangeShapeType="1"/>
            <a:stCxn id="16415" idx="1"/>
            <a:endCxn id="16458" idx="5"/>
          </p:cNvCxnSpPr>
          <p:nvPr/>
        </p:nvCxnSpPr>
        <p:spPr bwMode="auto">
          <a:xfrm flipH="1" flipV="1">
            <a:off x="542925" y="3286126"/>
            <a:ext cx="285750" cy="3619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262" name="AutoShape 78">
            <a:extLst>
              <a:ext uri="{FF2B5EF4-FFF2-40B4-BE49-F238E27FC236}">
                <a16:creationId xmlns="" xmlns:a16="http://schemas.microsoft.com/office/drawing/2014/main" id="{FCAFB2C8-A1BF-4B07-B081-A9CF68CCA433}"/>
              </a:ext>
            </a:extLst>
          </p:cNvPr>
          <p:cNvCxnSpPr>
            <a:cxnSpLocks noChangeShapeType="1"/>
            <a:stCxn id="16456" idx="1"/>
            <a:endCxn id="16418" idx="5"/>
          </p:cNvCxnSpPr>
          <p:nvPr/>
        </p:nvCxnSpPr>
        <p:spPr bwMode="auto">
          <a:xfrm flipH="1" flipV="1">
            <a:off x="2905125" y="4429126"/>
            <a:ext cx="438150" cy="6667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263" name="AutoShape 79">
            <a:extLst>
              <a:ext uri="{FF2B5EF4-FFF2-40B4-BE49-F238E27FC236}">
                <a16:creationId xmlns="" xmlns:a16="http://schemas.microsoft.com/office/drawing/2014/main" id="{399E6F00-70E3-428D-95FD-73215D531275}"/>
              </a:ext>
            </a:extLst>
          </p:cNvPr>
          <p:cNvCxnSpPr>
            <a:cxnSpLocks noChangeShapeType="1"/>
            <a:stCxn id="16417" idx="4"/>
            <a:endCxn id="16456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264" name="AutoShape 80">
            <a:extLst>
              <a:ext uri="{FF2B5EF4-FFF2-40B4-BE49-F238E27FC236}">
                <a16:creationId xmlns="" xmlns:a16="http://schemas.microsoft.com/office/drawing/2014/main" id="{7298C735-83B0-44A9-80C3-77E8FF9CEEEF}"/>
              </a:ext>
            </a:extLst>
          </p:cNvPr>
          <p:cNvCxnSpPr>
            <a:cxnSpLocks noChangeShapeType="1"/>
            <a:stCxn id="16458" idx="7"/>
            <a:endCxn id="16410" idx="2"/>
          </p:cNvCxnSpPr>
          <p:nvPr/>
        </p:nvCxnSpPr>
        <p:spPr bwMode="auto">
          <a:xfrm flipV="1">
            <a:off x="542927" y="2286001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65" name="Text Box 81">
            <a:extLst>
              <a:ext uri="{FF2B5EF4-FFF2-40B4-BE49-F238E27FC236}">
                <a16:creationId xmlns="" xmlns:a16="http://schemas.microsoft.com/office/drawing/2014/main" id="{89896AE0-6233-4769-A609-E10435797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16466" name="Text Box 82">
            <a:extLst>
              <a:ext uri="{FF2B5EF4-FFF2-40B4-BE49-F238E27FC236}">
                <a16:creationId xmlns="" xmlns:a16="http://schemas.microsoft.com/office/drawing/2014/main" id="{6876BFA4-1BA3-40D1-BCC8-69D8E94D0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16467" name="Text Box 83">
            <a:extLst>
              <a:ext uri="{FF2B5EF4-FFF2-40B4-BE49-F238E27FC236}">
                <a16:creationId xmlns="" xmlns:a16="http://schemas.microsoft.com/office/drawing/2014/main" id="{C4541F2F-B505-48D7-BCFD-66C46D953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657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16468" name="Text Box 84">
            <a:extLst>
              <a:ext uri="{FF2B5EF4-FFF2-40B4-BE49-F238E27FC236}">
                <a16:creationId xmlns="" xmlns:a16="http://schemas.microsoft.com/office/drawing/2014/main" id="{FB0C92B4-67BF-40CD-9DBA-EAFF9B03A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14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16469" name="Text Box 85">
            <a:extLst>
              <a:ext uri="{FF2B5EF4-FFF2-40B4-BE49-F238E27FC236}">
                <a16:creationId xmlns="" xmlns:a16="http://schemas.microsoft.com/office/drawing/2014/main" id="{C1CF4E8E-BFDE-45BB-A643-FC27C583A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90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16470" name="Text Box 86">
            <a:extLst>
              <a:ext uri="{FF2B5EF4-FFF2-40B4-BE49-F238E27FC236}">
                <a16:creationId xmlns="" xmlns:a16="http://schemas.microsoft.com/office/drawing/2014/main" id="{E0D4E259-79DD-4892-92A3-7F958B4E4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16471" name="Text Box 87">
            <a:extLst>
              <a:ext uri="{FF2B5EF4-FFF2-40B4-BE49-F238E27FC236}">
                <a16:creationId xmlns="" xmlns:a16="http://schemas.microsoft.com/office/drawing/2014/main" id="{51F03746-8AE4-4176-918A-D2433A343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38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16472" name="Text Box 88">
            <a:extLst>
              <a:ext uri="{FF2B5EF4-FFF2-40B4-BE49-F238E27FC236}">
                <a16:creationId xmlns="" xmlns:a16="http://schemas.microsoft.com/office/drawing/2014/main" id="{5EAFB01F-C891-448E-8CC1-8782BFF59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638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16473" name="Text Box 89">
            <a:extLst>
              <a:ext uri="{FF2B5EF4-FFF2-40B4-BE49-F238E27FC236}">
                <a16:creationId xmlns="" xmlns:a16="http://schemas.microsoft.com/office/drawing/2014/main" id="{A06A7867-0C01-4DEB-9C24-3CD70384F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76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6474" name="Text Box 90">
            <a:extLst>
              <a:ext uri="{FF2B5EF4-FFF2-40B4-BE49-F238E27FC236}">
                <a16:creationId xmlns="" xmlns:a16="http://schemas.microsoft.com/office/drawing/2014/main" id="{3F29E422-DD80-4F80-B059-764526EA2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715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16475" name="Text Box 91">
            <a:extLst>
              <a:ext uri="{FF2B5EF4-FFF2-40B4-BE49-F238E27FC236}">
                <a16:creationId xmlns="" xmlns:a16="http://schemas.microsoft.com/office/drawing/2014/main" id="{63E5E784-A33D-4274-9160-8F4A620F8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16476" name="Text Box 92">
            <a:extLst>
              <a:ext uri="{FF2B5EF4-FFF2-40B4-BE49-F238E27FC236}">
                <a16:creationId xmlns="" xmlns:a16="http://schemas.microsoft.com/office/drawing/2014/main" id="{852E177C-76E7-491C-9A22-83ED56A07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6</a:t>
            </a:r>
          </a:p>
        </p:txBody>
      </p:sp>
      <p:sp>
        <p:nvSpPr>
          <p:cNvPr id="16477" name="Text Box 93">
            <a:extLst>
              <a:ext uri="{FF2B5EF4-FFF2-40B4-BE49-F238E27FC236}">
                <a16:creationId xmlns="" xmlns:a16="http://schemas.microsoft.com/office/drawing/2014/main" id="{DBABD832-0A41-4D4D-BE02-5AFA71A9A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62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6478" name="Text Box 94">
            <a:extLst>
              <a:ext uri="{FF2B5EF4-FFF2-40B4-BE49-F238E27FC236}">
                <a16:creationId xmlns="" xmlns:a16="http://schemas.microsoft.com/office/drawing/2014/main" id="{CBFB8C1B-9E21-4057-AE69-A1F94B7C4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971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6479" name="Text Box 95">
            <a:extLst>
              <a:ext uri="{FF2B5EF4-FFF2-40B4-BE49-F238E27FC236}">
                <a16:creationId xmlns="" xmlns:a16="http://schemas.microsoft.com/office/drawing/2014/main" id="{8E3A2567-CBFF-4832-8B8C-E5894C510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86201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10</a:t>
            </a:r>
          </a:p>
        </p:txBody>
      </p:sp>
      <p:sp>
        <p:nvSpPr>
          <p:cNvPr id="16480" name="Text Box 96">
            <a:extLst>
              <a:ext uri="{FF2B5EF4-FFF2-40B4-BE49-F238E27FC236}">
                <a16:creationId xmlns="" xmlns:a16="http://schemas.microsoft.com/office/drawing/2014/main" id="{3D9DC0FA-B723-4963-AA87-46EBE674A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16481" name="Text Box 97">
            <a:extLst>
              <a:ext uri="{FF2B5EF4-FFF2-40B4-BE49-F238E27FC236}">
                <a16:creationId xmlns="" xmlns:a16="http://schemas.microsoft.com/office/drawing/2014/main" id="{B07C62EF-5AF6-4CF7-9392-EB64E92D5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2133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16482" name="Text Box 98">
            <a:extLst>
              <a:ext uri="{FF2B5EF4-FFF2-40B4-BE49-F238E27FC236}">
                <a16:creationId xmlns="" xmlns:a16="http://schemas.microsoft.com/office/drawing/2014/main" id="{86D5EDE6-34E4-4498-AB33-B5AF1F36F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1" y="2133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16483" name="Text Box 99">
            <a:extLst>
              <a:ext uri="{FF2B5EF4-FFF2-40B4-BE49-F238E27FC236}">
                <a16:creationId xmlns="" xmlns:a16="http://schemas.microsoft.com/office/drawing/2014/main" id="{2A79D1BC-3E16-49BC-BB4F-D99BC5F3D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7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16484" name="Text Box 100">
            <a:extLst>
              <a:ext uri="{FF2B5EF4-FFF2-40B4-BE49-F238E27FC236}">
                <a16:creationId xmlns="" xmlns:a16="http://schemas.microsoft.com/office/drawing/2014/main" id="{4BBFBA11-DE65-404D-8A9C-B4D4C5C78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16485" name="Text Box 101">
            <a:extLst>
              <a:ext uri="{FF2B5EF4-FFF2-40B4-BE49-F238E27FC236}">
                <a16:creationId xmlns="" xmlns:a16="http://schemas.microsoft.com/office/drawing/2014/main" id="{CB35505F-105F-4404-A4D3-D4AA5EF43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1" y="31242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16486" name="Text Box 102">
            <a:extLst>
              <a:ext uri="{FF2B5EF4-FFF2-40B4-BE49-F238E27FC236}">
                <a16:creationId xmlns="" xmlns:a16="http://schemas.microsoft.com/office/drawing/2014/main" id="{5DE13316-A72C-4A47-9F6C-483811802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16487" name="Text Box 103">
            <a:extLst>
              <a:ext uri="{FF2B5EF4-FFF2-40B4-BE49-F238E27FC236}">
                <a16:creationId xmlns="" xmlns:a16="http://schemas.microsoft.com/office/drawing/2014/main" id="{FEAD5898-42CE-432A-850E-7052CABD7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16488" name="Text Box 104">
            <a:extLst>
              <a:ext uri="{FF2B5EF4-FFF2-40B4-BE49-F238E27FC236}">
                <a16:creationId xmlns="" xmlns:a16="http://schemas.microsoft.com/office/drawing/2014/main" id="{D67AD8C1-D8BC-4EE1-8771-217948189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05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16489" name="Text Box 105">
            <a:extLst>
              <a:ext uri="{FF2B5EF4-FFF2-40B4-BE49-F238E27FC236}">
                <a16:creationId xmlns="" xmlns:a16="http://schemas.microsoft.com/office/drawing/2014/main" id="{E533525F-F9A2-437D-8314-0DB53035E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912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16490" name="Text Box 106">
            <a:extLst>
              <a:ext uri="{FF2B5EF4-FFF2-40B4-BE49-F238E27FC236}">
                <a16:creationId xmlns="" xmlns:a16="http://schemas.microsoft.com/office/drawing/2014/main" id="{5C78EABB-66BF-4AF2-8C1A-273A630C5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3581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16491" name="Text Box 107">
            <a:extLst>
              <a:ext uri="{FF2B5EF4-FFF2-40B4-BE49-F238E27FC236}">
                <a16:creationId xmlns="" xmlns:a16="http://schemas.microsoft.com/office/drawing/2014/main" id="{E6C5DF79-7537-416F-9102-0BA57BACD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5867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16492" name="Text Box 108">
            <a:extLst>
              <a:ext uri="{FF2B5EF4-FFF2-40B4-BE49-F238E27FC236}">
                <a16:creationId xmlns="" xmlns:a16="http://schemas.microsoft.com/office/drawing/2014/main" id="{536BF8B4-C8B0-4611-A1BD-72EC3C3EF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3581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16493" name="Text Box 109">
            <a:extLst>
              <a:ext uri="{FF2B5EF4-FFF2-40B4-BE49-F238E27FC236}">
                <a16:creationId xmlns="" xmlns:a16="http://schemas.microsoft.com/office/drawing/2014/main" id="{523EFFD4-0AEE-445C-AE10-1FE39C4E9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8674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16494" name="Text Box 110">
            <a:extLst>
              <a:ext uri="{FF2B5EF4-FFF2-40B4-BE49-F238E27FC236}">
                <a16:creationId xmlns="" xmlns:a16="http://schemas.microsoft.com/office/drawing/2014/main" id="{94A2828E-DA5E-490B-90BA-4143C255B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1371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16495" name="Text Box 111">
            <a:extLst>
              <a:ext uri="{FF2B5EF4-FFF2-40B4-BE49-F238E27FC236}">
                <a16:creationId xmlns="" xmlns:a16="http://schemas.microsoft.com/office/drawing/2014/main" id="{51907784-26DD-41B2-A533-EA259E133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609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16496" name="Text Box 112">
            <a:extLst>
              <a:ext uri="{FF2B5EF4-FFF2-40B4-BE49-F238E27FC236}">
                <a16:creationId xmlns="" xmlns:a16="http://schemas.microsoft.com/office/drawing/2014/main" id="{D06A10D7-0E6D-4952-8493-1CEDF2E08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371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16497" name="Text Box 113">
            <a:extLst>
              <a:ext uri="{FF2B5EF4-FFF2-40B4-BE49-F238E27FC236}">
                <a16:creationId xmlns="" xmlns:a16="http://schemas.microsoft.com/office/drawing/2014/main" id="{CB985B32-D0DE-4669-B7E9-C72D8C226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1" y="6096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16498" name="Text Box 114">
            <a:extLst>
              <a:ext uri="{FF2B5EF4-FFF2-40B4-BE49-F238E27FC236}">
                <a16:creationId xmlns="" xmlns:a16="http://schemas.microsoft.com/office/drawing/2014/main" id="{894B8699-3196-4070-BE5B-8B4C036B5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867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16499" name="Text Box 115">
            <a:extLst>
              <a:ext uri="{FF2B5EF4-FFF2-40B4-BE49-F238E27FC236}">
                <a16:creationId xmlns="" xmlns:a16="http://schemas.microsoft.com/office/drawing/2014/main" id="{0E7CDF75-701F-4600-86FB-7E04CB9F9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105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16500" name="Text Box 116">
            <a:extLst>
              <a:ext uri="{FF2B5EF4-FFF2-40B4-BE49-F238E27FC236}">
                <a16:creationId xmlns="" xmlns:a16="http://schemas.microsoft.com/office/drawing/2014/main" id="{C03F7EDB-676D-49D2-BE60-D12EA76A5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105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16501" name="Text Box 117">
            <a:extLst>
              <a:ext uri="{FF2B5EF4-FFF2-40B4-BE49-F238E27FC236}">
                <a16:creationId xmlns="" xmlns:a16="http://schemas.microsoft.com/office/drawing/2014/main" id="{41ABE115-6293-467F-A8A3-ED2965DC5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8674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16502" name="Text Box 118">
            <a:extLst>
              <a:ext uri="{FF2B5EF4-FFF2-40B4-BE49-F238E27FC236}">
                <a16:creationId xmlns="" xmlns:a16="http://schemas.microsoft.com/office/drawing/2014/main" id="{EA5E8161-70DE-497B-ADFC-1D8ED2337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371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16503" name="Text Box 119">
            <a:extLst>
              <a:ext uri="{FF2B5EF4-FFF2-40B4-BE49-F238E27FC236}">
                <a16:creationId xmlns="" xmlns:a16="http://schemas.microsoft.com/office/drawing/2014/main" id="{7E9B033D-9D98-4AA4-A775-A749A061B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13716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16504" name="Text Box 120">
            <a:extLst>
              <a:ext uri="{FF2B5EF4-FFF2-40B4-BE49-F238E27FC236}">
                <a16:creationId xmlns="" xmlns:a16="http://schemas.microsoft.com/office/drawing/2014/main" id="{B36DDA07-87E5-4F82-B84F-EF4CB6E77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21336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16505" name="Text Box 121">
            <a:extLst>
              <a:ext uri="{FF2B5EF4-FFF2-40B4-BE49-F238E27FC236}">
                <a16:creationId xmlns="" xmlns:a16="http://schemas.microsoft.com/office/drawing/2014/main" id="{06F303A6-7B92-46CD-AF97-4DE125C2D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51054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16506" name="Text Box 122">
            <a:extLst>
              <a:ext uri="{FF2B5EF4-FFF2-40B4-BE49-F238E27FC236}">
                <a16:creationId xmlns="" xmlns:a16="http://schemas.microsoft.com/office/drawing/2014/main" id="{A7122767-20E2-482D-930B-44C6CB5A6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1336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16507" name="Text Box 123">
            <a:extLst>
              <a:ext uri="{FF2B5EF4-FFF2-40B4-BE49-F238E27FC236}">
                <a16:creationId xmlns="" xmlns:a16="http://schemas.microsoft.com/office/drawing/2014/main" id="{2EDD52D7-11D2-446E-BD12-159ADABD6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105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16508" name="Text Box 124">
            <a:extLst>
              <a:ext uri="{FF2B5EF4-FFF2-40B4-BE49-F238E27FC236}">
                <a16:creationId xmlns="" xmlns:a16="http://schemas.microsoft.com/office/drawing/2014/main" id="{B0E616C9-18E3-446A-B4ED-9644058E5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8194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16509" name="Text Box 125">
            <a:extLst>
              <a:ext uri="{FF2B5EF4-FFF2-40B4-BE49-F238E27FC236}">
                <a16:creationId xmlns="" xmlns:a16="http://schemas.microsoft.com/office/drawing/2014/main" id="{F8D25DDF-83CA-4CE0-B656-CE21FA00E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3434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16510" name="Text Box 126">
            <a:extLst>
              <a:ext uri="{FF2B5EF4-FFF2-40B4-BE49-F238E27FC236}">
                <a16:creationId xmlns="" xmlns:a16="http://schemas.microsoft.com/office/drawing/2014/main" id="{00852B64-C13F-4BAC-BD9C-25E0F61F0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819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16511" name="Text Box 127">
            <a:extLst>
              <a:ext uri="{FF2B5EF4-FFF2-40B4-BE49-F238E27FC236}">
                <a16:creationId xmlns="" xmlns:a16="http://schemas.microsoft.com/office/drawing/2014/main" id="{25408231-7F1D-44B5-90E2-0AE2FB1B7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43434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16512" name="Text Box 128">
            <a:extLst>
              <a:ext uri="{FF2B5EF4-FFF2-40B4-BE49-F238E27FC236}">
                <a16:creationId xmlns="" xmlns:a16="http://schemas.microsoft.com/office/drawing/2014/main" id="{F1C8AB7A-2EBE-42A0-BD45-58B671B05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133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16513" name="Text Box 129">
            <a:extLst>
              <a:ext uri="{FF2B5EF4-FFF2-40B4-BE49-F238E27FC236}">
                <a16:creationId xmlns="" xmlns:a16="http://schemas.microsoft.com/office/drawing/2014/main" id="{800DCCA7-67E9-4F69-B5EB-B21F2A9CF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16514" name="Text Box 130">
            <a:extLst>
              <a:ext uri="{FF2B5EF4-FFF2-40B4-BE49-F238E27FC236}">
                <a16:creationId xmlns="" xmlns:a16="http://schemas.microsoft.com/office/drawing/2014/main" id="{6FBF1FFA-D0F4-40D0-B8ED-D2E9008EA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8194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16515" name="Text Box 131">
            <a:extLst>
              <a:ext uri="{FF2B5EF4-FFF2-40B4-BE49-F238E27FC236}">
                <a16:creationId xmlns="" xmlns:a16="http://schemas.microsoft.com/office/drawing/2014/main" id="{07CA65BF-653E-4256-B509-C40C6EF0A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819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cxnSp>
        <p:nvCxnSpPr>
          <p:cNvPr id="93316" name="AutoShape 132">
            <a:extLst>
              <a:ext uri="{FF2B5EF4-FFF2-40B4-BE49-F238E27FC236}">
                <a16:creationId xmlns="" xmlns:a16="http://schemas.microsoft.com/office/drawing/2014/main" id="{F4F9A718-7CCA-41E5-B007-ABBD1B13F2F3}"/>
              </a:ext>
            </a:extLst>
          </p:cNvPr>
          <p:cNvCxnSpPr>
            <a:cxnSpLocks noChangeShapeType="1"/>
            <a:stCxn id="16415" idx="4"/>
            <a:endCxn id="16457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517" name="Oval 133">
            <a:extLst>
              <a:ext uri="{FF2B5EF4-FFF2-40B4-BE49-F238E27FC236}">
                <a16:creationId xmlns="" xmlns:a16="http://schemas.microsoft.com/office/drawing/2014/main" id="{6A08EEEE-1B21-465F-AE58-C1DD0175EC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6518" name="Oval 134">
            <a:extLst>
              <a:ext uri="{FF2B5EF4-FFF2-40B4-BE49-F238E27FC236}">
                <a16:creationId xmlns="" xmlns:a16="http://schemas.microsoft.com/office/drawing/2014/main" id="{2779A1AF-09EF-4C72-BE57-F0B942E16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3319" name="AutoShape 135">
            <a:extLst>
              <a:ext uri="{FF2B5EF4-FFF2-40B4-BE49-F238E27FC236}">
                <a16:creationId xmlns="" xmlns:a16="http://schemas.microsoft.com/office/drawing/2014/main" id="{163E275F-F653-450F-8EED-1B20D1D9A919}"/>
              </a:ext>
            </a:extLst>
          </p:cNvPr>
          <p:cNvCxnSpPr>
            <a:cxnSpLocks noChangeShapeType="1"/>
            <a:stCxn id="16517" idx="6"/>
            <a:endCxn id="16518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520" name="Text Box 136">
            <a:extLst>
              <a:ext uri="{FF2B5EF4-FFF2-40B4-BE49-F238E27FC236}">
                <a16:creationId xmlns="" xmlns:a16="http://schemas.microsoft.com/office/drawing/2014/main" id="{2BDDEE00-D5AE-4F7C-82CD-5D94DBD49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33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16521" name="Text Box 137">
            <a:extLst>
              <a:ext uri="{FF2B5EF4-FFF2-40B4-BE49-F238E27FC236}">
                <a16:creationId xmlns="" xmlns:a16="http://schemas.microsoft.com/office/drawing/2014/main" id="{5E5D63B9-645E-423F-820F-9B5C90AD3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09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16522" name="Text Box 138">
            <a:extLst>
              <a:ext uri="{FF2B5EF4-FFF2-40B4-BE49-F238E27FC236}">
                <a16:creationId xmlns="" xmlns:a16="http://schemas.microsoft.com/office/drawing/2014/main" id="{8B686013-EDE4-43A3-85EB-E604BAB8D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609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16523" name="Oval 139">
            <a:extLst>
              <a:ext uri="{FF2B5EF4-FFF2-40B4-BE49-F238E27FC236}">
                <a16:creationId xmlns="" xmlns:a16="http://schemas.microsoft.com/office/drawing/2014/main" id="{1722EC11-3D68-47BB-8774-7115C86FF8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6524" name="Oval 140">
            <a:extLst>
              <a:ext uri="{FF2B5EF4-FFF2-40B4-BE49-F238E27FC236}">
                <a16:creationId xmlns="" xmlns:a16="http://schemas.microsoft.com/office/drawing/2014/main" id="{650144A0-2100-43A7-9C21-124423AA3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3325" name="AutoShape 141">
            <a:extLst>
              <a:ext uri="{FF2B5EF4-FFF2-40B4-BE49-F238E27FC236}">
                <a16:creationId xmlns="" xmlns:a16="http://schemas.microsoft.com/office/drawing/2014/main" id="{22A38FD2-DA7E-489F-9F8A-63DBDD6DBD9C}"/>
              </a:ext>
            </a:extLst>
          </p:cNvPr>
          <p:cNvCxnSpPr>
            <a:cxnSpLocks noChangeShapeType="1"/>
            <a:stCxn id="16523" idx="6"/>
            <a:endCxn id="16524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526" name="Text Box 142">
            <a:extLst>
              <a:ext uri="{FF2B5EF4-FFF2-40B4-BE49-F238E27FC236}">
                <a16:creationId xmlns="" xmlns:a16="http://schemas.microsoft.com/office/drawing/2014/main" id="{981C94A2-615F-4695-B9E3-DCBD5157E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67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6527" name="Text Box 143">
            <a:extLst>
              <a:ext uri="{FF2B5EF4-FFF2-40B4-BE49-F238E27FC236}">
                <a16:creationId xmlns="" xmlns:a16="http://schemas.microsoft.com/office/drawing/2014/main" id="{C63C03B4-2145-43F5-91DF-335B9FEE4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4343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16528" name="Text Box 144">
            <a:extLst>
              <a:ext uri="{FF2B5EF4-FFF2-40B4-BE49-F238E27FC236}">
                <a16:creationId xmlns="" xmlns:a16="http://schemas.microsoft.com/office/drawing/2014/main" id="{40823AF8-BB55-438D-8978-A7F378F35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1" y="4343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16529" name="Oval 145">
            <a:extLst>
              <a:ext uri="{FF2B5EF4-FFF2-40B4-BE49-F238E27FC236}">
                <a16:creationId xmlns="" xmlns:a16="http://schemas.microsoft.com/office/drawing/2014/main" id="{64AD6B3B-BE4C-49C3-8BF4-E5EE403350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6530" name="Oval 146">
            <a:extLst>
              <a:ext uri="{FF2B5EF4-FFF2-40B4-BE49-F238E27FC236}">
                <a16:creationId xmlns="" xmlns:a16="http://schemas.microsoft.com/office/drawing/2014/main" id="{4FC2419F-D052-4C20-B973-223B015E5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3331" name="AutoShape 147">
            <a:extLst>
              <a:ext uri="{FF2B5EF4-FFF2-40B4-BE49-F238E27FC236}">
                <a16:creationId xmlns="" xmlns:a16="http://schemas.microsoft.com/office/drawing/2014/main" id="{91730AC7-E144-46CF-9E04-BA3DB8EBB364}"/>
              </a:ext>
            </a:extLst>
          </p:cNvPr>
          <p:cNvCxnSpPr>
            <a:cxnSpLocks noChangeShapeType="1"/>
            <a:stCxn id="16529" idx="6"/>
            <a:endCxn id="16530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532" name="Text Box 148">
            <a:extLst>
              <a:ext uri="{FF2B5EF4-FFF2-40B4-BE49-F238E27FC236}">
                <a16:creationId xmlns="" xmlns:a16="http://schemas.microsoft.com/office/drawing/2014/main" id="{2E0E4E3F-8479-46EF-91B0-7CC60E9D1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05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6533" name="Text Box 149">
            <a:extLst>
              <a:ext uri="{FF2B5EF4-FFF2-40B4-BE49-F238E27FC236}">
                <a16:creationId xmlns="" xmlns:a16="http://schemas.microsoft.com/office/drawing/2014/main" id="{22F94171-0802-4F0D-90AA-3ABDBDE72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581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16534" name="Text Box 150">
            <a:extLst>
              <a:ext uri="{FF2B5EF4-FFF2-40B4-BE49-F238E27FC236}">
                <a16:creationId xmlns="" xmlns:a16="http://schemas.microsoft.com/office/drawing/2014/main" id="{B458F1E8-7F17-47AB-8085-D01C5CE4B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1" y="3581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16535" name="Text Box 151">
            <a:extLst>
              <a:ext uri="{FF2B5EF4-FFF2-40B4-BE49-F238E27FC236}">
                <a16:creationId xmlns="" xmlns:a16="http://schemas.microsoft.com/office/drawing/2014/main" id="{69E58E28-EF09-4D37-A555-2175E125B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1"/>
            <a:ext cx="266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Add Edge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A6D39D3B-05B5-47DA-98AD-5B237CC96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EA29E8-9D12-473B-8472-3D45133A68D4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val 2">
            <a:extLst>
              <a:ext uri="{FF2B5EF4-FFF2-40B4-BE49-F238E27FC236}">
                <a16:creationId xmlns="" xmlns:a16="http://schemas.microsoft.com/office/drawing/2014/main" id="{EFED55BB-DC01-4BA9-AB8A-40896E588F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411" name="Oval 3">
            <a:extLst>
              <a:ext uri="{FF2B5EF4-FFF2-40B4-BE49-F238E27FC236}">
                <a16:creationId xmlns="" xmlns:a16="http://schemas.microsoft.com/office/drawing/2014/main" id="{EB3408E9-2A63-4DCE-BB53-73356EA42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4212" name="AutoShape 4">
            <a:extLst>
              <a:ext uri="{FF2B5EF4-FFF2-40B4-BE49-F238E27FC236}">
                <a16:creationId xmlns="" xmlns:a16="http://schemas.microsoft.com/office/drawing/2014/main" id="{34F40407-8CD1-4454-90CB-A5630E1C4166}"/>
              </a:ext>
            </a:extLst>
          </p:cNvPr>
          <p:cNvCxnSpPr>
            <a:cxnSpLocks noChangeShapeType="1"/>
            <a:stCxn id="17410" idx="6"/>
            <a:endCxn id="17411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3" name="Text Box 5">
            <a:extLst>
              <a:ext uri="{FF2B5EF4-FFF2-40B4-BE49-F238E27FC236}">
                <a16:creationId xmlns="" xmlns:a16="http://schemas.microsoft.com/office/drawing/2014/main" id="{8EDED692-911E-4B78-AAA9-6415B02B6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295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17414" name="Oval 6">
            <a:extLst>
              <a:ext uri="{FF2B5EF4-FFF2-40B4-BE49-F238E27FC236}">
                <a16:creationId xmlns="" xmlns:a16="http://schemas.microsoft.com/office/drawing/2014/main" id="{B6B58A96-B4F4-40EE-8F5A-0A91690D7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415" name="Oval 7">
            <a:extLst>
              <a:ext uri="{FF2B5EF4-FFF2-40B4-BE49-F238E27FC236}">
                <a16:creationId xmlns="" xmlns:a16="http://schemas.microsoft.com/office/drawing/2014/main" id="{55D3F3D6-01BF-4878-833E-794DD9DE8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4216" name="AutoShape 8">
            <a:extLst>
              <a:ext uri="{FF2B5EF4-FFF2-40B4-BE49-F238E27FC236}">
                <a16:creationId xmlns="" xmlns:a16="http://schemas.microsoft.com/office/drawing/2014/main" id="{7CC2E2B7-2314-4325-93EB-9E2F917459DA}"/>
              </a:ext>
            </a:extLst>
          </p:cNvPr>
          <p:cNvCxnSpPr>
            <a:cxnSpLocks noChangeShapeType="1"/>
            <a:stCxn id="17414" idx="6"/>
            <a:endCxn id="17415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7" name="Text Box 9">
            <a:extLst>
              <a:ext uri="{FF2B5EF4-FFF2-40B4-BE49-F238E27FC236}">
                <a16:creationId xmlns="" xmlns:a16="http://schemas.microsoft.com/office/drawing/2014/main" id="{46D6A0F0-AA9C-4688-AC50-250BD85AF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029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17418" name="Oval 10">
            <a:extLst>
              <a:ext uri="{FF2B5EF4-FFF2-40B4-BE49-F238E27FC236}">
                <a16:creationId xmlns="" xmlns:a16="http://schemas.microsoft.com/office/drawing/2014/main" id="{7FBC32B8-4754-43A7-80BF-102E2AFB0F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419" name="Oval 11">
            <a:extLst>
              <a:ext uri="{FF2B5EF4-FFF2-40B4-BE49-F238E27FC236}">
                <a16:creationId xmlns="" xmlns:a16="http://schemas.microsoft.com/office/drawing/2014/main" id="{41699895-3310-440B-9A45-E9E8BE432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4220" name="AutoShape 12">
            <a:extLst>
              <a:ext uri="{FF2B5EF4-FFF2-40B4-BE49-F238E27FC236}">
                <a16:creationId xmlns="" xmlns:a16="http://schemas.microsoft.com/office/drawing/2014/main" id="{51C77E9A-20DB-4303-8EF1-95F727BC9D33}"/>
              </a:ext>
            </a:extLst>
          </p:cNvPr>
          <p:cNvCxnSpPr>
            <a:cxnSpLocks noChangeShapeType="1"/>
            <a:stCxn id="17418" idx="6"/>
            <a:endCxn id="17419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1" name="Text Box 13">
            <a:extLst>
              <a:ext uri="{FF2B5EF4-FFF2-40B4-BE49-F238E27FC236}">
                <a16:creationId xmlns="" xmlns:a16="http://schemas.microsoft.com/office/drawing/2014/main" id="{BFC50508-97C7-433D-A695-2CEEE99E5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295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17422" name="Oval 14">
            <a:extLst>
              <a:ext uri="{FF2B5EF4-FFF2-40B4-BE49-F238E27FC236}">
                <a16:creationId xmlns="" xmlns:a16="http://schemas.microsoft.com/office/drawing/2014/main" id="{EBBF66EE-A94D-4DB2-A609-1C427EBBF4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423" name="Oval 15">
            <a:extLst>
              <a:ext uri="{FF2B5EF4-FFF2-40B4-BE49-F238E27FC236}">
                <a16:creationId xmlns="" xmlns:a16="http://schemas.microsoft.com/office/drawing/2014/main" id="{3B55061A-C2F5-4893-B022-25E0FAD34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4224" name="AutoShape 16">
            <a:extLst>
              <a:ext uri="{FF2B5EF4-FFF2-40B4-BE49-F238E27FC236}">
                <a16:creationId xmlns="" xmlns:a16="http://schemas.microsoft.com/office/drawing/2014/main" id="{C2583DD6-678F-4B14-A70F-0C4FD7776AFD}"/>
              </a:ext>
            </a:extLst>
          </p:cNvPr>
          <p:cNvCxnSpPr>
            <a:cxnSpLocks noChangeShapeType="1"/>
            <a:stCxn id="17422" idx="6"/>
            <a:endCxn id="17423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5" name="Text Box 17">
            <a:extLst>
              <a:ext uri="{FF2B5EF4-FFF2-40B4-BE49-F238E27FC236}">
                <a16:creationId xmlns="" xmlns:a16="http://schemas.microsoft.com/office/drawing/2014/main" id="{DCCE6E77-C1D9-4B4A-BB40-DA58D8EAC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029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17426" name="Oval 18">
            <a:extLst>
              <a:ext uri="{FF2B5EF4-FFF2-40B4-BE49-F238E27FC236}">
                <a16:creationId xmlns="" xmlns:a16="http://schemas.microsoft.com/office/drawing/2014/main" id="{92E3131C-6029-4B57-A997-28ED1FDA6C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427" name="Oval 19">
            <a:extLst>
              <a:ext uri="{FF2B5EF4-FFF2-40B4-BE49-F238E27FC236}">
                <a16:creationId xmlns="" xmlns:a16="http://schemas.microsoft.com/office/drawing/2014/main" id="{0A16F43D-4CF4-4629-B094-95F0FD2A7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4228" name="AutoShape 20">
            <a:extLst>
              <a:ext uri="{FF2B5EF4-FFF2-40B4-BE49-F238E27FC236}">
                <a16:creationId xmlns="" xmlns:a16="http://schemas.microsoft.com/office/drawing/2014/main" id="{65105709-AF97-49D8-A371-93C45E15FA22}"/>
              </a:ext>
            </a:extLst>
          </p:cNvPr>
          <p:cNvCxnSpPr>
            <a:cxnSpLocks noChangeShapeType="1"/>
            <a:stCxn id="17426" idx="6"/>
            <a:endCxn id="17427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9" name="Text Box 21">
            <a:extLst>
              <a:ext uri="{FF2B5EF4-FFF2-40B4-BE49-F238E27FC236}">
                <a16:creationId xmlns="" xmlns:a16="http://schemas.microsoft.com/office/drawing/2014/main" id="{9CAAAA4F-DA59-43C5-B8EE-4B94D6C65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267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7430" name="Oval 22">
            <a:extLst>
              <a:ext uri="{FF2B5EF4-FFF2-40B4-BE49-F238E27FC236}">
                <a16:creationId xmlns="" xmlns:a16="http://schemas.microsoft.com/office/drawing/2014/main" id="{331562F8-026C-4069-9879-C3D502F20D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431" name="Oval 23">
            <a:extLst>
              <a:ext uri="{FF2B5EF4-FFF2-40B4-BE49-F238E27FC236}">
                <a16:creationId xmlns="" xmlns:a16="http://schemas.microsoft.com/office/drawing/2014/main" id="{77164FDA-4545-4B19-B423-044D3A705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4232" name="AutoShape 24">
            <a:extLst>
              <a:ext uri="{FF2B5EF4-FFF2-40B4-BE49-F238E27FC236}">
                <a16:creationId xmlns="" xmlns:a16="http://schemas.microsoft.com/office/drawing/2014/main" id="{4720CE34-592F-42E2-82C5-3B6524BC2F3B}"/>
              </a:ext>
            </a:extLst>
          </p:cNvPr>
          <p:cNvCxnSpPr>
            <a:cxnSpLocks noChangeShapeType="1"/>
            <a:stCxn id="17430" idx="6"/>
            <a:endCxn id="17431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3" name="Text Box 25">
            <a:extLst>
              <a:ext uri="{FF2B5EF4-FFF2-40B4-BE49-F238E27FC236}">
                <a16:creationId xmlns="" xmlns:a16="http://schemas.microsoft.com/office/drawing/2014/main" id="{F0C6DF8F-FFC7-4545-949E-BCD73BC78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743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17434" name="Oval 26">
            <a:extLst>
              <a:ext uri="{FF2B5EF4-FFF2-40B4-BE49-F238E27FC236}">
                <a16:creationId xmlns="" xmlns:a16="http://schemas.microsoft.com/office/drawing/2014/main" id="{3677E7BE-500C-4850-B25D-13FE051810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435" name="Oval 27">
            <a:extLst>
              <a:ext uri="{FF2B5EF4-FFF2-40B4-BE49-F238E27FC236}">
                <a16:creationId xmlns="" xmlns:a16="http://schemas.microsoft.com/office/drawing/2014/main" id="{E02F8C8B-EBEC-46B3-BC4A-27DEB64EB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4236" name="AutoShape 28">
            <a:extLst>
              <a:ext uri="{FF2B5EF4-FFF2-40B4-BE49-F238E27FC236}">
                <a16:creationId xmlns="" xmlns:a16="http://schemas.microsoft.com/office/drawing/2014/main" id="{06CFDBDB-258C-4381-A044-FD8A08AC9CAB}"/>
              </a:ext>
            </a:extLst>
          </p:cNvPr>
          <p:cNvCxnSpPr>
            <a:cxnSpLocks noChangeShapeType="1"/>
            <a:stCxn id="17434" idx="6"/>
            <a:endCxn id="17435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7" name="Text Box 29">
            <a:extLst>
              <a:ext uri="{FF2B5EF4-FFF2-40B4-BE49-F238E27FC236}">
                <a16:creationId xmlns="" xmlns:a16="http://schemas.microsoft.com/office/drawing/2014/main" id="{5FED221A-1710-4B99-951F-A90102F8D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7438" name="Oval 30">
            <a:extLst>
              <a:ext uri="{FF2B5EF4-FFF2-40B4-BE49-F238E27FC236}">
                <a16:creationId xmlns="" xmlns:a16="http://schemas.microsoft.com/office/drawing/2014/main" id="{16B53866-AA23-4495-A67E-BEA775F88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439" name="Oval 31">
            <a:extLst>
              <a:ext uri="{FF2B5EF4-FFF2-40B4-BE49-F238E27FC236}">
                <a16:creationId xmlns="" xmlns:a16="http://schemas.microsoft.com/office/drawing/2014/main" id="{84C0F14C-AF57-4801-BCBE-C3DE185B7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440" name="Oval 32">
            <a:extLst>
              <a:ext uri="{FF2B5EF4-FFF2-40B4-BE49-F238E27FC236}">
                <a16:creationId xmlns="" xmlns:a16="http://schemas.microsoft.com/office/drawing/2014/main" id="{CAA602D4-C736-4FA9-80DB-6BB4D149F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441" name="Oval 33">
            <a:extLst>
              <a:ext uri="{FF2B5EF4-FFF2-40B4-BE49-F238E27FC236}">
                <a16:creationId xmlns="" xmlns:a16="http://schemas.microsoft.com/office/drawing/2014/main" id="{EF06E03D-17A9-49BF-9C60-3C71199F6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442" name="Oval 34">
            <a:extLst>
              <a:ext uri="{FF2B5EF4-FFF2-40B4-BE49-F238E27FC236}">
                <a16:creationId xmlns="" xmlns:a16="http://schemas.microsoft.com/office/drawing/2014/main" id="{F1B1E634-1D58-47AC-8B3D-AC86E7D7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4243" name="AutoShape 35">
            <a:extLst>
              <a:ext uri="{FF2B5EF4-FFF2-40B4-BE49-F238E27FC236}">
                <a16:creationId xmlns="" xmlns:a16="http://schemas.microsoft.com/office/drawing/2014/main" id="{24A0F91A-BFCC-4285-AD73-D313BD6F0FC8}"/>
              </a:ext>
            </a:extLst>
          </p:cNvPr>
          <p:cNvCxnSpPr>
            <a:cxnSpLocks noChangeShapeType="1"/>
            <a:stCxn id="17434" idx="3"/>
            <a:endCxn id="17439" idx="7"/>
          </p:cNvCxnSpPr>
          <p:nvPr/>
        </p:nvCxnSpPr>
        <p:spPr bwMode="auto">
          <a:xfrm flipH="1">
            <a:off x="1152525" y="2447926"/>
            <a:ext cx="666750" cy="12001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244" name="AutoShape 36">
            <a:extLst>
              <a:ext uri="{FF2B5EF4-FFF2-40B4-BE49-F238E27FC236}">
                <a16:creationId xmlns="" xmlns:a16="http://schemas.microsoft.com/office/drawing/2014/main" id="{3696FD4F-4B49-45DB-9969-9F78482B91FE}"/>
              </a:ext>
            </a:extLst>
          </p:cNvPr>
          <p:cNvCxnSpPr>
            <a:cxnSpLocks noChangeShapeType="1"/>
            <a:stCxn id="17439" idx="5"/>
            <a:endCxn id="17440" idx="1"/>
          </p:cNvCxnSpPr>
          <p:nvPr/>
        </p:nvCxnSpPr>
        <p:spPr bwMode="auto">
          <a:xfrm>
            <a:off x="1152525" y="3971926"/>
            <a:ext cx="819150" cy="18097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245" name="AutoShape 37">
            <a:extLst>
              <a:ext uri="{FF2B5EF4-FFF2-40B4-BE49-F238E27FC236}">
                <a16:creationId xmlns="" xmlns:a16="http://schemas.microsoft.com/office/drawing/2014/main" id="{6D74A4D8-09FD-442F-8553-9FDAE5EDA940}"/>
              </a:ext>
            </a:extLst>
          </p:cNvPr>
          <p:cNvCxnSpPr>
            <a:cxnSpLocks noChangeShapeType="1"/>
            <a:stCxn id="17440" idx="7"/>
            <a:endCxn id="17442" idx="4"/>
          </p:cNvCxnSpPr>
          <p:nvPr/>
        </p:nvCxnSpPr>
        <p:spPr bwMode="auto">
          <a:xfrm flipV="1">
            <a:off x="2295527" y="4495801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246" name="AutoShape 38">
            <a:extLst>
              <a:ext uri="{FF2B5EF4-FFF2-40B4-BE49-F238E27FC236}">
                <a16:creationId xmlns="" xmlns:a16="http://schemas.microsoft.com/office/drawing/2014/main" id="{5D3A8981-00CB-4299-9986-7A36E23E7E3A}"/>
              </a:ext>
            </a:extLst>
          </p:cNvPr>
          <p:cNvCxnSpPr>
            <a:cxnSpLocks noChangeShapeType="1"/>
            <a:stCxn id="17441" idx="3"/>
            <a:endCxn id="17442" idx="7"/>
          </p:cNvCxnSpPr>
          <p:nvPr/>
        </p:nvCxnSpPr>
        <p:spPr bwMode="auto">
          <a:xfrm flipH="1">
            <a:off x="2905125" y="3438526"/>
            <a:ext cx="438150" cy="6667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247" name="AutoShape 39">
            <a:extLst>
              <a:ext uri="{FF2B5EF4-FFF2-40B4-BE49-F238E27FC236}">
                <a16:creationId xmlns="" xmlns:a16="http://schemas.microsoft.com/office/drawing/2014/main" id="{E787C0BC-D28F-44A4-B1C4-E6ED96FA0D9F}"/>
              </a:ext>
            </a:extLst>
          </p:cNvPr>
          <p:cNvCxnSpPr>
            <a:cxnSpLocks noChangeShapeType="1"/>
            <a:stCxn id="17438" idx="4"/>
            <a:endCxn id="17442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248" name="AutoShape 40">
            <a:extLst>
              <a:ext uri="{FF2B5EF4-FFF2-40B4-BE49-F238E27FC236}">
                <a16:creationId xmlns="" xmlns:a16="http://schemas.microsoft.com/office/drawing/2014/main" id="{D40BC19C-AAB7-4FD2-BFDF-21A60FEDF8FA}"/>
              </a:ext>
            </a:extLst>
          </p:cNvPr>
          <p:cNvCxnSpPr>
            <a:cxnSpLocks noChangeShapeType="1"/>
            <a:stCxn id="17434" idx="4"/>
            <a:endCxn id="17440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249" name="AutoShape 41">
            <a:extLst>
              <a:ext uri="{FF2B5EF4-FFF2-40B4-BE49-F238E27FC236}">
                <a16:creationId xmlns="" xmlns:a16="http://schemas.microsoft.com/office/drawing/2014/main" id="{E1C55832-7B89-4143-A21A-2532B57C87CC}"/>
              </a:ext>
            </a:extLst>
          </p:cNvPr>
          <p:cNvCxnSpPr>
            <a:cxnSpLocks noChangeShapeType="1"/>
            <a:stCxn id="17435" idx="3"/>
            <a:endCxn id="17438" idx="7"/>
          </p:cNvCxnSpPr>
          <p:nvPr/>
        </p:nvCxnSpPr>
        <p:spPr bwMode="auto">
          <a:xfrm flipH="1">
            <a:off x="2905125" y="2447926"/>
            <a:ext cx="514350" cy="5905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250" name="AutoShape 42">
            <a:extLst>
              <a:ext uri="{FF2B5EF4-FFF2-40B4-BE49-F238E27FC236}">
                <a16:creationId xmlns="" xmlns:a16="http://schemas.microsoft.com/office/drawing/2014/main" id="{A463A373-C832-4064-962E-7C99944F6E65}"/>
              </a:ext>
            </a:extLst>
          </p:cNvPr>
          <p:cNvCxnSpPr>
            <a:cxnSpLocks noChangeShapeType="1"/>
            <a:stCxn id="17435" idx="4"/>
            <a:endCxn id="17441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51" name="Oval 43">
            <a:extLst>
              <a:ext uri="{FF2B5EF4-FFF2-40B4-BE49-F238E27FC236}">
                <a16:creationId xmlns="" xmlns:a16="http://schemas.microsoft.com/office/drawing/2014/main" id="{07425BB6-CCFF-4269-B438-8EE0C793B5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452" name="Oval 44">
            <a:extLst>
              <a:ext uri="{FF2B5EF4-FFF2-40B4-BE49-F238E27FC236}">
                <a16:creationId xmlns="" xmlns:a16="http://schemas.microsoft.com/office/drawing/2014/main" id="{3D8B4B8D-097D-43A4-A87C-6543A240F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4253" name="AutoShape 45">
            <a:extLst>
              <a:ext uri="{FF2B5EF4-FFF2-40B4-BE49-F238E27FC236}">
                <a16:creationId xmlns="" xmlns:a16="http://schemas.microsoft.com/office/drawing/2014/main" id="{D3400897-9EA1-430A-AAE9-4E76844039A1}"/>
              </a:ext>
            </a:extLst>
          </p:cNvPr>
          <p:cNvCxnSpPr>
            <a:cxnSpLocks noChangeShapeType="1"/>
            <a:stCxn id="17451" idx="6"/>
            <a:endCxn id="17452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54" name="Text Box 46">
            <a:extLst>
              <a:ext uri="{FF2B5EF4-FFF2-40B4-BE49-F238E27FC236}">
                <a16:creationId xmlns="" xmlns:a16="http://schemas.microsoft.com/office/drawing/2014/main" id="{ED5F3D7D-9F9E-44A7-91FA-F4851CA39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505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7455" name="Oval 47">
            <a:extLst>
              <a:ext uri="{FF2B5EF4-FFF2-40B4-BE49-F238E27FC236}">
                <a16:creationId xmlns="" xmlns:a16="http://schemas.microsoft.com/office/drawing/2014/main" id="{6AB10164-6421-40BD-AC1F-8C1D2A86D6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456" name="Oval 48">
            <a:extLst>
              <a:ext uri="{FF2B5EF4-FFF2-40B4-BE49-F238E27FC236}">
                <a16:creationId xmlns="" xmlns:a16="http://schemas.microsoft.com/office/drawing/2014/main" id="{28AF9A43-7E83-4658-814D-2C9C31B36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4257" name="AutoShape 49">
            <a:extLst>
              <a:ext uri="{FF2B5EF4-FFF2-40B4-BE49-F238E27FC236}">
                <a16:creationId xmlns="" xmlns:a16="http://schemas.microsoft.com/office/drawing/2014/main" id="{62E41354-AADB-4889-B7B0-8178B8A79C2A}"/>
              </a:ext>
            </a:extLst>
          </p:cNvPr>
          <p:cNvCxnSpPr>
            <a:cxnSpLocks noChangeShapeType="1"/>
            <a:stCxn id="17455" idx="6"/>
            <a:endCxn id="17456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58" name="Text Box 50">
            <a:extLst>
              <a:ext uri="{FF2B5EF4-FFF2-40B4-BE49-F238E27FC236}">
                <a16:creationId xmlns="" xmlns:a16="http://schemas.microsoft.com/office/drawing/2014/main" id="{B51011CB-A725-49B2-806D-2A2109515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791201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10</a:t>
            </a:r>
          </a:p>
        </p:txBody>
      </p:sp>
      <p:sp>
        <p:nvSpPr>
          <p:cNvPr id="17459" name="Oval 51">
            <a:extLst>
              <a:ext uri="{FF2B5EF4-FFF2-40B4-BE49-F238E27FC236}">
                <a16:creationId xmlns="" xmlns:a16="http://schemas.microsoft.com/office/drawing/2014/main" id="{1F6815E2-5675-450D-BED8-890322EC75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460" name="Oval 52">
            <a:extLst>
              <a:ext uri="{FF2B5EF4-FFF2-40B4-BE49-F238E27FC236}">
                <a16:creationId xmlns="" xmlns:a16="http://schemas.microsoft.com/office/drawing/2014/main" id="{5CCE4653-74CA-4A68-B3F0-A03DCF831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4261" name="AutoShape 53">
            <a:extLst>
              <a:ext uri="{FF2B5EF4-FFF2-40B4-BE49-F238E27FC236}">
                <a16:creationId xmlns="" xmlns:a16="http://schemas.microsoft.com/office/drawing/2014/main" id="{BE0F01D6-EF3F-4EC3-8720-F734EA50BD4E}"/>
              </a:ext>
            </a:extLst>
          </p:cNvPr>
          <p:cNvCxnSpPr>
            <a:cxnSpLocks noChangeShapeType="1"/>
            <a:stCxn id="17459" idx="6"/>
            <a:endCxn id="17460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62" name="Text Box 54">
            <a:extLst>
              <a:ext uri="{FF2B5EF4-FFF2-40B4-BE49-F238E27FC236}">
                <a16:creationId xmlns="" xmlns:a16="http://schemas.microsoft.com/office/drawing/2014/main" id="{1E99D79D-C8EC-49B7-9BC6-1514FE820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33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17463" name="Oval 55">
            <a:extLst>
              <a:ext uri="{FF2B5EF4-FFF2-40B4-BE49-F238E27FC236}">
                <a16:creationId xmlns="" xmlns:a16="http://schemas.microsoft.com/office/drawing/2014/main" id="{D1B383F6-7EF2-44D2-9F9F-6585B4BAC9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464" name="Oval 56">
            <a:extLst>
              <a:ext uri="{FF2B5EF4-FFF2-40B4-BE49-F238E27FC236}">
                <a16:creationId xmlns="" xmlns:a16="http://schemas.microsoft.com/office/drawing/2014/main" id="{7CD38464-06D5-43B2-9A9A-4BA5A290B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4265" name="AutoShape 57">
            <a:extLst>
              <a:ext uri="{FF2B5EF4-FFF2-40B4-BE49-F238E27FC236}">
                <a16:creationId xmlns="" xmlns:a16="http://schemas.microsoft.com/office/drawing/2014/main" id="{B48E5BE7-FC5F-40E7-A26A-516EB849607B}"/>
              </a:ext>
            </a:extLst>
          </p:cNvPr>
          <p:cNvCxnSpPr>
            <a:cxnSpLocks noChangeShapeType="1"/>
            <a:stCxn id="17463" idx="6"/>
            <a:endCxn id="17464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66" name="Text Box 58">
            <a:extLst>
              <a:ext uri="{FF2B5EF4-FFF2-40B4-BE49-F238E27FC236}">
                <a16:creationId xmlns="" xmlns:a16="http://schemas.microsoft.com/office/drawing/2014/main" id="{1DFF62F5-E0F2-4FA4-B0C1-C462880E4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791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6</a:t>
            </a:r>
          </a:p>
        </p:txBody>
      </p:sp>
      <p:sp>
        <p:nvSpPr>
          <p:cNvPr id="17467" name="Oval 59">
            <a:extLst>
              <a:ext uri="{FF2B5EF4-FFF2-40B4-BE49-F238E27FC236}">
                <a16:creationId xmlns="" xmlns:a16="http://schemas.microsoft.com/office/drawing/2014/main" id="{FDD4B294-DFEA-4B97-9299-DB463C0C2D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468" name="Oval 60">
            <a:extLst>
              <a:ext uri="{FF2B5EF4-FFF2-40B4-BE49-F238E27FC236}">
                <a16:creationId xmlns="" xmlns:a16="http://schemas.microsoft.com/office/drawing/2014/main" id="{97D6902F-59B1-4EAB-A7A0-4D7153500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4269" name="AutoShape 61">
            <a:extLst>
              <a:ext uri="{FF2B5EF4-FFF2-40B4-BE49-F238E27FC236}">
                <a16:creationId xmlns="" xmlns:a16="http://schemas.microsoft.com/office/drawing/2014/main" id="{1C165B87-E384-4503-A093-AF120146A6A8}"/>
              </a:ext>
            </a:extLst>
          </p:cNvPr>
          <p:cNvCxnSpPr>
            <a:cxnSpLocks noChangeShapeType="1"/>
            <a:stCxn id="17467" idx="6"/>
            <a:endCxn id="17468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70" name="Text Box 62">
            <a:extLst>
              <a:ext uri="{FF2B5EF4-FFF2-40B4-BE49-F238E27FC236}">
                <a16:creationId xmlns="" xmlns:a16="http://schemas.microsoft.com/office/drawing/2014/main" id="{98CBB4C0-B48E-4152-98E6-7801077FB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057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17471" name="Oval 63">
            <a:extLst>
              <a:ext uri="{FF2B5EF4-FFF2-40B4-BE49-F238E27FC236}">
                <a16:creationId xmlns="" xmlns:a16="http://schemas.microsoft.com/office/drawing/2014/main" id="{FC147E2C-56EE-4C87-A2F0-82D41E348F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472" name="Oval 64">
            <a:extLst>
              <a:ext uri="{FF2B5EF4-FFF2-40B4-BE49-F238E27FC236}">
                <a16:creationId xmlns="" xmlns:a16="http://schemas.microsoft.com/office/drawing/2014/main" id="{5D8E519F-4AFB-4C8A-84EA-5547AA58D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4273" name="AutoShape 65">
            <a:extLst>
              <a:ext uri="{FF2B5EF4-FFF2-40B4-BE49-F238E27FC236}">
                <a16:creationId xmlns="" xmlns:a16="http://schemas.microsoft.com/office/drawing/2014/main" id="{77F05903-E346-406C-BE3E-03375DCF3546}"/>
              </a:ext>
            </a:extLst>
          </p:cNvPr>
          <p:cNvCxnSpPr>
            <a:cxnSpLocks noChangeShapeType="1"/>
            <a:stCxn id="17471" idx="6"/>
            <a:endCxn id="17472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74" name="Text Box 66">
            <a:extLst>
              <a:ext uri="{FF2B5EF4-FFF2-40B4-BE49-F238E27FC236}">
                <a16:creationId xmlns="" xmlns:a16="http://schemas.microsoft.com/office/drawing/2014/main" id="{153F2A06-7839-414B-92AF-624DD15C3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743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17475" name="Oval 67">
            <a:extLst>
              <a:ext uri="{FF2B5EF4-FFF2-40B4-BE49-F238E27FC236}">
                <a16:creationId xmlns="" xmlns:a16="http://schemas.microsoft.com/office/drawing/2014/main" id="{15D966E1-D81F-45C8-A663-2AC41DAB2A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476" name="Oval 68">
            <a:extLst>
              <a:ext uri="{FF2B5EF4-FFF2-40B4-BE49-F238E27FC236}">
                <a16:creationId xmlns="" xmlns:a16="http://schemas.microsoft.com/office/drawing/2014/main" id="{3BFF462A-B3EB-4896-AED6-F10F82E55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4277" name="AutoShape 69">
            <a:extLst>
              <a:ext uri="{FF2B5EF4-FFF2-40B4-BE49-F238E27FC236}">
                <a16:creationId xmlns="" xmlns:a16="http://schemas.microsoft.com/office/drawing/2014/main" id="{BC46FA52-579B-4D8E-9EAE-CFD107E28BDC}"/>
              </a:ext>
            </a:extLst>
          </p:cNvPr>
          <p:cNvCxnSpPr>
            <a:cxnSpLocks noChangeShapeType="1"/>
            <a:stCxn id="17475" idx="6"/>
            <a:endCxn id="17476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78" name="Text Box 70">
            <a:extLst>
              <a:ext uri="{FF2B5EF4-FFF2-40B4-BE49-F238E27FC236}">
                <a16:creationId xmlns="" xmlns:a16="http://schemas.microsoft.com/office/drawing/2014/main" id="{5F650798-1CAF-414D-B997-D0D4B203D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057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17479" name="Rectangle 71">
            <a:extLst>
              <a:ext uri="{FF2B5EF4-FFF2-40B4-BE49-F238E27FC236}">
                <a16:creationId xmlns="" xmlns:a16="http://schemas.microsoft.com/office/drawing/2014/main" id="{F6989C05-D778-4044-B152-359205C2A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480" name="Oval 72">
            <a:extLst>
              <a:ext uri="{FF2B5EF4-FFF2-40B4-BE49-F238E27FC236}">
                <a16:creationId xmlns="" xmlns:a16="http://schemas.microsoft.com/office/drawing/2014/main" id="{4FE58790-B319-4BA5-BBAA-813015523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481" name="Oval 73">
            <a:extLst>
              <a:ext uri="{FF2B5EF4-FFF2-40B4-BE49-F238E27FC236}">
                <a16:creationId xmlns="" xmlns:a16="http://schemas.microsoft.com/office/drawing/2014/main" id="{56F296A2-4C9C-4E54-9116-B44DDA598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482" name="Oval 74">
            <a:extLst>
              <a:ext uri="{FF2B5EF4-FFF2-40B4-BE49-F238E27FC236}">
                <a16:creationId xmlns="" xmlns:a16="http://schemas.microsoft.com/office/drawing/2014/main" id="{6715BEA2-D9B2-48C1-803F-A3D52E9C6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4283" name="AutoShape 75">
            <a:extLst>
              <a:ext uri="{FF2B5EF4-FFF2-40B4-BE49-F238E27FC236}">
                <a16:creationId xmlns="" xmlns:a16="http://schemas.microsoft.com/office/drawing/2014/main" id="{C33780D4-6F70-46FE-8D80-CB559D01A88F}"/>
              </a:ext>
            </a:extLst>
          </p:cNvPr>
          <p:cNvCxnSpPr>
            <a:cxnSpLocks noChangeShapeType="1"/>
            <a:stCxn id="17440" idx="6"/>
            <a:endCxn id="17480" idx="3"/>
          </p:cNvCxnSpPr>
          <p:nvPr/>
        </p:nvCxnSpPr>
        <p:spPr bwMode="auto">
          <a:xfrm flipV="1">
            <a:off x="2362202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284" name="AutoShape 76">
            <a:extLst>
              <a:ext uri="{FF2B5EF4-FFF2-40B4-BE49-F238E27FC236}">
                <a16:creationId xmlns="" xmlns:a16="http://schemas.microsoft.com/office/drawing/2014/main" id="{8A79C928-BA2B-4DFF-BEA7-44B79C8EA26E}"/>
              </a:ext>
            </a:extLst>
          </p:cNvPr>
          <p:cNvCxnSpPr>
            <a:cxnSpLocks noChangeShapeType="1"/>
            <a:stCxn id="17440" idx="2"/>
            <a:endCxn id="17481" idx="5"/>
          </p:cNvCxnSpPr>
          <p:nvPr/>
        </p:nvCxnSpPr>
        <p:spPr bwMode="auto">
          <a:xfrm flipH="1" flipV="1">
            <a:off x="1304927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285" name="AutoShape 77">
            <a:extLst>
              <a:ext uri="{FF2B5EF4-FFF2-40B4-BE49-F238E27FC236}">
                <a16:creationId xmlns="" xmlns:a16="http://schemas.microsoft.com/office/drawing/2014/main" id="{A9889FAA-041E-4825-B904-3F615F731465}"/>
              </a:ext>
            </a:extLst>
          </p:cNvPr>
          <p:cNvCxnSpPr>
            <a:cxnSpLocks noChangeShapeType="1"/>
            <a:stCxn id="17439" idx="1"/>
            <a:endCxn id="17482" idx="5"/>
          </p:cNvCxnSpPr>
          <p:nvPr/>
        </p:nvCxnSpPr>
        <p:spPr bwMode="auto">
          <a:xfrm flipH="1" flipV="1">
            <a:off x="542925" y="3286126"/>
            <a:ext cx="285750" cy="3619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286" name="AutoShape 78">
            <a:extLst>
              <a:ext uri="{FF2B5EF4-FFF2-40B4-BE49-F238E27FC236}">
                <a16:creationId xmlns="" xmlns:a16="http://schemas.microsoft.com/office/drawing/2014/main" id="{5B4D4FB5-A947-40DE-A638-CA78F6FA8838}"/>
              </a:ext>
            </a:extLst>
          </p:cNvPr>
          <p:cNvCxnSpPr>
            <a:cxnSpLocks noChangeShapeType="1"/>
            <a:stCxn id="17480" idx="1"/>
            <a:endCxn id="17442" idx="5"/>
          </p:cNvCxnSpPr>
          <p:nvPr/>
        </p:nvCxnSpPr>
        <p:spPr bwMode="auto">
          <a:xfrm flipH="1" flipV="1">
            <a:off x="2905125" y="4429126"/>
            <a:ext cx="438150" cy="6667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287" name="AutoShape 79">
            <a:extLst>
              <a:ext uri="{FF2B5EF4-FFF2-40B4-BE49-F238E27FC236}">
                <a16:creationId xmlns="" xmlns:a16="http://schemas.microsoft.com/office/drawing/2014/main" id="{1B882234-8618-44AE-AB13-93866CA94ECA}"/>
              </a:ext>
            </a:extLst>
          </p:cNvPr>
          <p:cNvCxnSpPr>
            <a:cxnSpLocks noChangeShapeType="1"/>
            <a:stCxn id="17441" idx="4"/>
            <a:endCxn id="17480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288" name="AutoShape 80">
            <a:extLst>
              <a:ext uri="{FF2B5EF4-FFF2-40B4-BE49-F238E27FC236}">
                <a16:creationId xmlns="" xmlns:a16="http://schemas.microsoft.com/office/drawing/2014/main" id="{E5A6D5B9-5D98-4FCB-9828-1D188162BF1E}"/>
              </a:ext>
            </a:extLst>
          </p:cNvPr>
          <p:cNvCxnSpPr>
            <a:cxnSpLocks noChangeShapeType="1"/>
            <a:stCxn id="17482" idx="7"/>
            <a:endCxn id="17434" idx="2"/>
          </p:cNvCxnSpPr>
          <p:nvPr/>
        </p:nvCxnSpPr>
        <p:spPr bwMode="auto">
          <a:xfrm flipV="1">
            <a:off x="542927" y="2286001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89" name="Text Box 81">
            <a:extLst>
              <a:ext uri="{FF2B5EF4-FFF2-40B4-BE49-F238E27FC236}">
                <a16:creationId xmlns="" xmlns:a16="http://schemas.microsoft.com/office/drawing/2014/main" id="{BD23E2F2-33D5-42CE-88C0-773FD2EF3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17490" name="Text Box 82">
            <a:extLst>
              <a:ext uri="{FF2B5EF4-FFF2-40B4-BE49-F238E27FC236}">
                <a16:creationId xmlns="" xmlns:a16="http://schemas.microsoft.com/office/drawing/2014/main" id="{B44A6AAA-55B2-49F3-B98E-8C1F08A83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17491" name="Text Box 83">
            <a:extLst>
              <a:ext uri="{FF2B5EF4-FFF2-40B4-BE49-F238E27FC236}">
                <a16:creationId xmlns="" xmlns:a16="http://schemas.microsoft.com/office/drawing/2014/main" id="{C11059EF-39FA-48AE-966C-0BB4202C5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657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17492" name="Text Box 84">
            <a:extLst>
              <a:ext uri="{FF2B5EF4-FFF2-40B4-BE49-F238E27FC236}">
                <a16:creationId xmlns="" xmlns:a16="http://schemas.microsoft.com/office/drawing/2014/main" id="{278A3A81-110B-4EA3-BA48-D112266EB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14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17493" name="Text Box 85">
            <a:extLst>
              <a:ext uri="{FF2B5EF4-FFF2-40B4-BE49-F238E27FC236}">
                <a16:creationId xmlns="" xmlns:a16="http://schemas.microsoft.com/office/drawing/2014/main" id="{7B0EF0DD-0FED-44D4-8600-D0DE30AEE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90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17494" name="Text Box 86">
            <a:extLst>
              <a:ext uri="{FF2B5EF4-FFF2-40B4-BE49-F238E27FC236}">
                <a16:creationId xmlns="" xmlns:a16="http://schemas.microsoft.com/office/drawing/2014/main" id="{EC74938E-E704-4573-9753-91F4026F6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17495" name="Text Box 87">
            <a:extLst>
              <a:ext uri="{FF2B5EF4-FFF2-40B4-BE49-F238E27FC236}">
                <a16:creationId xmlns="" xmlns:a16="http://schemas.microsoft.com/office/drawing/2014/main" id="{FCC87A79-7DBF-4EAA-8073-FBC4D66BC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38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17496" name="Text Box 88">
            <a:extLst>
              <a:ext uri="{FF2B5EF4-FFF2-40B4-BE49-F238E27FC236}">
                <a16:creationId xmlns="" xmlns:a16="http://schemas.microsoft.com/office/drawing/2014/main" id="{18B1FF4A-2E98-4362-BE2D-CA37F229B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638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17497" name="Text Box 89">
            <a:extLst>
              <a:ext uri="{FF2B5EF4-FFF2-40B4-BE49-F238E27FC236}">
                <a16:creationId xmlns="" xmlns:a16="http://schemas.microsoft.com/office/drawing/2014/main" id="{9D149A31-ECE3-42CE-B188-B1F76398A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76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7498" name="Text Box 90">
            <a:extLst>
              <a:ext uri="{FF2B5EF4-FFF2-40B4-BE49-F238E27FC236}">
                <a16:creationId xmlns="" xmlns:a16="http://schemas.microsoft.com/office/drawing/2014/main" id="{302E8971-38FF-4AAF-B02B-49F52F484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715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17499" name="Text Box 91">
            <a:extLst>
              <a:ext uri="{FF2B5EF4-FFF2-40B4-BE49-F238E27FC236}">
                <a16:creationId xmlns="" xmlns:a16="http://schemas.microsoft.com/office/drawing/2014/main" id="{E9945CEA-7E78-46C1-B993-A95843D59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17500" name="Text Box 92">
            <a:extLst>
              <a:ext uri="{FF2B5EF4-FFF2-40B4-BE49-F238E27FC236}">
                <a16:creationId xmlns="" xmlns:a16="http://schemas.microsoft.com/office/drawing/2014/main" id="{ABF26EC9-4F5F-40B4-812E-2A64745B2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6</a:t>
            </a:r>
          </a:p>
        </p:txBody>
      </p:sp>
      <p:sp>
        <p:nvSpPr>
          <p:cNvPr id="17501" name="Text Box 93">
            <a:extLst>
              <a:ext uri="{FF2B5EF4-FFF2-40B4-BE49-F238E27FC236}">
                <a16:creationId xmlns="" xmlns:a16="http://schemas.microsoft.com/office/drawing/2014/main" id="{2946A087-5109-420C-8604-FC7C0E0AF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62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7502" name="Text Box 94">
            <a:extLst>
              <a:ext uri="{FF2B5EF4-FFF2-40B4-BE49-F238E27FC236}">
                <a16:creationId xmlns="" xmlns:a16="http://schemas.microsoft.com/office/drawing/2014/main" id="{3BA01206-6594-478A-AE90-60D351C21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971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7503" name="Text Box 95">
            <a:extLst>
              <a:ext uri="{FF2B5EF4-FFF2-40B4-BE49-F238E27FC236}">
                <a16:creationId xmlns="" xmlns:a16="http://schemas.microsoft.com/office/drawing/2014/main" id="{0F8D39F1-F6EA-4BE7-B376-E9C1CC589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86201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10</a:t>
            </a:r>
          </a:p>
        </p:txBody>
      </p:sp>
      <p:sp>
        <p:nvSpPr>
          <p:cNvPr id="17504" name="Text Box 96">
            <a:extLst>
              <a:ext uri="{FF2B5EF4-FFF2-40B4-BE49-F238E27FC236}">
                <a16:creationId xmlns="" xmlns:a16="http://schemas.microsoft.com/office/drawing/2014/main" id="{9CAD48AF-4839-4208-AD0E-C252BF81E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17505" name="Text Box 97">
            <a:extLst>
              <a:ext uri="{FF2B5EF4-FFF2-40B4-BE49-F238E27FC236}">
                <a16:creationId xmlns="" xmlns:a16="http://schemas.microsoft.com/office/drawing/2014/main" id="{F54D7A97-B334-441C-AB8F-171344897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2133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17506" name="Text Box 98">
            <a:extLst>
              <a:ext uri="{FF2B5EF4-FFF2-40B4-BE49-F238E27FC236}">
                <a16:creationId xmlns="" xmlns:a16="http://schemas.microsoft.com/office/drawing/2014/main" id="{61B6B594-DC05-4C29-9A3D-D7FAB4512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1" y="2133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17507" name="Text Box 99">
            <a:extLst>
              <a:ext uri="{FF2B5EF4-FFF2-40B4-BE49-F238E27FC236}">
                <a16:creationId xmlns="" xmlns:a16="http://schemas.microsoft.com/office/drawing/2014/main" id="{0E5D4959-AF5A-4142-8964-93E350340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7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17508" name="Text Box 100">
            <a:extLst>
              <a:ext uri="{FF2B5EF4-FFF2-40B4-BE49-F238E27FC236}">
                <a16:creationId xmlns="" xmlns:a16="http://schemas.microsoft.com/office/drawing/2014/main" id="{7B223D97-DE3C-4614-B07E-224CCC5F7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17509" name="Text Box 101">
            <a:extLst>
              <a:ext uri="{FF2B5EF4-FFF2-40B4-BE49-F238E27FC236}">
                <a16:creationId xmlns="" xmlns:a16="http://schemas.microsoft.com/office/drawing/2014/main" id="{F8829294-F19F-4067-B62A-2B2C9D367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1" y="31242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17510" name="Text Box 102">
            <a:extLst>
              <a:ext uri="{FF2B5EF4-FFF2-40B4-BE49-F238E27FC236}">
                <a16:creationId xmlns="" xmlns:a16="http://schemas.microsoft.com/office/drawing/2014/main" id="{228F7F2A-321F-4197-9748-2C9F5B055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17511" name="Text Box 103">
            <a:extLst>
              <a:ext uri="{FF2B5EF4-FFF2-40B4-BE49-F238E27FC236}">
                <a16:creationId xmlns="" xmlns:a16="http://schemas.microsoft.com/office/drawing/2014/main" id="{7B4FA70E-AEAD-4807-9FF0-BBF77E1A8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17512" name="Text Box 104">
            <a:extLst>
              <a:ext uri="{FF2B5EF4-FFF2-40B4-BE49-F238E27FC236}">
                <a16:creationId xmlns="" xmlns:a16="http://schemas.microsoft.com/office/drawing/2014/main" id="{CFE2FB20-412A-478F-A147-3EFEFA4D7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05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17513" name="Text Box 105">
            <a:extLst>
              <a:ext uri="{FF2B5EF4-FFF2-40B4-BE49-F238E27FC236}">
                <a16:creationId xmlns="" xmlns:a16="http://schemas.microsoft.com/office/drawing/2014/main" id="{AD12CD6B-82C0-4995-9FC7-A6E077657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912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17514" name="Text Box 106">
            <a:extLst>
              <a:ext uri="{FF2B5EF4-FFF2-40B4-BE49-F238E27FC236}">
                <a16:creationId xmlns="" xmlns:a16="http://schemas.microsoft.com/office/drawing/2014/main" id="{E81A8A79-AF7C-433B-A50F-E1D6B4174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3581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17515" name="Text Box 107">
            <a:extLst>
              <a:ext uri="{FF2B5EF4-FFF2-40B4-BE49-F238E27FC236}">
                <a16:creationId xmlns="" xmlns:a16="http://schemas.microsoft.com/office/drawing/2014/main" id="{793C64FF-D917-45B5-871E-8D8720514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5867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17516" name="Text Box 108">
            <a:extLst>
              <a:ext uri="{FF2B5EF4-FFF2-40B4-BE49-F238E27FC236}">
                <a16:creationId xmlns="" xmlns:a16="http://schemas.microsoft.com/office/drawing/2014/main" id="{EC76408B-B652-41FC-82BC-897B1AAC6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3581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17517" name="Text Box 109">
            <a:extLst>
              <a:ext uri="{FF2B5EF4-FFF2-40B4-BE49-F238E27FC236}">
                <a16:creationId xmlns="" xmlns:a16="http://schemas.microsoft.com/office/drawing/2014/main" id="{BE11BBE5-1FED-4F1A-B501-A2F663482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8674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17518" name="Text Box 110">
            <a:extLst>
              <a:ext uri="{FF2B5EF4-FFF2-40B4-BE49-F238E27FC236}">
                <a16:creationId xmlns="" xmlns:a16="http://schemas.microsoft.com/office/drawing/2014/main" id="{9E5B5C4D-8AC5-485B-85B6-721139ABC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1371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17519" name="Text Box 111">
            <a:extLst>
              <a:ext uri="{FF2B5EF4-FFF2-40B4-BE49-F238E27FC236}">
                <a16:creationId xmlns="" xmlns:a16="http://schemas.microsoft.com/office/drawing/2014/main" id="{5AB86F96-7493-43A6-B82A-848167759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609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17520" name="Text Box 112">
            <a:extLst>
              <a:ext uri="{FF2B5EF4-FFF2-40B4-BE49-F238E27FC236}">
                <a16:creationId xmlns="" xmlns:a16="http://schemas.microsoft.com/office/drawing/2014/main" id="{B824CC61-077B-4985-9FC5-CC4A5766A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371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17521" name="Text Box 113">
            <a:extLst>
              <a:ext uri="{FF2B5EF4-FFF2-40B4-BE49-F238E27FC236}">
                <a16:creationId xmlns="" xmlns:a16="http://schemas.microsoft.com/office/drawing/2014/main" id="{C1320AF0-C3F7-4949-AD45-F98FB0C37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1" y="6096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17522" name="Text Box 114">
            <a:extLst>
              <a:ext uri="{FF2B5EF4-FFF2-40B4-BE49-F238E27FC236}">
                <a16:creationId xmlns="" xmlns:a16="http://schemas.microsoft.com/office/drawing/2014/main" id="{2848A90E-5010-48C7-9FB3-95E640979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867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17523" name="Text Box 115">
            <a:extLst>
              <a:ext uri="{FF2B5EF4-FFF2-40B4-BE49-F238E27FC236}">
                <a16:creationId xmlns="" xmlns:a16="http://schemas.microsoft.com/office/drawing/2014/main" id="{8910C011-A0D0-43B1-A74F-3CBC9369B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105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17524" name="Text Box 116">
            <a:extLst>
              <a:ext uri="{FF2B5EF4-FFF2-40B4-BE49-F238E27FC236}">
                <a16:creationId xmlns="" xmlns:a16="http://schemas.microsoft.com/office/drawing/2014/main" id="{9577B86C-F5C0-4669-80A3-B3D818A24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105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17525" name="Text Box 117">
            <a:extLst>
              <a:ext uri="{FF2B5EF4-FFF2-40B4-BE49-F238E27FC236}">
                <a16:creationId xmlns="" xmlns:a16="http://schemas.microsoft.com/office/drawing/2014/main" id="{D728D029-3710-4F79-B9FA-5ABD0E186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8674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17526" name="Text Box 118">
            <a:extLst>
              <a:ext uri="{FF2B5EF4-FFF2-40B4-BE49-F238E27FC236}">
                <a16:creationId xmlns="" xmlns:a16="http://schemas.microsoft.com/office/drawing/2014/main" id="{C718A187-C585-4335-B80C-67E79D1BD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371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17527" name="Text Box 119">
            <a:extLst>
              <a:ext uri="{FF2B5EF4-FFF2-40B4-BE49-F238E27FC236}">
                <a16:creationId xmlns="" xmlns:a16="http://schemas.microsoft.com/office/drawing/2014/main" id="{655EAECF-5798-444C-933A-D5A40E58A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13716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17528" name="Text Box 120">
            <a:extLst>
              <a:ext uri="{FF2B5EF4-FFF2-40B4-BE49-F238E27FC236}">
                <a16:creationId xmlns="" xmlns:a16="http://schemas.microsoft.com/office/drawing/2014/main" id="{6236CC98-B952-4132-8135-DE516A78A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21336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17529" name="Text Box 121">
            <a:extLst>
              <a:ext uri="{FF2B5EF4-FFF2-40B4-BE49-F238E27FC236}">
                <a16:creationId xmlns="" xmlns:a16="http://schemas.microsoft.com/office/drawing/2014/main" id="{EC165679-BAAE-4343-ACEE-DC3F6F709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51054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17530" name="Text Box 122">
            <a:extLst>
              <a:ext uri="{FF2B5EF4-FFF2-40B4-BE49-F238E27FC236}">
                <a16:creationId xmlns="" xmlns:a16="http://schemas.microsoft.com/office/drawing/2014/main" id="{E47D1A53-B3D8-4D21-A729-A85451C56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1336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17531" name="Text Box 123">
            <a:extLst>
              <a:ext uri="{FF2B5EF4-FFF2-40B4-BE49-F238E27FC236}">
                <a16:creationId xmlns="" xmlns:a16="http://schemas.microsoft.com/office/drawing/2014/main" id="{490537F4-BD91-4D2C-8F97-8DAE990DB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105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17532" name="Text Box 124">
            <a:extLst>
              <a:ext uri="{FF2B5EF4-FFF2-40B4-BE49-F238E27FC236}">
                <a16:creationId xmlns="" xmlns:a16="http://schemas.microsoft.com/office/drawing/2014/main" id="{1D078872-9817-48DD-A0DA-D53394ED7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8194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17533" name="Text Box 125">
            <a:extLst>
              <a:ext uri="{FF2B5EF4-FFF2-40B4-BE49-F238E27FC236}">
                <a16:creationId xmlns="" xmlns:a16="http://schemas.microsoft.com/office/drawing/2014/main" id="{7209A438-8059-47F0-80EE-A31AF1D6A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3434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17534" name="Text Box 126">
            <a:extLst>
              <a:ext uri="{FF2B5EF4-FFF2-40B4-BE49-F238E27FC236}">
                <a16:creationId xmlns="" xmlns:a16="http://schemas.microsoft.com/office/drawing/2014/main" id="{12C6A188-BF0C-40F5-84E6-7F1C2F307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819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17535" name="Text Box 127">
            <a:extLst>
              <a:ext uri="{FF2B5EF4-FFF2-40B4-BE49-F238E27FC236}">
                <a16:creationId xmlns="" xmlns:a16="http://schemas.microsoft.com/office/drawing/2014/main" id="{526316F0-FA0E-49CD-92B8-FAB1C39BC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43434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17536" name="Text Box 128">
            <a:extLst>
              <a:ext uri="{FF2B5EF4-FFF2-40B4-BE49-F238E27FC236}">
                <a16:creationId xmlns="" xmlns:a16="http://schemas.microsoft.com/office/drawing/2014/main" id="{00DFE7B4-16A3-4711-9BE7-2F52AED57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133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17537" name="Text Box 129">
            <a:extLst>
              <a:ext uri="{FF2B5EF4-FFF2-40B4-BE49-F238E27FC236}">
                <a16:creationId xmlns="" xmlns:a16="http://schemas.microsoft.com/office/drawing/2014/main" id="{E6DB8DC4-1454-47FE-B979-E340CEE04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17538" name="Text Box 130">
            <a:extLst>
              <a:ext uri="{FF2B5EF4-FFF2-40B4-BE49-F238E27FC236}">
                <a16:creationId xmlns="" xmlns:a16="http://schemas.microsoft.com/office/drawing/2014/main" id="{BE35D9B4-E253-46EA-A4C1-19C8D6B58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8194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17539" name="Text Box 131">
            <a:extLst>
              <a:ext uri="{FF2B5EF4-FFF2-40B4-BE49-F238E27FC236}">
                <a16:creationId xmlns="" xmlns:a16="http://schemas.microsoft.com/office/drawing/2014/main" id="{7BB4D2AE-65CE-4C42-8F6E-71C2BB686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819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cxnSp>
        <p:nvCxnSpPr>
          <p:cNvPr id="94340" name="AutoShape 132">
            <a:extLst>
              <a:ext uri="{FF2B5EF4-FFF2-40B4-BE49-F238E27FC236}">
                <a16:creationId xmlns="" xmlns:a16="http://schemas.microsoft.com/office/drawing/2014/main" id="{2EBCB5DE-D109-442C-9BDE-E7011571ECA0}"/>
              </a:ext>
            </a:extLst>
          </p:cNvPr>
          <p:cNvCxnSpPr>
            <a:cxnSpLocks noChangeShapeType="1"/>
            <a:stCxn id="17439" idx="4"/>
            <a:endCxn id="17481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41" name="Oval 133">
            <a:extLst>
              <a:ext uri="{FF2B5EF4-FFF2-40B4-BE49-F238E27FC236}">
                <a16:creationId xmlns="" xmlns:a16="http://schemas.microsoft.com/office/drawing/2014/main" id="{5F358CCB-2CE0-4B1C-BBB7-970EA8E322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542" name="Oval 134">
            <a:extLst>
              <a:ext uri="{FF2B5EF4-FFF2-40B4-BE49-F238E27FC236}">
                <a16:creationId xmlns="" xmlns:a16="http://schemas.microsoft.com/office/drawing/2014/main" id="{06B9562B-C3C2-45D1-BE6B-7872D5C91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4343" name="AutoShape 135">
            <a:extLst>
              <a:ext uri="{FF2B5EF4-FFF2-40B4-BE49-F238E27FC236}">
                <a16:creationId xmlns="" xmlns:a16="http://schemas.microsoft.com/office/drawing/2014/main" id="{9C91E3F1-FC86-480A-8420-3EACDDCE1012}"/>
              </a:ext>
            </a:extLst>
          </p:cNvPr>
          <p:cNvCxnSpPr>
            <a:cxnSpLocks noChangeShapeType="1"/>
            <a:stCxn id="17541" idx="6"/>
            <a:endCxn id="17542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44" name="Text Box 136">
            <a:extLst>
              <a:ext uri="{FF2B5EF4-FFF2-40B4-BE49-F238E27FC236}">
                <a16:creationId xmlns="" xmlns:a16="http://schemas.microsoft.com/office/drawing/2014/main" id="{DF127889-EE1D-41E8-95C7-D860A758D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33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17545" name="Text Box 137">
            <a:extLst>
              <a:ext uri="{FF2B5EF4-FFF2-40B4-BE49-F238E27FC236}">
                <a16:creationId xmlns="" xmlns:a16="http://schemas.microsoft.com/office/drawing/2014/main" id="{6BE46572-98A7-40EF-AA08-831346305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09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17546" name="Text Box 138">
            <a:extLst>
              <a:ext uri="{FF2B5EF4-FFF2-40B4-BE49-F238E27FC236}">
                <a16:creationId xmlns="" xmlns:a16="http://schemas.microsoft.com/office/drawing/2014/main" id="{CAEA6138-8642-4AB5-B16A-A1A971EAD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609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17547" name="Oval 139">
            <a:extLst>
              <a:ext uri="{FF2B5EF4-FFF2-40B4-BE49-F238E27FC236}">
                <a16:creationId xmlns="" xmlns:a16="http://schemas.microsoft.com/office/drawing/2014/main" id="{B2C4BB42-FB90-41DB-99A1-35857E31B8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548" name="Oval 140">
            <a:extLst>
              <a:ext uri="{FF2B5EF4-FFF2-40B4-BE49-F238E27FC236}">
                <a16:creationId xmlns="" xmlns:a16="http://schemas.microsoft.com/office/drawing/2014/main" id="{EA6839E0-79A9-4274-A700-CD12E377C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4349" name="AutoShape 141">
            <a:extLst>
              <a:ext uri="{FF2B5EF4-FFF2-40B4-BE49-F238E27FC236}">
                <a16:creationId xmlns="" xmlns:a16="http://schemas.microsoft.com/office/drawing/2014/main" id="{A7D56AE7-C96B-490C-9367-6956BE0F4684}"/>
              </a:ext>
            </a:extLst>
          </p:cNvPr>
          <p:cNvCxnSpPr>
            <a:cxnSpLocks noChangeShapeType="1"/>
            <a:stCxn id="17547" idx="6"/>
            <a:endCxn id="17548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50" name="Text Box 142">
            <a:extLst>
              <a:ext uri="{FF2B5EF4-FFF2-40B4-BE49-F238E27FC236}">
                <a16:creationId xmlns="" xmlns:a16="http://schemas.microsoft.com/office/drawing/2014/main" id="{F1D8384C-2F36-471F-9FB2-B0F00D928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67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7551" name="Text Box 143">
            <a:extLst>
              <a:ext uri="{FF2B5EF4-FFF2-40B4-BE49-F238E27FC236}">
                <a16:creationId xmlns="" xmlns:a16="http://schemas.microsoft.com/office/drawing/2014/main" id="{980C6163-36D9-4485-A0DF-B0F30D951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4343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17552" name="Text Box 144">
            <a:extLst>
              <a:ext uri="{FF2B5EF4-FFF2-40B4-BE49-F238E27FC236}">
                <a16:creationId xmlns="" xmlns:a16="http://schemas.microsoft.com/office/drawing/2014/main" id="{B92BC1A7-A196-4F63-86E4-22FDC253B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1" y="4343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17553" name="Oval 145">
            <a:extLst>
              <a:ext uri="{FF2B5EF4-FFF2-40B4-BE49-F238E27FC236}">
                <a16:creationId xmlns="" xmlns:a16="http://schemas.microsoft.com/office/drawing/2014/main" id="{1F9F10AD-FAB0-4298-99D9-D61C122595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554" name="Oval 146">
            <a:extLst>
              <a:ext uri="{FF2B5EF4-FFF2-40B4-BE49-F238E27FC236}">
                <a16:creationId xmlns="" xmlns:a16="http://schemas.microsoft.com/office/drawing/2014/main" id="{231E4D3B-0D9E-408F-AD7F-461BE0EA1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4355" name="AutoShape 147">
            <a:extLst>
              <a:ext uri="{FF2B5EF4-FFF2-40B4-BE49-F238E27FC236}">
                <a16:creationId xmlns="" xmlns:a16="http://schemas.microsoft.com/office/drawing/2014/main" id="{DCF8E485-994A-4C0D-A05D-959F836B1CC7}"/>
              </a:ext>
            </a:extLst>
          </p:cNvPr>
          <p:cNvCxnSpPr>
            <a:cxnSpLocks noChangeShapeType="1"/>
            <a:stCxn id="17553" idx="6"/>
            <a:endCxn id="17554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56" name="Text Box 148">
            <a:extLst>
              <a:ext uri="{FF2B5EF4-FFF2-40B4-BE49-F238E27FC236}">
                <a16:creationId xmlns="" xmlns:a16="http://schemas.microsoft.com/office/drawing/2014/main" id="{B46265DE-3B94-48D1-B2F6-ED17C511D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05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7557" name="Text Box 149">
            <a:extLst>
              <a:ext uri="{FF2B5EF4-FFF2-40B4-BE49-F238E27FC236}">
                <a16:creationId xmlns="" xmlns:a16="http://schemas.microsoft.com/office/drawing/2014/main" id="{9A24833E-3927-45F9-9DFC-DBA6C5E8E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581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17558" name="Text Box 150">
            <a:extLst>
              <a:ext uri="{FF2B5EF4-FFF2-40B4-BE49-F238E27FC236}">
                <a16:creationId xmlns="" xmlns:a16="http://schemas.microsoft.com/office/drawing/2014/main" id="{6089F55E-A1E6-45E7-BE64-2BEAC60F1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1" y="3581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17559" name="Text Box 151">
            <a:extLst>
              <a:ext uri="{FF2B5EF4-FFF2-40B4-BE49-F238E27FC236}">
                <a16:creationId xmlns="" xmlns:a16="http://schemas.microsoft.com/office/drawing/2014/main" id="{48266FB6-9849-41C1-93CB-F5BBA0037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1"/>
            <a:ext cx="266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Add Edge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2434C989-6F12-42D4-AF9D-89FA68E91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888CBA-3201-4D26-92B1-40DA809FFDB1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val 2">
            <a:extLst>
              <a:ext uri="{FF2B5EF4-FFF2-40B4-BE49-F238E27FC236}">
                <a16:creationId xmlns="" xmlns:a16="http://schemas.microsoft.com/office/drawing/2014/main" id="{BD0C3699-A6B6-4F70-BCB2-7E8EFB1E76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435" name="Oval 3">
            <a:extLst>
              <a:ext uri="{FF2B5EF4-FFF2-40B4-BE49-F238E27FC236}">
                <a16:creationId xmlns="" xmlns:a16="http://schemas.microsoft.com/office/drawing/2014/main" id="{486E50BA-B0EB-435E-9170-5A28CDD71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5236" name="AutoShape 4">
            <a:extLst>
              <a:ext uri="{FF2B5EF4-FFF2-40B4-BE49-F238E27FC236}">
                <a16:creationId xmlns="" xmlns:a16="http://schemas.microsoft.com/office/drawing/2014/main" id="{234CCCE1-5B3B-4C7E-B5B7-1B4E1C87B8CB}"/>
              </a:ext>
            </a:extLst>
          </p:cNvPr>
          <p:cNvCxnSpPr>
            <a:cxnSpLocks noChangeShapeType="1"/>
            <a:stCxn id="18434" idx="6"/>
            <a:endCxn id="18435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37" name="Text Box 5">
            <a:extLst>
              <a:ext uri="{FF2B5EF4-FFF2-40B4-BE49-F238E27FC236}">
                <a16:creationId xmlns="" xmlns:a16="http://schemas.microsoft.com/office/drawing/2014/main" id="{FDBCE82B-8BBE-428C-9779-D10AC2E25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295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18438" name="Oval 6">
            <a:extLst>
              <a:ext uri="{FF2B5EF4-FFF2-40B4-BE49-F238E27FC236}">
                <a16:creationId xmlns="" xmlns:a16="http://schemas.microsoft.com/office/drawing/2014/main" id="{9680BFFD-E870-4741-AD10-9881BB15A7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439" name="Oval 7">
            <a:extLst>
              <a:ext uri="{FF2B5EF4-FFF2-40B4-BE49-F238E27FC236}">
                <a16:creationId xmlns="" xmlns:a16="http://schemas.microsoft.com/office/drawing/2014/main" id="{FAF93C62-E530-4B69-BEAE-C19E27520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5240" name="AutoShape 8">
            <a:extLst>
              <a:ext uri="{FF2B5EF4-FFF2-40B4-BE49-F238E27FC236}">
                <a16:creationId xmlns="" xmlns:a16="http://schemas.microsoft.com/office/drawing/2014/main" id="{BA44CB09-097E-4B02-9690-2DE735CF949C}"/>
              </a:ext>
            </a:extLst>
          </p:cNvPr>
          <p:cNvCxnSpPr>
            <a:cxnSpLocks noChangeShapeType="1"/>
            <a:stCxn id="18438" idx="6"/>
            <a:endCxn id="18439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1" name="Text Box 9">
            <a:extLst>
              <a:ext uri="{FF2B5EF4-FFF2-40B4-BE49-F238E27FC236}">
                <a16:creationId xmlns="" xmlns:a16="http://schemas.microsoft.com/office/drawing/2014/main" id="{FEE3771A-D626-4A30-AEEB-F36EFC9D9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029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18442" name="Oval 10">
            <a:extLst>
              <a:ext uri="{FF2B5EF4-FFF2-40B4-BE49-F238E27FC236}">
                <a16:creationId xmlns="" xmlns:a16="http://schemas.microsoft.com/office/drawing/2014/main" id="{4F7EF0F8-0CA6-49EA-8EE1-503CE515B1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443" name="Oval 11">
            <a:extLst>
              <a:ext uri="{FF2B5EF4-FFF2-40B4-BE49-F238E27FC236}">
                <a16:creationId xmlns="" xmlns:a16="http://schemas.microsoft.com/office/drawing/2014/main" id="{7551F540-B544-4D81-872B-0ADBEB4EE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5244" name="AutoShape 12">
            <a:extLst>
              <a:ext uri="{FF2B5EF4-FFF2-40B4-BE49-F238E27FC236}">
                <a16:creationId xmlns="" xmlns:a16="http://schemas.microsoft.com/office/drawing/2014/main" id="{A81CF543-0C14-47B3-A827-A0045F70DE3E}"/>
              </a:ext>
            </a:extLst>
          </p:cNvPr>
          <p:cNvCxnSpPr>
            <a:cxnSpLocks noChangeShapeType="1"/>
            <a:stCxn id="18442" idx="6"/>
            <a:endCxn id="18443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5" name="Text Box 13">
            <a:extLst>
              <a:ext uri="{FF2B5EF4-FFF2-40B4-BE49-F238E27FC236}">
                <a16:creationId xmlns="" xmlns:a16="http://schemas.microsoft.com/office/drawing/2014/main" id="{0B8DDF31-DF57-4946-AA69-E0C2E47A7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295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18446" name="Oval 14">
            <a:extLst>
              <a:ext uri="{FF2B5EF4-FFF2-40B4-BE49-F238E27FC236}">
                <a16:creationId xmlns="" xmlns:a16="http://schemas.microsoft.com/office/drawing/2014/main" id="{A597E312-84EF-47BC-A05B-BF82829124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447" name="Oval 15">
            <a:extLst>
              <a:ext uri="{FF2B5EF4-FFF2-40B4-BE49-F238E27FC236}">
                <a16:creationId xmlns="" xmlns:a16="http://schemas.microsoft.com/office/drawing/2014/main" id="{729E707E-1C02-4F81-BF21-575FAE700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5248" name="AutoShape 16">
            <a:extLst>
              <a:ext uri="{FF2B5EF4-FFF2-40B4-BE49-F238E27FC236}">
                <a16:creationId xmlns="" xmlns:a16="http://schemas.microsoft.com/office/drawing/2014/main" id="{FE807328-ECEE-4807-8A13-9E05880563AB}"/>
              </a:ext>
            </a:extLst>
          </p:cNvPr>
          <p:cNvCxnSpPr>
            <a:cxnSpLocks noChangeShapeType="1"/>
            <a:stCxn id="18446" idx="6"/>
            <a:endCxn id="18447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9" name="Text Box 17">
            <a:extLst>
              <a:ext uri="{FF2B5EF4-FFF2-40B4-BE49-F238E27FC236}">
                <a16:creationId xmlns="" xmlns:a16="http://schemas.microsoft.com/office/drawing/2014/main" id="{482EF4E6-3B54-4043-8008-32963CB5C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029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18450" name="Oval 18">
            <a:extLst>
              <a:ext uri="{FF2B5EF4-FFF2-40B4-BE49-F238E27FC236}">
                <a16:creationId xmlns="" xmlns:a16="http://schemas.microsoft.com/office/drawing/2014/main" id="{A9481001-7E29-416B-A04B-750878F392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451" name="Oval 19">
            <a:extLst>
              <a:ext uri="{FF2B5EF4-FFF2-40B4-BE49-F238E27FC236}">
                <a16:creationId xmlns="" xmlns:a16="http://schemas.microsoft.com/office/drawing/2014/main" id="{7140E0F2-29DA-4A65-BFDD-F1BD152E9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5252" name="AutoShape 20">
            <a:extLst>
              <a:ext uri="{FF2B5EF4-FFF2-40B4-BE49-F238E27FC236}">
                <a16:creationId xmlns="" xmlns:a16="http://schemas.microsoft.com/office/drawing/2014/main" id="{BDFDCD89-A438-4C9B-83DB-399E01F85D2C}"/>
              </a:ext>
            </a:extLst>
          </p:cNvPr>
          <p:cNvCxnSpPr>
            <a:cxnSpLocks noChangeShapeType="1"/>
            <a:stCxn id="18450" idx="6"/>
            <a:endCxn id="18451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3" name="Text Box 21">
            <a:extLst>
              <a:ext uri="{FF2B5EF4-FFF2-40B4-BE49-F238E27FC236}">
                <a16:creationId xmlns="" xmlns:a16="http://schemas.microsoft.com/office/drawing/2014/main" id="{B4484197-FCB8-42D9-A5BD-FACCA1433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267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8454" name="Oval 22">
            <a:extLst>
              <a:ext uri="{FF2B5EF4-FFF2-40B4-BE49-F238E27FC236}">
                <a16:creationId xmlns="" xmlns:a16="http://schemas.microsoft.com/office/drawing/2014/main" id="{9CD210A1-E29D-40E3-9E64-3D2DAA3C33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455" name="Oval 23">
            <a:extLst>
              <a:ext uri="{FF2B5EF4-FFF2-40B4-BE49-F238E27FC236}">
                <a16:creationId xmlns="" xmlns:a16="http://schemas.microsoft.com/office/drawing/2014/main" id="{505878D5-0AAC-4905-8FF4-94E4204EE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5256" name="AutoShape 24">
            <a:extLst>
              <a:ext uri="{FF2B5EF4-FFF2-40B4-BE49-F238E27FC236}">
                <a16:creationId xmlns="" xmlns:a16="http://schemas.microsoft.com/office/drawing/2014/main" id="{A71C9E83-9597-4247-AD27-E04B494938AA}"/>
              </a:ext>
            </a:extLst>
          </p:cNvPr>
          <p:cNvCxnSpPr>
            <a:cxnSpLocks noChangeShapeType="1"/>
            <a:stCxn id="18454" idx="6"/>
            <a:endCxn id="18455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7" name="Text Box 25">
            <a:extLst>
              <a:ext uri="{FF2B5EF4-FFF2-40B4-BE49-F238E27FC236}">
                <a16:creationId xmlns="" xmlns:a16="http://schemas.microsoft.com/office/drawing/2014/main" id="{F79B0B37-BBEA-4F33-9506-3C86FFBA1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743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18458" name="Oval 26">
            <a:extLst>
              <a:ext uri="{FF2B5EF4-FFF2-40B4-BE49-F238E27FC236}">
                <a16:creationId xmlns="" xmlns:a16="http://schemas.microsoft.com/office/drawing/2014/main" id="{ED40EFA5-73D0-4262-9B83-85EB92A5A1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459" name="Oval 27">
            <a:extLst>
              <a:ext uri="{FF2B5EF4-FFF2-40B4-BE49-F238E27FC236}">
                <a16:creationId xmlns="" xmlns:a16="http://schemas.microsoft.com/office/drawing/2014/main" id="{93A176BF-5667-46AD-A6FB-AFE156DE7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5260" name="AutoShape 28">
            <a:extLst>
              <a:ext uri="{FF2B5EF4-FFF2-40B4-BE49-F238E27FC236}">
                <a16:creationId xmlns="" xmlns:a16="http://schemas.microsoft.com/office/drawing/2014/main" id="{7C3F0BE2-9ABD-4EA6-BF64-ECFA170B0B65}"/>
              </a:ext>
            </a:extLst>
          </p:cNvPr>
          <p:cNvCxnSpPr>
            <a:cxnSpLocks noChangeShapeType="1"/>
            <a:stCxn id="18458" idx="6"/>
            <a:endCxn id="18459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1" name="Text Box 29">
            <a:extLst>
              <a:ext uri="{FF2B5EF4-FFF2-40B4-BE49-F238E27FC236}">
                <a16:creationId xmlns="" xmlns:a16="http://schemas.microsoft.com/office/drawing/2014/main" id="{E818DC1F-BFB4-4DDC-A337-296B1DBBA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8462" name="Oval 30">
            <a:extLst>
              <a:ext uri="{FF2B5EF4-FFF2-40B4-BE49-F238E27FC236}">
                <a16:creationId xmlns="" xmlns:a16="http://schemas.microsoft.com/office/drawing/2014/main" id="{44844DA1-25B1-4DEB-8398-37F09D0EC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463" name="Oval 31">
            <a:extLst>
              <a:ext uri="{FF2B5EF4-FFF2-40B4-BE49-F238E27FC236}">
                <a16:creationId xmlns="" xmlns:a16="http://schemas.microsoft.com/office/drawing/2014/main" id="{A25E3C5A-E489-48AF-BDC4-4A0650D8E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464" name="Oval 32">
            <a:extLst>
              <a:ext uri="{FF2B5EF4-FFF2-40B4-BE49-F238E27FC236}">
                <a16:creationId xmlns="" xmlns:a16="http://schemas.microsoft.com/office/drawing/2014/main" id="{1445F0DF-DC8F-46EA-B52B-68A36B7E0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465" name="Oval 33">
            <a:extLst>
              <a:ext uri="{FF2B5EF4-FFF2-40B4-BE49-F238E27FC236}">
                <a16:creationId xmlns="" xmlns:a16="http://schemas.microsoft.com/office/drawing/2014/main" id="{2E7596D8-458B-4D40-9BAD-FEAAD4C3D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466" name="Oval 34">
            <a:extLst>
              <a:ext uri="{FF2B5EF4-FFF2-40B4-BE49-F238E27FC236}">
                <a16:creationId xmlns="" xmlns:a16="http://schemas.microsoft.com/office/drawing/2014/main" id="{EBAF5323-6ED8-480F-89D4-DF333BB98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5267" name="AutoShape 35">
            <a:extLst>
              <a:ext uri="{FF2B5EF4-FFF2-40B4-BE49-F238E27FC236}">
                <a16:creationId xmlns="" xmlns:a16="http://schemas.microsoft.com/office/drawing/2014/main" id="{13A32B0A-3C32-4999-8D4D-C78BFC9B4AAC}"/>
              </a:ext>
            </a:extLst>
          </p:cNvPr>
          <p:cNvCxnSpPr>
            <a:cxnSpLocks noChangeShapeType="1"/>
            <a:stCxn id="18458" idx="3"/>
            <a:endCxn id="18463" idx="7"/>
          </p:cNvCxnSpPr>
          <p:nvPr/>
        </p:nvCxnSpPr>
        <p:spPr bwMode="auto">
          <a:xfrm flipH="1">
            <a:off x="1152525" y="2447926"/>
            <a:ext cx="666750" cy="1200151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268" name="AutoShape 36">
            <a:extLst>
              <a:ext uri="{FF2B5EF4-FFF2-40B4-BE49-F238E27FC236}">
                <a16:creationId xmlns="" xmlns:a16="http://schemas.microsoft.com/office/drawing/2014/main" id="{EDCDBC88-8D83-46F6-A85D-33EDC0644E01}"/>
              </a:ext>
            </a:extLst>
          </p:cNvPr>
          <p:cNvCxnSpPr>
            <a:cxnSpLocks noChangeShapeType="1"/>
            <a:stCxn id="18463" idx="5"/>
            <a:endCxn id="18464" idx="1"/>
          </p:cNvCxnSpPr>
          <p:nvPr/>
        </p:nvCxnSpPr>
        <p:spPr bwMode="auto">
          <a:xfrm>
            <a:off x="1152525" y="3971926"/>
            <a:ext cx="819150" cy="18097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269" name="AutoShape 37">
            <a:extLst>
              <a:ext uri="{FF2B5EF4-FFF2-40B4-BE49-F238E27FC236}">
                <a16:creationId xmlns="" xmlns:a16="http://schemas.microsoft.com/office/drawing/2014/main" id="{FBAE4A40-E543-4BAE-9871-4B14D71E424C}"/>
              </a:ext>
            </a:extLst>
          </p:cNvPr>
          <p:cNvCxnSpPr>
            <a:cxnSpLocks noChangeShapeType="1"/>
            <a:stCxn id="18464" idx="7"/>
            <a:endCxn id="18466" idx="4"/>
          </p:cNvCxnSpPr>
          <p:nvPr/>
        </p:nvCxnSpPr>
        <p:spPr bwMode="auto">
          <a:xfrm flipV="1">
            <a:off x="2295527" y="4495801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270" name="AutoShape 38">
            <a:extLst>
              <a:ext uri="{FF2B5EF4-FFF2-40B4-BE49-F238E27FC236}">
                <a16:creationId xmlns="" xmlns:a16="http://schemas.microsoft.com/office/drawing/2014/main" id="{2B9F2352-A3C9-4754-8A8E-7A59319F5CE6}"/>
              </a:ext>
            </a:extLst>
          </p:cNvPr>
          <p:cNvCxnSpPr>
            <a:cxnSpLocks noChangeShapeType="1"/>
            <a:stCxn id="18465" idx="3"/>
            <a:endCxn id="18466" idx="7"/>
          </p:cNvCxnSpPr>
          <p:nvPr/>
        </p:nvCxnSpPr>
        <p:spPr bwMode="auto">
          <a:xfrm flipH="1">
            <a:off x="2905125" y="3438526"/>
            <a:ext cx="438150" cy="6667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271" name="AutoShape 39">
            <a:extLst>
              <a:ext uri="{FF2B5EF4-FFF2-40B4-BE49-F238E27FC236}">
                <a16:creationId xmlns="" xmlns:a16="http://schemas.microsoft.com/office/drawing/2014/main" id="{F4AA47C5-FFD9-4530-8B5D-8775B76CC922}"/>
              </a:ext>
            </a:extLst>
          </p:cNvPr>
          <p:cNvCxnSpPr>
            <a:cxnSpLocks noChangeShapeType="1"/>
            <a:stCxn id="18462" idx="4"/>
            <a:endCxn id="18466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272" name="AutoShape 40">
            <a:extLst>
              <a:ext uri="{FF2B5EF4-FFF2-40B4-BE49-F238E27FC236}">
                <a16:creationId xmlns="" xmlns:a16="http://schemas.microsoft.com/office/drawing/2014/main" id="{22C32E16-B331-460F-8BD7-FBE1820DB637}"/>
              </a:ext>
            </a:extLst>
          </p:cNvPr>
          <p:cNvCxnSpPr>
            <a:cxnSpLocks noChangeShapeType="1"/>
            <a:stCxn id="18458" idx="4"/>
            <a:endCxn id="18464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273" name="AutoShape 41">
            <a:extLst>
              <a:ext uri="{FF2B5EF4-FFF2-40B4-BE49-F238E27FC236}">
                <a16:creationId xmlns="" xmlns:a16="http://schemas.microsoft.com/office/drawing/2014/main" id="{E8B17F6C-B2E4-4D50-B1AA-482E3A93B170}"/>
              </a:ext>
            </a:extLst>
          </p:cNvPr>
          <p:cNvCxnSpPr>
            <a:cxnSpLocks noChangeShapeType="1"/>
            <a:stCxn id="18459" idx="3"/>
            <a:endCxn id="18462" idx="7"/>
          </p:cNvCxnSpPr>
          <p:nvPr/>
        </p:nvCxnSpPr>
        <p:spPr bwMode="auto">
          <a:xfrm flipH="1">
            <a:off x="2905125" y="2447926"/>
            <a:ext cx="514350" cy="5905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274" name="AutoShape 42">
            <a:extLst>
              <a:ext uri="{FF2B5EF4-FFF2-40B4-BE49-F238E27FC236}">
                <a16:creationId xmlns="" xmlns:a16="http://schemas.microsoft.com/office/drawing/2014/main" id="{5B0BB46B-82D0-466B-BC9B-D6D48D9840E5}"/>
              </a:ext>
            </a:extLst>
          </p:cNvPr>
          <p:cNvCxnSpPr>
            <a:cxnSpLocks noChangeShapeType="1"/>
            <a:stCxn id="18459" idx="4"/>
            <a:endCxn id="18465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75" name="Oval 43">
            <a:extLst>
              <a:ext uri="{FF2B5EF4-FFF2-40B4-BE49-F238E27FC236}">
                <a16:creationId xmlns="" xmlns:a16="http://schemas.microsoft.com/office/drawing/2014/main" id="{93780102-89D6-4256-B734-BADAB364F7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476" name="Oval 44">
            <a:extLst>
              <a:ext uri="{FF2B5EF4-FFF2-40B4-BE49-F238E27FC236}">
                <a16:creationId xmlns="" xmlns:a16="http://schemas.microsoft.com/office/drawing/2014/main" id="{64EDC2DD-9EBC-4246-9DFE-FB191E6CF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5277" name="AutoShape 45">
            <a:extLst>
              <a:ext uri="{FF2B5EF4-FFF2-40B4-BE49-F238E27FC236}">
                <a16:creationId xmlns="" xmlns:a16="http://schemas.microsoft.com/office/drawing/2014/main" id="{EA94C50E-8C9A-46F6-857B-1702175C9B0F}"/>
              </a:ext>
            </a:extLst>
          </p:cNvPr>
          <p:cNvCxnSpPr>
            <a:cxnSpLocks noChangeShapeType="1"/>
            <a:stCxn id="18475" idx="6"/>
            <a:endCxn id="18476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78" name="Text Box 46">
            <a:extLst>
              <a:ext uri="{FF2B5EF4-FFF2-40B4-BE49-F238E27FC236}">
                <a16:creationId xmlns="" xmlns:a16="http://schemas.microsoft.com/office/drawing/2014/main" id="{1FB23270-51C5-4701-9CD1-A2D8BCE1B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505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8479" name="Oval 47">
            <a:extLst>
              <a:ext uri="{FF2B5EF4-FFF2-40B4-BE49-F238E27FC236}">
                <a16:creationId xmlns="" xmlns:a16="http://schemas.microsoft.com/office/drawing/2014/main" id="{A64153F6-E0FC-415C-8F7D-E7556FB145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480" name="Oval 48">
            <a:extLst>
              <a:ext uri="{FF2B5EF4-FFF2-40B4-BE49-F238E27FC236}">
                <a16:creationId xmlns="" xmlns:a16="http://schemas.microsoft.com/office/drawing/2014/main" id="{1A320F81-1638-4317-8BAF-A7CA49F6B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5281" name="AutoShape 49">
            <a:extLst>
              <a:ext uri="{FF2B5EF4-FFF2-40B4-BE49-F238E27FC236}">
                <a16:creationId xmlns="" xmlns:a16="http://schemas.microsoft.com/office/drawing/2014/main" id="{E864D476-4A3F-44C5-83FF-34F314F6F060}"/>
              </a:ext>
            </a:extLst>
          </p:cNvPr>
          <p:cNvCxnSpPr>
            <a:cxnSpLocks noChangeShapeType="1"/>
            <a:stCxn id="18479" idx="6"/>
            <a:endCxn id="18480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82" name="Text Box 50">
            <a:extLst>
              <a:ext uri="{FF2B5EF4-FFF2-40B4-BE49-F238E27FC236}">
                <a16:creationId xmlns="" xmlns:a16="http://schemas.microsoft.com/office/drawing/2014/main" id="{EA45779F-E46B-4159-8300-5D270D5FA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791201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10</a:t>
            </a:r>
          </a:p>
        </p:txBody>
      </p:sp>
      <p:sp>
        <p:nvSpPr>
          <p:cNvPr id="18483" name="Oval 51">
            <a:extLst>
              <a:ext uri="{FF2B5EF4-FFF2-40B4-BE49-F238E27FC236}">
                <a16:creationId xmlns="" xmlns:a16="http://schemas.microsoft.com/office/drawing/2014/main" id="{A5EF28BD-AA18-49CF-985F-A4267D04D1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484" name="Oval 52">
            <a:extLst>
              <a:ext uri="{FF2B5EF4-FFF2-40B4-BE49-F238E27FC236}">
                <a16:creationId xmlns="" xmlns:a16="http://schemas.microsoft.com/office/drawing/2014/main" id="{A4CFFA7F-FCF4-4E31-8872-9D04FB70F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5285" name="AutoShape 53">
            <a:extLst>
              <a:ext uri="{FF2B5EF4-FFF2-40B4-BE49-F238E27FC236}">
                <a16:creationId xmlns="" xmlns:a16="http://schemas.microsoft.com/office/drawing/2014/main" id="{C842A171-07C3-4C37-AC0A-E97FD3E39946}"/>
              </a:ext>
            </a:extLst>
          </p:cNvPr>
          <p:cNvCxnSpPr>
            <a:cxnSpLocks noChangeShapeType="1"/>
            <a:stCxn id="18483" idx="6"/>
            <a:endCxn id="18484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86" name="Text Box 54">
            <a:extLst>
              <a:ext uri="{FF2B5EF4-FFF2-40B4-BE49-F238E27FC236}">
                <a16:creationId xmlns="" xmlns:a16="http://schemas.microsoft.com/office/drawing/2014/main" id="{5E1742FE-50CC-48C5-A97E-5F239A7A4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33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18487" name="Oval 55">
            <a:extLst>
              <a:ext uri="{FF2B5EF4-FFF2-40B4-BE49-F238E27FC236}">
                <a16:creationId xmlns="" xmlns:a16="http://schemas.microsoft.com/office/drawing/2014/main" id="{3251EEC2-5FFF-459D-BF3E-E7E4E6A8E4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488" name="Oval 56">
            <a:extLst>
              <a:ext uri="{FF2B5EF4-FFF2-40B4-BE49-F238E27FC236}">
                <a16:creationId xmlns="" xmlns:a16="http://schemas.microsoft.com/office/drawing/2014/main" id="{03B0BA84-C20A-405C-ABDA-896A778BC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5289" name="AutoShape 57">
            <a:extLst>
              <a:ext uri="{FF2B5EF4-FFF2-40B4-BE49-F238E27FC236}">
                <a16:creationId xmlns="" xmlns:a16="http://schemas.microsoft.com/office/drawing/2014/main" id="{8A955536-9AF8-445B-A804-B1A1B73148B6}"/>
              </a:ext>
            </a:extLst>
          </p:cNvPr>
          <p:cNvCxnSpPr>
            <a:cxnSpLocks noChangeShapeType="1"/>
            <a:stCxn id="18487" idx="6"/>
            <a:endCxn id="18488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90" name="Text Box 58">
            <a:extLst>
              <a:ext uri="{FF2B5EF4-FFF2-40B4-BE49-F238E27FC236}">
                <a16:creationId xmlns="" xmlns:a16="http://schemas.microsoft.com/office/drawing/2014/main" id="{5451AFAE-1F3A-4355-87C4-8D854A205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791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6</a:t>
            </a:r>
          </a:p>
        </p:txBody>
      </p:sp>
      <p:sp>
        <p:nvSpPr>
          <p:cNvPr id="18491" name="Oval 59">
            <a:extLst>
              <a:ext uri="{FF2B5EF4-FFF2-40B4-BE49-F238E27FC236}">
                <a16:creationId xmlns="" xmlns:a16="http://schemas.microsoft.com/office/drawing/2014/main" id="{45BA7493-68F4-4D95-B838-4B1DA2FDCD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492" name="Oval 60">
            <a:extLst>
              <a:ext uri="{FF2B5EF4-FFF2-40B4-BE49-F238E27FC236}">
                <a16:creationId xmlns="" xmlns:a16="http://schemas.microsoft.com/office/drawing/2014/main" id="{E1831F47-5BC8-4CCC-869C-E34F3E967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5293" name="AutoShape 61">
            <a:extLst>
              <a:ext uri="{FF2B5EF4-FFF2-40B4-BE49-F238E27FC236}">
                <a16:creationId xmlns="" xmlns:a16="http://schemas.microsoft.com/office/drawing/2014/main" id="{FFF3DCF9-552A-499A-8920-F5721036A551}"/>
              </a:ext>
            </a:extLst>
          </p:cNvPr>
          <p:cNvCxnSpPr>
            <a:cxnSpLocks noChangeShapeType="1"/>
            <a:stCxn id="18491" idx="6"/>
            <a:endCxn id="18492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94" name="Text Box 62">
            <a:extLst>
              <a:ext uri="{FF2B5EF4-FFF2-40B4-BE49-F238E27FC236}">
                <a16:creationId xmlns="" xmlns:a16="http://schemas.microsoft.com/office/drawing/2014/main" id="{64C14922-1A75-4C52-871A-84FCFFC29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057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18495" name="Oval 63">
            <a:extLst>
              <a:ext uri="{FF2B5EF4-FFF2-40B4-BE49-F238E27FC236}">
                <a16:creationId xmlns="" xmlns:a16="http://schemas.microsoft.com/office/drawing/2014/main" id="{8C25672F-4BDC-4C28-9D9E-167FD0A761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496" name="Oval 64">
            <a:extLst>
              <a:ext uri="{FF2B5EF4-FFF2-40B4-BE49-F238E27FC236}">
                <a16:creationId xmlns="" xmlns:a16="http://schemas.microsoft.com/office/drawing/2014/main" id="{AA0589EB-47AF-412A-AD8E-889896562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5297" name="AutoShape 65">
            <a:extLst>
              <a:ext uri="{FF2B5EF4-FFF2-40B4-BE49-F238E27FC236}">
                <a16:creationId xmlns="" xmlns:a16="http://schemas.microsoft.com/office/drawing/2014/main" id="{FC3B9ED9-0274-4B41-8A92-F10654D56E5E}"/>
              </a:ext>
            </a:extLst>
          </p:cNvPr>
          <p:cNvCxnSpPr>
            <a:cxnSpLocks noChangeShapeType="1"/>
            <a:stCxn id="18495" idx="6"/>
            <a:endCxn id="18496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98" name="Text Box 66">
            <a:extLst>
              <a:ext uri="{FF2B5EF4-FFF2-40B4-BE49-F238E27FC236}">
                <a16:creationId xmlns="" xmlns:a16="http://schemas.microsoft.com/office/drawing/2014/main" id="{5553AC42-82BA-44F9-886C-F72C7F105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743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18499" name="Oval 67">
            <a:extLst>
              <a:ext uri="{FF2B5EF4-FFF2-40B4-BE49-F238E27FC236}">
                <a16:creationId xmlns="" xmlns:a16="http://schemas.microsoft.com/office/drawing/2014/main" id="{5B80D10A-ACB6-40E5-994E-3ACC86553B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500" name="Oval 68">
            <a:extLst>
              <a:ext uri="{FF2B5EF4-FFF2-40B4-BE49-F238E27FC236}">
                <a16:creationId xmlns="" xmlns:a16="http://schemas.microsoft.com/office/drawing/2014/main" id="{54F90C82-1C7F-4A6A-AD41-316FA6A90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5301" name="AutoShape 69">
            <a:extLst>
              <a:ext uri="{FF2B5EF4-FFF2-40B4-BE49-F238E27FC236}">
                <a16:creationId xmlns="" xmlns:a16="http://schemas.microsoft.com/office/drawing/2014/main" id="{3C6149E0-6373-4387-A41D-FB17E1C114C3}"/>
              </a:ext>
            </a:extLst>
          </p:cNvPr>
          <p:cNvCxnSpPr>
            <a:cxnSpLocks noChangeShapeType="1"/>
            <a:stCxn id="18499" idx="6"/>
            <a:endCxn id="18500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502" name="Text Box 70">
            <a:extLst>
              <a:ext uri="{FF2B5EF4-FFF2-40B4-BE49-F238E27FC236}">
                <a16:creationId xmlns="" xmlns:a16="http://schemas.microsoft.com/office/drawing/2014/main" id="{79DA178B-79F1-4063-AFCC-6349629A2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057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18503" name="Rectangle 71">
            <a:extLst>
              <a:ext uri="{FF2B5EF4-FFF2-40B4-BE49-F238E27FC236}">
                <a16:creationId xmlns="" xmlns:a16="http://schemas.microsoft.com/office/drawing/2014/main" id="{EF70C0B3-6C35-44C8-8935-577C232AA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504" name="Oval 72">
            <a:extLst>
              <a:ext uri="{FF2B5EF4-FFF2-40B4-BE49-F238E27FC236}">
                <a16:creationId xmlns="" xmlns:a16="http://schemas.microsoft.com/office/drawing/2014/main" id="{4A56FE9D-9156-4B9F-A145-594DEF2B3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505" name="Oval 73">
            <a:extLst>
              <a:ext uri="{FF2B5EF4-FFF2-40B4-BE49-F238E27FC236}">
                <a16:creationId xmlns="" xmlns:a16="http://schemas.microsoft.com/office/drawing/2014/main" id="{BDDF01A5-41A6-4E0A-8FF8-448987D1C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506" name="Oval 74">
            <a:extLst>
              <a:ext uri="{FF2B5EF4-FFF2-40B4-BE49-F238E27FC236}">
                <a16:creationId xmlns="" xmlns:a16="http://schemas.microsoft.com/office/drawing/2014/main" id="{C8ADC401-E99E-4B3E-A138-C9C73091D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5307" name="AutoShape 75">
            <a:extLst>
              <a:ext uri="{FF2B5EF4-FFF2-40B4-BE49-F238E27FC236}">
                <a16:creationId xmlns="" xmlns:a16="http://schemas.microsoft.com/office/drawing/2014/main" id="{3E100010-1709-4657-BC18-FB527623A8FC}"/>
              </a:ext>
            </a:extLst>
          </p:cNvPr>
          <p:cNvCxnSpPr>
            <a:cxnSpLocks noChangeShapeType="1"/>
            <a:stCxn id="18464" idx="6"/>
            <a:endCxn id="18504" idx="3"/>
          </p:cNvCxnSpPr>
          <p:nvPr/>
        </p:nvCxnSpPr>
        <p:spPr bwMode="auto">
          <a:xfrm flipV="1">
            <a:off x="2362202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308" name="AutoShape 76">
            <a:extLst>
              <a:ext uri="{FF2B5EF4-FFF2-40B4-BE49-F238E27FC236}">
                <a16:creationId xmlns="" xmlns:a16="http://schemas.microsoft.com/office/drawing/2014/main" id="{74453B69-E5BE-44B0-8D65-340958E4F15F}"/>
              </a:ext>
            </a:extLst>
          </p:cNvPr>
          <p:cNvCxnSpPr>
            <a:cxnSpLocks noChangeShapeType="1"/>
            <a:stCxn id="18464" idx="2"/>
            <a:endCxn id="18505" idx="5"/>
          </p:cNvCxnSpPr>
          <p:nvPr/>
        </p:nvCxnSpPr>
        <p:spPr bwMode="auto">
          <a:xfrm flipH="1" flipV="1">
            <a:off x="1304927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309" name="AutoShape 77">
            <a:extLst>
              <a:ext uri="{FF2B5EF4-FFF2-40B4-BE49-F238E27FC236}">
                <a16:creationId xmlns="" xmlns:a16="http://schemas.microsoft.com/office/drawing/2014/main" id="{25770A17-F781-4484-AE82-E6603A247DA9}"/>
              </a:ext>
            </a:extLst>
          </p:cNvPr>
          <p:cNvCxnSpPr>
            <a:cxnSpLocks noChangeShapeType="1"/>
            <a:stCxn id="18463" idx="1"/>
            <a:endCxn id="18506" idx="5"/>
          </p:cNvCxnSpPr>
          <p:nvPr/>
        </p:nvCxnSpPr>
        <p:spPr bwMode="auto">
          <a:xfrm flipH="1" flipV="1">
            <a:off x="542925" y="3286126"/>
            <a:ext cx="285750" cy="3619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310" name="AutoShape 78">
            <a:extLst>
              <a:ext uri="{FF2B5EF4-FFF2-40B4-BE49-F238E27FC236}">
                <a16:creationId xmlns="" xmlns:a16="http://schemas.microsoft.com/office/drawing/2014/main" id="{99D7AE70-041A-4167-A9F9-D1881CA20902}"/>
              </a:ext>
            </a:extLst>
          </p:cNvPr>
          <p:cNvCxnSpPr>
            <a:cxnSpLocks noChangeShapeType="1"/>
            <a:stCxn id="18504" idx="1"/>
            <a:endCxn id="18466" idx="5"/>
          </p:cNvCxnSpPr>
          <p:nvPr/>
        </p:nvCxnSpPr>
        <p:spPr bwMode="auto">
          <a:xfrm flipH="1" flipV="1">
            <a:off x="2905125" y="4429126"/>
            <a:ext cx="438150" cy="6667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311" name="AutoShape 79">
            <a:extLst>
              <a:ext uri="{FF2B5EF4-FFF2-40B4-BE49-F238E27FC236}">
                <a16:creationId xmlns="" xmlns:a16="http://schemas.microsoft.com/office/drawing/2014/main" id="{FAF1F616-A117-4A55-A264-5FE8EA114C23}"/>
              </a:ext>
            </a:extLst>
          </p:cNvPr>
          <p:cNvCxnSpPr>
            <a:cxnSpLocks noChangeShapeType="1"/>
            <a:stCxn id="18465" idx="4"/>
            <a:endCxn id="18504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312" name="AutoShape 80">
            <a:extLst>
              <a:ext uri="{FF2B5EF4-FFF2-40B4-BE49-F238E27FC236}">
                <a16:creationId xmlns="" xmlns:a16="http://schemas.microsoft.com/office/drawing/2014/main" id="{571107B5-73D8-48FB-A207-A8CB852A3B1E}"/>
              </a:ext>
            </a:extLst>
          </p:cNvPr>
          <p:cNvCxnSpPr>
            <a:cxnSpLocks noChangeShapeType="1"/>
            <a:stCxn id="18506" idx="7"/>
            <a:endCxn id="18458" idx="2"/>
          </p:cNvCxnSpPr>
          <p:nvPr/>
        </p:nvCxnSpPr>
        <p:spPr bwMode="auto">
          <a:xfrm flipV="1">
            <a:off x="542927" y="2286001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513" name="Text Box 81">
            <a:extLst>
              <a:ext uri="{FF2B5EF4-FFF2-40B4-BE49-F238E27FC236}">
                <a16:creationId xmlns="" xmlns:a16="http://schemas.microsoft.com/office/drawing/2014/main" id="{76591248-D2EA-48CE-AF05-062A105A3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18514" name="Text Box 82">
            <a:extLst>
              <a:ext uri="{FF2B5EF4-FFF2-40B4-BE49-F238E27FC236}">
                <a16:creationId xmlns="" xmlns:a16="http://schemas.microsoft.com/office/drawing/2014/main" id="{6EFC8EC1-6880-4909-8373-1923147FC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18515" name="Text Box 83">
            <a:extLst>
              <a:ext uri="{FF2B5EF4-FFF2-40B4-BE49-F238E27FC236}">
                <a16:creationId xmlns="" xmlns:a16="http://schemas.microsoft.com/office/drawing/2014/main" id="{5C9FE7C0-74A6-4069-A6D9-E5F048DC4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657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18516" name="Text Box 84">
            <a:extLst>
              <a:ext uri="{FF2B5EF4-FFF2-40B4-BE49-F238E27FC236}">
                <a16:creationId xmlns="" xmlns:a16="http://schemas.microsoft.com/office/drawing/2014/main" id="{1ABD12FD-F8B4-4853-8AC0-5871208FF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14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18517" name="Text Box 85">
            <a:extLst>
              <a:ext uri="{FF2B5EF4-FFF2-40B4-BE49-F238E27FC236}">
                <a16:creationId xmlns="" xmlns:a16="http://schemas.microsoft.com/office/drawing/2014/main" id="{34ACBDDA-6500-4DA6-9C55-5DEF56588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90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18518" name="Text Box 86">
            <a:extLst>
              <a:ext uri="{FF2B5EF4-FFF2-40B4-BE49-F238E27FC236}">
                <a16:creationId xmlns="" xmlns:a16="http://schemas.microsoft.com/office/drawing/2014/main" id="{4027118B-BDF2-4B3E-A7ED-50EA43C19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18519" name="Text Box 87">
            <a:extLst>
              <a:ext uri="{FF2B5EF4-FFF2-40B4-BE49-F238E27FC236}">
                <a16:creationId xmlns="" xmlns:a16="http://schemas.microsoft.com/office/drawing/2014/main" id="{07D54C93-828C-4D13-BDBF-F8F31EDD6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38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18520" name="Text Box 88">
            <a:extLst>
              <a:ext uri="{FF2B5EF4-FFF2-40B4-BE49-F238E27FC236}">
                <a16:creationId xmlns="" xmlns:a16="http://schemas.microsoft.com/office/drawing/2014/main" id="{EC2F81EC-5E37-4F8A-B6F4-624A37024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638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18521" name="Text Box 89">
            <a:extLst>
              <a:ext uri="{FF2B5EF4-FFF2-40B4-BE49-F238E27FC236}">
                <a16:creationId xmlns="" xmlns:a16="http://schemas.microsoft.com/office/drawing/2014/main" id="{A3CF7109-6AED-4109-B195-C2874F880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76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8522" name="Text Box 90">
            <a:extLst>
              <a:ext uri="{FF2B5EF4-FFF2-40B4-BE49-F238E27FC236}">
                <a16:creationId xmlns="" xmlns:a16="http://schemas.microsoft.com/office/drawing/2014/main" id="{3B822225-7EA1-4E9E-8DBB-ED6E3C3D1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715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18523" name="Text Box 91">
            <a:extLst>
              <a:ext uri="{FF2B5EF4-FFF2-40B4-BE49-F238E27FC236}">
                <a16:creationId xmlns="" xmlns:a16="http://schemas.microsoft.com/office/drawing/2014/main" id="{07DDD39C-62CF-41F4-B59C-C99B7F130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18524" name="Text Box 92">
            <a:extLst>
              <a:ext uri="{FF2B5EF4-FFF2-40B4-BE49-F238E27FC236}">
                <a16:creationId xmlns="" xmlns:a16="http://schemas.microsoft.com/office/drawing/2014/main" id="{004A067D-A794-4487-BD80-3E303A321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6</a:t>
            </a:r>
          </a:p>
        </p:txBody>
      </p:sp>
      <p:sp>
        <p:nvSpPr>
          <p:cNvPr id="18525" name="Text Box 93">
            <a:extLst>
              <a:ext uri="{FF2B5EF4-FFF2-40B4-BE49-F238E27FC236}">
                <a16:creationId xmlns="" xmlns:a16="http://schemas.microsoft.com/office/drawing/2014/main" id="{D268A586-DC93-4797-84E4-668287DFB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62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8526" name="Text Box 94">
            <a:extLst>
              <a:ext uri="{FF2B5EF4-FFF2-40B4-BE49-F238E27FC236}">
                <a16:creationId xmlns="" xmlns:a16="http://schemas.microsoft.com/office/drawing/2014/main" id="{6F784CE2-3BA4-4C8D-92B2-16CA6DF25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971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8527" name="Text Box 95">
            <a:extLst>
              <a:ext uri="{FF2B5EF4-FFF2-40B4-BE49-F238E27FC236}">
                <a16:creationId xmlns="" xmlns:a16="http://schemas.microsoft.com/office/drawing/2014/main" id="{5E2B1039-86B7-4876-B6BA-9F0B9A383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86201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10</a:t>
            </a:r>
          </a:p>
        </p:txBody>
      </p:sp>
      <p:sp>
        <p:nvSpPr>
          <p:cNvPr id="18528" name="Text Box 96">
            <a:extLst>
              <a:ext uri="{FF2B5EF4-FFF2-40B4-BE49-F238E27FC236}">
                <a16:creationId xmlns="" xmlns:a16="http://schemas.microsoft.com/office/drawing/2014/main" id="{CA45925A-F1CF-441A-A1F7-DC950118C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18529" name="Text Box 97">
            <a:extLst>
              <a:ext uri="{FF2B5EF4-FFF2-40B4-BE49-F238E27FC236}">
                <a16:creationId xmlns="" xmlns:a16="http://schemas.microsoft.com/office/drawing/2014/main" id="{07798130-EB07-4B56-BA00-064D2916C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2133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18530" name="Text Box 98">
            <a:extLst>
              <a:ext uri="{FF2B5EF4-FFF2-40B4-BE49-F238E27FC236}">
                <a16:creationId xmlns="" xmlns:a16="http://schemas.microsoft.com/office/drawing/2014/main" id="{F982B233-1732-4011-B43B-576608FC3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1" y="2133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18531" name="Text Box 99">
            <a:extLst>
              <a:ext uri="{FF2B5EF4-FFF2-40B4-BE49-F238E27FC236}">
                <a16:creationId xmlns="" xmlns:a16="http://schemas.microsoft.com/office/drawing/2014/main" id="{D34A7578-691D-418B-953C-1C3B4887F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7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18532" name="Text Box 100">
            <a:extLst>
              <a:ext uri="{FF2B5EF4-FFF2-40B4-BE49-F238E27FC236}">
                <a16:creationId xmlns="" xmlns:a16="http://schemas.microsoft.com/office/drawing/2014/main" id="{BF99A96F-CD36-4E25-8F20-DEAE72307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18533" name="Text Box 101">
            <a:extLst>
              <a:ext uri="{FF2B5EF4-FFF2-40B4-BE49-F238E27FC236}">
                <a16:creationId xmlns="" xmlns:a16="http://schemas.microsoft.com/office/drawing/2014/main" id="{BAA60A88-C467-4128-A889-640608136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1" y="31242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18534" name="Text Box 102">
            <a:extLst>
              <a:ext uri="{FF2B5EF4-FFF2-40B4-BE49-F238E27FC236}">
                <a16:creationId xmlns="" xmlns:a16="http://schemas.microsoft.com/office/drawing/2014/main" id="{9FD83704-D55B-47CD-ABBD-F0FB2C634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18535" name="Text Box 103">
            <a:extLst>
              <a:ext uri="{FF2B5EF4-FFF2-40B4-BE49-F238E27FC236}">
                <a16:creationId xmlns="" xmlns:a16="http://schemas.microsoft.com/office/drawing/2014/main" id="{F7AC2FD8-FF4A-4A37-B610-9DC4D3A17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18536" name="Text Box 104">
            <a:extLst>
              <a:ext uri="{FF2B5EF4-FFF2-40B4-BE49-F238E27FC236}">
                <a16:creationId xmlns="" xmlns:a16="http://schemas.microsoft.com/office/drawing/2014/main" id="{3A054F3A-BD9C-4899-8FF8-348E9642C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05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18537" name="Text Box 105">
            <a:extLst>
              <a:ext uri="{FF2B5EF4-FFF2-40B4-BE49-F238E27FC236}">
                <a16:creationId xmlns="" xmlns:a16="http://schemas.microsoft.com/office/drawing/2014/main" id="{DB525DDC-EA12-41E9-B68B-93870E8F4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912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18538" name="Text Box 106">
            <a:extLst>
              <a:ext uri="{FF2B5EF4-FFF2-40B4-BE49-F238E27FC236}">
                <a16:creationId xmlns="" xmlns:a16="http://schemas.microsoft.com/office/drawing/2014/main" id="{4EDABE73-024B-45CD-9EAB-6397322C4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3581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18539" name="Text Box 107">
            <a:extLst>
              <a:ext uri="{FF2B5EF4-FFF2-40B4-BE49-F238E27FC236}">
                <a16:creationId xmlns="" xmlns:a16="http://schemas.microsoft.com/office/drawing/2014/main" id="{119F0400-F5B4-431D-A016-213E09FBE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5867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18540" name="Text Box 108">
            <a:extLst>
              <a:ext uri="{FF2B5EF4-FFF2-40B4-BE49-F238E27FC236}">
                <a16:creationId xmlns="" xmlns:a16="http://schemas.microsoft.com/office/drawing/2014/main" id="{D10F3EEA-BC36-40AB-8A3E-978428D05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3581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18541" name="Text Box 109">
            <a:extLst>
              <a:ext uri="{FF2B5EF4-FFF2-40B4-BE49-F238E27FC236}">
                <a16:creationId xmlns="" xmlns:a16="http://schemas.microsoft.com/office/drawing/2014/main" id="{CF6EA5E2-1AA6-410D-A586-9672800B7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8674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18542" name="Text Box 110">
            <a:extLst>
              <a:ext uri="{FF2B5EF4-FFF2-40B4-BE49-F238E27FC236}">
                <a16:creationId xmlns="" xmlns:a16="http://schemas.microsoft.com/office/drawing/2014/main" id="{D78E1FF0-6668-4F61-A0CF-85A0023FF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1371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18543" name="Text Box 111">
            <a:extLst>
              <a:ext uri="{FF2B5EF4-FFF2-40B4-BE49-F238E27FC236}">
                <a16:creationId xmlns="" xmlns:a16="http://schemas.microsoft.com/office/drawing/2014/main" id="{BEBB3CBF-F97C-494A-8665-3F00FBB4A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609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18544" name="Text Box 112">
            <a:extLst>
              <a:ext uri="{FF2B5EF4-FFF2-40B4-BE49-F238E27FC236}">
                <a16:creationId xmlns="" xmlns:a16="http://schemas.microsoft.com/office/drawing/2014/main" id="{EB470AB9-B761-4AC7-AFA3-B238046B5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371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18545" name="Text Box 113">
            <a:extLst>
              <a:ext uri="{FF2B5EF4-FFF2-40B4-BE49-F238E27FC236}">
                <a16:creationId xmlns="" xmlns:a16="http://schemas.microsoft.com/office/drawing/2014/main" id="{64CCCF2F-8948-4DBE-8670-0704874EF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1" y="6096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18546" name="Text Box 114">
            <a:extLst>
              <a:ext uri="{FF2B5EF4-FFF2-40B4-BE49-F238E27FC236}">
                <a16:creationId xmlns="" xmlns:a16="http://schemas.microsoft.com/office/drawing/2014/main" id="{5E460D16-2E2A-496F-B46C-0A4666D3E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867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18547" name="Text Box 115">
            <a:extLst>
              <a:ext uri="{FF2B5EF4-FFF2-40B4-BE49-F238E27FC236}">
                <a16:creationId xmlns="" xmlns:a16="http://schemas.microsoft.com/office/drawing/2014/main" id="{C37D7249-0C74-4FA0-A485-6DE2866AA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105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18548" name="Text Box 116">
            <a:extLst>
              <a:ext uri="{FF2B5EF4-FFF2-40B4-BE49-F238E27FC236}">
                <a16:creationId xmlns="" xmlns:a16="http://schemas.microsoft.com/office/drawing/2014/main" id="{4F0253A9-985D-49F5-9EFB-0D9D11238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105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18549" name="Text Box 117">
            <a:extLst>
              <a:ext uri="{FF2B5EF4-FFF2-40B4-BE49-F238E27FC236}">
                <a16:creationId xmlns="" xmlns:a16="http://schemas.microsoft.com/office/drawing/2014/main" id="{5BDD8F07-3BC8-4B78-98BC-A9EE535C8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8674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18550" name="Text Box 118">
            <a:extLst>
              <a:ext uri="{FF2B5EF4-FFF2-40B4-BE49-F238E27FC236}">
                <a16:creationId xmlns="" xmlns:a16="http://schemas.microsoft.com/office/drawing/2014/main" id="{2920CFE6-EC9A-4B88-BC29-A6365CA26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371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18551" name="Text Box 119">
            <a:extLst>
              <a:ext uri="{FF2B5EF4-FFF2-40B4-BE49-F238E27FC236}">
                <a16:creationId xmlns="" xmlns:a16="http://schemas.microsoft.com/office/drawing/2014/main" id="{BBEBFF78-310A-481E-838E-E862F0B0C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13716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18552" name="Text Box 120">
            <a:extLst>
              <a:ext uri="{FF2B5EF4-FFF2-40B4-BE49-F238E27FC236}">
                <a16:creationId xmlns="" xmlns:a16="http://schemas.microsoft.com/office/drawing/2014/main" id="{944C9303-AD00-437E-A29F-29D268BCB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21336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18553" name="Text Box 121">
            <a:extLst>
              <a:ext uri="{FF2B5EF4-FFF2-40B4-BE49-F238E27FC236}">
                <a16:creationId xmlns="" xmlns:a16="http://schemas.microsoft.com/office/drawing/2014/main" id="{FD5BC5C4-F252-4EBB-B073-5AB7EE06D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51054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18554" name="Text Box 122">
            <a:extLst>
              <a:ext uri="{FF2B5EF4-FFF2-40B4-BE49-F238E27FC236}">
                <a16:creationId xmlns="" xmlns:a16="http://schemas.microsoft.com/office/drawing/2014/main" id="{18351B1F-0A20-49AE-AE05-6C9DAFA92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1336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18555" name="Text Box 123">
            <a:extLst>
              <a:ext uri="{FF2B5EF4-FFF2-40B4-BE49-F238E27FC236}">
                <a16:creationId xmlns="" xmlns:a16="http://schemas.microsoft.com/office/drawing/2014/main" id="{60F57364-78E5-48A2-A0D2-FB9BC017F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105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18556" name="Text Box 124">
            <a:extLst>
              <a:ext uri="{FF2B5EF4-FFF2-40B4-BE49-F238E27FC236}">
                <a16:creationId xmlns="" xmlns:a16="http://schemas.microsoft.com/office/drawing/2014/main" id="{2738066E-2956-4E8E-BC3E-404CE9362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8194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18557" name="Text Box 125">
            <a:extLst>
              <a:ext uri="{FF2B5EF4-FFF2-40B4-BE49-F238E27FC236}">
                <a16:creationId xmlns="" xmlns:a16="http://schemas.microsoft.com/office/drawing/2014/main" id="{984C122D-6016-4DDD-8C02-79C1787C5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3434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18558" name="Text Box 126">
            <a:extLst>
              <a:ext uri="{FF2B5EF4-FFF2-40B4-BE49-F238E27FC236}">
                <a16:creationId xmlns="" xmlns:a16="http://schemas.microsoft.com/office/drawing/2014/main" id="{668406A1-F37A-4900-8EC4-447EC8077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819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18559" name="Text Box 127">
            <a:extLst>
              <a:ext uri="{FF2B5EF4-FFF2-40B4-BE49-F238E27FC236}">
                <a16:creationId xmlns="" xmlns:a16="http://schemas.microsoft.com/office/drawing/2014/main" id="{949E1204-767E-4FFF-88D7-395027A95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43434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18560" name="Text Box 128">
            <a:extLst>
              <a:ext uri="{FF2B5EF4-FFF2-40B4-BE49-F238E27FC236}">
                <a16:creationId xmlns="" xmlns:a16="http://schemas.microsoft.com/office/drawing/2014/main" id="{B0D9C168-AD53-4C43-BCFA-ABABACB09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133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18561" name="Text Box 129">
            <a:extLst>
              <a:ext uri="{FF2B5EF4-FFF2-40B4-BE49-F238E27FC236}">
                <a16:creationId xmlns="" xmlns:a16="http://schemas.microsoft.com/office/drawing/2014/main" id="{4015BDA3-92C2-4E97-9175-87E316CE5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18562" name="Text Box 130">
            <a:extLst>
              <a:ext uri="{FF2B5EF4-FFF2-40B4-BE49-F238E27FC236}">
                <a16:creationId xmlns="" xmlns:a16="http://schemas.microsoft.com/office/drawing/2014/main" id="{FD399496-1FCE-4205-8BE3-96D19DBCF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8194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18563" name="Text Box 131">
            <a:extLst>
              <a:ext uri="{FF2B5EF4-FFF2-40B4-BE49-F238E27FC236}">
                <a16:creationId xmlns="" xmlns:a16="http://schemas.microsoft.com/office/drawing/2014/main" id="{B2E45A2D-F33D-4382-A189-667D3BA31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819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cxnSp>
        <p:nvCxnSpPr>
          <p:cNvPr id="95364" name="AutoShape 132">
            <a:extLst>
              <a:ext uri="{FF2B5EF4-FFF2-40B4-BE49-F238E27FC236}">
                <a16:creationId xmlns="" xmlns:a16="http://schemas.microsoft.com/office/drawing/2014/main" id="{8475DE05-67D1-409A-9316-F6BF9B054E3A}"/>
              </a:ext>
            </a:extLst>
          </p:cNvPr>
          <p:cNvCxnSpPr>
            <a:cxnSpLocks noChangeShapeType="1"/>
            <a:stCxn id="18463" idx="4"/>
            <a:endCxn id="18505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565" name="Oval 133">
            <a:extLst>
              <a:ext uri="{FF2B5EF4-FFF2-40B4-BE49-F238E27FC236}">
                <a16:creationId xmlns="" xmlns:a16="http://schemas.microsoft.com/office/drawing/2014/main" id="{9D18E146-0F89-413C-8B44-3EA15338B6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566" name="Oval 134">
            <a:extLst>
              <a:ext uri="{FF2B5EF4-FFF2-40B4-BE49-F238E27FC236}">
                <a16:creationId xmlns="" xmlns:a16="http://schemas.microsoft.com/office/drawing/2014/main" id="{BEA713AA-7059-44B9-B764-56ACA6B88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5367" name="AutoShape 135">
            <a:extLst>
              <a:ext uri="{FF2B5EF4-FFF2-40B4-BE49-F238E27FC236}">
                <a16:creationId xmlns="" xmlns:a16="http://schemas.microsoft.com/office/drawing/2014/main" id="{9307E2A8-D82C-4074-A663-07D71FD47D72}"/>
              </a:ext>
            </a:extLst>
          </p:cNvPr>
          <p:cNvCxnSpPr>
            <a:cxnSpLocks noChangeShapeType="1"/>
            <a:stCxn id="18565" idx="6"/>
            <a:endCxn id="18566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568" name="Text Box 136">
            <a:extLst>
              <a:ext uri="{FF2B5EF4-FFF2-40B4-BE49-F238E27FC236}">
                <a16:creationId xmlns="" xmlns:a16="http://schemas.microsoft.com/office/drawing/2014/main" id="{75D84405-E353-4640-AACB-E0D1302FF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33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18569" name="Text Box 137">
            <a:extLst>
              <a:ext uri="{FF2B5EF4-FFF2-40B4-BE49-F238E27FC236}">
                <a16:creationId xmlns="" xmlns:a16="http://schemas.microsoft.com/office/drawing/2014/main" id="{324584CB-C216-44FC-8092-931D3A4F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09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18570" name="Text Box 138">
            <a:extLst>
              <a:ext uri="{FF2B5EF4-FFF2-40B4-BE49-F238E27FC236}">
                <a16:creationId xmlns="" xmlns:a16="http://schemas.microsoft.com/office/drawing/2014/main" id="{C306EC91-3421-484B-91D6-8B79817F2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609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18571" name="Oval 139">
            <a:extLst>
              <a:ext uri="{FF2B5EF4-FFF2-40B4-BE49-F238E27FC236}">
                <a16:creationId xmlns="" xmlns:a16="http://schemas.microsoft.com/office/drawing/2014/main" id="{6B3ADAC6-1351-4C2D-8D69-EFD653713F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572" name="Oval 140">
            <a:extLst>
              <a:ext uri="{FF2B5EF4-FFF2-40B4-BE49-F238E27FC236}">
                <a16:creationId xmlns="" xmlns:a16="http://schemas.microsoft.com/office/drawing/2014/main" id="{1AF8BE3E-AB54-4BDE-9F64-840D81D38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5373" name="AutoShape 141">
            <a:extLst>
              <a:ext uri="{FF2B5EF4-FFF2-40B4-BE49-F238E27FC236}">
                <a16:creationId xmlns="" xmlns:a16="http://schemas.microsoft.com/office/drawing/2014/main" id="{CF7482D1-139E-4B61-9F4C-85062231F0D0}"/>
              </a:ext>
            </a:extLst>
          </p:cNvPr>
          <p:cNvCxnSpPr>
            <a:cxnSpLocks noChangeShapeType="1"/>
            <a:stCxn id="18571" idx="6"/>
            <a:endCxn id="18572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574" name="Text Box 142">
            <a:extLst>
              <a:ext uri="{FF2B5EF4-FFF2-40B4-BE49-F238E27FC236}">
                <a16:creationId xmlns="" xmlns:a16="http://schemas.microsoft.com/office/drawing/2014/main" id="{B3962F68-BDC6-4404-B442-1648846F5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67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8575" name="Text Box 143">
            <a:extLst>
              <a:ext uri="{FF2B5EF4-FFF2-40B4-BE49-F238E27FC236}">
                <a16:creationId xmlns="" xmlns:a16="http://schemas.microsoft.com/office/drawing/2014/main" id="{B21F53BA-A056-4F2E-B561-D24789E8E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4343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18576" name="Text Box 144">
            <a:extLst>
              <a:ext uri="{FF2B5EF4-FFF2-40B4-BE49-F238E27FC236}">
                <a16:creationId xmlns="" xmlns:a16="http://schemas.microsoft.com/office/drawing/2014/main" id="{908A6C6B-D834-4B6B-B77D-BB87B97D9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1" y="4343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18577" name="Oval 145">
            <a:extLst>
              <a:ext uri="{FF2B5EF4-FFF2-40B4-BE49-F238E27FC236}">
                <a16:creationId xmlns="" xmlns:a16="http://schemas.microsoft.com/office/drawing/2014/main" id="{5D303B4C-0D42-4439-99F3-5664DFFD76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578" name="Oval 146">
            <a:extLst>
              <a:ext uri="{FF2B5EF4-FFF2-40B4-BE49-F238E27FC236}">
                <a16:creationId xmlns="" xmlns:a16="http://schemas.microsoft.com/office/drawing/2014/main" id="{663ABB16-4E89-4D76-A77E-B6093A0AA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5379" name="AutoShape 147">
            <a:extLst>
              <a:ext uri="{FF2B5EF4-FFF2-40B4-BE49-F238E27FC236}">
                <a16:creationId xmlns="" xmlns:a16="http://schemas.microsoft.com/office/drawing/2014/main" id="{01DDE222-AA49-44C5-B1DD-8CD48509DBDB}"/>
              </a:ext>
            </a:extLst>
          </p:cNvPr>
          <p:cNvCxnSpPr>
            <a:cxnSpLocks noChangeShapeType="1"/>
            <a:stCxn id="18577" idx="6"/>
            <a:endCxn id="18578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580" name="Text Box 148">
            <a:extLst>
              <a:ext uri="{FF2B5EF4-FFF2-40B4-BE49-F238E27FC236}">
                <a16:creationId xmlns="" xmlns:a16="http://schemas.microsoft.com/office/drawing/2014/main" id="{001CAE8C-4EDC-4440-A523-75FB270A5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05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8581" name="Text Box 149">
            <a:extLst>
              <a:ext uri="{FF2B5EF4-FFF2-40B4-BE49-F238E27FC236}">
                <a16:creationId xmlns="" xmlns:a16="http://schemas.microsoft.com/office/drawing/2014/main" id="{20EDCD8F-22D1-4ED8-903B-817608B08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581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18582" name="Text Box 150">
            <a:extLst>
              <a:ext uri="{FF2B5EF4-FFF2-40B4-BE49-F238E27FC236}">
                <a16:creationId xmlns="" xmlns:a16="http://schemas.microsoft.com/office/drawing/2014/main" id="{04F2535F-543E-479F-8B3B-FEC079D31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1" y="3581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18583" name="Text Box 151">
            <a:extLst>
              <a:ext uri="{FF2B5EF4-FFF2-40B4-BE49-F238E27FC236}">
                <a16:creationId xmlns="" xmlns:a16="http://schemas.microsoft.com/office/drawing/2014/main" id="{868EF78A-2ECB-4C44-8596-086818EA8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1"/>
            <a:ext cx="2667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Cycle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Don’t Add Edge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949CB22C-BCCD-4BE6-9A80-D52EECEC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6F432F-FCC2-428E-A460-CD70A403039A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Oval 2">
            <a:extLst>
              <a:ext uri="{FF2B5EF4-FFF2-40B4-BE49-F238E27FC236}">
                <a16:creationId xmlns="" xmlns:a16="http://schemas.microsoft.com/office/drawing/2014/main" id="{CDCCCC64-77F4-476C-A67C-C3966596A6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9459" name="Oval 3">
            <a:extLst>
              <a:ext uri="{FF2B5EF4-FFF2-40B4-BE49-F238E27FC236}">
                <a16:creationId xmlns="" xmlns:a16="http://schemas.microsoft.com/office/drawing/2014/main" id="{997AAC2C-F4F6-4906-9035-A28DCBC49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6260" name="AutoShape 4">
            <a:extLst>
              <a:ext uri="{FF2B5EF4-FFF2-40B4-BE49-F238E27FC236}">
                <a16:creationId xmlns="" xmlns:a16="http://schemas.microsoft.com/office/drawing/2014/main" id="{03461D6C-6926-4A06-B240-0C53AA5781FB}"/>
              </a:ext>
            </a:extLst>
          </p:cNvPr>
          <p:cNvCxnSpPr>
            <a:cxnSpLocks noChangeShapeType="1"/>
            <a:stCxn id="19458" idx="6"/>
            <a:endCxn id="19459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1" name="Text Box 5">
            <a:extLst>
              <a:ext uri="{FF2B5EF4-FFF2-40B4-BE49-F238E27FC236}">
                <a16:creationId xmlns="" xmlns:a16="http://schemas.microsoft.com/office/drawing/2014/main" id="{1C3308CB-B3C5-448B-96F9-FE5D4797A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295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19462" name="Oval 6">
            <a:extLst>
              <a:ext uri="{FF2B5EF4-FFF2-40B4-BE49-F238E27FC236}">
                <a16:creationId xmlns="" xmlns:a16="http://schemas.microsoft.com/office/drawing/2014/main" id="{1273B778-2171-4308-A212-2B93951906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9463" name="Oval 7">
            <a:extLst>
              <a:ext uri="{FF2B5EF4-FFF2-40B4-BE49-F238E27FC236}">
                <a16:creationId xmlns="" xmlns:a16="http://schemas.microsoft.com/office/drawing/2014/main" id="{A08610D7-DC6E-45FA-BE74-E697C95B6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6264" name="AutoShape 8">
            <a:extLst>
              <a:ext uri="{FF2B5EF4-FFF2-40B4-BE49-F238E27FC236}">
                <a16:creationId xmlns="" xmlns:a16="http://schemas.microsoft.com/office/drawing/2014/main" id="{E9D0C6F9-50FE-4502-A075-7FD2708EC589}"/>
              </a:ext>
            </a:extLst>
          </p:cNvPr>
          <p:cNvCxnSpPr>
            <a:cxnSpLocks noChangeShapeType="1"/>
            <a:stCxn id="19462" idx="6"/>
            <a:endCxn id="19463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5" name="Text Box 9">
            <a:extLst>
              <a:ext uri="{FF2B5EF4-FFF2-40B4-BE49-F238E27FC236}">
                <a16:creationId xmlns="" xmlns:a16="http://schemas.microsoft.com/office/drawing/2014/main" id="{B489B85D-1E3F-4ED4-9D21-6E40F672F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029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19466" name="Oval 10">
            <a:extLst>
              <a:ext uri="{FF2B5EF4-FFF2-40B4-BE49-F238E27FC236}">
                <a16:creationId xmlns="" xmlns:a16="http://schemas.microsoft.com/office/drawing/2014/main" id="{3AB5BCAA-626D-480D-ABCD-4631255C4B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9467" name="Oval 11">
            <a:extLst>
              <a:ext uri="{FF2B5EF4-FFF2-40B4-BE49-F238E27FC236}">
                <a16:creationId xmlns="" xmlns:a16="http://schemas.microsoft.com/office/drawing/2014/main" id="{F46F76B5-3F8F-4BA3-A8BB-E23F87126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6268" name="AutoShape 12">
            <a:extLst>
              <a:ext uri="{FF2B5EF4-FFF2-40B4-BE49-F238E27FC236}">
                <a16:creationId xmlns="" xmlns:a16="http://schemas.microsoft.com/office/drawing/2014/main" id="{4E02F5EF-7B0E-4E04-970C-8A0B7279BC76}"/>
              </a:ext>
            </a:extLst>
          </p:cNvPr>
          <p:cNvCxnSpPr>
            <a:cxnSpLocks noChangeShapeType="1"/>
            <a:stCxn id="19466" idx="6"/>
            <a:endCxn id="19467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9" name="Text Box 13">
            <a:extLst>
              <a:ext uri="{FF2B5EF4-FFF2-40B4-BE49-F238E27FC236}">
                <a16:creationId xmlns="" xmlns:a16="http://schemas.microsoft.com/office/drawing/2014/main" id="{CCB9AB06-3E31-4204-AED0-5FFA633B7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295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19470" name="Oval 14">
            <a:extLst>
              <a:ext uri="{FF2B5EF4-FFF2-40B4-BE49-F238E27FC236}">
                <a16:creationId xmlns="" xmlns:a16="http://schemas.microsoft.com/office/drawing/2014/main" id="{238224A3-1943-4A01-81DD-79B51EBD1F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9471" name="Oval 15">
            <a:extLst>
              <a:ext uri="{FF2B5EF4-FFF2-40B4-BE49-F238E27FC236}">
                <a16:creationId xmlns="" xmlns:a16="http://schemas.microsoft.com/office/drawing/2014/main" id="{34853F8F-F392-4D12-95EF-04A86C74F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6272" name="AutoShape 16">
            <a:extLst>
              <a:ext uri="{FF2B5EF4-FFF2-40B4-BE49-F238E27FC236}">
                <a16:creationId xmlns="" xmlns:a16="http://schemas.microsoft.com/office/drawing/2014/main" id="{5A417950-8026-4900-AA70-066E59AC210B}"/>
              </a:ext>
            </a:extLst>
          </p:cNvPr>
          <p:cNvCxnSpPr>
            <a:cxnSpLocks noChangeShapeType="1"/>
            <a:stCxn id="19470" idx="6"/>
            <a:endCxn id="19471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3" name="Text Box 17">
            <a:extLst>
              <a:ext uri="{FF2B5EF4-FFF2-40B4-BE49-F238E27FC236}">
                <a16:creationId xmlns="" xmlns:a16="http://schemas.microsoft.com/office/drawing/2014/main" id="{111FE74C-71F8-4C97-953B-94F60DA87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029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19474" name="Oval 18">
            <a:extLst>
              <a:ext uri="{FF2B5EF4-FFF2-40B4-BE49-F238E27FC236}">
                <a16:creationId xmlns="" xmlns:a16="http://schemas.microsoft.com/office/drawing/2014/main" id="{371156C0-BFED-44C8-9B96-39DAC4F5E0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9475" name="Oval 19">
            <a:extLst>
              <a:ext uri="{FF2B5EF4-FFF2-40B4-BE49-F238E27FC236}">
                <a16:creationId xmlns="" xmlns:a16="http://schemas.microsoft.com/office/drawing/2014/main" id="{2AC21FF4-4B83-4DDE-B001-5F03B4B12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6276" name="AutoShape 20">
            <a:extLst>
              <a:ext uri="{FF2B5EF4-FFF2-40B4-BE49-F238E27FC236}">
                <a16:creationId xmlns="" xmlns:a16="http://schemas.microsoft.com/office/drawing/2014/main" id="{BB418CCC-060F-4842-BC45-5A058A9271E2}"/>
              </a:ext>
            </a:extLst>
          </p:cNvPr>
          <p:cNvCxnSpPr>
            <a:cxnSpLocks noChangeShapeType="1"/>
            <a:stCxn id="19474" idx="6"/>
            <a:endCxn id="19475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7" name="Text Box 21">
            <a:extLst>
              <a:ext uri="{FF2B5EF4-FFF2-40B4-BE49-F238E27FC236}">
                <a16:creationId xmlns="" xmlns:a16="http://schemas.microsoft.com/office/drawing/2014/main" id="{B241EBF1-7B83-4591-A844-8FC6DE3C3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267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9478" name="Oval 22">
            <a:extLst>
              <a:ext uri="{FF2B5EF4-FFF2-40B4-BE49-F238E27FC236}">
                <a16:creationId xmlns="" xmlns:a16="http://schemas.microsoft.com/office/drawing/2014/main" id="{4EB16144-7F61-4D61-BDCD-AECBAF8D7B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9479" name="Oval 23">
            <a:extLst>
              <a:ext uri="{FF2B5EF4-FFF2-40B4-BE49-F238E27FC236}">
                <a16:creationId xmlns="" xmlns:a16="http://schemas.microsoft.com/office/drawing/2014/main" id="{65338F82-C76C-4067-B9EA-4123D537C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6280" name="AutoShape 24">
            <a:extLst>
              <a:ext uri="{FF2B5EF4-FFF2-40B4-BE49-F238E27FC236}">
                <a16:creationId xmlns="" xmlns:a16="http://schemas.microsoft.com/office/drawing/2014/main" id="{7554E138-5E72-43FF-8BFA-3B96435FAF6F}"/>
              </a:ext>
            </a:extLst>
          </p:cNvPr>
          <p:cNvCxnSpPr>
            <a:cxnSpLocks noChangeShapeType="1"/>
            <a:stCxn id="19478" idx="6"/>
            <a:endCxn id="19479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1" name="Text Box 25">
            <a:extLst>
              <a:ext uri="{FF2B5EF4-FFF2-40B4-BE49-F238E27FC236}">
                <a16:creationId xmlns="" xmlns:a16="http://schemas.microsoft.com/office/drawing/2014/main" id="{261908C4-C88A-4131-AF1F-1CED71DD2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743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19482" name="Oval 26">
            <a:extLst>
              <a:ext uri="{FF2B5EF4-FFF2-40B4-BE49-F238E27FC236}">
                <a16:creationId xmlns="" xmlns:a16="http://schemas.microsoft.com/office/drawing/2014/main" id="{F0172914-90EA-4F0A-B243-22C3F098A3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9483" name="Oval 27">
            <a:extLst>
              <a:ext uri="{FF2B5EF4-FFF2-40B4-BE49-F238E27FC236}">
                <a16:creationId xmlns="" xmlns:a16="http://schemas.microsoft.com/office/drawing/2014/main" id="{1D49895A-6909-48B6-AF45-4A250A65E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6284" name="AutoShape 28">
            <a:extLst>
              <a:ext uri="{FF2B5EF4-FFF2-40B4-BE49-F238E27FC236}">
                <a16:creationId xmlns="" xmlns:a16="http://schemas.microsoft.com/office/drawing/2014/main" id="{9AD12307-CC16-4F75-9DDC-B925089AB460}"/>
              </a:ext>
            </a:extLst>
          </p:cNvPr>
          <p:cNvCxnSpPr>
            <a:cxnSpLocks noChangeShapeType="1"/>
            <a:stCxn id="19482" idx="6"/>
            <a:endCxn id="19483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5" name="Text Box 29">
            <a:extLst>
              <a:ext uri="{FF2B5EF4-FFF2-40B4-BE49-F238E27FC236}">
                <a16:creationId xmlns="" xmlns:a16="http://schemas.microsoft.com/office/drawing/2014/main" id="{0A19BA6B-C10C-42BD-B52A-EC8B92389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9486" name="Oval 30">
            <a:extLst>
              <a:ext uri="{FF2B5EF4-FFF2-40B4-BE49-F238E27FC236}">
                <a16:creationId xmlns="" xmlns:a16="http://schemas.microsoft.com/office/drawing/2014/main" id="{7C27517B-AE17-4A7E-B888-444F022CA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9487" name="Oval 31">
            <a:extLst>
              <a:ext uri="{FF2B5EF4-FFF2-40B4-BE49-F238E27FC236}">
                <a16:creationId xmlns="" xmlns:a16="http://schemas.microsoft.com/office/drawing/2014/main" id="{71FB32FB-F0D5-4E19-B71D-021EC7349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9488" name="Oval 32">
            <a:extLst>
              <a:ext uri="{FF2B5EF4-FFF2-40B4-BE49-F238E27FC236}">
                <a16:creationId xmlns="" xmlns:a16="http://schemas.microsoft.com/office/drawing/2014/main" id="{B3994C47-A490-4178-BC8D-2D2A2DF64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9489" name="Oval 33">
            <a:extLst>
              <a:ext uri="{FF2B5EF4-FFF2-40B4-BE49-F238E27FC236}">
                <a16:creationId xmlns="" xmlns:a16="http://schemas.microsoft.com/office/drawing/2014/main" id="{CE679528-1DD2-4C48-9F80-31AE43E21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9490" name="Oval 34">
            <a:extLst>
              <a:ext uri="{FF2B5EF4-FFF2-40B4-BE49-F238E27FC236}">
                <a16:creationId xmlns="" xmlns:a16="http://schemas.microsoft.com/office/drawing/2014/main" id="{E2C8E9D0-4174-4B5F-B651-01A4DD4A7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6291" name="AutoShape 35">
            <a:extLst>
              <a:ext uri="{FF2B5EF4-FFF2-40B4-BE49-F238E27FC236}">
                <a16:creationId xmlns="" xmlns:a16="http://schemas.microsoft.com/office/drawing/2014/main" id="{91BF610A-73AA-4750-88C8-F2E3AAA30B1D}"/>
              </a:ext>
            </a:extLst>
          </p:cNvPr>
          <p:cNvCxnSpPr>
            <a:cxnSpLocks noChangeShapeType="1"/>
            <a:stCxn id="19482" idx="3"/>
            <a:endCxn id="19487" idx="7"/>
          </p:cNvCxnSpPr>
          <p:nvPr/>
        </p:nvCxnSpPr>
        <p:spPr bwMode="auto">
          <a:xfrm flipH="1">
            <a:off x="1152525" y="2447926"/>
            <a:ext cx="666750" cy="12001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292" name="AutoShape 36">
            <a:extLst>
              <a:ext uri="{FF2B5EF4-FFF2-40B4-BE49-F238E27FC236}">
                <a16:creationId xmlns="" xmlns:a16="http://schemas.microsoft.com/office/drawing/2014/main" id="{04DDCEB8-9625-4015-A370-F3BCEFB36767}"/>
              </a:ext>
            </a:extLst>
          </p:cNvPr>
          <p:cNvCxnSpPr>
            <a:cxnSpLocks noChangeShapeType="1"/>
            <a:stCxn id="19487" idx="5"/>
            <a:endCxn id="19488" idx="1"/>
          </p:cNvCxnSpPr>
          <p:nvPr/>
        </p:nvCxnSpPr>
        <p:spPr bwMode="auto">
          <a:xfrm>
            <a:off x="1152525" y="3971926"/>
            <a:ext cx="819150" cy="18097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293" name="AutoShape 37">
            <a:extLst>
              <a:ext uri="{FF2B5EF4-FFF2-40B4-BE49-F238E27FC236}">
                <a16:creationId xmlns="" xmlns:a16="http://schemas.microsoft.com/office/drawing/2014/main" id="{16620F06-1C96-407C-910E-10CB9195AB68}"/>
              </a:ext>
            </a:extLst>
          </p:cNvPr>
          <p:cNvCxnSpPr>
            <a:cxnSpLocks noChangeShapeType="1"/>
            <a:stCxn id="19488" idx="7"/>
            <a:endCxn id="19490" idx="4"/>
          </p:cNvCxnSpPr>
          <p:nvPr/>
        </p:nvCxnSpPr>
        <p:spPr bwMode="auto">
          <a:xfrm flipV="1">
            <a:off x="2295527" y="4495801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294" name="AutoShape 38">
            <a:extLst>
              <a:ext uri="{FF2B5EF4-FFF2-40B4-BE49-F238E27FC236}">
                <a16:creationId xmlns="" xmlns:a16="http://schemas.microsoft.com/office/drawing/2014/main" id="{1947F34D-8389-4A05-9144-B3F9C9109568}"/>
              </a:ext>
            </a:extLst>
          </p:cNvPr>
          <p:cNvCxnSpPr>
            <a:cxnSpLocks noChangeShapeType="1"/>
            <a:stCxn id="19489" idx="3"/>
            <a:endCxn id="19490" idx="7"/>
          </p:cNvCxnSpPr>
          <p:nvPr/>
        </p:nvCxnSpPr>
        <p:spPr bwMode="auto">
          <a:xfrm flipH="1">
            <a:off x="2905125" y="3438526"/>
            <a:ext cx="438150" cy="6667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295" name="AutoShape 39">
            <a:extLst>
              <a:ext uri="{FF2B5EF4-FFF2-40B4-BE49-F238E27FC236}">
                <a16:creationId xmlns="" xmlns:a16="http://schemas.microsoft.com/office/drawing/2014/main" id="{56F973D5-C294-4B43-B746-9DD963D1FB16}"/>
              </a:ext>
            </a:extLst>
          </p:cNvPr>
          <p:cNvCxnSpPr>
            <a:cxnSpLocks noChangeShapeType="1"/>
            <a:stCxn id="19486" idx="4"/>
            <a:endCxn id="19490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296" name="AutoShape 40">
            <a:extLst>
              <a:ext uri="{FF2B5EF4-FFF2-40B4-BE49-F238E27FC236}">
                <a16:creationId xmlns="" xmlns:a16="http://schemas.microsoft.com/office/drawing/2014/main" id="{85CB0BC8-AB8B-4978-B7CF-E60DDDA22BA3}"/>
              </a:ext>
            </a:extLst>
          </p:cNvPr>
          <p:cNvCxnSpPr>
            <a:cxnSpLocks noChangeShapeType="1"/>
            <a:stCxn id="19482" idx="4"/>
            <a:endCxn id="19488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297" name="AutoShape 41">
            <a:extLst>
              <a:ext uri="{FF2B5EF4-FFF2-40B4-BE49-F238E27FC236}">
                <a16:creationId xmlns="" xmlns:a16="http://schemas.microsoft.com/office/drawing/2014/main" id="{CFC9DED9-4886-416C-B7CF-04601B1EA5C8}"/>
              </a:ext>
            </a:extLst>
          </p:cNvPr>
          <p:cNvCxnSpPr>
            <a:cxnSpLocks noChangeShapeType="1"/>
            <a:stCxn id="19483" idx="3"/>
            <a:endCxn id="19486" idx="7"/>
          </p:cNvCxnSpPr>
          <p:nvPr/>
        </p:nvCxnSpPr>
        <p:spPr bwMode="auto">
          <a:xfrm flipH="1">
            <a:off x="2905125" y="2447926"/>
            <a:ext cx="514350" cy="5905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298" name="AutoShape 42">
            <a:extLst>
              <a:ext uri="{FF2B5EF4-FFF2-40B4-BE49-F238E27FC236}">
                <a16:creationId xmlns="" xmlns:a16="http://schemas.microsoft.com/office/drawing/2014/main" id="{A4B799FC-2DB0-4730-A4CF-D56C27D764E5}"/>
              </a:ext>
            </a:extLst>
          </p:cNvPr>
          <p:cNvCxnSpPr>
            <a:cxnSpLocks noChangeShapeType="1"/>
            <a:stCxn id="19483" idx="4"/>
            <a:endCxn id="19489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99" name="Oval 43">
            <a:extLst>
              <a:ext uri="{FF2B5EF4-FFF2-40B4-BE49-F238E27FC236}">
                <a16:creationId xmlns="" xmlns:a16="http://schemas.microsoft.com/office/drawing/2014/main" id="{889163E9-36CB-4652-8FAA-9CC6E4CA53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9500" name="Oval 44">
            <a:extLst>
              <a:ext uri="{FF2B5EF4-FFF2-40B4-BE49-F238E27FC236}">
                <a16:creationId xmlns="" xmlns:a16="http://schemas.microsoft.com/office/drawing/2014/main" id="{8433F4D0-636A-4E89-925C-4D46C1579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6301" name="AutoShape 45">
            <a:extLst>
              <a:ext uri="{FF2B5EF4-FFF2-40B4-BE49-F238E27FC236}">
                <a16:creationId xmlns="" xmlns:a16="http://schemas.microsoft.com/office/drawing/2014/main" id="{9F394140-23D8-4D66-A868-E0CB4295E3DD}"/>
              </a:ext>
            </a:extLst>
          </p:cNvPr>
          <p:cNvCxnSpPr>
            <a:cxnSpLocks noChangeShapeType="1"/>
            <a:stCxn id="19499" idx="6"/>
            <a:endCxn id="19500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02" name="Text Box 46">
            <a:extLst>
              <a:ext uri="{FF2B5EF4-FFF2-40B4-BE49-F238E27FC236}">
                <a16:creationId xmlns="" xmlns:a16="http://schemas.microsoft.com/office/drawing/2014/main" id="{1F984D44-911C-45CB-969B-7DF6AC23B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505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9503" name="Oval 47">
            <a:extLst>
              <a:ext uri="{FF2B5EF4-FFF2-40B4-BE49-F238E27FC236}">
                <a16:creationId xmlns="" xmlns:a16="http://schemas.microsoft.com/office/drawing/2014/main" id="{8ED1174F-4F98-41E1-A770-EF8538AF4B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9504" name="Oval 48">
            <a:extLst>
              <a:ext uri="{FF2B5EF4-FFF2-40B4-BE49-F238E27FC236}">
                <a16:creationId xmlns="" xmlns:a16="http://schemas.microsoft.com/office/drawing/2014/main" id="{5162C73D-131B-4BC2-8D90-493B911CC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6305" name="AutoShape 49">
            <a:extLst>
              <a:ext uri="{FF2B5EF4-FFF2-40B4-BE49-F238E27FC236}">
                <a16:creationId xmlns="" xmlns:a16="http://schemas.microsoft.com/office/drawing/2014/main" id="{9EE2B377-C2DC-401C-B6FA-538E2FBFA5BF}"/>
              </a:ext>
            </a:extLst>
          </p:cNvPr>
          <p:cNvCxnSpPr>
            <a:cxnSpLocks noChangeShapeType="1"/>
            <a:stCxn id="19503" idx="6"/>
            <a:endCxn id="19504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06" name="Text Box 50">
            <a:extLst>
              <a:ext uri="{FF2B5EF4-FFF2-40B4-BE49-F238E27FC236}">
                <a16:creationId xmlns="" xmlns:a16="http://schemas.microsoft.com/office/drawing/2014/main" id="{D2BEA6E1-6D2E-4C5B-8176-9E5E7DFB2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791201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10</a:t>
            </a:r>
          </a:p>
        </p:txBody>
      </p:sp>
      <p:sp>
        <p:nvSpPr>
          <p:cNvPr id="19507" name="Oval 51">
            <a:extLst>
              <a:ext uri="{FF2B5EF4-FFF2-40B4-BE49-F238E27FC236}">
                <a16:creationId xmlns="" xmlns:a16="http://schemas.microsoft.com/office/drawing/2014/main" id="{0C504FFC-832D-4E29-9C1F-62630A9BD1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9508" name="Oval 52">
            <a:extLst>
              <a:ext uri="{FF2B5EF4-FFF2-40B4-BE49-F238E27FC236}">
                <a16:creationId xmlns="" xmlns:a16="http://schemas.microsoft.com/office/drawing/2014/main" id="{FCE3777E-70AE-4A18-9EF1-60174D54A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6309" name="AutoShape 53">
            <a:extLst>
              <a:ext uri="{FF2B5EF4-FFF2-40B4-BE49-F238E27FC236}">
                <a16:creationId xmlns="" xmlns:a16="http://schemas.microsoft.com/office/drawing/2014/main" id="{A4CB67AF-7F9F-464B-9345-268EC4BFBF00}"/>
              </a:ext>
            </a:extLst>
          </p:cNvPr>
          <p:cNvCxnSpPr>
            <a:cxnSpLocks noChangeShapeType="1"/>
            <a:stCxn id="19507" idx="6"/>
            <a:endCxn id="19508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10" name="Text Box 54">
            <a:extLst>
              <a:ext uri="{FF2B5EF4-FFF2-40B4-BE49-F238E27FC236}">
                <a16:creationId xmlns="" xmlns:a16="http://schemas.microsoft.com/office/drawing/2014/main" id="{2E576E78-ACF6-4668-A658-7FD762BED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33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19511" name="Oval 55">
            <a:extLst>
              <a:ext uri="{FF2B5EF4-FFF2-40B4-BE49-F238E27FC236}">
                <a16:creationId xmlns="" xmlns:a16="http://schemas.microsoft.com/office/drawing/2014/main" id="{EDA8A198-A444-4F9C-A10D-CF98A81B83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9512" name="Oval 56">
            <a:extLst>
              <a:ext uri="{FF2B5EF4-FFF2-40B4-BE49-F238E27FC236}">
                <a16:creationId xmlns="" xmlns:a16="http://schemas.microsoft.com/office/drawing/2014/main" id="{71439397-F552-4925-977C-CA6D1A71E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6313" name="AutoShape 57">
            <a:extLst>
              <a:ext uri="{FF2B5EF4-FFF2-40B4-BE49-F238E27FC236}">
                <a16:creationId xmlns="" xmlns:a16="http://schemas.microsoft.com/office/drawing/2014/main" id="{CFF962BB-6BDA-4F2A-8570-2ECD1803B852}"/>
              </a:ext>
            </a:extLst>
          </p:cNvPr>
          <p:cNvCxnSpPr>
            <a:cxnSpLocks noChangeShapeType="1"/>
            <a:stCxn id="19511" idx="6"/>
            <a:endCxn id="19512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14" name="Text Box 58">
            <a:extLst>
              <a:ext uri="{FF2B5EF4-FFF2-40B4-BE49-F238E27FC236}">
                <a16:creationId xmlns="" xmlns:a16="http://schemas.microsoft.com/office/drawing/2014/main" id="{1B5B9A1D-88A0-4F22-B9F8-C0A52C77F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791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6</a:t>
            </a:r>
          </a:p>
        </p:txBody>
      </p:sp>
      <p:sp>
        <p:nvSpPr>
          <p:cNvPr id="19515" name="Oval 59">
            <a:extLst>
              <a:ext uri="{FF2B5EF4-FFF2-40B4-BE49-F238E27FC236}">
                <a16:creationId xmlns="" xmlns:a16="http://schemas.microsoft.com/office/drawing/2014/main" id="{C3BA8D79-34CA-4B92-BA39-4DC93606FE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9516" name="Oval 60">
            <a:extLst>
              <a:ext uri="{FF2B5EF4-FFF2-40B4-BE49-F238E27FC236}">
                <a16:creationId xmlns="" xmlns:a16="http://schemas.microsoft.com/office/drawing/2014/main" id="{0C59017B-519B-426D-858C-E6BF83814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6317" name="AutoShape 61">
            <a:extLst>
              <a:ext uri="{FF2B5EF4-FFF2-40B4-BE49-F238E27FC236}">
                <a16:creationId xmlns="" xmlns:a16="http://schemas.microsoft.com/office/drawing/2014/main" id="{9F55280C-C816-4B90-B03A-6944DB23738E}"/>
              </a:ext>
            </a:extLst>
          </p:cNvPr>
          <p:cNvCxnSpPr>
            <a:cxnSpLocks noChangeShapeType="1"/>
            <a:stCxn id="19515" idx="6"/>
            <a:endCxn id="19516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18" name="Text Box 62">
            <a:extLst>
              <a:ext uri="{FF2B5EF4-FFF2-40B4-BE49-F238E27FC236}">
                <a16:creationId xmlns="" xmlns:a16="http://schemas.microsoft.com/office/drawing/2014/main" id="{E8A90470-7469-4450-9A77-EBCDBA15E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057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19519" name="Oval 63">
            <a:extLst>
              <a:ext uri="{FF2B5EF4-FFF2-40B4-BE49-F238E27FC236}">
                <a16:creationId xmlns="" xmlns:a16="http://schemas.microsoft.com/office/drawing/2014/main" id="{12A19ED9-3057-4F58-86D0-81F2A16EEA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9520" name="Oval 64">
            <a:extLst>
              <a:ext uri="{FF2B5EF4-FFF2-40B4-BE49-F238E27FC236}">
                <a16:creationId xmlns="" xmlns:a16="http://schemas.microsoft.com/office/drawing/2014/main" id="{251720DB-8448-4BCA-A99F-238CFDE4C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6321" name="AutoShape 65">
            <a:extLst>
              <a:ext uri="{FF2B5EF4-FFF2-40B4-BE49-F238E27FC236}">
                <a16:creationId xmlns="" xmlns:a16="http://schemas.microsoft.com/office/drawing/2014/main" id="{B765F402-130D-4E3B-8651-1B92304F2B3D}"/>
              </a:ext>
            </a:extLst>
          </p:cNvPr>
          <p:cNvCxnSpPr>
            <a:cxnSpLocks noChangeShapeType="1"/>
            <a:stCxn id="19519" idx="6"/>
            <a:endCxn id="19520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22" name="Text Box 66">
            <a:extLst>
              <a:ext uri="{FF2B5EF4-FFF2-40B4-BE49-F238E27FC236}">
                <a16:creationId xmlns="" xmlns:a16="http://schemas.microsoft.com/office/drawing/2014/main" id="{FA176BB4-E62E-4FA0-BDD0-22E9686CC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743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19523" name="Oval 67">
            <a:extLst>
              <a:ext uri="{FF2B5EF4-FFF2-40B4-BE49-F238E27FC236}">
                <a16:creationId xmlns="" xmlns:a16="http://schemas.microsoft.com/office/drawing/2014/main" id="{0F6EEDD0-D589-461B-B644-346B4863DA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9524" name="Oval 68">
            <a:extLst>
              <a:ext uri="{FF2B5EF4-FFF2-40B4-BE49-F238E27FC236}">
                <a16:creationId xmlns="" xmlns:a16="http://schemas.microsoft.com/office/drawing/2014/main" id="{60841C06-D580-4632-93CC-B50C5C396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6325" name="AutoShape 69">
            <a:extLst>
              <a:ext uri="{FF2B5EF4-FFF2-40B4-BE49-F238E27FC236}">
                <a16:creationId xmlns="" xmlns:a16="http://schemas.microsoft.com/office/drawing/2014/main" id="{35C8BDCE-E9BC-4750-AFB0-225BB0BC059E}"/>
              </a:ext>
            </a:extLst>
          </p:cNvPr>
          <p:cNvCxnSpPr>
            <a:cxnSpLocks noChangeShapeType="1"/>
            <a:stCxn id="19523" idx="6"/>
            <a:endCxn id="19524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26" name="Text Box 70">
            <a:extLst>
              <a:ext uri="{FF2B5EF4-FFF2-40B4-BE49-F238E27FC236}">
                <a16:creationId xmlns="" xmlns:a16="http://schemas.microsoft.com/office/drawing/2014/main" id="{53241153-6CDD-4050-946C-828835B31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057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19527" name="Rectangle 71">
            <a:extLst>
              <a:ext uri="{FF2B5EF4-FFF2-40B4-BE49-F238E27FC236}">
                <a16:creationId xmlns="" xmlns:a16="http://schemas.microsoft.com/office/drawing/2014/main" id="{0E1269B1-E06D-47D7-932A-94D7E37D3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9528" name="Oval 72">
            <a:extLst>
              <a:ext uri="{FF2B5EF4-FFF2-40B4-BE49-F238E27FC236}">
                <a16:creationId xmlns="" xmlns:a16="http://schemas.microsoft.com/office/drawing/2014/main" id="{11E47DFD-4A8B-4563-9945-9DA5B2CAE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9529" name="Oval 73">
            <a:extLst>
              <a:ext uri="{FF2B5EF4-FFF2-40B4-BE49-F238E27FC236}">
                <a16:creationId xmlns="" xmlns:a16="http://schemas.microsoft.com/office/drawing/2014/main" id="{88C750D0-00B6-4B7C-B8AD-E749E3C91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9530" name="Oval 74">
            <a:extLst>
              <a:ext uri="{FF2B5EF4-FFF2-40B4-BE49-F238E27FC236}">
                <a16:creationId xmlns="" xmlns:a16="http://schemas.microsoft.com/office/drawing/2014/main" id="{D8E487FC-A40D-4873-8807-9C2AA7351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6331" name="AutoShape 75">
            <a:extLst>
              <a:ext uri="{FF2B5EF4-FFF2-40B4-BE49-F238E27FC236}">
                <a16:creationId xmlns="" xmlns:a16="http://schemas.microsoft.com/office/drawing/2014/main" id="{0BFE61F4-D363-4441-9389-D1EEF48B29EC}"/>
              </a:ext>
            </a:extLst>
          </p:cNvPr>
          <p:cNvCxnSpPr>
            <a:cxnSpLocks noChangeShapeType="1"/>
            <a:stCxn id="19488" idx="6"/>
            <a:endCxn id="19528" idx="3"/>
          </p:cNvCxnSpPr>
          <p:nvPr/>
        </p:nvCxnSpPr>
        <p:spPr bwMode="auto">
          <a:xfrm flipV="1">
            <a:off x="2362202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332" name="AutoShape 76">
            <a:extLst>
              <a:ext uri="{FF2B5EF4-FFF2-40B4-BE49-F238E27FC236}">
                <a16:creationId xmlns="" xmlns:a16="http://schemas.microsoft.com/office/drawing/2014/main" id="{7355AA30-9C68-4CF8-B5C4-651275CED508}"/>
              </a:ext>
            </a:extLst>
          </p:cNvPr>
          <p:cNvCxnSpPr>
            <a:cxnSpLocks noChangeShapeType="1"/>
            <a:stCxn id="19488" idx="2"/>
            <a:endCxn id="19529" idx="5"/>
          </p:cNvCxnSpPr>
          <p:nvPr/>
        </p:nvCxnSpPr>
        <p:spPr bwMode="auto">
          <a:xfrm flipH="1" flipV="1">
            <a:off x="1304927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333" name="AutoShape 77">
            <a:extLst>
              <a:ext uri="{FF2B5EF4-FFF2-40B4-BE49-F238E27FC236}">
                <a16:creationId xmlns="" xmlns:a16="http://schemas.microsoft.com/office/drawing/2014/main" id="{0B74560D-3E2F-4669-9282-7A273A11DFF2}"/>
              </a:ext>
            </a:extLst>
          </p:cNvPr>
          <p:cNvCxnSpPr>
            <a:cxnSpLocks noChangeShapeType="1"/>
            <a:stCxn id="19487" idx="1"/>
            <a:endCxn id="19530" idx="5"/>
          </p:cNvCxnSpPr>
          <p:nvPr/>
        </p:nvCxnSpPr>
        <p:spPr bwMode="auto">
          <a:xfrm flipH="1" flipV="1">
            <a:off x="542925" y="3286126"/>
            <a:ext cx="285750" cy="3619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334" name="AutoShape 78">
            <a:extLst>
              <a:ext uri="{FF2B5EF4-FFF2-40B4-BE49-F238E27FC236}">
                <a16:creationId xmlns="" xmlns:a16="http://schemas.microsoft.com/office/drawing/2014/main" id="{E06134A5-BFFC-4575-BF84-4CA59F482968}"/>
              </a:ext>
            </a:extLst>
          </p:cNvPr>
          <p:cNvCxnSpPr>
            <a:cxnSpLocks noChangeShapeType="1"/>
            <a:stCxn id="19528" idx="1"/>
            <a:endCxn id="19490" idx="5"/>
          </p:cNvCxnSpPr>
          <p:nvPr/>
        </p:nvCxnSpPr>
        <p:spPr bwMode="auto">
          <a:xfrm flipH="1" flipV="1">
            <a:off x="2905125" y="4429126"/>
            <a:ext cx="438150" cy="6667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335" name="AutoShape 79">
            <a:extLst>
              <a:ext uri="{FF2B5EF4-FFF2-40B4-BE49-F238E27FC236}">
                <a16:creationId xmlns="" xmlns:a16="http://schemas.microsoft.com/office/drawing/2014/main" id="{034F7103-E1A6-4628-A91A-8E7337DF2D6E}"/>
              </a:ext>
            </a:extLst>
          </p:cNvPr>
          <p:cNvCxnSpPr>
            <a:cxnSpLocks noChangeShapeType="1"/>
            <a:stCxn id="19489" idx="4"/>
            <a:endCxn id="19528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336" name="AutoShape 80">
            <a:extLst>
              <a:ext uri="{FF2B5EF4-FFF2-40B4-BE49-F238E27FC236}">
                <a16:creationId xmlns="" xmlns:a16="http://schemas.microsoft.com/office/drawing/2014/main" id="{9D50AEAD-CC6F-4183-93C0-E811280B502D}"/>
              </a:ext>
            </a:extLst>
          </p:cNvPr>
          <p:cNvCxnSpPr>
            <a:cxnSpLocks noChangeShapeType="1"/>
            <a:stCxn id="19530" idx="7"/>
            <a:endCxn id="19482" idx="2"/>
          </p:cNvCxnSpPr>
          <p:nvPr/>
        </p:nvCxnSpPr>
        <p:spPr bwMode="auto">
          <a:xfrm flipV="1">
            <a:off x="542927" y="2286001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37" name="Text Box 81">
            <a:extLst>
              <a:ext uri="{FF2B5EF4-FFF2-40B4-BE49-F238E27FC236}">
                <a16:creationId xmlns="" xmlns:a16="http://schemas.microsoft.com/office/drawing/2014/main" id="{313284A3-8893-4C31-965B-C3CD6D2E9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19538" name="Text Box 82">
            <a:extLst>
              <a:ext uri="{FF2B5EF4-FFF2-40B4-BE49-F238E27FC236}">
                <a16:creationId xmlns="" xmlns:a16="http://schemas.microsoft.com/office/drawing/2014/main" id="{FC7CD41B-FDE9-4C35-AC7E-030AD191F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19539" name="Text Box 83">
            <a:extLst>
              <a:ext uri="{FF2B5EF4-FFF2-40B4-BE49-F238E27FC236}">
                <a16:creationId xmlns="" xmlns:a16="http://schemas.microsoft.com/office/drawing/2014/main" id="{8C931636-2118-4A7F-92B1-56F56C42F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657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19540" name="Text Box 84">
            <a:extLst>
              <a:ext uri="{FF2B5EF4-FFF2-40B4-BE49-F238E27FC236}">
                <a16:creationId xmlns="" xmlns:a16="http://schemas.microsoft.com/office/drawing/2014/main" id="{F6E88FAC-611D-400F-9181-45EC8AE76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14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19541" name="Text Box 85">
            <a:extLst>
              <a:ext uri="{FF2B5EF4-FFF2-40B4-BE49-F238E27FC236}">
                <a16:creationId xmlns="" xmlns:a16="http://schemas.microsoft.com/office/drawing/2014/main" id="{7EEFE117-4625-4F95-850B-2D36A7066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90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19542" name="Text Box 86">
            <a:extLst>
              <a:ext uri="{FF2B5EF4-FFF2-40B4-BE49-F238E27FC236}">
                <a16:creationId xmlns="" xmlns:a16="http://schemas.microsoft.com/office/drawing/2014/main" id="{72FE877B-AFDA-4362-8567-DA1D1504E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19543" name="Text Box 87">
            <a:extLst>
              <a:ext uri="{FF2B5EF4-FFF2-40B4-BE49-F238E27FC236}">
                <a16:creationId xmlns="" xmlns:a16="http://schemas.microsoft.com/office/drawing/2014/main" id="{923B6C28-0AFB-4E57-86E3-96A1268C1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38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19544" name="Text Box 88">
            <a:extLst>
              <a:ext uri="{FF2B5EF4-FFF2-40B4-BE49-F238E27FC236}">
                <a16:creationId xmlns="" xmlns:a16="http://schemas.microsoft.com/office/drawing/2014/main" id="{1D14583D-B4B7-4555-B575-41553F1E3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638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19545" name="Text Box 89">
            <a:extLst>
              <a:ext uri="{FF2B5EF4-FFF2-40B4-BE49-F238E27FC236}">
                <a16:creationId xmlns="" xmlns:a16="http://schemas.microsoft.com/office/drawing/2014/main" id="{265F7613-0A70-455E-807F-9EE6B8D8C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76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9546" name="Text Box 90">
            <a:extLst>
              <a:ext uri="{FF2B5EF4-FFF2-40B4-BE49-F238E27FC236}">
                <a16:creationId xmlns="" xmlns:a16="http://schemas.microsoft.com/office/drawing/2014/main" id="{A9CFFD97-5B2C-4954-8A57-2D22613B5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715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19547" name="Text Box 91">
            <a:extLst>
              <a:ext uri="{FF2B5EF4-FFF2-40B4-BE49-F238E27FC236}">
                <a16:creationId xmlns="" xmlns:a16="http://schemas.microsoft.com/office/drawing/2014/main" id="{6BFD0E52-750B-44AC-8579-AF623E2A6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19548" name="Text Box 92">
            <a:extLst>
              <a:ext uri="{FF2B5EF4-FFF2-40B4-BE49-F238E27FC236}">
                <a16:creationId xmlns="" xmlns:a16="http://schemas.microsoft.com/office/drawing/2014/main" id="{78834CBB-116E-4E52-A112-E80088978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6</a:t>
            </a:r>
          </a:p>
        </p:txBody>
      </p:sp>
      <p:sp>
        <p:nvSpPr>
          <p:cNvPr id="19549" name="Text Box 93">
            <a:extLst>
              <a:ext uri="{FF2B5EF4-FFF2-40B4-BE49-F238E27FC236}">
                <a16:creationId xmlns="" xmlns:a16="http://schemas.microsoft.com/office/drawing/2014/main" id="{7CF88452-20CE-4E50-B480-164E5D7FC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62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9550" name="Text Box 94">
            <a:extLst>
              <a:ext uri="{FF2B5EF4-FFF2-40B4-BE49-F238E27FC236}">
                <a16:creationId xmlns="" xmlns:a16="http://schemas.microsoft.com/office/drawing/2014/main" id="{7063C709-07EE-414F-9929-DD88D09E6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971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9551" name="Text Box 95">
            <a:extLst>
              <a:ext uri="{FF2B5EF4-FFF2-40B4-BE49-F238E27FC236}">
                <a16:creationId xmlns="" xmlns:a16="http://schemas.microsoft.com/office/drawing/2014/main" id="{CF1E2F5F-92EB-4F8F-B827-E3AE4AB9D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86201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10</a:t>
            </a:r>
          </a:p>
        </p:txBody>
      </p:sp>
      <p:sp>
        <p:nvSpPr>
          <p:cNvPr id="19552" name="Text Box 96">
            <a:extLst>
              <a:ext uri="{FF2B5EF4-FFF2-40B4-BE49-F238E27FC236}">
                <a16:creationId xmlns="" xmlns:a16="http://schemas.microsoft.com/office/drawing/2014/main" id="{16835F5B-DCCA-44F6-AE16-A063C7EC3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19553" name="Text Box 97">
            <a:extLst>
              <a:ext uri="{FF2B5EF4-FFF2-40B4-BE49-F238E27FC236}">
                <a16:creationId xmlns="" xmlns:a16="http://schemas.microsoft.com/office/drawing/2014/main" id="{CF52482D-9675-4909-849B-18E7EF6F9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2133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19554" name="Text Box 98">
            <a:extLst>
              <a:ext uri="{FF2B5EF4-FFF2-40B4-BE49-F238E27FC236}">
                <a16:creationId xmlns="" xmlns:a16="http://schemas.microsoft.com/office/drawing/2014/main" id="{452FEE05-29EE-41C2-BC93-EC6875853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1" y="2133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19555" name="Text Box 99">
            <a:extLst>
              <a:ext uri="{FF2B5EF4-FFF2-40B4-BE49-F238E27FC236}">
                <a16:creationId xmlns="" xmlns:a16="http://schemas.microsoft.com/office/drawing/2014/main" id="{65EDEDBE-902E-4D89-8841-5F3DB6438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7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19556" name="Text Box 100">
            <a:extLst>
              <a:ext uri="{FF2B5EF4-FFF2-40B4-BE49-F238E27FC236}">
                <a16:creationId xmlns="" xmlns:a16="http://schemas.microsoft.com/office/drawing/2014/main" id="{5767C6E0-0DDD-4725-B25D-0FDC942C0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19557" name="Text Box 101">
            <a:extLst>
              <a:ext uri="{FF2B5EF4-FFF2-40B4-BE49-F238E27FC236}">
                <a16:creationId xmlns="" xmlns:a16="http://schemas.microsoft.com/office/drawing/2014/main" id="{CE58A1BF-09C4-4C95-9EA2-6ED5E0C03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1" y="31242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19558" name="Text Box 102">
            <a:extLst>
              <a:ext uri="{FF2B5EF4-FFF2-40B4-BE49-F238E27FC236}">
                <a16:creationId xmlns="" xmlns:a16="http://schemas.microsoft.com/office/drawing/2014/main" id="{7C65C74C-82F9-47C1-8B4F-28E58349C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19559" name="Text Box 103">
            <a:extLst>
              <a:ext uri="{FF2B5EF4-FFF2-40B4-BE49-F238E27FC236}">
                <a16:creationId xmlns="" xmlns:a16="http://schemas.microsoft.com/office/drawing/2014/main" id="{55CAED20-F0CE-4BCA-8C9E-D201368E1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19560" name="Text Box 104">
            <a:extLst>
              <a:ext uri="{FF2B5EF4-FFF2-40B4-BE49-F238E27FC236}">
                <a16:creationId xmlns="" xmlns:a16="http://schemas.microsoft.com/office/drawing/2014/main" id="{C11FE9D0-6F4F-44A1-AB6A-7D6AA3033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05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19561" name="Text Box 105">
            <a:extLst>
              <a:ext uri="{FF2B5EF4-FFF2-40B4-BE49-F238E27FC236}">
                <a16:creationId xmlns="" xmlns:a16="http://schemas.microsoft.com/office/drawing/2014/main" id="{F8664C4D-1688-49BF-98F7-89E8FC6D5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912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19562" name="Text Box 106">
            <a:extLst>
              <a:ext uri="{FF2B5EF4-FFF2-40B4-BE49-F238E27FC236}">
                <a16:creationId xmlns="" xmlns:a16="http://schemas.microsoft.com/office/drawing/2014/main" id="{F73D4608-EE1A-4FBD-900D-DA643A7C4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3581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19563" name="Text Box 107">
            <a:extLst>
              <a:ext uri="{FF2B5EF4-FFF2-40B4-BE49-F238E27FC236}">
                <a16:creationId xmlns="" xmlns:a16="http://schemas.microsoft.com/office/drawing/2014/main" id="{93EB73B4-A138-4A83-8664-85FF0DC00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5867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19564" name="Text Box 108">
            <a:extLst>
              <a:ext uri="{FF2B5EF4-FFF2-40B4-BE49-F238E27FC236}">
                <a16:creationId xmlns="" xmlns:a16="http://schemas.microsoft.com/office/drawing/2014/main" id="{01DAF0D2-F3D7-416B-A49F-D724AFA9E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3581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19565" name="Text Box 109">
            <a:extLst>
              <a:ext uri="{FF2B5EF4-FFF2-40B4-BE49-F238E27FC236}">
                <a16:creationId xmlns="" xmlns:a16="http://schemas.microsoft.com/office/drawing/2014/main" id="{74C9A6A8-E1BF-4D04-B4FF-0346F90BE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8674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19566" name="Text Box 110">
            <a:extLst>
              <a:ext uri="{FF2B5EF4-FFF2-40B4-BE49-F238E27FC236}">
                <a16:creationId xmlns="" xmlns:a16="http://schemas.microsoft.com/office/drawing/2014/main" id="{AD6AC742-CBA9-4424-A9CF-3ACD0D8D2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1371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19567" name="Text Box 111">
            <a:extLst>
              <a:ext uri="{FF2B5EF4-FFF2-40B4-BE49-F238E27FC236}">
                <a16:creationId xmlns="" xmlns:a16="http://schemas.microsoft.com/office/drawing/2014/main" id="{FF5FDC9F-D7E3-402D-8B78-F7DA7C2BF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609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19568" name="Text Box 112">
            <a:extLst>
              <a:ext uri="{FF2B5EF4-FFF2-40B4-BE49-F238E27FC236}">
                <a16:creationId xmlns="" xmlns:a16="http://schemas.microsoft.com/office/drawing/2014/main" id="{B3CBD8EA-3239-4E40-B149-3B6C4EFDD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371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19569" name="Text Box 113">
            <a:extLst>
              <a:ext uri="{FF2B5EF4-FFF2-40B4-BE49-F238E27FC236}">
                <a16:creationId xmlns="" xmlns:a16="http://schemas.microsoft.com/office/drawing/2014/main" id="{15901147-A988-4480-ABD9-8B573A557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1" y="6096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19570" name="Text Box 114">
            <a:extLst>
              <a:ext uri="{FF2B5EF4-FFF2-40B4-BE49-F238E27FC236}">
                <a16:creationId xmlns="" xmlns:a16="http://schemas.microsoft.com/office/drawing/2014/main" id="{F62D208C-D3F3-4DAF-8287-EFDD6BC15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867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19571" name="Text Box 115">
            <a:extLst>
              <a:ext uri="{FF2B5EF4-FFF2-40B4-BE49-F238E27FC236}">
                <a16:creationId xmlns="" xmlns:a16="http://schemas.microsoft.com/office/drawing/2014/main" id="{F8F70E9F-3D7F-43BA-BD5E-CC215886B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105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19572" name="Text Box 116">
            <a:extLst>
              <a:ext uri="{FF2B5EF4-FFF2-40B4-BE49-F238E27FC236}">
                <a16:creationId xmlns="" xmlns:a16="http://schemas.microsoft.com/office/drawing/2014/main" id="{B234A7B2-C88F-4EB0-B4BA-A63237C77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105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19573" name="Text Box 117">
            <a:extLst>
              <a:ext uri="{FF2B5EF4-FFF2-40B4-BE49-F238E27FC236}">
                <a16:creationId xmlns="" xmlns:a16="http://schemas.microsoft.com/office/drawing/2014/main" id="{4644E192-FDB1-441F-8E59-B0629337C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8674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19574" name="Text Box 118">
            <a:extLst>
              <a:ext uri="{FF2B5EF4-FFF2-40B4-BE49-F238E27FC236}">
                <a16:creationId xmlns="" xmlns:a16="http://schemas.microsoft.com/office/drawing/2014/main" id="{27429D06-9D97-40AA-A1F3-EB57B4F9E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371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19575" name="Text Box 119">
            <a:extLst>
              <a:ext uri="{FF2B5EF4-FFF2-40B4-BE49-F238E27FC236}">
                <a16:creationId xmlns="" xmlns:a16="http://schemas.microsoft.com/office/drawing/2014/main" id="{DF746496-95A7-4E7A-964E-121EE0A58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13716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19576" name="Text Box 120">
            <a:extLst>
              <a:ext uri="{FF2B5EF4-FFF2-40B4-BE49-F238E27FC236}">
                <a16:creationId xmlns="" xmlns:a16="http://schemas.microsoft.com/office/drawing/2014/main" id="{906BBCE8-31C4-48E1-B8FD-25DC8BCCE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21336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19577" name="Text Box 121">
            <a:extLst>
              <a:ext uri="{FF2B5EF4-FFF2-40B4-BE49-F238E27FC236}">
                <a16:creationId xmlns="" xmlns:a16="http://schemas.microsoft.com/office/drawing/2014/main" id="{F1018C40-D346-4047-A863-9266B743F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51054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19578" name="Text Box 122">
            <a:extLst>
              <a:ext uri="{FF2B5EF4-FFF2-40B4-BE49-F238E27FC236}">
                <a16:creationId xmlns="" xmlns:a16="http://schemas.microsoft.com/office/drawing/2014/main" id="{853E9F36-41E8-40E1-9B57-987A8B7DD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1336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19579" name="Text Box 123">
            <a:extLst>
              <a:ext uri="{FF2B5EF4-FFF2-40B4-BE49-F238E27FC236}">
                <a16:creationId xmlns="" xmlns:a16="http://schemas.microsoft.com/office/drawing/2014/main" id="{6B97DE9C-A596-48A3-A2A6-68A086FD4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105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19580" name="Text Box 124">
            <a:extLst>
              <a:ext uri="{FF2B5EF4-FFF2-40B4-BE49-F238E27FC236}">
                <a16:creationId xmlns="" xmlns:a16="http://schemas.microsoft.com/office/drawing/2014/main" id="{30AFDD66-E65A-4699-A522-653DD3701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8194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19581" name="Text Box 125">
            <a:extLst>
              <a:ext uri="{FF2B5EF4-FFF2-40B4-BE49-F238E27FC236}">
                <a16:creationId xmlns="" xmlns:a16="http://schemas.microsoft.com/office/drawing/2014/main" id="{754BA881-3E60-4CEC-B5AA-DC7D01A42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3434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19582" name="Text Box 126">
            <a:extLst>
              <a:ext uri="{FF2B5EF4-FFF2-40B4-BE49-F238E27FC236}">
                <a16:creationId xmlns="" xmlns:a16="http://schemas.microsoft.com/office/drawing/2014/main" id="{0F1A92B1-8B6C-47ED-9039-6204CB984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819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19583" name="Text Box 127">
            <a:extLst>
              <a:ext uri="{FF2B5EF4-FFF2-40B4-BE49-F238E27FC236}">
                <a16:creationId xmlns="" xmlns:a16="http://schemas.microsoft.com/office/drawing/2014/main" id="{525AFDA5-B7E8-4C0A-AD9F-A27D0296C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43434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19584" name="Text Box 128">
            <a:extLst>
              <a:ext uri="{FF2B5EF4-FFF2-40B4-BE49-F238E27FC236}">
                <a16:creationId xmlns="" xmlns:a16="http://schemas.microsoft.com/office/drawing/2014/main" id="{11AA3235-AD23-4697-B19D-29FF7E71D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133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19585" name="Text Box 129">
            <a:extLst>
              <a:ext uri="{FF2B5EF4-FFF2-40B4-BE49-F238E27FC236}">
                <a16:creationId xmlns="" xmlns:a16="http://schemas.microsoft.com/office/drawing/2014/main" id="{98DAEEA2-9693-470E-B94D-E2D0762B8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19586" name="Text Box 130">
            <a:extLst>
              <a:ext uri="{FF2B5EF4-FFF2-40B4-BE49-F238E27FC236}">
                <a16:creationId xmlns="" xmlns:a16="http://schemas.microsoft.com/office/drawing/2014/main" id="{D122714B-85AD-46A7-86FA-E21F30CED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8194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19587" name="Text Box 131">
            <a:extLst>
              <a:ext uri="{FF2B5EF4-FFF2-40B4-BE49-F238E27FC236}">
                <a16:creationId xmlns="" xmlns:a16="http://schemas.microsoft.com/office/drawing/2014/main" id="{F8A43E47-EA47-4600-B65C-CA87F07D4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819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cxnSp>
        <p:nvCxnSpPr>
          <p:cNvPr id="96388" name="AutoShape 132">
            <a:extLst>
              <a:ext uri="{FF2B5EF4-FFF2-40B4-BE49-F238E27FC236}">
                <a16:creationId xmlns="" xmlns:a16="http://schemas.microsoft.com/office/drawing/2014/main" id="{ACCFB249-4C28-4237-9AAC-81F284F8C94A}"/>
              </a:ext>
            </a:extLst>
          </p:cNvPr>
          <p:cNvCxnSpPr>
            <a:cxnSpLocks noChangeShapeType="1"/>
            <a:stCxn id="19487" idx="4"/>
            <a:endCxn id="19529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89" name="Oval 133">
            <a:extLst>
              <a:ext uri="{FF2B5EF4-FFF2-40B4-BE49-F238E27FC236}">
                <a16:creationId xmlns="" xmlns:a16="http://schemas.microsoft.com/office/drawing/2014/main" id="{14E68C95-89D9-4693-9B9F-D725749317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9590" name="Oval 134">
            <a:extLst>
              <a:ext uri="{FF2B5EF4-FFF2-40B4-BE49-F238E27FC236}">
                <a16:creationId xmlns="" xmlns:a16="http://schemas.microsoft.com/office/drawing/2014/main" id="{BBED6CBD-CA65-43C3-BD33-805438FBB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6391" name="AutoShape 135">
            <a:extLst>
              <a:ext uri="{FF2B5EF4-FFF2-40B4-BE49-F238E27FC236}">
                <a16:creationId xmlns="" xmlns:a16="http://schemas.microsoft.com/office/drawing/2014/main" id="{5C2A1AA2-658C-49BE-B33A-4D0DEC70477C}"/>
              </a:ext>
            </a:extLst>
          </p:cNvPr>
          <p:cNvCxnSpPr>
            <a:cxnSpLocks noChangeShapeType="1"/>
            <a:stCxn id="19589" idx="6"/>
            <a:endCxn id="19590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92" name="Text Box 136">
            <a:extLst>
              <a:ext uri="{FF2B5EF4-FFF2-40B4-BE49-F238E27FC236}">
                <a16:creationId xmlns="" xmlns:a16="http://schemas.microsoft.com/office/drawing/2014/main" id="{C7D44FCE-4382-4962-A1D5-5381E21EF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33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19593" name="Text Box 137">
            <a:extLst>
              <a:ext uri="{FF2B5EF4-FFF2-40B4-BE49-F238E27FC236}">
                <a16:creationId xmlns="" xmlns:a16="http://schemas.microsoft.com/office/drawing/2014/main" id="{0B87F567-5343-4842-8A34-25C3D2161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09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19594" name="Text Box 138">
            <a:extLst>
              <a:ext uri="{FF2B5EF4-FFF2-40B4-BE49-F238E27FC236}">
                <a16:creationId xmlns="" xmlns:a16="http://schemas.microsoft.com/office/drawing/2014/main" id="{57844DED-23F3-492A-A421-DF80F3384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609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19595" name="Oval 139">
            <a:extLst>
              <a:ext uri="{FF2B5EF4-FFF2-40B4-BE49-F238E27FC236}">
                <a16:creationId xmlns="" xmlns:a16="http://schemas.microsoft.com/office/drawing/2014/main" id="{7E0F67EA-D170-4F56-8180-CD21EDE521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9596" name="Oval 140">
            <a:extLst>
              <a:ext uri="{FF2B5EF4-FFF2-40B4-BE49-F238E27FC236}">
                <a16:creationId xmlns="" xmlns:a16="http://schemas.microsoft.com/office/drawing/2014/main" id="{FF639B9B-3450-463B-90AC-833500E17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6397" name="AutoShape 141">
            <a:extLst>
              <a:ext uri="{FF2B5EF4-FFF2-40B4-BE49-F238E27FC236}">
                <a16:creationId xmlns="" xmlns:a16="http://schemas.microsoft.com/office/drawing/2014/main" id="{E58D9167-28B9-450E-BC1A-F2D2868DC0C9}"/>
              </a:ext>
            </a:extLst>
          </p:cNvPr>
          <p:cNvCxnSpPr>
            <a:cxnSpLocks noChangeShapeType="1"/>
            <a:stCxn id="19595" idx="6"/>
            <a:endCxn id="19596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98" name="Text Box 142">
            <a:extLst>
              <a:ext uri="{FF2B5EF4-FFF2-40B4-BE49-F238E27FC236}">
                <a16:creationId xmlns="" xmlns:a16="http://schemas.microsoft.com/office/drawing/2014/main" id="{1C7AE4F6-7DF9-4F8A-945B-19C68B9DC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67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9599" name="Text Box 143">
            <a:extLst>
              <a:ext uri="{FF2B5EF4-FFF2-40B4-BE49-F238E27FC236}">
                <a16:creationId xmlns="" xmlns:a16="http://schemas.microsoft.com/office/drawing/2014/main" id="{E600E567-1FBC-4921-80EE-D3E935CB9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4343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19600" name="Text Box 144">
            <a:extLst>
              <a:ext uri="{FF2B5EF4-FFF2-40B4-BE49-F238E27FC236}">
                <a16:creationId xmlns="" xmlns:a16="http://schemas.microsoft.com/office/drawing/2014/main" id="{66FE9DDD-0E41-40B4-B162-8DD2CD9F0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1" y="43434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19601" name="Oval 145">
            <a:extLst>
              <a:ext uri="{FF2B5EF4-FFF2-40B4-BE49-F238E27FC236}">
                <a16:creationId xmlns="" xmlns:a16="http://schemas.microsoft.com/office/drawing/2014/main" id="{329B4030-9CF0-4B9B-BCFC-6976B1939B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9602" name="Oval 146">
            <a:extLst>
              <a:ext uri="{FF2B5EF4-FFF2-40B4-BE49-F238E27FC236}">
                <a16:creationId xmlns="" xmlns:a16="http://schemas.microsoft.com/office/drawing/2014/main" id="{26901BA2-71F7-4775-85E2-3DCE4F2D4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6403" name="AutoShape 147">
            <a:extLst>
              <a:ext uri="{FF2B5EF4-FFF2-40B4-BE49-F238E27FC236}">
                <a16:creationId xmlns="" xmlns:a16="http://schemas.microsoft.com/office/drawing/2014/main" id="{66425667-73A8-4B96-BDEF-1F0F1F69073B}"/>
              </a:ext>
            </a:extLst>
          </p:cNvPr>
          <p:cNvCxnSpPr>
            <a:cxnSpLocks noChangeShapeType="1"/>
            <a:stCxn id="19601" idx="6"/>
            <a:endCxn id="19602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604" name="Text Box 148">
            <a:extLst>
              <a:ext uri="{FF2B5EF4-FFF2-40B4-BE49-F238E27FC236}">
                <a16:creationId xmlns="" xmlns:a16="http://schemas.microsoft.com/office/drawing/2014/main" id="{028ABA6A-8660-423C-B31C-2F1DE9445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05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19605" name="Text Box 149">
            <a:extLst>
              <a:ext uri="{FF2B5EF4-FFF2-40B4-BE49-F238E27FC236}">
                <a16:creationId xmlns="" xmlns:a16="http://schemas.microsoft.com/office/drawing/2014/main" id="{612CE81F-FEF5-491F-BCCA-5CC81D41C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581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19606" name="Text Box 150">
            <a:extLst>
              <a:ext uri="{FF2B5EF4-FFF2-40B4-BE49-F238E27FC236}">
                <a16:creationId xmlns="" xmlns:a16="http://schemas.microsoft.com/office/drawing/2014/main" id="{E21B74B6-0162-4EA0-B596-B0BFCF018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1" y="3581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19607" name="Text Box 151">
            <a:extLst>
              <a:ext uri="{FF2B5EF4-FFF2-40B4-BE49-F238E27FC236}">
                <a16:creationId xmlns="" xmlns:a16="http://schemas.microsoft.com/office/drawing/2014/main" id="{BB83A287-FB99-49F5-A15C-C1E80CCA7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1"/>
            <a:ext cx="266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Add Edge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2DC17C8-A294-4F03-909D-21E62925D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70C295-9642-436B-B0BD-523B368A39CE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val 26">
            <a:extLst>
              <a:ext uri="{FF2B5EF4-FFF2-40B4-BE49-F238E27FC236}">
                <a16:creationId xmlns="" xmlns:a16="http://schemas.microsoft.com/office/drawing/2014/main" id="{2CF54BA2-1487-4BEE-8B3F-42D0950974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483" name="Oval 27">
            <a:extLst>
              <a:ext uri="{FF2B5EF4-FFF2-40B4-BE49-F238E27FC236}">
                <a16:creationId xmlns="" xmlns:a16="http://schemas.microsoft.com/office/drawing/2014/main" id="{8A6F6345-1C75-4654-9960-B3F88F8C4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7284" name="AutoShape 28">
            <a:extLst>
              <a:ext uri="{FF2B5EF4-FFF2-40B4-BE49-F238E27FC236}">
                <a16:creationId xmlns="" xmlns:a16="http://schemas.microsoft.com/office/drawing/2014/main" id="{EC3253DE-0411-43AA-99CA-33016FC360BC}"/>
              </a:ext>
            </a:extLst>
          </p:cNvPr>
          <p:cNvCxnSpPr>
            <a:cxnSpLocks noChangeShapeType="1"/>
            <a:stCxn id="20482" idx="6"/>
            <a:endCxn id="20483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5" name="Text Box 29">
            <a:extLst>
              <a:ext uri="{FF2B5EF4-FFF2-40B4-BE49-F238E27FC236}">
                <a16:creationId xmlns="" xmlns:a16="http://schemas.microsoft.com/office/drawing/2014/main" id="{B96997F2-805F-41CF-A041-0CB5F9E39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20486" name="Oval 30">
            <a:extLst>
              <a:ext uri="{FF2B5EF4-FFF2-40B4-BE49-F238E27FC236}">
                <a16:creationId xmlns="" xmlns:a16="http://schemas.microsoft.com/office/drawing/2014/main" id="{1D33821F-266D-4D4E-AF53-AA07B7278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487" name="Oval 31">
            <a:extLst>
              <a:ext uri="{FF2B5EF4-FFF2-40B4-BE49-F238E27FC236}">
                <a16:creationId xmlns="" xmlns:a16="http://schemas.microsoft.com/office/drawing/2014/main" id="{155971D1-FEC8-4895-B7C3-F8CDBD10E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488" name="Oval 32">
            <a:extLst>
              <a:ext uri="{FF2B5EF4-FFF2-40B4-BE49-F238E27FC236}">
                <a16:creationId xmlns="" xmlns:a16="http://schemas.microsoft.com/office/drawing/2014/main" id="{23C1C181-33E4-4357-AD1E-54F26C42A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489" name="Oval 33">
            <a:extLst>
              <a:ext uri="{FF2B5EF4-FFF2-40B4-BE49-F238E27FC236}">
                <a16:creationId xmlns="" xmlns:a16="http://schemas.microsoft.com/office/drawing/2014/main" id="{1769740E-5765-4A54-B941-8BA957CF7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490" name="Oval 34">
            <a:extLst>
              <a:ext uri="{FF2B5EF4-FFF2-40B4-BE49-F238E27FC236}">
                <a16:creationId xmlns="" xmlns:a16="http://schemas.microsoft.com/office/drawing/2014/main" id="{6EAFB5FE-51CA-431D-B472-2CAB7F41D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7291" name="AutoShape 39">
            <a:extLst>
              <a:ext uri="{FF2B5EF4-FFF2-40B4-BE49-F238E27FC236}">
                <a16:creationId xmlns="" xmlns:a16="http://schemas.microsoft.com/office/drawing/2014/main" id="{3178691F-352E-4687-98CE-4F020BD0EDEB}"/>
              </a:ext>
            </a:extLst>
          </p:cNvPr>
          <p:cNvCxnSpPr>
            <a:cxnSpLocks noChangeShapeType="1"/>
            <a:stCxn id="20486" idx="4"/>
            <a:endCxn id="20490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292" name="AutoShape 41">
            <a:extLst>
              <a:ext uri="{FF2B5EF4-FFF2-40B4-BE49-F238E27FC236}">
                <a16:creationId xmlns="" xmlns:a16="http://schemas.microsoft.com/office/drawing/2014/main" id="{03CFE76C-FA5B-41AB-BE96-BC94B54A06F0}"/>
              </a:ext>
            </a:extLst>
          </p:cNvPr>
          <p:cNvCxnSpPr>
            <a:cxnSpLocks noChangeShapeType="1"/>
            <a:stCxn id="20483" idx="3"/>
            <a:endCxn id="20486" idx="7"/>
          </p:cNvCxnSpPr>
          <p:nvPr/>
        </p:nvCxnSpPr>
        <p:spPr bwMode="auto">
          <a:xfrm flipH="1">
            <a:off x="2905125" y="2447926"/>
            <a:ext cx="514350" cy="5905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293" name="AutoShape 42">
            <a:extLst>
              <a:ext uri="{FF2B5EF4-FFF2-40B4-BE49-F238E27FC236}">
                <a16:creationId xmlns="" xmlns:a16="http://schemas.microsoft.com/office/drawing/2014/main" id="{1142D155-D145-413F-8EEF-154A718B414E}"/>
              </a:ext>
            </a:extLst>
          </p:cNvPr>
          <p:cNvCxnSpPr>
            <a:cxnSpLocks noChangeShapeType="1"/>
            <a:stCxn id="20483" idx="4"/>
            <a:endCxn id="20489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4" name="Rectangle 71">
            <a:extLst>
              <a:ext uri="{FF2B5EF4-FFF2-40B4-BE49-F238E27FC236}">
                <a16:creationId xmlns="" xmlns:a16="http://schemas.microsoft.com/office/drawing/2014/main" id="{6D49EE01-95F5-4A0E-BA38-884B6C5D5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495" name="Oval 72">
            <a:extLst>
              <a:ext uri="{FF2B5EF4-FFF2-40B4-BE49-F238E27FC236}">
                <a16:creationId xmlns="" xmlns:a16="http://schemas.microsoft.com/office/drawing/2014/main" id="{FFBFC091-8C2E-46E2-AF23-B41BEAAB9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496" name="Oval 73">
            <a:extLst>
              <a:ext uri="{FF2B5EF4-FFF2-40B4-BE49-F238E27FC236}">
                <a16:creationId xmlns="" xmlns:a16="http://schemas.microsoft.com/office/drawing/2014/main" id="{1E0BD277-FCC7-4461-B5BD-A3984615B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497" name="Oval 74">
            <a:extLst>
              <a:ext uri="{FF2B5EF4-FFF2-40B4-BE49-F238E27FC236}">
                <a16:creationId xmlns="" xmlns:a16="http://schemas.microsoft.com/office/drawing/2014/main" id="{7F25CF7C-A3B5-4BDA-A9F6-0151F4705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7298" name="AutoShape 75">
            <a:extLst>
              <a:ext uri="{FF2B5EF4-FFF2-40B4-BE49-F238E27FC236}">
                <a16:creationId xmlns="" xmlns:a16="http://schemas.microsoft.com/office/drawing/2014/main" id="{87415072-4A64-41EF-8DD1-10731971CF3F}"/>
              </a:ext>
            </a:extLst>
          </p:cNvPr>
          <p:cNvCxnSpPr>
            <a:cxnSpLocks noChangeShapeType="1"/>
            <a:stCxn id="20488" idx="6"/>
            <a:endCxn id="20495" idx="3"/>
          </p:cNvCxnSpPr>
          <p:nvPr/>
        </p:nvCxnSpPr>
        <p:spPr bwMode="auto">
          <a:xfrm flipV="1">
            <a:off x="2362202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299" name="AutoShape 76">
            <a:extLst>
              <a:ext uri="{FF2B5EF4-FFF2-40B4-BE49-F238E27FC236}">
                <a16:creationId xmlns="" xmlns:a16="http://schemas.microsoft.com/office/drawing/2014/main" id="{8F1ABC03-8529-47AE-AFCD-C735E5AEE358}"/>
              </a:ext>
            </a:extLst>
          </p:cNvPr>
          <p:cNvCxnSpPr>
            <a:cxnSpLocks noChangeShapeType="1"/>
            <a:stCxn id="20488" idx="2"/>
            <a:endCxn id="20496" idx="5"/>
          </p:cNvCxnSpPr>
          <p:nvPr/>
        </p:nvCxnSpPr>
        <p:spPr bwMode="auto">
          <a:xfrm flipH="1" flipV="1">
            <a:off x="1304927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300" name="AutoShape 77">
            <a:extLst>
              <a:ext uri="{FF2B5EF4-FFF2-40B4-BE49-F238E27FC236}">
                <a16:creationId xmlns="" xmlns:a16="http://schemas.microsoft.com/office/drawing/2014/main" id="{B88D64C3-4C38-45B6-BA85-9A7686E8703F}"/>
              </a:ext>
            </a:extLst>
          </p:cNvPr>
          <p:cNvCxnSpPr>
            <a:cxnSpLocks noChangeShapeType="1"/>
            <a:stCxn id="20487" idx="1"/>
            <a:endCxn id="20497" idx="5"/>
          </p:cNvCxnSpPr>
          <p:nvPr/>
        </p:nvCxnSpPr>
        <p:spPr bwMode="auto">
          <a:xfrm flipH="1" flipV="1">
            <a:off x="542925" y="3286126"/>
            <a:ext cx="285750" cy="3619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301" name="AutoShape 78">
            <a:extLst>
              <a:ext uri="{FF2B5EF4-FFF2-40B4-BE49-F238E27FC236}">
                <a16:creationId xmlns="" xmlns:a16="http://schemas.microsoft.com/office/drawing/2014/main" id="{9B6F050A-3AE5-491C-B67E-7501DB651C37}"/>
              </a:ext>
            </a:extLst>
          </p:cNvPr>
          <p:cNvCxnSpPr>
            <a:cxnSpLocks noChangeShapeType="1"/>
            <a:stCxn id="20495" idx="1"/>
            <a:endCxn id="20490" idx="5"/>
          </p:cNvCxnSpPr>
          <p:nvPr/>
        </p:nvCxnSpPr>
        <p:spPr bwMode="auto">
          <a:xfrm flipH="1" flipV="1">
            <a:off x="2905125" y="4429126"/>
            <a:ext cx="438150" cy="6667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302" name="AutoShape 80">
            <a:extLst>
              <a:ext uri="{FF2B5EF4-FFF2-40B4-BE49-F238E27FC236}">
                <a16:creationId xmlns="" xmlns:a16="http://schemas.microsoft.com/office/drawing/2014/main" id="{08450164-2ED1-4004-824F-9CDD81AA77A4}"/>
              </a:ext>
            </a:extLst>
          </p:cNvPr>
          <p:cNvCxnSpPr>
            <a:cxnSpLocks noChangeShapeType="1"/>
            <a:stCxn id="20497" idx="7"/>
            <a:endCxn id="20482" idx="2"/>
          </p:cNvCxnSpPr>
          <p:nvPr/>
        </p:nvCxnSpPr>
        <p:spPr bwMode="auto">
          <a:xfrm flipV="1">
            <a:off x="542927" y="2286001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3" name="Text Box 81">
            <a:extLst>
              <a:ext uri="{FF2B5EF4-FFF2-40B4-BE49-F238E27FC236}">
                <a16:creationId xmlns="" xmlns:a16="http://schemas.microsoft.com/office/drawing/2014/main" id="{A12F12DC-8361-4AF1-9AF8-98C397B48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20504" name="Text Box 82">
            <a:extLst>
              <a:ext uri="{FF2B5EF4-FFF2-40B4-BE49-F238E27FC236}">
                <a16:creationId xmlns="" xmlns:a16="http://schemas.microsoft.com/office/drawing/2014/main" id="{39B8A1AE-D3C9-4D26-AFC4-4B9643D3A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20505" name="Text Box 84">
            <a:extLst>
              <a:ext uri="{FF2B5EF4-FFF2-40B4-BE49-F238E27FC236}">
                <a16:creationId xmlns="" xmlns:a16="http://schemas.microsoft.com/office/drawing/2014/main" id="{DFAFFEC5-E148-4722-A152-BCCA85A02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14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20506" name="Text Box 85">
            <a:extLst>
              <a:ext uri="{FF2B5EF4-FFF2-40B4-BE49-F238E27FC236}">
                <a16:creationId xmlns="" xmlns:a16="http://schemas.microsoft.com/office/drawing/2014/main" id="{1566A5D0-452A-4B4D-9548-070112F1A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90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20507" name="Text Box 86">
            <a:extLst>
              <a:ext uri="{FF2B5EF4-FFF2-40B4-BE49-F238E27FC236}">
                <a16:creationId xmlns="" xmlns:a16="http://schemas.microsoft.com/office/drawing/2014/main" id="{45EBD3C1-6D4C-49EB-A44C-A5175C65F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20508" name="Text Box 88">
            <a:extLst>
              <a:ext uri="{FF2B5EF4-FFF2-40B4-BE49-F238E27FC236}">
                <a16:creationId xmlns="" xmlns:a16="http://schemas.microsoft.com/office/drawing/2014/main" id="{5CA56987-C281-44BD-827F-0967B0B66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638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20509" name="Text Box 90">
            <a:extLst>
              <a:ext uri="{FF2B5EF4-FFF2-40B4-BE49-F238E27FC236}">
                <a16:creationId xmlns="" xmlns:a16="http://schemas.microsoft.com/office/drawing/2014/main" id="{DCE77C74-7027-4895-98C3-D4A154DAA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715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20510" name="Text Box 93">
            <a:extLst>
              <a:ext uri="{FF2B5EF4-FFF2-40B4-BE49-F238E27FC236}">
                <a16:creationId xmlns="" xmlns:a16="http://schemas.microsoft.com/office/drawing/2014/main" id="{A44F25F5-7E77-4E36-9EB3-A88C26D8E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62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20511" name="Text Box 96">
            <a:extLst>
              <a:ext uri="{FF2B5EF4-FFF2-40B4-BE49-F238E27FC236}">
                <a16:creationId xmlns="" xmlns:a16="http://schemas.microsoft.com/office/drawing/2014/main" id="{662A8E0E-08C6-44F6-B7AD-77BC2FDA1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20512" name="Text Box 97">
            <a:extLst>
              <a:ext uri="{FF2B5EF4-FFF2-40B4-BE49-F238E27FC236}">
                <a16:creationId xmlns="" xmlns:a16="http://schemas.microsoft.com/office/drawing/2014/main" id="{F9334774-1A04-4A71-BC21-4088666E6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2133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20513" name="Text Box 98">
            <a:extLst>
              <a:ext uri="{FF2B5EF4-FFF2-40B4-BE49-F238E27FC236}">
                <a16:creationId xmlns="" xmlns:a16="http://schemas.microsoft.com/office/drawing/2014/main" id="{32CF6DC1-5FA2-4E7D-AF05-83AEC8354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1" y="2133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20514" name="Text Box 99">
            <a:extLst>
              <a:ext uri="{FF2B5EF4-FFF2-40B4-BE49-F238E27FC236}">
                <a16:creationId xmlns="" xmlns:a16="http://schemas.microsoft.com/office/drawing/2014/main" id="{8A698258-7B71-44D0-826D-D748D51DE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7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20515" name="Text Box 100">
            <a:extLst>
              <a:ext uri="{FF2B5EF4-FFF2-40B4-BE49-F238E27FC236}">
                <a16:creationId xmlns="" xmlns:a16="http://schemas.microsoft.com/office/drawing/2014/main" id="{CD86D458-298B-441E-ACA9-7B5BA7C24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20516" name="Text Box 101">
            <a:extLst>
              <a:ext uri="{FF2B5EF4-FFF2-40B4-BE49-F238E27FC236}">
                <a16:creationId xmlns="" xmlns:a16="http://schemas.microsoft.com/office/drawing/2014/main" id="{C15E9FF4-8C0C-4948-8BF6-8D37532EB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1" y="31242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20517" name="Text Box 102">
            <a:extLst>
              <a:ext uri="{FF2B5EF4-FFF2-40B4-BE49-F238E27FC236}">
                <a16:creationId xmlns="" xmlns:a16="http://schemas.microsoft.com/office/drawing/2014/main" id="{DE04B9B2-0A2F-4031-843D-A1E26CD20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20518" name="Text Box 103">
            <a:extLst>
              <a:ext uri="{FF2B5EF4-FFF2-40B4-BE49-F238E27FC236}">
                <a16:creationId xmlns="" xmlns:a16="http://schemas.microsoft.com/office/drawing/2014/main" id="{4DD778B2-69AF-4924-B9F6-4BCBA1D33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20519" name="Text Box 104">
            <a:extLst>
              <a:ext uri="{FF2B5EF4-FFF2-40B4-BE49-F238E27FC236}">
                <a16:creationId xmlns="" xmlns:a16="http://schemas.microsoft.com/office/drawing/2014/main" id="{35663220-A147-4330-9E66-993245C3A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05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20520" name="Text Box 105">
            <a:extLst>
              <a:ext uri="{FF2B5EF4-FFF2-40B4-BE49-F238E27FC236}">
                <a16:creationId xmlns="" xmlns:a16="http://schemas.microsoft.com/office/drawing/2014/main" id="{A166C5E8-BE2C-4962-A03A-E7731B373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912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20521" name="Oval 151">
            <a:extLst>
              <a:ext uri="{FF2B5EF4-FFF2-40B4-BE49-F238E27FC236}">
                <a16:creationId xmlns="" xmlns:a16="http://schemas.microsoft.com/office/drawing/2014/main" id="{AF3DEEEE-22E7-4A0B-855F-67EB6B5F9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0" y="2133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522" name="Oval 152">
            <a:extLst>
              <a:ext uri="{FF2B5EF4-FFF2-40B4-BE49-F238E27FC236}">
                <a16:creationId xmlns="" xmlns:a16="http://schemas.microsoft.com/office/drawing/2014/main" id="{18A25D77-962A-465F-ABB8-F75B2A8F6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133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7323" name="AutoShape 153">
            <a:extLst>
              <a:ext uri="{FF2B5EF4-FFF2-40B4-BE49-F238E27FC236}">
                <a16:creationId xmlns="" xmlns:a16="http://schemas.microsoft.com/office/drawing/2014/main" id="{705C8C39-749F-4DDE-88DF-EFAAA07B5FD3}"/>
              </a:ext>
            </a:extLst>
          </p:cNvPr>
          <p:cNvCxnSpPr>
            <a:cxnSpLocks noChangeShapeType="1"/>
            <a:stCxn id="20521" idx="6"/>
            <a:endCxn id="20522" idx="2"/>
          </p:cNvCxnSpPr>
          <p:nvPr/>
        </p:nvCxnSpPr>
        <p:spPr bwMode="auto">
          <a:xfrm>
            <a:off x="6934200" y="23622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24" name="Text Box 154">
            <a:extLst>
              <a:ext uri="{FF2B5EF4-FFF2-40B4-BE49-F238E27FC236}">
                <a16:creationId xmlns="" xmlns:a16="http://schemas.microsoft.com/office/drawing/2014/main" id="{0A78953F-0092-48B4-B0CC-A98540578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133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20525" name="Oval 155">
            <a:extLst>
              <a:ext uri="{FF2B5EF4-FFF2-40B4-BE49-F238E27FC236}">
                <a16:creationId xmlns="" xmlns:a16="http://schemas.microsoft.com/office/drawing/2014/main" id="{853AD5FD-120D-4BBE-9806-9B7114612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526" name="Oval 156">
            <a:extLst>
              <a:ext uri="{FF2B5EF4-FFF2-40B4-BE49-F238E27FC236}">
                <a16:creationId xmlns="" xmlns:a16="http://schemas.microsoft.com/office/drawing/2014/main" id="{1B42D4E9-2FCF-48AC-8AC7-691F391C7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527" name="Oval 157">
            <a:extLst>
              <a:ext uri="{FF2B5EF4-FFF2-40B4-BE49-F238E27FC236}">
                <a16:creationId xmlns="" xmlns:a16="http://schemas.microsoft.com/office/drawing/2014/main" id="{50B2C661-D5EA-4667-98C1-5C212A645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528" name="Oval 158">
            <a:extLst>
              <a:ext uri="{FF2B5EF4-FFF2-40B4-BE49-F238E27FC236}">
                <a16:creationId xmlns="" xmlns:a16="http://schemas.microsoft.com/office/drawing/2014/main" id="{930A0B99-B1D7-4C48-BB63-42BC3B42F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529" name="Oval 159">
            <a:extLst>
              <a:ext uri="{FF2B5EF4-FFF2-40B4-BE49-F238E27FC236}">
                <a16:creationId xmlns="" xmlns:a16="http://schemas.microsoft.com/office/drawing/2014/main" id="{35727A5E-5239-4E54-A918-D2D6DFA76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7330" name="AutoShape 160">
            <a:extLst>
              <a:ext uri="{FF2B5EF4-FFF2-40B4-BE49-F238E27FC236}">
                <a16:creationId xmlns="" xmlns:a16="http://schemas.microsoft.com/office/drawing/2014/main" id="{809E6C5E-CFAF-4F7D-AC63-8FC291C3C616}"/>
              </a:ext>
            </a:extLst>
          </p:cNvPr>
          <p:cNvCxnSpPr>
            <a:cxnSpLocks noChangeShapeType="1"/>
            <a:stCxn id="20521" idx="3"/>
            <a:endCxn id="20526" idx="7"/>
          </p:cNvCxnSpPr>
          <p:nvPr/>
        </p:nvCxnSpPr>
        <p:spPr bwMode="auto">
          <a:xfrm flipH="1">
            <a:off x="5876925" y="2524126"/>
            <a:ext cx="666750" cy="12001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331" name="AutoShape 161">
            <a:extLst>
              <a:ext uri="{FF2B5EF4-FFF2-40B4-BE49-F238E27FC236}">
                <a16:creationId xmlns="" xmlns:a16="http://schemas.microsoft.com/office/drawing/2014/main" id="{3D2D1C13-3721-40BD-ADBE-6D8AE24BCE27}"/>
              </a:ext>
            </a:extLst>
          </p:cNvPr>
          <p:cNvCxnSpPr>
            <a:cxnSpLocks noChangeShapeType="1"/>
            <a:stCxn id="20526" idx="5"/>
            <a:endCxn id="20527" idx="1"/>
          </p:cNvCxnSpPr>
          <p:nvPr/>
        </p:nvCxnSpPr>
        <p:spPr bwMode="auto">
          <a:xfrm>
            <a:off x="5876925" y="4048126"/>
            <a:ext cx="819150" cy="18097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332" name="AutoShape 162">
            <a:extLst>
              <a:ext uri="{FF2B5EF4-FFF2-40B4-BE49-F238E27FC236}">
                <a16:creationId xmlns="" xmlns:a16="http://schemas.microsoft.com/office/drawing/2014/main" id="{D1944F7F-95AD-4BE8-B737-DFCAE9692A4C}"/>
              </a:ext>
            </a:extLst>
          </p:cNvPr>
          <p:cNvCxnSpPr>
            <a:cxnSpLocks noChangeShapeType="1"/>
            <a:stCxn id="20527" idx="7"/>
            <a:endCxn id="20529" idx="4"/>
          </p:cNvCxnSpPr>
          <p:nvPr/>
        </p:nvCxnSpPr>
        <p:spPr bwMode="auto">
          <a:xfrm flipV="1">
            <a:off x="7019926" y="4572001"/>
            <a:ext cx="447675" cy="128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333" name="AutoShape 163">
            <a:extLst>
              <a:ext uri="{FF2B5EF4-FFF2-40B4-BE49-F238E27FC236}">
                <a16:creationId xmlns="" xmlns:a16="http://schemas.microsoft.com/office/drawing/2014/main" id="{03C6C11B-48B3-46A7-95E8-A70891B3D8C2}"/>
              </a:ext>
            </a:extLst>
          </p:cNvPr>
          <p:cNvCxnSpPr>
            <a:cxnSpLocks noChangeShapeType="1"/>
            <a:stCxn id="20528" idx="3"/>
            <a:endCxn id="20529" idx="7"/>
          </p:cNvCxnSpPr>
          <p:nvPr/>
        </p:nvCxnSpPr>
        <p:spPr bwMode="auto">
          <a:xfrm flipH="1">
            <a:off x="7629525" y="3514726"/>
            <a:ext cx="438150" cy="6667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334" name="AutoShape 164">
            <a:extLst>
              <a:ext uri="{FF2B5EF4-FFF2-40B4-BE49-F238E27FC236}">
                <a16:creationId xmlns="" xmlns:a16="http://schemas.microsoft.com/office/drawing/2014/main" id="{59C5500B-F48B-4183-A2F4-80A54B2C9920}"/>
              </a:ext>
            </a:extLst>
          </p:cNvPr>
          <p:cNvCxnSpPr>
            <a:cxnSpLocks noChangeShapeType="1"/>
            <a:stCxn id="20525" idx="4"/>
            <a:endCxn id="20529" idx="0"/>
          </p:cNvCxnSpPr>
          <p:nvPr/>
        </p:nvCxnSpPr>
        <p:spPr bwMode="auto">
          <a:xfrm>
            <a:off x="7467600" y="35052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335" name="AutoShape 165">
            <a:extLst>
              <a:ext uri="{FF2B5EF4-FFF2-40B4-BE49-F238E27FC236}">
                <a16:creationId xmlns="" xmlns:a16="http://schemas.microsoft.com/office/drawing/2014/main" id="{34391188-C300-4B2F-8AAE-ED1EC475BD74}"/>
              </a:ext>
            </a:extLst>
          </p:cNvPr>
          <p:cNvCxnSpPr>
            <a:cxnSpLocks noChangeShapeType="1"/>
            <a:stCxn id="20521" idx="4"/>
            <a:endCxn id="20527" idx="0"/>
          </p:cNvCxnSpPr>
          <p:nvPr/>
        </p:nvCxnSpPr>
        <p:spPr bwMode="auto">
          <a:xfrm>
            <a:off x="6705600" y="2590800"/>
            <a:ext cx="152400" cy="3200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336" name="AutoShape 166">
            <a:extLst>
              <a:ext uri="{FF2B5EF4-FFF2-40B4-BE49-F238E27FC236}">
                <a16:creationId xmlns="" xmlns:a16="http://schemas.microsoft.com/office/drawing/2014/main" id="{E50398D3-57F6-4790-9838-1A3E70E55F5E}"/>
              </a:ext>
            </a:extLst>
          </p:cNvPr>
          <p:cNvCxnSpPr>
            <a:cxnSpLocks noChangeShapeType="1"/>
            <a:stCxn id="20522" idx="3"/>
            <a:endCxn id="20525" idx="7"/>
          </p:cNvCxnSpPr>
          <p:nvPr/>
        </p:nvCxnSpPr>
        <p:spPr bwMode="auto">
          <a:xfrm flipH="1">
            <a:off x="7629525" y="2524126"/>
            <a:ext cx="514350" cy="5905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337" name="AutoShape 167">
            <a:extLst>
              <a:ext uri="{FF2B5EF4-FFF2-40B4-BE49-F238E27FC236}">
                <a16:creationId xmlns="" xmlns:a16="http://schemas.microsoft.com/office/drawing/2014/main" id="{42F71713-EB5A-4F6A-BFAA-AEFA4F28D5AA}"/>
              </a:ext>
            </a:extLst>
          </p:cNvPr>
          <p:cNvCxnSpPr>
            <a:cxnSpLocks noChangeShapeType="1"/>
            <a:stCxn id="20522" idx="4"/>
            <a:endCxn id="20528" idx="0"/>
          </p:cNvCxnSpPr>
          <p:nvPr/>
        </p:nvCxnSpPr>
        <p:spPr bwMode="auto">
          <a:xfrm flipH="1">
            <a:off x="8229600" y="25908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38" name="Oval 168">
            <a:extLst>
              <a:ext uri="{FF2B5EF4-FFF2-40B4-BE49-F238E27FC236}">
                <a16:creationId xmlns="" xmlns:a16="http://schemas.microsoft.com/office/drawing/2014/main" id="{7BE1992B-E180-4B67-BEFE-74EDE58DD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510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539" name="Oval 169">
            <a:extLst>
              <a:ext uri="{FF2B5EF4-FFF2-40B4-BE49-F238E27FC236}">
                <a16:creationId xmlns="" xmlns:a16="http://schemas.microsoft.com/office/drawing/2014/main" id="{009384F1-03A2-408F-9112-67B528ACC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334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540" name="Oval 170">
            <a:extLst>
              <a:ext uri="{FF2B5EF4-FFF2-40B4-BE49-F238E27FC236}">
                <a16:creationId xmlns="" xmlns:a16="http://schemas.microsoft.com/office/drawing/2014/main" id="{8DC8E532-6DE8-4C45-8648-57F053056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7341" name="AutoShape 171">
            <a:extLst>
              <a:ext uri="{FF2B5EF4-FFF2-40B4-BE49-F238E27FC236}">
                <a16:creationId xmlns="" xmlns:a16="http://schemas.microsoft.com/office/drawing/2014/main" id="{D78E0796-6319-474E-9549-A6555AE059C6}"/>
              </a:ext>
            </a:extLst>
          </p:cNvPr>
          <p:cNvCxnSpPr>
            <a:cxnSpLocks noChangeShapeType="1"/>
            <a:stCxn id="20527" idx="6"/>
            <a:endCxn id="20538" idx="3"/>
          </p:cNvCxnSpPr>
          <p:nvPr/>
        </p:nvCxnSpPr>
        <p:spPr bwMode="auto">
          <a:xfrm flipV="1">
            <a:off x="7086602" y="54959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342" name="AutoShape 172">
            <a:extLst>
              <a:ext uri="{FF2B5EF4-FFF2-40B4-BE49-F238E27FC236}">
                <a16:creationId xmlns="" xmlns:a16="http://schemas.microsoft.com/office/drawing/2014/main" id="{8C447C6A-9ADB-43A7-8CFA-8099AC3EFB24}"/>
              </a:ext>
            </a:extLst>
          </p:cNvPr>
          <p:cNvCxnSpPr>
            <a:cxnSpLocks noChangeShapeType="1"/>
            <a:stCxn id="20527" idx="2"/>
            <a:endCxn id="20539" idx="5"/>
          </p:cNvCxnSpPr>
          <p:nvPr/>
        </p:nvCxnSpPr>
        <p:spPr bwMode="auto">
          <a:xfrm flipH="1" flipV="1">
            <a:off x="6029327" y="57245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343" name="AutoShape 173">
            <a:extLst>
              <a:ext uri="{FF2B5EF4-FFF2-40B4-BE49-F238E27FC236}">
                <a16:creationId xmlns="" xmlns:a16="http://schemas.microsoft.com/office/drawing/2014/main" id="{D3A69E85-EA96-49F6-802B-4521A7D50C96}"/>
              </a:ext>
            </a:extLst>
          </p:cNvPr>
          <p:cNvCxnSpPr>
            <a:cxnSpLocks noChangeShapeType="1"/>
            <a:stCxn id="20526" idx="1"/>
            <a:endCxn id="20540" idx="5"/>
          </p:cNvCxnSpPr>
          <p:nvPr/>
        </p:nvCxnSpPr>
        <p:spPr bwMode="auto">
          <a:xfrm flipH="1" flipV="1">
            <a:off x="5267325" y="3362326"/>
            <a:ext cx="285750" cy="3619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344" name="AutoShape 174">
            <a:extLst>
              <a:ext uri="{FF2B5EF4-FFF2-40B4-BE49-F238E27FC236}">
                <a16:creationId xmlns="" xmlns:a16="http://schemas.microsoft.com/office/drawing/2014/main" id="{722EEAD2-2498-48FA-AA75-3408FD4A45F0}"/>
              </a:ext>
            </a:extLst>
          </p:cNvPr>
          <p:cNvCxnSpPr>
            <a:cxnSpLocks noChangeShapeType="1"/>
            <a:stCxn id="20538" idx="1"/>
            <a:endCxn id="20529" idx="5"/>
          </p:cNvCxnSpPr>
          <p:nvPr/>
        </p:nvCxnSpPr>
        <p:spPr bwMode="auto">
          <a:xfrm flipH="1" flipV="1">
            <a:off x="7629525" y="4505326"/>
            <a:ext cx="438150" cy="6667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345" name="AutoShape 175">
            <a:extLst>
              <a:ext uri="{FF2B5EF4-FFF2-40B4-BE49-F238E27FC236}">
                <a16:creationId xmlns="" xmlns:a16="http://schemas.microsoft.com/office/drawing/2014/main" id="{1CE4C955-D74A-4EAE-ACB6-658A98CD0CE6}"/>
              </a:ext>
            </a:extLst>
          </p:cNvPr>
          <p:cNvCxnSpPr>
            <a:cxnSpLocks noChangeShapeType="1"/>
            <a:stCxn id="20528" idx="4"/>
            <a:endCxn id="20538" idx="0"/>
          </p:cNvCxnSpPr>
          <p:nvPr/>
        </p:nvCxnSpPr>
        <p:spPr bwMode="auto">
          <a:xfrm>
            <a:off x="8229600" y="3581400"/>
            <a:ext cx="0" cy="152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346" name="AutoShape 176">
            <a:extLst>
              <a:ext uri="{FF2B5EF4-FFF2-40B4-BE49-F238E27FC236}">
                <a16:creationId xmlns="" xmlns:a16="http://schemas.microsoft.com/office/drawing/2014/main" id="{F4E8FD02-DB6C-40FB-A075-AF5A481E7B63}"/>
              </a:ext>
            </a:extLst>
          </p:cNvPr>
          <p:cNvCxnSpPr>
            <a:cxnSpLocks noChangeShapeType="1"/>
            <a:stCxn id="20540" idx="7"/>
            <a:endCxn id="20521" idx="2"/>
          </p:cNvCxnSpPr>
          <p:nvPr/>
        </p:nvCxnSpPr>
        <p:spPr bwMode="auto">
          <a:xfrm flipV="1">
            <a:off x="5267327" y="2362201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47" name="Text Box 177">
            <a:extLst>
              <a:ext uri="{FF2B5EF4-FFF2-40B4-BE49-F238E27FC236}">
                <a16:creationId xmlns="" xmlns:a16="http://schemas.microsoft.com/office/drawing/2014/main" id="{0E9EAB90-BEC6-4133-AF9E-8272B5DC3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276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20548" name="Text Box 178">
            <a:extLst>
              <a:ext uri="{FF2B5EF4-FFF2-40B4-BE49-F238E27FC236}">
                <a16:creationId xmlns="" xmlns:a16="http://schemas.microsoft.com/office/drawing/2014/main" id="{ABC17F1D-BCA8-4A84-B1A8-30F055A68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657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20549" name="Text Box 179">
            <a:extLst>
              <a:ext uri="{FF2B5EF4-FFF2-40B4-BE49-F238E27FC236}">
                <a16:creationId xmlns="" xmlns:a16="http://schemas.microsoft.com/office/drawing/2014/main" id="{FBC57A1D-8021-40D9-9C46-58FAD2CF4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733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20550" name="Text Box 180">
            <a:extLst>
              <a:ext uri="{FF2B5EF4-FFF2-40B4-BE49-F238E27FC236}">
                <a16:creationId xmlns="" xmlns:a16="http://schemas.microsoft.com/office/drawing/2014/main" id="{FA1C98D4-1FF9-4FB8-A820-AEA31CB92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590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20551" name="Text Box 181">
            <a:extLst>
              <a:ext uri="{FF2B5EF4-FFF2-40B4-BE49-F238E27FC236}">
                <a16:creationId xmlns="" xmlns:a16="http://schemas.microsoft.com/office/drawing/2014/main" id="{49DA01A4-8A23-4C1F-A55A-E1CE40AB1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2667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20552" name="Text Box 182">
            <a:extLst>
              <a:ext uri="{FF2B5EF4-FFF2-40B4-BE49-F238E27FC236}">
                <a16:creationId xmlns="" xmlns:a16="http://schemas.microsoft.com/office/drawing/2014/main" id="{AE7AF85C-0C6C-41A1-B8E0-3B677D989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572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20553" name="Text Box 183">
            <a:extLst>
              <a:ext uri="{FF2B5EF4-FFF2-40B4-BE49-F238E27FC236}">
                <a16:creationId xmlns="" xmlns:a16="http://schemas.microsoft.com/office/drawing/2014/main" id="{2891E9C3-12D2-4422-AEB1-77E3202B4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4114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20554" name="Text Box 184">
            <a:extLst>
              <a:ext uri="{FF2B5EF4-FFF2-40B4-BE49-F238E27FC236}">
                <a16:creationId xmlns="" xmlns:a16="http://schemas.microsoft.com/office/drawing/2014/main" id="{3E93EFBD-90DC-4EFE-A7E9-E834316F7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715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20555" name="Text Box 185">
            <a:extLst>
              <a:ext uri="{FF2B5EF4-FFF2-40B4-BE49-F238E27FC236}">
                <a16:creationId xmlns="" xmlns:a16="http://schemas.microsoft.com/office/drawing/2014/main" id="{C0B15CB3-2725-41F0-A648-6F8AA77C3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953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20556" name="Text Box 186">
            <a:extLst>
              <a:ext uri="{FF2B5EF4-FFF2-40B4-BE49-F238E27FC236}">
                <a16:creationId xmlns="" xmlns:a16="http://schemas.microsoft.com/office/drawing/2014/main" id="{80E2D34A-EB4B-45E7-B350-4866C747A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791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20557" name="Text Box 187">
            <a:extLst>
              <a:ext uri="{FF2B5EF4-FFF2-40B4-BE49-F238E27FC236}">
                <a16:creationId xmlns="" xmlns:a16="http://schemas.microsoft.com/office/drawing/2014/main" id="{3A51A7B7-C8CF-4F00-8227-ECF24107F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572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20558" name="Text Box 188">
            <a:extLst>
              <a:ext uri="{FF2B5EF4-FFF2-40B4-BE49-F238E27FC236}">
                <a16:creationId xmlns="" xmlns:a16="http://schemas.microsoft.com/office/drawing/2014/main" id="{DEE4B61B-DD07-4BBE-9A07-82FE1597B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572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6</a:t>
            </a:r>
          </a:p>
        </p:txBody>
      </p:sp>
      <p:sp>
        <p:nvSpPr>
          <p:cNvPr id="20559" name="Text Box 189">
            <a:extLst>
              <a:ext uri="{FF2B5EF4-FFF2-40B4-BE49-F238E27FC236}">
                <a16:creationId xmlns="" xmlns:a16="http://schemas.microsoft.com/office/drawing/2014/main" id="{987B5C84-3D64-4B84-B7E2-7A37184E0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438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20560" name="Text Box 190">
            <a:extLst>
              <a:ext uri="{FF2B5EF4-FFF2-40B4-BE49-F238E27FC236}">
                <a16:creationId xmlns="" xmlns:a16="http://schemas.microsoft.com/office/drawing/2014/main" id="{6D5B369A-9BBC-4B23-9EF7-D0755D4D7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048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20561" name="Text Box 191">
            <a:extLst>
              <a:ext uri="{FF2B5EF4-FFF2-40B4-BE49-F238E27FC236}">
                <a16:creationId xmlns="" xmlns:a16="http://schemas.microsoft.com/office/drawing/2014/main" id="{6D1A00E2-E81E-4DB3-85B5-8C37CA4AC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962401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10</a:t>
            </a:r>
          </a:p>
        </p:txBody>
      </p:sp>
      <p:sp>
        <p:nvSpPr>
          <p:cNvPr id="20562" name="Text Box 192">
            <a:extLst>
              <a:ext uri="{FF2B5EF4-FFF2-40B4-BE49-F238E27FC236}">
                <a16:creationId xmlns="" xmlns:a16="http://schemas.microsoft.com/office/drawing/2014/main" id="{6AC7B57B-B27F-40C4-A1AE-030D7B02A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0480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20563" name="Text Box 193">
            <a:extLst>
              <a:ext uri="{FF2B5EF4-FFF2-40B4-BE49-F238E27FC236}">
                <a16:creationId xmlns="" xmlns:a16="http://schemas.microsoft.com/office/drawing/2014/main" id="{1CE9A56E-0271-490D-8D0B-63E7A3857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1" y="22098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20564" name="Text Box 194">
            <a:extLst>
              <a:ext uri="{FF2B5EF4-FFF2-40B4-BE49-F238E27FC236}">
                <a16:creationId xmlns="" xmlns:a16="http://schemas.microsoft.com/office/drawing/2014/main" id="{0BD534C0-3C7B-48D6-8284-29753B3C6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1" y="22098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20565" name="Text Box 195">
            <a:extLst>
              <a:ext uri="{FF2B5EF4-FFF2-40B4-BE49-F238E27FC236}">
                <a16:creationId xmlns="" xmlns:a16="http://schemas.microsoft.com/office/drawing/2014/main" id="{2DF69771-6205-44E3-B56D-809562192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7338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20566" name="Text Box 196">
            <a:extLst>
              <a:ext uri="{FF2B5EF4-FFF2-40B4-BE49-F238E27FC236}">
                <a16:creationId xmlns="" xmlns:a16="http://schemas.microsoft.com/office/drawing/2014/main" id="{A56A1760-7C85-4921-BD71-223C166BD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1242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20567" name="Text Box 197">
            <a:extLst>
              <a:ext uri="{FF2B5EF4-FFF2-40B4-BE49-F238E27FC236}">
                <a16:creationId xmlns="" xmlns:a16="http://schemas.microsoft.com/office/drawing/2014/main" id="{FB1786C2-22B2-477A-A40A-98321E3C3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1" y="32004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20568" name="Text Box 198">
            <a:extLst>
              <a:ext uri="{FF2B5EF4-FFF2-40B4-BE49-F238E27FC236}">
                <a16:creationId xmlns="" xmlns:a16="http://schemas.microsoft.com/office/drawing/2014/main" id="{DF51FE98-22EC-412F-BA47-47B4E9C88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1910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20569" name="Text Box 199">
            <a:extLst>
              <a:ext uri="{FF2B5EF4-FFF2-40B4-BE49-F238E27FC236}">
                <a16:creationId xmlns="" xmlns:a16="http://schemas.microsoft.com/office/drawing/2014/main" id="{9549E325-02DA-413F-96F7-0112F9836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4102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20570" name="Text Box 200">
            <a:extLst>
              <a:ext uri="{FF2B5EF4-FFF2-40B4-BE49-F238E27FC236}">
                <a16:creationId xmlns="" xmlns:a16="http://schemas.microsoft.com/office/drawing/2014/main" id="{86E4BFA0-EA8C-4DEA-8A33-70503D1A2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51816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20571" name="Text Box 201">
            <a:extLst>
              <a:ext uri="{FF2B5EF4-FFF2-40B4-BE49-F238E27FC236}">
                <a16:creationId xmlns="" xmlns:a16="http://schemas.microsoft.com/office/drawing/2014/main" id="{587CBFFB-CF85-490E-8AF9-961F44C43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8674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cxnSp>
        <p:nvCxnSpPr>
          <p:cNvPr id="97372" name="AutoShape 202">
            <a:extLst>
              <a:ext uri="{FF2B5EF4-FFF2-40B4-BE49-F238E27FC236}">
                <a16:creationId xmlns="" xmlns:a16="http://schemas.microsoft.com/office/drawing/2014/main" id="{13ECF1C2-BDE8-46EE-AE80-A35278CEA196}"/>
              </a:ext>
            </a:extLst>
          </p:cNvPr>
          <p:cNvCxnSpPr>
            <a:cxnSpLocks noChangeShapeType="1"/>
            <a:stCxn id="20526" idx="4"/>
            <a:endCxn id="20539" idx="0"/>
          </p:cNvCxnSpPr>
          <p:nvPr/>
        </p:nvCxnSpPr>
        <p:spPr bwMode="auto">
          <a:xfrm>
            <a:off x="5715000" y="4114800"/>
            <a:ext cx="15240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73" name="Text Box 203">
            <a:extLst>
              <a:ext uri="{FF2B5EF4-FFF2-40B4-BE49-F238E27FC236}">
                <a16:creationId xmlns="" xmlns:a16="http://schemas.microsoft.com/office/drawing/2014/main" id="{69F7C9AC-4C73-4AFB-B410-BA9EF73AF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1"/>
            <a:ext cx="3505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Minimum Spanning Tree</a:t>
            </a:r>
          </a:p>
        </p:txBody>
      </p:sp>
      <p:sp>
        <p:nvSpPr>
          <p:cNvPr id="20574" name="Text Box 204">
            <a:extLst>
              <a:ext uri="{FF2B5EF4-FFF2-40B4-BE49-F238E27FC236}">
                <a16:creationId xmlns="" xmlns:a16="http://schemas.microsoft.com/office/drawing/2014/main" id="{C4AE2430-6A2B-46C1-A768-FEB0A9CB7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57201"/>
            <a:ext cx="266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Complete Graph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90D4BA36-FEFA-41CF-B610-C401E5B8D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28DC23-5075-488A-9BAF-3A4C18CDDC3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5">
            <a:extLst>
              <a:ext uri="{FF2B5EF4-FFF2-40B4-BE49-F238E27FC236}">
                <a16:creationId xmlns="" xmlns:a16="http://schemas.microsoft.com/office/drawing/2014/main" id="{491C202C-306D-424A-8A5B-4BD5C1C23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1"/>
            <a:ext cx="9144000" cy="64633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CCCC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Analysis of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CCCC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Kruskal's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CCCC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 Algorithm</a:t>
            </a:r>
          </a:p>
        </p:txBody>
      </p:sp>
      <p:sp>
        <p:nvSpPr>
          <p:cNvPr id="21507" name="Rectangle 6">
            <a:extLst>
              <a:ext uri="{FF2B5EF4-FFF2-40B4-BE49-F238E27FC236}">
                <a16:creationId xmlns="" xmlns:a16="http://schemas.microsoft.com/office/drawing/2014/main" id="{4D7E9635-9680-4489-ABB4-D0EBD2F29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2000"/>
            <a:ext cx="91440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00CCCC">
                  <a:lumMod val="60000"/>
                  <a:lumOff val="4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1508" name="Text Box 11">
            <a:extLst>
              <a:ext uri="{FF2B5EF4-FFF2-40B4-BE49-F238E27FC236}">
                <a16:creationId xmlns="" xmlns:a16="http://schemas.microsoft.com/office/drawing/2014/main" id="{59B66434-FD17-47D2-A0EE-429CCA1B1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6106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Running Time =  O(m log n)             (m = edges, n = nodes)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Testing if an edge creates a cycle can be slow.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This algorithm works best, of course, if the number of edges is kept to a minimum.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="" xmlns:a16="http://schemas.microsoft.com/office/drawing/2014/main" id="{91E63882-6D32-4E12-9CFF-DC711194B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76201"/>
            <a:ext cx="5334000" cy="64633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CCCC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Prim's Algorithm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="" xmlns:a16="http://schemas.microsoft.com/office/drawing/2014/main" id="{D209328F-6AE0-4F35-87DB-9612697A5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2000"/>
            <a:ext cx="91440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00CCCC">
                  <a:lumMod val="60000"/>
                  <a:lumOff val="4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2532" name="Text Box 4">
            <a:extLst>
              <a:ext uri="{FF2B5EF4-FFF2-40B4-BE49-F238E27FC236}">
                <a16:creationId xmlns="" xmlns:a16="http://schemas.microsoft.com/office/drawing/2014/main" id="{7D029FA5-C15E-42D8-BFFB-A94CCAEA6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871663"/>
            <a:ext cx="86106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This algorithm starts with one node.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One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by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one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adds a node that is unconnected to the new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graph</a:t>
            </a:r>
          </a:p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Each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time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selects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the node whose connecting edge has the smallest weight out of the available nodes’ connecting edges.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="" xmlns:a16="http://schemas.microsoft.com/office/drawing/2014/main" id="{6F523C79-B52E-4358-9600-8BA48F153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7" y="762002"/>
            <a:ext cx="824547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The steps are: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   1. The new graph is constructed - with one node from the old graph.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   2. While new graph has fewer than n nodes,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         1. Find the node from the old graph with the smallest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              connecting edge to the new graph,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         2. Add it to the new graph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Every step will have joined one node, so that at the end we will have one graph with all the nodes and it will be a minimum spanning tree of the original graph.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="" xmlns:a16="http://schemas.microsoft.com/office/drawing/2014/main" id="{10A9D30E-F12F-4345-9942-ED9E20460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773312"/>
            <a:ext cx="8001000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The algorithm starts with a tree consisting of a single vertex, and continuously increases its size one edge at a time, until it spans all vertices.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 Input: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 A non-empty connected weighted graph with vertices V and edges 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 I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nitialize: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V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new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 = {x}, where x is an arbitrary node (starting point) from V,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new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 = {}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Repeat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 until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V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new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 = V: 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Choose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 an edge {u, v} with minimal weight such that u is in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V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new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 and v is not (if there are multiple edges with the same weight, any of them may be picked)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Add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 v to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V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new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, and {u, v} to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new</a:t>
            </a: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Output: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V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new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 and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new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 describe a minimal spanning tree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="" xmlns:a16="http://schemas.microsoft.com/office/drawing/2014/main" id="{88E57D08-649E-4ED4-AD7E-7DCD7CFCFF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Property 1 of spanning trees 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="" xmlns:a16="http://schemas.microsoft.com/office/drawing/2014/main" id="{C7AEF3C5-33DA-401D-91C9-C4E00205A00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914400"/>
            <a:ext cx="7772400" cy="1981200"/>
          </a:xfrm>
        </p:spPr>
        <p:txBody>
          <a:bodyPr/>
          <a:lstStyle/>
          <a:p>
            <a:pPr eaLnBrk="1" hangingPunct="1">
              <a:buFont typeface="Monotype Sorts" pitchFamily="-110" charset="2"/>
              <a:buChar char="ä"/>
              <a:defRPr/>
            </a:pPr>
            <a:r>
              <a:rPr lang="en-US" sz="2800"/>
              <a:t>Graph: G = (V,E) , Spanning tree: T = (V,E</a:t>
            </a:r>
            <a:r>
              <a:rPr lang="en-US" sz="2800" baseline="-25000"/>
              <a:t>T</a:t>
            </a:r>
            <a:r>
              <a:rPr lang="en-US" sz="2800"/>
              <a:t>,R)</a:t>
            </a:r>
          </a:p>
          <a:p>
            <a:pPr eaLnBrk="1" hangingPunct="1">
              <a:buFont typeface="Monotype Sorts" pitchFamily="-110" charset="2"/>
              <a:buChar char="ä"/>
              <a:defRPr/>
            </a:pPr>
            <a:r>
              <a:rPr lang="en-US" sz="2800"/>
              <a:t>For any edge c in G but not in T, there is a simple cycle containing only edge c and edges in spanning tree.</a:t>
            </a:r>
          </a:p>
        </p:txBody>
      </p:sp>
      <p:sp>
        <p:nvSpPr>
          <p:cNvPr id="5124" name="Oval 49">
            <a:extLst>
              <a:ext uri="{FF2B5EF4-FFF2-40B4-BE49-F238E27FC236}">
                <a16:creationId xmlns="" xmlns:a16="http://schemas.microsoft.com/office/drawing/2014/main" id="{1312B317-E1C3-4C17-96E0-52FB7D097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163" y="4230689"/>
            <a:ext cx="131762" cy="13335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25" name="Oval 50">
            <a:extLst>
              <a:ext uri="{FF2B5EF4-FFF2-40B4-BE49-F238E27FC236}">
                <a16:creationId xmlns="" xmlns:a16="http://schemas.microsoft.com/office/drawing/2014/main" id="{D64B528A-BC30-4A42-8710-6BDCA4844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7938" y="4230689"/>
            <a:ext cx="131762" cy="13335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26" name="Oval 51">
            <a:extLst>
              <a:ext uri="{FF2B5EF4-FFF2-40B4-BE49-F238E27FC236}">
                <a16:creationId xmlns="" xmlns:a16="http://schemas.microsoft.com/office/drawing/2014/main" id="{88FDC3CD-E0E7-4786-A0A0-606C04806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5029201"/>
            <a:ext cx="131762" cy="13335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27" name="Oval 52">
            <a:extLst>
              <a:ext uri="{FF2B5EF4-FFF2-40B4-BE49-F238E27FC236}">
                <a16:creationId xmlns="" xmlns:a16="http://schemas.microsoft.com/office/drawing/2014/main" id="{7B16817F-59BA-4AF6-8FEB-126A5675E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2" y="5162550"/>
            <a:ext cx="131763" cy="13335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28" name="Oval 53">
            <a:extLst>
              <a:ext uri="{FF2B5EF4-FFF2-40B4-BE49-F238E27FC236}">
                <a16:creationId xmlns="" xmlns:a16="http://schemas.microsoft.com/office/drawing/2014/main" id="{3F621D5D-BF6D-498C-98F5-126942975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488" y="5829301"/>
            <a:ext cx="131762" cy="13335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29" name="Oval 54">
            <a:extLst>
              <a:ext uri="{FF2B5EF4-FFF2-40B4-BE49-F238E27FC236}">
                <a16:creationId xmlns="" xmlns:a16="http://schemas.microsoft.com/office/drawing/2014/main" id="{10D549DE-E2C9-43ED-B416-0532DD3F0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701" y="5762626"/>
            <a:ext cx="131763" cy="13335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30" name="Oval 55">
            <a:extLst>
              <a:ext uri="{FF2B5EF4-FFF2-40B4-BE49-F238E27FC236}">
                <a16:creationId xmlns="" xmlns:a16="http://schemas.microsoft.com/office/drawing/2014/main" id="{7DC0EB8C-1159-43C4-8DAD-D376CE31D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7" y="4697414"/>
            <a:ext cx="131763" cy="13335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31" name="Oval 56">
            <a:extLst>
              <a:ext uri="{FF2B5EF4-FFF2-40B4-BE49-F238E27FC236}">
                <a16:creationId xmlns="" xmlns:a16="http://schemas.microsoft.com/office/drawing/2014/main" id="{F705661F-3278-40B2-9C4F-2793255E2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2" y="5200650"/>
            <a:ext cx="131763" cy="13335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32" name="Oval 57">
            <a:extLst>
              <a:ext uri="{FF2B5EF4-FFF2-40B4-BE49-F238E27FC236}">
                <a16:creationId xmlns="" xmlns:a16="http://schemas.microsoft.com/office/drawing/2014/main" id="{4DB3E060-7B91-4484-BFFE-087D076DD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013" y="5229226"/>
            <a:ext cx="131762" cy="13335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33" name="Line 58">
            <a:extLst>
              <a:ext uri="{FF2B5EF4-FFF2-40B4-BE49-F238E27FC236}">
                <a16:creationId xmlns="" xmlns:a16="http://schemas.microsoft.com/office/drawing/2014/main" id="{7D8B16E4-804A-4696-8167-A8F86711AA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2252" y="4297363"/>
            <a:ext cx="11207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34" name="Line 59">
            <a:extLst>
              <a:ext uri="{FF2B5EF4-FFF2-40B4-BE49-F238E27FC236}">
                <a16:creationId xmlns="" xmlns:a16="http://schemas.microsoft.com/office/drawing/2014/main" id="{EEF80B32-7BAC-4E07-8DFF-D507EE49EB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3027" y="4297363"/>
            <a:ext cx="658813" cy="9318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35" name="Line 60">
            <a:extLst>
              <a:ext uri="{FF2B5EF4-FFF2-40B4-BE49-F238E27FC236}">
                <a16:creationId xmlns="" xmlns:a16="http://schemas.microsoft.com/office/drawing/2014/main" id="{81DF4F90-FA04-430A-B859-FF871DCDF8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5200" y="4297363"/>
            <a:ext cx="527050" cy="7985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36" name="Line 61">
            <a:extLst>
              <a:ext uri="{FF2B5EF4-FFF2-40B4-BE49-F238E27FC236}">
                <a16:creationId xmlns="" xmlns:a16="http://schemas.microsoft.com/office/drawing/2014/main" id="{1F330227-FCA1-474A-B3C2-18E1E53BE449}"/>
              </a:ext>
            </a:extLst>
          </p:cNvPr>
          <p:cNvSpPr>
            <a:spLocks noChangeShapeType="1"/>
          </p:cNvSpPr>
          <p:nvPr/>
        </p:nvSpPr>
        <p:spPr bwMode="auto">
          <a:xfrm>
            <a:off x="965202" y="5095875"/>
            <a:ext cx="461963" cy="8001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37" name="Line 62">
            <a:extLst>
              <a:ext uri="{FF2B5EF4-FFF2-40B4-BE49-F238E27FC236}">
                <a16:creationId xmlns="" xmlns:a16="http://schemas.microsoft.com/office/drawing/2014/main" id="{96EA3CD0-9BD8-47F7-B8C9-28D30379B4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7165" y="5895975"/>
            <a:ext cx="1317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38" name="Line 63">
            <a:extLst>
              <a:ext uri="{FF2B5EF4-FFF2-40B4-BE49-F238E27FC236}">
                <a16:creationId xmlns="" xmlns:a16="http://schemas.microsoft.com/office/drawing/2014/main" id="{943BB172-73AC-4EC1-9611-FF33B296A1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4788" y="5229226"/>
            <a:ext cx="527050" cy="6667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39" name="Line 64">
            <a:extLst>
              <a:ext uri="{FF2B5EF4-FFF2-40B4-BE49-F238E27FC236}">
                <a16:creationId xmlns="" xmlns:a16="http://schemas.microsoft.com/office/drawing/2014/main" id="{7050A8B1-C595-4C9E-BDA5-0FBD655F3B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2252" y="4297364"/>
            <a:ext cx="658813" cy="4667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40" name="Line 65">
            <a:extLst>
              <a:ext uri="{FF2B5EF4-FFF2-40B4-BE49-F238E27FC236}">
                <a16:creationId xmlns="" xmlns:a16="http://schemas.microsoft.com/office/drawing/2014/main" id="{8D76A5F7-021A-482A-93AC-EBC301D271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51065" y="4297364"/>
            <a:ext cx="528637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41" name="Line 66">
            <a:extLst>
              <a:ext uri="{FF2B5EF4-FFF2-40B4-BE49-F238E27FC236}">
                <a16:creationId xmlns="" xmlns:a16="http://schemas.microsoft.com/office/drawing/2014/main" id="{283E9BDC-EC21-4D5D-8862-19D56EC52D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24013" y="4764089"/>
            <a:ext cx="527050" cy="5318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42" name="Line 67">
            <a:extLst>
              <a:ext uri="{FF2B5EF4-FFF2-40B4-BE49-F238E27FC236}">
                <a16:creationId xmlns="" xmlns:a16="http://schemas.microsoft.com/office/drawing/2014/main" id="{131F9C82-76F7-433B-8822-14CB424152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0688" y="5295900"/>
            <a:ext cx="723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43" name="Line 68">
            <a:extLst>
              <a:ext uri="{FF2B5EF4-FFF2-40B4-BE49-F238E27FC236}">
                <a16:creationId xmlns="" xmlns:a16="http://schemas.microsoft.com/office/drawing/2014/main" id="{8FF15054-B3D7-4637-9A09-3863A3C9236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51065" y="4775200"/>
            <a:ext cx="263525" cy="4667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44" name="Line 69">
            <a:extLst>
              <a:ext uri="{FF2B5EF4-FFF2-40B4-BE49-F238E27FC236}">
                <a16:creationId xmlns="" xmlns:a16="http://schemas.microsoft.com/office/drawing/2014/main" id="{302E5E10-8C3F-4AE5-8DC8-7CF8E08588A3}"/>
              </a:ext>
            </a:extLst>
          </p:cNvPr>
          <p:cNvSpPr>
            <a:spLocks noChangeShapeType="1"/>
          </p:cNvSpPr>
          <p:nvPr/>
        </p:nvSpPr>
        <p:spPr bwMode="auto">
          <a:xfrm>
            <a:off x="965200" y="5095877"/>
            <a:ext cx="725488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45" name="Line 70">
            <a:extLst>
              <a:ext uri="{FF2B5EF4-FFF2-40B4-BE49-F238E27FC236}">
                <a16:creationId xmlns="" xmlns:a16="http://schemas.microsoft.com/office/drawing/2014/main" id="{A8ED6814-B3F1-47AC-BF70-FB99DE4D12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60488" y="5295901"/>
            <a:ext cx="330200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46" name="Line 71">
            <a:extLst>
              <a:ext uri="{FF2B5EF4-FFF2-40B4-BE49-F238E27FC236}">
                <a16:creationId xmlns="" xmlns:a16="http://schemas.microsoft.com/office/drawing/2014/main" id="{C36D0589-6610-4C60-9DFC-F7421C9B16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4588" y="5295900"/>
            <a:ext cx="3302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47" name="Line 72">
            <a:extLst>
              <a:ext uri="{FF2B5EF4-FFF2-40B4-BE49-F238E27FC236}">
                <a16:creationId xmlns="" xmlns:a16="http://schemas.microsoft.com/office/drawing/2014/main" id="{AD71E9B9-E14E-4A31-ABAB-D63F822C12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4588" y="5229225"/>
            <a:ext cx="857250" cy="66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48" name="Text Box 73">
            <a:extLst>
              <a:ext uri="{FF2B5EF4-FFF2-40B4-BE49-F238E27FC236}">
                <a16:creationId xmlns="" xmlns:a16="http://schemas.microsoft.com/office/drawing/2014/main" id="{9D7B8338-5E16-4FF3-9307-5AADE3516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6026" y="3800476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5149" name="Text Box 74">
            <a:extLst>
              <a:ext uri="{FF2B5EF4-FFF2-40B4-BE49-F238E27FC236}">
                <a16:creationId xmlns="" xmlns:a16="http://schemas.microsoft.com/office/drawing/2014/main" id="{21892ADF-B47B-4340-9DD2-6665AF925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3650" y="3800476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5150" name="Text Box 75">
            <a:extLst>
              <a:ext uri="{FF2B5EF4-FFF2-40B4-BE49-F238E27FC236}">
                <a16:creationId xmlns="" xmlns:a16="http://schemas.microsoft.com/office/drawing/2014/main" id="{39219D61-3635-4BB6-BB51-C9FB6ED17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5988" y="4999040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5151" name="Text Box 76">
            <a:extLst>
              <a:ext uri="{FF2B5EF4-FFF2-40B4-BE49-F238E27FC236}">
                <a16:creationId xmlns="" xmlns:a16="http://schemas.microsoft.com/office/drawing/2014/main" id="{A6D67A95-1260-4D5E-83AF-AC1D6578B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0326" y="5932489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5152" name="Text Box 77">
            <a:extLst>
              <a:ext uri="{FF2B5EF4-FFF2-40B4-BE49-F238E27FC236}">
                <a16:creationId xmlns="" xmlns:a16="http://schemas.microsoft.com/office/drawing/2014/main" id="{CC15CBC9-BDC9-49FC-AE4F-826058F5B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114" y="5934076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5153" name="Text Box 78">
            <a:extLst>
              <a:ext uri="{FF2B5EF4-FFF2-40B4-BE49-F238E27FC236}">
                <a16:creationId xmlns="" xmlns:a16="http://schemas.microsoft.com/office/drawing/2014/main" id="{81D82504-DDD6-45A1-BBAB-309C0209F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3" y="4865689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5154" name="Text Box 79">
            <a:extLst>
              <a:ext uri="{FF2B5EF4-FFF2-40B4-BE49-F238E27FC236}">
                <a16:creationId xmlns="" xmlns:a16="http://schemas.microsoft.com/office/drawing/2014/main" id="{EAABE902-4943-4009-814B-9C2106929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601" y="4333876"/>
            <a:ext cx="4235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G</a:t>
            </a:r>
          </a:p>
        </p:txBody>
      </p:sp>
      <p:sp>
        <p:nvSpPr>
          <p:cNvPr id="5155" name="Text Box 80">
            <a:extLst>
              <a:ext uri="{FF2B5EF4-FFF2-40B4-BE49-F238E27FC236}">
                <a16:creationId xmlns="" xmlns:a16="http://schemas.microsoft.com/office/drawing/2014/main" id="{7A9C1E71-5C31-43FC-B7FD-C4C7775D6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8363" y="5265740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</a:t>
            </a:r>
          </a:p>
        </p:txBody>
      </p:sp>
      <p:sp>
        <p:nvSpPr>
          <p:cNvPr id="5156" name="Text Box 81">
            <a:extLst>
              <a:ext uri="{FF2B5EF4-FFF2-40B4-BE49-F238E27FC236}">
                <a16:creationId xmlns="" xmlns:a16="http://schemas.microsoft.com/office/drawing/2014/main" id="{4B89843D-F14A-43D0-8893-A5C0D0C68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1313" y="5265740"/>
            <a:ext cx="269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</a:t>
            </a:r>
          </a:p>
        </p:txBody>
      </p:sp>
      <p:sp>
        <p:nvSpPr>
          <p:cNvPr id="5157" name="Oval 85">
            <a:extLst>
              <a:ext uri="{FF2B5EF4-FFF2-40B4-BE49-F238E27FC236}">
                <a16:creationId xmlns="" xmlns:a16="http://schemas.microsoft.com/office/drawing/2014/main" id="{E7559020-E586-4972-BA1B-DEFA237EF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113" y="4181475"/>
            <a:ext cx="228600" cy="228600"/>
          </a:xfrm>
          <a:prstGeom prst="ellipse">
            <a:avLst/>
          </a:prstGeom>
          <a:solidFill>
            <a:srgbClr val="3333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58" name="Text Box 86">
            <a:extLst>
              <a:ext uri="{FF2B5EF4-FFF2-40B4-BE49-F238E27FC236}">
                <a16:creationId xmlns="" xmlns:a16="http://schemas.microsoft.com/office/drawing/2014/main" id="{BC775D3C-7B63-477C-9F68-FF8EC76C7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40" y="3322637"/>
            <a:ext cx="4543231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edge (I,H):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simple cycle is (I,H,G,I)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edge (H,C):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simple cycle is (H,C,B,A,G,H)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Oval 2">
            <a:extLst>
              <a:ext uri="{FF2B5EF4-FFF2-40B4-BE49-F238E27FC236}">
                <a16:creationId xmlns="" xmlns:a16="http://schemas.microsoft.com/office/drawing/2014/main" id="{3C870958-03BA-4ECB-A513-45B6B8F168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4579" name="Oval 3">
            <a:extLst>
              <a:ext uri="{FF2B5EF4-FFF2-40B4-BE49-F238E27FC236}">
                <a16:creationId xmlns="" xmlns:a16="http://schemas.microsoft.com/office/drawing/2014/main" id="{D22ED9A7-CE23-4092-B185-1D1BA81A1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03428" name="AutoShape 4">
            <a:extLst>
              <a:ext uri="{FF2B5EF4-FFF2-40B4-BE49-F238E27FC236}">
                <a16:creationId xmlns="" xmlns:a16="http://schemas.microsoft.com/office/drawing/2014/main" id="{61DC7B49-5F3C-4E86-8CE4-7E8516BB84F6}"/>
              </a:ext>
            </a:extLst>
          </p:cNvPr>
          <p:cNvCxnSpPr>
            <a:cxnSpLocks noChangeShapeType="1"/>
            <a:stCxn id="24578" idx="6"/>
            <a:endCxn id="24579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1" name="Text Box 5">
            <a:extLst>
              <a:ext uri="{FF2B5EF4-FFF2-40B4-BE49-F238E27FC236}">
                <a16:creationId xmlns="" xmlns:a16="http://schemas.microsoft.com/office/drawing/2014/main" id="{C69144C0-6EEF-49BE-B322-B24FD3B16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24582" name="Oval 6">
            <a:extLst>
              <a:ext uri="{FF2B5EF4-FFF2-40B4-BE49-F238E27FC236}">
                <a16:creationId xmlns="" xmlns:a16="http://schemas.microsoft.com/office/drawing/2014/main" id="{88A722DC-0A71-4D81-824D-4A24AA6CE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4583" name="Oval 7">
            <a:extLst>
              <a:ext uri="{FF2B5EF4-FFF2-40B4-BE49-F238E27FC236}">
                <a16:creationId xmlns="" xmlns:a16="http://schemas.microsoft.com/office/drawing/2014/main" id="{B54CD8D5-0110-462A-8A38-840A569D7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4584" name="Oval 8">
            <a:extLst>
              <a:ext uri="{FF2B5EF4-FFF2-40B4-BE49-F238E27FC236}">
                <a16:creationId xmlns="" xmlns:a16="http://schemas.microsoft.com/office/drawing/2014/main" id="{5D449828-5F42-42BC-8847-6F5B4CA56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4585" name="Oval 9">
            <a:extLst>
              <a:ext uri="{FF2B5EF4-FFF2-40B4-BE49-F238E27FC236}">
                <a16:creationId xmlns="" xmlns:a16="http://schemas.microsoft.com/office/drawing/2014/main" id="{C15E1F1E-4835-46A6-96CD-691DDACBD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4586" name="Oval 10">
            <a:extLst>
              <a:ext uri="{FF2B5EF4-FFF2-40B4-BE49-F238E27FC236}">
                <a16:creationId xmlns="" xmlns:a16="http://schemas.microsoft.com/office/drawing/2014/main" id="{32F65928-1B76-43AF-9586-1428967E3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03435" name="AutoShape 11">
            <a:extLst>
              <a:ext uri="{FF2B5EF4-FFF2-40B4-BE49-F238E27FC236}">
                <a16:creationId xmlns="" xmlns:a16="http://schemas.microsoft.com/office/drawing/2014/main" id="{2B8D266C-C511-45F7-B18C-157BA9447B16}"/>
              </a:ext>
            </a:extLst>
          </p:cNvPr>
          <p:cNvCxnSpPr>
            <a:cxnSpLocks noChangeShapeType="1"/>
            <a:stCxn id="24578" idx="3"/>
            <a:endCxn id="24583" idx="7"/>
          </p:cNvCxnSpPr>
          <p:nvPr/>
        </p:nvCxnSpPr>
        <p:spPr bwMode="auto">
          <a:xfrm flipH="1">
            <a:off x="1152525" y="2447926"/>
            <a:ext cx="666750" cy="12001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36" name="AutoShape 12">
            <a:extLst>
              <a:ext uri="{FF2B5EF4-FFF2-40B4-BE49-F238E27FC236}">
                <a16:creationId xmlns="" xmlns:a16="http://schemas.microsoft.com/office/drawing/2014/main" id="{B6105C98-6B5F-44ED-9702-DDA12EBBDDFA}"/>
              </a:ext>
            </a:extLst>
          </p:cNvPr>
          <p:cNvCxnSpPr>
            <a:cxnSpLocks noChangeShapeType="1"/>
            <a:stCxn id="24583" idx="5"/>
            <a:endCxn id="24584" idx="1"/>
          </p:cNvCxnSpPr>
          <p:nvPr/>
        </p:nvCxnSpPr>
        <p:spPr bwMode="auto">
          <a:xfrm>
            <a:off x="1152525" y="3971926"/>
            <a:ext cx="819150" cy="18097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37" name="AutoShape 13">
            <a:extLst>
              <a:ext uri="{FF2B5EF4-FFF2-40B4-BE49-F238E27FC236}">
                <a16:creationId xmlns="" xmlns:a16="http://schemas.microsoft.com/office/drawing/2014/main" id="{5B57B112-30D1-4230-9C10-8451C1CAF68D}"/>
              </a:ext>
            </a:extLst>
          </p:cNvPr>
          <p:cNvCxnSpPr>
            <a:cxnSpLocks noChangeShapeType="1"/>
            <a:stCxn id="24584" idx="7"/>
            <a:endCxn id="24586" idx="4"/>
          </p:cNvCxnSpPr>
          <p:nvPr/>
        </p:nvCxnSpPr>
        <p:spPr bwMode="auto">
          <a:xfrm flipV="1">
            <a:off x="2295527" y="4495801"/>
            <a:ext cx="447675" cy="128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38" name="AutoShape 14">
            <a:extLst>
              <a:ext uri="{FF2B5EF4-FFF2-40B4-BE49-F238E27FC236}">
                <a16:creationId xmlns="" xmlns:a16="http://schemas.microsoft.com/office/drawing/2014/main" id="{61289589-A76D-4310-BC5B-C518C58104FF}"/>
              </a:ext>
            </a:extLst>
          </p:cNvPr>
          <p:cNvCxnSpPr>
            <a:cxnSpLocks noChangeShapeType="1"/>
            <a:stCxn id="24585" idx="3"/>
            <a:endCxn id="24586" idx="7"/>
          </p:cNvCxnSpPr>
          <p:nvPr/>
        </p:nvCxnSpPr>
        <p:spPr bwMode="auto">
          <a:xfrm flipH="1">
            <a:off x="2905125" y="3438526"/>
            <a:ext cx="438150" cy="6667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39" name="AutoShape 15">
            <a:extLst>
              <a:ext uri="{FF2B5EF4-FFF2-40B4-BE49-F238E27FC236}">
                <a16:creationId xmlns="" xmlns:a16="http://schemas.microsoft.com/office/drawing/2014/main" id="{27998BE5-C213-46C6-9051-6313FFE800A6}"/>
              </a:ext>
            </a:extLst>
          </p:cNvPr>
          <p:cNvCxnSpPr>
            <a:cxnSpLocks noChangeShapeType="1"/>
            <a:stCxn id="24582" idx="4"/>
            <a:endCxn id="24586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40" name="AutoShape 16">
            <a:extLst>
              <a:ext uri="{FF2B5EF4-FFF2-40B4-BE49-F238E27FC236}">
                <a16:creationId xmlns="" xmlns:a16="http://schemas.microsoft.com/office/drawing/2014/main" id="{3A91FC7C-3C43-4796-A0CE-BD15C420C3B4}"/>
              </a:ext>
            </a:extLst>
          </p:cNvPr>
          <p:cNvCxnSpPr>
            <a:cxnSpLocks noChangeShapeType="1"/>
            <a:stCxn id="24578" idx="4"/>
            <a:endCxn id="24584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41" name="AutoShape 17">
            <a:extLst>
              <a:ext uri="{FF2B5EF4-FFF2-40B4-BE49-F238E27FC236}">
                <a16:creationId xmlns="" xmlns:a16="http://schemas.microsoft.com/office/drawing/2014/main" id="{FEAA60C4-2C77-4A68-A5EA-57277B48196A}"/>
              </a:ext>
            </a:extLst>
          </p:cNvPr>
          <p:cNvCxnSpPr>
            <a:cxnSpLocks noChangeShapeType="1"/>
            <a:stCxn id="24579" idx="3"/>
            <a:endCxn id="24582" idx="7"/>
          </p:cNvCxnSpPr>
          <p:nvPr/>
        </p:nvCxnSpPr>
        <p:spPr bwMode="auto">
          <a:xfrm flipH="1">
            <a:off x="2905125" y="2447926"/>
            <a:ext cx="514350" cy="5905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42" name="AutoShape 18">
            <a:extLst>
              <a:ext uri="{FF2B5EF4-FFF2-40B4-BE49-F238E27FC236}">
                <a16:creationId xmlns="" xmlns:a16="http://schemas.microsoft.com/office/drawing/2014/main" id="{24DA3FEA-762B-4DD0-8F01-A20556395A94}"/>
              </a:ext>
            </a:extLst>
          </p:cNvPr>
          <p:cNvCxnSpPr>
            <a:cxnSpLocks noChangeShapeType="1"/>
            <a:stCxn id="24579" idx="4"/>
            <a:endCxn id="24585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5" name="Rectangle 19">
            <a:extLst>
              <a:ext uri="{FF2B5EF4-FFF2-40B4-BE49-F238E27FC236}">
                <a16:creationId xmlns="" xmlns:a16="http://schemas.microsoft.com/office/drawing/2014/main" id="{3F21E75B-3A28-409D-B5DA-0CEBD4BE3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4596" name="Oval 20">
            <a:extLst>
              <a:ext uri="{FF2B5EF4-FFF2-40B4-BE49-F238E27FC236}">
                <a16:creationId xmlns="" xmlns:a16="http://schemas.microsoft.com/office/drawing/2014/main" id="{724D1BED-6BE7-45F0-97A0-2B88A21C1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4597" name="Oval 21">
            <a:extLst>
              <a:ext uri="{FF2B5EF4-FFF2-40B4-BE49-F238E27FC236}">
                <a16:creationId xmlns="" xmlns:a16="http://schemas.microsoft.com/office/drawing/2014/main" id="{17FDF084-8988-4E02-AE1E-A21CD467B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4598" name="Oval 22">
            <a:extLst>
              <a:ext uri="{FF2B5EF4-FFF2-40B4-BE49-F238E27FC236}">
                <a16:creationId xmlns="" xmlns:a16="http://schemas.microsoft.com/office/drawing/2014/main" id="{1F7E9213-29DC-4D68-A8C1-4828371FB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03447" name="AutoShape 23">
            <a:extLst>
              <a:ext uri="{FF2B5EF4-FFF2-40B4-BE49-F238E27FC236}">
                <a16:creationId xmlns="" xmlns:a16="http://schemas.microsoft.com/office/drawing/2014/main" id="{B3ECBD30-39A3-40F3-970F-AEC9B1CAC883}"/>
              </a:ext>
            </a:extLst>
          </p:cNvPr>
          <p:cNvCxnSpPr>
            <a:cxnSpLocks noChangeShapeType="1"/>
            <a:stCxn id="24584" idx="6"/>
            <a:endCxn id="24596" idx="3"/>
          </p:cNvCxnSpPr>
          <p:nvPr/>
        </p:nvCxnSpPr>
        <p:spPr bwMode="auto">
          <a:xfrm flipV="1">
            <a:off x="2362202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48" name="AutoShape 24">
            <a:extLst>
              <a:ext uri="{FF2B5EF4-FFF2-40B4-BE49-F238E27FC236}">
                <a16:creationId xmlns="" xmlns:a16="http://schemas.microsoft.com/office/drawing/2014/main" id="{02D1B9C2-3E84-4ECC-B8E1-9DED5D626184}"/>
              </a:ext>
            </a:extLst>
          </p:cNvPr>
          <p:cNvCxnSpPr>
            <a:cxnSpLocks noChangeShapeType="1"/>
            <a:stCxn id="24584" idx="2"/>
            <a:endCxn id="24597" idx="5"/>
          </p:cNvCxnSpPr>
          <p:nvPr/>
        </p:nvCxnSpPr>
        <p:spPr bwMode="auto">
          <a:xfrm flipH="1" flipV="1">
            <a:off x="1304927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49" name="AutoShape 25">
            <a:extLst>
              <a:ext uri="{FF2B5EF4-FFF2-40B4-BE49-F238E27FC236}">
                <a16:creationId xmlns="" xmlns:a16="http://schemas.microsoft.com/office/drawing/2014/main" id="{8EB74150-B87D-4E45-941B-EB45334A926F}"/>
              </a:ext>
            </a:extLst>
          </p:cNvPr>
          <p:cNvCxnSpPr>
            <a:cxnSpLocks noChangeShapeType="1"/>
            <a:stCxn id="24583" idx="1"/>
            <a:endCxn id="24598" idx="5"/>
          </p:cNvCxnSpPr>
          <p:nvPr/>
        </p:nvCxnSpPr>
        <p:spPr bwMode="auto">
          <a:xfrm flipH="1" flipV="1">
            <a:off x="542925" y="3286126"/>
            <a:ext cx="285750" cy="3619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50" name="AutoShape 26">
            <a:extLst>
              <a:ext uri="{FF2B5EF4-FFF2-40B4-BE49-F238E27FC236}">
                <a16:creationId xmlns="" xmlns:a16="http://schemas.microsoft.com/office/drawing/2014/main" id="{5B29DC19-616C-4C4D-A69F-70333D466D23}"/>
              </a:ext>
            </a:extLst>
          </p:cNvPr>
          <p:cNvCxnSpPr>
            <a:cxnSpLocks noChangeShapeType="1"/>
            <a:stCxn id="24596" idx="1"/>
            <a:endCxn id="24586" idx="5"/>
          </p:cNvCxnSpPr>
          <p:nvPr/>
        </p:nvCxnSpPr>
        <p:spPr bwMode="auto">
          <a:xfrm flipH="1" flipV="1">
            <a:off x="2905125" y="4429126"/>
            <a:ext cx="438150" cy="6667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51" name="AutoShape 27">
            <a:extLst>
              <a:ext uri="{FF2B5EF4-FFF2-40B4-BE49-F238E27FC236}">
                <a16:creationId xmlns="" xmlns:a16="http://schemas.microsoft.com/office/drawing/2014/main" id="{AF805F1C-804C-4023-B612-60D8B502E30D}"/>
              </a:ext>
            </a:extLst>
          </p:cNvPr>
          <p:cNvCxnSpPr>
            <a:cxnSpLocks noChangeShapeType="1"/>
            <a:stCxn id="24585" idx="4"/>
            <a:endCxn id="24596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52" name="AutoShape 28">
            <a:extLst>
              <a:ext uri="{FF2B5EF4-FFF2-40B4-BE49-F238E27FC236}">
                <a16:creationId xmlns="" xmlns:a16="http://schemas.microsoft.com/office/drawing/2014/main" id="{2303F3AF-FEE9-4A69-B979-69DB48ED570A}"/>
              </a:ext>
            </a:extLst>
          </p:cNvPr>
          <p:cNvCxnSpPr>
            <a:cxnSpLocks noChangeShapeType="1"/>
            <a:stCxn id="24598" idx="7"/>
            <a:endCxn id="24578" idx="2"/>
          </p:cNvCxnSpPr>
          <p:nvPr/>
        </p:nvCxnSpPr>
        <p:spPr bwMode="auto">
          <a:xfrm flipV="1">
            <a:off x="542927" y="2286001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5" name="Text Box 29">
            <a:extLst>
              <a:ext uri="{FF2B5EF4-FFF2-40B4-BE49-F238E27FC236}">
                <a16:creationId xmlns="" xmlns:a16="http://schemas.microsoft.com/office/drawing/2014/main" id="{BD6C9B4A-C072-48BB-8F62-037C2DD29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24606" name="Text Box 30">
            <a:extLst>
              <a:ext uri="{FF2B5EF4-FFF2-40B4-BE49-F238E27FC236}">
                <a16:creationId xmlns="" xmlns:a16="http://schemas.microsoft.com/office/drawing/2014/main" id="{65089C8F-A165-476C-BBC6-B72A6665C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24607" name="Text Box 31">
            <a:extLst>
              <a:ext uri="{FF2B5EF4-FFF2-40B4-BE49-F238E27FC236}">
                <a16:creationId xmlns="" xmlns:a16="http://schemas.microsoft.com/office/drawing/2014/main" id="{60F42B9C-BE6E-41EF-8D9E-9303F7532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657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24608" name="Text Box 32">
            <a:extLst>
              <a:ext uri="{FF2B5EF4-FFF2-40B4-BE49-F238E27FC236}">
                <a16:creationId xmlns="" xmlns:a16="http://schemas.microsoft.com/office/drawing/2014/main" id="{3E254FAF-E66E-4343-9BD5-28D6462E2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14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24609" name="Text Box 33">
            <a:extLst>
              <a:ext uri="{FF2B5EF4-FFF2-40B4-BE49-F238E27FC236}">
                <a16:creationId xmlns="" xmlns:a16="http://schemas.microsoft.com/office/drawing/2014/main" id="{52017B31-9D74-4B6A-87C6-DCF6B3E85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90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24610" name="Text Box 34">
            <a:extLst>
              <a:ext uri="{FF2B5EF4-FFF2-40B4-BE49-F238E27FC236}">
                <a16:creationId xmlns="" xmlns:a16="http://schemas.microsoft.com/office/drawing/2014/main" id="{4AF38952-0A03-40C4-86D3-A51787D55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24611" name="Text Box 35">
            <a:extLst>
              <a:ext uri="{FF2B5EF4-FFF2-40B4-BE49-F238E27FC236}">
                <a16:creationId xmlns="" xmlns:a16="http://schemas.microsoft.com/office/drawing/2014/main" id="{9506C1E2-2946-471D-9AF4-432F88CFB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38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24612" name="Text Box 36">
            <a:extLst>
              <a:ext uri="{FF2B5EF4-FFF2-40B4-BE49-F238E27FC236}">
                <a16:creationId xmlns="" xmlns:a16="http://schemas.microsoft.com/office/drawing/2014/main" id="{85CB0F87-1836-4A3E-99A4-5AB97CD4F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638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24613" name="Text Box 37">
            <a:extLst>
              <a:ext uri="{FF2B5EF4-FFF2-40B4-BE49-F238E27FC236}">
                <a16:creationId xmlns="" xmlns:a16="http://schemas.microsoft.com/office/drawing/2014/main" id="{778D11EF-1AE5-45C0-865F-0D1FD9864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76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24614" name="Text Box 38">
            <a:extLst>
              <a:ext uri="{FF2B5EF4-FFF2-40B4-BE49-F238E27FC236}">
                <a16:creationId xmlns="" xmlns:a16="http://schemas.microsoft.com/office/drawing/2014/main" id="{049BB64F-A2CA-4CBC-AF1A-6F9460E2F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715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24615" name="Text Box 39">
            <a:extLst>
              <a:ext uri="{FF2B5EF4-FFF2-40B4-BE49-F238E27FC236}">
                <a16:creationId xmlns="" xmlns:a16="http://schemas.microsoft.com/office/drawing/2014/main" id="{D72B4287-EE5F-49CA-91DC-2BF6F2B6A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24616" name="Text Box 40">
            <a:extLst>
              <a:ext uri="{FF2B5EF4-FFF2-40B4-BE49-F238E27FC236}">
                <a16:creationId xmlns="" xmlns:a16="http://schemas.microsoft.com/office/drawing/2014/main" id="{48E0B7B4-6699-44D6-8267-3685E8FB6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6</a:t>
            </a:r>
          </a:p>
        </p:txBody>
      </p:sp>
      <p:sp>
        <p:nvSpPr>
          <p:cNvPr id="24617" name="Text Box 41">
            <a:extLst>
              <a:ext uri="{FF2B5EF4-FFF2-40B4-BE49-F238E27FC236}">
                <a16:creationId xmlns="" xmlns:a16="http://schemas.microsoft.com/office/drawing/2014/main" id="{8C510875-81AC-42FF-A398-CA4D36347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62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24618" name="Text Box 42">
            <a:extLst>
              <a:ext uri="{FF2B5EF4-FFF2-40B4-BE49-F238E27FC236}">
                <a16:creationId xmlns="" xmlns:a16="http://schemas.microsoft.com/office/drawing/2014/main" id="{4E7F23C2-AA30-49AD-A128-D35164328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971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24619" name="Text Box 43">
            <a:extLst>
              <a:ext uri="{FF2B5EF4-FFF2-40B4-BE49-F238E27FC236}">
                <a16:creationId xmlns="" xmlns:a16="http://schemas.microsoft.com/office/drawing/2014/main" id="{F2FDF28C-E950-4388-954F-2F71EDA97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86201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10</a:t>
            </a:r>
          </a:p>
        </p:txBody>
      </p:sp>
      <p:sp>
        <p:nvSpPr>
          <p:cNvPr id="24620" name="Text Box 44">
            <a:extLst>
              <a:ext uri="{FF2B5EF4-FFF2-40B4-BE49-F238E27FC236}">
                <a16:creationId xmlns="" xmlns:a16="http://schemas.microsoft.com/office/drawing/2014/main" id="{7CD0086D-77ED-4BE7-ADFD-387A281BF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24621" name="Text Box 45">
            <a:extLst>
              <a:ext uri="{FF2B5EF4-FFF2-40B4-BE49-F238E27FC236}">
                <a16:creationId xmlns="" xmlns:a16="http://schemas.microsoft.com/office/drawing/2014/main" id="{C96C92CC-9A63-4EF8-BBCB-7C3751BA8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2133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24622" name="Text Box 46">
            <a:extLst>
              <a:ext uri="{FF2B5EF4-FFF2-40B4-BE49-F238E27FC236}">
                <a16:creationId xmlns="" xmlns:a16="http://schemas.microsoft.com/office/drawing/2014/main" id="{39DB23D7-8328-4653-A03B-0BBEA4429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1" y="2133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24623" name="Text Box 47">
            <a:extLst>
              <a:ext uri="{FF2B5EF4-FFF2-40B4-BE49-F238E27FC236}">
                <a16:creationId xmlns="" xmlns:a16="http://schemas.microsoft.com/office/drawing/2014/main" id="{27486927-FF6B-4EA0-AC33-82036292F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7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24624" name="Text Box 48">
            <a:extLst>
              <a:ext uri="{FF2B5EF4-FFF2-40B4-BE49-F238E27FC236}">
                <a16:creationId xmlns="" xmlns:a16="http://schemas.microsoft.com/office/drawing/2014/main" id="{D232E6F2-3E5C-4D6C-A708-93DF9EFAF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24625" name="Text Box 49">
            <a:extLst>
              <a:ext uri="{FF2B5EF4-FFF2-40B4-BE49-F238E27FC236}">
                <a16:creationId xmlns="" xmlns:a16="http://schemas.microsoft.com/office/drawing/2014/main" id="{02829315-6F02-4A62-8B92-32FB9EDE7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1" y="31242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24626" name="Text Box 50">
            <a:extLst>
              <a:ext uri="{FF2B5EF4-FFF2-40B4-BE49-F238E27FC236}">
                <a16:creationId xmlns="" xmlns:a16="http://schemas.microsoft.com/office/drawing/2014/main" id="{9C520183-F923-49C0-8C9F-AA55A39C3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24627" name="Text Box 51">
            <a:extLst>
              <a:ext uri="{FF2B5EF4-FFF2-40B4-BE49-F238E27FC236}">
                <a16:creationId xmlns="" xmlns:a16="http://schemas.microsoft.com/office/drawing/2014/main" id="{B2CF7399-1074-429F-83B1-7F9BA58BE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24628" name="Text Box 52">
            <a:extLst>
              <a:ext uri="{FF2B5EF4-FFF2-40B4-BE49-F238E27FC236}">
                <a16:creationId xmlns="" xmlns:a16="http://schemas.microsoft.com/office/drawing/2014/main" id="{F25CAC53-6580-4022-8800-966190A6D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05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24629" name="Text Box 53">
            <a:extLst>
              <a:ext uri="{FF2B5EF4-FFF2-40B4-BE49-F238E27FC236}">
                <a16:creationId xmlns="" xmlns:a16="http://schemas.microsoft.com/office/drawing/2014/main" id="{5F7004E5-3E98-4B95-A0D5-A91C6CD21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912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cxnSp>
        <p:nvCxnSpPr>
          <p:cNvPr id="103478" name="AutoShape 54">
            <a:extLst>
              <a:ext uri="{FF2B5EF4-FFF2-40B4-BE49-F238E27FC236}">
                <a16:creationId xmlns="" xmlns:a16="http://schemas.microsoft.com/office/drawing/2014/main" id="{1C102E94-9DA6-4735-A87B-47C363466843}"/>
              </a:ext>
            </a:extLst>
          </p:cNvPr>
          <p:cNvCxnSpPr>
            <a:cxnSpLocks noChangeShapeType="1"/>
            <a:stCxn id="24583" idx="4"/>
            <a:endCxn id="24597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31" name="Text Box 55">
            <a:extLst>
              <a:ext uri="{FF2B5EF4-FFF2-40B4-BE49-F238E27FC236}">
                <a16:creationId xmlns="" xmlns:a16="http://schemas.microsoft.com/office/drawing/2014/main" id="{D4983E7D-450C-40B4-BDC4-4BD551589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1"/>
            <a:ext cx="266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Complete 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Oval 2">
            <a:extLst>
              <a:ext uri="{FF2B5EF4-FFF2-40B4-BE49-F238E27FC236}">
                <a16:creationId xmlns="" xmlns:a16="http://schemas.microsoft.com/office/drawing/2014/main" id="{76B47523-335E-4007-8B47-137836AA62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5603" name="Oval 3">
            <a:extLst>
              <a:ext uri="{FF2B5EF4-FFF2-40B4-BE49-F238E27FC236}">
                <a16:creationId xmlns="" xmlns:a16="http://schemas.microsoft.com/office/drawing/2014/main" id="{9E399B39-D192-4B00-8F0A-73300CD17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04452" name="AutoShape 4">
            <a:extLst>
              <a:ext uri="{FF2B5EF4-FFF2-40B4-BE49-F238E27FC236}">
                <a16:creationId xmlns="" xmlns:a16="http://schemas.microsoft.com/office/drawing/2014/main" id="{66097BF5-4A0D-460C-A774-ACEBD90CE476}"/>
              </a:ext>
            </a:extLst>
          </p:cNvPr>
          <p:cNvCxnSpPr>
            <a:cxnSpLocks noChangeShapeType="1"/>
            <a:stCxn id="25602" idx="6"/>
            <a:endCxn id="25603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5" name="Text Box 5">
            <a:extLst>
              <a:ext uri="{FF2B5EF4-FFF2-40B4-BE49-F238E27FC236}">
                <a16:creationId xmlns="" xmlns:a16="http://schemas.microsoft.com/office/drawing/2014/main" id="{B4EE6902-D781-411E-B44B-9AFD24AB0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25606" name="Oval 6">
            <a:extLst>
              <a:ext uri="{FF2B5EF4-FFF2-40B4-BE49-F238E27FC236}">
                <a16:creationId xmlns="" xmlns:a16="http://schemas.microsoft.com/office/drawing/2014/main" id="{4E27F406-89DD-41A0-92F7-3D914B2DA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5607" name="Oval 7">
            <a:extLst>
              <a:ext uri="{FF2B5EF4-FFF2-40B4-BE49-F238E27FC236}">
                <a16:creationId xmlns="" xmlns:a16="http://schemas.microsoft.com/office/drawing/2014/main" id="{909C6142-3313-44C5-B3EA-8E58113D9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5608" name="Oval 8">
            <a:extLst>
              <a:ext uri="{FF2B5EF4-FFF2-40B4-BE49-F238E27FC236}">
                <a16:creationId xmlns="" xmlns:a16="http://schemas.microsoft.com/office/drawing/2014/main" id="{F6060E3C-FDBD-44AF-840D-485B210E0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5609" name="Oval 9">
            <a:extLst>
              <a:ext uri="{FF2B5EF4-FFF2-40B4-BE49-F238E27FC236}">
                <a16:creationId xmlns="" xmlns:a16="http://schemas.microsoft.com/office/drawing/2014/main" id="{A439D267-BC0B-443A-B49A-45ADF22EF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5610" name="Oval 10">
            <a:extLst>
              <a:ext uri="{FF2B5EF4-FFF2-40B4-BE49-F238E27FC236}">
                <a16:creationId xmlns="" xmlns:a16="http://schemas.microsoft.com/office/drawing/2014/main" id="{46F8083D-A521-4977-A05A-6FD015918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04459" name="AutoShape 11">
            <a:extLst>
              <a:ext uri="{FF2B5EF4-FFF2-40B4-BE49-F238E27FC236}">
                <a16:creationId xmlns="" xmlns:a16="http://schemas.microsoft.com/office/drawing/2014/main" id="{5F36D7CE-8D30-4935-9756-A73B667CD93F}"/>
              </a:ext>
            </a:extLst>
          </p:cNvPr>
          <p:cNvCxnSpPr>
            <a:cxnSpLocks noChangeShapeType="1"/>
            <a:stCxn id="25602" idx="3"/>
            <a:endCxn id="25607" idx="7"/>
          </p:cNvCxnSpPr>
          <p:nvPr/>
        </p:nvCxnSpPr>
        <p:spPr bwMode="auto">
          <a:xfrm flipH="1">
            <a:off x="1152525" y="2447926"/>
            <a:ext cx="666750" cy="12001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460" name="AutoShape 12">
            <a:extLst>
              <a:ext uri="{FF2B5EF4-FFF2-40B4-BE49-F238E27FC236}">
                <a16:creationId xmlns="" xmlns:a16="http://schemas.microsoft.com/office/drawing/2014/main" id="{2DF18271-414B-45FB-B427-424F204628B7}"/>
              </a:ext>
            </a:extLst>
          </p:cNvPr>
          <p:cNvCxnSpPr>
            <a:cxnSpLocks noChangeShapeType="1"/>
            <a:stCxn id="25607" idx="5"/>
            <a:endCxn id="25608" idx="1"/>
          </p:cNvCxnSpPr>
          <p:nvPr/>
        </p:nvCxnSpPr>
        <p:spPr bwMode="auto">
          <a:xfrm>
            <a:off x="1152525" y="3971926"/>
            <a:ext cx="819150" cy="18097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461" name="AutoShape 13">
            <a:extLst>
              <a:ext uri="{FF2B5EF4-FFF2-40B4-BE49-F238E27FC236}">
                <a16:creationId xmlns="" xmlns:a16="http://schemas.microsoft.com/office/drawing/2014/main" id="{7EC1C69F-79BD-4C1E-8376-4966C79672E7}"/>
              </a:ext>
            </a:extLst>
          </p:cNvPr>
          <p:cNvCxnSpPr>
            <a:cxnSpLocks noChangeShapeType="1"/>
            <a:stCxn id="25608" idx="7"/>
            <a:endCxn id="25610" idx="4"/>
          </p:cNvCxnSpPr>
          <p:nvPr/>
        </p:nvCxnSpPr>
        <p:spPr bwMode="auto">
          <a:xfrm flipV="1">
            <a:off x="2295527" y="4495801"/>
            <a:ext cx="447675" cy="128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462" name="AutoShape 14">
            <a:extLst>
              <a:ext uri="{FF2B5EF4-FFF2-40B4-BE49-F238E27FC236}">
                <a16:creationId xmlns="" xmlns:a16="http://schemas.microsoft.com/office/drawing/2014/main" id="{6DF50538-42BF-4E02-8113-F53303E229A7}"/>
              </a:ext>
            </a:extLst>
          </p:cNvPr>
          <p:cNvCxnSpPr>
            <a:cxnSpLocks noChangeShapeType="1"/>
            <a:stCxn id="25609" idx="3"/>
            <a:endCxn id="25610" idx="7"/>
          </p:cNvCxnSpPr>
          <p:nvPr/>
        </p:nvCxnSpPr>
        <p:spPr bwMode="auto">
          <a:xfrm flipH="1">
            <a:off x="2905125" y="3438526"/>
            <a:ext cx="438150" cy="6667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463" name="AutoShape 15">
            <a:extLst>
              <a:ext uri="{FF2B5EF4-FFF2-40B4-BE49-F238E27FC236}">
                <a16:creationId xmlns="" xmlns:a16="http://schemas.microsoft.com/office/drawing/2014/main" id="{529A6212-A61D-4B39-957F-3DEC32918D32}"/>
              </a:ext>
            </a:extLst>
          </p:cNvPr>
          <p:cNvCxnSpPr>
            <a:cxnSpLocks noChangeShapeType="1"/>
            <a:stCxn id="25606" idx="4"/>
            <a:endCxn id="25610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464" name="AutoShape 16">
            <a:extLst>
              <a:ext uri="{FF2B5EF4-FFF2-40B4-BE49-F238E27FC236}">
                <a16:creationId xmlns="" xmlns:a16="http://schemas.microsoft.com/office/drawing/2014/main" id="{253909D8-75DE-4612-8119-C4B06DBF455F}"/>
              </a:ext>
            </a:extLst>
          </p:cNvPr>
          <p:cNvCxnSpPr>
            <a:cxnSpLocks noChangeShapeType="1"/>
            <a:stCxn id="25602" idx="4"/>
            <a:endCxn id="25608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465" name="AutoShape 17">
            <a:extLst>
              <a:ext uri="{FF2B5EF4-FFF2-40B4-BE49-F238E27FC236}">
                <a16:creationId xmlns="" xmlns:a16="http://schemas.microsoft.com/office/drawing/2014/main" id="{CE72B6F5-8C51-48D5-A9D9-3CB918704170}"/>
              </a:ext>
            </a:extLst>
          </p:cNvPr>
          <p:cNvCxnSpPr>
            <a:cxnSpLocks noChangeShapeType="1"/>
            <a:stCxn id="25603" idx="3"/>
            <a:endCxn id="25606" idx="7"/>
          </p:cNvCxnSpPr>
          <p:nvPr/>
        </p:nvCxnSpPr>
        <p:spPr bwMode="auto">
          <a:xfrm flipH="1">
            <a:off x="2905125" y="2447926"/>
            <a:ext cx="514350" cy="5905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466" name="AutoShape 18">
            <a:extLst>
              <a:ext uri="{FF2B5EF4-FFF2-40B4-BE49-F238E27FC236}">
                <a16:creationId xmlns="" xmlns:a16="http://schemas.microsoft.com/office/drawing/2014/main" id="{0AA747A3-FB3A-458A-99DE-BAFF1DB40419}"/>
              </a:ext>
            </a:extLst>
          </p:cNvPr>
          <p:cNvCxnSpPr>
            <a:cxnSpLocks noChangeShapeType="1"/>
            <a:stCxn id="25603" idx="4"/>
            <a:endCxn id="25609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9" name="Rectangle 19">
            <a:extLst>
              <a:ext uri="{FF2B5EF4-FFF2-40B4-BE49-F238E27FC236}">
                <a16:creationId xmlns="" xmlns:a16="http://schemas.microsoft.com/office/drawing/2014/main" id="{66E2DD17-1014-4078-B1B8-A902FB2B7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5620" name="Oval 20">
            <a:extLst>
              <a:ext uri="{FF2B5EF4-FFF2-40B4-BE49-F238E27FC236}">
                <a16:creationId xmlns="" xmlns:a16="http://schemas.microsoft.com/office/drawing/2014/main" id="{9DABA6F6-C2FC-4C43-8DD6-E1B576AE5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5621" name="Oval 21">
            <a:extLst>
              <a:ext uri="{FF2B5EF4-FFF2-40B4-BE49-F238E27FC236}">
                <a16:creationId xmlns="" xmlns:a16="http://schemas.microsoft.com/office/drawing/2014/main" id="{41DC003E-809A-4185-85C7-7B48618EF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5622" name="Oval 22">
            <a:extLst>
              <a:ext uri="{FF2B5EF4-FFF2-40B4-BE49-F238E27FC236}">
                <a16:creationId xmlns="" xmlns:a16="http://schemas.microsoft.com/office/drawing/2014/main" id="{DED01E0A-4142-432A-9610-C3335C740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04471" name="AutoShape 23">
            <a:extLst>
              <a:ext uri="{FF2B5EF4-FFF2-40B4-BE49-F238E27FC236}">
                <a16:creationId xmlns="" xmlns:a16="http://schemas.microsoft.com/office/drawing/2014/main" id="{9B38D142-31E0-46E7-828A-6842355196E3}"/>
              </a:ext>
            </a:extLst>
          </p:cNvPr>
          <p:cNvCxnSpPr>
            <a:cxnSpLocks noChangeShapeType="1"/>
            <a:stCxn id="25608" idx="6"/>
            <a:endCxn id="25620" idx="3"/>
          </p:cNvCxnSpPr>
          <p:nvPr/>
        </p:nvCxnSpPr>
        <p:spPr bwMode="auto">
          <a:xfrm flipV="1">
            <a:off x="2362202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472" name="AutoShape 24">
            <a:extLst>
              <a:ext uri="{FF2B5EF4-FFF2-40B4-BE49-F238E27FC236}">
                <a16:creationId xmlns="" xmlns:a16="http://schemas.microsoft.com/office/drawing/2014/main" id="{D3E2B9D1-FDA7-4F88-8CF4-84B5A403761F}"/>
              </a:ext>
            </a:extLst>
          </p:cNvPr>
          <p:cNvCxnSpPr>
            <a:cxnSpLocks noChangeShapeType="1"/>
            <a:stCxn id="25608" idx="2"/>
            <a:endCxn id="25621" idx="5"/>
          </p:cNvCxnSpPr>
          <p:nvPr/>
        </p:nvCxnSpPr>
        <p:spPr bwMode="auto">
          <a:xfrm flipH="1" flipV="1">
            <a:off x="1304927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473" name="AutoShape 25">
            <a:extLst>
              <a:ext uri="{FF2B5EF4-FFF2-40B4-BE49-F238E27FC236}">
                <a16:creationId xmlns="" xmlns:a16="http://schemas.microsoft.com/office/drawing/2014/main" id="{B797A963-FCCC-42E8-85BB-80C3C03C20A9}"/>
              </a:ext>
            </a:extLst>
          </p:cNvPr>
          <p:cNvCxnSpPr>
            <a:cxnSpLocks noChangeShapeType="1"/>
            <a:stCxn id="25607" idx="1"/>
            <a:endCxn id="25622" idx="5"/>
          </p:cNvCxnSpPr>
          <p:nvPr/>
        </p:nvCxnSpPr>
        <p:spPr bwMode="auto">
          <a:xfrm flipH="1" flipV="1">
            <a:off x="542925" y="3286126"/>
            <a:ext cx="285750" cy="361951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474" name="AutoShape 26">
            <a:extLst>
              <a:ext uri="{FF2B5EF4-FFF2-40B4-BE49-F238E27FC236}">
                <a16:creationId xmlns="" xmlns:a16="http://schemas.microsoft.com/office/drawing/2014/main" id="{971EA1F4-397A-443A-9F5E-2BCBD96AC1B9}"/>
              </a:ext>
            </a:extLst>
          </p:cNvPr>
          <p:cNvCxnSpPr>
            <a:cxnSpLocks noChangeShapeType="1"/>
            <a:stCxn id="25620" idx="1"/>
            <a:endCxn id="25610" idx="5"/>
          </p:cNvCxnSpPr>
          <p:nvPr/>
        </p:nvCxnSpPr>
        <p:spPr bwMode="auto">
          <a:xfrm flipH="1" flipV="1">
            <a:off x="2905125" y="4429126"/>
            <a:ext cx="438150" cy="6667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475" name="AutoShape 27">
            <a:extLst>
              <a:ext uri="{FF2B5EF4-FFF2-40B4-BE49-F238E27FC236}">
                <a16:creationId xmlns="" xmlns:a16="http://schemas.microsoft.com/office/drawing/2014/main" id="{01CC443A-6DC1-4242-91C1-7E9E6D26206D}"/>
              </a:ext>
            </a:extLst>
          </p:cNvPr>
          <p:cNvCxnSpPr>
            <a:cxnSpLocks noChangeShapeType="1"/>
            <a:stCxn id="25609" idx="4"/>
            <a:endCxn id="25620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476" name="AutoShape 28">
            <a:extLst>
              <a:ext uri="{FF2B5EF4-FFF2-40B4-BE49-F238E27FC236}">
                <a16:creationId xmlns="" xmlns:a16="http://schemas.microsoft.com/office/drawing/2014/main" id="{4C9A25F5-03CB-44C8-87FC-7902EEA5C093}"/>
              </a:ext>
            </a:extLst>
          </p:cNvPr>
          <p:cNvCxnSpPr>
            <a:cxnSpLocks noChangeShapeType="1"/>
            <a:stCxn id="25622" idx="7"/>
            <a:endCxn id="25602" idx="2"/>
          </p:cNvCxnSpPr>
          <p:nvPr/>
        </p:nvCxnSpPr>
        <p:spPr bwMode="auto">
          <a:xfrm flipV="1">
            <a:off x="542927" y="2286001"/>
            <a:ext cx="1209675" cy="6762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9" name="Text Box 29">
            <a:extLst>
              <a:ext uri="{FF2B5EF4-FFF2-40B4-BE49-F238E27FC236}">
                <a16:creationId xmlns="" xmlns:a16="http://schemas.microsoft.com/office/drawing/2014/main" id="{06CDAF7B-2738-4960-B59A-673F2D99A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25630" name="Text Box 30">
            <a:extLst>
              <a:ext uri="{FF2B5EF4-FFF2-40B4-BE49-F238E27FC236}">
                <a16:creationId xmlns="" xmlns:a16="http://schemas.microsoft.com/office/drawing/2014/main" id="{7C2C90FA-ECF7-418C-8109-59A021983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25631" name="Text Box 31">
            <a:extLst>
              <a:ext uri="{FF2B5EF4-FFF2-40B4-BE49-F238E27FC236}">
                <a16:creationId xmlns="" xmlns:a16="http://schemas.microsoft.com/office/drawing/2014/main" id="{99D2C8F1-E705-498A-8D57-14A590048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657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25632" name="Text Box 32">
            <a:extLst>
              <a:ext uri="{FF2B5EF4-FFF2-40B4-BE49-F238E27FC236}">
                <a16:creationId xmlns="" xmlns:a16="http://schemas.microsoft.com/office/drawing/2014/main" id="{8CD48FF6-0A8E-4258-851A-8F5836F79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14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25633" name="Text Box 33">
            <a:extLst>
              <a:ext uri="{FF2B5EF4-FFF2-40B4-BE49-F238E27FC236}">
                <a16:creationId xmlns="" xmlns:a16="http://schemas.microsoft.com/office/drawing/2014/main" id="{47B815EB-7C72-47A5-A431-0386277C7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90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25634" name="Text Box 34">
            <a:extLst>
              <a:ext uri="{FF2B5EF4-FFF2-40B4-BE49-F238E27FC236}">
                <a16:creationId xmlns="" xmlns:a16="http://schemas.microsoft.com/office/drawing/2014/main" id="{1D26F83D-CC1F-4E50-9FE0-BA6B6B707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25635" name="Text Box 35">
            <a:extLst>
              <a:ext uri="{FF2B5EF4-FFF2-40B4-BE49-F238E27FC236}">
                <a16:creationId xmlns="" xmlns:a16="http://schemas.microsoft.com/office/drawing/2014/main" id="{86B88E63-7CE4-4B9C-9CB8-D7A73CF1F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38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25636" name="Text Box 36">
            <a:extLst>
              <a:ext uri="{FF2B5EF4-FFF2-40B4-BE49-F238E27FC236}">
                <a16:creationId xmlns="" xmlns:a16="http://schemas.microsoft.com/office/drawing/2014/main" id="{F6AB71EA-8A5A-4199-B5ED-1A7677A2F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638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25637" name="Text Box 37">
            <a:extLst>
              <a:ext uri="{FF2B5EF4-FFF2-40B4-BE49-F238E27FC236}">
                <a16:creationId xmlns="" xmlns:a16="http://schemas.microsoft.com/office/drawing/2014/main" id="{C4AFED3F-CBE1-46D3-9EB3-A9830E615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76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25638" name="Text Box 38">
            <a:extLst>
              <a:ext uri="{FF2B5EF4-FFF2-40B4-BE49-F238E27FC236}">
                <a16:creationId xmlns="" xmlns:a16="http://schemas.microsoft.com/office/drawing/2014/main" id="{873B1A3F-FAF8-41AC-A1E4-CBECC21A3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715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25639" name="Text Box 39">
            <a:extLst>
              <a:ext uri="{FF2B5EF4-FFF2-40B4-BE49-F238E27FC236}">
                <a16:creationId xmlns="" xmlns:a16="http://schemas.microsoft.com/office/drawing/2014/main" id="{87DBE4AC-78EB-4577-B5C4-13F2B8530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25640" name="Text Box 40">
            <a:extLst>
              <a:ext uri="{FF2B5EF4-FFF2-40B4-BE49-F238E27FC236}">
                <a16:creationId xmlns="" xmlns:a16="http://schemas.microsoft.com/office/drawing/2014/main" id="{DEEAC6C7-0BE9-4F61-B764-059BD23F8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6</a:t>
            </a:r>
          </a:p>
        </p:txBody>
      </p:sp>
      <p:sp>
        <p:nvSpPr>
          <p:cNvPr id="25641" name="Text Box 41">
            <a:extLst>
              <a:ext uri="{FF2B5EF4-FFF2-40B4-BE49-F238E27FC236}">
                <a16:creationId xmlns="" xmlns:a16="http://schemas.microsoft.com/office/drawing/2014/main" id="{84D5B252-36A1-4EF9-B86B-C08C692F8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62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25642" name="Text Box 42">
            <a:extLst>
              <a:ext uri="{FF2B5EF4-FFF2-40B4-BE49-F238E27FC236}">
                <a16:creationId xmlns="" xmlns:a16="http://schemas.microsoft.com/office/drawing/2014/main" id="{12E7ACE4-67B0-4EE2-8093-F38F61C56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971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25643" name="Text Box 43">
            <a:extLst>
              <a:ext uri="{FF2B5EF4-FFF2-40B4-BE49-F238E27FC236}">
                <a16:creationId xmlns="" xmlns:a16="http://schemas.microsoft.com/office/drawing/2014/main" id="{7CC76D34-C771-4F88-9330-8FAC7AAC4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86201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10</a:t>
            </a:r>
          </a:p>
        </p:txBody>
      </p:sp>
      <p:sp>
        <p:nvSpPr>
          <p:cNvPr id="25644" name="Text Box 44">
            <a:extLst>
              <a:ext uri="{FF2B5EF4-FFF2-40B4-BE49-F238E27FC236}">
                <a16:creationId xmlns="" xmlns:a16="http://schemas.microsoft.com/office/drawing/2014/main" id="{EC4029AA-C003-4B0D-AA70-7EFD20C58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25645" name="Text Box 45">
            <a:extLst>
              <a:ext uri="{FF2B5EF4-FFF2-40B4-BE49-F238E27FC236}">
                <a16:creationId xmlns="" xmlns:a16="http://schemas.microsoft.com/office/drawing/2014/main" id="{80EF82E1-3EAA-4849-BB15-C8ECB941E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2133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25646" name="Text Box 46">
            <a:extLst>
              <a:ext uri="{FF2B5EF4-FFF2-40B4-BE49-F238E27FC236}">
                <a16:creationId xmlns="" xmlns:a16="http://schemas.microsoft.com/office/drawing/2014/main" id="{A61EF4A7-97AE-4396-AFA4-0FAABEE7B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1" y="2133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25647" name="Text Box 47">
            <a:extLst>
              <a:ext uri="{FF2B5EF4-FFF2-40B4-BE49-F238E27FC236}">
                <a16:creationId xmlns="" xmlns:a16="http://schemas.microsoft.com/office/drawing/2014/main" id="{A07C2E83-1DFD-436F-807A-E44BE0D5B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7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25648" name="Text Box 48">
            <a:extLst>
              <a:ext uri="{FF2B5EF4-FFF2-40B4-BE49-F238E27FC236}">
                <a16:creationId xmlns="" xmlns:a16="http://schemas.microsoft.com/office/drawing/2014/main" id="{E1BF8D01-E1C7-4BF1-9AEC-7C0727DDA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25649" name="Text Box 49">
            <a:extLst>
              <a:ext uri="{FF2B5EF4-FFF2-40B4-BE49-F238E27FC236}">
                <a16:creationId xmlns="" xmlns:a16="http://schemas.microsoft.com/office/drawing/2014/main" id="{BDC14296-8210-4057-8D3C-5A7CFA091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1" y="31242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25650" name="Text Box 50">
            <a:extLst>
              <a:ext uri="{FF2B5EF4-FFF2-40B4-BE49-F238E27FC236}">
                <a16:creationId xmlns="" xmlns:a16="http://schemas.microsoft.com/office/drawing/2014/main" id="{AECEC19F-9410-4F57-B33E-EB0F84F01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25651" name="Text Box 51">
            <a:extLst>
              <a:ext uri="{FF2B5EF4-FFF2-40B4-BE49-F238E27FC236}">
                <a16:creationId xmlns="" xmlns:a16="http://schemas.microsoft.com/office/drawing/2014/main" id="{EEF4A3BE-A927-4FA9-B198-5BAE1869E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25652" name="Text Box 52">
            <a:extLst>
              <a:ext uri="{FF2B5EF4-FFF2-40B4-BE49-F238E27FC236}">
                <a16:creationId xmlns="" xmlns:a16="http://schemas.microsoft.com/office/drawing/2014/main" id="{6A53E04D-4E44-4346-BFFC-CC0C6CE01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05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25653" name="Text Box 53">
            <a:extLst>
              <a:ext uri="{FF2B5EF4-FFF2-40B4-BE49-F238E27FC236}">
                <a16:creationId xmlns="" xmlns:a16="http://schemas.microsoft.com/office/drawing/2014/main" id="{6475165B-9665-4AAB-B61A-0B4A3CBE0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912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cxnSp>
        <p:nvCxnSpPr>
          <p:cNvPr id="104502" name="AutoShape 54">
            <a:extLst>
              <a:ext uri="{FF2B5EF4-FFF2-40B4-BE49-F238E27FC236}">
                <a16:creationId xmlns="" xmlns:a16="http://schemas.microsoft.com/office/drawing/2014/main" id="{922AA753-522C-4487-AF82-3CA3DF80500B}"/>
              </a:ext>
            </a:extLst>
          </p:cNvPr>
          <p:cNvCxnSpPr>
            <a:cxnSpLocks noChangeShapeType="1"/>
            <a:stCxn id="25607" idx="4"/>
            <a:endCxn id="25621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55" name="Text Box 55">
            <a:extLst>
              <a:ext uri="{FF2B5EF4-FFF2-40B4-BE49-F238E27FC236}">
                <a16:creationId xmlns="" xmlns:a16="http://schemas.microsoft.com/office/drawing/2014/main" id="{89A5F2F7-EB9B-4BC6-8E89-77127A0E0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1"/>
            <a:ext cx="266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Old Graph</a:t>
            </a:r>
          </a:p>
        </p:txBody>
      </p:sp>
      <p:sp>
        <p:nvSpPr>
          <p:cNvPr id="25656" name="Text Box 108">
            <a:extLst>
              <a:ext uri="{FF2B5EF4-FFF2-40B4-BE49-F238E27FC236}">
                <a16:creationId xmlns="" xmlns:a16="http://schemas.microsoft.com/office/drawing/2014/main" id="{ECC4741C-F1E4-4CC0-9D6D-3543F7799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57201"/>
            <a:ext cx="266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New Graph</a:t>
            </a:r>
          </a:p>
        </p:txBody>
      </p:sp>
      <p:sp>
        <p:nvSpPr>
          <p:cNvPr id="25657" name="Oval 162">
            <a:extLst>
              <a:ext uri="{FF2B5EF4-FFF2-40B4-BE49-F238E27FC236}">
                <a16:creationId xmlns="" xmlns:a16="http://schemas.microsoft.com/office/drawing/2014/main" id="{E3347744-2821-46B9-9B70-BB97D62EA7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5658" name="Oval 163">
            <a:extLst>
              <a:ext uri="{FF2B5EF4-FFF2-40B4-BE49-F238E27FC236}">
                <a16:creationId xmlns="" xmlns:a16="http://schemas.microsoft.com/office/drawing/2014/main" id="{C0E8C8EE-F437-4FFC-B091-B240F347B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04507" name="AutoShape 164">
            <a:extLst>
              <a:ext uri="{FF2B5EF4-FFF2-40B4-BE49-F238E27FC236}">
                <a16:creationId xmlns="" xmlns:a16="http://schemas.microsoft.com/office/drawing/2014/main" id="{0CB12EB2-74F7-419B-84A2-0CD9E6D9997F}"/>
              </a:ext>
            </a:extLst>
          </p:cNvPr>
          <p:cNvCxnSpPr>
            <a:cxnSpLocks noChangeShapeType="1"/>
            <a:stCxn id="25657" idx="6"/>
            <a:endCxn id="25658" idx="2"/>
          </p:cNvCxnSpPr>
          <p:nvPr/>
        </p:nvCxnSpPr>
        <p:spPr bwMode="auto">
          <a:xfrm>
            <a:off x="7086600" y="25146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60" name="Text Box 165">
            <a:extLst>
              <a:ext uri="{FF2B5EF4-FFF2-40B4-BE49-F238E27FC236}">
                <a16:creationId xmlns="" xmlns:a16="http://schemas.microsoft.com/office/drawing/2014/main" id="{E7B1AC2B-F312-41D7-9A68-3A9A5255D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286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25661" name="Oval 166">
            <a:extLst>
              <a:ext uri="{FF2B5EF4-FFF2-40B4-BE49-F238E27FC236}">
                <a16:creationId xmlns="" xmlns:a16="http://schemas.microsoft.com/office/drawing/2014/main" id="{50AAE383-578F-4968-ACEC-5CCFD34E2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5662" name="Oval 167">
            <a:extLst>
              <a:ext uri="{FF2B5EF4-FFF2-40B4-BE49-F238E27FC236}">
                <a16:creationId xmlns="" xmlns:a16="http://schemas.microsoft.com/office/drawing/2014/main" id="{3F1548B1-E61C-49E6-9FB1-0176F043F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810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5663" name="Oval 168">
            <a:extLst>
              <a:ext uri="{FF2B5EF4-FFF2-40B4-BE49-F238E27FC236}">
                <a16:creationId xmlns="" xmlns:a16="http://schemas.microsoft.com/office/drawing/2014/main" id="{57F0DCB5-6A40-485F-AFE4-5A8E9AE4A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94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5664" name="Oval 169">
            <a:extLst>
              <a:ext uri="{FF2B5EF4-FFF2-40B4-BE49-F238E27FC236}">
                <a16:creationId xmlns="" xmlns:a16="http://schemas.microsoft.com/office/drawing/2014/main" id="{5E4F7B4C-20DC-4F0A-BFD1-683009C99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5665" name="Oval 170">
            <a:extLst>
              <a:ext uri="{FF2B5EF4-FFF2-40B4-BE49-F238E27FC236}">
                <a16:creationId xmlns="" xmlns:a16="http://schemas.microsoft.com/office/drawing/2014/main" id="{FCE71A60-1A98-488D-97AE-07F8FE31A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04514" name="AutoShape 171">
            <a:extLst>
              <a:ext uri="{FF2B5EF4-FFF2-40B4-BE49-F238E27FC236}">
                <a16:creationId xmlns="" xmlns:a16="http://schemas.microsoft.com/office/drawing/2014/main" id="{0EEE04C4-EF0D-45F8-8ABC-3B146EFC5082}"/>
              </a:ext>
            </a:extLst>
          </p:cNvPr>
          <p:cNvCxnSpPr>
            <a:cxnSpLocks noChangeShapeType="1"/>
            <a:stCxn id="25657" idx="3"/>
            <a:endCxn id="25662" idx="7"/>
          </p:cNvCxnSpPr>
          <p:nvPr/>
        </p:nvCxnSpPr>
        <p:spPr bwMode="auto">
          <a:xfrm flipH="1">
            <a:off x="6029325" y="2676526"/>
            <a:ext cx="666750" cy="12001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515" name="AutoShape 172">
            <a:extLst>
              <a:ext uri="{FF2B5EF4-FFF2-40B4-BE49-F238E27FC236}">
                <a16:creationId xmlns="" xmlns:a16="http://schemas.microsoft.com/office/drawing/2014/main" id="{133DAF65-1229-4316-8DF2-481353F38F4F}"/>
              </a:ext>
            </a:extLst>
          </p:cNvPr>
          <p:cNvCxnSpPr>
            <a:cxnSpLocks noChangeShapeType="1"/>
            <a:stCxn id="25662" idx="5"/>
            <a:endCxn id="25663" idx="1"/>
          </p:cNvCxnSpPr>
          <p:nvPr/>
        </p:nvCxnSpPr>
        <p:spPr bwMode="auto">
          <a:xfrm>
            <a:off x="6029325" y="4200526"/>
            <a:ext cx="819150" cy="18097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516" name="AutoShape 173">
            <a:extLst>
              <a:ext uri="{FF2B5EF4-FFF2-40B4-BE49-F238E27FC236}">
                <a16:creationId xmlns="" xmlns:a16="http://schemas.microsoft.com/office/drawing/2014/main" id="{7792D663-D2B2-4BB0-8C82-204695110F35}"/>
              </a:ext>
            </a:extLst>
          </p:cNvPr>
          <p:cNvCxnSpPr>
            <a:cxnSpLocks noChangeShapeType="1"/>
            <a:stCxn id="25663" idx="7"/>
            <a:endCxn id="25665" idx="4"/>
          </p:cNvCxnSpPr>
          <p:nvPr/>
        </p:nvCxnSpPr>
        <p:spPr bwMode="auto">
          <a:xfrm flipV="1">
            <a:off x="7172327" y="4724401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517" name="AutoShape 174">
            <a:extLst>
              <a:ext uri="{FF2B5EF4-FFF2-40B4-BE49-F238E27FC236}">
                <a16:creationId xmlns="" xmlns:a16="http://schemas.microsoft.com/office/drawing/2014/main" id="{D746917F-AB8C-4C46-BEBA-DA2172C166B0}"/>
              </a:ext>
            </a:extLst>
          </p:cNvPr>
          <p:cNvCxnSpPr>
            <a:cxnSpLocks noChangeShapeType="1"/>
            <a:stCxn id="25664" idx="3"/>
            <a:endCxn id="25665" idx="7"/>
          </p:cNvCxnSpPr>
          <p:nvPr/>
        </p:nvCxnSpPr>
        <p:spPr bwMode="auto">
          <a:xfrm flipH="1">
            <a:off x="7781925" y="3667126"/>
            <a:ext cx="438150" cy="6667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518" name="AutoShape 175">
            <a:extLst>
              <a:ext uri="{FF2B5EF4-FFF2-40B4-BE49-F238E27FC236}">
                <a16:creationId xmlns="" xmlns:a16="http://schemas.microsoft.com/office/drawing/2014/main" id="{FDA5E354-F37C-4AD1-A714-A2D066C4FD8D}"/>
              </a:ext>
            </a:extLst>
          </p:cNvPr>
          <p:cNvCxnSpPr>
            <a:cxnSpLocks noChangeShapeType="1"/>
            <a:stCxn id="25661" idx="4"/>
            <a:endCxn id="25665" idx="0"/>
          </p:cNvCxnSpPr>
          <p:nvPr/>
        </p:nvCxnSpPr>
        <p:spPr bwMode="auto">
          <a:xfrm>
            <a:off x="7620000" y="36576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519" name="AutoShape 176">
            <a:extLst>
              <a:ext uri="{FF2B5EF4-FFF2-40B4-BE49-F238E27FC236}">
                <a16:creationId xmlns="" xmlns:a16="http://schemas.microsoft.com/office/drawing/2014/main" id="{8C5ABAD1-62CD-48D3-B6F3-783CD6BB9596}"/>
              </a:ext>
            </a:extLst>
          </p:cNvPr>
          <p:cNvCxnSpPr>
            <a:cxnSpLocks noChangeShapeType="1"/>
            <a:stCxn id="25657" idx="4"/>
            <a:endCxn id="25663" idx="0"/>
          </p:cNvCxnSpPr>
          <p:nvPr/>
        </p:nvCxnSpPr>
        <p:spPr bwMode="auto">
          <a:xfrm>
            <a:off x="6858000" y="27432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520" name="AutoShape 177">
            <a:extLst>
              <a:ext uri="{FF2B5EF4-FFF2-40B4-BE49-F238E27FC236}">
                <a16:creationId xmlns="" xmlns:a16="http://schemas.microsoft.com/office/drawing/2014/main" id="{55A18052-17FA-4546-A470-2A041BF19FDB}"/>
              </a:ext>
            </a:extLst>
          </p:cNvPr>
          <p:cNvCxnSpPr>
            <a:cxnSpLocks noChangeShapeType="1"/>
            <a:stCxn id="25658" idx="3"/>
            <a:endCxn id="25661" idx="7"/>
          </p:cNvCxnSpPr>
          <p:nvPr/>
        </p:nvCxnSpPr>
        <p:spPr bwMode="auto">
          <a:xfrm flipH="1">
            <a:off x="7781925" y="2676526"/>
            <a:ext cx="514350" cy="5905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521" name="AutoShape 178">
            <a:extLst>
              <a:ext uri="{FF2B5EF4-FFF2-40B4-BE49-F238E27FC236}">
                <a16:creationId xmlns="" xmlns:a16="http://schemas.microsoft.com/office/drawing/2014/main" id="{ED500879-40CE-4E06-944C-17826054A78D}"/>
              </a:ext>
            </a:extLst>
          </p:cNvPr>
          <p:cNvCxnSpPr>
            <a:cxnSpLocks noChangeShapeType="1"/>
            <a:stCxn id="25658" idx="4"/>
            <a:endCxn id="25664" idx="0"/>
          </p:cNvCxnSpPr>
          <p:nvPr/>
        </p:nvCxnSpPr>
        <p:spPr bwMode="auto">
          <a:xfrm flipH="1">
            <a:off x="8382000" y="2743200"/>
            <a:ext cx="76200" cy="533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74" name="Oval 179">
            <a:extLst>
              <a:ext uri="{FF2B5EF4-FFF2-40B4-BE49-F238E27FC236}">
                <a16:creationId xmlns="" xmlns:a16="http://schemas.microsoft.com/office/drawing/2014/main" id="{9C496F46-B969-42F2-8AC3-ADE3172E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5675" name="Oval 180">
            <a:extLst>
              <a:ext uri="{FF2B5EF4-FFF2-40B4-BE49-F238E27FC236}">
                <a16:creationId xmlns="" xmlns:a16="http://schemas.microsoft.com/office/drawing/2014/main" id="{FA7FA0B9-AA1A-4D48-948B-D824F853A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5676" name="Oval 181">
            <a:extLst>
              <a:ext uri="{FF2B5EF4-FFF2-40B4-BE49-F238E27FC236}">
                <a16:creationId xmlns="" xmlns:a16="http://schemas.microsoft.com/office/drawing/2014/main" id="{5C6BBDA1-A5B4-4E92-BB3C-5267AAF57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04525" name="AutoShape 182">
            <a:extLst>
              <a:ext uri="{FF2B5EF4-FFF2-40B4-BE49-F238E27FC236}">
                <a16:creationId xmlns="" xmlns:a16="http://schemas.microsoft.com/office/drawing/2014/main" id="{E5C973E9-1DB4-4900-BB1D-15A512D15723}"/>
              </a:ext>
            </a:extLst>
          </p:cNvPr>
          <p:cNvCxnSpPr>
            <a:cxnSpLocks noChangeShapeType="1"/>
            <a:stCxn id="25663" idx="6"/>
            <a:endCxn id="25674" idx="3"/>
          </p:cNvCxnSpPr>
          <p:nvPr/>
        </p:nvCxnSpPr>
        <p:spPr bwMode="auto">
          <a:xfrm flipV="1">
            <a:off x="7239002" y="56483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526" name="AutoShape 183">
            <a:extLst>
              <a:ext uri="{FF2B5EF4-FFF2-40B4-BE49-F238E27FC236}">
                <a16:creationId xmlns="" xmlns:a16="http://schemas.microsoft.com/office/drawing/2014/main" id="{FF603E08-C7A0-4B36-AB99-3322AF2582CD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172202" y="5867401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527" name="AutoShape 184">
            <a:extLst>
              <a:ext uri="{FF2B5EF4-FFF2-40B4-BE49-F238E27FC236}">
                <a16:creationId xmlns="" xmlns:a16="http://schemas.microsoft.com/office/drawing/2014/main" id="{05234DB7-6784-4A92-9C1B-8C62AACE56EB}"/>
              </a:ext>
            </a:extLst>
          </p:cNvPr>
          <p:cNvCxnSpPr>
            <a:cxnSpLocks noChangeShapeType="1"/>
            <a:stCxn id="25662" idx="1"/>
            <a:endCxn id="25676" idx="5"/>
          </p:cNvCxnSpPr>
          <p:nvPr/>
        </p:nvCxnSpPr>
        <p:spPr bwMode="auto">
          <a:xfrm flipH="1" flipV="1">
            <a:off x="5419725" y="3514726"/>
            <a:ext cx="285750" cy="361951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528" name="AutoShape 185">
            <a:extLst>
              <a:ext uri="{FF2B5EF4-FFF2-40B4-BE49-F238E27FC236}">
                <a16:creationId xmlns="" xmlns:a16="http://schemas.microsoft.com/office/drawing/2014/main" id="{9375B6A6-F2AE-4AD5-B54C-CA923AEDEEF7}"/>
              </a:ext>
            </a:extLst>
          </p:cNvPr>
          <p:cNvCxnSpPr>
            <a:cxnSpLocks noChangeShapeType="1"/>
            <a:stCxn id="25674" idx="1"/>
            <a:endCxn id="25665" idx="5"/>
          </p:cNvCxnSpPr>
          <p:nvPr/>
        </p:nvCxnSpPr>
        <p:spPr bwMode="auto">
          <a:xfrm flipH="1" flipV="1">
            <a:off x="7781925" y="4657726"/>
            <a:ext cx="438150" cy="6667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529" name="AutoShape 186">
            <a:extLst>
              <a:ext uri="{FF2B5EF4-FFF2-40B4-BE49-F238E27FC236}">
                <a16:creationId xmlns="" xmlns:a16="http://schemas.microsoft.com/office/drawing/2014/main" id="{83D60903-BDB9-44B3-8C48-681224611DED}"/>
              </a:ext>
            </a:extLst>
          </p:cNvPr>
          <p:cNvCxnSpPr>
            <a:cxnSpLocks noChangeShapeType="1"/>
            <a:stCxn id="25664" idx="4"/>
            <a:endCxn id="25674" idx="0"/>
          </p:cNvCxnSpPr>
          <p:nvPr/>
        </p:nvCxnSpPr>
        <p:spPr bwMode="auto">
          <a:xfrm>
            <a:off x="8382000" y="37338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530" name="AutoShape 187">
            <a:extLst>
              <a:ext uri="{FF2B5EF4-FFF2-40B4-BE49-F238E27FC236}">
                <a16:creationId xmlns="" xmlns:a16="http://schemas.microsoft.com/office/drawing/2014/main" id="{4A62AAC0-7756-47F1-9440-BD82B4344ED7}"/>
              </a:ext>
            </a:extLst>
          </p:cNvPr>
          <p:cNvCxnSpPr>
            <a:cxnSpLocks noChangeShapeType="1"/>
            <a:stCxn id="25676" idx="7"/>
            <a:endCxn id="25657" idx="2"/>
          </p:cNvCxnSpPr>
          <p:nvPr/>
        </p:nvCxnSpPr>
        <p:spPr bwMode="auto">
          <a:xfrm flipV="1">
            <a:off x="5419727" y="2514601"/>
            <a:ext cx="1209675" cy="6762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83" name="Text Box 188">
            <a:extLst>
              <a:ext uri="{FF2B5EF4-FFF2-40B4-BE49-F238E27FC236}">
                <a16:creationId xmlns="" xmlns:a16="http://schemas.microsoft.com/office/drawing/2014/main" id="{E4E40037-8629-4E22-8395-F1BFF6703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429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25684" name="Text Box 189">
            <a:extLst>
              <a:ext uri="{FF2B5EF4-FFF2-40B4-BE49-F238E27FC236}">
                <a16:creationId xmlns="" xmlns:a16="http://schemas.microsoft.com/office/drawing/2014/main" id="{7377667F-1103-4766-87DD-A6B30A0E9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810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25685" name="Text Box 190">
            <a:extLst>
              <a:ext uri="{FF2B5EF4-FFF2-40B4-BE49-F238E27FC236}">
                <a16:creationId xmlns="" xmlns:a16="http://schemas.microsoft.com/office/drawing/2014/main" id="{47A0CEE6-D88A-45FD-B750-48B971C47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886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25686" name="Text Box 191">
            <a:extLst>
              <a:ext uri="{FF2B5EF4-FFF2-40B4-BE49-F238E27FC236}">
                <a16:creationId xmlns="" xmlns:a16="http://schemas.microsoft.com/office/drawing/2014/main" id="{94AAE259-6AB7-45C2-8882-9890B293B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743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25687" name="Text Box 192">
            <a:extLst>
              <a:ext uri="{FF2B5EF4-FFF2-40B4-BE49-F238E27FC236}">
                <a16:creationId xmlns="" xmlns:a16="http://schemas.microsoft.com/office/drawing/2014/main" id="{EC1A890A-C52A-421D-8C40-9A02003B9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819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25688" name="Text Box 193">
            <a:extLst>
              <a:ext uri="{FF2B5EF4-FFF2-40B4-BE49-F238E27FC236}">
                <a16:creationId xmlns="" xmlns:a16="http://schemas.microsoft.com/office/drawing/2014/main" id="{AB4214E7-6366-4C49-BDD0-7CA36818D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724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25689" name="Text Box 194">
            <a:extLst>
              <a:ext uri="{FF2B5EF4-FFF2-40B4-BE49-F238E27FC236}">
                <a16:creationId xmlns="" xmlns:a16="http://schemas.microsoft.com/office/drawing/2014/main" id="{56591486-D43A-4C29-8985-5015628CC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267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25690" name="Text Box 195">
            <a:extLst>
              <a:ext uri="{FF2B5EF4-FFF2-40B4-BE49-F238E27FC236}">
                <a16:creationId xmlns="" xmlns:a16="http://schemas.microsoft.com/office/drawing/2014/main" id="{4BCCE1EC-4C6A-4419-9ADF-F9FCEF281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867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25691" name="Text Box 196">
            <a:extLst>
              <a:ext uri="{FF2B5EF4-FFF2-40B4-BE49-F238E27FC236}">
                <a16:creationId xmlns="" xmlns:a16="http://schemas.microsoft.com/office/drawing/2014/main" id="{2F91AD29-6546-4533-8EFD-3B89E4035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105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25692" name="Text Box 197">
            <a:extLst>
              <a:ext uri="{FF2B5EF4-FFF2-40B4-BE49-F238E27FC236}">
                <a16:creationId xmlns="" xmlns:a16="http://schemas.microsoft.com/office/drawing/2014/main" id="{046BB5C8-DB39-4FB5-9C0D-41BDCE46A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943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25693" name="Text Box 198">
            <a:extLst>
              <a:ext uri="{FF2B5EF4-FFF2-40B4-BE49-F238E27FC236}">
                <a16:creationId xmlns="" xmlns:a16="http://schemas.microsoft.com/office/drawing/2014/main" id="{36E20175-D235-4589-826D-B9C517D21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724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25694" name="Text Box 199">
            <a:extLst>
              <a:ext uri="{FF2B5EF4-FFF2-40B4-BE49-F238E27FC236}">
                <a16:creationId xmlns="" xmlns:a16="http://schemas.microsoft.com/office/drawing/2014/main" id="{9C1AAF83-6102-49BB-A105-CE028DC47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724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6</a:t>
            </a:r>
          </a:p>
        </p:txBody>
      </p:sp>
      <p:sp>
        <p:nvSpPr>
          <p:cNvPr id="25695" name="Text Box 200">
            <a:extLst>
              <a:ext uri="{FF2B5EF4-FFF2-40B4-BE49-F238E27FC236}">
                <a16:creationId xmlns="" xmlns:a16="http://schemas.microsoft.com/office/drawing/2014/main" id="{06289A8B-B322-4F03-BAFC-71FF37577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590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25696" name="Text Box 201">
            <a:extLst>
              <a:ext uri="{FF2B5EF4-FFF2-40B4-BE49-F238E27FC236}">
                <a16:creationId xmlns="" xmlns:a16="http://schemas.microsoft.com/office/drawing/2014/main" id="{B4591314-DF5C-42B3-B742-7937F26C7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200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25697" name="Text Box 202">
            <a:extLst>
              <a:ext uri="{FF2B5EF4-FFF2-40B4-BE49-F238E27FC236}">
                <a16:creationId xmlns="" xmlns:a16="http://schemas.microsoft.com/office/drawing/2014/main" id="{D5CF6F20-8210-4818-935E-291D52861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114801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10</a:t>
            </a:r>
          </a:p>
        </p:txBody>
      </p:sp>
      <p:sp>
        <p:nvSpPr>
          <p:cNvPr id="25698" name="Text Box 203">
            <a:extLst>
              <a:ext uri="{FF2B5EF4-FFF2-40B4-BE49-F238E27FC236}">
                <a16:creationId xmlns="" xmlns:a16="http://schemas.microsoft.com/office/drawing/2014/main" id="{50D256A1-D152-42E7-9DA0-223D83490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200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25699" name="Text Box 204">
            <a:extLst>
              <a:ext uri="{FF2B5EF4-FFF2-40B4-BE49-F238E27FC236}">
                <a16:creationId xmlns="" xmlns:a16="http://schemas.microsoft.com/office/drawing/2014/main" id="{69AF4AEF-1896-4ABB-95E1-32606EE0D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1" y="23622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25700" name="Text Box 205">
            <a:extLst>
              <a:ext uri="{FF2B5EF4-FFF2-40B4-BE49-F238E27FC236}">
                <a16:creationId xmlns="" xmlns:a16="http://schemas.microsoft.com/office/drawing/2014/main" id="{B71F9C06-5142-43B5-946F-F8A3260E6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1" y="23622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25701" name="Text Box 206">
            <a:extLst>
              <a:ext uri="{FF2B5EF4-FFF2-40B4-BE49-F238E27FC236}">
                <a16:creationId xmlns="" xmlns:a16="http://schemas.microsoft.com/office/drawing/2014/main" id="{AB247EB3-F3D2-48AC-A5D3-07447FDB8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8862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25702" name="Text Box 207">
            <a:extLst>
              <a:ext uri="{FF2B5EF4-FFF2-40B4-BE49-F238E27FC236}">
                <a16:creationId xmlns="" xmlns:a16="http://schemas.microsoft.com/office/drawing/2014/main" id="{522D1B68-FA71-4829-86A2-47753E281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276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25703" name="Text Box 208">
            <a:extLst>
              <a:ext uri="{FF2B5EF4-FFF2-40B4-BE49-F238E27FC236}">
                <a16:creationId xmlns="" xmlns:a16="http://schemas.microsoft.com/office/drawing/2014/main" id="{8B6F164C-9848-4C39-912B-DB6F126E2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1" y="33528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25704" name="Text Box 209">
            <a:extLst>
              <a:ext uri="{FF2B5EF4-FFF2-40B4-BE49-F238E27FC236}">
                <a16:creationId xmlns="" xmlns:a16="http://schemas.microsoft.com/office/drawing/2014/main" id="{AB377393-08F4-4331-B9E7-49B1712F2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3434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25705" name="Text Box 210">
            <a:extLst>
              <a:ext uri="{FF2B5EF4-FFF2-40B4-BE49-F238E27FC236}">
                <a16:creationId xmlns="" xmlns:a16="http://schemas.microsoft.com/office/drawing/2014/main" id="{8CADF800-6DE6-4791-B445-EDA311E98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562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25706" name="Text Box 211">
            <a:extLst>
              <a:ext uri="{FF2B5EF4-FFF2-40B4-BE49-F238E27FC236}">
                <a16:creationId xmlns="" xmlns:a16="http://schemas.microsoft.com/office/drawing/2014/main" id="{A3521451-165E-47EF-AB97-403F57A41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53340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25707" name="Text Box 212">
            <a:extLst>
              <a:ext uri="{FF2B5EF4-FFF2-40B4-BE49-F238E27FC236}">
                <a16:creationId xmlns="" xmlns:a16="http://schemas.microsoft.com/office/drawing/2014/main" id="{FC49D91B-8CD5-4E23-AECC-42D0B3656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60198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cxnSp>
        <p:nvCxnSpPr>
          <p:cNvPr id="104556" name="AutoShape 213">
            <a:extLst>
              <a:ext uri="{FF2B5EF4-FFF2-40B4-BE49-F238E27FC236}">
                <a16:creationId xmlns="" xmlns:a16="http://schemas.microsoft.com/office/drawing/2014/main" id="{E7F59BE0-B74C-4748-A7B7-1FF8AAEB2343}"/>
              </a:ext>
            </a:extLst>
          </p:cNvPr>
          <p:cNvCxnSpPr>
            <a:cxnSpLocks noChangeShapeType="1"/>
            <a:stCxn id="25662" idx="4"/>
            <a:endCxn id="25675" idx="0"/>
          </p:cNvCxnSpPr>
          <p:nvPr/>
        </p:nvCxnSpPr>
        <p:spPr bwMode="auto">
          <a:xfrm>
            <a:off x="5867400" y="42672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val 2">
            <a:extLst>
              <a:ext uri="{FF2B5EF4-FFF2-40B4-BE49-F238E27FC236}">
                <a16:creationId xmlns="" xmlns:a16="http://schemas.microsoft.com/office/drawing/2014/main" id="{F31B015A-6DFD-48A5-955F-06CB2CB997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6627" name="Oval 3">
            <a:extLst>
              <a:ext uri="{FF2B5EF4-FFF2-40B4-BE49-F238E27FC236}">
                <a16:creationId xmlns="" xmlns:a16="http://schemas.microsoft.com/office/drawing/2014/main" id="{FA4CC125-1950-47AF-A813-C1BF1B944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05476" name="AutoShape 4">
            <a:extLst>
              <a:ext uri="{FF2B5EF4-FFF2-40B4-BE49-F238E27FC236}">
                <a16:creationId xmlns="" xmlns:a16="http://schemas.microsoft.com/office/drawing/2014/main" id="{C278FE4B-B4BA-4782-9FCE-05F67746928C}"/>
              </a:ext>
            </a:extLst>
          </p:cNvPr>
          <p:cNvCxnSpPr>
            <a:cxnSpLocks noChangeShapeType="1"/>
            <a:stCxn id="26626" idx="6"/>
            <a:endCxn id="26627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29" name="Text Box 5">
            <a:extLst>
              <a:ext uri="{FF2B5EF4-FFF2-40B4-BE49-F238E27FC236}">
                <a16:creationId xmlns="" xmlns:a16="http://schemas.microsoft.com/office/drawing/2014/main" id="{B3CEC832-B40C-435A-B291-A556F980B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26630" name="Oval 6">
            <a:extLst>
              <a:ext uri="{FF2B5EF4-FFF2-40B4-BE49-F238E27FC236}">
                <a16:creationId xmlns="" xmlns:a16="http://schemas.microsoft.com/office/drawing/2014/main" id="{658A830F-9EE6-4877-B975-9E989B0EA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6631" name="Oval 7">
            <a:extLst>
              <a:ext uri="{FF2B5EF4-FFF2-40B4-BE49-F238E27FC236}">
                <a16:creationId xmlns="" xmlns:a16="http://schemas.microsoft.com/office/drawing/2014/main" id="{40352808-6409-4032-8236-372BB1F18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6632" name="Oval 8">
            <a:extLst>
              <a:ext uri="{FF2B5EF4-FFF2-40B4-BE49-F238E27FC236}">
                <a16:creationId xmlns="" xmlns:a16="http://schemas.microsoft.com/office/drawing/2014/main" id="{A74FFFE9-FA99-4941-8B86-9D6FCEBE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6633" name="Oval 9">
            <a:extLst>
              <a:ext uri="{FF2B5EF4-FFF2-40B4-BE49-F238E27FC236}">
                <a16:creationId xmlns="" xmlns:a16="http://schemas.microsoft.com/office/drawing/2014/main" id="{5D9E7208-04A1-42DC-857E-1A1D53A58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6634" name="Oval 10">
            <a:extLst>
              <a:ext uri="{FF2B5EF4-FFF2-40B4-BE49-F238E27FC236}">
                <a16:creationId xmlns="" xmlns:a16="http://schemas.microsoft.com/office/drawing/2014/main" id="{59D8E01C-954A-4FA1-80EB-4CB06705B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05483" name="AutoShape 11">
            <a:extLst>
              <a:ext uri="{FF2B5EF4-FFF2-40B4-BE49-F238E27FC236}">
                <a16:creationId xmlns="" xmlns:a16="http://schemas.microsoft.com/office/drawing/2014/main" id="{CB4D48DF-8FBE-411B-BBC8-FF1C52F00E53}"/>
              </a:ext>
            </a:extLst>
          </p:cNvPr>
          <p:cNvCxnSpPr>
            <a:cxnSpLocks noChangeShapeType="1"/>
            <a:stCxn id="26626" idx="3"/>
            <a:endCxn id="26631" idx="7"/>
          </p:cNvCxnSpPr>
          <p:nvPr/>
        </p:nvCxnSpPr>
        <p:spPr bwMode="auto">
          <a:xfrm flipH="1">
            <a:off x="1152525" y="2447926"/>
            <a:ext cx="666750" cy="1200151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4" name="AutoShape 12">
            <a:extLst>
              <a:ext uri="{FF2B5EF4-FFF2-40B4-BE49-F238E27FC236}">
                <a16:creationId xmlns="" xmlns:a16="http://schemas.microsoft.com/office/drawing/2014/main" id="{E3DE1C51-0F9D-4F87-8078-F8EB7AEB107C}"/>
              </a:ext>
            </a:extLst>
          </p:cNvPr>
          <p:cNvCxnSpPr>
            <a:cxnSpLocks noChangeShapeType="1"/>
            <a:stCxn id="26631" idx="5"/>
            <a:endCxn id="26632" idx="1"/>
          </p:cNvCxnSpPr>
          <p:nvPr/>
        </p:nvCxnSpPr>
        <p:spPr bwMode="auto">
          <a:xfrm>
            <a:off x="1152525" y="3971926"/>
            <a:ext cx="819150" cy="1809751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5" name="AutoShape 13">
            <a:extLst>
              <a:ext uri="{FF2B5EF4-FFF2-40B4-BE49-F238E27FC236}">
                <a16:creationId xmlns="" xmlns:a16="http://schemas.microsoft.com/office/drawing/2014/main" id="{F6CC4649-3117-4D9A-A9E6-8836D4821D62}"/>
              </a:ext>
            </a:extLst>
          </p:cNvPr>
          <p:cNvCxnSpPr>
            <a:cxnSpLocks noChangeShapeType="1"/>
            <a:stCxn id="26632" idx="7"/>
            <a:endCxn id="26634" idx="4"/>
          </p:cNvCxnSpPr>
          <p:nvPr/>
        </p:nvCxnSpPr>
        <p:spPr bwMode="auto">
          <a:xfrm flipV="1">
            <a:off x="2295527" y="4495801"/>
            <a:ext cx="447675" cy="128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6" name="AutoShape 14">
            <a:extLst>
              <a:ext uri="{FF2B5EF4-FFF2-40B4-BE49-F238E27FC236}">
                <a16:creationId xmlns="" xmlns:a16="http://schemas.microsoft.com/office/drawing/2014/main" id="{8F8E6F83-5A24-4AD1-ACC9-C2DDB5416326}"/>
              </a:ext>
            </a:extLst>
          </p:cNvPr>
          <p:cNvCxnSpPr>
            <a:cxnSpLocks noChangeShapeType="1"/>
            <a:stCxn id="26633" idx="3"/>
            <a:endCxn id="26634" idx="7"/>
          </p:cNvCxnSpPr>
          <p:nvPr/>
        </p:nvCxnSpPr>
        <p:spPr bwMode="auto">
          <a:xfrm flipH="1">
            <a:off x="2905125" y="3438526"/>
            <a:ext cx="438150" cy="6667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7" name="AutoShape 15">
            <a:extLst>
              <a:ext uri="{FF2B5EF4-FFF2-40B4-BE49-F238E27FC236}">
                <a16:creationId xmlns="" xmlns:a16="http://schemas.microsoft.com/office/drawing/2014/main" id="{894BE133-9FAC-4847-A6FE-E864ADDA88FD}"/>
              </a:ext>
            </a:extLst>
          </p:cNvPr>
          <p:cNvCxnSpPr>
            <a:cxnSpLocks noChangeShapeType="1"/>
            <a:stCxn id="26630" idx="4"/>
            <a:endCxn id="26634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8" name="AutoShape 16">
            <a:extLst>
              <a:ext uri="{FF2B5EF4-FFF2-40B4-BE49-F238E27FC236}">
                <a16:creationId xmlns="" xmlns:a16="http://schemas.microsoft.com/office/drawing/2014/main" id="{6560241B-BF7E-4AF5-9B67-012281E00FEB}"/>
              </a:ext>
            </a:extLst>
          </p:cNvPr>
          <p:cNvCxnSpPr>
            <a:cxnSpLocks noChangeShapeType="1"/>
            <a:stCxn id="26626" idx="4"/>
            <a:endCxn id="26632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9" name="AutoShape 17">
            <a:extLst>
              <a:ext uri="{FF2B5EF4-FFF2-40B4-BE49-F238E27FC236}">
                <a16:creationId xmlns="" xmlns:a16="http://schemas.microsoft.com/office/drawing/2014/main" id="{F3AD8942-F8B5-418F-9A73-D11A24CA6EE6}"/>
              </a:ext>
            </a:extLst>
          </p:cNvPr>
          <p:cNvCxnSpPr>
            <a:cxnSpLocks noChangeShapeType="1"/>
            <a:stCxn id="26627" idx="3"/>
            <a:endCxn id="26630" idx="7"/>
          </p:cNvCxnSpPr>
          <p:nvPr/>
        </p:nvCxnSpPr>
        <p:spPr bwMode="auto">
          <a:xfrm flipH="1">
            <a:off x="2905125" y="2447926"/>
            <a:ext cx="514350" cy="5905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90" name="AutoShape 18">
            <a:extLst>
              <a:ext uri="{FF2B5EF4-FFF2-40B4-BE49-F238E27FC236}">
                <a16:creationId xmlns="" xmlns:a16="http://schemas.microsoft.com/office/drawing/2014/main" id="{794F4B1A-C74C-4FEE-A7E6-26D275272FE0}"/>
              </a:ext>
            </a:extLst>
          </p:cNvPr>
          <p:cNvCxnSpPr>
            <a:cxnSpLocks noChangeShapeType="1"/>
            <a:stCxn id="26627" idx="4"/>
            <a:endCxn id="26633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3" name="Rectangle 19">
            <a:extLst>
              <a:ext uri="{FF2B5EF4-FFF2-40B4-BE49-F238E27FC236}">
                <a16:creationId xmlns="" xmlns:a16="http://schemas.microsoft.com/office/drawing/2014/main" id="{227798E8-9466-4648-AFFC-956D2B433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6644" name="Oval 20">
            <a:extLst>
              <a:ext uri="{FF2B5EF4-FFF2-40B4-BE49-F238E27FC236}">
                <a16:creationId xmlns="" xmlns:a16="http://schemas.microsoft.com/office/drawing/2014/main" id="{B87094F6-64B9-4D7E-94C7-6BDF4871E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6645" name="Oval 21">
            <a:extLst>
              <a:ext uri="{FF2B5EF4-FFF2-40B4-BE49-F238E27FC236}">
                <a16:creationId xmlns="" xmlns:a16="http://schemas.microsoft.com/office/drawing/2014/main" id="{C3EEDCFA-D3DD-4F74-A046-FAE3A0FE8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6646" name="Oval 22">
            <a:extLst>
              <a:ext uri="{FF2B5EF4-FFF2-40B4-BE49-F238E27FC236}">
                <a16:creationId xmlns="" xmlns:a16="http://schemas.microsoft.com/office/drawing/2014/main" id="{11689172-5BA1-4112-A2A5-1882CDAC7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05495" name="AutoShape 23">
            <a:extLst>
              <a:ext uri="{FF2B5EF4-FFF2-40B4-BE49-F238E27FC236}">
                <a16:creationId xmlns="" xmlns:a16="http://schemas.microsoft.com/office/drawing/2014/main" id="{FBCE0E6B-92E9-428A-BC6C-CAB1969C8EC0}"/>
              </a:ext>
            </a:extLst>
          </p:cNvPr>
          <p:cNvCxnSpPr>
            <a:cxnSpLocks noChangeShapeType="1"/>
            <a:stCxn id="26632" idx="6"/>
            <a:endCxn id="26644" idx="3"/>
          </p:cNvCxnSpPr>
          <p:nvPr/>
        </p:nvCxnSpPr>
        <p:spPr bwMode="auto">
          <a:xfrm flipV="1">
            <a:off x="2362202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96" name="AutoShape 24">
            <a:extLst>
              <a:ext uri="{FF2B5EF4-FFF2-40B4-BE49-F238E27FC236}">
                <a16:creationId xmlns="" xmlns:a16="http://schemas.microsoft.com/office/drawing/2014/main" id="{E5BA954F-42F3-462B-B821-78D8B68EE120}"/>
              </a:ext>
            </a:extLst>
          </p:cNvPr>
          <p:cNvCxnSpPr>
            <a:cxnSpLocks noChangeShapeType="1"/>
            <a:stCxn id="26632" idx="2"/>
            <a:endCxn id="26645" idx="5"/>
          </p:cNvCxnSpPr>
          <p:nvPr/>
        </p:nvCxnSpPr>
        <p:spPr bwMode="auto">
          <a:xfrm flipH="1" flipV="1">
            <a:off x="1304927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97" name="AutoShape 25">
            <a:extLst>
              <a:ext uri="{FF2B5EF4-FFF2-40B4-BE49-F238E27FC236}">
                <a16:creationId xmlns="" xmlns:a16="http://schemas.microsoft.com/office/drawing/2014/main" id="{EF0CE002-24D2-4E4E-8D12-C23E3957B781}"/>
              </a:ext>
            </a:extLst>
          </p:cNvPr>
          <p:cNvCxnSpPr>
            <a:cxnSpLocks noChangeShapeType="1"/>
            <a:stCxn id="26631" idx="1"/>
            <a:endCxn id="26646" idx="5"/>
          </p:cNvCxnSpPr>
          <p:nvPr/>
        </p:nvCxnSpPr>
        <p:spPr bwMode="auto">
          <a:xfrm flipH="1" flipV="1">
            <a:off x="542925" y="3286126"/>
            <a:ext cx="285750" cy="3619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98" name="AutoShape 26">
            <a:extLst>
              <a:ext uri="{FF2B5EF4-FFF2-40B4-BE49-F238E27FC236}">
                <a16:creationId xmlns="" xmlns:a16="http://schemas.microsoft.com/office/drawing/2014/main" id="{51100A63-AD31-4265-9E91-4BE578273992}"/>
              </a:ext>
            </a:extLst>
          </p:cNvPr>
          <p:cNvCxnSpPr>
            <a:cxnSpLocks noChangeShapeType="1"/>
            <a:stCxn id="26644" idx="1"/>
            <a:endCxn id="26634" idx="5"/>
          </p:cNvCxnSpPr>
          <p:nvPr/>
        </p:nvCxnSpPr>
        <p:spPr bwMode="auto">
          <a:xfrm flipH="1" flipV="1">
            <a:off x="2905125" y="4429126"/>
            <a:ext cx="438150" cy="6667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99" name="AutoShape 27">
            <a:extLst>
              <a:ext uri="{FF2B5EF4-FFF2-40B4-BE49-F238E27FC236}">
                <a16:creationId xmlns="" xmlns:a16="http://schemas.microsoft.com/office/drawing/2014/main" id="{8ED3B317-61CC-4D7A-BFB8-74890DA0DDF8}"/>
              </a:ext>
            </a:extLst>
          </p:cNvPr>
          <p:cNvCxnSpPr>
            <a:cxnSpLocks noChangeShapeType="1"/>
            <a:stCxn id="26633" idx="4"/>
            <a:endCxn id="26644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00" name="AutoShape 28">
            <a:extLst>
              <a:ext uri="{FF2B5EF4-FFF2-40B4-BE49-F238E27FC236}">
                <a16:creationId xmlns="" xmlns:a16="http://schemas.microsoft.com/office/drawing/2014/main" id="{13AEC1C5-D0F1-4FAA-882A-D607D563BC0F}"/>
              </a:ext>
            </a:extLst>
          </p:cNvPr>
          <p:cNvCxnSpPr>
            <a:cxnSpLocks noChangeShapeType="1"/>
            <a:stCxn id="26646" idx="7"/>
            <a:endCxn id="26626" idx="2"/>
          </p:cNvCxnSpPr>
          <p:nvPr/>
        </p:nvCxnSpPr>
        <p:spPr bwMode="auto">
          <a:xfrm flipV="1">
            <a:off x="542927" y="2286001"/>
            <a:ext cx="1209675" cy="6762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53" name="Text Box 29">
            <a:extLst>
              <a:ext uri="{FF2B5EF4-FFF2-40B4-BE49-F238E27FC236}">
                <a16:creationId xmlns="" xmlns:a16="http://schemas.microsoft.com/office/drawing/2014/main" id="{BAF07B48-4968-40D3-A48C-1DDF9CAF6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26654" name="Text Box 30">
            <a:extLst>
              <a:ext uri="{FF2B5EF4-FFF2-40B4-BE49-F238E27FC236}">
                <a16:creationId xmlns="" xmlns:a16="http://schemas.microsoft.com/office/drawing/2014/main" id="{EDD03C71-30DF-4288-ADFE-D64A78656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26655" name="Text Box 31">
            <a:extLst>
              <a:ext uri="{FF2B5EF4-FFF2-40B4-BE49-F238E27FC236}">
                <a16:creationId xmlns="" xmlns:a16="http://schemas.microsoft.com/office/drawing/2014/main" id="{28CEC024-5AEC-4F7B-8C1D-C0409323E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657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26656" name="Text Box 32">
            <a:extLst>
              <a:ext uri="{FF2B5EF4-FFF2-40B4-BE49-F238E27FC236}">
                <a16:creationId xmlns="" xmlns:a16="http://schemas.microsoft.com/office/drawing/2014/main" id="{8D16209A-8A11-4345-A2AA-351942B7B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14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26657" name="Text Box 33">
            <a:extLst>
              <a:ext uri="{FF2B5EF4-FFF2-40B4-BE49-F238E27FC236}">
                <a16:creationId xmlns="" xmlns:a16="http://schemas.microsoft.com/office/drawing/2014/main" id="{5B13355D-6024-4DB3-9A5B-9A803EC91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90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26658" name="Text Box 34">
            <a:extLst>
              <a:ext uri="{FF2B5EF4-FFF2-40B4-BE49-F238E27FC236}">
                <a16:creationId xmlns="" xmlns:a16="http://schemas.microsoft.com/office/drawing/2014/main" id="{76B1E01B-19BA-437E-91FC-D72B077B1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26659" name="Text Box 35">
            <a:extLst>
              <a:ext uri="{FF2B5EF4-FFF2-40B4-BE49-F238E27FC236}">
                <a16:creationId xmlns="" xmlns:a16="http://schemas.microsoft.com/office/drawing/2014/main" id="{504BE167-8C2B-45C1-974F-2BDA23952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38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26660" name="Text Box 36">
            <a:extLst>
              <a:ext uri="{FF2B5EF4-FFF2-40B4-BE49-F238E27FC236}">
                <a16:creationId xmlns="" xmlns:a16="http://schemas.microsoft.com/office/drawing/2014/main" id="{022A375F-878D-48FF-8112-8C28B4516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638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26661" name="Text Box 37">
            <a:extLst>
              <a:ext uri="{FF2B5EF4-FFF2-40B4-BE49-F238E27FC236}">
                <a16:creationId xmlns="" xmlns:a16="http://schemas.microsoft.com/office/drawing/2014/main" id="{DC4A0EE0-73E0-40EC-8742-3D260D97B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76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26662" name="Text Box 38">
            <a:extLst>
              <a:ext uri="{FF2B5EF4-FFF2-40B4-BE49-F238E27FC236}">
                <a16:creationId xmlns="" xmlns:a16="http://schemas.microsoft.com/office/drawing/2014/main" id="{6086F388-E96B-4790-9D5B-2A5422E83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715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26663" name="Text Box 39">
            <a:extLst>
              <a:ext uri="{FF2B5EF4-FFF2-40B4-BE49-F238E27FC236}">
                <a16:creationId xmlns="" xmlns:a16="http://schemas.microsoft.com/office/drawing/2014/main" id="{F921C5E4-7C15-4184-913C-BD0339EA9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26664" name="Text Box 40">
            <a:extLst>
              <a:ext uri="{FF2B5EF4-FFF2-40B4-BE49-F238E27FC236}">
                <a16:creationId xmlns="" xmlns:a16="http://schemas.microsoft.com/office/drawing/2014/main" id="{DB5462E4-8AF3-46C8-8A8A-B9C68A512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6</a:t>
            </a:r>
          </a:p>
        </p:txBody>
      </p:sp>
      <p:sp>
        <p:nvSpPr>
          <p:cNvPr id="26665" name="Text Box 41">
            <a:extLst>
              <a:ext uri="{FF2B5EF4-FFF2-40B4-BE49-F238E27FC236}">
                <a16:creationId xmlns="" xmlns:a16="http://schemas.microsoft.com/office/drawing/2014/main" id="{8D9502A6-197E-4B8D-9DC4-CF4F193E9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62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26666" name="Text Box 42">
            <a:extLst>
              <a:ext uri="{FF2B5EF4-FFF2-40B4-BE49-F238E27FC236}">
                <a16:creationId xmlns="" xmlns:a16="http://schemas.microsoft.com/office/drawing/2014/main" id="{682CB4ED-245C-4CE0-9AA0-CA7DF802A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971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26667" name="Text Box 43">
            <a:extLst>
              <a:ext uri="{FF2B5EF4-FFF2-40B4-BE49-F238E27FC236}">
                <a16:creationId xmlns="" xmlns:a16="http://schemas.microsoft.com/office/drawing/2014/main" id="{8D51590D-BE3F-423F-AF0D-688920033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86201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10</a:t>
            </a:r>
          </a:p>
        </p:txBody>
      </p:sp>
      <p:sp>
        <p:nvSpPr>
          <p:cNvPr id="26668" name="Text Box 44">
            <a:extLst>
              <a:ext uri="{FF2B5EF4-FFF2-40B4-BE49-F238E27FC236}">
                <a16:creationId xmlns="" xmlns:a16="http://schemas.microsoft.com/office/drawing/2014/main" id="{419913BC-0DEC-4A16-875C-13B230114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26669" name="Text Box 45">
            <a:extLst>
              <a:ext uri="{FF2B5EF4-FFF2-40B4-BE49-F238E27FC236}">
                <a16:creationId xmlns="" xmlns:a16="http://schemas.microsoft.com/office/drawing/2014/main" id="{B8BEA41F-ECC1-4D0E-BB1F-03F05018A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2133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26670" name="Text Box 46">
            <a:extLst>
              <a:ext uri="{FF2B5EF4-FFF2-40B4-BE49-F238E27FC236}">
                <a16:creationId xmlns="" xmlns:a16="http://schemas.microsoft.com/office/drawing/2014/main" id="{891035D9-D61B-46F1-93C2-FFC0D10D5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1" y="2133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26671" name="Text Box 47">
            <a:extLst>
              <a:ext uri="{FF2B5EF4-FFF2-40B4-BE49-F238E27FC236}">
                <a16:creationId xmlns="" xmlns:a16="http://schemas.microsoft.com/office/drawing/2014/main" id="{AF1D29A0-9C73-4BFA-A279-AFC2BB450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7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26672" name="Text Box 48">
            <a:extLst>
              <a:ext uri="{FF2B5EF4-FFF2-40B4-BE49-F238E27FC236}">
                <a16:creationId xmlns="" xmlns:a16="http://schemas.microsoft.com/office/drawing/2014/main" id="{06566FC1-A0F5-4B97-9E96-08F76BF5C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26673" name="Text Box 49">
            <a:extLst>
              <a:ext uri="{FF2B5EF4-FFF2-40B4-BE49-F238E27FC236}">
                <a16:creationId xmlns="" xmlns:a16="http://schemas.microsoft.com/office/drawing/2014/main" id="{AF00BBE5-62F2-4AE4-901B-BA2CC0015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1" y="31242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26674" name="Text Box 50">
            <a:extLst>
              <a:ext uri="{FF2B5EF4-FFF2-40B4-BE49-F238E27FC236}">
                <a16:creationId xmlns="" xmlns:a16="http://schemas.microsoft.com/office/drawing/2014/main" id="{9D981B88-56FE-4EC1-B01A-EDD9EF7A5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26675" name="Text Box 51">
            <a:extLst>
              <a:ext uri="{FF2B5EF4-FFF2-40B4-BE49-F238E27FC236}">
                <a16:creationId xmlns="" xmlns:a16="http://schemas.microsoft.com/office/drawing/2014/main" id="{47883A2B-64A9-4869-81F3-C90EBE42B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26676" name="Text Box 52">
            <a:extLst>
              <a:ext uri="{FF2B5EF4-FFF2-40B4-BE49-F238E27FC236}">
                <a16:creationId xmlns="" xmlns:a16="http://schemas.microsoft.com/office/drawing/2014/main" id="{9168B4AC-96CA-486E-BBBD-5C7A5F872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05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26677" name="Text Box 53">
            <a:extLst>
              <a:ext uri="{FF2B5EF4-FFF2-40B4-BE49-F238E27FC236}">
                <a16:creationId xmlns="" xmlns:a16="http://schemas.microsoft.com/office/drawing/2014/main" id="{72E4B1A3-6A93-4774-9060-2605FB1F6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912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cxnSp>
        <p:nvCxnSpPr>
          <p:cNvPr id="105526" name="AutoShape 54">
            <a:extLst>
              <a:ext uri="{FF2B5EF4-FFF2-40B4-BE49-F238E27FC236}">
                <a16:creationId xmlns="" xmlns:a16="http://schemas.microsoft.com/office/drawing/2014/main" id="{2F53A3DB-4D65-4976-BFE3-6BDC299F3C6D}"/>
              </a:ext>
            </a:extLst>
          </p:cNvPr>
          <p:cNvCxnSpPr>
            <a:cxnSpLocks noChangeShapeType="1"/>
            <a:stCxn id="26631" idx="4"/>
            <a:endCxn id="26645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79" name="Text Box 55">
            <a:extLst>
              <a:ext uri="{FF2B5EF4-FFF2-40B4-BE49-F238E27FC236}">
                <a16:creationId xmlns="" xmlns:a16="http://schemas.microsoft.com/office/drawing/2014/main" id="{6E74A9E2-4B3B-4440-8209-939B2C9A1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1"/>
            <a:ext cx="266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Old Graph</a:t>
            </a:r>
          </a:p>
        </p:txBody>
      </p:sp>
      <p:sp>
        <p:nvSpPr>
          <p:cNvPr id="26680" name="Text Box 56">
            <a:extLst>
              <a:ext uri="{FF2B5EF4-FFF2-40B4-BE49-F238E27FC236}">
                <a16:creationId xmlns="" xmlns:a16="http://schemas.microsoft.com/office/drawing/2014/main" id="{CC55D148-04A1-4E86-8A8C-09EF0C9F3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57201"/>
            <a:ext cx="266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New Graph</a:t>
            </a:r>
          </a:p>
        </p:txBody>
      </p:sp>
      <p:sp>
        <p:nvSpPr>
          <p:cNvPr id="26681" name="Oval 57">
            <a:extLst>
              <a:ext uri="{FF2B5EF4-FFF2-40B4-BE49-F238E27FC236}">
                <a16:creationId xmlns="" xmlns:a16="http://schemas.microsoft.com/office/drawing/2014/main" id="{05ADAC16-6E69-4F2D-9F04-C623A2D760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6682" name="Oval 58">
            <a:extLst>
              <a:ext uri="{FF2B5EF4-FFF2-40B4-BE49-F238E27FC236}">
                <a16:creationId xmlns="" xmlns:a16="http://schemas.microsoft.com/office/drawing/2014/main" id="{B2BBC259-8157-4A33-B3C1-148785F52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05531" name="AutoShape 59">
            <a:extLst>
              <a:ext uri="{FF2B5EF4-FFF2-40B4-BE49-F238E27FC236}">
                <a16:creationId xmlns="" xmlns:a16="http://schemas.microsoft.com/office/drawing/2014/main" id="{4970BC5B-A200-49E3-B859-6ED81F6531D9}"/>
              </a:ext>
            </a:extLst>
          </p:cNvPr>
          <p:cNvCxnSpPr>
            <a:cxnSpLocks noChangeShapeType="1"/>
            <a:stCxn id="26681" idx="6"/>
            <a:endCxn id="26682" idx="2"/>
          </p:cNvCxnSpPr>
          <p:nvPr/>
        </p:nvCxnSpPr>
        <p:spPr bwMode="auto">
          <a:xfrm>
            <a:off x="7086600" y="25146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84" name="Text Box 60">
            <a:extLst>
              <a:ext uri="{FF2B5EF4-FFF2-40B4-BE49-F238E27FC236}">
                <a16:creationId xmlns="" xmlns:a16="http://schemas.microsoft.com/office/drawing/2014/main" id="{45EED68A-A0D4-4E17-8825-2C6B63C56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286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26685" name="Oval 61">
            <a:extLst>
              <a:ext uri="{FF2B5EF4-FFF2-40B4-BE49-F238E27FC236}">
                <a16:creationId xmlns="" xmlns:a16="http://schemas.microsoft.com/office/drawing/2014/main" id="{415E1EBB-163E-4185-A862-DDFAC06DC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6686" name="Oval 62">
            <a:extLst>
              <a:ext uri="{FF2B5EF4-FFF2-40B4-BE49-F238E27FC236}">
                <a16:creationId xmlns="" xmlns:a16="http://schemas.microsoft.com/office/drawing/2014/main" id="{240627C8-FB11-4AFD-BFE1-8EEEF3D60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810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6687" name="Oval 63">
            <a:extLst>
              <a:ext uri="{FF2B5EF4-FFF2-40B4-BE49-F238E27FC236}">
                <a16:creationId xmlns="" xmlns:a16="http://schemas.microsoft.com/office/drawing/2014/main" id="{4CDD5BD6-7FE9-4893-81CA-E0612CBE5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94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6688" name="Oval 64">
            <a:extLst>
              <a:ext uri="{FF2B5EF4-FFF2-40B4-BE49-F238E27FC236}">
                <a16:creationId xmlns="" xmlns:a16="http://schemas.microsoft.com/office/drawing/2014/main" id="{632B0492-8916-4B61-8817-A738C4070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6689" name="Oval 65">
            <a:extLst>
              <a:ext uri="{FF2B5EF4-FFF2-40B4-BE49-F238E27FC236}">
                <a16:creationId xmlns="" xmlns:a16="http://schemas.microsoft.com/office/drawing/2014/main" id="{368EC6C4-73E3-49E0-9EC4-195577C18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05538" name="AutoShape 66">
            <a:extLst>
              <a:ext uri="{FF2B5EF4-FFF2-40B4-BE49-F238E27FC236}">
                <a16:creationId xmlns="" xmlns:a16="http://schemas.microsoft.com/office/drawing/2014/main" id="{3BD791F5-328C-4289-91E0-BDEFFDEBD567}"/>
              </a:ext>
            </a:extLst>
          </p:cNvPr>
          <p:cNvCxnSpPr>
            <a:cxnSpLocks noChangeShapeType="1"/>
            <a:stCxn id="26681" idx="3"/>
            <a:endCxn id="26686" idx="7"/>
          </p:cNvCxnSpPr>
          <p:nvPr/>
        </p:nvCxnSpPr>
        <p:spPr bwMode="auto">
          <a:xfrm flipH="1">
            <a:off x="6029325" y="2676526"/>
            <a:ext cx="666750" cy="1200151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39" name="AutoShape 67">
            <a:extLst>
              <a:ext uri="{FF2B5EF4-FFF2-40B4-BE49-F238E27FC236}">
                <a16:creationId xmlns="" xmlns:a16="http://schemas.microsoft.com/office/drawing/2014/main" id="{EAAE0D2F-68AB-40A9-AD30-5660D0AC1713}"/>
              </a:ext>
            </a:extLst>
          </p:cNvPr>
          <p:cNvCxnSpPr>
            <a:cxnSpLocks noChangeShapeType="1"/>
            <a:stCxn id="26686" idx="5"/>
            <a:endCxn id="26687" idx="1"/>
          </p:cNvCxnSpPr>
          <p:nvPr/>
        </p:nvCxnSpPr>
        <p:spPr bwMode="auto">
          <a:xfrm>
            <a:off x="6029325" y="4200526"/>
            <a:ext cx="819150" cy="1809751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0" name="AutoShape 68">
            <a:extLst>
              <a:ext uri="{FF2B5EF4-FFF2-40B4-BE49-F238E27FC236}">
                <a16:creationId xmlns="" xmlns:a16="http://schemas.microsoft.com/office/drawing/2014/main" id="{AF494FBA-6D2C-463C-9D19-10493A8B8156}"/>
              </a:ext>
            </a:extLst>
          </p:cNvPr>
          <p:cNvCxnSpPr>
            <a:cxnSpLocks noChangeShapeType="1"/>
            <a:stCxn id="26687" idx="7"/>
            <a:endCxn id="26689" idx="4"/>
          </p:cNvCxnSpPr>
          <p:nvPr/>
        </p:nvCxnSpPr>
        <p:spPr bwMode="auto">
          <a:xfrm flipV="1">
            <a:off x="7172327" y="4724401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1" name="AutoShape 69">
            <a:extLst>
              <a:ext uri="{FF2B5EF4-FFF2-40B4-BE49-F238E27FC236}">
                <a16:creationId xmlns="" xmlns:a16="http://schemas.microsoft.com/office/drawing/2014/main" id="{371411A3-C7B5-433F-BE0D-0345B95EDE5B}"/>
              </a:ext>
            </a:extLst>
          </p:cNvPr>
          <p:cNvCxnSpPr>
            <a:cxnSpLocks noChangeShapeType="1"/>
            <a:stCxn id="26688" idx="3"/>
            <a:endCxn id="26689" idx="7"/>
          </p:cNvCxnSpPr>
          <p:nvPr/>
        </p:nvCxnSpPr>
        <p:spPr bwMode="auto">
          <a:xfrm flipH="1">
            <a:off x="7781925" y="3667126"/>
            <a:ext cx="438150" cy="6667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2" name="AutoShape 70">
            <a:extLst>
              <a:ext uri="{FF2B5EF4-FFF2-40B4-BE49-F238E27FC236}">
                <a16:creationId xmlns="" xmlns:a16="http://schemas.microsoft.com/office/drawing/2014/main" id="{32684987-5D91-4F1A-8369-B42E58948621}"/>
              </a:ext>
            </a:extLst>
          </p:cNvPr>
          <p:cNvCxnSpPr>
            <a:cxnSpLocks noChangeShapeType="1"/>
            <a:stCxn id="26685" idx="4"/>
            <a:endCxn id="26689" idx="0"/>
          </p:cNvCxnSpPr>
          <p:nvPr/>
        </p:nvCxnSpPr>
        <p:spPr bwMode="auto">
          <a:xfrm>
            <a:off x="7620000" y="36576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3" name="AutoShape 71">
            <a:extLst>
              <a:ext uri="{FF2B5EF4-FFF2-40B4-BE49-F238E27FC236}">
                <a16:creationId xmlns="" xmlns:a16="http://schemas.microsoft.com/office/drawing/2014/main" id="{A08A0F8C-777D-45E3-82C7-FBCAB90B8F7F}"/>
              </a:ext>
            </a:extLst>
          </p:cNvPr>
          <p:cNvCxnSpPr>
            <a:cxnSpLocks noChangeShapeType="1"/>
            <a:stCxn id="26681" idx="4"/>
            <a:endCxn id="26687" idx="0"/>
          </p:cNvCxnSpPr>
          <p:nvPr/>
        </p:nvCxnSpPr>
        <p:spPr bwMode="auto">
          <a:xfrm>
            <a:off x="6858000" y="27432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4" name="AutoShape 72">
            <a:extLst>
              <a:ext uri="{FF2B5EF4-FFF2-40B4-BE49-F238E27FC236}">
                <a16:creationId xmlns="" xmlns:a16="http://schemas.microsoft.com/office/drawing/2014/main" id="{65EB7A7B-9ED6-454A-A977-3EE83B986A85}"/>
              </a:ext>
            </a:extLst>
          </p:cNvPr>
          <p:cNvCxnSpPr>
            <a:cxnSpLocks noChangeShapeType="1"/>
            <a:stCxn id="26682" idx="3"/>
            <a:endCxn id="26685" idx="7"/>
          </p:cNvCxnSpPr>
          <p:nvPr/>
        </p:nvCxnSpPr>
        <p:spPr bwMode="auto">
          <a:xfrm flipH="1">
            <a:off x="7781925" y="2676526"/>
            <a:ext cx="514350" cy="5905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5" name="AutoShape 73">
            <a:extLst>
              <a:ext uri="{FF2B5EF4-FFF2-40B4-BE49-F238E27FC236}">
                <a16:creationId xmlns="" xmlns:a16="http://schemas.microsoft.com/office/drawing/2014/main" id="{F1428451-2D50-47E0-9E94-305C5DE9B949}"/>
              </a:ext>
            </a:extLst>
          </p:cNvPr>
          <p:cNvCxnSpPr>
            <a:cxnSpLocks noChangeShapeType="1"/>
            <a:stCxn id="26682" idx="4"/>
            <a:endCxn id="26688" idx="0"/>
          </p:cNvCxnSpPr>
          <p:nvPr/>
        </p:nvCxnSpPr>
        <p:spPr bwMode="auto">
          <a:xfrm flipH="1">
            <a:off x="8382000" y="2743200"/>
            <a:ext cx="76200" cy="533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98" name="Oval 74">
            <a:extLst>
              <a:ext uri="{FF2B5EF4-FFF2-40B4-BE49-F238E27FC236}">
                <a16:creationId xmlns="" xmlns:a16="http://schemas.microsoft.com/office/drawing/2014/main" id="{52E6E1D1-A7BA-46D5-A7E5-1AB04E873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6699" name="Oval 75">
            <a:extLst>
              <a:ext uri="{FF2B5EF4-FFF2-40B4-BE49-F238E27FC236}">
                <a16:creationId xmlns="" xmlns:a16="http://schemas.microsoft.com/office/drawing/2014/main" id="{3E9BBD36-F860-46DF-8229-951354615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6700" name="Oval 76">
            <a:extLst>
              <a:ext uri="{FF2B5EF4-FFF2-40B4-BE49-F238E27FC236}">
                <a16:creationId xmlns="" xmlns:a16="http://schemas.microsoft.com/office/drawing/2014/main" id="{FFD3AD14-D841-478D-A5AD-5E4723122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05549" name="AutoShape 77">
            <a:extLst>
              <a:ext uri="{FF2B5EF4-FFF2-40B4-BE49-F238E27FC236}">
                <a16:creationId xmlns="" xmlns:a16="http://schemas.microsoft.com/office/drawing/2014/main" id="{FFDCAA06-0CC7-47D6-A17F-4B20BA3BBA1B}"/>
              </a:ext>
            </a:extLst>
          </p:cNvPr>
          <p:cNvCxnSpPr>
            <a:cxnSpLocks noChangeShapeType="1"/>
            <a:stCxn id="26687" idx="6"/>
            <a:endCxn id="26698" idx="3"/>
          </p:cNvCxnSpPr>
          <p:nvPr/>
        </p:nvCxnSpPr>
        <p:spPr bwMode="auto">
          <a:xfrm flipV="1">
            <a:off x="7239002" y="56483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50" name="AutoShape 78">
            <a:extLst>
              <a:ext uri="{FF2B5EF4-FFF2-40B4-BE49-F238E27FC236}">
                <a16:creationId xmlns="" xmlns:a16="http://schemas.microsoft.com/office/drawing/2014/main" id="{7DFA5C11-E16D-43A6-A3E8-BAE44654C900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172202" y="5867401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51" name="AutoShape 79">
            <a:extLst>
              <a:ext uri="{FF2B5EF4-FFF2-40B4-BE49-F238E27FC236}">
                <a16:creationId xmlns="" xmlns:a16="http://schemas.microsoft.com/office/drawing/2014/main" id="{37C83725-AC48-4383-A5A3-C8D4B76809F4}"/>
              </a:ext>
            </a:extLst>
          </p:cNvPr>
          <p:cNvCxnSpPr>
            <a:cxnSpLocks noChangeShapeType="1"/>
            <a:stCxn id="26686" idx="1"/>
            <a:endCxn id="26700" idx="5"/>
          </p:cNvCxnSpPr>
          <p:nvPr/>
        </p:nvCxnSpPr>
        <p:spPr bwMode="auto">
          <a:xfrm flipH="1" flipV="1">
            <a:off x="5419725" y="3514726"/>
            <a:ext cx="285750" cy="3619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52" name="AutoShape 80">
            <a:extLst>
              <a:ext uri="{FF2B5EF4-FFF2-40B4-BE49-F238E27FC236}">
                <a16:creationId xmlns="" xmlns:a16="http://schemas.microsoft.com/office/drawing/2014/main" id="{D38BF7DA-9665-47BC-9A74-6A1BF59C7EEC}"/>
              </a:ext>
            </a:extLst>
          </p:cNvPr>
          <p:cNvCxnSpPr>
            <a:cxnSpLocks noChangeShapeType="1"/>
            <a:stCxn id="26698" idx="1"/>
            <a:endCxn id="26689" idx="5"/>
          </p:cNvCxnSpPr>
          <p:nvPr/>
        </p:nvCxnSpPr>
        <p:spPr bwMode="auto">
          <a:xfrm flipH="1" flipV="1">
            <a:off x="7781925" y="4657726"/>
            <a:ext cx="438150" cy="6667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53" name="AutoShape 81">
            <a:extLst>
              <a:ext uri="{FF2B5EF4-FFF2-40B4-BE49-F238E27FC236}">
                <a16:creationId xmlns="" xmlns:a16="http://schemas.microsoft.com/office/drawing/2014/main" id="{D6FE927F-8A38-42F7-87B7-6805685114AE}"/>
              </a:ext>
            </a:extLst>
          </p:cNvPr>
          <p:cNvCxnSpPr>
            <a:cxnSpLocks noChangeShapeType="1"/>
            <a:stCxn id="26688" idx="4"/>
            <a:endCxn id="26698" idx="0"/>
          </p:cNvCxnSpPr>
          <p:nvPr/>
        </p:nvCxnSpPr>
        <p:spPr bwMode="auto">
          <a:xfrm>
            <a:off x="8382000" y="37338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54" name="AutoShape 82">
            <a:extLst>
              <a:ext uri="{FF2B5EF4-FFF2-40B4-BE49-F238E27FC236}">
                <a16:creationId xmlns="" xmlns:a16="http://schemas.microsoft.com/office/drawing/2014/main" id="{757E25DF-BC1A-45B5-99A6-50C09B537096}"/>
              </a:ext>
            </a:extLst>
          </p:cNvPr>
          <p:cNvCxnSpPr>
            <a:cxnSpLocks noChangeShapeType="1"/>
            <a:stCxn id="26700" idx="7"/>
            <a:endCxn id="26681" idx="2"/>
          </p:cNvCxnSpPr>
          <p:nvPr/>
        </p:nvCxnSpPr>
        <p:spPr bwMode="auto">
          <a:xfrm flipV="1">
            <a:off x="5419727" y="2514601"/>
            <a:ext cx="1209675" cy="6762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707" name="Text Box 83">
            <a:extLst>
              <a:ext uri="{FF2B5EF4-FFF2-40B4-BE49-F238E27FC236}">
                <a16:creationId xmlns="" xmlns:a16="http://schemas.microsoft.com/office/drawing/2014/main" id="{2FF62156-26F9-4A22-A66C-A346AE750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429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26708" name="Text Box 84">
            <a:extLst>
              <a:ext uri="{FF2B5EF4-FFF2-40B4-BE49-F238E27FC236}">
                <a16:creationId xmlns="" xmlns:a16="http://schemas.microsoft.com/office/drawing/2014/main" id="{D6BBF793-A1D7-441A-B7CE-A2EA55E66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810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26709" name="Text Box 85">
            <a:extLst>
              <a:ext uri="{FF2B5EF4-FFF2-40B4-BE49-F238E27FC236}">
                <a16:creationId xmlns="" xmlns:a16="http://schemas.microsoft.com/office/drawing/2014/main" id="{6CA5FA45-14EB-461E-A28E-B069C35E3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886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26710" name="Text Box 86">
            <a:extLst>
              <a:ext uri="{FF2B5EF4-FFF2-40B4-BE49-F238E27FC236}">
                <a16:creationId xmlns="" xmlns:a16="http://schemas.microsoft.com/office/drawing/2014/main" id="{7D6139C6-062A-4A19-B4E4-A1EECAA29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743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26711" name="Text Box 87">
            <a:extLst>
              <a:ext uri="{FF2B5EF4-FFF2-40B4-BE49-F238E27FC236}">
                <a16:creationId xmlns="" xmlns:a16="http://schemas.microsoft.com/office/drawing/2014/main" id="{B93B4364-5ECA-460C-981A-46587FFA3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819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26712" name="Text Box 88">
            <a:extLst>
              <a:ext uri="{FF2B5EF4-FFF2-40B4-BE49-F238E27FC236}">
                <a16:creationId xmlns="" xmlns:a16="http://schemas.microsoft.com/office/drawing/2014/main" id="{10092B85-4C24-4CD0-9CAF-4BDA28F5A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724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26713" name="Text Box 89">
            <a:extLst>
              <a:ext uri="{FF2B5EF4-FFF2-40B4-BE49-F238E27FC236}">
                <a16:creationId xmlns="" xmlns:a16="http://schemas.microsoft.com/office/drawing/2014/main" id="{D4D3FACA-BB1E-4892-B47D-AD51CE256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267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26714" name="Text Box 90">
            <a:extLst>
              <a:ext uri="{FF2B5EF4-FFF2-40B4-BE49-F238E27FC236}">
                <a16:creationId xmlns="" xmlns:a16="http://schemas.microsoft.com/office/drawing/2014/main" id="{A4F6F9DF-1220-4782-BE87-1FA638800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867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26715" name="Text Box 91">
            <a:extLst>
              <a:ext uri="{FF2B5EF4-FFF2-40B4-BE49-F238E27FC236}">
                <a16:creationId xmlns="" xmlns:a16="http://schemas.microsoft.com/office/drawing/2014/main" id="{11A3DD5B-2AC7-4888-99B9-6102BAE83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105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26716" name="Text Box 92">
            <a:extLst>
              <a:ext uri="{FF2B5EF4-FFF2-40B4-BE49-F238E27FC236}">
                <a16:creationId xmlns="" xmlns:a16="http://schemas.microsoft.com/office/drawing/2014/main" id="{BFDF4925-77DB-41E9-AE1C-63144CD77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943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26717" name="Text Box 93">
            <a:extLst>
              <a:ext uri="{FF2B5EF4-FFF2-40B4-BE49-F238E27FC236}">
                <a16:creationId xmlns="" xmlns:a16="http://schemas.microsoft.com/office/drawing/2014/main" id="{88A62B34-1BB9-41AB-8CCD-2E1BDE097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724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26718" name="Text Box 94">
            <a:extLst>
              <a:ext uri="{FF2B5EF4-FFF2-40B4-BE49-F238E27FC236}">
                <a16:creationId xmlns="" xmlns:a16="http://schemas.microsoft.com/office/drawing/2014/main" id="{0071F8D2-6D52-4845-9C41-E966890AD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724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6</a:t>
            </a:r>
          </a:p>
        </p:txBody>
      </p:sp>
      <p:sp>
        <p:nvSpPr>
          <p:cNvPr id="26719" name="Text Box 95">
            <a:extLst>
              <a:ext uri="{FF2B5EF4-FFF2-40B4-BE49-F238E27FC236}">
                <a16:creationId xmlns="" xmlns:a16="http://schemas.microsoft.com/office/drawing/2014/main" id="{806B9F60-BAEF-4FE3-B99F-A77F2501B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590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26720" name="Text Box 96">
            <a:extLst>
              <a:ext uri="{FF2B5EF4-FFF2-40B4-BE49-F238E27FC236}">
                <a16:creationId xmlns="" xmlns:a16="http://schemas.microsoft.com/office/drawing/2014/main" id="{7731C598-1E1D-43A1-8488-845F7DCC8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200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26721" name="Text Box 97">
            <a:extLst>
              <a:ext uri="{FF2B5EF4-FFF2-40B4-BE49-F238E27FC236}">
                <a16:creationId xmlns="" xmlns:a16="http://schemas.microsoft.com/office/drawing/2014/main" id="{FAAEC87D-B9EE-4BB8-B568-ABD7AC0DB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114801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10</a:t>
            </a:r>
          </a:p>
        </p:txBody>
      </p:sp>
      <p:sp>
        <p:nvSpPr>
          <p:cNvPr id="26722" name="Text Box 98">
            <a:extLst>
              <a:ext uri="{FF2B5EF4-FFF2-40B4-BE49-F238E27FC236}">
                <a16:creationId xmlns="" xmlns:a16="http://schemas.microsoft.com/office/drawing/2014/main" id="{87289478-2532-4E4D-8649-3C9B5831E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200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26723" name="Text Box 99">
            <a:extLst>
              <a:ext uri="{FF2B5EF4-FFF2-40B4-BE49-F238E27FC236}">
                <a16:creationId xmlns="" xmlns:a16="http://schemas.microsoft.com/office/drawing/2014/main" id="{2F311D02-F1E3-490B-B2AB-35F3B660F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1" y="23622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26724" name="Text Box 100">
            <a:extLst>
              <a:ext uri="{FF2B5EF4-FFF2-40B4-BE49-F238E27FC236}">
                <a16:creationId xmlns="" xmlns:a16="http://schemas.microsoft.com/office/drawing/2014/main" id="{C3C008DD-2A95-4EB1-8F68-5FDFAD2C8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1" y="23622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26725" name="Text Box 101">
            <a:extLst>
              <a:ext uri="{FF2B5EF4-FFF2-40B4-BE49-F238E27FC236}">
                <a16:creationId xmlns="" xmlns:a16="http://schemas.microsoft.com/office/drawing/2014/main" id="{7845FC8B-E0DD-4118-BC50-5899A9929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8862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26726" name="Text Box 102">
            <a:extLst>
              <a:ext uri="{FF2B5EF4-FFF2-40B4-BE49-F238E27FC236}">
                <a16:creationId xmlns="" xmlns:a16="http://schemas.microsoft.com/office/drawing/2014/main" id="{8319904A-DD76-477F-9E33-26B2E6B6A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276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26727" name="Text Box 103">
            <a:extLst>
              <a:ext uri="{FF2B5EF4-FFF2-40B4-BE49-F238E27FC236}">
                <a16:creationId xmlns="" xmlns:a16="http://schemas.microsoft.com/office/drawing/2014/main" id="{C36E183E-3043-4DDA-BC75-296984FEC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1" y="33528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26728" name="Text Box 104">
            <a:extLst>
              <a:ext uri="{FF2B5EF4-FFF2-40B4-BE49-F238E27FC236}">
                <a16:creationId xmlns="" xmlns:a16="http://schemas.microsoft.com/office/drawing/2014/main" id="{F89B10BB-93BD-428C-9730-CEF723C36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3434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26729" name="Text Box 105">
            <a:extLst>
              <a:ext uri="{FF2B5EF4-FFF2-40B4-BE49-F238E27FC236}">
                <a16:creationId xmlns="" xmlns:a16="http://schemas.microsoft.com/office/drawing/2014/main" id="{20BB3271-DEDA-4EDC-84C9-D4AE7A32A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562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26730" name="Text Box 106">
            <a:extLst>
              <a:ext uri="{FF2B5EF4-FFF2-40B4-BE49-F238E27FC236}">
                <a16:creationId xmlns="" xmlns:a16="http://schemas.microsoft.com/office/drawing/2014/main" id="{B836D308-F50A-4BF4-9C83-DAC12A15F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53340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26731" name="Text Box 107">
            <a:extLst>
              <a:ext uri="{FF2B5EF4-FFF2-40B4-BE49-F238E27FC236}">
                <a16:creationId xmlns="" xmlns:a16="http://schemas.microsoft.com/office/drawing/2014/main" id="{A76215E2-E13E-4A3F-97B5-54F6A5FD3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60198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cxnSp>
        <p:nvCxnSpPr>
          <p:cNvPr id="105580" name="AutoShape 108">
            <a:extLst>
              <a:ext uri="{FF2B5EF4-FFF2-40B4-BE49-F238E27FC236}">
                <a16:creationId xmlns="" xmlns:a16="http://schemas.microsoft.com/office/drawing/2014/main" id="{1D067AB7-0A26-4B8D-B7EC-91F5A16F92A7}"/>
              </a:ext>
            </a:extLst>
          </p:cNvPr>
          <p:cNvCxnSpPr>
            <a:cxnSpLocks noChangeShapeType="1"/>
            <a:stCxn id="26686" idx="4"/>
            <a:endCxn id="26699" idx="0"/>
          </p:cNvCxnSpPr>
          <p:nvPr/>
        </p:nvCxnSpPr>
        <p:spPr bwMode="auto">
          <a:xfrm>
            <a:off x="5867400" y="42672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Oval 2">
            <a:extLst>
              <a:ext uri="{FF2B5EF4-FFF2-40B4-BE49-F238E27FC236}">
                <a16:creationId xmlns="" xmlns:a16="http://schemas.microsoft.com/office/drawing/2014/main" id="{26CCDCEA-C6AA-4D5B-9DF9-D1A928CE84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651" name="Oval 3">
            <a:extLst>
              <a:ext uri="{FF2B5EF4-FFF2-40B4-BE49-F238E27FC236}">
                <a16:creationId xmlns="" xmlns:a16="http://schemas.microsoft.com/office/drawing/2014/main" id="{481C5EA9-7789-4AEA-8E0C-F9DA8476A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06500" name="AutoShape 4">
            <a:extLst>
              <a:ext uri="{FF2B5EF4-FFF2-40B4-BE49-F238E27FC236}">
                <a16:creationId xmlns="" xmlns:a16="http://schemas.microsoft.com/office/drawing/2014/main" id="{7A23B33B-B71C-4523-B6B6-C0661102E0A6}"/>
              </a:ext>
            </a:extLst>
          </p:cNvPr>
          <p:cNvCxnSpPr>
            <a:cxnSpLocks noChangeShapeType="1"/>
            <a:stCxn id="27650" idx="6"/>
            <a:endCxn id="27651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3" name="Text Box 5">
            <a:extLst>
              <a:ext uri="{FF2B5EF4-FFF2-40B4-BE49-F238E27FC236}">
                <a16:creationId xmlns="" xmlns:a16="http://schemas.microsoft.com/office/drawing/2014/main" id="{7495AA70-1D06-499D-B344-6207B9994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27654" name="Oval 6">
            <a:extLst>
              <a:ext uri="{FF2B5EF4-FFF2-40B4-BE49-F238E27FC236}">
                <a16:creationId xmlns="" xmlns:a16="http://schemas.microsoft.com/office/drawing/2014/main" id="{4A69E121-2DCE-45FA-A00A-3329EE83E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655" name="Oval 7">
            <a:extLst>
              <a:ext uri="{FF2B5EF4-FFF2-40B4-BE49-F238E27FC236}">
                <a16:creationId xmlns="" xmlns:a16="http://schemas.microsoft.com/office/drawing/2014/main" id="{F2D1A0EE-76D0-4EFF-9F66-CF190CCBB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656" name="Oval 8">
            <a:extLst>
              <a:ext uri="{FF2B5EF4-FFF2-40B4-BE49-F238E27FC236}">
                <a16:creationId xmlns="" xmlns:a16="http://schemas.microsoft.com/office/drawing/2014/main" id="{868269C1-E37F-4458-9CA8-254F81EB9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657" name="Oval 9">
            <a:extLst>
              <a:ext uri="{FF2B5EF4-FFF2-40B4-BE49-F238E27FC236}">
                <a16:creationId xmlns="" xmlns:a16="http://schemas.microsoft.com/office/drawing/2014/main" id="{EBBFF0DA-BA32-42E8-9372-1A58F3749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658" name="Oval 10">
            <a:extLst>
              <a:ext uri="{FF2B5EF4-FFF2-40B4-BE49-F238E27FC236}">
                <a16:creationId xmlns="" xmlns:a16="http://schemas.microsoft.com/office/drawing/2014/main" id="{E8F9695A-4388-496C-8418-64101AED5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06507" name="AutoShape 11">
            <a:extLst>
              <a:ext uri="{FF2B5EF4-FFF2-40B4-BE49-F238E27FC236}">
                <a16:creationId xmlns="" xmlns:a16="http://schemas.microsoft.com/office/drawing/2014/main" id="{614CACB4-3453-4757-8117-4CA1B33A2CC4}"/>
              </a:ext>
            </a:extLst>
          </p:cNvPr>
          <p:cNvCxnSpPr>
            <a:cxnSpLocks noChangeShapeType="1"/>
            <a:stCxn id="27650" idx="3"/>
            <a:endCxn id="27655" idx="7"/>
          </p:cNvCxnSpPr>
          <p:nvPr/>
        </p:nvCxnSpPr>
        <p:spPr bwMode="auto">
          <a:xfrm flipH="1">
            <a:off x="1152525" y="2447926"/>
            <a:ext cx="666750" cy="12001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508" name="AutoShape 12">
            <a:extLst>
              <a:ext uri="{FF2B5EF4-FFF2-40B4-BE49-F238E27FC236}">
                <a16:creationId xmlns="" xmlns:a16="http://schemas.microsoft.com/office/drawing/2014/main" id="{B314F8B7-69C9-49FA-9389-908124932EFC}"/>
              </a:ext>
            </a:extLst>
          </p:cNvPr>
          <p:cNvCxnSpPr>
            <a:cxnSpLocks noChangeShapeType="1"/>
            <a:stCxn id="27655" idx="5"/>
            <a:endCxn id="27656" idx="1"/>
          </p:cNvCxnSpPr>
          <p:nvPr/>
        </p:nvCxnSpPr>
        <p:spPr bwMode="auto">
          <a:xfrm>
            <a:off x="1152525" y="3971926"/>
            <a:ext cx="819150" cy="1809751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509" name="AutoShape 13">
            <a:extLst>
              <a:ext uri="{FF2B5EF4-FFF2-40B4-BE49-F238E27FC236}">
                <a16:creationId xmlns="" xmlns:a16="http://schemas.microsoft.com/office/drawing/2014/main" id="{74D1D61E-0810-43EA-B92A-0A47CD910CA7}"/>
              </a:ext>
            </a:extLst>
          </p:cNvPr>
          <p:cNvCxnSpPr>
            <a:cxnSpLocks noChangeShapeType="1"/>
            <a:stCxn id="27656" idx="7"/>
            <a:endCxn id="27658" idx="4"/>
          </p:cNvCxnSpPr>
          <p:nvPr/>
        </p:nvCxnSpPr>
        <p:spPr bwMode="auto">
          <a:xfrm flipV="1">
            <a:off x="2295527" y="4495801"/>
            <a:ext cx="447675" cy="128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510" name="AutoShape 14">
            <a:extLst>
              <a:ext uri="{FF2B5EF4-FFF2-40B4-BE49-F238E27FC236}">
                <a16:creationId xmlns="" xmlns:a16="http://schemas.microsoft.com/office/drawing/2014/main" id="{BC0CE7F4-170C-452F-B0FE-207CB2154141}"/>
              </a:ext>
            </a:extLst>
          </p:cNvPr>
          <p:cNvCxnSpPr>
            <a:cxnSpLocks noChangeShapeType="1"/>
            <a:stCxn id="27657" idx="3"/>
            <a:endCxn id="27658" idx="7"/>
          </p:cNvCxnSpPr>
          <p:nvPr/>
        </p:nvCxnSpPr>
        <p:spPr bwMode="auto">
          <a:xfrm flipH="1">
            <a:off x="2905125" y="3438526"/>
            <a:ext cx="438150" cy="6667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511" name="AutoShape 15">
            <a:extLst>
              <a:ext uri="{FF2B5EF4-FFF2-40B4-BE49-F238E27FC236}">
                <a16:creationId xmlns="" xmlns:a16="http://schemas.microsoft.com/office/drawing/2014/main" id="{B50783CA-AD01-4013-9BB6-96B14DA737A2}"/>
              </a:ext>
            </a:extLst>
          </p:cNvPr>
          <p:cNvCxnSpPr>
            <a:cxnSpLocks noChangeShapeType="1"/>
            <a:stCxn id="27654" idx="4"/>
            <a:endCxn id="27658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512" name="AutoShape 16">
            <a:extLst>
              <a:ext uri="{FF2B5EF4-FFF2-40B4-BE49-F238E27FC236}">
                <a16:creationId xmlns="" xmlns:a16="http://schemas.microsoft.com/office/drawing/2014/main" id="{AE560CFD-D780-4A8F-9969-9829F37ABE38}"/>
              </a:ext>
            </a:extLst>
          </p:cNvPr>
          <p:cNvCxnSpPr>
            <a:cxnSpLocks noChangeShapeType="1"/>
            <a:stCxn id="27650" idx="4"/>
            <a:endCxn id="27656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513" name="AutoShape 17">
            <a:extLst>
              <a:ext uri="{FF2B5EF4-FFF2-40B4-BE49-F238E27FC236}">
                <a16:creationId xmlns="" xmlns:a16="http://schemas.microsoft.com/office/drawing/2014/main" id="{8FEDFFF7-A081-45CC-BBA8-26E4A3A65EDD}"/>
              </a:ext>
            </a:extLst>
          </p:cNvPr>
          <p:cNvCxnSpPr>
            <a:cxnSpLocks noChangeShapeType="1"/>
            <a:stCxn id="27651" idx="3"/>
            <a:endCxn id="27654" idx="7"/>
          </p:cNvCxnSpPr>
          <p:nvPr/>
        </p:nvCxnSpPr>
        <p:spPr bwMode="auto">
          <a:xfrm flipH="1">
            <a:off x="2905125" y="2447926"/>
            <a:ext cx="514350" cy="5905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514" name="AutoShape 18">
            <a:extLst>
              <a:ext uri="{FF2B5EF4-FFF2-40B4-BE49-F238E27FC236}">
                <a16:creationId xmlns="" xmlns:a16="http://schemas.microsoft.com/office/drawing/2014/main" id="{B2622987-318E-4E12-85D3-C81F76179BA1}"/>
              </a:ext>
            </a:extLst>
          </p:cNvPr>
          <p:cNvCxnSpPr>
            <a:cxnSpLocks noChangeShapeType="1"/>
            <a:stCxn id="27651" idx="4"/>
            <a:endCxn id="27657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7" name="Rectangle 19">
            <a:extLst>
              <a:ext uri="{FF2B5EF4-FFF2-40B4-BE49-F238E27FC236}">
                <a16:creationId xmlns="" xmlns:a16="http://schemas.microsoft.com/office/drawing/2014/main" id="{4927BEDD-B0E3-4CF2-9291-E950B0CEB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668" name="Oval 20">
            <a:extLst>
              <a:ext uri="{FF2B5EF4-FFF2-40B4-BE49-F238E27FC236}">
                <a16:creationId xmlns="" xmlns:a16="http://schemas.microsoft.com/office/drawing/2014/main" id="{348752AE-077E-4906-9EB1-C8C271423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669" name="Oval 21">
            <a:extLst>
              <a:ext uri="{FF2B5EF4-FFF2-40B4-BE49-F238E27FC236}">
                <a16:creationId xmlns="" xmlns:a16="http://schemas.microsoft.com/office/drawing/2014/main" id="{764133C0-AF0F-441F-95E7-52BCE3E7A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670" name="Oval 22">
            <a:extLst>
              <a:ext uri="{FF2B5EF4-FFF2-40B4-BE49-F238E27FC236}">
                <a16:creationId xmlns="" xmlns:a16="http://schemas.microsoft.com/office/drawing/2014/main" id="{14AA36E3-9E99-4EFD-90F2-5FC456AC0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06519" name="AutoShape 23">
            <a:extLst>
              <a:ext uri="{FF2B5EF4-FFF2-40B4-BE49-F238E27FC236}">
                <a16:creationId xmlns="" xmlns:a16="http://schemas.microsoft.com/office/drawing/2014/main" id="{A7397BCA-CA50-4207-B091-E3CED48BCB7E}"/>
              </a:ext>
            </a:extLst>
          </p:cNvPr>
          <p:cNvCxnSpPr>
            <a:cxnSpLocks noChangeShapeType="1"/>
            <a:stCxn id="27656" idx="6"/>
            <a:endCxn id="27668" idx="3"/>
          </p:cNvCxnSpPr>
          <p:nvPr/>
        </p:nvCxnSpPr>
        <p:spPr bwMode="auto">
          <a:xfrm flipV="1">
            <a:off x="2362202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520" name="AutoShape 24">
            <a:extLst>
              <a:ext uri="{FF2B5EF4-FFF2-40B4-BE49-F238E27FC236}">
                <a16:creationId xmlns="" xmlns:a16="http://schemas.microsoft.com/office/drawing/2014/main" id="{37CB5CC2-8D20-46A4-B510-D1529B222E73}"/>
              </a:ext>
            </a:extLst>
          </p:cNvPr>
          <p:cNvCxnSpPr>
            <a:cxnSpLocks noChangeShapeType="1"/>
            <a:stCxn id="27656" idx="2"/>
            <a:endCxn id="27669" idx="5"/>
          </p:cNvCxnSpPr>
          <p:nvPr/>
        </p:nvCxnSpPr>
        <p:spPr bwMode="auto">
          <a:xfrm flipH="1" flipV="1">
            <a:off x="1304927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521" name="AutoShape 25">
            <a:extLst>
              <a:ext uri="{FF2B5EF4-FFF2-40B4-BE49-F238E27FC236}">
                <a16:creationId xmlns="" xmlns:a16="http://schemas.microsoft.com/office/drawing/2014/main" id="{63268A1F-E2C6-485C-A971-0DC394F57AFE}"/>
              </a:ext>
            </a:extLst>
          </p:cNvPr>
          <p:cNvCxnSpPr>
            <a:cxnSpLocks noChangeShapeType="1"/>
            <a:stCxn id="27655" idx="1"/>
            <a:endCxn id="27670" idx="5"/>
          </p:cNvCxnSpPr>
          <p:nvPr/>
        </p:nvCxnSpPr>
        <p:spPr bwMode="auto">
          <a:xfrm flipH="1" flipV="1">
            <a:off x="542925" y="3286126"/>
            <a:ext cx="285750" cy="3619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522" name="AutoShape 26">
            <a:extLst>
              <a:ext uri="{FF2B5EF4-FFF2-40B4-BE49-F238E27FC236}">
                <a16:creationId xmlns="" xmlns:a16="http://schemas.microsoft.com/office/drawing/2014/main" id="{D60AB85A-32AB-41A8-8347-2207182C9585}"/>
              </a:ext>
            </a:extLst>
          </p:cNvPr>
          <p:cNvCxnSpPr>
            <a:cxnSpLocks noChangeShapeType="1"/>
            <a:stCxn id="27668" idx="1"/>
            <a:endCxn id="27658" idx="5"/>
          </p:cNvCxnSpPr>
          <p:nvPr/>
        </p:nvCxnSpPr>
        <p:spPr bwMode="auto">
          <a:xfrm flipH="1" flipV="1">
            <a:off x="2905125" y="4429126"/>
            <a:ext cx="438150" cy="6667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523" name="AutoShape 27">
            <a:extLst>
              <a:ext uri="{FF2B5EF4-FFF2-40B4-BE49-F238E27FC236}">
                <a16:creationId xmlns="" xmlns:a16="http://schemas.microsoft.com/office/drawing/2014/main" id="{24CC13D3-94A4-4FA6-B3A3-E39BFFFAEA55}"/>
              </a:ext>
            </a:extLst>
          </p:cNvPr>
          <p:cNvCxnSpPr>
            <a:cxnSpLocks noChangeShapeType="1"/>
            <a:stCxn id="27657" idx="4"/>
            <a:endCxn id="27668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524" name="AutoShape 28">
            <a:extLst>
              <a:ext uri="{FF2B5EF4-FFF2-40B4-BE49-F238E27FC236}">
                <a16:creationId xmlns="" xmlns:a16="http://schemas.microsoft.com/office/drawing/2014/main" id="{6F2A1895-707D-49E6-BAB9-FF8FDBADD6D2}"/>
              </a:ext>
            </a:extLst>
          </p:cNvPr>
          <p:cNvCxnSpPr>
            <a:cxnSpLocks noChangeShapeType="1"/>
            <a:stCxn id="27670" idx="7"/>
            <a:endCxn id="27650" idx="2"/>
          </p:cNvCxnSpPr>
          <p:nvPr/>
        </p:nvCxnSpPr>
        <p:spPr bwMode="auto">
          <a:xfrm flipV="1">
            <a:off x="542927" y="2286001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7" name="Text Box 29">
            <a:extLst>
              <a:ext uri="{FF2B5EF4-FFF2-40B4-BE49-F238E27FC236}">
                <a16:creationId xmlns="" xmlns:a16="http://schemas.microsoft.com/office/drawing/2014/main" id="{837AFDD6-0BBD-44C4-9D11-317BDE76C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27678" name="Text Box 30">
            <a:extLst>
              <a:ext uri="{FF2B5EF4-FFF2-40B4-BE49-F238E27FC236}">
                <a16:creationId xmlns="" xmlns:a16="http://schemas.microsoft.com/office/drawing/2014/main" id="{EE60FFC3-5246-45E8-A08A-5A763F319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27679" name="Text Box 31">
            <a:extLst>
              <a:ext uri="{FF2B5EF4-FFF2-40B4-BE49-F238E27FC236}">
                <a16:creationId xmlns="" xmlns:a16="http://schemas.microsoft.com/office/drawing/2014/main" id="{85760D0C-8096-4FCF-BB0B-C52CD0CD5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657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27680" name="Text Box 32">
            <a:extLst>
              <a:ext uri="{FF2B5EF4-FFF2-40B4-BE49-F238E27FC236}">
                <a16:creationId xmlns="" xmlns:a16="http://schemas.microsoft.com/office/drawing/2014/main" id="{4C59F0EC-8037-4024-9286-1E05A5DBD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14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27681" name="Text Box 33">
            <a:extLst>
              <a:ext uri="{FF2B5EF4-FFF2-40B4-BE49-F238E27FC236}">
                <a16:creationId xmlns="" xmlns:a16="http://schemas.microsoft.com/office/drawing/2014/main" id="{F21AF3F2-8C40-4527-9C7A-E14214630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90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27682" name="Text Box 34">
            <a:extLst>
              <a:ext uri="{FF2B5EF4-FFF2-40B4-BE49-F238E27FC236}">
                <a16:creationId xmlns="" xmlns:a16="http://schemas.microsoft.com/office/drawing/2014/main" id="{2D67D91C-156D-4476-B64F-FF9F4B886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27683" name="Text Box 35">
            <a:extLst>
              <a:ext uri="{FF2B5EF4-FFF2-40B4-BE49-F238E27FC236}">
                <a16:creationId xmlns="" xmlns:a16="http://schemas.microsoft.com/office/drawing/2014/main" id="{34C9E839-D9B0-4FE2-AC3A-F69B95F03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38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27684" name="Text Box 36">
            <a:extLst>
              <a:ext uri="{FF2B5EF4-FFF2-40B4-BE49-F238E27FC236}">
                <a16:creationId xmlns="" xmlns:a16="http://schemas.microsoft.com/office/drawing/2014/main" id="{EBDE9EAE-9950-4BD6-8338-933A8C468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638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27685" name="Text Box 37">
            <a:extLst>
              <a:ext uri="{FF2B5EF4-FFF2-40B4-BE49-F238E27FC236}">
                <a16:creationId xmlns="" xmlns:a16="http://schemas.microsoft.com/office/drawing/2014/main" id="{6002C1CD-8F35-4E6F-844C-F4A447954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76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27686" name="Text Box 38">
            <a:extLst>
              <a:ext uri="{FF2B5EF4-FFF2-40B4-BE49-F238E27FC236}">
                <a16:creationId xmlns="" xmlns:a16="http://schemas.microsoft.com/office/drawing/2014/main" id="{A5B80F8B-DD47-471E-BEBF-2B98387DD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715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27687" name="Text Box 39">
            <a:extLst>
              <a:ext uri="{FF2B5EF4-FFF2-40B4-BE49-F238E27FC236}">
                <a16:creationId xmlns="" xmlns:a16="http://schemas.microsoft.com/office/drawing/2014/main" id="{3125A1CC-3C7F-4B2E-9476-A46EBDDD6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27688" name="Text Box 40">
            <a:extLst>
              <a:ext uri="{FF2B5EF4-FFF2-40B4-BE49-F238E27FC236}">
                <a16:creationId xmlns="" xmlns:a16="http://schemas.microsoft.com/office/drawing/2014/main" id="{21437956-324B-4AC3-86EA-C7942FC0B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6</a:t>
            </a:r>
          </a:p>
        </p:txBody>
      </p:sp>
      <p:sp>
        <p:nvSpPr>
          <p:cNvPr id="27689" name="Text Box 41">
            <a:extLst>
              <a:ext uri="{FF2B5EF4-FFF2-40B4-BE49-F238E27FC236}">
                <a16:creationId xmlns="" xmlns:a16="http://schemas.microsoft.com/office/drawing/2014/main" id="{39DCC68C-2477-4FD6-B882-1D8EFF463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62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27690" name="Text Box 42">
            <a:extLst>
              <a:ext uri="{FF2B5EF4-FFF2-40B4-BE49-F238E27FC236}">
                <a16:creationId xmlns="" xmlns:a16="http://schemas.microsoft.com/office/drawing/2014/main" id="{980A4D99-6D15-46A0-BA1C-80C7538C2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971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27691" name="Text Box 43">
            <a:extLst>
              <a:ext uri="{FF2B5EF4-FFF2-40B4-BE49-F238E27FC236}">
                <a16:creationId xmlns="" xmlns:a16="http://schemas.microsoft.com/office/drawing/2014/main" id="{40608F1D-8F59-4A9A-B89A-82942E125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86201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10</a:t>
            </a:r>
          </a:p>
        </p:txBody>
      </p:sp>
      <p:sp>
        <p:nvSpPr>
          <p:cNvPr id="27692" name="Text Box 44">
            <a:extLst>
              <a:ext uri="{FF2B5EF4-FFF2-40B4-BE49-F238E27FC236}">
                <a16:creationId xmlns="" xmlns:a16="http://schemas.microsoft.com/office/drawing/2014/main" id="{D129F9F8-B20F-41E2-9FFC-2A3AE8AAD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27693" name="Text Box 45">
            <a:extLst>
              <a:ext uri="{FF2B5EF4-FFF2-40B4-BE49-F238E27FC236}">
                <a16:creationId xmlns="" xmlns:a16="http://schemas.microsoft.com/office/drawing/2014/main" id="{ABB7F9F3-D90A-4F88-9AA1-9271589BD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2133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27694" name="Text Box 46">
            <a:extLst>
              <a:ext uri="{FF2B5EF4-FFF2-40B4-BE49-F238E27FC236}">
                <a16:creationId xmlns="" xmlns:a16="http://schemas.microsoft.com/office/drawing/2014/main" id="{0CACBE91-0DEA-4DB3-B913-1F0858FC9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1" y="2133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27695" name="Text Box 47">
            <a:extLst>
              <a:ext uri="{FF2B5EF4-FFF2-40B4-BE49-F238E27FC236}">
                <a16:creationId xmlns="" xmlns:a16="http://schemas.microsoft.com/office/drawing/2014/main" id="{0699EB31-B2AE-4A3D-9CD4-DD8939008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7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27696" name="Text Box 48">
            <a:extLst>
              <a:ext uri="{FF2B5EF4-FFF2-40B4-BE49-F238E27FC236}">
                <a16:creationId xmlns="" xmlns:a16="http://schemas.microsoft.com/office/drawing/2014/main" id="{F356AC70-FBC1-4EE5-92E2-E15050A47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27697" name="Text Box 49">
            <a:extLst>
              <a:ext uri="{FF2B5EF4-FFF2-40B4-BE49-F238E27FC236}">
                <a16:creationId xmlns="" xmlns:a16="http://schemas.microsoft.com/office/drawing/2014/main" id="{1F827BB1-E8BC-4825-9A67-E38CBB83D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1" y="31242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27698" name="Text Box 50">
            <a:extLst>
              <a:ext uri="{FF2B5EF4-FFF2-40B4-BE49-F238E27FC236}">
                <a16:creationId xmlns="" xmlns:a16="http://schemas.microsoft.com/office/drawing/2014/main" id="{B590CE06-C8DE-4C99-A91F-5A0B404CC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27699" name="Text Box 51">
            <a:extLst>
              <a:ext uri="{FF2B5EF4-FFF2-40B4-BE49-F238E27FC236}">
                <a16:creationId xmlns="" xmlns:a16="http://schemas.microsoft.com/office/drawing/2014/main" id="{216A9FD1-9A98-469A-88BA-95A185293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27700" name="Text Box 52">
            <a:extLst>
              <a:ext uri="{FF2B5EF4-FFF2-40B4-BE49-F238E27FC236}">
                <a16:creationId xmlns="" xmlns:a16="http://schemas.microsoft.com/office/drawing/2014/main" id="{91490EC9-7A76-4257-B9A1-3DCF502EF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05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27701" name="Text Box 53">
            <a:extLst>
              <a:ext uri="{FF2B5EF4-FFF2-40B4-BE49-F238E27FC236}">
                <a16:creationId xmlns="" xmlns:a16="http://schemas.microsoft.com/office/drawing/2014/main" id="{F02B7DE0-C70D-407F-AAE4-900563FAA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912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cxnSp>
        <p:nvCxnSpPr>
          <p:cNvPr id="106550" name="AutoShape 54">
            <a:extLst>
              <a:ext uri="{FF2B5EF4-FFF2-40B4-BE49-F238E27FC236}">
                <a16:creationId xmlns="" xmlns:a16="http://schemas.microsoft.com/office/drawing/2014/main" id="{0951ACF5-E1DF-43A5-B029-852BB7117D52}"/>
              </a:ext>
            </a:extLst>
          </p:cNvPr>
          <p:cNvCxnSpPr>
            <a:cxnSpLocks noChangeShapeType="1"/>
            <a:stCxn id="27655" idx="4"/>
            <a:endCxn id="27669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03" name="Text Box 55">
            <a:extLst>
              <a:ext uri="{FF2B5EF4-FFF2-40B4-BE49-F238E27FC236}">
                <a16:creationId xmlns="" xmlns:a16="http://schemas.microsoft.com/office/drawing/2014/main" id="{938400F1-0505-4747-B219-7E464F061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1"/>
            <a:ext cx="266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Old Graph</a:t>
            </a:r>
          </a:p>
        </p:txBody>
      </p:sp>
      <p:sp>
        <p:nvSpPr>
          <p:cNvPr id="27704" name="Text Box 56">
            <a:extLst>
              <a:ext uri="{FF2B5EF4-FFF2-40B4-BE49-F238E27FC236}">
                <a16:creationId xmlns="" xmlns:a16="http://schemas.microsoft.com/office/drawing/2014/main" id="{F7E7A9E4-5ADC-45A3-940F-E8A4B92EC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57201"/>
            <a:ext cx="266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New Graph</a:t>
            </a:r>
          </a:p>
        </p:txBody>
      </p:sp>
      <p:sp>
        <p:nvSpPr>
          <p:cNvPr id="27705" name="Oval 57">
            <a:extLst>
              <a:ext uri="{FF2B5EF4-FFF2-40B4-BE49-F238E27FC236}">
                <a16:creationId xmlns="" xmlns:a16="http://schemas.microsoft.com/office/drawing/2014/main" id="{2BE1D462-521C-49A9-910D-74B576D7B1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706" name="Oval 58">
            <a:extLst>
              <a:ext uri="{FF2B5EF4-FFF2-40B4-BE49-F238E27FC236}">
                <a16:creationId xmlns="" xmlns:a16="http://schemas.microsoft.com/office/drawing/2014/main" id="{3362A68D-4738-4052-98B8-3F29D39D1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06555" name="AutoShape 59">
            <a:extLst>
              <a:ext uri="{FF2B5EF4-FFF2-40B4-BE49-F238E27FC236}">
                <a16:creationId xmlns="" xmlns:a16="http://schemas.microsoft.com/office/drawing/2014/main" id="{4017456F-92F2-4491-AA39-9EF64954DB85}"/>
              </a:ext>
            </a:extLst>
          </p:cNvPr>
          <p:cNvCxnSpPr>
            <a:cxnSpLocks noChangeShapeType="1"/>
            <a:stCxn id="27705" idx="6"/>
            <a:endCxn id="27706" idx="2"/>
          </p:cNvCxnSpPr>
          <p:nvPr/>
        </p:nvCxnSpPr>
        <p:spPr bwMode="auto">
          <a:xfrm>
            <a:off x="7086600" y="2514600"/>
            <a:ext cx="1143000" cy="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08" name="Text Box 60">
            <a:extLst>
              <a:ext uri="{FF2B5EF4-FFF2-40B4-BE49-F238E27FC236}">
                <a16:creationId xmlns="" xmlns:a16="http://schemas.microsoft.com/office/drawing/2014/main" id="{69EF92BF-73F3-4FCE-97E4-09A0B7A6A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286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27709" name="Oval 61">
            <a:extLst>
              <a:ext uri="{FF2B5EF4-FFF2-40B4-BE49-F238E27FC236}">
                <a16:creationId xmlns="" xmlns:a16="http://schemas.microsoft.com/office/drawing/2014/main" id="{F3B89E88-4E1E-47EB-AFCE-8F047F5B5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710" name="Oval 62">
            <a:extLst>
              <a:ext uri="{FF2B5EF4-FFF2-40B4-BE49-F238E27FC236}">
                <a16:creationId xmlns="" xmlns:a16="http://schemas.microsoft.com/office/drawing/2014/main" id="{4C9635A9-FD84-4FCA-8FFF-A734CCD66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810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711" name="Oval 63">
            <a:extLst>
              <a:ext uri="{FF2B5EF4-FFF2-40B4-BE49-F238E27FC236}">
                <a16:creationId xmlns="" xmlns:a16="http://schemas.microsoft.com/office/drawing/2014/main" id="{0FC1F299-8D71-4BDE-88A1-FF607A4CF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94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712" name="Oval 64">
            <a:extLst>
              <a:ext uri="{FF2B5EF4-FFF2-40B4-BE49-F238E27FC236}">
                <a16:creationId xmlns="" xmlns:a16="http://schemas.microsoft.com/office/drawing/2014/main" id="{F616480B-43BD-45BB-9CFA-B2B155668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713" name="Oval 65">
            <a:extLst>
              <a:ext uri="{FF2B5EF4-FFF2-40B4-BE49-F238E27FC236}">
                <a16:creationId xmlns="" xmlns:a16="http://schemas.microsoft.com/office/drawing/2014/main" id="{65D7EE31-F166-44A3-9CFF-21472DE5E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06562" name="AutoShape 66">
            <a:extLst>
              <a:ext uri="{FF2B5EF4-FFF2-40B4-BE49-F238E27FC236}">
                <a16:creationId xmlns="" xmlns:a16="http://schemas.microsoft.com/office/drawing/2014/main" id="{8F45F2E3-D23C-4FF0-A28B-C7BE7544DAE3}"/>
              </a:ext>
            </a:extLst>
          </p:cNvPr>
          <p:cNvCxnSpPr>
            <a:cxnSpLocks noChangeShapeType="1"/>
            <a:stCxn id="27705" idx="3"/>
            <a:endCxn id="27710" idx="7"/>
          </p:cNvCxnSpPr>
          <p:nvPr/>
        </p:nvCxnSpPr>
        <p:spPr bwMode="auto">
          <a:xfrm flipH="1">
            <a:off x="6029325" y="2676526"/>
            <a:ext cx="666750" cy="12001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563" name="AutoShape 67">
            <a:extLst>
              <a:ext uri="{FF2B5EF4-FFF2-40B4-BE49-F238E27FC236}">
                <a16:creationId xmlns="" xmlns:a16="http://schemas.microsoft.com/office/drawing/2014/main" id="{3860BEC5-B36E-49C4-98D3-1FBAFD7A137C}"/>
              </a:ext>
            </a:extLst>
          </p:cNvPr>
          <p:cNvCxnSpPr>
            <a:cxnSpLocks noChangeShapeType="1"/>
            <a:stCxn id="27710" idx="5"/>
            <a:endCxn id="27711" idx="1"/>
          </p:cNvCxnSpPr>
          <p:nvPr/>
        </p:nvCxnSpPr>
        <p:spPr bwMode="auto">
          <a:xfrm>
            <a:off x="6029325" y="4200526"/>
            <a:ext cx="819150" cy="1809751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564" name="AutoShape 68">
            <a:extLst>
              <a:ext uri="{FF2B5EF4-FFF2-40B4-BE49-F238E27FC236}">
                <a16:creationId xmlns="" xmlns:a16="http://schemas.microsoft.com/office/drawing/2014/main" id="{29710263-9BBB-4E27-B62A-38C7F5E7CA18}"/>
              </a:ext>
            </a:extLst>
          </p:cNvPr>
          <p:cNvCxnSpPr>
            <a:cxnSpLocks noChangeShapeType="1"/>
            <a:stCxn id="27711" idx="7"/>
            <a:endCxn id="27713" idx="4"/>
          </p:cNvCxnSpPr>
          <p:nvPr/>
        </p:nvCxnSpPr>
        <p:spPr bwMode="auto">
          <a:xfrm flipV="1">
            <a:off x="7172327" y="4724401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565" name="AutoShape 69">
            <a:extLst>
              <a:ext uri="{FF2B5EF4-FFF2-40B4-BE49-F238E27FC236}">
                <a16:creationId xmlns="" xmlns:a16="http://schemas.microsoft.com/office/drawing/2014/main" id="{1390F0DD-F63D-4BD2-A02A-843694B8FFDB}"/>
              </a:ext>
            </a:extLst>
          </p:cNvPr>
          <p:cNvCxnSpPr>
            <a:cxnSpLocks noChangeShapeType="1"/>
            <a:stCxn id="27712" idx="3"/>
            <a:endCxn id="27713" idx="7"/>
          </p:cNvCxnSpPr>
          <p:nvPr/>
        </p:nvCxnSpPr>
        <p:spPr bwMode="auto">
          <a:xfrm flipH="1">
            <a:off x="7781925" y="3667126"/>
            <a:ext cx="438150" cy="6667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566" name="AutoShape 70">
            <a:extLst>
              <a:ext uri="{FF2B5EF4-FFF2-40B4-BE49-F238E27FC236}">
                <a16:creationId xmlns="" xmlns:a16="http://schemas.microsoft.com/office/drawing/2014/main" id="{34E0CB8A-0A09-414F-950B-8727311DFC6A}"/>
              </a:ext>
            </a:extLst>
          </p:cNvPr>
          <p:cNvCxnSpPr>
            <a:cxnSpLocks noChangeShapeType="1"/>
            <a:stCxn id="27709" idx="4"/>
            <a:endCxn id="27713" idx="0"/>
          </p:cNvCxnSpPr>
          <p:nvPr/>
        </p:nvCxnSpPr>
        <p:spPr bwMode="auto">
          <a:xfrm>
            <a:off x="7620000" y="36576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567" name="AutoShape 71">
            <a:extLst>
              <a:ext uri="{FF2B5EF4-FFF2-40B4-BE49-F238E27FC236}">
                <a16:creationId xmlns="" xmlns:a16="http://schemas.microsoft.com/office/drawing/2014/main" id="{B0ABFB6A-1D36-4227-9C66-A91656FF2914}"/>
              </a:ext>
            </a:extLst>
          </p:cNvPr>
          <p:cNvCxnSpPr>
            <a:cxnSpLocks noChangeShapeType="1"/>
            <a:stCxn id="27705" idx="4"/>
            <a:endCxn id="27711" idx="0"/>
          </p:cNvCxnSpPr>
          <p:nvPr/>
        </p:nvCxnSpPr>
        <p:spPr bwMode="auto">
          <a:xfrm>
            <a:off x="6858000" y="2743200"/>
            <a:ext cx="152400" cy="3200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568" name="AutoShape 72">
            <a:extLst>
              <a:ext uri="{FF2B5EF4-FFF2-40B4-BE49-F238E27FC236}">
                <a16:creationId xmlns="" xmlns:a16="http://schemas.microsoft.com/office/drawing/2014/main" id="{F555703B-ACB9-4195-8C52-2CA7997B98B5}"/>
              </a:ext>
            </a:extLst>
          </p:cNvPr>
          <p:cNvCxnSpPr>
            <a:cxnSpLocks noChangeShapeType="1"/>
            <a:stCxn id="27706" idx="3"/>
            <a:endCxn id="27709" idx="7"/>
          </p:cNvCxnSpPr>
          <p:nvPr/>
        </p:nvCxnSpPr>
        <p:spPr bwMode="auto">
          <a:xfrm flipH="1">
            <a:off x="7781925" y="2676526"/>
            <a:ext cx="514350" cy="5905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569" name="AutoShape 73">
            <a:extLst>
              <a:ext uri="{FF2B5EF4-FFF2-40B4-BE49-F238E27FC236}">
                <a16:creationId xmlns="" xmlns:a16="http://schemas.microsoft.com/office/drawing/2014/main" id="{2BE5FA6E-1088-41A7-98D0-CD512799DD98}"/>
              </a:ext>
            </a:extLst>
          </p:cNvPr>
          <p:cNvCxnSpPr>
            <a:cxnSpLocks noChangeShapeType="1"/>
            <a:stCxn id="27706" idx="4"/>
            <a:endCxn id="27712" idx="0"/>
          </p:cNvCxnSpPr>
          <p:nvPr/>
        </p:nvCxnSpPr>
        <p:spPr bwMode="auto">
          <a:xfrm flipH="1">
            <a:off x="8382000" y="2743200"/>
            <a:ext cx="76200" cy="533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22" name="Oval 74">
            <a:extLst>
              <a:ext uri="{FF2B5EF4-FFF2-40B4-BE49-F238E27FC236}">
                <a16:creationId xmlns="" xmlns:a16="http://schemas.microsoft.com/office/drawing/2014/main" id="{B1CE8084-D2D9-4ED4-99B9-33164F112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723" name="Oval 75">
            <a:extLst>
              <a:ext uri="{FF2B5EF4-FFF2-40B4-BE49-F238E27FC236}">
                <a16:creationId xmlns="" xmlns:a16="http://schemas.microsoft.com/office/drawing/2014/main" id="{974DFCFC-F649-4F2E-ACAD-1012E6D75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724" name="Oval 76">
            <a:extLst>
              <a:ext uri="{FF2B5EF4-FFF2-40B4-BE49-F238E27FC236}">
                <a16:creationId xmlns="" xmlns:a16="http://schemas.microsoft.com/office/drawing/2014/main" id="{B2B27613-3F8D-4AA4-9744-15B277587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06573" name="AutoShape 77">
            <a:extLst>
              <a:ext uri="{FF2B5EF4-FFF2-40B4-BE49-F238E27FC236}">
                <a16:creationId xmlns="" xmlns:a16="http://schemas.microsoft.com/office/drawing/2014/main" id="{188AB2B7-7541-4C55-B67D-0D9A33D1F58D}"/>
              </a:ext>
            </a:extLst>
          </p:cNvPr>
          <p:cNvCxnSpPr>
            <a:cxnSpLocks noChangeShapeType="1"/>
            <a:stCxn id="27711" idx="6"/>
            <a:endCxn id="27722" idx="3"/>
          </p:cNvCxnSpPr>
          <p:nvPr/>
        </p:nvCxnSpPr>
        <p:spPr bwMode="auto">
          <a:xfrm flipV="1">
            <a:off x="7239002" y="56483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574" name="AutoShape 78">
            <a:extLst>
              <a:ext uri="{FF2B5EF4-FFF2-40B4-BE49-F238E27FC236}">
                <a16:creationId xmlns="" xmlns:a16="http://schemas.microsoft.com/office/drawing/2014/main" id="{75CFE7C5-2CA4-4581-B186-F528B8974B8B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172202" y="5867401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575" name="AutoShape 79">
            <a:extLst>
              <a:ext uri="{FF2B5EF4-FFF2-40B4-BE49-F238E27FC236}">
                <a16:creationId xmlns="" xmlns:a16="http://schemas.microsoft.com/office/drawing/2014/main" id="{740062A3-B5AB-4BD9-8B84-F195EC3A5543}"/>
              </a:ext>
            </a:extLst>
          </p:cNvPr>
          <p:cNvCxnSpPr>
            <a:cxnSpLocks noChangeShapeType="1"/>
            <a:stCxn id="27710" idx="1"/>
            <a:endCxn id="27724" idx="5"/>
          </p:cNvCxnSpPr>
          <p:nvPr/>
        </p:nvCxnSpPr>
        <p:spPr bwMode="auto">
          <a:xfrm flipH="1" flipV="1">
            <a:off x="5419725" y="3514726"/>
            <a:ext cx="285750" cy="3619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576" name="AutoShape 80">
            <a:extLst>
              <a:ext uri="{FF2B5EF4-FFF2-40B4-BE49-F238E27FC236}">
                <a16:creationId xmlns="" xmlns:a16="http://schemas.microsoft.com/office/drawing/2014/main" id="{F16311F4-1049-45F6-8253-513E76B4CCBF}"/>
              </a:ext>
            </a:extLst>
          </p:cNvPr>
          <p:cNvCxnSpPr>
            <a:cxnSpLocks noChangeShapeType="1"/>
            <a:stCxn id="27722" idx="1"/>
            <a:endCxn id="27713" idx="5"/>
          </p:cNvCxnSpPr>
          <p:nvPr/>
        </p:nvCxnSpPr>
        <p:spPr bwMode="auto">
          <a:xfrm flipH="1" flipV="1">
            <a:off x="7781925" y="4657726"/>
            <a:ext cx="438150" cy="6667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577" name="AutoShape 81">
            <a:extLst>
              <a:ext uri="{FF2B5EF4-FFF2-40B4-BE49-F238E27FC236}">
                <a16:creationId xmlns="" xmlns:a16="http://schemas.microsoft.com/office/drawing/2014/main" id="{17052737-0E37-45A5-BEB2-38402333AE9D}"/>
              </a:ext>
            </a:extLst>
          </p:cNvPr>
          <p:cNvCxnSpPr>
            <a:cxnSpLocks noChangeShapeType="1"/>
            <a:stCxn id="27712" idx="4"/>
            <a:endCxn id="27722" idx="0"/>
          </p:cNvCxnSpPr>
          <p:nvPr/>
        </p:nvCxnSpPr>
        <p:spPr bwMode="auto">
          <a:xfrm>
            <a:off x="8382000" y="37338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578" name="AutoShape 82">
            <a:extLst>
              <a:ext uri="{FF2B5EF4-FFF2-40B4-BE49-F238E27FC236}">
                <a16:creationId xmlns="" xmlns:a16="http://schemas.microsoft.com/office/drawing/2014/main" id="{6D62464B-740B-4C9F-8DB3-C441C1FDB39C}"/>
              </a:ext>
            </a:extLst>
          </p:cNvPr>
          <p:cNvCxnSpPr>
            <a:cxnSpLocks noChangeShapeType="1"/>
            <a:stCxn id="27724" idx="7"/>
            <a:endCxn id="27705" idx="2"/>
          </p:cNvCxnSpPr>
          <p:nvPr/>
        </p:nvCxnSpPr>
        <p:spPr bwMode="auto">
          <a:xfrm flipV="1">
            <a:off x="5419727" y="2514601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31" name="Text Box 83">
            <a:extLst>
              <a:ext uri="{FF2B5EF4-FFF2-40B4-BE49-F238E27FC236}">
                <a16:creationId xmlns="" xmlns:a16="http://schemas.microsoft.com/office/drawing/2014/main" id="{206C04A7-5977-4AC2-B4DB-D62C15386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429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27732" name="Text Box 84">
            <a:extLst>
              <a:ext uri="{FF2B5EF4-FFF2-40B4-BE49-F238E27FC236}">
                <a16:creationId xmlns="" xmlns:a16="http://schemas.microsoft.com/office/drawing/2014/main" id="{56C779BD-DC7E-43AC-8E2D-E6245FB03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810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27733" name="Text Box 85">
            <a:extLst>
              <a:ext uri="{FF2B5EF4-FFF2-40B4-BE49-F238E27FC236}">
                <a16:creationId xmlns="" xmlns:a16="http://schemas.microsoft.com/office/drawing/2014/main" id="{E00180DF-9890-4D19-BD2A-51C321532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886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27734" name="Text Box 86">
            <a:extLst>
              <a:ext uri="{FF2B5EF4-FFF2-40B4-BE49-F238E27FC236}">
                <a16:creationId xmlns="" xmlns:a16="http://schemas.microsoft.com/office/drawing/2014/main" id="{0DA5B764-0D51-40AC-B46B-4038C0D69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743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27735" name="Text Box 87">
            <a:extLst>
              <a:ext uri="{FF2B5EF4-FFF2-40B4-BE49-F238E27FC236}">
                <a16:creationId xmlns="" xmlns:a16="http://schemas.microsoft.com/office/drawing/2014/main" id="{16E6E4E5-6F98-4349-8934-9D4502706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819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27736" name="Text Box 88">
            <a:extLst>
              <a:ext uri="{FF2B5EF4-FFF2-40B4-BE49-F238E27FC236}">
                <a16:creationId xmlns="" xmlns:a16="http://schemas.microsoft.com/office/drawing/2014/main" id="{74E3626D-E935-4303-A565-6DFFED44B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724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27737" name="Text Box 89">
            <a:extLst>
              <a:ext uri="{FF2B5EF4-FFF2-40B4-BE49-F238E27FC236}">
                <a16:creationId xmlns="" xmlns:a16="http://schemas.microsoft.com/office/drawing/2014/main" id="{4235E63B-58C9-4021-BA45-F58FF5951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267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27738" name="Text Box 90">
            <a:extLst>
              <a:ext uri="{FF2B5EF4-FFF2-40B4-BE49-F238E27FC236}">
                <a16:creationId xmlns="" xmlns:a16="http://schemas.microsoft.com/office/drawing/2014/main" id="{442BB8D3-4235-4ACD-AA47-2D07B40A9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867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27739" name="Text Box 91">
            <a:extLst>
              <a:ext uri="{FF2B5EF4-FFF2-40B4-BE49-F238E27FC236}">
                <a16:creationId xmlns="" xmlns:a16="http://schemas.microsoft.com/office/drawing/2014/main" id="{8FAA9E64-5E87-4315-97C8-041C913A5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105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27740" name="Text Box 92">
            <a:extLst>
              <a:ext uri="{FF2B5EF4-FFF2-40B4-BE49-F238E27FC236}">
                <a16:creationId xmlns="" xmlns:a16="http://schemas.microsoft.com/office/drawing/2014/main" id="{173547C0-A892-4C24-977D-A0CC762DF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943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27741" name="Text Box 93">
            <a:extLst>
              <a:ext uri="{FF2B5EF4-FFF2-40B4-BE49-F238E27FC236}">
                <a16:creationId xmlns="" xmlns:a16="http://schemas.microsoft.com/office/drawing/2014/main" id="{768FFE6D-D874-43C2-8884-90B5C1158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724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27742" name="Text Box 94">
            <a:extLst>
              <a:ext uri="{FF2B5EF4-FFF2-40B4-BE49-F238E27FC236}">
                <a16:creationId xmlns="" xmlns:a16="http://schemas.microsoft.com/office/drawing/2014/main" id="{10CB711B-D95C-462E-81A1-EF9FE06F9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724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6</a:t>
            </a:r>
          </a:p>
        </p:txBody>
      </p:sp>
      <p:sp>
        <p:nvSpPr>
          <p:cNvPr id="27743" name="Text Box 95">
            <a:extLst>
              <a:ext uri="{FF2B5EF4-FFF2-40B4-BE49-F238E27FC236}">
                <a16:creationId xmlns="" xmlns:a16="http://schemas.microsoft.com/office/drawing/2014/main" id="{5B2A4446-C01C-4E46-AB0E-46D06A539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590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27744" name="Text Box 96">
            <a:extLst>
              <a:ext uri="{FF2B5EF4-FFF2-40B4-BE49-F238E27FC236}">
                <a16:creationId xmlns="" xmlns:a16="http://schemas.microsoft.com/office/drawing/2014/main" id="{6E77C4B1-B2A6-4FBA-8617-BBEE45CCD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200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27745" name="Text Box 97">
            <a:extLst>
              <a:ext uri="{FF2B5EF4-FFF2-40B4-BE49-F238E27FC236}">
                <a16:creationId xmlns="" xmlns:a16="http://schemas.microsoft.com/office/drawing/2014/main" id="{552CD8E7-B2D7-42E7-97FC-A102ED72B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114801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10</a:t>
            </a:r>
          </a:p>
        </p:txBody>
      </p:sp>
      <p:sp>
        <p:nvSpPr>
          <p:cNvPr id="27746" name="Text Box 98">
            <a:extLst>
              <a:ext uri="{FF2B5EF4-FFF2-40B4-BE49-F238E27FC236}">
                <a16:creationId xmlns="" xmlns:a16="http://schemas.microsoft.com/office/drawing/2014/main" id="{F565F891-B67F-4CA9-B53D-96550B08D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200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27747" name="Text Box 99">
            <a:extLst>
              <a:ext uri="{FF2B5EF4-FFF2-40B4-BE49-F238E27FC236}">
                <a16:creationId xmlns="" xmlns:a16="http://schemas.microsoft.com/office/drawing/2014/main" id="{A3A6C286-73F5-4FB4-AFDE-42DA4F386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1" y="23622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27748" name="Text Box 100">
            <a:extLst>
              <a:ext uri="{FF2B5EF4-FFF2-40B4-BE49-F238E27FC236}">
                <a16:creationId xmlns="" xmlns:a16="http://schemas.microsoft.com/office/drawing/2014/main" id="{743C7C00-E544-47F7-8336-D6C01686D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1" y="23622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27749" name="Text Box 101">
            <a:extLst>
              <a:ext uri="{FF2B5EF4-FFF2-40B4-BE49-F238E27FC236}">
                <a16:creationId xmlns="" xmlns:a16="http://schemas.microsoft.com/office/drawing/2014/main" id="{7EBFD4E3-84EA-4A4B-A22C-B2B4B6DC7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8862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27750" name="Text Box 102">
            <a:extLst>
              <a:ext uri="{FF2B5EF4-FFF2-40B4-BE49-F238E27FC236}">
                <a16:creationId xmlns="" xmlns:a16="http://schemas.microsoft.com/office/drawing/2014/main" id="{7B3434F3-D78D-4FC2-9C5E-6857C4F8B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276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27751" name="Text Box 103">
            <a:extLst>
              <a:ext uri="{FF2B5EF4-FFF2-40B4-BE49-F238E27FC236}">
                <a16:creationId xmlns="" xmlns:a16="http://schemas.microsoft.com/office/drawing/2014/main" id="{84E425C5-7610-4ED9-93C6-E88DF252E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1" y="33528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27752" name="Text Box 104">
            <a:extLst>
              <a:ext uri="{FF2B5EF4-FFF2-40B4-BE49-F238E27FC236}">
                <a16:creationId xmlns="" xmlns:a16="http://schemas.microsoft.com/office/drawing/2014/main" id="{22AC3293-90D8-4CE9-9BF4-A748FDB52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3434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27753" name="Text Box 105">
            <a:extLst>
              <a:ext uri="{FF2B5EF4-FFF2-40B4-BE49-F238E27FC236}">
                <a16:creationId xmlns="" xmlns:a16="http://schemas.microsoft.com/office/drawing/2014/main" id="{A54BF56F-74A4-4A4F-9D61-DD8CED4EA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562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27754" name="Text Box 106">
            <a:extLst>
              <a:ext uri="{FF2B5EF4-FFF2-40B4-BE49-F238E27FC236}">
                <a16:creationId xmlns="" xmlns:a16="http://schemas.microsoft.com/office/drawing/2014/main" id="{CD5B0162-CD41-4B13-A4E2-518C7DBD0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53340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27755" name="Text Box 107">
            <a:extLst>
              <a:ext uri="{FF2B5EF4-FFF2-40B4-BE49-F238E27FC236}">
                <a16:creationId xmlns="" xmlns:a16="http://schemas.microsoft.com/office/drawing/2014/main" id="{038ED10C-18E5-4587-AE03-3AB5F8E15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60198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cxnSp>
        <p:nvCxnSpPr>
          <p:cNvPr id="106604" name="AutoShape 108">
            <a:extLst>
              <a:ext uri="{FF2B5EF4-FFF2-40B4-BE49-F238E27FC236}">
                <a16:creationId xmlns="" xmlns:a16="http://schemas.microsoft.com/office/drawing/2014/main" id="{37DA3E0A-92EB-4622-BB02-E4459891ADF1}"/>
              </a:ext>
            </a:extLst>
          </p:cNvPr>
          <p:cNvCxnSpPr>
            <a:cxnSpLocks noChangeShapeType="1"/>
            <a:stCxn id="27710" idx="4"/>
            <a:endCxn id="27723" idx="0"/>
          </p:cNvCxnSpPr>
          <p:nvPr/>
        </p:nvCxnSpPr>
        <p:spPr bwMode="auto">
          <a:xfrm>
            <a:off x="5867400" y="42672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Oval 2">
            <a:extLst>
              <a:ext uri="{FF2B5EF4-FFF2-40B4-BE49-F238E27FC236}">
                <a16:creationId xmlns="" xmlns:a16="http://schemas.microsoft.com/office/drawing/2014/main" id="{E6F5A01A-F37D-45B1-A770-4C380A3700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8675" name="Oval 3">
            <a:extLst>
              <a:ext uri="{FF2B5EF4-FFF2-40B4-BE49-F238E27FC236}">
                <a16:creationId xmlns="" xmlns:a16="http://schemas.microsoft.com/office/drawing/2014/main" id="{DDEB4736-10BC-45F3-8C8C-65EBAF5BB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07524" name="AutoShape 4">
            <a:extLst>
              <a:ext uri="{FF2B5EF4-FFF2-40B4-BE49-F238E27FC236}">
                <a16:creationId xmlns="" xmlns:a16="http://schemas.microsoft.com/office/drawing/2014/main" id="{1E589A68-0F5B-4218-940D-9021C139BD63}"/>
              </a:ext>
            </a:extLst>
          </p:cNvPr>
          <p:cNvCxnSpPr>
            <a:cxnSpLocks noChangeShapeType="1"/>
            <a:stCxn id="28674" idx="6"/>
            <a:endCxn id="28675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77" name="Text Box 5">
            <a:extLst>
              <a:ext uri="{FF2B5EF4-FFF2-40B4-BE49-F238E27FC236}">
                <a16:creationId xmlns="" xmlns:a16="http://schemas.microsoft.com/office/drawing/2014/main" id="{DB3787DB-12A9-4D39-B03B-085B38D54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28678" name="Oval 6">
            <a:extLst>
              <a:ext uri="{FF2B5EF4-FFF2-40B4-BE49-F238E27FC236}">
                <a16:creationId xmlns="" xmlns:a16="http://schemas.microsoft.com/office/drawing/2014/main" id="{C8CE6E5F-8338-410E-B0F6-7691F3FF1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8679" name="Oval 7">
            <a:extLst>
              <a:ext uri="{FF2B5EF4-FFF2-40B4-BE49-F238E27FC236}">
                <a16:creationId xmlns="" xmlns:a16="http://schemas.microsoft.com/office/drawing/2014/main" id="{D5D161C6-72AF-4A50-8A33-64D2F24DF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8680" name="Oval 8">
            <a:extLst>
              <a:ext uri="{FF2B5EF4-FFF2-40B4-BE49-F238E27FC236}">
                <a16:creationId xmlns="" xmlns:a16="http://schemas.microsoft.com/office/drawing/2014/main" id="{925822CE-425E-40A5-9E23-AF81A4B0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8681" name="Oval 9">
            <a:extLst>
              <a:ext uri="{FF2B5EF4-FFF2-40B4-BE49-F238E27FC236}">
                <a16:creationId xmlns="" xmlns:a16="http://schemas.microsoft.com/office/drawing/2014/main" id="{BE25995C-AA2D-4160-A0C2-DFBFED4F0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8682" name="Oval 10">
            <a:extLst>
              <a:ext uri="{FF2B5EF4-FFF2-40B4-BE49-F238E27FC236}">
                <a16:creationId xmlns="" xmlns:a16="http://schemas.microsoft.com/office/drawing/2014/main" id="{3270AC51-44C8-4474-B86F-F8562810D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07531" name="AutoShape 11">
            <a:extLst>
              <a:ext uri="{FF2B5EF4-FFF2-40B4-BE49-F238E27FC236}">
                <a16:creationId xmlns="" xmlns:a16="http://schemas.microsoft.com/office/drawing/2014/main" id="{20D49767-332B-45B0-9349-3AB32BF03B5C}"/>
              </a:ext>
            </a:extLst>
          </p:cNvPr>
          <p:cNvCxnSpPr>
            <a:cxnSpLocks noChangeShapeType="1"/>
            <a:stCxn id="28674" idx="3"/>
            <a:endCxn id="28679" idx="7"/>
          </p:cNvCxnSpPr>
          <p:nvPr/>
        </p:nvCxnSpPr>
        <p:spPr bwMode="auto">
          <a:xfrm flipH="1">
            <a:off x="1152525" y="2447926"/>
            <a:ext cx="666750" cy="12001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2" name="AutoShape 12">
            <a:extLst>
              <a:ext uri="{FF2B5EF4-FFF2-40B4-BE49-F238E27FC236}">
                <a16:creationId xmlns="" xmlns:a16="http://schemas.microsoft.com/office/drawing/2014/main" id="{474E816B-2A27-4B99-B6ED-CDE3ED2A3460}"/>
              </a:ext>
            </a:extLst>
          </p:cNvPr>
          <p:cNvCxnSpPr>
            <a:cxnSpLocks noChangeShapeType="1"/>
            <a:stCxn id="28679" idx="5"/>
            <a:endCxn id="28680" idx="1"/>
          </p:cNvCxnSpPr>
          <p:nvPr/>
        </p:nvCxnSpPr>
        <p:spPr bwMode="auto">
          <a:xfrm>
            <a:off x="1152525" y="3971926"/>
            <a:ext cx="819150" cy="1809751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3" name="AutoShape 13">
            <a:extLst>
              <a:ext uri="{FF2B5EF4-FFF2-40B4-BE49-F238E27FC236}">
                <a16:creationId xmlns="" xmlns:a16="http://schemas.microsoft.com/office/drawing/2014/main" id="{4868C3C4-2E7D-4838-AA25-CF7C6CC0397D}"/>
              </a:ext>
            </a:extLst>
          </p:cNvPr>
          <p:cNvCxnSpPr>
            <a:cxnSpLocks noChangeShapeType="1"/>
            <a:stCxn id="28680" idx="7"/>
            <a:endCxn id="28682" idx="4"/>
          </p:cNvCxnSpPr>
          <p:nvPr/>
        </p:nvCxnSpPr>
        <p:spPr bwMode="auto">
          <a:xfrm flipV="1">
            <a:off x="2295527" y="4495801"/>
            <a:ext cx="447675" cy="128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4" name="AutoShape 14">
            <a:extLst>
              <a:ext uri="{FF2B5EF4-FFF2-40B4-BE49-F238E27FC236}">
                <a16:creationId xmlns="" xmlns:a16="http://schemas.microsoft.com/office/drawing/2014/main" id="{A7CCB587-E2C9-4BFD-8462-DD779272FB1D}"/>
              </a:ext>
            </a:extLst>
          </p:cNvPr>
          <p:cNvCxnSpPr>
            <a:cxnSpLocks noChangeShapeType="1"/>
            <a:stCxn id="28681" idx="3"/>
            <a:endCxn id="28682" idx="7"/>
          </p:cNvCxnSpPr>
          <p:nvPr/>
        </p:nvCxnSpPr>
        <p:spPr bwMode="auto">
          <a:xfrm flipH="1">
            <a:off x="2905125" y="3438526"/>
            <a:ext cx="438150" cy="6667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5" name="AutoShape 15">
            <a:extLst>
              <a:ext uri="{FF2B5EF4-FFF2-40B4-BE49-F238E27FC236}">
                <a16:creationId xmlns="" xmlns:a16="http://schemas.microsoft.com/office/drawing/2014/main" id="{D7FEC831-1C55-46B4-A843-9E2EAAD97822}"/>
              </a:ext>
            </a:extLst>
          </p:cNvPr>
          <p:cNvCxnSpPr>
            <a:cxnSpLocks noChangeShapeType="1"/>
            <a:stCxn id="28678" idx="4"/>
            <a:endCxn id="28682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6" name="AutoShape 16">
            <a:extLst>
              <a:ext uri="{FF2B5EF4-FFF2-40B4-BE49-F238E27FC236}">
                <a16:creationId xmlns="" xmlns:a16="http://schemas.microsoft.com/office/drawing/2014/main" id="{2058340F-9CD4-4417-9A67-843F6758A3BD}"/>
              </a:ext>
            </a:extLst>
          </p:cNvPr>
          <p:cNvCxnSpPr>
            <a:cxnSpLocks noChangeShapeType="1"/>
            <a:stCxn id="28674" idx="4"/>
            <a:endCxn id="28680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7" name="AutoShape 17">
            <a:extLst>
              <a:ext uri="{FF2B5EF4-FFF2-40B4-BE49-F238E27FC236}">
                <a16:creationId xmlns="" xmlns:a16="http://schemas.microsoft.com/office/drawing/2014/main" id="{A6734001-1555-42FE-8490-5CE4B3DF197B}"/>
              </a:ext>
            </a:extLst>
          </p:cNvPr>
          <p:cNvCxnSpPr>
            <a:cxnSpLocks noChangeShapeType="1"/>
            <a:stCxn id="28675" idx="3"/>
            <a:endCxn id="28678" idx="7"/>
          </p:cNvCxnSpPr>
          <p:nvPr/>
        </p:nvCxnSpPr>
        <p:spPr bwMode="auto">
          <a:xfrm flipH="1">
            <a:off x="2905125" y="2447926"/>
            <a:ext cx="514350" cy="590551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8" name="AutoShape 18">
            <a:extLst>
              <a:ext uri="{FF2B5EF4-FFF2-40B4-BE49-F238E27FC236}">
                <a16:creationId xmlns="" xmlns:a16="http://schemas.microsoft.com/office/drawing/2014/main" id="{A19AB9AC-EA2E-4685-B626-0A2CFCCB25CD}"/>
              </a:ext>
            </a:extLst>
          </p:cNvPr>
          <p:cNvCxnSpPr>
            <a:cxnSpLocks noChangeShapeType="1"/>
            <a:stCxn id="28675" idx="4"/>
            <a:endCxn id="28681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1" name="Rectangle 19">
            <a:extLst>
              <a:ext uri="{FF2B5EF4-FFF2-40B4-BE49-F238E27FC236}">
                <a16:creationId xmlns="" xmlns:a16="http://schemas.microsoft.com/office/drawing/2014/main" id="{DDA45A4F-7164-4B71-90D5-4A52D441A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8692" name="Oval 20">
            <a:extLst>
              <a:ext uri="{FF2B5EF4-FFF2-40B4-BE49-F238E27FC236}">
                <a16:creationId xmlns="" xmlns:a16="http://schemas.microsoft.com/office/drawing/2014/main" id="{71D30170-3F5C-438C-8F06-EFB8DDF66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8693" name="Oval 21">
            <a:extLst>
              <a:ext uri="{FF2B5EF4-FFF2-40B4-BE49-F238E27FC236}">
                <a16:creationId xmlns="" xmlns:a16="http://schemas.microsoft.com/office/drawing/2014/main" id="{1E7468FB-34EE-426F-A9D3-3FA29FED6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8694" name="Oval 22">
            <a:extLst>
              <a:ext uri="{FF2B5EF4-FFF2-40B4-BE49-F238E27FC236}">
                <a16:creationId xmlns="" xmlns:a16="http://schemas.microsoft.com/office/drawing/2014/main" id="{3547392F-89CE-4EBF-A028-C7E533B68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07543" name="AutoShape 23">
            <a:extLst>
              <a:ext uri="{FF2B5EF4-FFF2-40B4-BE49-F238E27FC236}">
                <a16:creationId xmlns="" xmlns:a16="http://schemas.microsoft.com/office/drawing/2014/main" id="{94BB7E46-E3B9-4FDD-B2F3-60F2ECC2D723}"/>
              </a:ext>
            </a:extLst>
          </p:cNvPr>
          <p:cNvCxnSpPr>
            <a:cxnSpLocks noChangeShapeType="1"/>
            <a:stCxn id="28680" idx="6"/>
            <a:endCxn id="28692" idx="3"/>
          </p:cNvCxnSpPr>
          <p:nvPr/>
        </p:nvCxnSpPr>
        <p:spPr bwMode="auto">
          <a:xfrm flipV="1">
            <a:off x="2362202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44" name="AutoShape 24">
            <a:extLst>
              <a:ext uri="{FF2B5EF4-FFF2-40B4-BE49-F238E27FC236}">
                <a16:creationId xmlns="" xmlns:a16="http://schemas.microsoft.com/office/drawing/2014/main" id="{0BA3D4C8-F9CA-4D1B-A66C-16FA1C0D39F8}"/>
              </a:ext>
            </a:extLst>
          </p:cNvPr>
          <p:cNvCxnSpPr>
            <a:cxnSpLocks noChangeShapeType="1"/>
            <a:stCxn id="28680" idx="2"/>
            <a:endCxn id="28693" idx="5"/>
          </p:cNvCxnSpPr>
          <p:nvPr/>
        </p:nvCxnSpPr>
        <p:spPr bwMode="auto">
          <a:xfrm flipH="1" flipV="1">
            <a:off x="1304927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45" name="AutoShape 25">
            <a:extLst>
              <a:ext uri="{FF2B5EF4-FFF2-40B4-BE49-F238E27FC236}">
                <a16:creationId xmlns="" xmlns:a16="http://schemas.microsoft.com/office/drawing/2014/main" id="{B24B37D8-4682-474B-9245-52A5A6CC3E50}"/>
              </a:ext>
            </a:extLst>
          </p:cNvPr>
          <p:cNvCxnSpPr>
            <a:cxnSpLocks noChangeShapeType="1"/>
            <a:stCxn id="28679" idx="1"/>
            <a:endCxn id="28694" idx="5"/>
          </p:cNvCxnSpPr>
          <p:nvPr/>
        </p:nvCxnSpPr>
        <p:spPr bwMode="auto">
          <a:xfrm flipH="1" flipV="1">
            <a:off x="542925" y="3286126"/>
            <a:ext cx="285750" cy="3619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46" name="AutoShape 26">
            <a:extLst>
              <a:ext uri="{FF2B5EF4-FFF2-40B4-BE49-F238E27FC236}">
                <a16:creationId xmlns="" xmlns:a16="http://schemas.microsoft.com/office/drawing/2014/main" id="{A17D665C-C40F-4464-9628-107B440DDCF1}"/>
              </a:ext>
            </a:extLst>
          </p:cNvPr>
          <p:cNvCxnSpPr>
            <a:cxnSpLocks noChangeShapeType="1"/>
            <a:stCxn id="28692" idx="1"/>
            <a:endCxn id="28682" idx="5"/>
          </p:cNvCxnSpPr>
          <p:nvPr/>
        </p:nvCxnSpPr>
        <p:spPr bwMode="auto">
          <a:xfrm flipH="1" flipV="1">
            <a:off x="2905125" y="4429126"/>
            <a:ext cx="438150" cy="6667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47" name="AutoShape 27">
            <a:extLst>
              <a:ext uri="{FF2B5EF4-FFF2-40B4-BE49-F238E27FC236}">
                <a16:creationId xmlns="" xmlns:a16="http://schemas.microsoft.com/office/drawing/2014/main" id="{AF26BEBC-44D4-4386-A21C-B8F6A3E26C70}"/>
              </a:ext>
            </a:extLst>
          </p:cNvPr>
          <p:cNvCxnSpPr>
            <a:cxnSpLocks noChangeShapeType="1"/>
            <a:stCxn id="28681" idx="4"/>
            <a:endCxn id="28692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48" name="AutoShape 28">
            <a:extLst>
              <a:ext uri="{FF2B5EF4-FFF2-40B4-BE49-F238E27FC236}">
                <a16:creationId xmlns="" xmlns:a16="http://schemas.microsoft.com/office/drawing/2014/main" id="{EA0FA718-8977-4861-A514-C18E751D7649}"/>
              </a:ext>
            </a:extLst>
          </p:cNvPr>
          <p:cNvCxnSpPr>
            <a:cxnSpLocks noChangeShapeType="1"/>
            <a:stCxn id="28694" idx="7"/>
            <a:endCxn id="28674" idx="2"/>
          </p:cNvCxnSpPr>
          <p:nvPr/>
        </p:nvCxnSpPr>
        <p:spPr bwMode="auto">
          <a:xfrm flipV="1">
            <a:off x="542927" y="2286001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01" name="Text Box 29">
            <a:extLst>
              <a:ext uri="{FF2B5EF4-FFF2-40B4-BE49-F238E27FC236}">
                <a16:creationId xmlns="" xmlns:a16="http://schemas.microsoft.com/office/drawing/2014/main" id="{B3D7947A-E092-4AD6-89EE-71742D8AD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28702" name="Text Box 30">
            <a:extLst>
              <a:ext uri="{FF2B5EF4-FFF2-40B4-BE49-F238E27FC236}">
                <a16:creationId xmlns="" xmlns:a16="http://schemas.microsoft.com/office/drawing/2014/main" id="{952A896D-12DB-4A16-B613-D982817E2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28703" name="Text Box 31">
            <a:extLst>
              <a:ext uri="{FF2B5EF4-FFF2-40B4-BE49-F238E27FC236}">
                <a16:creationId xmlns="" xmlns:a16="http://schemas.microsoft.com/office/drawing/2014/main" id="{802D5DF4-BDA0-4C30-A0B8-EEDFB45D7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657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28704" name="Text Box 32">
            <a:extLst>
              <a:ext uri="{FF2B5EF4-FFF2-40B4-BE49-F238E27FC236}">
                <a16:creationId xmlns="" xmlns:a16="http://schemas.microsoft.com/office/drawing/2014/main" id="{174AF6F0-F60C-45CC-8DA7-999300521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14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28705" name="Text Box 33">
            <a:extLst>
              <a:ext uri="{FF2B5EF4-FFF2-40B4-BE49-F238E27FC236}">
                <a16:creationId xmlns="" xmlns:a16="http://schemas.microsoft.com/office/drawing/2014/main" id="{DF5DAC40-3650-48E8-9A00-E48990E64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90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28706" name="Text Box 34">
            <a:extLst>
              <a:ext uri="{FF2B5EF4-FFF2-40B4-BE49-F238E27FC236}">
                <a16:creationId xmlns="" xmlns:a16="http://schemas.microsoft.com/office/drawing/2014/main" id="{EF7805BE-7AAC-48EE-A1AD-C47D14DB8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28707" name="Text Box 35">
            <a:extLst>
              <a:ext uri="{FF2B5EF4-FFF2-40B4-BE49-F238E27FC236}">
                <a16:creationId xmlns="" xmlns:a16="http://schemas.microsoft.com/office/drawing/2014/main" id="{78C42C11-0B7D-4C77-86D1-E5FD47525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38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28708" name="Text Box 36">
            <a:extLst>
              <a:ext uri="{FF2B5EF4-FFF2-40B4-BE49-F238E27FC236}">
                <a16:creationId xmlns="" xmlns:a16="http://schemas.microsoft.com/office/drawing/2014/main" id="{84D61393-451B-4D4E-A2AA-D0F8861BF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638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28709" name="Text Box 37">
            <a:extLst>
              <a:ext uri="{FF2B5EF4-FFF2-40B4-BE49-F238E27FC236}">
                <a16:creationId xmlns="" xmlns:a16="http://schemas.microsoft.com/office/drawing/2014/main" id="{90C6E530-48E6-49F3-9108-22429637F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76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28710" name="Text Box 38">
            <a:extLst>
              <a:ext uri="{FF2B5EF4-FFF2-40B4-BE49-F238E27FC236}">
                <a16:creationId xmlns="" xmlns:a16="http://schemas.microsoft.com/office/drawing/2014/main" id="{8DBB456E-3A17-4224-B965-DEBB49960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715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28711" name="Text Box 39">
            <a:extLst>
              <a:ext uri="{FF2B5EF4-FFF2-40B4-BE49-F238E27FC236}">
                <a16:creationId xmlns="" xmlns:a16="http://schemas.microsoft.com/office/drawing/2014/main" id="{ACB7BC7E-5660-4BEA-A527-EA419042A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28712" name="Text Box 40">
            <a:extLst>
              <a:ext uri="{FF2B5EF4-FFF2-40B4-BE49-F238E27FC236}">
                <a16:creationId xmlns="" xmlns:a16="http://schemas.microsoft.com/office/drawing/2014/main" id="{67716A83-6B9E-4415-A445-7650DE814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6</a:t>
            </a:r>
          </a:p>
        </p:txBody>
      </p:sp>
      <p:sp>
        <p:nvSpPr>
          <p:cNvPr id="28713" name="Text Box 41">
            <a:extLst>
              <a:ext uri="{FF2B5EF4-FFF2-40B4-BE49-F238E27FC236}">
                <a16:creationId xmlns="" xmlns:a16="http://schemas.microsoft.com/office/drawing/2014/main" id="{2CDB295A-F583-4A16-BC98-EEBE2D65D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62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28714" name="Text Box 42">
            <a:extLst>
              <a:ext uri="{FF2B5EF4-FFF2-40B4-BE49-F238E27FC236}">
                <a16:creationId xmlns="" xmlns:a16="http://schemas.microsoft.com/office/drawing/2014/main" id="{EE769B9A-F760-49C8-B574-C4A12777F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971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28715" name="Text Box 43">
            <a:extLst>
              <a:ext uri="{FF2B5EF4-FFF2-40B4-BE49-F238E27FC236}">
                <a16:creationId xmlns="" xmlns:a16="http://schemas.microsoft.com/office/drawing/2014/main" id="{1774CA84-339C-4A07-9A1E-E294A54F5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86201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10</a:t>
            </a:r>
          </a:p>
        </p:txBody>
      </p:sp>
      <p:sp>
        <p:nvSpPr>
          <p:cNvPr id="28716" name="Text Box 44">
            <a:extLst>
              <a:ext uri="{FF2B5EF4-FFF2-40B4-BE49-F238E27FC236}">
                <a16:creationId xmlns="" xmlns:a16="http://schemas.microsoft.com/office/drawing/2014/main" id="{D0B704A4-33FC-41AF-A892-462E3EEB4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28717" name="Text Box 45">
            <a:extLst>
              <a:ext uri="{FF2B5EF4-FFF2-40B4-BE49-F238E27FC236}">
                <a16:creationId xmlns="" xmlns:a16="http://schemas.microsoft.com/office/drawing/2014/main" id="{4DF53A07-B9C5-4396-AFD0-7A80CCD30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2133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28718" name="Text Box 46">
            <a:extLst>
              <a:ext uri="{FF2B5EF4-FFF2-40B4-BE49-F238E27FC236}">
                <a16:creationId xmlns="" xmlns:a16="http://schemas.microsoft.com/office/drawing/2014/main" id="{B1A676AC-CF64-48B8-AE9E-FFA56E701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1" y="2133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28719" name="Text Box 47">
            <a:extLst>
              <a:ext uri="{FF2B5EF4-FFF2-40B4-BE49-F238E27FC236}">
                <a16:creationId xmlns="" xmlns:a16="http://schemas.microsoft.com/office/drawing/2014/main" id="{4A244922-7FEA-47D0-8126-CEE700B7F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7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28720" name="Text Box 48">
            <a:extLst>
              <a:ext uri="{FF2B5EF4-FFF2-40B4-BE49-F238E27FC236}">
                <a16:creationId xmlns="" xmlns:a16="http://schemas.microsoft.com/office/drawing/2014/main" id="{B72CD57D-BBE5-4496-8D5C-FB37C09B7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28721" name="Text Box 49">
            <a:extLst>
              <a:ext uri="{FF2B5EF4-FFF2-40B4-BE49-F238E27FC236}">
                <a16:creationId xmlns="" xmlns:a16="http://schemas.microsoft.com/office/drawing/2014/main" id="{8ACFD5B9-2B97-4F40-B8CB-40FDF62BE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1" y="31242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28722" name="Text Box 50">
            <a:extLst>
              <a:ext uri="{FF2B5EF4-FFF2-40B4-BE49-F238E27FC236}">
                <a16:creationId xmlns="" xmlns:a16="http://schemas.microsoft.com/office/drawing/2014/main" id="{7E639BA7-F39C-4A84-A42A-8DBCA9AC4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28723" name="Text Box 51">
            <a:extLst>
              <a:ext uri="{FF2B5EF4-FFF2-40B4-BE49-F238E27FC236}">
                <a16:creationId xmlns="" xmlns:a16="http://schemas.microsoft.com/office/drawing/2014/main" id="{64E01B03-636B-4E75-B120-AF6EE7F51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28724" name="Text Box 52">
            <a:extLst>
              <a:ext uri="{FF2B5EF4-FFF2-40B4-BE49-F238E27FC236}">
                <a16:creationId xmlns="" xmlns:a16="http://schemas.microsoft.com/office/drawing/2014/main" id="{F479243C-82B8-4AB1-AB2B-ABEDA45C6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05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28725" name="Text Box 53">
            <a:extLst>
              <a:ext uri="{FF2B5EF4-FFF2-40B4-BE49-F238E27FC236}">
                <a16:creationId xmlns="" xmlns:a16="http://schemas.microsoft.com/office/drawing/2014/main" id="{93686E60-0D34-47E5-90B2-4F84C2842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912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cxnSp>
        <p:nvCxnSpPr>
          <p:cNvPr id="107574" name="AutoShape 54">
            <a:extLst>
              <a:ext uri="{FF2B5EF4-FFF2-40B4-BE49-F238E27FC236}">
                <a16:creationId xmlns="" xmlns:a16="http://schemas.microsoft.com/office/drawing/2014/main" id="{725D1395-6B2D-4B8C-B96E-C9767233A501}"/>
              </a:ext>
            </a:extLst>
          </p:cNvPr>
          <p:cNvCxnSpPr>
            <a:cxnSpLocks noChangeShapeType="1"/>
            <a:stCxn id="28679" idx="4"/>
            <a:endCxn id="28693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27" name="Text Box 55">
            <a:extLst>
              <a:ext uri="{FF2B5EF4-FFF2-40B4-BE49-F238E27FC236}">
                <a16:creationId xmlns="" xmlns:a16="http://schemas.microsoft.com/office/drawing/2014/main" id="{CC947BFA-BF22-4267-92EF-DB3C50BAA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1"/>
            <a:ext cx="266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Old Graph</a:t>
            </a:r>
          </a:p>
        </p:txBody>
      </p:sp>
      <p:sp>
        <p:nvSpPr>
          <p:cNvPr id="28728" name="Text Box 56">
            <a:extLst>
              <a:ext uri="{FF2B5EF4-FFF2-40B4-BE49-F238E27FC236}">
                <a16:creationId xmlns="" xmlns:a16="http://schemas.microsoft.com/office/drawing/2014/main" id="{A63A12BD-67CD-4E9D-820C-F168C022F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57201"/>
            <a:ext cx="266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New Graph</a:t>
            </a:r>
          </a:p>
        </p:txBody>
      </p:sp>
      <p:sp>
        <p:nvSpPr>
          <p:cNvPr id="28729" name="Oval 57">
            <a:extLst>
              <a:ext uri="{FF2B5EF4-FFF2-40B4-BE49-F238E27FC236}">
                <a16:creationId xmlns="" xmlns:a16="http://schemas.microsoft.com/office/drawing/2014/main" id="{07A66A5D-006C-4201-93CA-082D55DE52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8730" name="Oval 58">
            <a:extLst>
              <a:ext uri="{FF2B5EF4-FFF2-40B4-BE49-F238E27FC236}">
                <a16:creationId xmlns="" xmlns:a16="http://schemas.microsoft.com/office/drawing/2014/main" id="{C4F969AD-6AD9-475B-B482-D1CC2AC99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07579" name="AutoShape 59">
            <a:extLst>
              <a:ext uri="{FF2B5EF4-FFF2-40B4-BE49-F238E27FC236}">
                <a16:creationId xmlns="" xmlns:a16="http://schemas.microsoft.com/office/drawing/2014/main" id="{19AF8D85-429D-475F-9467-15E5451EDFB3}"/>
              </a:ext>
            </a:extLst>
          </p:cNvPr>
          <p:cNvCxnSpPr>
            <a:cxnSpLocks noChangeShapeType="1"/>
            <a:stCxn id="28729" idx="6"/>
            <a:endCxn id="28730" idx="2"/>
          </p:cNvCxnSpPr>
          <p:nvPr/>
        </p:nvCxnSpPr>
        <p:spPr bwMode="auto">
          <a:xfrm>
            <a:off x="7086600" y="25146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32" name="Text Box 60">
            <a:extLst>
              <a:ext uri="{FF2B5EF4-FFF2-40B4-BE49-F238E27FC236}">
                <a16:creationId xmlns="" xmlns:a16="http://schemas.microsoft.com/office/drawing/2014/main" id="{576C14FE-A964-4B7D-AB33-5DE7D9D79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286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28733" name="Oval 61">
            <a:extLst>
              <a:ext uri="{FF2B5EF4-FFF2-40B4-BE49-F238E27FC236}">
                <a16:creationId xmlns="" xmlns:a16="http://schemas.microsoft.com/office/drawing/2014/main" id="{2D5615A3-5A39-4851-85E8-3C5760262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8734" name="Oval 62">
            <a:extLst>
              <a:ext uri="{FF2B5EF4-FFF2-40B4-BE49-F238E27FC236}">
                <a16:creationId xmlns="" xmlns:a16="http://schemas.microsoft.com/office/drawing/2014/main" id="{4DAC5C65-9A54-4005-A1F7-99F66BB03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810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8735" name="Oval 63">
            <a:extLst>
              <a:ext uri="{FF2B5EF4-FFF2-40B4-BE49-F238E27FC236}">
                <a16:creationId xmlns="" xmlns:a16="http://schemas.microsoft.com/office/drawing/2014/main" id="{F2CD1F3D-E654-4BE0-BF62-7D673C39D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94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8736" name="Oval 64">
            <a:extLst>
              <a:ext uri="{FF2B5EF4-FFF2-40B4-BE49-F238E27FC236}">
                <a16:creationId xmlns="" xmlns:a16="http://schemas.microsoft.com/office/drawing/2014/main" id="{7EB285A6-5D3F-47B1-9733-8C0C4AB4D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8737" name="Oval 65">
            <a:extLst>
              <a:ext uri="{FF2B5EF4-FFF2-40B4-BE49-F238E27FC236}">
                <a16:creationId xmlns="" xmlns:a16="http://schemas.microsoft.com/office/drawing/2014/main" id="{BE2E028A-ED62-47AC-A5D4-CB11D61C6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07586" name="AutoShape 66">
            <a:extLst>
              <a:ext uri="{FF2B5EF4-FFF2-40B4-BE49-F238E27FC236}">
                <a16:creationId xmlns="" xmlns:a16="http://schemas.microsoft.com/office/drawing/2014/main" id="{05B47738-92D3-4598-98F8-D6093D3E3559}"/>
              </a:ext>
            </a:extLst>
          </p:cNvPr>
          <p:cNvCxnSpPr>
            <a:cxnSpLocks noChangeShapeType="1"/>
            <a:stCxn id="28729" idx="3"/>
            <a:endCxn id="28734" idx="7"/>
          </p:cNvCxnSpPr>
          <p:nvPr/>
        </p:nvCxnSpPr>
        <p:spPr bwMode="auto">
          <a:xfrm flipH="1">
            <a:off x="6029325" y="2676526"/>
            <a:ext cx="666750" cy="12001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87" name="AutoShape 67">
            <a:extLst>
              <a:ext uri="{FF2B5EF4-FFF2-40B4-BE49-F238E27FC236}">
                <a16:creationId xmlns="" xmlns:a16="http://schemas.microsoft.com/office/drawing/2014/main" id="{C377700B-660E-4844-BD89-04DB94A90941}"/>
              </a:ext>
            </a:extLst>
          </p:cNvPr>
          <p:cNvCxnSpPr>
            <a:cxnSpLocks noChangeShapeType="1"/>
            <a:stCxn id="28734" idx="5"/>
            <a:endCxn id="28735" idx="1"/>
          </p:cNvCxnSpPr>
          <p:nvPr/>
        </p:nvCxnSpPr>
        <p:spPr bwMode="auto">
          <a:xfrm>
            <a:off x="6029325" y="4200526"/>
            <a:ext cx="819150" cy="1809751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88" name="AutoShape 68">
            <a:extLst>
              <a:ext uri="{FF2B5EF4-FFF2-40B4-BE49-F238E27FC236}">
                <a16:creationId xmlns="" xmlns:a16="http://schemas.microsoft.com/office/drawing/2014/main" id="{66181837-BA46-4631-99B0-43AAADC75F37}"/>
              </a:ext>
            </a:extLst>
          </p:cNvPr>
          <p:cNvCxnSpPr>
            <a:cxnSpLocks noChangeShapeType="1"/>
            <a:stCxn id="28735" idx="7"/>
            <a:endCxn id="28737" idx="4"/>
          </p:cNvCxnSpPr>
          <p:nvPr/>
        </p:nvCxnSpPr>
        <p:spPr bwMode="auto">
          <a:xfrm flipV="1">
            <a:off x="7172327" y="4724401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89" name="AutoShape 69">
            <a:extLst>
              <a:ext uri="{FF2B5EF4-FFF2-40B4-BE49-F238E27FC236}">
                <a16:creationId xmlns="" xmlns:a16="http://schemas.microsoft.com/office/drawing/2014/main" id="{14BA1964-91EB-4415-8F18-1D9B40890416}"/>
              </a:ext>
            </a:extLst>
          </p:cNvPr>
          <p:cNvCxnSpPr>
            <a:cxnSpLocks noChangeShapeType="1"/>
            <a:stCxn id="28736" idx="3"/>
            <a:endCxn id="28737" idx="7"/>
          </p:cNvCxnSpPr>
          <p:nvPr/>
        </p:nvCxnSpPr>
        <p:spPr bwMode="auto">
          <a:xfrm flipH="1">
            <a:off x="7781925" y="3667126"/>
            <a:ext cx="438150" cy="6667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90" name="AutoShape 70">
            <a:extLst>
              <a:ext uri="{FF2B5EF4-FFF2-40B4-BE49-F238E27FC236}">
                <a16:creationId xmlns="" xmlns:a16="http://schemas.microsoft.com/office/drawing/2014/main" id="{EC86A188-C7A5-47AE-9A56-DD7E9912CBD8}"/>
              </a:ext>
            </a:extLst>
          </p:cNvPr>
          <p:cNvCxnSpPr>
            <a:cxnSpLocks noChangeShapeType="1"/>
            <a:stCxn id="28733" idx="4"/>
            <a:endCxn id="28737" idx="0"/>
          </p:cNvCxnSpPr>
          <p:nvPr/>
        </p:nvCxnSpPr>
        <p:spPr bwMode="auto">
          <a:xfrm>
            <a:off x="7620000" y="36576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91" name="AutoShape 71">
            <a:extLst>
              <a:ext uri="{FF2B5EF4-FFF2-40B4-BE49-F238E27FC236}">
                <a16:creationId xmlns="" xmlns:a16="http://schemas.microsoft.com/office/drawing/2014/main" id="{73ADC327-83DF-46B0-8D12-23F05061E5DD}"/>
              </a:ext>
            </a:extLst>
          </p:cNvPr>
          <p:cNvCxnSpPr>
            <a:cxnSpLocks noChangeShapeType="1"/>
            <a:stCxn id="28729" idx="4"/>
            <a:endCxn id="28735" idx="0"/>
          </p:cNvCxnSpPr>
          <p:nvPr/>
        </p:nvCxnSpPr>
        <p:spPr bwMode="auto">
          <a:xfrm>
            <a:off x="6858000" y="2743200"/>
            <a:ext cx="152400" cy="3200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92" name="AutoShape 72">
            <a:extLst>
              <a:ext uri="{FF2B5EF4-FFF2-40B4-BE49-F238E27FC236}">
                <a16:creationId xmlns="" xmlns:a16="http://schemas.microsoft.com/office/drawing/2014/main" id="{BAECFA6E-34A0-4B91-93CF-C84C11DEC002}"/>
              </a:ext>
            </a:extLst>
          </p:cNvPr>
          <p:cNvCxnSpPr>
            <a:cxnSpLocks noChangeShapeType="1"/>
            <a:stCxn id="28730" idx="3"/>
            <a:endCxn id="28733" idx="7"/>
          </p:cNvCxnSpPr>
          <p:nvPr/>
        </p:nvCxnSpPr>
        <p:spPr bwMode="auto">
          <a:xfrm flipH="1">
            <a:off x="7781925" y="2676526"/>
            <a:ext cx="514350" cy="590551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93" name="AutoShape 73">
            <a:extLst>
              <a:ext uri="{FF2B5EF4-FFF2-40B4-BE49-F238E27FC236}">
                <a16:creationId xmlns="" xmlns:a16="http://schemas.microsoft.com/office/drawing/2014/main" id="{C1FC849A-D8C3-4EEA-8DCE-40BBCE20013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382000" y="2743200"/>
            <a:ext cx="76200" cy="533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46" name="Oval 74">
            <a:extLst>
              <a:ext uri="{FF2B5EF4-FFF2-40B4-BE49-F238E27FC236}">
                <a16:creationId xmlns="" xmlns:a16="http://schemas.microsoft.com/office/drawing/2014/main" id="{BA70B6F5-891E-46FB-B4B0-B4E0855D6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8747" name="Oval 75">
            <a:extLst>
              <a:ext uri="{FF2B5EF4-FFF2-40B4-BE49-F238E27FC236}">
                <a16:creationId xmlns="" xmlns:a16="http://schemas.microsoft.com/office/drawing/2014/main" id="{9FD3C80A-BBA2-4D2D-8DAA-A93D8FD68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8748" name="Oval 76">
            <a:extLst>
              <a:ext uri="{FF2B5EF4-FFF2-40B4-BE49-F238E27FC236}">
                <a16:creationId xmlns="" xmlns:a16="http://schemas.microsoft.com/office/drawing/2014/main" id="{C64C3D7F-CC03-4A74-BC24-FE63181F4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07597" name="AutoShape 77">
            <a:extLst>
              <a:ext uri="{FF2B5EF4-FFF2-40B4-BE49-F238E27FC236}">
                <a16:creationId xmlns="" xmlns:a16="http://schemas.microsoft.com/office/drawing/2014/main" id="{34EC60B7-9232-4B19-80B5-A0CFE690693C}"/>
              </a:ext>
            </a:extLst>
          </p:cNvPr>
          <p:cNvCxnSpPr>
            <a:cxnSpLocks noChangeShapeType="1"/>
            <a:stCxn id="28735" idx="6"/>
            <a:endCxn id="28746" idx="3"/>
          </p:cNvCxnSpPr>
          <p:nvPr/>
        </p:nvCxnSpPr>
        <p:spPr bwMode="auto">
          <a:xfrm flipV="1">
            <a:off x="7239002" y="56483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98" name="AutoShape 78">
            <a:extLst>
              <a:ext uri="{FF2B5EF4-FFF2-40B4-BE49-F238E27FC236}">
                <a16:creationId xmlns="" xmlns:a16="http://schemas.microsoft.com/office/drawing/2014/main" id="{5269BE11-40AF-4E92-A17C-B1B36B1A3BDA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172202" y="5867401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99" name="AutoShape 79">
            <a:extLst>
              <a:ext uri="{FF2B5EF4-FFF2-40B4-BE49-F238E27FC236}">
                <a16:creationId xmlns="" xmlns:a16="http://schemas.microsoft.com/office/drawing/2014/main" id="{9C4EAECD-C02A-4AF2-A1DA-8ACB2C55AFBE}"/>
              </a:ext>
            </a:extLst>
          </p:cNvPr>
          <p:cNvCxnSpPr>
            <a:cxnSpLocks noChangeShapeType="1"/>
            <a:stCxn id="28734" idx="1"/>
            <a:endCxn id="28748" idx="5"/>
          </p:cNvCxnSpPr>
          <p:nvPr/>
        </p:nvCxnSpPr>
        <p:spPr bwMode="auto">
          <a:xfrm flipH="1" flipV="1">
            <a:off x="5419725" y="3514726"/>
            <a:ext cx="285750" cy="3619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00" name="AutoShape 80">
            <a:extLst>
              <a:ext uri="{FF2B5EF4-FFF2-40B4-BE49-F238E27FC236}">
                <a16:creationId xmlns="" xmlns:a16="http://schemas.microsoft.com/office/drawing/2014/main" id="{772C0266-7DEF-4E55-9302-722F043C7502}"/>
              </a:ext>
            </a:extLst>
          </p:cNvPr>
          <p:cNvCxnSpPr>
            <a:cxnSpLocks noChangeShapeType="1"/>
            <a:stCxn id="28746" idx="1"/>
            <a:endCxn id="28737" idx="5"/>
          </p:cNvCxnSpPr>
          <p:nvPr/>
        </p:nvCxnSpPr>
        <p:spPr bwMode="auto">
          <a:xfrm flipH="1" flipV="1">
            <a:off x="7781925" y="4657726"/>
            <a:ext cx="438150" cy="6667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01" name="AutoShape 81">
            <a:extLst>
              <a:ext uri="{FF2B5EF4-FFF2-40B4-BE49-F238E27FC236}">
                <a16:creationId xmlns="" xmlns:a16="http://schemas.microsoft.com/office/drawing/2014/main" id="{C126AAA2-2D21-4CB1-AA79-AB3D4EA44BF2}"/>
              </a:ext>
            </a:extLst>
          </p:cNvPr>
          <p:cNvCxnSpPr>
            <a:cxnSpLocks noChangeShapeType="1"/>
            <a:stCxn id="28736" idx="4"/>
            <a:endCxn id="28746" idx="0"/>
          </p:cNvCxnSpPr>
          <p:nvPr/>
        </p:nvCxnSpPr>
        <p:spPr bwMode="auto">
          <a:xfrm>
            <a:off x="8382000" y="37338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02" name="AutoShape 82">
            <a:extLst>
              <a:ext uri="{FF2B5EF4-FFF2-40B4-BE49-F238E27FC236}">
                <a16:creationId xmlns="" xmlns:a16="http://schemas.microsoft.com/office/drawing/2014/main" id="{B8C47A25-85CC-497B-B3F3-825E72F31027}"/>
              </a:ext>
            </a:extLst>
          </p:cNvPr>
          <p:cNvCxnSpPr>
            <a:cxnSpLocks noChangeShapeType="1"/>
            <a:stCxn id="28748" idx="7"/>
            <a:endCxn id="28729" idx="2"/>
          </p:cNvCxnSpPr>
          <p:nvPr/>
        </p:nvCxnSpPr>
        <p:spPr bwMode="auto">
          <a:xfrm flipV="1">
            <a:off x="5419727" y="2514601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55" name="Text Box 83">
            <a:extLst>
              <a:ext uri="{FF2B5EF4-FFF2-40B4-BE49-F238E27FC236}">
                <a16:creationId xmlns="" xmlns:a16="http://schemas.microsoft.com/office/drawing/2014/main" id="{C7014654-F40E-4B58-A01F-162098E76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429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28756" name="Text Box 84">
            <a:extLst>
              <a:ext uri="{FF2B5EF4-FFF2-40B4-BE49-F238E27FC236}">
                <a16:creationId xmlns="" xmlns:a16="http://schemas.microsoft.com/office/drawing/2014/main" id="{821A8E85-8B90-499A-9664-591690E7D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810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28757" name="Text Box 85">
            <a:extLst>
              <a:ext uri="{FF2B5EF4-FFF2-40B4-BE49-F238E27FC236}">
                <a16:creationId xmlns="" xmlns:a16="http://schemas.microsoft.com/office/drawing/2014/main" id="{DDFB1CA3-ABC2-48C7-9C6B-4A2CBD840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886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28758" name="Text Box 86">
            <a:extLst>
              <a:ext uri="{FF2B5EF4-FFF2-40B4-BE49-F238E27FC236}">
                <a16:creationId xmlns="" xmlns:a16="http://schemas.microsoft.com/office/drawing/2014/main" id="{9821BE9F-2EA0-472A-BA14-F29A43D13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743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28759" name="Text Box 87">
            <a:extLst>
              <a:ext uri="{FF2B5EF4-FFF2-40B4-BE49-F238E27FC236}">
                <a16:creationId xmlns="" xmlns:a16="http://schemas.microsoft.com/office/drawing/2014/main" id="{6ED6A320-0178-4B9F-9C8E-B6F816828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819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28760" name="Text Box 88">
            <a:extLst>
              <a:ext uri="{FF2B5EF4-FFF2-40B4-BE49-F238E27FC236}">
                <a16:creationId xmlns="" xmlns:a16="http://schemas.microsoft.com/office/drawing/2014/main" id="{0A137A41-3CB6-4236-9DF8-E54BE8733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724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28761" name="Text Box 89">
            <a:extLst>
              <a:ext uri="{FF2B5EF4-FFF2-40B4-BE49-F238E27FC236}">
                <a16:creationId xmlns="" xmlns:a16="http://schemas.microsoft.com/office/drawing/2014/main" id="{F1E592ED-F89E-4C88-8239-D95B47E54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267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28762" name="Text Box 90">
            <a:extLst>
              <a:ext uri="{FF2B5EF4-FFF2-40B4-BE49-F238E27FC236}">
                <a16:creationId xmlns="" xmlns:a16="http://schemas.microsoft.com/office/drawing/2014/main" id="{9DB37CE5-700B-4268-B46D-63CF30C08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867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28763" name="Text Box 91">
            <a:extLst>
              <a:ext uri="{FF2B5EF4-FFF2-40B4-BE49-F238E27FC236}">
                <a16:creationId xmlns="" xmlns:a16="http://schemas.microsoft.com/office/drawing/2014/main" id="{376DE375-C497-4C70-9A1B-E03922631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105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28764" name="Text Box 92">
            <a:extLst>
              <a:ext uri="{FF2B5EF4-FFF2-40B4-BE49-F238E27FC236}">
                <a16:creationId xmlns="" xmlns:a16="http://schemas.microsoft.com/office/drawing/2014/main" id="{4FC17721-9307-4D83-B86A-284C5834E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943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28765" name="Text Box 93">
            <a:extLst>
              <a:ext uri="{FF2B5EF4-FFF2-40B4-BE49-F238E27FC236}">
                <a16:creationId xmlns="" xmlns:a16="http://schemas.microsoft.com/office/drawing/2014/main" id="{82F6A167-86AF-478C-B4A8-1300D5938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724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28766" name="Text Box 94">
            <a:extLst>
              <a:ext uri="{FF2B5EF4-FFF2-40B4-BE49-F238E27FC236}">
                <a16:creationId xmlns="" xmlns:a16="http://schemas.microsoft.com/office/drawing/2014/main" id="{A00F91A5-E86F-4443-84A2-A9D89EE30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724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6</a:t>
            </a:r>
          </a:p>
        </p:txBody>
      </p:sp>
      <p:sp>
        <p:nvSpPr>
          <p:cNvPr id="28767" name="Text Box 95">
            <a:extLst>
              <a:ext uri="{FF2B5EF4-FFF2-40B4-BE49-F238E27FC236}">
                <a16:creationId xmlns="" xmlns:a16="http://schemas.microsoft.com/office/drawing/2014/main" id="{A5F45B65-E71C-4C03-993F-38CF97432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590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28768" name="Text Box 96">
            <a:extLst>
              <a:ext uri="{FF2B5EF4-FFF2-40B4-BE49-F238E27FC236}">
                <a16:creationId xmlns="" xmlns:a16="http://schemas.microsoft.com/office/drawing/2014/main" id="{EB1C9964-FBE2-4B14-8158-534390A63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200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28769" name="Text Box 97">
            <a:extLst>
              <a:ext uri="{FF2B5EF4-FFF2-40B4-BE49-F238E27FC236}">
                <a16:creationId xmlns="" xmlns:a16="http://schemas.microsoft.com/office/drawing/2014/main" id="{0105D73F-CD47-48C3-93EC-CF9786FE9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114801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10</a:t>
            </a:r>
          </a:p>
        </p:txBody>
      </p:sp>
      <p:sp>
        <p:nvSpPr>
          <p:cNvPr id="28770" name="Text Box 98">
            <a:extLst>
              <a:ext uri="{FF2B5EF4-FFF2-40B4-BE49-F238E27FC236}">
                <a16:creationId xmlns="" xmlns:a16="http://schemas.microsoft.com/office/drawing/2014/main" id="{F505BAFC-7B43-4F85-8DFD-1E5CD452B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200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28771" name="Text Box 99">
            <a:extLst>
              <a:ext uri="{FF2B5EF4-FFF2-40B4-BE49-F238E27FC236}">
                <a16:creationId xmlns="" xmlns:a16="http://schemas.microsoft.com/office/drawing/2014/main" id="{EA178460-8153-4075-8AA9-CAF4FFF88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1" y="23622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28772" name="Text Box 100">
            <a:extLst>
              <a:ext uri="{FF2B5EF4-FFF2-40B4-BE49-F238E27FC236}">
                <a16:creationId xmlns="" xmlns:a16="http://schemas.microsoft.com/office/drawing/2014/main" id="{B8ADF80F-FFBD-454C-BCA6-FEC4FAA0F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1" y="23622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28773" name="Text Box 101">
            <a:extLst>
              <a:ext uri="{FF2B5EF4-FFF2-40B4-BE49-F238E27FC236}">
                <a16:creationId xmlns="" xmlns:a16="http://schemas.microsoft.com/office/drawing/2014/main" id="{02A93582-F636-4B39-8F5F-E29FF2F12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8862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28774" name="Text Box 102">
            <a:extLst>
              <a:ext uri="{FF2B5EF4-FFF2-40B4-BE49-F238E27FC236}">
                <a16:creationId xmlns="" xmlns:a16="http://schemas.microsoft.com/office/drawing/2014/main" id="{79E3B381-E50D-44B5-8603-033B5D478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276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28775" name="Text Box 103">
            <a:extLst>
              <a:ext uri="{FF2B5EF4-FFF2-40B4-BE49-F238E27FC236}">
                <a16:creationId xmlns="" xmlns:a16="http://schemas.microsoft.com/office/drawing/2014/main" id="{F0E65D2F-A747-4E5C-8129-B0B453BF7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1" y="33528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28776" name="Text Box 104">
            <a:extLst>
              <a:ext uri="{FF2B5EF4-FFF2-40B4-BE49-F238E27FC236}">
                <a16:creationId xmlns="" xmlns:a16="http://schemas.microsoft.com/office/drawing/2014/main" id="{8715ABC2-618A-4AA7-966D-37F5374D2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3434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28777" name="Text Box 105">
            <a:extLst>
              <a:ext uri="{FF2B5EF4-FFF2-40B4-BE49-F238E27FC236}">
                <a16:creationId xmlns="" xmlns:a16="http://schemas.microsoft.com/office/drawing/2014/main" id="{5D7DC5E1-F39D-4AA8-8953-9FE4C1E1F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562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28778" name="Text Box 106">
            <a:extLst>
              <a:ext uri="{FF2B5EF4-FFF2-40B4-BE49-F238E27FC236}">
                <a16:creationId xmlns="" xmlns:a16="http://schemas.microsoft.com/office/drawing/2014/main" id="{1AC57F34-767A-472B-A856-8B52EA0C6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53340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28779" name="Text Box 107">
            <a:extLst>
              <a:ext uri="{FF2B5EF4-FFF2-40B4-BE49-F238E27FC236}">
                <a16:creationId xmlns="" xmlns:a16="http://schemas.microsoft.com/office/drawing/2014/main" id="{2733C40A-E004-4D16-BCC4-27A329C5B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60198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cxnSp>
        <p:nvCxnSpPr>
          <p:cNvPr id="107628" name="AutoShape 108">
            <a:extLst>
              <a:ext uri="{FF2B5EF4-FFF2-40B4-BE49-F238E27FC236}">
                <a16:creationId xmlns="" xmlns:a16="http://schemas.microsoft.com/office/drawing/2014/main" id="{40426DBA-7ACE-4651-88D3-AEE7D9319AE0}"/>
              </a:ext>
            </a:extLst>
          </p:cNvPr>
          <p:cNvCxnSpPr>
            <a:cxnSpLocks noChangeShapeType="1"/>
            <a:stCxn id="28734" idx="4"/>
            <a:endCxn id="28747" idx="0"/>
          </p:cNvCxnSpPr>
          <p:nvPr/>
        </p:nvCxnSpPr>
        <p:spPr bwMode="auto">
          <a:xfrm>
            <a:off x="5867400" y="42672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Oval 2">
            <a:extLst>
              <a:ext uri="{FF2B5EF4-FFF2-40B4-BE49-F238E27FC236}">
                <a16:creationId xmlns="" xmlns:a16="http://schemas.microsoft.com/office/drawing/2014/main" id="{A50AA049-F96E-48E4-A013-F205E59283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9699" name="Oval 3">
            <a:extLst>
              <a:ext uri="{FF2B5EF4-FFF2-40B4-BE49-F238E27FC236}">
                <a16:creationId xmlns="" xmlns:a16="http://schemas.microsoft.com/office/drawing/2014/main" id="{A5066D8C-04FF-41EA-A9B8-3F78FC99B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08548" name="AutoShape 4">
            <a:extLst>
              <a:ext uri="{FF2B5EF4-FFF2-40B4-BE49-F238E27FC236}">
                <a16:creationId xmlns="" xmlns:a16="http://schemas.microsoft.com/office/drawing/2014/main" id="{1B934E12-E084-4633-97E4-E5A6C289C03B}"/>
              </a:ext>
            </a:extLst>
          </p:cNvPr>
          <p:cNvCxnSpPr>
            <a:cxnSpLocks noChangeShapeType="1"/>
            <a:stCxn id="29698" idx="6"/>
            <a:endCxn id="29699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1" name="Text Box 5">
            <a:extLst>
              <a:ext uri="{FF2B5EF4-FFF2-40B4-BE49-F238E27FC236}">
                <a16:creationId xmlns="" xmlns:a16="http://schemas.microsoft.com/office/drawing/2014/main" id="{A9ED3AF2-82F1-4E4A-80B4-8A4FCC5CD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29702" name="Oval 6">
            <a:extLst>
              <a:ext uri="{FF2B5EF4-FFF2-40B4-BE49-F238E27FC236}">
                <a16:creationId xmlns="" xmlns:a16="http://schemas.microsoft.com/office/drawing/2014/main" id="{3A6CFFF7-18A9-4677-A23A-B25BA1318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9703" name="Oval 7">
            <a:extLst>
              <a:ext uri="{FF2B5EF4-FFF2-40B4-BE49-F238E27FC236}">
                <a16:creationId xmlns="" xmlns:a16="http://schemas.microsoft.com/office/drawing/2014/main" id="{72C2FDEE-C1EB-4D0F-80F8-7AA976AFC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9704" name="Oval 8">
            <a:extLst>
              <a:ext uri="{FF2B5EF4-FFF2-40B4-BE49-F238E27FC236}">
                <a16:creationId xmlns="" xmlns:a16="http://schemas.microsoft.com/office/drawing/2014/main" id="{DA5046BF-2A85-42A3-B9C0-79BAC9BE0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9705" name="Oval 9">
            <a:extLst>
              <a:ext uri="{FF2B5EF4-FFF2-40B4-BE49-F238E27FC236}">
                <a16:creationId xmlns="" xmlns:a16="http://schemas.microsoft.com/office/drawing/2014/main" id="{6E1E85F0-B064-47DD-8C7B-F3A6EDF7A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9706" name="Oval 10">
            <a:extLst>
              <a:ext uri="{FF2B5EF4-FFF2-40B4-BE49-F238E27FC236}">
                <a16:creationId xmlns="" xmlns:a16="http://schemas.microsoft.com/office/drawing/2014/main" id="{7CDE2060-C1B9-41EC-852C-1810EB181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08555" name="AutoShape 11">
            <a:extLst>
              <a:ext uri="{FF2B5EF4-FFF2-40B4-BE49-F238E27FC236}">
                <a16:creationId xmlns="" xmlns:a16="http://schemas.microsoft.com/office/drawing/2014/main" id="{27B03A21-24E5-4497-9B0F-4190D1F5FC67}"/>
              </a:ext>
            </a:extLst>
          </p:cNvPr>
          <p:cNvCxnSpPr>
            <a:cxnSpLocks noChangeShapeType="1"/>
            <a:stCxn id="29698" idx="3"/>
            <a:endCxn id="29703" idx="7"/>
          </p:cNvCxnSpPr>
          <p:nvPr/>
        </p:nvCxnSpPr>
        <p:spPr bwMode="auto">
          <a:xfrm flipH="1">
            <a:off x="1152525" y="2447926"/>
            <a:ext cx="666750" cy="12001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556" name="AutoShape 12">
            <a:extLst>
              <a:ext uri="{FF2B5EF4-FFF2-40B4-BE49-F238E27FC236}">
                <a16:creationId xmlns="" xmlns:a16="http://schemas.microsoft.com/office/drawing/2014/main" id="{049F499B-7B29-41C6-B112-947231B1EA36}"/>
              </a:ext>
            </a:extLst>
          </p:cNvPr>
          <p:cNvCxnSpPr>
            <a:cxnSpLocks noChangeShapeType="1"/>
            <a:stCxn id="29703" idx="5"/>
            <a:endCxn id="29704" idx="1"/>
          </p:cNvCxnSpPr>
          <p:nvPr/>
        </p:nvCxnSpPr>
        <p:spPr bwMode="auto">
          <a:xfrm>
            <a:off x="1152525" y="3971926"/>
            <a:ext cx="819150" cy="1809751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557" name="AutoShape 13">
            <a:extLst>
              <a:ext uri="{FF2B5EF4-FFF2-40B4-BE49-F238E27FC236}">
                <a16:creationId xmlns="" xmlns:a16="http://schemas.microsoft.com/office/drawing/2014/main" id="{11663A39-8AD6-44D5-A8B7-E394F2086FAC}"/>
              </a:ext>
            </a:extLst>
          </p:cNvPr>
          <p:cNvCxnSpPr>
            <a:cxnSpLocks noChangeShapeType="1"/>
            <a:stCxn id="29704" idx="7"/>
            <a:endCxn id="29706" idx="4"/>
          </p:cNvCxnSpPr>
          <p:nvPr/>
        </p:nvCxnSpPr>
        <p:spPr bwMode="auto">
          <a:xfrm flipV="1">
            <a:off x="2295527" y="4495801"/>
            <a:ext cx="447675" cy="128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558" name="AutoShape 14">
            <a:extLst>
              <a:ext uri="{FF2B5EF4-FFF2-40B4-BE49-F238E27FC236}">
                <a16:creationId xmlns="" xmlns:a16="http://schemas.microsoft.com/office/drawing/2014/main" id="{9349A80F-B4AE-42F9-BEB4-7D170292F270}"/>
              </a:ext>
            </a:extLst>
          </p:cNvPr>
          <p:cNvCxnSpPr>
            <a:cxnSpLocks noChangeShapeType="1"/>
            <a:stCxn id="29705" idx="3"/>
            <a:endCxn id="29706" idx="7"/>
          </p:cNvCxnSpPr>
          <p:nvPr/>
        </p:nvCxnSpPr>
        <p:spPr bwMode="auto">
          <a:xfrm flipH="1">
            <a:off x="2905125" y="3438526"/>
            <a:ext cx="438150" cy="666751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559" name="AutoShape 15">
            <a:extLst>
              <a:ext uri="{FF2B5EF4-FFF2-40B4-BE49-F238E27FC236}">
                <a16:creationId xmlns="" xmlns:a16="http://schemas.microsoft.com/office/drawing/2014/main" id="{28B9683F-1156-4292-AD99-5F5BDAFAE1FB}"/>
              </a:ext>
            </a:extLst>
          </p:cNvPr>
          <p:cNvCxnSpPr>
            <a:cxnSpLocks noChangeShapeType="1"/>
            <a:stCxn id="29702" idx="4"/>
            <a:endCxn id="29706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560" name="AutoShape 16">
            <a:extLst>
              <a:ext uri="{FF2B5EF4-FFF2-40B4-BE49-F238E27FC236}">
                <a16:creationId xmlns="" xmlns:a16="http://schemas.microsoft.com/office/drawing/2014/main" id="{F20F676B-94B0-47CB-A0D6-37079223A88F}"/>
              </a:ext>
            </a:extLst>
          </p:cNvPr>
          <p:cNvCxnSpPr>
            <a:cxnSpLocks noChangeShapeType="1"/>
            <a:stCxn id="29698" idx="4"/>
            <a:endCxn id="29704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561" name="AutoShape 17">
            <a:extLst>
              <a:ext uri="{FF2B5EF4-FFF2-40B4-BE49-F238E27FC236}">
                <a16:creationId xmlns="" xmlns:a16="http://schemas.microsoft.com/office/drawing/2014/main" id="{7D7A3312-C249-4A52-AC49-28F8A810884F}"/>
              </a:ext>
            </a:extLst>
          </p:cNvPr>
          <p:cNvCxnSpPr>
            <a:cxnSpLocks noChangeShapeType="1"/>
            <a:stCxn id="29699" idx="3"/>
            <a:endCxn id="29702" idx="7"/>
          </p:cNvCxnSpPr>
          <p:nvPr/>
        </p:nvCxnSpPr>
        <p:spPr bwMode="auto">
          <a:xfrm flipH="1">
            <a:off x="2905125" y="2447926"/>
            <a:ext cx="514350" cy="590551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562" name="AutoShape 18">
            <a:extLst>
              <a:ext uri="{FF2B5EF4-FFF2-40B4-BE49-F238E27FC236}">
                <a16:creationId xmlns="" xmlns:a16="http://schemas.microsoft.com/office/drawing/2014/main" id="{1406CA25-D4B2-460E-B61F-01549E6EE625}"/>
              </a:ext>
            </a:extLst>
          </p:cNvPr>
          <p:cNvCxnSpPr>
            <a:cxnSpLocks noChangeShapeType="1"/>
            <a:stCxn id="29699" idx="4"/>
            <a:endCxn id="29705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5" name="Rectangle 19">
            <a:extLst>
              <a:ext uri="{FF2B5EF4-FFF2-40B4-BE49-F238E27FC236}">
                <a16:creationId xmlns="" xmlns:a16="http://schemas.microsoft.com/office/drawing/2014/main" id="{ED7E547F-DEA6-469C-9C1E-1F567CEE0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9716" name="Oval 20">
            <a:extLst>
              <a:ext uri="{FF2B5EF4-FFF2-40B4-BE49-F238E27FC236}">
                <a16:creationId xmlns="" xmlns:a16="http://schemas.microsoft.com/office/drawing/2014/main" id="{22A102EF-17D3-45F2-9A67-5F82F023F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9717" name="Oval 21">
            <a:extLst>
              <a:ext uri="{FF2B5EF4-FFF2-40B4-BE49-F238E27FC236}">
                <a16:creationId xmlns="" xmlns:a16="http://schemas.microsoft.com/office/drawing/2014/main" id="{B0C73527-1687-4F75-A1A2-A74E8111E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9718" name="Oval 22">
            <a:extLst>
              <a:ext uri="{FF2B5EF4-FFF2-40B4-BE49-F238E27FC236}">
                <a16:creationId xmlns="" xmlns:a16="http://schemas.microsoft.com/office/drawing/2014/main" id="{26CDE9B1-AFE7-4754-8C01-53C0C52F5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08567" name="AutoShape 23">
            <a:extLst>
              <a:ext uri="{FF2B5EF4-FFF2-40B4-BE49-F238E27FC236}">
                <a16:creationId xmlns="" xmlns:a16="http://schemas.microsoft.com/office/drawing/2014/main" id="{57338613-340E-4381-994B-9518DD725E10}"/>
              </a:ext>
            </a:extLst>
          </p:cNvPr>
          <p:cNvCxnSpPr>
            <a:cxnSpLocks noChangeShapeType="1"/>
            <a:stCxn id="29704" idx="6"/>
            <a:endCxn id="29716" idx="3"/>
          </p:cNvCxnSpPr>
          <p:nvPr/>
        </p:nvCxnSpPr>
        <p:spPr bwMode="auto">
          <a:xfrm flipV="1">
            <a:off x="2362202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568" name="AutoShape 24">
            <a:extLst>
              <a:ext uri="{FF2B5EF4-FFF2-40B4-BE49-F238E27FC236}">
                <a16:creationId xmlns="" xmlns:a16="http://schemas.microsoft.com/office/drawing/2014/main" id="{F3DA3D70-C954-4C10-A2B9-197A0D8AED91}"/>
              </a:ext>
            </a:extLst>
          </p:cNvPr>
          <p:cNvCxnSpPr>
            <a:cxnSpLocks noChangeShapeType="1"/>
            <a:stCxn id="29704" idx="2"/>
            <a:endCxn id="29717" idx="5"/>
          </p:cNvCxnSpPr>
          <p:nvPr/>
        </p:nvCxnSpPr>
        <p:spPr bwMode="auto">
          <a:xfrm flipH="1" flipV="1">
            <a:off x="1304927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569" name="AutoShape 25">
            <a:extLst>
              <a:ext uri="{FF2B5EF4-FFF2-40B4-BE49-F238E27FC236}">
                <a16:creationId xmlns="" xmlns:a16="http://schemas.microsoft.com/office/drawing/2014/main" id="{3162D06F-1459-4BDA-8B54-D38CA8B97162}"/>
              </a:ext>
            </a:extLst>
          </p:cNvPr>
          <p:cNvCxnSpPr>
            <a:cxnSpLocks noChangeShapeType="1"/>
            <a:stCxn id="29703" idx="1"/>
            <a:endCxn id="29718" idx="5"/>
          </p:cNvCxnSpPr>
          <p:nvPr/>
        </p:nvCxnSpPr>
        <p:spPr bwMode="auto">
          <a:xfrm flipH="1" flipV="1">
            <a:off x="542925" y="3286126"/>
            <a:ext cx="285750" cy="3619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570" name="AutoShape 26">
            <a:extLst>
              <a:ext uri="{FF2B5EF4-FFF2-40B4-BE49-F238E27FC236}">
                <a16:creationId xmlns="" xmlns:a16="http://schemas.microsoft.com/office/drawing/2014/main" id="{DA2FA024-DEAD-4BA0-9BD7-F79C182B2531}"/>
              </a:ext>
            </a:extLst>
          </p:cNvPr>
          <p:cNvCxnSpPr>
            <a:cxnSpLocks noChangeShapeType="1"/>
            <a:stCxn id="29716" idx="1"/>
            <a:endCxn id="29706" idx="5"/>
          </p:cNvCxnSpPr>
          <p:nvPr/>
        </p:nvCxnSpPr>
        <p:spPr bwMode="auto">
          <a:xfrm flipH="1" flipV="1">
            <a:off x="2905125" y="4429126"/>
            <a:ext cx="438150" cy="6667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571" name="AutoShape 27">
            <a:extLst>
              <a:ext uri="{FF2B5EF4-FFF2-40B4-BE49-F238E27FC236}">
                <a16:creationId xmlns="" xmlns:a16="http://schemas.microsoft.com/office/drawing/2014/main" id="{C4D50FF3-8E24-4617-B24D-48DAFF198300}"/>
              </a:ext>
            </a:extLst>
          </p:cNvPr>
          <p:cNvCxnSpPr>
            <a:cxnSpLocks noChangeShapeType="1"/>
            <a:stCxn id="29705" idx="4"/>
            <a:endCxn id="29716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572" name="AutoShape 28">
            <a:extLst>
              <a:ext uri="{FF2B5EF4-FFF2-40B4-BE49-F238E27FC236}">
                <a16:creationId xmlns="" xmlns:a16="http://schemas.microsoft.com/office/drawing/2014/main" id="{86F876B2-3D13-4F4F-A887-68C70BBC6825}"/>
              </a:ext>
            </a:extLst>
          </p:cNvPr>
          <p:cNvCxnSpPr>
            <a:cxnSpLocks noChangeShapeType="1"/>
            <a:stCxn id="29718" idx="7"/>
            <a:endCxn id="29698" idx="2"/>
          </p:cNvCxnSpPr>
          <p:nvPr/>
        </p:nvCxnSpPr>
        <p:spPr bwMode="auto">
          <a:xfrm flipV="1">
            <a:off x="542927" y="2286001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25" name="Text Box 29">
            <a:extLst>
              <a:ext uri="{FF2B5EF4-FFF2-40B4-BE49-F238E27FC236}">
                <a16:creationId xmlns="" xmlns:a16="http://schemas.microsoft.com/office/drawing/2014/main" id="{25E904A0-5305-4244-86C0-811B93C60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29726" name="Text Box 30">
            <a:extLst>
              <a:ext uri="{FF2B5EF4-FFF2-40B4-BE49-F238E27FC236}">
                <a16:creationId xmlns="" xmlns:a16="http://schemas.microsoft.com/office/drawing/2014/main" id="{9876AB57-D337-42DF-BCAB-09153822E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29727" name="Text Box 31">
            <a:extLst>
              <a:ext uri="{FF2B5EF4-FFF2-40B4-BE49-F238E27FC236}">
                <a16:creationId xmlns="" xmlns:a16="http://schemas.microsoft.com/office/drawing/2014/main" id="{CF31A52F-45EA-4689-9D47-B82B139F0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657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29728" name="Text Box 32">
            <a:extLst>
              <a:ext uri="{FF2B5EF4-FFF2-40B4-BE49-F238E27FC236}">
                <a16:creationId xmlns="" xmlns:a16="http://schemas.microsoft.com/office/drawing/2014/main" id="{D46CBCBA-DE47-49B8-9B79-8A5BC8B40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14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29729" name="Text Box 33">
            <a:extLst>
              <a:ext uri="{FF2B5EF4-FFF2-40B4-BE49-F238E27FC236}">
                <a16:creationId xmlns="" xmlns:a16="http://schemas.microsoft.com/office/drawing/2014/main" id="{7CD78895-03F6-486F-9F5F-5D0640C19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90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29730" name="Text Box 34">
            <a:extLst>
              <a:ext uri="{FF2B5EF4-FFF2-40B4-BE49-F238E27FC236}">
                <a16:creationId xmlns="" xmlns:a16="http://schemas.microsoft.com/office/drawing/2014/main" id="{D5D5E394-25AB-40C9-A999-F7631EC4E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29731" name="Text Box 35">
            <a:extLst>
              <a:ext uri="{FF2B5EF4-FFF2-40B4-BE49-F238E27FC236}">
                <a16:creationId xmlns="" xmlns:a16="http://schemas.microsoft.com/office/drawing/2014/main" id="{942B69BD-F114-46B8-A1D4-600FD47A0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38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29732" name="Text Box 36">
            <a:extLst>
              <a:ext uri="{FF2B5EF4-FFF2-40B4-BE49-F238E27FC236}">
                <a16:creationId xmlns="" xmlns:a16="http://schemas.microsoft.com/office/drawing/2014/main" id="{1595047F-E804-4DB7-9B3F-BD7598F1A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638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29733" name="Text Box 37">
            <a:extLst>
              <a:ext uri="{FF2B5EF4-FFF2-40B4-BE49-F238E27FC236}">
                <a16:creationId xmlns="" xmlns:a16="http://schemas.microsoft.com/office/drawing/2014/main" id="{AAC440B2-ED87-4048-9201-03E5B6DF0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76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29734" name="Text Box 38">
            <a:extLst>
              <a:ext uri="{FF2B5EF4-FFF2-40B4-BE49-F238E27FC236}">
                <a16:creationId xmlns="" xmlns:a16="http://schemas.microsoft.com/office/drawing/2014/main" id="{9334C88A-82BD-4043-B80B-B1B46C474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715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29735" name="Text Box 39">
            <a:extLst>
              <a:ext uri="{FF2B5EF4-FFF2-40B4-BE49-F238E27FC236}">
                <a16:creationId xmlns="" xmlns:a16="http://schemas.microsoft.com/office/drawing/2014/main" id="{33AD2721-DAE0-4CDB-93FB-E873131DB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29736" name="Text Box 40">
            <a:extLst>
              <a:ext uri="{FF2B5EF4-FFF2-40B4-BE49-F238E27FC236}">
                <a16:creationId xmlns="" xmlns:a16="http://schemas.microsoft.com/office/drawing/2014/main" id="{1724E2EC-5058-470E-A5F7-F5F027E1D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6</a:t>
            </a:r>
          </a:p>
        </p:txBody>
      </p:sp>
      <p:sp>
        <p:nvSpPr>
          <p:cNvPr id="29737" name="Text Box 41">
            <a:extLst>
              <a:ext uri="{FF2B5EF4-FFF2-40B4-BE49-F238E27FC236}">
                <a16:creationId xmlns="" xmlns:a16="http://schemas.microsoft.com/office/drawing/2014/main" id="{18AA7A6B-1010-4E42-B0CE-B54FED40C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62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29738" name="Text Box 42">
            <a:extLst>
              <a:ext uri="{FF2B5EF4-FFF2-40B4-BE49-F238E27FC236}">
                <a16:creationId xmlns="" xmlns:a16="http://schemas.microsoft.com/office/drawing/2014/main" id="{E8143C03-14C9-41B2-9A93-2BAFEFF3D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971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29739" name="Text Box 43">
            <a:extLst>
              <a:ext uri="{FF2B5EF4-FFF2-40B4-BE49-F238E27FC236}">
                <a16:creationId xmlns="" xmlns:a16="http://schemas.microsoft.com/office/drawing/2014/main" id="{0E3F8D6B-A7B3-4BF7-AE44-C9D1A6761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86201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10</a:t>
            </a:r>
          </a:p>
        </p:txBody>
      </p:sp>
      <p:sp>
        <p:nvSpPr>
          <p:cNvPr id="29740" name="Text Box 44">
            <a:extLst>
              <a:ext uri="{FF2B5EF4-FFF2-40B4-BE49-F238E27FC236}">
                <a16:creationId xmlns="" xmlns:a16="http://schemas.microsoft.com/office/drawing/2014/main" id="{09D09B87-5F8E-4423-8ADB-393FB1370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29741" name="Text Box 45">
            <a:extLst>
              <a:ext uri="{FF2B5EF4-FFF2-40B4-BE49-F238E27FC236}">
                <a16:creationId xmlns="" xmlns:a16="http://schemas.microsoft.com/office/drawing/2014/main" id="{E144675D-A5D0-475B-A13D-1C60928F3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2133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29742" name="Text Box 46">
            <a:extLst>
              <a:ext uri="{FF2B5EF4-FFF2-40B4-BE49-F238E27FC236}">
                <a16:creationId xmlns="" xmlns:a16="http://schemas.microsoft.com/office/drawing/2014/main" id="{1489B173-1E42-46E4-8930-D459E5F31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1" y="2133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29743" name="Text Box 47">
            <a:extLst>
              <a:ext uri="{FF2B5EF4-FFF2-40B4-BE49-F238E27FC236}">
                <a16:creationId xmlns="" xmlns:a16="http://schemas.microsoft.com/office/drawing/2014/main" id="{29628E99-E2BF-46C6-B687-4785F6D7E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7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29744" name="Text Box 48">
            <a:extLst>
              <a:ext uri="{FF2B5EF4-FFF2-40B4-BE49-F238E27FC236}">
                <a16:creationId xmlns="" xmlns:a16="http://schemas.microsoft.com/office/drawing/2014/main" id="{B390F857-81A6-4951-9DBB-BED4D19E2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29745" name="Text Box 49">
            <a:extLst>
              <a:ext uri="{FF2B5EF4-FFF2-40B4-BE49-F238E27FC236}">
                <a16:creationId xmlns="" xmlns:a16="http://schemas.microsoft.com/office/drawing/2014/main" id="{B29B1168-5D07-4FDA-874C-A084B03DC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1" y="31242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29746" name="Text Box 50">
            <a:extLst>
              <a:ext uri="{FF2B5EF4-FFF2-40B4-BE49-F238E27FC236}">
                <a16:creationId xmlns="" xmlns:a16="http://schemas.microsoft.com/office/drawing/2014/main" id="{353710F9-16B1-4F6B-A804-6E33CFFE8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29747" name="Text Box 51">
            <a:extLst>
              <a:ext uri="{FF2B5EF4-FFF2-40B4-BE49-F238E27FC236}">
                <a16:creationId xmlns="" xmlns:a16="http://schemas.microsoft.com/office/drawing/2014/main" id="{E1455684-AEB0-4206-A297-86D689471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29748" name="Text Box 52">
            <a:extLst>
              <a:ext uri="{FF2B5EF4-FFF2-40B4-BE49-F238E27FC236}">
                <a16:creationId xmlns="" xmlns:a16="http://schemas.microsoft.com/office/drawing/2014/main" id="{0066BDCC-DCE4-4923-8A77-368A13FE7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05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29749" name="Text Box 53">
            <a:extLst>
              <a:ext uri="{FF2B5EF4-FFF2-40B4-BE49-F238E27FC236}">
                <a16:creationId xmlns="" xmlns:a16="http://schemas.microsoft.com/office/drawing/2014/main" id="{CA1BF66D-B114-41DD-B058-EFA3B61C3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912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cxnSp>
        <p:nvCxnSpPr>
          <p:cNvPr id="108598" name="AutoShape 54">
            <a:extLst>
              <a:ext uri="{FF2B5EF4-FFF2-40B4-BE49-F238E27FC236}">
                <a16:creationId xmlns="" xmlns:a16="http://schemas.microsoft.com/office/drawing/2014/main" id="{8BFD2A01-A75F-4640-9ED2-6550E79EE7F8}"/>
              </a:ext>
            </a:extLst>
          </p:cNvPr>
          <p:cNvCxnSpPr>
            <a:cxnSpLocks noChangeShapeType="1"/>
            <a:stCxn id="29703" idx="4"/>
            <a:endCxn id="29717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51" name="Text Box 55">
            <a:extLst>
              <a:ext uri="{FF2B5EF4-FFF2-40B4-BE49-F238E27FC236}">
                <a16:creationId xmlns="" xmlns:a16="http://schemas.microsoft.com/office/drawing/2014/main" id="{48D211D5-6BDB-4067-B750-27EDA5E05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1"/>
            <a:ext cx="266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Old Graph</a:t>
            </a:r>
          </a:p>
        </p:txBody>
      </p:sp>
      <p:sp>
        <p:nvSpPr>
          <p:cNvPr id="29752" name="Text Box 56">
            <a:extLst>
              <a:ext uri="{FF2B5EF4-FFF2-40B4-BE49-F238E27FC236}">
                <a16:creationId xmlns="" xmlns:a16="http://schemas.microsoft.com/office/drawing/2014/main" id="{9C4E6AD3-D8B7-4FCE-BF05-BF48AC35B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57201"/>
            <a:ext cx="266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New Graph</a:t>
            </a:r>
          </a:p>
        </p:txBody>
      </p:sp>
      <p:sp>
        <p:nvSpPr>
          <p:cNvPr id="29753" name="Oval 57">
            <a:extLst>
              <a:ext uri="{FF2B5EF4-FFF2-40B4-BE49-F238E27FC236}">
                <a16:creationId xmlns="" xmlns:a16="http://schemas.microsoft.com/office/drawing/2014/main" id="{D7FF2940-6C15-43D6-8E58-76768410FC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9754" name="Oval 58">
            <a:extLst>
              <a:ext uri="{FF2B5EF4-FFF2-40B4-BE49-F238E27FC236}">
                <a16:creationId xmlns="" xmlns:a16="http://schemas.microsoft.com/office/drawing/2014/main" id="{0103A6F6-B0D8-4D31-90DC-2D353D3C3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08603" name="AutoShape 59">
            <a:extLst>
              <a:ext uri="{FF2B5EF4-FFF2-40B4-BE49-F238E27FC236}">
                <a16:creationId xmlns="" xmlns:a16="http://schemas.microsoft.com/office/drawing/2014/main" id="{F930C672-022C-4A2D-A7E8-C332A1149BEF}"/>
              </a:ext>
            </a:extLst>
          </p:cNvPr>
          <p:cNvCxnSpPr>
            <a:cxnSpLocks noChangeShapeType="1"/>
            <a:stCxn id="29753" idx="6"/>
            <a:endCxn id="29754" idx="2"/>
          </p:cNvCxnSpPr>
          <p:nvPr/>
        </p:nvCxnSpPr>
        <p:spPr bwMode="auto">
          <a:xfrm>
            <a:off x="7086600" y="25146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56" name="Text Box 60">
            <a:extLst>
              <a:ext uri="{FF2B5EF4-FFF2-40B4-BE49-F238E27FC236}">
                <a16:creationId xmlns="" xmlns:a16="http://schemas.microsoft.com/office/drawing/2014/main" id="{B1AC953A-A900-41CF-A37B-006BDE302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286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29757" name="Oval 61">
            <a:extLst>
              <a:ext uri="{FF2B5EF4-FFF2-40B4-BE49-F238E27FC236}">
                <a16:creationId xmlns="" xmlns:a16="http://schemas.microsoft.com/office/drawing/2014/main" id="{1E4AC0D5-EF20-4A19-A7AA-FDFD72780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9758" name="Oval 62">
            <a:extLst>
              <a:ext uri="{FF2B5EF4-FFF2-40B4-BE49-F238E27FC236}">
                <a16:creationId xmlns="" xmlns:a16="http://schemas.microsoft.com/office/drawing/2014/main" id="{C7C016C3-E794-4E82-8FB1-2B5BE64BA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810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9759" name="Oval 63">
            <a:extLst>
              <a:ext uri="{FF2B5EF4-FFF2-40B4-BE49-F238E27FC236}">
                <a16:creationId xmlns="" xmlns:a16="http://schemas.microsoft.com/office/drawing/2014/main" id="{046BDD58-C99E-400F-951B-468B18E96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94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9760" name="Oval 64">
            <a:extLst>
              <a:ext uri="{FF2B5EF4-FFF2-40B4-BE49-F238E27FC236}">
                <a16:creationId xmlns="" xmlns:a16="http://schemas.microsoft.com/office/drawing/2014/main" id="{74D6AC77-2502-4D68-A43D-955FF073D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9761" name="Oval 65">
            <a:extLst>
              <a:ext uri="{FF2B5EF4-FFF2-40B4-BE49-F238E27FC236}">
                <a16:creationId xmlns="" xmlns:a16="http://schemas.microsoft.com/office/drawing/2014/main" id="{D0853FD1-762B-46F8-A85A-DE6808279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08610" name="AutoShape 66">
            <a:extLst>
              <a:ext uri="{FF2B5EF4-FFF2-40B4-BE49-F238E27FC236}">
                <a16:creationId xmlns="" xmlns:a16="http://schemas.microsoft.com/office/drawing/2014/main" id="{E556E354-B2B8-4EC1-ABA4-C882A44FB3C5}"/>
              </a:ext>
            </a:extLst>
          </p:cNvPr>
          <p:cNvCxnSpPr>
            <a:cxnSpLocks noChangeShapeType="1"/>
            <a:stCxn id="29753" idx="3"/>
            <a:endCxn id="29758" idx="7"/>
          </p:cNvCxnSpPr>
          <p:nvPr/>
        </p:nvCxnSpPr>
        <p:spPr bwMode="auto">
          <a:xfrm flipH="1">
            <a:off x="6029325" y="2676526"/>
            <a:ext cx="666750" cy="12001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611" name="AutoShape 67">
            <a:extLst>
              <a:ext uri="{FF2B5EF4-FFF2-40B4-BE49-F238E27FC236}">
                <a16:creationId xmlns="" xmlns:a16="http://schemas.microsoft.com/office/drawing/2014/main" id="{860C1427-8915-4C03-B190-A09E070B2A08}"/>
              </a:ext>
            </a:extLst>
          </p:cNvPr>
          <p:cNvCxnSpPr>
            <a:cxnSpLocks noChangeShapeType="1"/>
            <a:stCxn id="29758" idx="5"/>
            <a:endCxn id="29759" idx="1"/>
          </p:cNvCxnSpPr>
          <p:nvPr/>
        </p:nvCxnSpPr>
        <p:spPr bwMode="auto">
          <a:xfrm>
            <a:off x="6029325" y="4200526"/>
            <a:ext cx="819150" cy="1809751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612" name="AutoShape 68">
            <a:extLst>
              <a:ext uri="{FF2B5EF4-FFF2-40B4-BE49-F238E27FC236}">
                <a16:creationId xmlns="" xmlns:a16="http://schemas.microsoft.com/office/drawing/2014/main" id="{372DCE39-6E30-4FCD-B3A2-4E60F295F3FD}"/>
              </a:ext>
            </a:extLst>
          </p:cNvPr>
          <p:cNvCxnSpPr>
            <a:cxnSpLocks noChangeShapeType="1"/>
            <a:stCxn id="29759" idx="7"/>
            <a:endCxn id="29761" idx="4"/>
          </p:cNvCxnSpPr>
          <p:nvPr/>
        </p:nvCxnSpPr>
        <p:spPr bwMode="auto">
          <a:xfrm flipV="1">
            <a:off x="7172327" y="4724401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613" name="AutoShape 69">
            <a:extLst>
              <a:ext uri="{FF2B5EF4-FFF2-40B4-BE49-F238E27FC236}">
                <a16:creationId xmlns="" xmlns:a16="http://schemas.microsoft.com/office/drawing/2014/main" id="{359F2C3D-30F6-49F9-9337-A33BAE17C18F}"/>
              </a:ext>
            </a:extLst>
          </p:cNvPr>
          <p:cNvCxnSpPr>
            <a:cxnSpLocks noChangeShapeType="1"/>
            <a:stCxn id="29760" idx="3"/>
            <a:endCxn id="29761" idx="7"/>
          </p:cNvCxnSpPr>
          <p:nvPr/>
        </p:nvCxnSpPr>
        <p:spPr bwMode="auto">
          <a:xfrm flipH="1">
            <a:off x="7781925" y="3667126"/>
            <a:ext cx="438150" cy="666751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614" name="AutoShape 70">
            <a:extLst>
              <a:ext uri="{FF2B5EF4-FFF2-40B4-BE49-F238E27FC236}">
                <a16:creationId xmlns="" xmlns:a16="http://schemas.microsoft.com/office/drawing/2014/main" id="{0A2CCD2C-0FEE-4B65-8C61-780E8EB8F8E9}"/>
              </a:ext>
            </a:extLst>
          </p:cNvPr>
          <p:cNvCxnSpPr>
            <a:cxnSpLocks noChangeShapeType="1"/>
            <a:stCxn id="29757" idx="4"/>
            <a:endCxn id="29761" idx="0"/>
          </p:cNvCxnSpPr>
          <p:nvPr/>
        </p:nvCxnSpPr>
        <p:spPr bwMode="auto">
          <a:xfrm>
            <a:off x="7620000" y="36576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615" name="AutoShape 71">
            <a:extLst>
              <a:ext uri="{FF2B5EF4-FFF2-40B4-BE49-F238E27FC236}">
                <a16:creationId xmlns="" xmlns:a16="http://schemas.microsoft.com/office/drawing/2014/main" id="{CC3B984A-5B73-41B2-893C-6482BD75FB99}"/>
              </a:ext>
            </a:extLst>
          </p:cNvPr>
          <p:cNvCxnSpPr>
            <a:cxnSpLocks noChangeShapeType="1"/>
            <a:stCxn id="29753" idx="4"/>
            <a:endCxn id="29759" idx="0"/>
          </p:cNvCxnSpPr>
          <p:nvPr/>
        </p:nvCxnSpPr>
        <p:spPr bwMode="auto">
          <a:xfrm>
            <a:off x="6858000" y="2743200"/>
            <a:ext cx="152400" cy="3200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616" name="AutoShape 72">
            <a:extLst>
              <a:ext uri="{FF2B5EF4-FFF2-40B4-BE49-F238E27FC236}">
                <a16:creationId xmlns="" xmlns:a16="http://schemas.microsoft.com/office/drawing/2014/main" id="{44A31081-6199-4AE0-BD89-23E927BA7750}"/>
              </a:ext>
            </a:extLst>
          </p:cNvPr>
          <p:cNvCxnSpPr>
            <a:cxnSpLocks noChangeShapeType="1"/>
            <a:stCxn id="29754" idx="3"/>
            <a:endCxn id="29757" idx="7"/>
          </p:cNvCxnSpPr>
          <p:nvPr/>
        </p:nvCxnSpPr>
        <p:spPr bwMode="auto">
          <a:xfrm flipH="1">
            <a:off x="7781925" y="2676526"/>
            <a:ext cx="514350" cy="590551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617" name="AutoShape 73">
            <a:extLst>
              <a:ext uri="{FF2B5EF4-FFF2-40B4-BE49-F238E27FC236}">
                <a16:creationId xmlns="" xmlns:a16="http://schemas.microsoft.com/office/drawing/2014/main" id="{55CFBB74-D3A5-435D-B029-F77F35D8CEE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382000" y="27432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70" name="Oval 74">
            <a:extLst>
              <a:ext uri="{FF2B5EF4-FFF2-40B4-BE49-F238E27FC236}">
                <a16:creationId xmlns="" xmlns:a16="http://schemas.microsoft.com/office/drawing/2014/main" id="{7FD352DF-BB7C-4A03-A6AB-2FF67609B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9771" name="Oval 75">
            <a:extLst>
              <a:ext uri="{FF2B5EF4-FFF2-40B4-BE49-F238E27FC236}">
                <a16:creationId xmlns="" xmlns:a16="http://schemas.microsoft.com/office/drawing/2014/main" id="{6A8482DA-1F58-4125-84A4-15535EF08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9772" name="Oval 76">
            <a:extLst>
              <a:ext uri="{FF2B5EF4-FFF2-40B4-BE49-F238E27FC236}">
                <a16:creationId xmlns="" xmlns:a16="http://schemas.microsoft.com/office/drawing/2014/main" id="{40113F68-7281-486B-9CF6-187F07B6E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08621" name="AutoShape 77">
            <a:extLst>
              <a:ext uri="{FF2B5EF4-FFF2-40B4-BE49-F238E27FC236}">
                <a16:creationId xmlns="" xmlns:a16="http://schemas.microsoft.com/office/drawing/2014/main" id="{64272122-266D-4010-9300-982DD5AE77E7}"/>
              </a:ext>
            </a:extLst>
          </p:cNvPr>
          <p:cNvCxnSpPr>
            <a:cxnSpLocks noChangeShapeType="1"/>
            <a:stCxn id="29759" idx="6"/>
            <a:endCxn id="29770" idx="3"/>
          </p:cNvCxnSpPr>
          <p:nvPr/>
        </p:nvCxnSpPr>
        <p:spPr bwMode="auto">
          <a:xfrm flipV="1">
            <a:off x="7239002" y="56483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622" name="AutoShape 78">
            <a:extLst>
              <a:ext uri="{FF2B5EF4-FFF2-40B4-BE49-F238E27FC236}">
                <a16:creationId xmlns="" xmlns:a16="http://schemas.microsoft.com/office/drawing/2014/main" id="{6EC67016-D573-48CC-98EC-615544B6741A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172202" y="5867401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623" name="AutoShape 79">
            <a:extLst>
              <a:ext uri="{FF2B5EF4-FFF2-40B4-BE49-F238E27FC236}">
                <a16:creationId xmlns="" xmlns:a16="http://schemas.microsoft.com/office/drawing/2014/main" id="{18336295-DF93-4182-8717-81E04B1E890A}"/>
              </a:ext>
            </a:extLst>
          </p:cNvPr>
          <p:cNvCxnSpPr>
            <a:cxnSpLocks noChangeShapeType="1"/>
            <a:stCxn id="29758" idx="1"/>
            <a:endCxn id="29772" idx="5"/>
          </p:cNvCxnSpPr>
          <p:nvPr/>
        </p:nvCxnSpPr>
        <p:spPr bwMode="auto">
          <a:xfrm flipH="1" flipV="1">
            <a:off x="5419725" y="3514726"/>
            <a:ext cx="285750" cy="3619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624" name="AutoShape 80">
            <a:extLst>
              <a:ext uri="{FF2B5EF4-FFF2-40B4-BE49-F238E27FC236}">
                <a16:creationId xmlns="" xmlns:a16="http://schemas.microsoft.com/office/drawing/2014/main" id="{B6BCB913-A732-493C-B02A-7872AFF5A5E7}"/>
              </a:ext>
            </a:extLst>
          </p:cNvPr>
          <p:cNvCxnSpPr>
            <a:cxnSpLocks noChangeShapeType="1"/>
            <a:stCxn id="29770" idx="1"/>
            <a:endCxn id="29761" idx="5"/>
          </p:cNvCxnSpPr>
          <p:nvPr/>
        </p:nvCxnSpPr>
        <p:spPr bwMode="auto">
          <a:xfrm flipH="1" flipV="1">
            <a:off x="7781925" y="4657726"/>
            <a:ext cx="438150" cy="6667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625" name="AutoShape 81">
            <a:extLst>
              <a:ext uri="{FF2B5EF4-FFF2-40B4-BE49-F238E27FC236}">
                <a16:creationId xmlns="" xmlns:a16="http://schemas.microsoft.com/office/drawing/2014/main" id="{CBB7E5D5-CF14-407A-B50D-09D6F97A31FF}"/>
              </a:ext>
            </a:extLst>
          </p:cNvPr>
          <p:cNvCxnSpPr>
            <a:cxnSpLocks noChangeShapeType="1"/>
            <a:stCxn id="29760" idx="4"/>
            <a:endCxn id="29770" idx="0"/>
          </p:cNvCxnSpPr>
          <p:nvPr/>
        </p:nvCxnSpPr>
        <p:spPr bwMode="auto">
          <a:xfrm>
            <a:off x="8382000" y="3733800"/>
            <a:ext cx="0" cy="15240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626" name="AutoShape 82">
            <a:extLst>
              <a:ext uri="{FF2B5EF4-FFF2-40B4-BE49-F238E27FC236}">
                <a16:creationId xmlns="" xmlns:a16="http://schemas.microsoft.com/office/drawing/2014/main" id="{6CBEBC62-55DF-402D-B936-E387E3C0DD33}"/>
              </a:ext>
            </a:extLst>
          </p:cNvPr>
          <p:cNvCxnSpPr>
            <a:cxnSpLocks noChangeShapeType="1"/>
            <a:stCxn id="29772" idx="7"/>
            <a:endCxn id="29753" idx="2"/>
          </p:cNvCxnSpPr>
          <p:nvPr/>
        </p:nvCxnSpPr>
        <p:spPr bwMode="auto">
          <a:xfrm flipV="1">
            <a:off x="5419727" y="2514601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79" name="Text Box 83">
            <a:extLst>
              <a:ext uri="{FF2B5EF4-FFF2-40B4-BE49-F238E27FC236}">
                <a16:creationId xmlns="" xmlns:a16="http://schemas.microsoft.com/office/drawing/2014/main" id="{2B080DB1-CD6D-4FC8-B8C8-CD041A665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429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29780" name="Text Box 84">
            <a:extLst>
              <a:ext uri="{FF2B5EF4-FFF2-40B4-BE49-F238E27FC236}">
                <a16:creationId xmlns="" xmlns:a16="http://schemas.microsoft.com/office/drawing/2014/main" id="{7559257E-4081-462F-948D-F9B3E39AA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810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29781" name="Text Box 85">
            <a:extLst>
              <a:ext uri="{FF2B5EF4-FFF2-40B4-BE49-F238E27FC236}">
                <a16:creationId xmlns="" xmlns:a16="http://schemas.microsoft.com/office/drawing/2014/main" id="{77E221D5-FC87-44FC-A5C9-9C84E2D0D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886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29782" name="Text Box 86">
            <a:extLst>
              <a:ext uri="{FF2B5EF4-FFF2-40B4-BE49-F238E27FC236}">
                <a16:creationId xmlns="" xmlns:a16="http://schemas.microsoft.com/office/drawing/2014/main" id="{68D5B982-378D-40D8-8B6B-D405AFF74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743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29783" name="Text Box 87">
            <a:extLst>
              <a:ext uri="{FF2B5EF4-FFF2-40B4-BE49-F238E27FC236}">
                <a16:creationId xmlns="" xmlns:a16="http://schemas.microsoft.com/office/drawing/2014/main" id="{F0B7BF44-A62E-413C-8F7F-D1E5F43B1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819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29784" name="Text Box 88">
            <a:extLst>
              <a:ext uri="{FF2B5EF4-FFF2-40B4-BE49-F238E27FC236}">
                <a16:creationId xmlns="" xmlns:a16="http://schemas.microsoft.com/office/drawing/2014/main" id="{B28225BD-C6F9-4B2B-8A28-DEFF4CDA2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724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29785" name="Text Box 89">
            <a:extLst>
              <a:ext uri="{FF2B5EF4-FFF2-40B4-BE49-F238E27FC236}">
                <a16:creationId xmlns="" xmlns:a16="http://schemas.microsoft.com/office/drawing/2014/main" id="{592452FF-34C8-44F5-9106-E2421BB48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267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29786" name="Text Box 90">
            <a:extLst>
              <a:ext uri="{FF2B5EF4-FFF2-40B4-BE49-F238E27FC236}">
                <a16:creationId xmlns="" xmlns:a16="http://schemas.microsoft.com/office/drawing/2014/main" id="{F4F8E97F-86AD-4224-A743-7E0BDA61C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867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29787" name="Text Box 91">
            <a:extLst>
              <a:ext uri="{FF2B5EF4-FFF2-40B4-BE49-F238E27FC236}">
                <a16:creationId xmlns="" xmlns:a16="http://schemas.microsoft.com/office/drawing/2014/main" id="{ABF46895-E4AF-4478-8042-5C5834C9F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105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29788" name="Text Box 92">
            <a:extLst>
              <a:ext uri="{FF2B5EF4-FFF2-40B4-BE49-F238E27FC236}">
                <a16:creationId xmlns="" xmlns:a16="http://schemas.microsoft.com/office/drawing/2014/main" id="{139331CF-B4D1-45DB-A27B-4D086A8A4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943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29789" name="Text Box 93">
            <a:extLst>
              <a:ext uri="{FF2B5EF4-FFF2-40B4-BE49-F238E27FC236}">
                <a16:creationId xmlns="" xmlns:a16="http://schemas.microsoft.com/office/drawing/2014/main" id="{6E0C4604-13D7-4C99-9ABB-978DC8BD4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724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29790" name="Text Box 94">
            <a:extLst>
              <a:ext uri="{FF2B5EF4-FFF2-40B4-BE49-F238E27FC236}">
                <a16:creationId xmlns="" xmlns:a16="http://schemas.microsoft.com/office/drawing/2014/main" id="{1E49603C-8309-40B0-A073-FB39C2832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724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6</a:t>
            </a:r>
          </a:p>
        </p:txBody>
      </p:sp>
      <p:sp>
        <p:nvSpPr>
          <p:cNvPr id="29791" name="Text Box 95">
            <a:extLst>
              <a:ext uri="{FF2B5EF4-FFF2-40B4-BE49-F238E27FC236}">
                <a16:creationId xmlns="" xmlns:a16="http://schemas.microsoft.com/office/drawing/2014/main" id="{2D5D0324-B670-4165-B499-9C85448C7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590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29792" name="Text Box 96">
            <a:extLst>
              <a:ext uri="{FF2B5EF4-FFF2-40B4-BE49-F238E27FC236}">
                <a16:creationId xmlns="" xmlns:a16="http://schemas.microsoft.com/office/drawing/2014/main" id="{B88886C8-D43A-427E-977B-367BC08F7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200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29793" name="Text Box 97">
            <a:extLst>
              <a:ext uri="{FF2B5EF4-FFF2-40B4-BE49-F238E27FC236}">
                <a16:creationId xmlns="" xmlns:a16="http://schemas.microsoft.com/office/drawing/2014/main" id="{EAB4CC21-ADC0-4C2E-ABA8-F8EFB124B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114801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10</a:t>
            </a:r>
          </a:p>
        </p:txBody>
      </p:sp>
      <p:sp>
        <p:nvSpPr>
          <p:cNvPr id="29794" name="Text Box 98">
            <a:extLst>
              <a:ext uri="{FF2B5EF4-FFF2-40B4-BE49-F238E27FC236}">
                <a16:creationId xmlns="" xmlns:a16="http://schemas.microsoft.com/office/drawing/2014/main" id="{904048DB-641A-4683-B9DB-045D0F7A7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200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29795" name="Text Box 99">
            <a:extLst>
              <a:ext uri="{FF2B5EF4-FFF2-40B4-BE49-F238E27FC236}">
                <a16:creationId xmlns="" xmlns:a16="http://schemas.microsoft.com/office/drawing/2014/main" id="{639629DC-C58C-4886-B9C6-E517A4963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1" y="23622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29796" name="Text Box 100">
            <a:extLst>
              <a:ext uri="{FF2B5EF4-FFF2-40B4-BE49-F238E27FC236}">
                <a16:creationId xmlns="" xmlns:a16="http://schemas.microsoft.com/office/drawing/2014/main" id="{56425EE4-4703-4918-93A4-F7BCCE07E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1" y="23622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29797" name="Text Box 101">
            <a:extLst>
              <a:ext uri="{FF2B5EF4-FFF2-40B4-BE49-F238E27FC236}">
                <a16:creationId xmlns="" xmlns:a16="http://schemas.microsoft.com/office/drawing/2014/main" id="{C32D3D64-F098-49BA-9977-C870F6904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8862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29798" name="Text Box 102">
            <a:extLst>
              <a:ext uri="{FF2B5EF4-FFF2-40B4-BE49-F238E27FC236}">
                <a16:creationId xmlns="" xmlns:a16="http://schemas.microsoft.com/office/drawing/2014/main" id="{27E19AE4-F516-466C-B6D2-F9F2897D3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276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29799" name="Text Box 103">
            <a:extLst>
              <a:ext uri="{FF2B5EF4-FFF2-40B4-BE49-F238E27FC236}">
                <a16:creationId xmlns="" xmlns:a16="http://schemas.microsoft.com/office/drawing/2014/main" id="{2BE70C34-4629-4A9A-91DF-5C97F0267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1" y="33528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29800" name="Text Box 104">
            <a:extLst>
              <a:ext uri="{FF2B5EF4-FFF2-40B4-BE49-F238E27FC236}">
                <a16:creationId xmlns="" xmlns:a16="http://schemas.microsoft.com/office/drawing/2014/main" id="{35523294-79C9-4E1F-B4AF-9BCBE2F4E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3434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29801" name="Text Box 105">
            <a:extLst>
              <a:ext uri="{FF2B5EF4-FFF2-40B4-BE49-F238E27FC236}">
                <a16:creationId xmlns="" xmlns:a16="http://schemas.microsoft.com/office/drawing/2014/main" id="{39847747-E1DB-4605-AADB-DF214AC85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562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29802" name="Text Box 106">
            <a:extLst>
              <a:ext uri="{FF2B5EF4-FFF2-40B4-BE49-F238E27FC236}">
                <a16:creationId xmlns="" xmlns:a16="http://schemas.microsoft.com/office/drawing/2014/main" id="{C14FBCB4-C64F-4840-B94E-6A2E64F3A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53340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29803" name="Text Box 107">
            <a:extLst>
              <a:ext uri="{FF2B5EF4-FFF2-40B4-BE49-F238E27FC236}">
                <a16:creationId xmlns="" xmlns:a16="http://schemas.microsoft.com/office/drawing/2014/main" id="{03AA2003-D989-42A9-A666-A21F3A069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60198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cxnSp>
        <p:nvCxnSpPr>
          <p:cNvPr id="108652" name="AutoShape 108">
            <a:extLst>
              <a:ext uri="{FF2B5EF4-FFF2-40B4-BE49-F238E27FC236}">
                <a16:creationId xmlns="" xmlns:a16="http://schemas.microsoft.com/office/drawing/2014/main" id="{BA336DD4-BFD8-4782-873D-7F54159619AF}"/>
              </a:ext>
            </a:extLst>
          </p:cNvPr>
          <p:cNvCxnSpPr>
            <a:cxnSpLocks noChangeShapeType="1"/>
            <a:stCxn id="29758" idx="4"/>
            <a:endCxn id="29771" idx="0"/>
          </p:cNvCxnSpPr>
          <p:nvPr/>
        </p:nvCxnSpPr>
        <p:spPr bwMode="auto">
          <a:xfrm>
            <a:off x="5867400" y="42672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val 2">
            <a:extLst>
              <a:ext uri="{FF2B5EF4-FFF2-40B4-BE49-F238E27FC236}">
                <a16:creationId xmlns="" xmlns:a16="http://schemas.microsoft.com/office/drawing/2014/main" id="{905D37E2-A7F7-465C-9AEC-82663F8EA1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0723" name="Oval 3">
            <a:extLst>
              <a:ext uri="{FF2B5EF4-FFF2-40B4-BE49-F238E27FC236}">
                <a16:creationId xmlns="" xmlns:a16="http://schemas.microsoft.com/office/drawing/2014/main" id="{FA1B130B-9642-4C7B-B0C8-7667BFAAD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09572" name="AutoShape 4">
            <a:extLst>
              <a:ext uri="{FF2B5EF4-FFF2-40B4-BE49-F238E27FC236}">
                <a16:creationId xmlns="" xmlns:a16="http://schemas.microsoft.com/office/drawing/2014/main" id="{5EE9522B-88BA-4900-ACF4-295B00CC1BD9}"/>
              </a:ext>
            </a:extLst>
          </p:cNvPr>
          <p:cNvCxnSpPr>
            <a:cxnSpLocks noChangeShapeType="1"/>
            <a:stCxn id="30722" idx="6"/>
            <a:endCxn id="30723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5" name="Text Box 5">
            <a:extLst>
              <a:ext uri="{FF2B5EF4-FFF2-40B4-BE49-F238E27FC236}">
                <a16:creationId xmlns="" xmlns:a16="http://schemas.microsoft.com/office/drawing/2014/main" id="{CD4DDD07-D9E3-4A91-8F11-25AB5BB64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30726" name="Oval 6">
            <a:extLst>
              <a:ext uri="{FF2B5EF4-FFF2-40B4-BE49-F238E27FC236}">
                <a16:creationId xmlns="" xmlns:a16="http://schemas.microsoft.com/office/drawing/2014/main" id="{75FE644D-1CCB-4C46-A447-56529F39D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0727" name="Oval 7">
            <a:extLst>
              <a:ext uri="{FF2B5EF4-FFF2-40B4-BE49-F238E27FC236}">
                <a16:creationId xmlns="" xmlns:a16="http://schemas.microsoft.com/office/drawing/2014/main" id="{59145FDB-CBF0-4A35-9F07-7AEF59CB8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0728" name="Oval 8">
            <a:extLst>
              <a:ext uri="{FF2B5EF4-FFF2-40B4-BE49-F238E27FC236}">
                <a16:creationId xmlns="" xmlns:a16="http://schemas.microsoft.com/office/drawing/2014/main" id="{02DF9AD6-D391-49D1-BB4E-E89F43C9C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0729" name="Oval 9">
            <a:extLst>
              <a:ext uri="{FF2B5EF4-FFF2-40B4-BE49-F238E27FC236}">
                <a16:creationId xmlns="" xmlns:a16="http://schemas.microsoft.com/office/drawing/2014/main" id="{80EEA843-6662-4AFC-A262-0F978DA8D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0730" name="Oval 10">
            <a:extLst>
              <a:ext uri="{FF2B5EF4-FFF2-40B4-BE49-F238E27FC236}">
                <a16:creationId xmlns="" xmlns:a16="http://schemas.microsoft.com/office/drawing/2014/main" id="{6C0D0FF0-4BFF-4986-A204-685974581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09579" name="AutoShape 11">
            <a:extLst>
              <a:ext uri="{FF2B5EF4-FFF2-40B4-BE49-F238E27FC236}">
                <a16:creationId xmlns="" xmlns:a16="http://schemas.microsoft.com/office/drawing/2014/main" id="{77261A02-76E0-4ADF-B317-015B1BB05D81}"/>
              </a:ext>
            </a:extLst>
          </p:cNvPr>
          <p:cNvCxnSpPr>
            <a:cxnSpLocks noChangeShapeType="1"/>
            <a:stCxn id="30722" idx="3"/>
            <a:endCxn id="30727" idx="7"/>
          </p:cNvCxnSpPr>
          <p:nvPr/>
        </p:nvCxnSpPr>
        <p:spPr bwMode="auto">
          <a:xfrm flipH="1">
            <a:off x="1152525" y="2447926"/>
            <a:ext cx="666750" cy="12001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580" name="AutoShape 12">
            <a:extLst>
              <a:ext uri="{FF2B5EF4-FFF2-40B4-BE49-F238E27FC236}">
                <a16:creationId xmlns="" xmlns:a16="http://schemas.microsoft.com/office/drawing/2014/main" id="{0D0866E4-7294-401A-856D-909E3EA86F83}"/>
              </a:ext>
            </a:extLst>
          </p:cNvPr>
          <p:cNvCxnSpPr>
            <a:cxnSpLocks noChangeShapeType="1"/>
            <a:stCxn id="30727" idx="5"/>
            <a:endCxn id="30728" idx="1"/>
          </p:cNvCxnSpPr>
          <p:nvPr/>
        </p:nvCxnSpPr>
        <p:spPr bwMode="auto">
          <a:xfrm>
            <a:off x="1152525" y="3971926"/>
            <a:ext cx="819150" cy="1809751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581" name="AutoShape 13">
            <a:extLst>
              <a:ext uri="{FF2B5EF4-FFF2-40B4-BE49-F238E27FC236}">
                <a16:creationId xmlns="" xmlns:a16="http://schemas.microsoft.com/office/drawing/2014/main" id="{B5304ECE-F8C1-43B6-BABA-B8F0870E323A}"/>
              </a:ext>
            </a:extLst>
          </p:cNvPr>
          <p:cNvCxnSpPr>
            <a:cxnSpLocks noChangeShapeType="1"/>
            <a:stCxn id="30728" idx="7"/>
            <a:endCxn id="30730" idx="4"/>
          </p:cNvCxnSpPr>
          <p:nvPr/>
        </p:nvCxnSpPr>
        <p:spPr bwMode="auto">
          <a:xfrm flipV="1">
            <a:off x="2295527" y="4495801"/>
            <a:ext cx="447675" cy="128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582" name="AutoShape 14">
            <a:extLst>
              <a:ext uri="{FF2B5EF4-FFF2-40B4-BE49-F238E27FC236}">
                <a16:creationId xmlns="" xmlns:a16="http://schemas.microsoft.com/office/drawing/2014/main" id="{0C69BAE6-2268-40FC-B312-49E25ECCC6B6}"/>
              </a:ext>
            </a:extLst>
          </p:cNvPr>
          <p:cNvCxnSpPr>
            <a:cxnSpLocks noChangeShapeType="1"/>
            <a:stCxn id="30729" idx="3"/>
            <a:endCxn id="30730" idx="7"/>
          </p:cNvCxnSpPr>
          <p:nvPr/>
        </p:nvCxnSpPr>
        <p:spPr bwMode="auto">
          <a:xfrm flipH="1">
            <a:off x="2905125" y="3438526"/>
            <a:ext cx="438150" cy="666751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583" name="AutoShape 15">
            <a:extLst>
              <a:ext uri="{FF2B5EF4-FFF2-40B4-BE49-F238E27FC236}">
                <a16:creationId xmlns="" xmlns:a16="http://schemas.microsoft.com/office/drawing/2014/main" id="{5C175AC9-0602-4A6B-9626-8AF38E45400C}"/>
              </a:ext>
            </a:extLst>
          </p:cNvPr>
          <p:cNvCxnSpPr>
            <a:cxnSpLocks noChangeShapeType="1"/>
            <a:stCxn id="30726" idx="4"/>
            <a:endCxn id="30730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584" name="AutoShape 16">
            <a:extLst>
              <a:ext uri="{FF2B5EF4-FFF2-40B4-BE49-F238E27FC236}">
                <a16:creationId xmlns="" xmlns:a16="http://schemas.microsoft.com/office/drawing/2014/main" id="{9011CE60-8AB1-493B-8F3B-C279EBEAD0E7}"/>
              </a:ext>
            </a:extLst>
          </p:cNvPr>
          <p:cNvCxnSpPr>
            <a:cxnSpLocks noChangeShapeType="1"/>
            <a:stCxn id="30722" idx="4"/>
            <a:endCxn id="30728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585" name="AutoShape 17">
            <a:extLst>
              <a:ext uri="{FF2B5EF4-FFF2-40B4-BE49-F238E27FC236}">
                <a16:creationId xmlns="" xmlns:a16="http://schemas.microsoft.com/office/drawing/2014/main" id="{FFB3906E-5EF4-4858-BF70-D074A48C3BC8}"/>
              </a:ext>
            </a:extLst>
          </p:cNvPr>
          <p:cNvCxnSpPr>
            <a:cxnSpLocks noChangeShapeType="1"/>
            <a:stCxn id="30723" idx="3"/>
            <a:endCxn id="30726" idx="7"/>
          </p:cNvCxnSpPr>
          <p:nvPr/>
        </p:nvCxnSpPr>
        <p:spPr bwMode="auto">
          <a:xfrm flipH="1">
            <a:off x="2905125" y="2447926"/>
            <a:ext cx="514350" cy="5905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586" name="AutoShape 18">
            <a:extLst>
              <a:ext uri="{FF2B5EF4-FFF2-40B4-BE49-F238E27FC236}">
                <a16:creationId xmlns="" xmlns:a16="http://schemas.microsoft.com/office/drawing/2014/main" id="{18C7A083-45C0-4118-A88E-346EC721E193}"/>
              </a:ext>
            </a:extLst>
          </p:cNvPr>
          <p:cNvCxnSpPr>
            <a:cxnSpLocks noChangeShapeType="1"/>
            <a:stCxn id="30723" idx="4"/>
            <a:endCxn id="30729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9" name="Rectangle 19">
            <a:extLst>
              <a:ext uri="{FF2B5EF4-FFF2-40B4-BE49-F238E27FC236}">
                <a16:creationId xmlns="" xmlns:a16="http://schemas.microsoft.com/office/drawing/2014/main" id="{CF4F16C4-531D-4D2F-99B0-DB4710D95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0740" name="Oval 20">
            <a:extLst>
              <a:ext uri="{FF2B5EF4-FFF2-40B4-BE49-F238E27FC236}">
                <a16:creationId xmlns="" xmlns:a16="http://schemas.microsoft.com/office/drawing/2014/main" id="{06BA525A-DB58-41AD-8CB1-FD8870B08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0741" name="Oval 21">
            <a:extLst>
              <a:ext uri="{FF2B5EF4-FFF2-40B4-BE49-F238E27FC236}">
                <a16:creationId xmlns="" xmlns:a16="http://schemas.microsoft.com/office/drawing/2014/main" id="{B4CC263E-B580-4B6C-89A2-361931AE8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0742" name="Oval 22">
            <a:extLst>
              <a:ext uri="{FF2B5EF4-FFF2-40B4-BE49-F238E27FC236}">
                <a16:creationId xmlns="" xmlns:a16="http://schemas.microsoft.com/office/drawing/2014/main" id="{C1113771-10E6-431B-8F68-2F5037EEC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09591" name="AutoShape 23">
            <a:extLst>
              <a:ext uri="{FF2B5EF4-FFF2-40B4-BE49-F238E27FC236}">
                <a16:creationId xmlns="" xmlns:a16="http://schemas.microsoft.com/office/drawing/2014/main" id="{5DAB0FEB-9843-4140-AB27-D2E2884F0C2C}"/>
              </a:ext>
            </a:extLst>
          </p:cNvPr>
          <p:cNvCxnSpPr>
            <a:cxnSpLocks noChangeShapeType="1"/>
            <a:stCxn id="30728" idx="6"/>
            <a:endCxn id="30740" idx="3"/>
          </p:cNvCxnSpPr>
          <p:nvPr/>
        </p:nvCxnSpPr>
        <p:spPr bwMode="auto">
          <a:xfrm flipV="1">
            <a:off x="2362202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592" name="AutoShape 24">
            <a:extLst>
              <a:ext uri="{FF2B5EF4-FFF2-40B4-BE49-F238E27FC236}">
                <a16:creationId xmlns="" xmlns:a16="http://schemas.microsoft.com/office/drawing/2014/main" id="{AA24019B-673C-4F06-BF34-0554E9771FFE}"/>
              </a:ext>
            </a:extLst>
          </p:cNvPr>
          <p:cNvCxnSpPr>
            <a:cxnSpLocks noChangeShapeType="1"/>
            <a:stCxn id="30728" idx="2"/>
            <a:endCxn id="30741" idx="5"/>
          </p:cNvCxnSpPr>
          <p:nvPr/>
        </p:nvCxnSpPr>
        <p:spPr bwMode="auto">
          <a:xfrm flipH="1" flipV="1">
            <a:off x="1304927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593" name="AutoShape 25">
            <a:extLst>
              <a:ext uri="{FF2B5EF4-FFF2-40B4-BE49-F238E27FC236}">
                <a16:creationId xmlns="" xmlns:a16="http://schemas.microsoft.com/office/drawing/2014/main" id="{B2B028DB-F0AC-4076-A76B-1DA003659F29}"/>
              </a:ext>
            </a:extLst>
          </p:cNvPr>
          <p:cNvCxnSpPr>
            <a:cxnSpLocks noChangeShapeType="1"/>
            <a:stCxn id="30727" idx="1"/>
            <a:endCxn id="30742" idx="5"/>
          </p:cNvCxnSpPr>
          <p:nvPr/>
        </p:nvCxnSpPr>
        <p:spPr bwMode="auto">
          <a:xfrm flipH="1" flipV="1">
            <a:off x="542925" y="3286126"/>
            <a:ext cx="285750" cy="3619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594" name="AutoShape 26">
            <a:extLst>
              <a:ext uri="{FF2B5EF4-FFF2-40B4-BE49-F238E27FC236}">
                <a16:creationId xmlns="" xmlns:a16="http://schemas.microsoft.com/office/drawing/2014/main" id="{AE4C199D-8D72-42D7-A3BF-A2845526E7F5}"/>
              </a:ext>
            </a:extLst>
          </p:cNvPr>
          <p:cNvCxnSpPr>
            <a:cxnSpLocks noChangeShapeType="1"/>
            <a:stCxn id="30740" idx="1"/>
            <a:endCxn id="30730" idx="5"/>
          </p:cNvCxnSpPr>
          <p:nvPr/>
        </p:nvCxnSpPr>
        <p:spPr bwMode="auto">
          <a:xfrm flipH="1" flipV="1">
            <a:off x="2905125" y="4429126"/>
            <a:ext cx="438150" cy="6667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595" name="AutoShape 27">
            <a:extLst>
              <a:ext uri="{FF2B5EF4-FFF2-40B4-BE49-F238E27FC236}">
                <a16:creationId xmlns="" xmlns:a16="http://schemas.microsoft.com/office/drawing/2014/main" id="{F362AD1B-AD35-4FE2-8F39-625BF91131A3}"/>
              </a:ext>
            </a:extLst>
          </p:cNvPr>
          <p:cNvCxnSpPr>
            <a:cxnSpLocks noChangeShapeType="1"/>
            <a:stCxn id="30729" idx="4"/>
            <a:endCxn id="30740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596" name="AutoShape 28">
            <a:extLst>
              <a:ext uri="{FF2B5EF4-FFF2-40B4-BE49-F238E27FC236}">
                <a16:creationId xmlns="" xmlns:a16="http://schemas.microsoft.com/office/drawing/2014/main" id="{AFED2BC4-9ABE-49C6-AA04-48BF28735069}"/>
              </a:ext>
            </a:extLst>
          </p:cNvPr>
          <p:cNvCxnSpPr>
            <a:cxnSpLocks noChangeShapeType="1"/>
            <a:stCxn id="30742" idx="7"/>
            <a:endCxn id="30722" idx="2"/>
          </p:cNvCxnSpPr>
          <p:nvPr/>
        </p:nvCxnSpPr>
        <p:spPr bwMode="auto">
          <a:xfrm flipV="1">
            <a:off x="542927" y="2286001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49" name="Text Box 29">
            <a:extLst>
              <a:ext uri="{FF2B5EF4-FFF2-40B4-BE49-F238E27FC236}">
                <a16:creationId xmlns="" xmlns:a16="http://schemas.microsoft.com/office/drawing/2014/main" id="{EF6787F3-DB82-4A56-92B2-A295A001C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30750" name="Text Box 30">
            <a:extLst>
              <a:ext uri="{FF2B5EF4-FFF2-40B4-BE49-F238E27FC236}">
                <a16:creationId xmlns="" xmlns:a16="http://schemas.microsoft.com/office/drawing/2014/main" id="{06EF8997-2ABE-45CB-9A75-6CED3BF92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30751" name="Text Box 31">
            <a:extLst>
              <a:ext uri="{FF2B5EF4-FFF2-40B4-BE49-F238E27FC236}">
                <a16:creationId xmlns="" xmlns:a16="http://schemas.microsoft.com/office/drawing/2014/main" id="{E46F382F-DFD5-4459-92C3-359D45B10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657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30752" name="Text Box 32">
            <a:extLst>
              <a:ext uri="{FF2B5EF4-FFF2-40B4-BE49-F238E27FC236}">
                <a16:creationId xmlns="" xmlns:a16="http://schemas.microsoft.com/office/drawing/2014/main" id="{B4732F36-C1ED-4199-90D5-C94163AF6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14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30753" name="Text Box 33">
            <a:extLst>
              <a:ext uri="{FF2B5EF4-FFF2-40B4-BE49-F238E27FC236}">
                <a16:creationId xmlns="" xmlns:a16="http://schemas.microsoft.com/office/drawing/2014/main" id="{2A8653F2-8785-4AB1-A9FE-84D1021BA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90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30754" name="Text Box 34">
            <a:extLst>
              <a:ext uri="{FF2B5EF4-FFF2-40B4-BE49-F238E27FC236}">
                <a16:creationId xmlns="" xmlns:a16="http://schemas.microsoft.com/office/drawing/2014/main" id="{9F98B012-7A12-4A90-AA7A-DE34DEE13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30755" name="Text Box 35">
            <a:extLst>
              <a:ext uri="{FF2B5EF4-FFF2-40B4-BE49-F238E27FC236}">
                <a16:creationId xmlns="" xmlns:a16="http://schemas.microsoft.com/office/drawing/2014/main" id="{1456D0A1-254C-4B00-9741-71D20F15E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38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30756" name="Text Box 36">
            <a:extLst>
              <a:ext uri="{FF2B5EF4-FFF2-40B4-BE49-F238E27FC236}">
                <a16:creationId xmlns="" xmlns:a16="http://schemas.microsoft.com/office/drawing/2014/main" id="{D4A2A411-3E45-45D9-B86B-EDE853D39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638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30757" name="Text Box 37">
            <a:extLst>
              <a:ext uri="{FF2B5EF4-FFF2-40B4-BE49-F238E27FC236}">
                <a16:creationId xmlns="" xmlns:a16="http://schemas.microsoft.com/office/drawing/2014/main" id="{B621A824-DE46-4328-BE86-747D52A6A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76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30758" name="Text Box 38">
            <a:extLst>
              <a:ext uri="{FF2B5EF4-FFF2-40B4-BE49-F238E27FC236}">
                <a16:creationId xmlns="" xmlns:a16="http://schemas.microsoft.com/office/drawing/2014/main" id="{423CFEB0-C977-4702-B32A-D8CB98104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715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30759" name="Text Box 39">
            <a:extLst>
              <a:ext uri="{FF2B5EF4-FFF2-40B4-BE49-F238E27FC236}">
                <a16:creationId xmlns="" xmlns:a16="http://schemas.microsoft.com/office/drawing/2014/main" id="{5221ED58-D3DC-40D9-9294-54304125E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30760" name="Text Box 40">
            <a:extLst>
              <a:ext uri="{FF2B5EF4-FFF2-40B4-BE49-F238E27FC236}">
                <a16:creationId xmlns="" xmlns:a16="http://schemas.microsoft.com/office/drawing/2014/main" id="{36E2BC43-CF49-4DF5-A507-89A612CCE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6</a:t>
            </a:r>
          </a:p>
        </p:txBody>
      </p:sp>
      <p:sp>
        <p:nvSpPr>
          <p:cNvPr id="30761" name="Text Box 41">
            <a:extLst>
              <a:ext uri="{FF2B5EF4-FFF2-40B4-BE49-F238E27FC236}">
                <a16:creationId xmlns="" xmlns:a16="http://schemas.microsoft.com/office/drawing/2014/main" id="{2665F6C2-B6D6-4998-9F5E-0AF2002B1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62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30762" name="Text Box 42">
            <a:extLst>
              <a:ext uri="{FF2B5EF4-FFF2-40B4-BE49-F238E27FC236}">
                <a16:creationId xmlns="" xmlns:a16="http://schemas.microsoft.com/office/drawing/2014/main" id="{06E9C326-6C50-43E4-BD64-FEF62A7BC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971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30763" name="Text Box 43">
            <a:extLst>
              <a:ext uri="{FF2B5EF4-FFF2-40B4-BE49-F238E27FC236}">
                <a16:creationId xmlns="" xmlns:a16="http://schemas.microsoft.com/office/drawing/2014/main" id="{2D88F3A8-8B3C-422B-A8DB-853DD2210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86201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10</a:t>
            </a:r>
          </a:p>
        </p:txBody>
      </p:sp>
      <p:sp>
        <p:nvSpPr>
          <p:cNvPr id="30764" name="Text Box 44">
            <a:extLst>
              <a:ext uri="{FF2B5EF4-FFF2-40B4-BE49-F238E27FC236}">
                <a16:creationId xmlns="" xmlns:a16="http://schemas.microsoft.com/office/drawing/2014/main" id="{5A10C259-3975-4A60-825D-51F38FCD8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30765" name="Text Box 45">
            <a:extLst>
              <a:ext uri="{FF2B5EF4-FFF2-40B4-BE49-F238E27FC236}">
                <a16:creationId xmlns="" xmlns:a16="http://schemas.microsoft.com/office/drawing/2014/main" id="{9F158396-261C-407B-A06C-6F551F3BE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2133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30766" name="Text Box 46">
            <a:extLst>
              <a:ext uri="{FF2B5EF4-FFF2-40B4-BE49-F238E27FC236}">
                <a16:creationId xmlns="" xmlns:a16="http://schemas.microsoft.com/office/drawing/2014/main" id="{844A1B46-2022-432C-BAD4-BCF5434F5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1" y="2133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30767" name="Text Box 47">
            <a:extLst>
              <a:ext uri="{FF2B5EF4-FFF2-40B4-BE49-F238E27FC236}">
                <a16:creationId xmlns="" xmlns:a16="http://schemas.microsoft.com/office/drawing/2014/main" id="{090617B3-D14D-47AF-8854-2EFD92BA0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7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30768" name="Text Box 48">
            <a:extLst>
              <a:ext uri="{FF2B5EF4-FFF2-40B4-BE49-F238E27FC236}">
                <a16:creationId xmlns="" xmlns:a16="http://schemas.microsoft.com/office/drawing/2014/main" id="{91E245BF-D551-4E61-8909-51C54C336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30769" name="Text Box 49">
            <a:extLst>
              <a:ext uri="{FF2B5EF4-FFF2-40B4-BE49-F238E27FC236}">
                <a16:creationId xmlns="" xmlns:a16="http://schemas.microsoft.com/office/drawing/2014/main" id="{4E131ABF-92B6-4D85-941A-D8E826D2C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1" y="31242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30770" name="Text Box 50">
            <a:extLst>
              <a:ext uri="{FF2B5EF4-FFF2-40B4-BE49-F238E27FC236}">
                <a16:creationId xmlns="" xmlns:a16="http://schemas.microsoft.com/office/drawing/2014/main" id="{06A627DC-40C5-45E8-9F07-8D130110F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30771" name="Text Box 51">
            <a:extLst>
              <a:ext uri="{FF2B5EF4-FFF2-40B4-BE49-F238E27FC236}">
                <a16:creationId xmlns="" xmlns:a16="http://schemas.microsoft.com/office/drawing/2014/main" id="{F5E1519D-35B7-4EE8-B72E-DB502CC41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30772" name="Text Box 52">
            <a:extLst>
              <a:ext uri="{FF2B5EF4-FFF2-40B4-BE49-F238E27FC236}">
                <a16:creationId xmlns="" xmlns:a16="http://schemas.microsoft.com/office/drawing/2014/main" id="{53069AF1-D33A-4F36-9253-F734C2BA7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05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30773" name="Text Box 53">
            <a:extLst>
              <a:ext uri="{FF2B5EF4-FFF2-40B4-BE49-F238E27FC236}">
                <a16:creationId xmlns="" xmlns:a16="http://schemas.microsoft.com/office/drawing/2014/main" id="{ADFC5D73-56F4-467E-AFDE-E44BE9AFB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912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cxnSp>
        <p:nvCxnSpPr>
          <p:cNvPr id="109622" name="AutoShape 54">
            <a:extLst>
              <a:ext uri="{FF2B5EF4-FFF2-40B4-BE49-F238E27FC236}">
                <a16:creationId xmlns="" xmlns:a16="http://schemas.microsoft.com/office/drawing/2014/main" id="{E0AE4986-B3FC-4DF6-BA41-3BCFB6EE9EC6}"/>
              </a:ext>
            </a:extLst>
          </p:cNvPr>
          <p:cNvCxnSpPr>
            <a:cxnSpLocks noChangeShapeType="1"/>
            <a:stCxn id="30727" idx="4"/>
            <a:endCxn id="30741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75" name="Text Box 55">
            <a:extLst>
              <a:ext uri="{FF2B5EF4-FFF2-40B4-BE49-F238E27FC236}">
                <a16:creationId xmlns="" xmlns:a16="http://schemas.microsoft.com/office/drawing/2014/main" id="{89552633-BC2D-473C-B70C-8F043A285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1"/>
            <a:ext cx="266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Old Graph</a:t>
            </a:r>
          </a:p>
        </p:txBody>
      </p:sp>
      <p:sp>
        <p:nvSpPr>
          <p:cNvPr id="30776" name="Text Box 56">
            <a:extLst>
              <a:ext uri="{FF2B5EF4-FFF2-40B4-BE49-F238E27FC236}">
                <a16:creationId xmlns="" xmlns:a16="http://schemas.microsoft.com/office/drawing/2014/main" id="{E20F02EE-5757-46B0-AF0F-C640A15B1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57201"/>
            <a:ext cx="266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New Graph</a:t>
            </a:r>
          </a:p>
        </p:txBody>
      </p:sp>
      <p:sp>
        <p:nvSpPr>
          <p:cNvPr id="30777" name="Oval 57">
            <a:extLst>
              <a:ext uri="{FF2B5EF4-FFF2-40B4-BE49-F238E27FC236}">
                <a16:creationId xmlns="" xmlns:a16="http://schemas.microsoft.com/office/drawing/2014/main" id="{FAA6779D-D953-47C7-BD46-0B105B686F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0778" name="Oval 58">
            <a:extLst>
              <a:ext uri="{FF2B5EF4-FFF2-40B4-BE49-F238E27FC236}">
                <a16:creationId xmlns="" xmlns:a16="http://schemas.microsoft.com/office/drawing/2014/main" id="{6109AB23-8706-4932-AFE5-0E130A2BC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09627" name="AutoShape 59">
            <a:extLst>
              <a:ext uri="{FF2B5EF4-FFF2-40B4-BE49-F238E27FC236}">
                <a16:creationId xmlns="" xmlns:a16="http://schemas.microsoft.com/office/drawing/2014/main" id="{9DA21D2C-E042-4713-B82F-3AC20C06B927}"/>
              </a:ext>
            </a:extLst>
          </p:cNvPr>
          <p:cNvCxnSpPr>
            <a:cxnSpLocks noChangeShapeType="1"/>
            <a:stCxn id="30777" idx="6"/>
            <a:endCxn id="30778" idx="2"/>
          </p:cNvCxnSpPr>
          <p:nvPr/>
        </p:nvCxnSpPr>
        <p:spPr bwMode="auto">
          <a:xfrm>
            <a:off x="7086600" y="25146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80" name="Text Box 60">
            <a:extLst>
              <a:ext uri="{FF2B5EF4-FFF2-40B4-BE49-F238E27FC236}">
                <a16:creationId xmlns="" xmlns:a16="http://schemas.microsoft.com/office/drawing/2014/main" id="{39C7A98A-511B-4D7C-9574-FAE9DD084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286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30781" name="Oval 61">
            <a:extLst>
              <a:ext uri="{FF2B5EF4-FFF2-40B4-BE49-F238E27FC236}">
                <a16:creationId xmlns="" xmlns:a16="http://schemas.microsoft.com/office/drawing/2014/main" id="{6B736421-92EC-4A9C-8B78-DCEA806A6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0782" name="Oval 62">
            <a:extLst>
              <a:ext uri="{FF2B5EF4-FFF2-40B4-BE49-F238E27FC236}">
                <a16:creationId xmlns="" xmlns:a16="http://schemas.microsoft.com/office/drawing/2014/main" id="{1547BD0A-97B3-4762-B014-6FD8A125F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810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0783" name="Oval 63">
            <a:extLst>
              <a:ext uri="{FF2B5EF4-FFF2-40B4-BE49-F238E27FC236}">
                <a16:creationId xmlns="" xmlns:a16="http://schemas.microsoft.com/office/drawing/2014/main" id="{CB3F78E3-59EC-45E8-850D-F862F91F8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94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0784" name="Oval 64">
            <a:extLst>
              <a:ext uri="{FF2B5EF4-FFF2-40B4-BE49-F238E27FC236}">
                <a16:creationId xmlns="" xmlns:a16="http://schemas.microsoft.com/office/drawing/2014/main" id="{A529A0E0-9CB0-4BAA-9DAA-2F45AEB71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0785" name="Oval 65">
            <a:extLst>
              <a:ext uri="{FF2B5EF4-FFF2-40B4-BE49-F238E27FC236}">
                <a16:creationId xmlns="" xmlns:a16="http://schemas.microsoft.com/office/drawing/2014/main" id="{0D55B956-6442-45B8-9847-408B6A6FE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09634" name="AutoShape 66">
            <a:extLst>
              <a:ext uri="{FF2B5EF4-FFF2-40B4-BE49-F238E27FC236}">
                <a16:creationId xmlns="" xmlns:a16="http://schemas.microsoft.com/office/drawing/2014/main" id="{AB94D555-77AC-4EC6-AA17-63C0CF4B1E87}"/>
              </a:ext>
            </a:extLst>
          </p:cNvPr>
          <p:cNvCxnSpPr>
            <a:cxnSpLocks noChangeShapeType="1"/>
            <a:stCxn id="30777" idx="3"/>
            <a:endCxn id="30782" idx="7"/>
          </p:cNvCxnSpPr>
          <p:nvPr/>
        </p:nvCxnSpPr>
        <p:spPr bwMode="auto">
          <a:xfrm flipH="1">
            <a:off x="6029325" y="2676526"/>
            <a:ext cx="666750" cy="12001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635" name="AutoShape 67">
            <a:extLst>
              <a:ext uri="{FF2B5EF4-FFF2-40B4-BE49-F238E27FC236}">
                <a16:creationId xmlns="" xmlns:a16="http://schemas.microsoft.com/office/drawing/2014/main" id="{81833C83-83E3-4A16-A80C-1D7FF3587318}"/>
              </a:ext>
            </a:extLst>
          </p:cNvPr>
          <p:cNvCxnSpPr>
            <a:cxnSpLocks noChangeShapeType="1"/>
            <a:stCxn id="30782" idx="5"/>
            <a:endCxn id="30783" idx="1"/>
          </p:cNvCxnSpPr>
          <p:nvPr/>
        </p:nvCxnSpPr>
        <p:spPr bwMode="auto">
          <a:xfrm>
            <a:off x="6029325" y="4200526"/>
            <a:ext cx="819150" cy="1809751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636" name="AutoShape 68">
            <a:extLst>
              <a:ext uri="{FF2B5EF4-FFF2-40B4-BE49-F238E27FC236}">
                <a16:creationId xmlns="" xmlns:a16="http://schemas.microsoft.com/office/drawing/2014/main" id="{8307BF4B-CD6A-4E30-AB6B-2EFB9F4DB1EB}"/>
              </a:ext>
            </a:extLst>
          </p:cNvPr>
          <p:cNvCxnSpPr>
            <a:cxnSpLocks noChangeShapeType="1"/>
            <a:stCxn id="30783" idx="7"/>
            <a:endCxn id="30785" idx="4"/>
          </p:cNvCxnSpPr>
          <p:nvPr/>
        </p:nvCxnSpPr>
        <p:spPr bwMode="auto">
          <a:xfrm flipV="1">
            <a:off x="7172327" y="4724401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637" name="AutoShape 69">
            <a:extLst>
              <a:ext uri="{FF2B5EF4-FFF2-40B4-BE49-F238E27FC236}">
                <a16:creationId xmlns="" xmlns:a16="http://schemas.microsoft.com/office/drawing/2014/main" id="{074B657D-C6FA-4464-ACFE-26C01F2B953E}"/>
              </a:ext>
            </a:extLst>
          </p:cNvPr>
          <p:cNvCxnSpPr>
            <a:cxnSpLocks noChangeShapeType="1"/>
            <a:stCxn id="30784" idx="3"/>
            <a:endCxn id="30785" idx="7"/>
          </p:cNvCxnSpPr>
          <p:nvPr/>
        </p:nvCxnSpPr>
        <p:spPr bwMode="auto">
          <a:xfrm flipH="1">
            <a:off x="7781925" y="3667126"/>
            <a:ext cx="438150" cy="666751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638" name="AutoShape 70">
            <a:extLst>
              <a:ext uri="{FF2B5EF4-FFF2-40B4-BE49-F238E27FC236}">
                <a16:creationId xmlns="" xmlns:a16="http://schemas.microsoft.com/office/drawing/2014/main" id="{53C8C48B-D3A9-4C4F-BDCF-97936A672332}"/>
              </a:ext>
            </a:extLst>
          </p:cNvPr>
          <p:cNvCxnSpPr>
            <a:cxnSpLocks noChangeShapeType="1"/>
            <a:stCxn id="30781" idx="4"/>
            <a:endCxn id="30785" idx="0"/>
          </p:cNvCxnSpPr>
          <p:nvPr/>
        </p:nvCxnSpPr>
        <p:spPr bwMode="auto">
          <a:xfrm>
            <a:off x="7620000" y="3657600"/>
            <a:ext cx="0" cy="6096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639" name="AutoShape 71">
            <a:extLst>
              <a:ext uri="{FF2B5EF4-FFF2-40B4-BE49-F238E27FC236}">
                <a16:creationId xmlns="" xmlns:a16="http://schemas.microsoft.com/office/drawing/2014/main" id="{2E3FFD7E-4D71-4B32-A6CE-327C3F452B1A}"/>
              </a:ext>
            </a:extLst>
          </p:cNvPr>
          <p:cNvCxnSpPr>
            <a:cxnSpLocks noChangeShapeType="1"/>
            <a:stCxn id="30777" idx="4"/>
            <a:endCxn id="30783" idx="0"/>
          </p:cNvCxnSpPr>
          <p:nvPr/>
        </p:nvCxnSpPr>
        <p:spPr bwMode="auto">
          <a:xfrm>
            <a:off x="6858000" y="2743200"/>
            <a:ext cx="152400" cy="3200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640" name="AutoShape 72">
            <a:extLst>
              <a:ext uri="{FF2B5EF4-FFF2-40B4-BE49-F238E27FC236}">
                <a16:creationId xmlns="" xmlns:a16="http://schemas.microsoft.com/office/drawing/2014/main" id="{A11BDF34-97DB-4C50-BF53-7CF446725F4E}"/>
              </a:ext>
            </a:extLst>
          </p:cNvPr>
          <p:cNvCxnSpPr>
            <a:cxnSpLocks noChangeShapeType="1"/>
            <a:stCxn id="30778" idx="3"/>
            <a:endCxn id="30781" idx="7"/>
          </p:cNvCxnSpPr>
          <p:nvPr/>
        </p:nvCxnSpPr>
        <p:spPr bwMode="auto">
          <a:xfrm flipH="1">
            <a:off x="7781925" y="2676526"/>
            <a:ext cx="514350" cy="5905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641" name="AutoShape 73">
            <a:extLst>
              <a:ext uri="{FF2B5EF4-FFF2-40B4-BE49-F238E27FC236}">
                <a16:creationId xmlns="" xmlns:a16="http://schemas.microsoft.com/office/drawing/2014/main" id="{3BDD1C66-4AE0-4853-9A72-FA4EA8E4BF0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382000" y="27432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94" name="Oval 74">
            <a:extLst>
              <a:ext uri="{FF2B5EF4-FFF2-40B4-BE49-F238E27FC236}">
                <a16:creationId xmlns="" xmlns:a16="http://schemas.microsoft.com/office/drawing/2014/main" id="{BF8E47A5-12A2-4483-BD3D-34960014A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0795" name="Oval 75">
            <a:extLst>
              <a:ext uri="{FF2B5EF4-FFF2-40B4-BE49-F238E27FC236}">
                <a16:creationId xmlns="" xmlns:a16="http://schemas.microsoft.com/office/drawing/2014/main" id="{22EE53B0-0CC0-4402-BAE9-65B6C8C95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0796" name="Oval 76">
            <a:extLst>
              <a:ext uri="{FF2B5EF4-FFF2-40B4-BE49-F238E27FC236}">
                <a16:creationId xmlns="" xmlns:a16="http://schemas.microsoft.com/office/drawing/2014/main" id="{E4316809-9D1B-42D7-81D0-4DFC39E59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09645" name="AutoShape 77">
            <a:extLst>
              <a:ext uri="{FF2B5EF4-FFF2-40B4-BE49-F238E27FC236}">
                <a16:creationId xmlns="" xmlns:a16="http://schemas.microsoft.com/office/drawing/2014/main" id="{1AE5782A-942E-40BB-8AAC-329CDC7B02F5}"/>
              </a:ext>
            </a:extLst>
          </p:cNvPr>
          <p:cNvCxnSpPr>
            <a:cxnSpLocks noChangeShapeType="1"/>
            <a:stCxn id="30783" idx="6"/>
            <a:endCxn id="30794" idx="3"/>
          </p:cNvCxnSpPr>
          <p:nvPr/>
        </p:nvCxnSpPr>
        <p:spPr bwMode="auto">
          <a:xfrm flipV="1">
            <a:off x="7239002" y="56483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646" name="AutoShape 78">
            <a:extLst>
              <a:ext uri="{FF2B5EF4-FFF2-40B4-BE49-F238E27FC236}">
                <a16:creationId xmlns="" xmlns:a16="http://schemas.microsoft.com/office/drawing/2014/main" id="{11B9B55A-CE24-4667-9058-C1F4165C6DF5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172202" y="5867401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647" name="AutoShape 79">
            <a:extLst>
              <a:ext uri="{FF2B5EF4-FFF2-40B4-BE49-F238E27FC236}">
                <a16:creationId xmlns="" xmlns:a16="http://schemas.microsoft.com/office/drawing/2014/main" id="{50846BCE-622B-41D6-B13F-04D5786B0FFD}"/>
              </a:ext>
            </a:extLst>
          </p:cNvPr>
          <p:cNvCxnSpPr>
            <a:cxnSpLocks noChangeShapeType="1"/>
            <a:stCxn id="30782" idx="1"/>
            <a:endCxn id="30796" idx="5"/>
          </p:cNvCxnSpPr>
          <p:nvPr/>
        </p:nvCxnSpPr>
        <p:spPr bwMode="auto">
          <a:xfrm flipH="1" flipV="1">
            <a:off x="5419725" y="3514726"/>
            <a:ext cx="285750" cy="3619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648" name="AutoShape 80">
            <a:extLst>
              <a:ext uri="{FF2B5EF4-FFF2-40B4-BE49-F238E27FC236}">
                <a16:creationId xmlns="" xmlns:a16="http://schemas.microsoft.com/office/drawing/2014/main" id="{AFDF1F8D-2DEF-4132-BE90-6CBC53701929}"/>
              </a:ext>
            </a:extLst>
          </p:cNvPr>
          <p:cNvCxnSpPr>
            <a:cxnSpLocks noChangeShapeType="1"/>
            <a:stCxn id="30794" idx="1"/>
            <a:endCxn id="30785" idx="5"/>
          </p:cNvCxnSpPr>
          <p:nvPr/>
        </p:nvCxnSpPr>
        <p:spPr bwMode="auto">
          <a:xfrm flipH="1" flipV="1">
            <a:off x="7781925" y="4657726"/>
            <a:ext cx="438150" cy="6667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649" name="AutoShape 81">
            <a:extLst>
              <a:ext uri="{FF2B5EF4-FFF2-40B4-BE49-F238E27FC236}">
                <a16:creationId xmlns="" xmlns:a16="http://schemas.microsoft.com/office/drawing/2014/main" id="{7C693619-6F75-4B0A-9D77-1A90686884F9}"/>
              </a:ext>
            </a:extLst>
          </p:cNvPr>
          <p:cNvCxnSpPr>
            <a:cxnSpLocks noChangeShapeType="1"/>
            <a:stCxn id="30784" idx="4"/>
            <a:endCxn id="30794" idx="0"/>
          </p:cNvCxnSpPr>
          <p:nvPr/>
        </p:nvCxnSpPr>
        <p:spPr bwMode="auto">
          <a:xfrm>
            <a:off x="8382000" y="3733800"/>
            <a:ext cx="0" cy="15240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650" name="AutoShape 82">
            <a:extLst>
              <a:ext uri="{FF2B5EF4-FFF2-40B4-BE49-F238E27FC236}">
                <a16:creationId xmlns="" xmlns:a16="http://schemas.microsoft.com/office/drawing/2014/main" id="{FAA97163-BE65-45D8-AE4A-6D60E3CE0B80}"/>
              </a:ext>
            </a:extLst>
          </p:cNvPr>
          <p:cNvCxnSpPr>
            <a:cxnSpLocks noChangeShapeType="1"/>
            <a:stCxn id="30796" idx="7"/>
            <a:endCxn id="30777" idx="2"/>
          </p:cNvCxnSpPr>
          <p:nvPr/>
        </p:nvCxnSpPr>
        <p:spPr bwMode="auto">
          <a:xfrm flipV="1">
            <a:off x="5419727" y="2514601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03" name="Text Box 83">
            <a:extLst>
              <a:ext uri="{FF2B5EF4-FFF2-40B4-BE49-F238E27FC236}">
                <a16:creationId xmlns="" xmlns:a16="http://schemas.microsoft.com/office/drawing/2014/main" id="{9ABC94F3-2162-42D5-BA58-21CD12F11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429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30804" name="Text Box 84">
            <a:extLst>
              <a:ext uri="{FF2B5EF4-FFF2-40B4-BE49-F238E27FC236}">
                <a16:creationId xmlns="" xmlns:a16="http://schemas.microsoft.com/office/drawing/2014/main" id="{A12CD363-2D39-425D-B0EC-BF9655BC5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810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30805" name="Text Box 85">
            <a:extLst>
              <a:ext uri="{FF2B5EF4-FFF2-40B4-BE49-F238E27FC236}">
                <a16:creationId xmlns="" xmlns:a16="http://schemas.microsoft.com/office/drawing/2014/main" id="{C2D338C9-C026-482D-8F4A-75AA0B552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886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30806" name="Text Box 86">
            <a:extLst>
              <a:ext uri="{FF2B5EF4-FFF2-40B4-BE49-F238E27FC236}">
                <a16:creationId xmlns="" xmlns:a16="http://schemas.microsoft.com/office/drawing/2014/main" id="{CF6E107E-176D-4672-9A68-BFE4BF46D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743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30807" name="Text Box 87">
            <a:extLst>
              <a:ext uri="{FF2B5EF4-FFF2-40B4-BE49-F238E27FC236}">
                <a16:creationId xmlns="" xmlns:a16="http://schemas.microsoft.com/office/drawing/2014/main" id="{E63FA003-1783-41C2-BA25-8296D8D51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819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30808" name="Text Box 88">
            <a:extLst>
              <a:ext uri="{FF2B5EF4-FFF2-40B4-BE49-F238E27FC236}">
                <a16:creationId xmlns="" xmlns:a16="http://schemas.microsoft.com/office/drawing/2014/main" id="{BD81A530-DF3F-44E5-8EB4-63D93D943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724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30809" name="Text Box 89">
            <a:extLst>
              <a:ext uri="{FF2B5EF4-FFF2-40B4-BE49-F238E27FC236}">
                <a16:creationId xmlns="" xmlns:a16="http://schemas.microsoft.com/office/drawing/2014/main" id="{C67D70E8-309B-4DA0-AFBD-FE3375DB3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267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30810" name="Text Box 90">
            <a:extLst>
              <a:ext uri="{FF2B5EF4-FFF2-40B4-BE49-F238E27FC236}">
                <a16:creationId xmlns="" xmlns:a16="http://schemas.microsoft.com/office/drawing/2014/main" id="{877C01DC-0A5B-472C-BAA9-EE225B71C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867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30811" name="Text Box 91">
            <a:extLst>
              <a:ext uri="{FF2B5EF4-FFF2-40B4-BE49-F238E27FC236}">
                <a16:creationId xmlns="" xmlns:a16="http://schemas.microsoft.com/office/drawing/2014/main" id="{FE036419-26DE-4AE6-B767-372B08271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105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30812" name="Text Box 92">
            <a:extLst>
              <a:ext uri="{FF2B5EF4-FFF2-40B4-BE49-F238E27FC236}">
                <a16:creationId xmlns="" xmlns:a16="http://schemas.microsoft.com/office/drawing/2014/main" id="{9630B61B-A58F-4ABF-8695-798E49485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943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30813" name="Text Box 93">
            <a:extLst>
              <a:ext uri="{FF2B5EF4-FFF2-40B4-BE49-F238E27FC236}">
                <a16:creationId xmlns="" xmlns:a16="http://schemas.microsoft.com/office/drawing/2014/main" id="{57BF4EED-3866-42C6-87A6-28B5D1987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724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30814" name="Text Box 94">
            <a:extLst>
              <a:ext uri="{FF2B5EF4-FFF2-40B4-BE49-F238E27FC236}">
                <a16:creationId xmlns="" xmlns:a16="http://schemas.microsoft.com/office/drawing/2014/main" id="{FC4712C0-1DD5-4D6B-BC54-A2DA82BB0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724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6</a:t>
            </a:r>
          </a:p>
        </p:txBody>
      </p:sp>
      <p:sp>
        <p:nvSpPr>
          <p:cNvPr id="30815" name="Text Box 95">
            <a:extLst>
              <a:ext uri="{FF2B5EF4-FFF2-40B4-BE49-F238E27FC236}">
                <a16:creationId xmlns="" xmlns:a16="http://schemas.microsoft.com/office/drawing/2014/main" id="{6DADD2D7-AD96-4E38-A352-A083E2D75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590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30816" name="Text Box 96">
            <a:extLst>
              <a:ext uri="{FF2B5EF4-FFF2-40B4-BE49-F238E27FC236}">
                <a16:creationId xmlns="" xmlns:a16="http://schemas.microsoft.com/office/drawing/2014/main" id="{F7207B37-5FE1-4B8A-A0A9-7B51DDB0E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200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30817" name="Text Box 97">
            <a:extLst>
              <a:ext uri="{FF2B5EF4-FFF2-40B4-BE49-F238E27FC236}">
                <a16:creationId xmlns="" xmlns:a16="http://schemas.microsoft.com/office/drawing/2014/main" id="{47D08269-D905-4CAB-83AB-C8622744A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114801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10</a:t>
            </a:r>
          </a:p>
        </p:txBody>
      </p:sp>
      <p:sp>
        <p:nvSpPr>
          <p:cNvPr id="30818" name="Text Box 98">
            <a:extLst>
              <a:ext uri="{FF2B5EF4-FFF2-40B4-BE49-F238E27FC236}">
                <a16:creationId xmlns="" xmlns:a16="http://schemas.microsoft.com/office/drawing/2014/main" id="{4A4F7CB5-3448-4686-8713-D92502D08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200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30819" name="Text Box 99">
            <a:extLst>
              <a:ext uri="{FF2B5EF4-FFF2-40B4-BE49-F238E27FC236}">
                <a16:creationId xmlns="" xmlns:a16="http://schemas.microsoft.com/office/drawing/2014/main" id="{3B13837B-3553-4657-979F-E083DFE58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1" y="23622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30820" name="Text Box 100">
            <a:extLst>
              <a:ext uri="{FF2B5EF4-FFF2-40B4-BE49-F238E27FC236}">
                <a16:creationId xmlns="" xmlns:a16="http://schemas.microsoft.com/office/drawing/2014/main" id="{CC08B38B-8059-48EA-B923-F171FD5C0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1" y="23622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30821" name="Text Box 101">
            <a:extLst>
              <a:ext uri="{FF2B5EF4-FFF2-40B4-BE49-F238E27FC236}">
                <a16:creationId xmlns="" xmlns:a16="http://schemas.microsoft.com/office/drawing/2014/main" id="{06869CCC-0032-4919-AC50-1853F1BDD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8862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30822" name="Text Box 102">
            <a:extLst>
              <a:ext uri="{FF2B5EF4-FFF2-40B4-BE49-F238E27FC236}">
                <a16:creationId xmlns="" xmlns:a16="http://schemas.microsoft.com/office/drawing/2014/main" id="{A01D1738-7B7D-440A-8FD6-6FEFA152F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276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30823" name="Text Box 103">
            <a:extLst>
              <a:ext uri="{FF2B5EF4-FFF2-40B4-BE49-F238E27FC236}">
                <a16:creationId xmlns="" xmlns:a16="http://schemas.microsoft.com/office/drawing/2014/main" id="{7F8BAE26-BDB4-49F6-B01C-37F9935E5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1" y="33528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30824" name="Text Box 104">
            <a:extLst>
              <a:ext uri="{FF2B5EF4-FFF2-40B4-BE49-F238E27FC236}">
                <a16:creationId xmlns="" xmlns:a16="http://schemas.microsoft.com/office/drawing/2014/main" id="{1AF7EFE8-CB63-4B58-BAEA-D41021AAA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3434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30825" name="Text Box 105">
            <a:extLst>
              <a:ext uri="{FF2B5EF4-FFF2-40B4-BE49-F238E27FC236}">
                <a16:creationId xmlns="" xmlns:a16="http://schemas.microsoft.com/office/drawing/2014/main" id="{4C0E1BF6-5B1A-4227-98A7-B6B8EBC61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562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30826" name="Text Box 106">
            <a:extLst>
              <a:ext uri="{FF2B5EF4-FFF2-40B4-BE49-F238E27FC236}">
                <a16:creationId xmlns="" xmlns:a16="http://schemas.microsoft.com/office/drawing/2014/main" id="{583143A7-B597-483E-B603-1B4339762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53340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30827" name="Text Box 107">
            <a:extLst>
              <a:ext uri="{FF2B5EF4-FFF2-40B4-BE49-F238E27FC236}">
                <a16:creationId xmlns="" xmlns:a16="http://schemas.microsoft.com/office/drawing/2014/main" id="{3B4B23AB-CE0D-457A-9256-9B61D6278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60198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cxnSp>
        <p:nvCxnSpPr>
          <p:cNvPr id="109676" name="AutoShape 108">
            <a:extLst>
              <a:ext uri="{FF2B5EF4-FFF2-40B4-BE49-F238E27FC236}">
                <a16:creationId xmlns="" xmlns:a16="http://schemas.microsoft.com/office/drawing/2014/main" id="{75DF9806-AF2A-458E-A483-E568A6C6A4BA}"/>
              </a:ext>
            </a:extLst>
          </p:cNvPr>
          <p:cNvCxnSpPr>
            <a:cxnSpLocks noChangeShapeType="1"/>
            <a:stCxn id="30782" idx="4"/>
            <a:endCxn id="30795" idx="0"/>
          </p:cNvCxnSpPr>
          <p:nvPr/>
        </p:nvCxnSpPr>
        <p:spPr bwMode="auto">
          <a:xfrm>
            <a:off x="5867400" y="42672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Oval 2">
            <a:extLst>
              <a:ext uri="{FF2B5EF4-FFF2-40B4-BE49-F238E27FC236}">
                <a16:creationId xmlns="" xmlns:a16="http://schemas.microsoft.com/office/drawing/2014/main" id="{8FDCF95E-92E4-4E8F-AC59-9F5F78B655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1747" name="Oval 3">
            <a:extLst>
              <a:ext uri="{FF2B5EF4-FFF2-40B4-BE49-F238E27FC236}">
                <a16:creationId xmlns="" xmlns:a16="http://schemas.microsoft.com/office/drawing/2014/main" id="{394AC77B-90C7-4702-B90B-0E5648D09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10596" name="AutoShape 4">
            <a:extLst>
              <a:ext uri="{FF2B5EF4-FFF2-40B4-BE49-F238E27FC236}">
                <a16:creationId xmlns="" xmlns:a16="http://schemas.microsoft.com/office/drawing/2014/main" id="{937C2793-D0D8-4342-9DC3-CF4E54D3AC41}"/>
              </a:ext>
            </a:extLst>
          </p:cNvPr>
          <p:cNvCxnSpPr>
            <a:cxnSpLocks noChangeShapeType="1"/>
            <a:stCxn id="31746" idx="6"/>
            <a:endCxn id="31747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Text Box 5">
            <a:extLst>
              <a:ext uri="{FF2B5EF4-FFF2-40B4-BE49-F238E27FC236}">
                <a16:creationId xmlns="" xmlns:a16="http://schemas.microsoft.com/office/drawing/2014/main" id="{6A1E3E44-9631-4DE3-A39A-3DA367ECF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31750" name="Oval 6">
            <a:extLst>
              <a:ext uri="{FF2B5EF4-FFF2-40B4-BE49-F238E27FC236}">
                <a16:creationId xmlns="" xmlns:a16="http://schemas.microsoft.com/office/drawing/2014/main" id="{683B253E-C286-4B55-BCB8-F5130377A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1751" name="Oval 7">
            <a:extLst>
              <a:ext uri="{FF2B5EF4-FFF2-40B4-BE49-F238E27FC236}">
                <a16:creationId xmlns="" xmlns:a16="http://schemas.microsoft.com/office/drawing/2014/main" id="{E99D92CE-E006-44B0-AC9A-BCC0F0A08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1752" name="Oval 8">
            <a:extLst>
              <a:ext uri="{FF2B5EF4-FFF2-40B4-BE49-F238E27FC236}">
                <a16:creationId xmlns="" xmlns:a16="http://schemas.microsoft.com/office/drawing/2014/main" id="{D7DC7F90-A9AE-4421-8191-AB86B9727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1753" name="Oval 9">
            <a:extLst>
              <a:ext uri="{FF2B5EF4-FFF2-40B4-BE49-F238E27FC236}">
                <a16:creationId xmlns="" xmlns:a16="http://schemas.microsoft.com/office/drawing/2014/main" id="{26CAF05C-D406-477B-9D52-DF971E198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1754" name="Oval 10">
            <a:extLst>
              <a:ext uri="{FF2B5EF4-FFF2-40B4-BE49-F238E27FC236}">
                <a16:creationId xmlns="" xmlns:a16="http://schemas.microsoft.com/office/drawing/2014/main" id="{CAAED372-0669-4A22-9CF5-00546484C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10603" name="AutoShape 11">
            <a:extLst>
              <a:ext uri="{FF2B5EF4-FFF2-40B4-BE49-F238E27FC236}">
                <a16:creationId xmlns="" xmlns:a16="http://schemas.microsoft.com/office/drawing/2014/main" id="{E55F78E7-9286-4C30-BF4D-09114AB46C3C}"/>
              </a:ext>
            </a:extLst>
          </p:cNvPr>
          <p:cNvCxnSpPr>
            <a:cxnSpLocks noChangeShapeType="1"/>
            <a:stCxn id="31746" idx="3"/>
            <a:endCxn id="31751" idx="7"/>
          </p:cNvCxnSpPr>
          <p:nvPr/>
        </p:nvCxnSpPr>
        <p:spPr bwMode="auto">
          <a:xfrm flipH="1">
            <a:off x="1152525" y="2447926"/>
            <a:ext cx="666750" cy="12001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604" name="AutoShape 12">
            <a:extLst>
              <a:ext uri="{FF2B5EF4-FFF2-40B4-BE49-F238E27FC236}">
                <a16:creationId xmlns="" xmlns:a16="http://schemas.microsoft.com/office/drawing/2014/main" id="{9BBF9954-0819-4185-82C5-1E6A8E818196}"/>
              </a:ext>
            </a:extLst>
          </p:cNvPr>
          <p:cNvCxnSpPr>
            <a:cxnSpLocks noChangeShapeType="1"/>
            <a:stCxn id="31751" idx="5"/>
            <a:endCxn id="31752" idx="1"/>
          </p:cNvCxnSpPr>
          <p:nvPr/>
        </p:nvCxnSpPr>
        <p:spPr bwMode="auto">
          <a:xfrm>
            <a:off x="1152525" y="3971926"/>
            <a:ext cx="819150" cy="1809751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605" name="AutoShape 13">
            <a:extLst>
              <a:ext uri="{FF2B5EF4-FFF2-40B4-BE49-F238E27FC236}">
                <a16:creationId xmlns="" xmlns:a16="http://schemas.microsoft.com/office/drawing/2014/main" id="{19A0CA04-6B4E-4E6A-80BB-6234AD1459D9}"/>
              </a:ext>
            </a:extLst>
          </p:cNvPr>
          <p:cNvCxnSpPr>
            <a:cxnSpLocks noChangeShapeType="1"/>
            <a:stCxn id="31752" idx="7"/>
            <a:endCxn id="31754" idx="4"/>
          </p:cNvCxnSpPr>
          <p:nvPr/>
        </p:nvCxnSpPr>
        <p:spPr bwMode="auto">
          <a:xfrm flipV="1">
            <a:off x="2295527" y="4495801"/>
            <a:ext cx="447675" cy="12858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606" name="AutoShape 14">
            <a:extLst>
              <a:ext uri="{FF2B5EF4-FFF2-40B4-BE49-F238E27FC236}">
                <a16:creationId xmlns="" xmlns:a16="http://schemas.microsoft.com/office/drawing/2014/main" id="{24C5F54F-72DA-43B0-8474-C59661D9260D}"/>
              </a:ext>
            </a:extLst>
          </p:cNvPr>
          <p:cNvCxnSpPr>
            <a:cxnSpLocks noChangeShapeType="1"/>
            <a:stCxn id="31753" idx="3"/>
            <a:endCxn id="31754" idx="7"/>
          </p:cNvCxnSpPr>
          <p:nvPr/>
        </p:nvCxnSpPr>
        <p:spPr bwMode="auto">
          <a:xfrm flipH="1">
            <a:off x="2905125" y="3438526"/>
            <a:ext cx="438150" cy="6667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607" name="AutoShape 15">
            <a:extLst>
              <a:ext uri="{FF2B5EF4-FFF2-40B4-BE49-F238E27FC236}">
                <a16:creationId xmlns="" xmlns:a16="http://schemas.microsoft.com/office/drawing/2014/main" id="{5D2B9F1D-5C8B-42AA-BFE5-BE0C41286C49}"/>
              </a:ext>
            </a:extLst>
          </p:cNvPr>
          <p:cNvCxnSpPr>
            <a:cxnSpLocks noChangeShapeType="1"/>
            <a:stCxn id="31750" idx="4"/>
            <a:endCxn id="31754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608" name="AutoShape 16">
            <a:extLst>
              <a:ext uri="{FF2B5EF4-FFF2-40B4-BE49-F238E27FC236}">
                <a16:creationId xmlns="" xmlns:a16="http://schemas.microsoft.com/office/drawing/2014/main" id="{A1BD4822-2033-4247-AFC5-8872C8FFDBE6}"/>
              </a:ext>
            </a:extLst>
          </p:cNvPr>
          <p:cNvCxnSpPr>
            <a:cxnSpLocks noChangeShapeType="1"/>
            <a:stCxn id="31746" idx="4"/>
            <a:endCxn id="31752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609" name="AutoShape 17">
            <a:extLst>
              <a:ext uri="{FF2B5EF4-FFF2-40B4-BE49-F238E27FC236}">
                <a16:creationId xmlns="" xmlns:a16="http://schemas.microsoft.com/office/drawing/2014/main" id="{2CE22408-6DD7-46EC-A66A-FA6AB07EC6B6}"/>
              </a:ext>
            </a:extLst>
          </p:cNvPr>
          <p:cNvCxnSpPr>
            <a:cxnSpLocks noChangeShapeType="1"/>
            <a:stCxn id="31747" idx="3"/>
            <a:endCxn id="31750" idx="7"/>
          </p:cNvCxnSpPr>
          <p:nvPr/>
        </p:nvCxnSpPr>
        <p:spPr bwMode="auto">
          <a:xfrm flipH="1">
            <a:off x="2905125" y="2447926"/>
            <a:ext cx="514350" cy="5905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610" name="AutoShape 18">
            <a:extLst>
              <a:ext uri="{FF2B5EF4-FFF2-40B4-BE49-F238E27FC236}">
                <a16:creationId xmlns="" xmlns:a16="http://schemas.microsoft.com/office/drawing/2014/main" id="{E25F3748-EC85-47F1-A5C7-38526F7B80FF}"/>
              </a:ext>
            </a:extLst>
          </p:cNvPr>
          <p:cNvCxnSpPr>
            <a:cxnSpLocks noChangeShapeType="1"/>
            <a:stCxn id="31747" idx="4"/>
            <a:endCxn id="31753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3" name="Rectangle 19">
            <a:extLst>
              <a:ext uri="{FF2B5EF4-FFF2-40B4-BE49-F238E27FC236}">
                <a16:creationId xmlns="" xmlns:a16="http://schemas.microsoft.com/office/drawing/2014/main" id="{9B100527-EBD1-4F53-85BB-72445A90D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1764" name="Oval 20">
            <a:extLst>
              <a:ext uri="{FF2B5EF4-FFF2-40B4-BE49-F238E27FC236}">
                <a16:creationId xmlns="" xmlns:a16="http://schemas.microsoft.com/office/drawing/2014/main" id="{CEBE2327-6EFA-4A1D-BF2F-02C0F1C79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1765" name="Oval 21">
            <a:extLst>
              <a:ext uri="{FF2B5EF4-FFF2-40B4-BE49-F238E27FC236}">
                <a16:creationId xmlns="" xmlns:a16="http://schemas.microsoft.com/office/drawing/2014/main" id="{DFA422F8-CBD9-4CA5-B330-3DDFABD24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1766" name="Oval 22">
            <a:extLst>
              <a:ext uri="{FF2B5EF4-FFF2-40B4-BE49-F238E27FC236}">
                <a16:creationId xmlns="" xmlns:a16="http://schemas.microsoft.com/office/drawing/2014/main" id="{540A4ECA-9E3E-4B24-8821-D5221E368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10615" name="AutoShape 23">
            <a:extLst>
              <a:ext uri="{FF2B5EF4-FFF2-40B4-BE49-F238E27FC236}">
                <a16:creationId xmlns="" xmlns:a16="http://schemas.microsoft.com/office/drawing/2014/main" id="{074F9976-D893-484E-91FF-FC71CB59D76E}"/>
              </a:ext>
            </a:extLst>
          </p:cNvPr>
          <p:cNvCxnSpPr>
            <a:cxnSpLocks noChangeShapeType="1"/>
            <a:stCxn id="31752" idx="6"/>
            <a:endCxn id="31764" idx="3"/>
          </p:cNvCxnSpPr>
          <p:nvPr/>
        </p:nvCxnSpPr>
        <p:spPr bwMode="auto">
          <a:xfrm flipV="1">
            <a:off x="2362202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616" name="AutoShape 24">
            <a:extLst>
              <a:ext uri="{FF2B5EF4-FFF2-40B4-BE49-F238E27FC236}">
                <a16:creationId xmlns="" xmlns:a16="http://schemas.microsoft.com/office/drawing/2014/main" id="{55FAF72F-1CE3-4972-88E4-376565487E64}"/>
              </a:ext>
            </a:extLst>
          </p:cNvPr>
          <p:cNvCxnSpPr>
            <a:cxnSpLocks noChangeShapeType="1"/>
            <a:stCxn id="31752" idx="2"/>
            <a:endCxn id="31765" idx="5"/>
          </p:cNvCxnSpPr>
          <p:nvPr/>
        </p:nvCxnSpPr>
        <p:spPr bwMode="auto">
          <a:xfrm flipH="1" flipV="1">
            <a:off x="1304927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617" name="AutoShape 25">
            <a:extLst>
              <a:ext uri="{FF2B5EF4-FFF2-40B4-BE49-F238E27FC236}">
                <a16:creationId xmlns="" xmlns:a16="http://schemas.microsoft.com/office/drawing/2014/main" id="{658E8982-3D81-4101-ABCB-BF8A241EC879}"/>
              </a:ext>
            </a:extLst>
          </p:cNvPr>
          <p:cNvCxnSpPr>
            <a:cxnSpLocks noChangeShapeType="1"/>
            <a:stCxn id="31751" idx="1"/>
            <a:endCxn id="31766" idx="5"/>
          </p:cNvCxnSpPr>
          <p:nvPr/>
        </p:nvCxnSpPr>
        <p:spPr bwMode="auto">
          <a:xfrm flipH="1" flipV="1">
            <a:off x="542925" y="3286126"/>
            <a:ext cx="285750" cy="3619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618" name="AutoShape 26">
            <a:extLst>
              <a:ext uri="{FF2B5EF4-FFF2-40B4-BE49-F238E27FC236}">
                <a16:creationId xmlns="" xmlns:a16="http://schemas.microsoft.com/office/drawing/2014/main" id="{6064A352-7C11-42BD-846F-3392AEE2ED01}"/>
              </a:ext>
            </a:extLst>
          </p:cNvPr>
          <p:cNvCxnSpPr>
            <a:cxnSpLocks noChangeShapeType="1"/>
            <a:stCxn id="31764" idx="1"/>
            <a:endCxn id="31754" idx="5"/>
          </p:cNvCxnSpPr>
          <p:nvPr/>
        </p:nvCxnSpPr>
        <p:spPr bwMode="auto">
          <a:xfrm flipH="1" flipV="1">
            <a:off x="2905125" y="4429126"/>
            <a:ext cx="438150" cy="666751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619" name="AutoShape 27">
            <a:extLst>
              <a:ext uri="{FF2B5EF4-FFF2-40B4-BE49-F238E27FC236}">
                <a16:creationId xmlns="" xmlns:a16="http://schemas.microsoft.com/office/drawing/2014/main" id="{5C71B87B-25BE-4DC9-8F06-A1412930BA8F}"/>
              </a:ext>
            </a:extLst>
          </p:cNvPr>
          <p:cNvCxnSpPr>
            <a:cxnSpLocks noChangeShapeType="1"/>
            <a:stCxn id="31753" idx="4"/>
            <a:endCxn id="31764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620" name="AutoShape 28">
            <a:extLst>
              <a:ext uri="{FF2B5EF4-FFF2-40B4-BE49-F238E27FC236}">
                <a16:creationId xmlns="" xmlns:a16="http://schemas.microsoft.com/office/drawing/2014/main" id="{23743F26-9DAC-4BB1-BA4F-08E8CE41124B}"/>
              </a:ext>
            </a:extLst>
          </p:cNvPr>
          <p:cNvCxnSpPr>
            <a:cxnSpLocks noChangeShapeType="1"/>
            <a:stCxn id="31766" idx="7"/>
            <a:endCxn id="31746" idx="2"/>
          </p:cNvCxnSpPr>
          <p:nvPr/>
        </p:nvCxnSpPr>
        <p:spPr bwMode="auto">
          <a:xfrm flipV="1">
            <a:off x="542927" y="2286001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3" name="Text Box 29">
            <a:extLst>
              <a:ext uri="{FF2B5EF4-FFF2-40B4-BE49-F238E27FC236}">
                <a16:creationId xmlns="" xmlns:a16="http://schemas.microsoft.com/office/drawing/2014/main" id="{D361CF8B-335F-467D-BD52-33729B092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31774" name="Text Box 30">
            <a:extLst>
              <a:ext uri="{FF2B5EF4-FFF2-40B4-BE49-F238E27FC236}">
                <a16:creationId xmlns="" xmlns:a16="http://schemas.microsoft.com/office/drawing/2014/main" id="{33FCF802-6857-44D1-BDBB-182FE33F3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31775" name="Text Box 31">
            <a:extLst>
              <a:ext uri="{FF2B5EF4-FFF2-40B4-BE49-F238E27FC236}">
                <a16:creationId xmlns="" xmlns:a16="http://schemas.microsoft.com/office/drawing/2014/main" id="{30039458-48D8-4D90-9959-B10197D91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657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31776" name="Text Box 32">
            <a:extLst>
              <a:ext uri="{FF2B5EF4-FFF2-40B4-BE49-F238E27FC236}">
                <a16:creationId xmlns="" xmlns:a16="http://schemas.microsoft.com/office/drawing/2014/main" id="{057B27B5-F75F-4524-B841-C049961D7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14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31777" name="Text Box 33">
            <a:extLst>
              <a:ext uri="{FF2B5EF4-FFF2-40B4-BE49-F238E27FC236}">
                <a16:creationId xmlns="" xmlns:a16="http://schemas.microsoft.com/office/drawing/2014/main" id="{CC972B45-FDA2-4CD4-99BE-660BF8E38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90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31778" name="Text Box 34">
            <a:extLst>
              <a:ext uri="{FF2B5EF4-FFF2-40B4-BE49-F238E27FC236}">
                <a16:creationId xmlns="" xmlns:a16="http://schemas.microsoft.com/office/drawing/2014/main" id="{C9E6BAB9-4C43-4DB8-A04D-C9D572C20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31779" name="Text Box 35">
            <a:extLst>
              <a:ext uri="{FF2B5EF4-FFF2-40B4-BE49-F238E27FC236}">
                <a16:creationId xmlns="" xmlns:a16="http://schemas.microsoft.com/office/drawing/2014/main" id="{1255D705-7422-4704-BE86-C0D7C3B65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38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31780" name="Text Box 36">
            <a:extLst>
              <a:ext uri="{FF2B5EF4-FFF2-40B4-BE49-F238E27FC236}">
                <a16:creationId xmlns="" xmlns:a16="http://schemas.microsoft.com/office/drawing/2014/main" id="{F1FC4A8D-1910-4A1B-8C4C-44BE1A2E7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638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31781" name="Text Box 37">
            <a:extLst>
              <a:ext uri="{FF2B5EF4-FFF2-40B4-BE49-F238E27FC236}">
                <a16:creationId xmlns="" xmlns:a16="http://schemas.microsoft.com/office/drawing/2014/main" id="{467978D5-32A1-4CAD-8C66-D3BB214F0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76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31782" name="Text Box 38">
            <a:extLst>
              <a:ext uri="{FF2B5EF4-FFF2-40B4-BE49-F238E27FC236}">
                <a16:creationId xmlns="" xmlns:a16="http://schemas.microsoft.com/office/drawing/2014/main" id="{843390EB-6C83-4D11-86AB-A3826A5B4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715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31783" name="Text Box 39">
            <a:extLst>
              <a:ext uri="{FF2B5EF4-FFF2-40B4-BE49-F238E27FC236}">
                <a16:creationId xmlns="" xmlns:a16="http://schemas.microsoft.com/office/drawing/2014/main" id="{1BF3B75D-5D10-41D1-9103-C58926A85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31784" name="Text Box 40">
            <a:extLst>
              <a:ext uri="{FF2B5EF4-FFF2-40B4-BE49-F238E27FC236}">
                <a16:creationId xmlns="" xmlns:a16="http://schemas.microsoft.com/office/drawing/2014/main" id="{09891CCC-90B9-4DAB-9554-C5C21C495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6</a:t>
            </a:r>
          </a:p>
        </p:txBody>
      </p:sp>
      <p:sp>
        <p:nvSpPr>
          <p:cNvPr id="31785" name="Text Box 41">
            <a:extLst>
              <a:ext uri="{FF2B5EF4-FFF2-40B4-BE49-F238E27FC236}">
                <a16:creationId xmlns="" xmlns:a16="http://schemas.microsoft.com/office/drawing/2014/main" id="{D904930C-7B76-4B65-B91E-E4951AC01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62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31786" name="Text Box 42">
            <a:extLst>
              <a:ext uri="{FF2B5EF4-FFF2-40B4-BE49-F238E27FC236}">
                <a16:creationId xmlns="" xmlns:a16="http://schemas.microsoft.com/office/drawing/2014/main" id="{377BAA9B-F3D1-48DE-9765-0153BAC91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971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31787" name="Text Box 43">
            <a:extLst>
              <a:ext uri="{FF2B5EF4-FFF2-40B4-BE49-F238E27FC236}">
                <a16:creationId xmlns="" xmlns:a16="http://schemas.microsoft.com/office/drawing/2014/main" id="{C635D9A7-D3CC-479A-B8CE-6C5891DF8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86201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10</a:t>
            </a:r>
          </a:p>
        </p:txBody>
      </p:sp>
      <p:sp>
        <p:nvSpPr>
          <p:cNvPr id="31788" name="Text Box 44">
            <a:extLst>
              <a:ext uri="{FF2B5EF4-FFF2-40B4-BE49-F238E27FC236}">
                <a16:creationId xmlns="" xmlns:a16="http://schemas.microsoft.com/office/drawing/2014/main" id="{55AE188D-E395-49E3-B2BD-AD3CE3FBC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31789" name="Text Box 45">
            <a:extLst>
              <a:ext uri="{FF2B5EF4-FFF2-40B4-BE49-F238E27FC236}">
                <a16:creationId xmlns="" xmlns:a16="http://schemas.microsoft.com/office/drawing/2014/main" id="{6A8DF330-F7C7-48A9-9AA3-3B8831BC7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2133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31790" name="Text Box 46">
            <a:extLst>
              <a:ext uri="{FF2B5EF4-FFF2-40B4-BE49-F238E27FC236}">
                <a16:creationId xmlns="" xmlns:a16="http://schemas.microsoft.com/office/drawing/2014/main" id="{25A82F08-156A-4355-B682-206F30DD1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1" y="2133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31791" name="Text Box 47">
            <a:extLst>
              <a:ext uri="{FF2B5EF4-FFF2-40B4-BE49-F238E27FC236}">
                <a16:creationId xmlns="" xmlns:a16="http://schemas.microsoft.com/office/drawing/2014/main" id="{CF1C2078-469C-4C20-99EC-16D72F898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7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31792" name="Text Box 48">
            <a:extLst>
              <a:ext uri="{FF2B5EF4-FFF2-40B4-BE49-F238E27FC236}">
                <a16:creationId xmlns="" xmlns:a16="http://schemas.microsoft.com/office/drawing/2014/main" id="{A140AC11-E04A-49A8-956C-441C5F2E3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31793" name="Text Box 49">
            <a:extLst>
              <a:ext uri="{FF2B5EF4-FFF2-40B4-BE49-F238E27FC236}">
                <a16:creationId xmlns="" xmlns:a16="http://schemas.microsoft.com/office/drawing/2014/main" id="{3CAB9EC7-C9E3-4389-9F45-DBA931253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1" y="31242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31794" name="Text Box 50">
            <a:extLst>
              <a:ext uri="{FF2B5EF4-FFF2-40B4-BE49-F238E27FC236}">
                <a16:creationId xmlns="" xmlns:a16="http://schemas.microsoft.com/office/drawing/2014/main" id="{BC5CDD4D-FBF9-432A-A7A4-3523A8BE4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31795" name="Text Box 51">
            <a:extLst>
              <a:ext uri="{FF2B5EF4-FFF2-40B4-BE49-F238E27FC236}">
                <a16:creationId xmlns="" xmlns:a16="http://schemas.microsoft.com/office/drawing/2014/main" id="{0E7A3286-1BEA-416C-881E-F917ABB0A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31796" name="Text Box 52">
            <a:extLst>
              <a:ext uri="{FF2B5EF4-FFF2-40B4-BE49-F238E27FC236}">
                <a16:creationId xmlns="" xmlns:a16="http://schemas.microsoft.com/office/drawing/2014/main" id="{249D1C01-2F14-473E-8CF8-0B4423759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05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31797" name="Text Box 53">
            <a:extLst>
              <a:ext uri="{FF2B5EF4-FFF2-40B4-BE49-F238E27FC236}">
                <a16:creationId xmlns="" xmlns:a16="http://schemas.microsoft.com/office/drawing/2014/main" id="{7C142660-BE02-4987-B4D1-CADAADD98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912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cxnSp>
        <p:nvCxnSpPr>
          <p:cNvPr id="110646" name="AutoShape 54">
            <a:extLst>
              <a:ext uri="{FF2B5EF4-FFF2-40B4-BE49-F238E27FC236}">
                <a16:creationId xmlns="" xmlns:a16="http://schemas.microsoft.com/office/drawing/2014/main" id="{49C0FCE9-87B1-4BB5-B275-A0B281F65210}"/>
              </a:ext>
            </a:extLst>
          </p:cNvPr>
          <p:cNvCxnSpPr>
            <a:cxnSpLocks noChangeShapeType="1"/>
            <a:stCxn id="31751" idx="4"/>
            <a:endCxn id="31765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99" name="Text Box 55">
            <a:extLst>
              <a:ext uri="{FF2B5EF4-FFF2-40B4-BE49-F238E27FC236}">
                <a16:creationId xmlns="" xmlns:a16="http://schemas.microsoft.com/office/drawing/2014/main" id="{24A4D244-EC1E-41BE-8AA1-C488AD040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1"/>
            <a:ext cx="266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Old Graph</a:t>
            </a:r>
          </a:p>
        </p:txBody>
      </p:sp>
      <p:sp>
        <p:nvSpPr>
          <p:cNvPr id="31800" name="Text Box 56">
            <a:extLst>
              <a:ext uri="{FF2B5EF4-FFF2-40B4-BE49-F238E27FC236}">
                <a16:creationId xmlns="" xmlns:a16="http://schemas.microsoft.com/office/drawing/2014/main" id="{F0D9BE2F-8755-48C0-8E28-2AC148992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57201"/>
            <a:ext cx="266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New Graph</a:t>
            </a:r>
          </a:p>
        </p:txBody>
      </p:sp>
      <p:sp>
        <p:nvSpPr>
          <p:cNvPr id="31801" name="Oval 57">
            <a:extLst>
              <a:ext uri="{FF2B5EF4-FFF2-40B4-BE49-F238E27FC236}">
                <a16:creationId xmlns="" xmlns:a16="http://schemas.microsoft.com/office/drawing/2014/main" id="{2553B0A8-55A8-44B7-AD5E-05CBF19500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1802" name="Oval 58">
            <a:extLst>
              <a:ext uri="{FF2B5EF4-FFF2-40B4-BE49-F238E27FC236}">
                <a16:creationId xmlns="" xmlns:a16="http://schemas.microsoft.com/office/drawing/2014/main" id="{714A0190-F88C-47A5-AC92-A3DCCF3A8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10651" name="AutoShape 59">
            <a:extLst>
              <a:ext uri="{FF2B5EF4-FFF2-40B4-BE49-F238E27FC236}">
                <a16:creationId xmlns="" xmlns:a16="http://schemas.microsoft.com/office/drawing/2014/main" id="{47506897-FEA4-4E0B-B58E-4441B41B4B59}"/>
              </a:ext>
            </a:extLst>
          </p:cNvPr>
          <p:cNvCxnSpPr>
            <a:cxnSpLocks noChangeShapeType="1"/>
            <a:stCxn id="31801" idx="6"/>
            <a:endCxn id="31802" idx="2"/>
          </p:cNvCxnSpPr>
          <p:nvPr/>
        </p:nvCxnSpPr>
        <p:spPr bwMode="auto">
          <a:xfrm>
            <a:off x="7086600" y="25146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04" name="Text Box 60">
            <a:extLst>
              <a:ext uri="{FF2B5EF4-FFF2-40B4-BE49-F238E27FC236}">
                <a16:creationId xmlns="" xmlns:a16="http://schemas.microsoft.com/office/drawing/2014/main" id="{C7BAC9FC-0D4C-4BDD-8B89-F7466FBA9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286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31805" name="Oval 61">
            <a:extLst>
              <a:ext uri="{FF2B5EF4-FFF2-40B4-BE49-F238E27FC236}">
                <a16:creationId xmlns="" xmlns:a16="http://schemas.microsoft.com/office/drawing/2014/main" id="{05B2429F-593F-422F-B157-3E1962C3A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1806" name="Oval 62">
            <a:extLst>
              <a:ext uri="{FF2B5EF4-FFF2-40B4-BE49-F238E27FC236}">
                <a16:creationId xmlns="" xmlns:a16="http://schemas.microsoft.com/office/drawing/2014/main" id="{A3ACB9EB-ABD4-46F9-B345-FDE299AFC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810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1807" name="Oval 63">
            <a:extLst>
              <a:ext uri="{FF2B5EF4-FFF2-40B4-BE49-F238E27FC236}">
                <a16:creationId xmlns="" xmlns:a16="http://schemas.microsoft.com/office/drawing/2014/main" id="{8702DF50-50CD-491A-908E-78F274DB9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94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1808" name="Oval 64">
            <a:extLst>
              <a:ext uri="{FF2B5EF4-FFF2-40B4-BE49-F238E27FC236}">
                <a16:creationId xmlns="" xmlns:a16="http://schemas.microsoft.com/office/drawing/2014/main" id="{EA0066F2-D61D-42D4-9A2C-132D89A80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1809" name="Oval 65">
            <a:extLst>
              <a:ext uri="{FF2B5EF4-FFF2-40B4-BE49-F238E27FC236}">
                <a16:creationId xmlns="" xmlns:a16="http://schemas.microsoft.com/office/drawing/2014/main" id="{7332453F-6F74-408C-BF7B-096EBE529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10658" name="AutoShape 66">
            <a:extLst>
              <a:ext uri="{FF2B5EF4-FFF2-40B4-BE49-F238E27FC236}">
                <a16:creationId xmlns="" xmlns:a16="http://schemas.microsoft.com/office/drawing/2014/main" id="{4F411A8B-4FC0-4C28-85C1-DF29025AD601}"/>
              </a:ext>
            </a:extLst>
          </p:cNvPr>
          <p:cNvCxnSpPr>
            <a:cxnSpLocks noChangeShapeType="1"/>
            <a:stCxn id="31801" idx="3"/>
            <a:endCxn id="31806" idx="7"/>
          </p:cNvCxnSpPr>
          <p:nvPr/>
        </p:nvCxnSpPr>
        <p:spPr bwMode="auto">
          <a:xfrm flipH="1">
            <a:off x="6029325" y="2676526"/>
            <a:ext cx="666750" cy="12001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659" name="AutoShape 67">
            <a:extLst>
              <a:ext uri="{FF2B5EF4-FFF2-40B4-BE49-F238E27FC236}">
                <a16:creationId xmlns="" xmlns:a16="http://schemas.microsoft.com/office/drawing/2014/main" id="{A06D7595-1001-4BD9-B144-BC4502A82B03}"/>
              </a:ext>
            </a:extLst>
          </p:cNvPr>
          <p:cNvCxnSpPr>
            <a:cxnSpLocks noChangeShapeType="1"/>
            <a:stCxn id="31806" idx="5"/>
            <a:endCxn id="31807" idx="1"/>
          </p:cNvCxnSpPr>
          <p:nvPr/>
        </p:nvCxnSpPr>
        <p:spPr bwMode="auto">
          <a:xfrm>
            <a:off x="6029325" y="4200526"/>
            <a:ext cx="819150" cy="1809751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660" name="AutoShape 68">
            <a:extLst>
              <a:ext uri="{FF2B5EF4-FFF2-40B4-BE49-F238E27FC236}">
                <a16:creationId xmlns="" xmlns:a16="http://schemas.microsoft.com/office/drawing/2014/main" id="{957F656C-F48B-4636-996F-20AABC487B1A}"/>
              </a:ext>
            </a:extLst>
          </p:cNvPr>
          <p:cNvCxnSpPr>
            <a:cxnSpLocks noChangeShapeType="1"/>
            <a:stCxn id="31807" idx="7"/>
            <a:endCxn id="31809" idx="4"/>
          </p:cNvCxnSpPr>
          <p:nvPr/>
        </p:nvCxnSpPr>
        <p:spPr bwMode="auto">
          <a:xfrm flipV="1">
            <a:off x="7172327" y="4724401"/>
            <a:ext cx="447675" cy="12858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661" name="AutoShape 69">
            <a:extLst>
              <a:ext uri="{FF2B5EF4-FFF2-40B4-BE49-F238E27FC236}">
                <a16:creationId xmlns="" xmlns:a16="http://schemas.microsoft.com/office/drawing/2014/main" id="{3D759BAE-AFC7-41C6-A6C8-FB092066FD26}"/>
              </a:ext>
            </a:extLst>
          </p:cNvPr>
          <p:cNvCxnSpPr>
            <a:cxnSpLocks noChangeShapeType="1"/>
            <a:stCxn id="31808" idx="3"/>
            <a:endCxn id="31809" idx="7"/>
          </p:cNvCxnSpPr>
          <p:nvPr/>
        </p:nvCxnSpPr>
        <p:spPr bwMode="auto">
          <a:xfrm flipH="1">
            <a:off x="7781925" y="3667126"/>
            <a:ext cx="438150" cy="6667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662" name="AutoShape 70">
            <a:extLst>
              <a:ext uri="{FF2B5EF4-FFF2-40B4-BE49-F238E27FC236}">
                <a16:creationId xmlns="" xmlns:a16="http://schemas.microsoft.com/office/drawing/2014/main" id="{B44BE796-3060-4D4D-8C4E-A5446EC32C13}"/>
              </a:ext>
            </a:extLst>
          </p:cNvPr>
          <p:cNvCxnSpPr>
            <a:cxnSpLocks noChangeShapeType="1"/>
            <a:stCxn id="31805" idx="4"/>
            <a:endCxn id="31809" idx="0"/>
          </p:cNvCxnSpPr>
          <p:nvPr/>
        </p:nvCxnSpPr>
        <p:spPr bwMode="auto">
          <a:xfrm>
            <a:off x="7620000" y="36576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663" name="AutoShape 71">
            <a:extLst>
              <a:ext uri="{FF2B5EF4-FFF2-40B4-BE49-F238E27FC236}">
                <a16:creationId xmlns="" xmlns:a16="http://schemas.microsoft.com/office/drawing/2014/main" id="{6BF0852C-1B7F-43CF-83CF-5EF924D89964}"/>
              </a:ext>
            </a:extLst>
          </p:cNvPr>
          <p:cNvCxnSpPr>
            <a:cxnSpLocks noChangeShapeType="1"/>
            <a:stCxn id="31801" idx="4"/>
            <a:endCxn id="31807" idx="0"/>
          </p:cNvCxnSpPr>
          <p:nvPr/>
        </p:nvCxnSpPr>
        <p:spPr bwMode="auto">
          <a:xfrm>
            <a:off x="6858000" y="2743200"/>
            <a:ext cx="152400" cy="3200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664" name="AutoShape 72">
            <a:extLst>
              <a:ext uri="{FF2B5EF4-FFF2-40B4-BE49-F238E27FC236}">
                <a16:creationId xmlns="" xmlns:a16="http://schemas.microsoft.com/office/drawing/2014/main" id="{555A461F-BA97-4B9B-A432-4BD630BDDAE4}"/>
              </a:ext>
            </a:extLst>
          </p:cNvPr>
          <p:cNvCxnSpPr>
            <a:cxnSpLocks noChangeShapeType="1"/>
            <a:stCxn id="31802" idx="3"/>
            <a:endCxn id="31805" idx="7"/>
          </p:cNvCxnSpPr>
          <p:nvPr/>
        </p:nvCxnSpPr>
        <p:spPr bwMode="auto">
          <a:xfrm flipH="1">
            <a:off x="7781925" y="2676526"/>
            <a:ext cx="514350" cy="5905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665" name="AutoShape 73">
            <a:extLst>
              <a:ext uri="{FF2B5EF4-FFF2-40B4-BE49-F238E27FC236}">
                <a16:creationId xmlns="" xmlns:a16="http://schemas.microsoft.com/office/drawing/2014/main" id="{64C75135-A83F-40AA-82B6-73BEAD44E84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382000" y="27432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18" name="Oval 74">
            <a:extLst>
              <a:ext uri="{FF2B5EF4-FFF2-40B4-BE49-F238E27FC236}">
                <a16:creationId xmlns="" xmlns:a16="http://schemas.microsoft.com/office/drawing/2014/main" id="{0199B115-1353-4566-809D-72B8E2533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1819" name="Oval 75">
            <a:extLst>
              <a:ext uri="{FF2B5EF4-FFF2-40B4-BE49-F238E27FC236}">
                <a16:creationId xmlns="" xmlns:a16="http://schemas.microsoft.com/office/drawing/2014/main" id="{7C710E72-6154-43AE-AA20-44F3DEB69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1820" name="Oval 76">
            <a:extLst>
              <a:ext uri="{FF2B5EF4-FFF2-40B4-BE49-F238E27FC236}">
                <a16:creationId xmlns="" xmlns:a16="http://schemas.microsoft.com/office/drawing/2014/main" id="{7444380D-CE13-4E42-AB48-8DA613872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10669" name="AutoShape 77">
            <a:extLst>
              <a:ext uri="{FF2B5EF4-FFF2-40B4-BE49-F238E27FC236}">
                <a16:creationId xmlns="" xmlns:a16="http://schemas.microsoft.com/office/drawing/2014/main" id="{A751E7C8-EB0C-4063-9788-5B3DFB0AA3AE}"/>
              </a:ext>
            </a:extLst>
          </p:cNvPr>
          <p:cNvCxnSpPr>
            <a:cxnSpLocks noChangeShapeType="1"/>
            <a:stCxn id="31807" idx="6"/>
            <a:endCxn id="31818" idx="3"/>
          </p:cNvCxnSpPr>
          <p:nvPr/>
        </p:nvCxnSpPr>
        <p:spPr bwMode="auto">
          <a:xfrm flipV="1">
            <a:off x="7239002" y="56483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670" name="AutoShape 78">
            <a:extLst>
              <a:ext uri="{FF2B5EF4-FFF2-40B4-BE49-F238E27FC236}">
                <a16:creationId xmlns="" xmlns:a16="http://schemas.microsoft.com/office/drawing/2014/main" id="{F86F046C-5D88-4634-AB1F-E8ECD6A6080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172202" y="5867401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671" name="AutoShape 79">
            <a:extLst>
              <a:ext uri="{FF2B5EF4-FFF2-40B4-BE49-F238E27FC236}">
                <a16:creationId xmlns="" xmlns:a16="http://schemas.microsoft.com/office/drawing/2014/main" id="{48DA132A-A2E5-49AA-A567-B34AAF246A9F}"/>
              </a:ext>
            </a:extLst>
          </p:cNvPr>
          <p:cNvCxnSpPr>
            <a:cxnSpLocks noChangeShapeType="1"/>
            <a:stCxn id="31806" idx="1"/>
            <a:endCxn id="31820" idx="5"/>
          </p:cNvCxnSpPr>
          <p:nvPr/>
        </p:nvCxnSpPr>
        <p:spPr bwMode="auto">
          <a:xfrm flipH="1" flipV="1">
            <a:off x="5419725" y="3514726"/>
            <a:ext cx="285750" cy="3619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672" name="AutoShape 80">
            <a:extLst>
              <a:ext uri="{FF2B5EF4-FFF2-40B4-BE49-F238E27FC236}">
                <a16:creationId xmlns="" xmlns:a16="http://schemas.microsoft.com/office/drawing/2014/main" id="{095B7401-DC28-402F-9596-2C8417604088}"/>
              </a:ext>
            </a:extLst>
          </p:cNvPr>
          <p:cNvCxnSpPr>
            <a:cxnSpLocks noChangeShapeType="1"/>
            <a:stCxn id="31818" idx="1"/>
            <a:endCxn id="31809" idx="5"/>
          </p:cNvCxnSpPr>
          <p:nvPr/>
        </p:nvCxnSpPr>
        <p:spPr bwMode="auto">
          <a:xfrm flipH="1" flipV="1">
            <a:off x="7781925" y="4657726"/>
            <a:ext cx="438150" cy="666751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673" name="AutoShape 81">
            <a:extLst>
              <a:ext uri="{FF2B5EF4-FFF2-40B4-BE49-F238E27FC236}">
                <a16:creationId xmlns="" xmlns:a16="http://schemas.microsoft.com/office/drawing/2014/main" id="{3A3319B8-19F3-4FAE-85DF-4296CDB80009}"/>
              </a:ext>
            </a:extLst>
          </p:cNvPr>
          <p:cNvCxnSpPr>
            <a:cxnSpLocks noChangeShapeType="1"/>
            <a:stCxn id="31808" idx="4"/>
            <a:endCxn id="31818" idx="0"/>
          </p:cNvCxnSpPr>
          <p:nvPr/>
        </p:nvCxnSpPr>
        <p:spPr bwMode="auto">
          <a:xfrm>
            <a:off x="8382000" y="3733800"/>
            <a:ext cx="0" cy="15240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674" name="AutoShape 82">
            <a:extLst>
              <a:ext uri="{FF2B5EF4-FFF2-40B4-BE49-F238E27FC236}">
                <a16:creationId xmlns="" xmlns:a16="http://schemas.microsoft.com/office/drawing/2014/main" id="{05B98C8D-18F9-4876-A9FE-3C803361FEDF}"/>
              </a:ext>
            </a:extLst>
          </p:cNvPr>
          <p:cNvCxnSpPr>
            <a:cxnSpLocks noChangeShapeType="1"/>
            <a:stCxn id="31820" idx="7"/>
            <a:endCxn id="31801" idx="2"/>
          </p:cNvCxnSpPr>
          <p:nvPr/>
        </p:nvCxnSpPr>
        <p:spPr bwMode="auto">
          <a:xfrm flipV="1">
            <a:off x="5419727" y="2514601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27" name="Text Box 83">
            <a:extLst>
              <a:ext uri="{FF2B5EF4-FFF2-40B4-BE49-F238E27FC236}">
                <a16:creationId xmlns="" xmlns:a16="http://schemas.microsoft.com/office/drawing/2014/main" id="{E470E6DB-0217-4593-815D-AFCA423AA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429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31828" name="Text Box 84">
            <a:extLst>
              <a:ext uri="{FF2B5EF4-FFF2-40B4-BE49-F238E27FC236}">
                <a16:creationId xmlns="" xmlns:a16="http://schemas.microsoft.com/office/drawing/2014/main" id="{9073CF3F-E045-442A-BA2C-D25BEC5E3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810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31829" name="Text Box 85">
            <a:extLst>
              <a:ext uri="{FF2B5EF4-FFF2-40B4-BE49-F238E27FC236}">
                <a16:creationId xmlns="" xmlns:a16="http://schemas.microsoft.com/office/drawing/2014/main" id="{F751A0DF-D401-41DC-B6AC-30F0A898C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886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31830" name="Text Box 86">
            <a:extLst>
              <a:ext uri="{FF2B5EF4-FFF2-40B4-BE49-F238E27FC236}">
                <a16:creationId xmlns="" xmlns:a16="http://schemas.microsoft.com/office/drawing/2014/main" id="{A91C1A41-527B-4537-8448-6FF80B887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743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31831" name="Text Box 87">
            <a:extLst>
              <a:ext uri="{FF2B5EF4-FFF2-40B4-BE49-F238E27FC236}">
                <a16:creationId xmlns="" xmlns:a16="http://schemas.microsoft.com/office/drawing/2014/main" id="{7C1F2506-9820-49EF-B068-4802A90AC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819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31832" name="Text Box 88">
            <a:extLst>
              <a:ext uri="{FF2B5EF4-FFF2-40B4-BE49-F238E27FC236}">
                <a16:creationId xmlns="" xmlns:a16="http://schemas.microsoft.com/office/drawing/2014/main" id="{91E44874-F978-4444-AB85-715637C9F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724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31833" name="Text Box 89">
            <a:extLst>
              <a:ext uri="{FF2B5EF4-FFF2-40B4-BE49-F238E27FC236}">
                <a16:creationId xmlns="" xmlns:a16="http://schemas.microsoft.com/office/drawing/2014/main" id="{3ED6E902-6DCE-4F29-AD01-C979C6B0D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267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31834" name="Text Box 90">
            <a:extLst>
              <a:ext uri="{FF2B5EF4-FFF2-40B4-BE49-F238E27FC236}">
                <a16:creationId xmlns="" xmlns:a16="http://schemas.microsoft.com/office/drawing/2014/main" id="{FBA87851-CEC6-42A5-9F75-1C3898190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867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31835" name="Text Box 91">
            <a:extLst>
              <a:ext uri="{FF2B5EF4-FFF2-40B4-BE49-F238E27FC236}">
                <a16:creationId xmlns="" xmlns:a16="http://schemas.microsoft.com/office/drawing/2014/main" id="{36C9FB8C-1AAF-4197-89A7-8BF3CF384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105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31836" name="Text Box 92">
            <a:extLst>
              <a:ext uri="{FF2B5EF4-FFF2-40B4-BE49-F238E27FC236}">
                <a16:creationId xmlns="" xmlns:a16="http://schemas.microsoft.com/office/drawing/2014/main" id="{0389083C-740C-47F9-A616-A76FFABFA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943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31837" name="Text Box 93">
            <a:extLst>
              <a:ext uri="{FF2B5EF4-FFF2-40B4-BE49-F238E27FC236}">
                <a16:creationId xmlns="" xmlns:a16="http://schemas.microsoft.com/office/drawing/2014/main" id="{35AE0C42-9FE7-432F-9E2F-74A3915DF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724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31838" name="Text Box 94">
            <a:extLst>
              <a:ext uri="{FF2B5EF4-FFF2-40B4-BE49-F238E27FC236}">
                <a16:creationId xmlns="" xmlns:a16="http://schemas.microsoft.com/office/drawing/2014/main" id="{49BAB7DF-4006-4FB4-80AD-8A1A0E7FB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724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6</a:t>
            </a:r>
          </a:p>
        </p:txBody>
      </p:sp>
      <p:sp>
        <p:nvSpPr>
          <p:cNvPr id="31839" name="Text Box 95">
            <a:extLst>
              <a:ext uri="{FF2B5EF4-FFF2-40B4-BE49-F238E27FC236}">
                <a16:creationId xmlns="" xmlns:a16="http://schemas.microsoft.com/office/drawing/2014/main" id="{AFFEE8C9-F615-4667-8E25-B1840F762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590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31840" name="Text Box 96">
            <a:extLst>
              <a:ext uri="{FF2B5EF4-FFF2-40B4-BE49-F238E27FC236}">
                <a16:creationId xmlns="" xmlns:a16="http://schemas.microsoft.com/office/drawing/2014/main" id="{B7745DD7-B87E-4C53-800D-D3C90351E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200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31841" name="Text Box 97">
            <a:extLst>
              <a:ext uri="{FF2B5EF4-FFF2-40B4-BE49-F238E27FC236}">
                <a16:creationId xmlns="" xmlns:a16="http://schemas.microsoft.com/office/drawing/2014/main" id="{74DC9476-D90F-4A92-9895-ABE8400CD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114801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10</a:t>
            </a:r>
          </a:p>
        </p:txBody>
      </p:sp>
      <p:sp>
        <p:nvSpPr>
          <p:cNvPr id="31842" name="Text Box 98">
            <a:extLst>
              <a:ext uri="{FF2B5EF4-FFF2-40B4-BE49-F238E27FC236}">
                <a16:creationId xmlns="" xmlns:a16="http://schemas.microsoft.com/office/drawing/2014/main" id="{310FC73D-A619-40A9-82EF-37A23BE4F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200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31843" name="Text Box 99">
            <a:extLst>
              <a:ext uri="{FF2B5EF4-FFF2-40B4-BE49-F238E27FC236}">
                <a16:creationId xmlns="" xmlns:a16="http://schemas.microsoft.com/office/drawing/2014/main" id="{362C458E-A992-4513-8E90-35A8CD6C8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1" y="23622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31844" name="Text Box 100">
            <a:extLst>
              <a:ext uri="{FF2B5EF4-FFF2-40B4-BE49-F238E27FC236}">
                <a16:creationId xmlns="" xmlns:a16="http://schemas.microsoft.com/office/drawing/2014/main" id="{5FE6CE1C-5B71-4CC1-8406-EEC43517B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1" y="23622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31845" name="Text Box 101">
            <a:extLst>
              <a:ext uri="{FF2B5EF4-FFF2-40B4-BE49-F238E27FC236}">
                <a16:creationId xmlns="" xmlns:a16="http://schemas.microsoft.com/office/drawing/2014/main" id="{978B48D2-C161-45B6-91A3-E672600CE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8862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31846" name="Text Box 102">
            <a:extLst>
              <a:ext uri="{FF2B5EF4-FFF2-40B4-BE49-F238E27FC236}">
                <a16:creationId xmlns="" xmlns:a16="http://schemas.microsoft.com/office/drawing/2014/main" id="{5C462BD5-EE12-4916-B7B5-D3627286B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276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31847" name="Text Box 103">
            <a:extLst>
              <a:ext uri="{FF2B5EF4-FFF2-40B4-BE49-F238E27FC236}">
                <a16:creationId xmlns="" xmlns:a16="http://schemas.microsoft.com/office/drawing/2014/main" id="{35AA0015-449A-45CB-B251-F9F318DAB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1" y="33528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31848" name="Text Box 104">
            <a:extLst>
              <a:ext uri="{FF2B5EF4-FFF2-40B4-BE49-F238E27FC236}">
                <a16:creationId xmlns="" xmlns:a16="http://schemas.microsoft.com/office/drawing/2014/main" id="{E3D55554-BC57-45A7-B9E4-86ED32B2B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3434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31849" name="Text Box 105">
            <a:extLst>
              <a:ext uri="{FF2B5EF4-FFF2-40B4-BE49-F238E27FC236}">
                <a16:creationId xmlns="" xmlns:a16="http://schemas.microsoft.com/office/drawing/2014/main" id="{3B0C9454-3454-46A3-AB9A-6BAE2A531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562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31850" name="Text Box 106">
            <a:extLst>
              <a:ext uri="{FF2B5EF4-FFF2-40B4-BE49-F238E27FC236}">
                <a16:creationId xmlns="" xmlns:a16="http://schemas.microsoft.com/office/drawing/2014/main" id="{4ADD6485-A98A-49CB-9137-E08A317B4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53340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31851" name="Text Box 107">
            <a:extLst>
              <a:ext uri="{FF2B5EF4-FFF2-40B4-BE49-F238E27FC236}">
                <a16:creationId xmlns="" xmlns:a16="http://schemas.microsoft.com/office/drawing/2014/main" id="{8EA3DC14-32C4-46A6-A548-DE492FC6D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60198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cxnSp>
        <p:nvCxnSpPr>
          <p:cNvPr id="110700" name="AutoShape 108">
            <a:extLst>
              <a:ext uri="{FF2B5EF4-FFF2-40B4-BE49-F238E27FC236}">
                <a16:creationId xmlns="" xmlns:a16="http://schemas.microsoft.com/office/drawing/2014/main" id="{55057D19-8AB8-4232-9570-8A69172907EC}"/>
              </a:ext>
            </a:extLst>
          </p:cNvPr>
          <p:cNvCxnSpPr>
            <a:cxnSpLocks noChangeShapeType="1"/>
            <a:stCxn id="31806" idx="4"/>
            <a:endCxn id="31819" idx="0"/>
          </p:cNvCxnSpPr>
          <p:nvPr/>
        </p:nvCxnSpPr>
        <p:spPr bwMode="auto">
          <a:xfrm>
            <a:off x="5867400" y="42672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Oval 2">
            <a:extLst>
              <a:ext uri="{FF2B5EF4-FFF2-40B4-BE49-F238E27FC236}">
                <a16:creationId xmlns="" xmlns:a16="http://schemas.microsoft.com/office/drawing/2014/main" id="{9221DB88-B99D-4EAD-BC2D-46C2FC403E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2771" name="Oval 3">
            <a:extLst>
              <a:ext uri="{FF2B5EF4-FFF2-40B4-BE49-F238E27FC236}">
                <a16:creationId xmlns="" xmlns:a16="http://schemas.microsoft.com/office/drawing/2014/main" id="{48D1B8B3-6771-4EA8-8E4F-285EEE028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11620" name="AutoShape 4">
            <a:extLst>
              <a:ext uri="{FF2B5EF4-FFF2-40B4-BE49-F238E27FC236}">
                <a16:creationId xmlns="" xmlns:a16="http://schemas.microsoft.com/office/drawing/2014/main" id="{1AF65F2C-C134-4E89-B2C0-7DFCBB286DB2}"/>
              </a:ext>
            </a:extLst>
          </p:cNvPr>
          <p:cNvCxnSpPr>
            <a:cxnSpLocks noChangeShapeType="1"/>
            <a:stCxn id="32770" idx="6"/>
            <a:endCxn id="32771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3" name="Text Box 5">
            <a:extLst>
              <a:ext uri="{FF2B5EF4-FFF2-40B4-BE49-F238E27FC236}">
                <a16:creationId xmlns="" xmlns:a16="http://schemas.microsoft.com/office/drawing/2014/main" id="{91BDF6BD-E6E0-4CCC-8BFE-494C25B26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32774" name="Oval 6">
            <a:extLst>
              <a:ext uri="{FF2B5EF4-FFF2-40B4-BE49-F238E27FC236}">
                <a16:creationId xmlns="" xmlns:a16="http://schemas.microsoft.com/office/drawing/2014/main" id="{D7DDDD10-76AE-4F54-B060-3684CACE6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2775" name="Oval 7">
            <a:extLst>
              <a:ext uri="{FF2B5EF4-FFF2-40B4-BE49-F238E27FC236}">
                <a16:creationId xmlns="" xmlns:a16="http://schemas.microsoft.com/office/drawing/2014/main" id="{F7EF147B-168C-4F1E-82B4-13285110B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2776" name="Oval 8">
            <a:extLst>
              <a:ext uri="{FF2B5EF4-FFF2-40B4-BE49-F238E27FC236}">
                <a16:creationId xmlns="" xmlns:a16="http://schemas.microsoft.com/office/drawing/2014/main" id="{C3820635-F96B-424E-B4B8-70202063E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2777" name="Oval 9">
            <a:extLst>
              <a:ext uri="{FF2B5EF4-FFF2-40B4-BE49-F238E27FC236}">
                <a16:creationId xmlns="" xmlns:a16="http://schemas.microsoft.com/office/drawing/2014/main" id="{5E8D5E61-B342-4DC1-8906-EAE56729B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2778" name="Oval 10">
            <a:extLst>
              <a:ext uri="{FF2B5EF4-FFF2-40B4-BE49-F238E27FC236}">
                <a16:creationId xmlns="" xmlns:a16="http://schemas.microsoft.com/office/drawing/2014/main" id="{290C50A1-FBA1-47CE-8AF9-DFADD981F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11627" name="AutoShape 11">
            <a:extLst>
              <a:ext uri="{FF2B5EF4-FFF2-40B4-BE49-F238E27FC236}">
                <a16:creationId xmlns="" xmlns:a16="http://schemas.microsoft.com/office/drawing/2014/main" id="{375E0954-0B86-4752-980C-CA59693801B0}"/>
              </a:ext>
            </a:extLst>
          </p:cNvPr>
          <p:cNvCxnSpPr>
            <a:cxnSpLocks noChangeShapeType="1"/>
            <a:stCxn id="32770" idx="3"/>
            <a:endCxn id="32775" idx="7"/>
          </p:cNvCxnSpPr>
          <p:nvPr/>
        </p:nvCxnSpPr>
        <p:spPr bwMode="auto">
          <a:xfrm flipH="1">
            <a:off x="1152525" y="2447926"/>
            <a:ext cx="666750" cy="12001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628" name="AutoShape 12">
            <a:extLst>
              <a:ext uri="{FF2B5EF4-FFF2-40B4-BE49-F238E27FC236}">
                <a16:creationId xmlns="" xmlns:a16="http://schemas.microsoft.com/office/drawing/2014/main" id="{8D24C12E-F9A0-4A87-B26D-A5C5AB24A52F}"/>
              </a:ext>
            </a:extLst>
          </p:cNvPr>
          <p:cNvCxnSpPr>
            <a:cxnSpLocks noChangeShapeType="1"/>
            <a:stCxn id="32775" idx="5"/>
            <a:endCxn id="32776" idx="1"/>
          </p:cNvCxnSpPr>
          <p:nvPr/>
        </p:nvCxnSpPr>
        <p:spPr bwMode="auto">
          <a:xfrm>
            <a:off x="1152525" y="3971926"/>
            <a:ext cx="819150" cy="1809751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629" name="AutoShape 13">
            <a:extLst>
              <a:ext uri="{FF2B5EF4-FFF2-40B4-BE49-F238E27FC236}">
                <a16:creationId xmlns="" xmlns:a16="http://schemas.microsoft.com/office/drawing/2014/main" id="{A004ABA9-1DAE-458B-9703-6C02D7D08256}"/>
              </a:ext>
            </a:extLst>
          </p:cNvPr>
          <p:cNvCxnSpPr>
            <a:cxnSpLocks noChangeShapeType="1"/>
            <a:stCxn id="32776" idx="7"/>
            <a:endCxn id="32778" idx="4"/>
          </p:cNvCxnSpPr>
          <p:nvPr/>
        </p:nvCxnSpPr>
        <p:spPr bwMode="auto">
          <a:xfrm flipV="1">
            <a:off x="2295527" y="4495801"/>
            <a:ext cx="447675" cy="12858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630" name="AutoShape 14">
            <a:extLst>
              <a:ext uri="{FF2B5EF4-FFF2-40B4-BE49-F238E27FC236}">
                <a16:creationId xmlns="" xmlns:a16="http://schemas.microsoft.com/office/drawing/2014/main" id="{B724E5AA-8642-453A-9EDC-AE059BAF48DF}"/>
              </a:ext>
            </a:extLst>
          </p:cNvPr>
          <p:cNvCxnSpPr>
            <a:cxnSpLocks noChangeShapeType="1"/>
            <a:stCxn id="32777" idx="3"/>
            <a:endCxn id="32778" idx="7"/>
          </p:cNvCxnSpPr>
          <p:nvPr/>
        </p:nvCxnSpPr>
        <p:spPr bwMode="auto">
          <a:xfrm flipH="1">
            <a:off x="2905125" y="3438526"/>
            <a:ext cx="438150" cy="6667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631" name="AutoShape 15">
            <a:extLst>
              <a:ext uri="{FF2B5EF4-FFF2-40B4-BE49-F238E27FC236}">
                <a16:creationId xmlns="" xmlns:a16="http://schemas.microsoft.com/office/drawing/2014/main" id="{A05FBC48-509A-4DDE-9446-52BDEF301A56}"/>
              </a:ext>
            </a:extLst>
          </p:cNvPr>
          <p:cNvCxnSpPr>
            <a:cxnSpLocks noChangeShapeType="1"/>
            <a:stCxn id="32774" idx="4"/>
            <a:endCxn id="32778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632" name="AutoShape 16">
            <a:extLst>
              <a:ext uri="{FF2B5EF4-FFF2-40B4-BE49-F238E27FC236}">
                <a16:creationId xmlns="" xmlns:a16="http://schemas.microsoft.com/office/drawing/2014/main" id="{FD04AE68-54FF-4B77-9D25-E4E5B29EA927}"/>
              </a:ext>
            </a:extLst>
          </p:cNvPr>
          <p:cNvCxnSpPr>
            <a:cxnSpLocks noChangeShapeType="1"/>
            <a:stCxn id="32770" idx="4"/>
            <a:endCxn id="32776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633" name="AutoShape 17">
            <a:extLst>
              <a:ext uri="{FF2B5EF4-FFF2-40B4-BE49-F238E27FC236}">
                <a16:creationId xmlns="" xmlns:a16="http://schemas.microsoft.com/office/drawing/2014/main" id="{277BD563-D5EC-414E-9433-5D75DEEC2431}"/>
              </a:ext>
            </a:extLst>
          </p:cNvPr>
          <p:cNvCxnSpPr>
            <a:cxnSpLocks noChangeShapeType="1"/>
            <a:stCxn id="32771" idx="3"/>
            <a:endCxn id="32774" idx="7"/>
          </p:cNvCxnSpPr>
          <p:nvPr/>
        </p:nvCxnSpPr>
        <p:spPr bwMode="auto">
          <a:xfrm flipH="1">
            <a:off x="2905125" y="2447926"/>
            <a:ext cx="514350" cy="5905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634" name="AutoShape 18">
            <a:extLst>
              <a:ext uri="{FF2B5EF4-FFF2-40B4-BE49-F238E27FC236}">
                <a16:creationId xmlns="" xmlns:a16="http://schemas.microsoft.com/office/drawing/2014/main" id="{479AF3EA-B473-4CA7-913C-35D6593A0A62}"/>
              </a:ext>
            </a:extLst>
          </p:cNvPr>
          <p:cNvCxnSpPr>
            <a:cxnSpLocks noChangeShapeType="1"/>
            <a:stCxn id="32771" idx="4"/>
            <a:endCxn id="32777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7" name="Rectangle 19">
            <a:extLst>
              <a:ext uri="{FF2B5EF4-FFF2-40B4-BE49-F238E27FC236}">
                <a16:creationId xmlns="" xmlns:a16="http://schemas.microsoft.com/office/drawing/2014/main" id="{D0DB3F31-5A8C-4CA6-B6B7-38CEC7057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2788" name="Oval 20">
            <a:extLst>
              <a:ext uri="{FF2B5EF4-FFF2-40B4-BE49-F238E27FC236}">
                <a16:creationId xmlns="" xmlns:a16="http://schemas.microsoft.com/office/drawing/2014/main" id="{F2ED0B48-9EAA-4CD2-9EFF-ACCFED8B3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2789" name="Oval 21">
            <a:extLst>
              <a:ext uri="{FF2B5EF4-FFF2-40B4-BE49-F238E27FC236}">
                <a16:creationId xmlns="" xmlns:a16="http://schemas.microsoft.com/office/drawing/2014/main" id="{B78B4098-A759-4609-91CF-74C39035B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2790" name="Oval 22">
            <a:extLst>
              <a:ext uri="{FF2B5EF4-FFF2-40B4-BE49-F238E27FC236}">
                <a16:creationId xmlns="" xmlns:a16="http://schemas.microsoft.com/office/drawing/2014/main" id="{1BD09614-1404-4577-A82E-8FDEE97EC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11639" name="AutoShape 23">
            <a:extLst>
              <a:ext uri="{FF2B5EF4-FFF2-40B4-BE49-F238E27FC236}">
                <a16:creationId xmlns="" xmlns:a16="http://schemas.microsoft.com/office/drawing/2014/main" id="{BCD22585-9F06-42E3-9411-58272579B89E}"/>
              </a:ext>
            </a:extLst>
          </p:cNvPr>
          <p:cNvCxnSpPr>
            <a:cxnSpLocks noChangeShapeType="1"/>
            <a:stCxn id="32776" idx="6"/>
            <a:endCxn id="32788" idx="3"/>
          </p:cNvCxnSpPr>
          <p:nvPr/>
        </p:nvCxnSpPr>
        <p:spPr bwMode="auto">
          <a:xfrm flipV="1">
            <a:off x="2362202" y="5419725"/>
            <a:ext cx="981075" cy="5238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640" name="AutoShape 24">
            <a:extLst>
              <a:ext uri="{FF2B5EF4-FFF2-40B4-BE49-F238E27FC236}">
                <a16:creationId xmlns="" xmlns:a16="http://schemas.microsoft.com/office/drawing/2014/main" id="{AFCD2473-1CCE-45AA-B701-6CBFBAF6B0C9}"/>
              </a:ext>
            </a:extLst>
          </p:cNvPr>
          <p:cNvCxnSpPr>
            <a:cxnSpLocks noChangeShapeType="1"/>
            <a:stCxn id="32776" idx="2"/>
            <a:endCxn id="32789" idx="5"/>
          </p:cNvCxnSpPr>
          <p:nvPr/>
        </p:nvCxnSpPr>
        <p:spPr bwMode="auto">
          <a:xfrm flipH="1" flipV="1">
            <a:off x="1304927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641" name="AutoShape 25">
            <a:extLst>
              <a:ext uri="{FF2B5EF4-FFF2-40B4-BE49-F238E27FC236}">
                <a16:creationId xmlns="" xmlns:a16="http://schemas.microsoft.com/office/drawing/2014/main" id="{750E445D-431D-4215-AD3B-C8DB38848519}"/>
              </a:ext>
            </a:extLst>
          </p:cNvPr>
          <p:cNvCxnSpPr>
            <a:cxnSpLocks noChangeShapeType="1"/>
            <a:stCxn id="32775" idx="1"/>
            <a:endCxn id="32790" idx="5"/>
          </p:cNvCxnSpPr>
          <p:nvPr/>
        </p:nvCxnSpPr>
        <p:spPr bwMode="auto">
          <a:xfrm flipH="1" flipV="1">
            <a:off x="542925" y="3286126"/>
            <a:ext cx="285750" cy="3619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642" name="AutoShape 26">
            <a:extLst>
              <a:ext uri="{FF2B5EF4-FFF2-40B4-BE49-F238E27FC236}">
                <a16:creationId xmlns="" xmlns:a16="http://schemas.microsoft.com/office/drawing/2014/main" id="{ABE4EBA4-840C-40F3-892F-C55959226433}"/>
              </a:ext>
            </a:extLst>
          </p:cNvPr>
          <p:cNvCxnSpPr>
            <a:cxnSpLocks noChangeShapeType="1"/>
            <a:stCxn id="32788" idx="1"/>
            <a:endCxn id="32778" idx="5"/>
          </p:cNvCxnSpPr>
          <p:nvPr/>
        </p:nvCxnSpPr>
        <p:spPr bwMode="auto">
          <a:xfrm flipH="1" flipV="1">
            <a:off x="2905125" y="4429126"/>
            <a:ext cx="438150" cy="6667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643" name="AutoShape 27">
            <a:extLst>
              <a:ext uri="{FF2B5EF4-FFF2-40B4-BE49-F238E27FC236}">
                <a16:creationId xmlns="" xmlns:a16="http://schemas.microsoft.com/office/drawing/2014/main" id="{4C07894F-AAF4-4502-920A-D7B8F5138286}"/>
              </a:ext>
            </a:extLst>
          </p:cNvPr>
          <p:cNvCxnSpPr>
            <a:cxnSpLocks noChangeShapeType="1"/>
            <a:stCxn id="32777" idx="4"/>
            <a:endCxn id="32788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644" name="AutoShape 28">
            <a:extLst>
              <a:ext uri="{FF2B5EF4-FFF2-40B4-BE49-F238E27FC236}">
                <a16:creationId xmlns="" xmlns:a16="http://schemas.microsoft.com/office/drawing/2014/main" id="{1DC4742A-B69C-4622-A1A8-8784887CB950}"/>
              </a:ext>
            </a:extLst>
          </p:cNvPr>
          <p:cNvCxnSpPr>
            <a:cxnSpLocks noChangeShapeType="1"/>
            <a:stCxn id="32790" idx="7"/>
            <a:endCxn id="32770" idx="2"/>
          </p:cNvCxnSpPr>
          <p:nvPr/>
        </p:nvCxnSpPr>
        <p:spPr bwMode="auto">
          <a:xfrm flipV="1">
            <a:off x="542927" y="2286001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7" name="Text Box 29">
            <a:extLst>
              <a:ext uri="{FF2B5EF4-FFF2-40B4-BE49-F238E27FC236}">
                <a16:creationId xmlns="" xmlns:a16="http://schemas.microsoft.com/office/drawing/2014/main" id="{989A6AC1-371C-410E-A21A-5715D3923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32798" name="Text Box 30">
            <a:extLst>
              <a:ext uri="{FF2B5EF4-FFF2-40B4-BE49-F238E27FC236}">
                <a16:creationId xmlns="" xmlns:a16="http://schemas.microsoft.com/office/drawing/2014/main" id="{B84E1B54-DA00-4B7D-9484-9E6A687C6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32799" name="Text Box 31">
            <a:extLst>
              <a:ext uri="{FF2B5EF4-FFF2-40B4-BE49-F238E27FC236}">
                <a16:creationId xmlns="" xmlns:a16="http://schemas.microsoft.com/office/drawing/2014/main" id="{F5571CC4-1AAB-404E-9CFD-24A7CF309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657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32800" name="Text Box 32">
            <a:extLst>
              <a:ext uri="{FF2B5EF4-FFF2-40B4-BE49-F238E27FC236}">
                <a16:creationId xmlns="" xmlns:a16="http://schemas.microsoft.com/office/drawing/2014/main" id="{38F9E93D-3828-460C-8277-71015B907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14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32801" name="Text Box 33">
            <a:extLst>
              <a:ext uri="{FF2B5EF4-FFF2-40B4-BE49-F238E27FC236}">
                <a16:creationId xmlns="" xmlns:a16="http://schemas.microsoft.com/office/drawing/2014/main" id="{BFD42FC2-6B42-419E-A045-D7A100D14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90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32802" name="Text Box 34">
            <a:extLst>
              <a:ext uri="{FF2B5EF4-FFF2-40B4-BE49-F238E27FC236}">
                <a16:creationId xmlns="" xmlns:a16="http://schemas.microsoft.com/office/drawing/2014/main" id="{BEC0FB62-05C7-4524-B94F-EAD2EB851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32803" name="Text Box 35">
            <a:extLst>
              <a:ext uri="{FF2B5EF4-FFF2-40B4-BE49-F238E27FC236}">
                <a16:creationId xmlns="" xmlns:a16="http://schemas.microsoft.com/office/drawing/2014/main" id="{E387CC03-36D0-4DF6-86D7-7ABA565B0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38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32804" name="Text Box 36">
            <a:extLst>
              <a:ext uri="{FF2B5EF4-FFF2-40B4-BE49-F238E27FC236}">
                <a16:creationId xmlns="" xmlns:a16="http://schemas.microsoft.com/office/drawing/2014/main" id="{2D308E05-F794-45CA-A162-2A3EFB935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638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32805" name="Text Box 37">
            <a:extLst>
              <a:ext uri="{FF2B5EF4-FFF2-40B4-BE49-F238E27FC236}">
                <a16:creationId xmlns="" xmlns:a16="http://schemas.microsoft.com/office/drawing/2014/main" id="{6039001F-71E7-44E0-B87F-F1A497141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76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32806" name="Text Box 38">
            <a:extLst>
              <a:ext uri="{FF2B5EF4-FFF2-40B4-BE49-F238E27FC236}">
                <a16:creationId xmlns="" xmlns:a16="http://schemas.microsoft.com/office/drawing/2014/main" id="{D04EF3B0-59AD-447F-89A9-33F7485B6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715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32807" name="Text Box 39">
            <a:extLst>
              <a:ext uri="{FF2B5EF4-FFF2-40B4-BE49-F238E27FC236}">
                <a16:creationId xmlns="" xmlns:a16="http://schemas.microsoft.com/office/drawing/2014/main" id="{477B2392-8DAB-4998-832D-AAAAC39DF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32808" name="Text Box 40">
            <a:extLst>
              <a:ext uri="{FF2B5EF4-FFF2-40B4-BE49-F238E27FC236}">
                <a16:creationId xmlns="" xmlns:a16="http://schemas.microsoft.com/office/drawing/2014/main" id="{A30827B7-FA18-4314-857A-51AE84360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6</a:t>
            </a:r>
          </a:p>
        </p:txBody>
      </p:sp>
      <p:sp>
        <p:nvSpPr>
          <p:cNvPr id="32809" name="Text Box 41">
            <a:extLst>
              <a:ext uri="{FF2B5EF4-FFF2-40B4-BE49-F238E27FC236}">
                <a16:creationId xmlns="" xmlns:a16="http://schemas.microsoft.com/office/drawing/2014/main" id="{65301309-7F71-4C41-A975-AB8923A5B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62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32810" name="Text Box 42">
            <a:extLst>
              <a:ext uri="{FF2B5EF4-FFF2-40B4-BE49-F238E27FC236}">
                <a16:creationId xmlns="" xmlns:a16="http://schemas.microsoft.com/office/drawing/2014/main" id="{2D15C636-8C34-4361-9A52-5224ACEE9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971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32811" name="Text Box 43">
            <a:extLst>
              <a:ext uri="{FF2B5EF4-FFF2-40B4-BE49-F238E27FC236}">
                <a16:creationId xmlns="" xmlns:a16="http://schemas.microsoft.com/office/drawing/2014/main" id="{0883C2A6-166C-4CB4-A434-A71CC691A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86201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10</a:t>
            </a:r>
          </a:p>
        </p:txBody>
      </p:sp>
      <p:sp>
        <p:nvSpPr>
          <p:cNvPr id="32812" name="Text Box 44">
            <a:extLst>
              <a:ext uri="{FF2B5EF4-FFF2-40B4-BE49-F238E27FC236}">
                <a16:creationId xmlns="" xmlns:a16="http://schemas.microsoft.com/office/drawing/2014/main" id="{6A42B41D-65AC-473D-83A8-5663DB685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32813" name="Text Box 45">
            <a:extLst>
              <a:ext uri="{FF2B5EF4-FFF2-40B4-BE49-F238E27FC236}">
                <a16:creationId xmlns="" xmlns:a16="http://schemas.microsoft.com/office/drawing/2014/main" id="{763F3C0B-FCBF-48F1-8218-63CEC361F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2133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32814" name="Text Box 46">
            <a:extLst>
              <a:ext uri="{FF2B5EF4-FFF2-40B4-BE49-F238E27FC236}">
                <a16:creationId xmlns="" xmlns:a16="http://schemas.microsoft.com/office/drawing/2014/main" id="{05014507-A7C8-42C8-B1BC-88DE00382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1" y="2133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32815" name="Text Box 47">
            <a:extLst>
              <a:ext uri="{FF2B5EF4-FFF2-40B4-BE49-F238E27FC236}">
                <a16:creationId xmlns="" xmlns:a16="http://schemas.microsoft.com/office/drawing/2014/main" id="{A04DC17A-5E0F-4D00-8DED-FD7C10CC6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7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32816" name="Text Box 48">
            <a:extLst>
              <a:ext uri="{FF2B5EF4-FFF2-40B4-BE49-F238E27FC236}">
                <a16:creationId xmlns="" xmlns:a16="http://schemas.microsoft.com/office/drawing/2014/main" id="{AB0B3EA6-CA96-4815-873F-9615DBB74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32817" name="Text Box 49">
            <a:extLst>
              <a:ext uri="{FF2B5EF4-FFF2-40B4-BE49-F238E27FC236}">
                <a16:creationId xmlns="" xmlns:a16="http://schemas.microsoft.com/office/drawing/2014/main" id="{C0848959-F193-4604-BBDB-A4A1D89A0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1" y="31242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32818" name="Text Box 50">
            <a:extLst>
              <a:ext uri="{FF2B5EF4-FFF2-40B4-BE49-F238E27FC236}">
                <a16:creationId xmlns="" xmlns:a16="http://schemas.microsoft.com/office/drawing/2014/main" id="{2324473C-736B-4FD8-8A57-CB3FEEA77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32819" name="Text Box 51">
            <a:extLst>
              <a:ext uri="{FF2B5EF4-FFF2-40B4-BE49-F238E27FC236}">
                <a16:creationId xmlns="" xmlns:a16="http://schemas.microsoft.com/office/drawing/2014/main" id="{791855AC-D230-45C6-8064-584B2206E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32820" name="Text Box 52">
            <a:extLst>
              <a:ext uri="{FF2B5EF4-FFF2-40B4-BE49-F238E27FC236}">
                <a16:creationId xmlns="" xmlns:a16="http://schemas.microsoft.com/office/drawing/2014/main" id="{69A000E1-9B13-40E8-BCF1-86D2519CB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05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32821" name="Text Box 53">
            <a:extLst>
              <a:ext uri="{FF2B5EF4-FFF2-40B4-BE49-F238E27FC236}">
                <a16:creationId xmlns="" xmlns:a16="http://schemas.microsoft.com/office/drawing/2014/main" id="{83CE0102-318C-4233-8443-155A1C5B7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912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cxnSp>
        <p:nvCxnSpPr>
          <p:cNvPr id="111670" name="AutoShape 54">
            <a:extLst>
              <a:ext uri="{FF2B5EF4-FFF2-40B4-BE49-F238E27FC236}">
                <a16:creationId xmlns="" xmlns:a16="http://schemas.microsoft.com/office/drawing/2014/main" id="{9422B6B5-C8FC-4F80-BBC6-3F42B199C3D8}"/>
              </a:ext>
            </a:extLst>
          </p:cNvPr>
          <p:cNvCxnSpPr>
            <a:cxnSpLocks noChangeShapeType="1"/>
            <a:stCxn id="32775" idx="4"/>
            <a:endCxn id="32789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23" name="Text Box 55">
            <a:extLst>
              <a:ext uri="{FF2B5EF4-FFF2-40B4-BE49-F238E27FC236}">
                <a16:creationId xmlns="" xmlns:a16="http://schemas.microsoft.com/office/drawing/2014/main" id="{E322B1F7-8D7F-40DC-9079-234A9A6FF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1"/>
            <a:ext cx="266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Old Graph</a:t>
            </a:r>
          </a:p>
        </p:txBody>
      </p:sp>
      <p:sp>
        <p:nvSpPr>
          <p:cNvPr id="32824" name="Text Box 56">
            <a:extLst>
              <a:ext uri="{FF2B5EF4-FFF2-40B4-BE49-F238E27FC236}">
                <a16:creationId xmlns="" xmlns:a16="http://schemas.microsoft.com/office/drawing/2014/main" id="{A405B48A-DB18-44D4-8647-AAAE12AE1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57201"/>
            <a:ext cx="266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New Graph</a:t>
            </a:r>
          </a:p>
        </p:txBody>
      </p:sp>
      <p:sp>
        <p:nvSpPr>
          <p:cNvPr id="32825" name="Oval 57">
            <a:extLst>
              <a:ext uri="{FF2B5EF4-FFF2-40B4-BE49-F238E27FC236}">
                <a16:creationId xmlns="" xmlns:a16="http://schemas.microsoft.com/office/drawing/2014/main" id="{C9615FA4-9E01-459E-A53A-D31ABD0926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2826" name="Oval 58">
            <a:extLst>
              <a:ext uri="{FF2B5EF4-FFF2-40B4-BE49-F238E27FC236}">
                <a16:creationId xmlns="" xmlns:a16="http://schemas.microsoft.com/office/drawing/2014/main" id="{680F2B0F-7243-42DC-B22A-89C30A259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11675" name="AutoShape 59">
            <a:extLst>
              <a:ext uri="{FF2B5EF4-FFF2-40B4-BE49-F238E27FC236}">
                <a16:creationId xmlns="" xmlns:a16="http://schemas.microsoft.com/office/drawing/2014/main" id="{4C702857-6385-4A5F-8B12-EBE36E711CD5}"/>
              </a:ext>
            </a:extLst>
          </p:cNvPr>
          <p:cNvCxnSpPr>
            <a:cxnSpLocks noChangeShapeType="1"/>
            <a:stCxn id="32825" idx="6"/>
            <a:endCxn id="32826" idx="2"/>
          </p:cNvCxnSpPr>
          <p:nvPr/>
        </p:nvCxnSpPr>
        <p:spPr bwMode="auto">
          <a:xfrm>
            <a:off x="7086600" y="25146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28" name="Text Box 60">
            <a:extLst>
              <a:ext uri="{FF2B5EF4-FFF2-40B4-BE49-F238E27FC236}">
                <a16:creationId xmlns="" xmlns:a16="http://schemas.microsoft.com/office/drawing/2014/main" id="{841E75AC-C6E9-4F2C-807A-4522B7F1A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286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32829" name="Oval 61">
            <a:extLst>
              <a:ext uri="{FF2B5EF4-FFF2-40B4-BE49-F238E27FC236}">
                <a16:creationId xmlns="" xmlns:a16="http://schemas.microsoft.com/office/drawing/2014/main" id="{857F84CF-AEFF-4274-B44F-E447B4CF5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2830" name="Oval 62">
            <a:extLst>
              <a:ext uri="{FF2B5EF4-FFF2-40B4-BE49-F238E27FC236}">
                <a16:creationId xmlns="" xmlns:a16="http://schemas.microsoft.com/office/drawing/2014/main" id="{A50A193A-0D79-4895-BD88-C283AE81D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810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2831" name="Oval 63">
            <a:extLst>
              <a:ext uri="{FF2B5EF4-FFF2-40B4-BE49-F238E27FC236}">
                <a16:creationId xmlns="" xmlns:a16="http://schemas.microsoft.com/office/drawing/2014/main" id="{2B888AA2-8C3C-4DFC-AED5-6CB8C5056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94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2832" name="Oval 64">
            <a:extLst>
              <a:ext uri="{FF2B5EF4-FFF2-40B4-BE49-F238E27FC236}">
                <a16:creationId xmlns="" xmlns:a16="http://schemas.microsoft.com/office/drawing/2014/main" id="{ABC5F5AA-964C-4B8C-8D4D-21216460F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2833" name="Oval 65">
            <a:extLst>
              <a:ext uri="{FF2B5EF4-FFF2-40B4-BE49-F238E27FC236}">
                <a16:creationId xmlns="" xmlns:a16="http://schemas.microsoft.com/office/drawing/2014/main" id="{15391F6D-4B0A-49AA-9AAB-9716B6AFA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11682" name="AutoShape 66">
            <a:extLst>
              <a:ext uri="{FF2B5EF4-FFF2-40B4-BE49-F238E27FC236}">
                <a16:creationId xmlns="" xmlns:a16="http://schemas.microsoft.com/office/drawing/2014/main" id="{E4CFF670-2C57-4F16-B943-888B34FA65BD}"/>
              </a:ext>
            </a:extLst>
          </p:cNvPr>
          <p:cNvCxnSpPr>
            <a:cxnSpLocks noChangeShapeType="1"/>
            <a:stCxn id="32825" idx="3"/>
            <a:endCxn id="32830" idx="7"/>
          </p:cNvCxnSpPr>
          <p:nvPr/>
        </p:nvCxnSpPr>
        <p:spPr bwMode="auto">
          <a:xfrm flipH="1">
            <a:off x="6029325" y="2676526"/>
            <a:ext cx="666750" cy="12001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683" name="AutoShape 67">
            <a:extLst>
              <a:ext uri="{FF2B5EF4-FFF2-40B4-BE49-F238E27FC236}">
                <a16:creationId xmlns="" xmlns:a16="http://schemas.microsoft.com/office/drawing/2014/main" id="{75AB5A09-3DB9-4378-8589-2AE90F0662A7}"/>
              </a:ext>
            </a:extLst>
          </p:cNvPr>
          <p:cNvCxnSpPr>
            <a:cxnSpLocks noChangeShapeType="1"/>
            <a:stCxn id="32830" idx="5"/>
            <a:endCxn id="32831" idx="1"/>
          </p:cNvCxnSpPr>
          <p:nvPr/>
        </p:nvCxnSpPr>
        <p:spPr bwMode="auto">
          <a:xfrm>
            <a:off x="6029325" y="4200526"/>
            <a:ext cx="819150" cy="1809751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684" name="AutoShape 68">
            <a:extLst>
              <a:ext uri="{FF2B5EF4-FFF2-40B4-BE49-F238E27FC236}">
                <a16:creationId xmlns="" xmlns:a16="http://schemas.microsoft.com/office/drawing/2014/main" id="{05C00DDE-937A-4EC8-9ABF-55ECF465DA27}"/>
              </a:ext>
            </a:extLst>
          </p:cNvPr>
          <p:cNvCxnSpPr>
            <a:cxnSpLocks noChangeShapeType="1"/>
            <a:stCxn id="32831" idx="7"/>
            <a:endCxn id="32833" idx="4"/>
          </p:cNvCxnSpPr>
          <p:nvPr/>
        </p:nvCxnSpPr>
        <p:spPr bwMode="auto">
          <a:xfrm flipV="1">
            <a:off x="7172327" y="4724401"/>
            <a:ext cx="447675" cy="12858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685" name="AutoShape 69">
            <a:extLst>
              <a:ext uri="{FF2B5EF4-FFF2-40B4-BE49-F238E27FC236}">
                <a16:creationId xmlns="" xmlns:a16="http://schemas.microsoft.com/office/drawing/2014/main" id="{C61136C5-04F1-48E9-8895-AB6C76087296}"/>
              </a:ext>
            </a:extLst>
          </p:cNvPr>
          <p:cNvCxnSpPr>
            <a:cxnSpLocks noChangeShapeType="1"/>
            <a:stCxn id="32832" idx="3"/>
            <a:endCxn id="32833" idx="7"/>
          </p:cNvCxnSpPr>
          <p:nvPr/>
        </p:nvCxnSpPr>
        <p:spPr bwMode="auto">
          <a:xfrm flipH="1">
            <a:off x="7781925" y="3667126"/>
            <a:ext cx="438150" cy="6667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686" name="AutoShape 70">
            <a:extLst>
              <a:ext uri="{FF2B5EF4-FFF2-40B4-BE49-F238E27FC236}">
                <a16:creationId xmlns="" xmlns:a16="http://schemas.microsoft.com/office/drawing/2014/main" id="{95A71906-344D-4C46-B140-5EAB512C65AF}"/>
              </a:ext>
            </a:extLst>
          </p:cNvPr>
          <p:cNvCxnSpPr>
            <a:cxnSpLocks noChangeShapeType="1"/>
            <a:stCxn id="32829" idx="4"/>
            <a:endCxn id="32833" idx="0"/>
          </p:cNvCxnSpPr>
          <p:nvPr/>
        </p:nvCxnSpPr>
        <p:spPr bwMode="auto">
          <a:xfrm>
            <a:off x="7620000" y="36576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687" name="AutoShape 71">
            <a:extLst>
              <a:ext uri="{FF2B5EF4-FFF2-40B4-BE49-F238E27FC236}">
                <a16:creationId xmlns="" xmlns:a16="http://schemas.microsoft.com/office/drawing/2014/main" id="{153434C7-D434-4286-BB67-B49223DD3F9C}"/>
              </a:ext>
            </a:extLst>
          </p:cNvPr>
          <p:cNvCxnSpPr>
            <a:cxnSpLocks noChangeShapeType="1"/>
            <a:stCxn id="32825" idx="4"/>
            <a:endCxn id="32831" idx="0"/>
          </p:cNvCxnSpPr>
          <p:nvPr/>
        </p:nvCxnSpPr>
        <p:spPr bwMode="auto">
          <a:xfrm>
            <a:off x="6858000" y="2743200"/>
            <a:ext cx="152400" cy="3200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688" name="AutoShape 72">
            <a:extLst>
              <a:ext uri="{FF2B5EF4-FFF2-40B4-BE49-F238E27FC236}">
                <a16:creationId xmlns="" xmlns:a16="http://schemas.microsoft.com/office/drawing/2014/main" id="{92781436-C5DD-4DA3-8934-3C42196829D7}"/>
              </a:ext>
            </a:extLst>
          </p:cNvPr>
          <p:cNvCxnSpPr>
            <a:cxnSpLocks noChangeShapeType="1"/>
            <a:stCxn id="32826" idx="3"/>
            <a:endCxn id="32829" idx="7"/>
          </p:cNvCxnSpPr>
          <p:nvPr/>
        </p:nvCxnSpPr>
        <p:spPr bwMode="auto">
          <a:xfrm flipH="1">
            <a:off x="7781925" y="2676526"/>
            <a:ext cx="514350" cy="5905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689" name="AutoShape 73">
            <a:extLst>
              <a:ext uri="{FF2B5EF4-FFF2-40B4-BE49-F238E27FC236}">
                <a16:creationId xmlns="" xmlns:a16="http://schemas.microsoft.com/office/drawing/2014/main" id="{F984C85F-A2D9-44DA-A2C0-FAFEB5E92FD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382000" y="27432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42" name="Oval 74">
            <a:extLst>
              <a:ext uri="{FF2B5EF4-FFF2-40B4-BE49-F238E27FC236}">
                <a16:creationId xmlns="" xmlns:a16="http://schemas.microsoft.com/office/drawing/2014/main" id="{FFA26374-F624-4BA6-8EAC-02F2B396D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2843" name="Oval 75">
            <a:extLst>
              <a:ext uri="{FF2B5EF4-FFF2-40B4-BE49-F238E27FC236}">
                <a16:creationId xmlns="" xmlns:a16="http://schemas.microsoft.com/office/drawing/2014/main" id="{9BA5FA06-DA76-4917-9133-B3DCB41A1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2844" name="Oval 76">
            <a:extLst>
              <a:ext uri="{FF2B5EF4-FFF2-40B4-BE49-F238E27FC236}">
                <a16:creationId xmlns="" xmlns:a16="http://schemas.microsoft.com/office/drawing/2014/main" id="{8D025259-2AA7-404D-BE0C-46E5A4994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11693" name="AutoShape 77">
            <a:extLst>
              <a:ext uri="{FF2B5EF4-FFF2-40B4-BE49-F238E27FC236}">
                <a16:creationId xmlns="" xmlns:a16="http://schemas.microsoft.com/office/drawing/2014/main" id="{6517D59B-31A6-4F31-9A2C-053017073D37}"/>
              </a:ext>
            </a:extLst>
          </p:cNvPr>
          <p:cNvCxnSpPr>
            <a:cxnSpLocks noChangeShapeType="1"/>
            <a:stCxn id="32831" idx="6"/>
            <a:endCxn id="32842" idx="3"/>
          </p:cNvCxnSpPr>
          <p:nvPr/>
        </p:nvCxnSpPr>
        <p:spPr bwMode="auto">
          <a:xfrm flipV="1">
            <a:off x="7239002" y="5648325"/>
            <a:ext cx="981075" cy="5238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694" name="AutoShape 78">
            <a:extLst>
              <a:ext uri="{FF2B5EF4-FFF2-40B4-BE49-F238E27FC236}">
                <a16:creationId xmlns="" xmlns:a16="http://schemas.microsoft.com/office/drawing/2014/main" id="{68BA85E9-8E1B-44D1-8EAD-48AE8945C3AB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172202" y="5867401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695" name="AutoShape 79">
            <a:extLst>
              <a:ext uri="{FF2B5EF4-FFF2-40B4-BE49-F238E27FC236}">
                <a16:creationId xmlns="" xmlns:a16="http://schemas.microsoft.com/office/drawing/2014/main" id="{03557608-8C06-410E-9602-E37D4E4000BD}"/>
              </a:ext>
            </a:extLst>
          </p:cNvPr>
          <p:cNvCxnSpPr>
            <a:cxnSpLocks noChangeShapeType="1"/>
            <a:stCxn id="32830" idx="1"/>
            <a:endCxn id="32844" idx="5"/>
          </p:cNvCxnSpPr>
          <p:nvPr/>
        </p:nvCxnSpPr>
        <p:spPr bwMode="auto">
          <a:xfrm flipH="1" flipV="1">
            <a:off x="5419725" y="3514726"/>
            <a:ext cx="285750" cy="3619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696" name="AutoShape 80">
            <a:extLst>
              <a:ext uri="{FF2B5EF4-FFF2-40B4-BE49-F238E27FC236}">
                <a16:creationId xmlns="" xmlns:a16="http://schemas.microsoft.com/office/drawing/2014/main" id="{B791577C-2FD5-4525-9E4B-4599A13D3B5E}"/>
              </a:ext>
            </a:extLst>
          </p:cNvPr>
          <p:cNvCxnSpPr>
            <a:cxnSpLocks noChangeShapeType="1"/>
            <a:stCxn id="32842" idx="1"/>
            <a:endCxn id="32833" idx="5"/>
          </p:cNvCxnSpPr>
          <p:nvPr/>
        </p:nvCxnSpPr>
        <p:spPr bwMode="auto">
          <a:xfrm flipH="1" flipV="1">
            <a:off x="7781925" y="4657726"/>
            <a:ext cx="438150" cy="6667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697" name="AutoShape 81">
            <a:extLst>
              <a:ext uri="{FF2B5EF4-FFF2-40B4-BE49-F238E27FC236}">
                <a16:creationId xmlns="" xmlns:a16="http://schemas.microsoft.com/office/drawing/2014/main" id="{780C69FB-EA57-4FB5-8692-BDFCCFB0CEC5}"/>
              </a:ext>
            </a:extLst>
          </p:cNvPr>
          <p:cNvCxnSpPr>
            <a:cxnSpLocks noChangeShapeType="1"/>
            <a:stCxn id="32832" idx="4"/>
            <a:endCxn id="32842" idx="0"/>
          </p:cNvCxnSpPr>
          <p:nvPr/>
        </p:nvCxnSpPr>
        <p:spPr bwMode="auto">
          <a:xfrm>
            <a:off x="8382000" y="37338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698" name="AutoShape 82">
            <a:extLst>
              <a:ext uri="{FF2B5EF4-FFF2-40B4-BE49-F238E27FC236}">
                <a16:creationId xmlns="" xmlns:a16="http://schemas.microsoft.com/office/drawing/2014/main" id="{345E4349-DE73-4960-A6D9-009F9B6769D3}"/>
              </a:ext>
            </a:extLst>
          </p:cNvPr>
          <p:cNvCxnSpPr>
            <a:cxnSpLocks noChangeShapeType="1"/>
            <a:stCxn id="32844" idx="7"/>
            <a:endCxn id="32825" idx="2"/>
          </p:cNvCxnSpPr>
          <p:nvPr/>
        </p:nvCxnSpPr>
        <p:spPr bwMode="auto">
          <a:xfrm flipV="1">
            <a:off x="5419727" y="2514601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51" name="Text Box 83">
            <a:extLst>
              <a:ext uri="{FF2B5EF4-FFF2-40B4-BE49-F238E27FC236}">
                <a16:creationId xmlns="" xmlns:a16="http://schemas.microsoft.com/office/drawing/2014/main" id="{5E4C1742-3F77-40F0-B1A8-6EFF1F9CB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429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32852" name="Text Box 84">
            <a:extLst>
              <a:ext uri="{FF2B5EF4-FFF2-40B4-BE49-F238E27FC236}">
                <a16:creationId xmlns="" xmlns:a16="http://schemas.microsoft.com/office/drawing/2014/main" id="{9978D916-B765-4BDA-9D3E-E9B7DFA6F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810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32853" name="Text Box 85">
            <a:extLst>
              <a:ext uri="{FF2B5EF4-FFF2-40B4-BE49-F238E27FC236}">
                <a16:creationId xmlns="" xmlns:a16="http://schemas.microsoft.com/office/drawing/2014/main" id="{C359EE80-7269-493E-B17C-AF7CD52D8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886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32854" name="Text Box 86">
            <a:extLst>
              <a:ext uri="{FF2B5EF4-FFF2-40B4-BE49-F238E27FC236}">
                <a16:creationId xmlns="" xmlns:a16="http://schemas.microsoft.com/office/drawing/2014/main" id="{44E0C99B-5EDF-4E07-B81A-197085AD9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743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32855" name="Text Box 87">
            <a:extLst>
              <a:ext uri="{FF2B5EF4-FFF2-40B4-BE49-F238E27FC236}">
                <a16:creationId xmlns="" xmlns:a16="http://schemas.microsoft.com/office/drawing/2014/main" id="{821126C0-84C0-4A6C-811C-E462C71A1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819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32856" name="Text Box 88">
            <a:extLst>
              <a:ext uri="{FF2B5EF4-FFF2-40B4-BE49-F238E27FC236}">
                <a16:creationId xmlns="" xmlns:a16="http://schemas.microsoft.com/office/drawing/2014/main" id="{D37F671E-27B7-4FB3-AE51-4B43F6F87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724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32857" name="Text Box 89">
            <a:extLst>
              <a:ext uri="{FF2B5EF4-FFF2-40B4-BE49-F238E27FC236}">
                <a16:creationId xmlns="" xmlns:a16="http://schemas.microsoft.com/office/drawing/2014/main" id="{2782D3B1-4878-48C6-AD8B-835520F7C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267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32858" name="Text Box 90">
            <a:extLst>
              <a:ext uri="{FF2B5EF4-FFF2-40B4-BE49-F238E27FC236}">
                <a16:creationId xmlns="" xmlns:a16="http://schemas.microsoft.com/office/drawing/2014/main" id="{303D0E92-6066-4A0D-8A1D-340EE6327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867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32859" name="Text Box 91">
            <a:extLst>
              <a:ext uri="{FF2B5EF4-FFF2-40B4-BE49-F238E27FC236}">
                <a16:creationId xmlns="" xmlns:a16="http://schemas.microsoft.com/office/drawing/2014/main" id="{9F1B8B81-C575-4F53-8547-BC7B4B073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105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32860" name="Text Box 92">
            <a:extLst>
              <a:ext uri="{FF2B5EF4-FFF2-40B4-BE49-F238E27FC236}">
                <a16:creationId xmlns="" xmlns:a16="http://schemas.microsoft.com/office/drawing/2014/main" id="{38EDA6AB-5E15-4F61-9F71-B5C15C985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943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32861" name="Text Box 93">
            <a:extLst>
              <a:ext uri="{FF2B5EF4-FFF2-40B4-BE49-F238E27FC236}">
                <a16:creationId xmlns="" xmlns:a16="http://schemas.microsoft.com/office/drawing/2014/main" id="{BDBF2B6B-4450-48A4-8EA5-43755ADD5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724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32862" name="Text Box 94">
            <a:extLst>
              <a:ext uri="{FF2B5EF4-FFF2-40B4-BE49-F238E27FC236}">
                <a16:creationId xmlns="" xmlns:a16="http://schemas.microsoft.com/office/drawing/2014/main" id="{076F82A6-5794-4761-904D-1D9F62D8A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724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6</a:t>
            </a:r>
          </a:p>
        </p:txBody>
      </p:sp>
      <p:sp>
        <p:nvSpPr>
          <p:cNvPr id="32863" name="Text Box 95">
            <a:extLst>
              <a:ext uri="{FF2B5EF4-FFF2-40B4-BE49-F238E27FC236}">
                <a16:creationId xmlns="" xmlns:a16="http://schemas.microsoft.com/office/drawing/2014/main" id="{F09DF60B-3171-49AF-8183-3B1A88FD2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590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32864" name="Text Box 96">
            <a:extLst>
              <a:ext uri="{FF2B5EF4-FFF2-40B4-BE49-F238E27FC236}">
                <a16:creationId xmlns="" xmlns:a16="http://schemas.microsoft.com/office/drawing/2014/main" id="{9294997A-1478-4C87-A545-73E983424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200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32865" name="Text Box 97">
            <a:extLst>
              <a:ext uri="{FF2B5EF4-FFF2-40B4-BE49-F238E27FC236}">
                <a16:creationId xmlns="" xmlns:a16="http://schemas.microsoft.com/office/drawing/2014/main" id="{3A81B003-86CE-44F2-85EC-C108A133C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114801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10</a:t>
            </a:r>
          </a:p>
        </p:txBody>
      </p:sp>
      <p:sp>
        <p:nvSpPr>
          <p:cNvPr id="32866" name="Text Box 98">
            <a:extLst>
              <a:ext uri="{FF2B5EF4-FFF2-40B4-BE49-F238E27FC236}">
                <a16:creationId xmlns="" xmlns:a16="http://schemas.microsoft.com/office/drawing/2014/main" id="{1A057AD4-A6E4-4017-9336-F16739551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200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32867" name="Text Box 99">
            <a:extLst>
              <a:ext uri="{FF2B5EF4-FFF2-40B4-BE49-F238E27FC236}">
                <a16:creationId xmlns="" xmlns:a16="http://schemas.microsoft.com/office/drawing/2014/main" id="{C85EE4EE-1388-47B5-97C4-E6FBEA677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1" y="23622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32868" name="Text Box 100">
            <a:extLst>
              <a:ext uri="{FF2B5EF4-FFF2-40B4-BE49-F238E27FC236}">
                <a16:creationId xmlns="" xmlns:a16="http://schemas.microsoft.com/office/drawing/2014/main" id="{45F7469D-B993-4A4B-B576-497EEED75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1" y="23622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32869" name="Text Box 101">
            <a:extLst>
              <a:ext uri="{FF2B5EF4-FFF2-40B4-BE49-F238E27FC236}">
                <a16:creationId xmlns="" xmlns:a16="http://schemas.microsoft.com/office/drawing/2014/main" id="{6679AA4A-877F-4A71-AF97-911346733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8862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32870" name="Text Box 102">
            <a:extLst>
              <a:ext uri="{FF2B5EF4-FFF2-40B4-BE49-F238E27FC236}">
                <a16:creationId xmlns="" xmlns:a16="http://schemas.microsoft.com/office/drawing/2014/main" id="{0A4AA8B9-A1EF-4505-A45E-BEDFF20C9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276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32871" name="Text Box 103">
            <a:extLst>
              <a:ext uri="{FF2B5EF4-FFF2-40B4-BE49-F238E27FC236}">
                <a16:creationId xmlns="" xmlns:a16="http://schemas.microsoft.com/office/drawing/2014/main" id="{948AF61C-E600-4C00-BC1D-D27AE4486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1" y="33528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32872" name="Text Box 104">
            <a:extLst>
              <a:ext uri="{FF2B5EF4-FFF2-40B4-BE49-F238E27FC236}">
                <a16:creationId xmlns="" xmlns:a16="http://schemas.microsoft.com/office/drawing/2014/main" id="{EA0FCE61-C7EE-4A13-9941-A9DA311E7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3434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32873" name="Text Box 105">
            <a:extLst>
              <a:ext uri="{FF2B5EF4-FFF2-40B4-BE49-F238E27FC236}">
                <a16:creationId xmlns="" xmlns:a16="http://schemas.microsoft.com/office/drawing/2014/main" id="{0E59679E-5AEB-4BA5-8A0D-98C8C96BA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562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32874" name="Text Box 106">
            <a:extLst>
              <a:ext uri="{FF2B5EF4-FFF2-40B4-BE49-F238E27FC236}">
                <a16:creationId xmlns="" xmlns:a16="http://schemas.microsoft.com/office/drawing/2014/main" id="{A762DCAA-C17C-4DD7-9258-29C8C7E6F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53340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32875" name="Text Box 107">
            <a:extLst>
              <a:ext uri="{FF2B5EF4-FFF2-40B4-BE49-F238E27FC236}">
                <a16:creationId xmlns="" xmlns:a16="http://schemas.microsoft.com/office/drawing/2014/main" id="{74E8D740-1375-40E4-9EAB-927FECEBD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60198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cxnSp>
        <p:nvCxnSpPr>
          <p:cNvPr id="111724" name="AutoShape 108">
            <a:extLst>
              <a:ext uri="{FF2B5EF4-FFF2-40B4-BE49-F238E27FC236}">
                <a16:creationId xmlns="" xmlns:a16="http://schemas.microsoft.com/office/drawing/2014/main" id="{F0764376-0AD7-49A4-A642-784C4B4921C5}"/>
              </a:ext>
            </a:extLst>
          </p:cNvPr>
          <p:cNvCxnSpPr>
            <a:cxnSpLocks noChangeShapeType="1"/>
            <a:stCxn id="32830" idx="4"/>
            <a:endCxn id="32843" idx="0"/>
          </p:cNvCxnSpPr>
          <p:nvPr/>
        </p:nvCxnSpPr>
        <p:spPr bwMode="auto">
          <a:xfrm>
            <a:off x="5867400" y="42672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Oval 2">
            <a:extLst>
              <a:ext uri="{FF2B5EF4-FFF2-40B4-BE49-F238E27FC236}">
                <a16:creationId xmlns="" xmlns:a16="http://schemas.microsoft.com/office/drawing/2014/main" id="{8BA6BD30-70BE-46FF-B309-69B039F346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3795" name="Oval 3">
            <a:extLst>
              <a:ext uri="{FF2B5EF4-FFF2-40B4-BE49-F238E27FC236}">
                <a16:creationId xmlns="" xmlns:a16="http://schemas.microsoft.com/office/drawing/2014/main" id="{F8F83CB3-32A7-4CA8-885F-A945F2FCB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12644" name="AutoShape 4">
            <a:extLst>
              <a:ext uri="{FF2B5EF4-FFF2-40B4-BE49-F238E27FC236}">
                <a16:creationId xmlns="" xmlns:a16="http://schemas.microsoft.com/office/drawing/2014/main" id="{9D1F9656-5C08-4C6D-96DA-74E5D604B4A6}"/>
              </a:ext>
            </a:extLst>
          </p:cNvPr>
          <p:cNvCxnSpPr>
            <a:cxnSpLocks noChangeShapeType="1"/>
            <a:stCxn id="33794" idx="6"/>
            <a:endCxn id="33795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797" name="Text Box 5">
            <a:extLst>
              <a:ext uri="{FF2B5EF4-FFF2-40B4-BE49-F238E27FC236}">
                <a16:creationId xmlns="" xmlns:a16="http://schemas.microsoft.com/office/drawing/2014/main" id="{ECFF4A44-B4E3-4159-9721-7419899DB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33798" name="Oval 6">
            <a:extLst>
              <a:ext uri="{FF2B5EF4-FFF2-40B4-BE49-F238E27FC236}">
                <a16:creationId xmlns="" xmlns:a16="http://schemas.microsoft.com/office/drawing/2014/main" id="{D7DE66FE-B408-4239-88CD-0A1D90096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3799" name="Oval 7">
            <a:extLst>
              <a:ext uri="{FF2B5EF4-FFF2-40B4-BE49-F238E27FC236}">
                <a16:creationId xmlns="" xmlns:a16="http://schemas.microsoft.com/office/drawing/2014/main" id="{818A293C-76F4-43CD-AE3F-874CBAAE6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3800" name="Oval 8">
            <a:extLst>
              <a:ext uri="{FF2B5EF4-FFF2-40B4-BE49-F238E27FC236}">
                <a16:creationId xmlns="" xmlns:a16="http://schemas.microsoft.com/office/drawing/2014/main" id="{575DDB1C-4242-42EB-8646-379E5CA7E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3801" name="Oval 9">
            <a:extLst>
              <a:ext uri="{FF2B5EF4-FFF2-40B4-BE49-F238E27FC236}">
                <a16:creationId xmlns="" xmlns:a16="http://schemas.microsoft.com/office/drawing/2014/main" id="{FAF43AE5-F0A4-4CBA-9D4A-8437B0F8B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3802" name="Oval 10">
            <a:extLst>
              <a:ext uri="{FF2B5EF4-FFF2-40B4-BE49-F238E27FC236}">
                <a16:creationId xmlns="" xmlns:a16="http://schemas.microsoft.com/office/drawing/2014/main" id="{1C4EB83D-85DE-4761-B77E-12CF4F30C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12651" name="AutoShape 11">
            <a:extLst>
              <a:ext uri="{FF2B5EF4-FFF2-40B4-BE49-F238E27FC236}">
                <a16:creationId xmlns="" xmlns:a16="http://schemas.microsoft.com/office/drawing/2014/main" id="{34B89DA8-C438-4061-A05F-C6587DDAF269}"/>
              </a:ext>
            </a:extLst>
          </p:cNvPr>
          <p:cNvCxnSpPr>
            <a:cxnSpLocks noChangeShapeType="1"/>
            <a:stCxn id="33794" idx="3"/>
            <a:endCxn id="33799" idx="7"/>
          </p:cNvCxnSpPr>
          <p:nvPr/>
        </p:nvCxnSpPr>
        <p:spPr bwMode="auto">
          <a:xfrm flipH="1">
            <a:off x="1152525" y="2447926"/>
            <a:ext cx="666750" cy="12001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652" name="AutoShape 12">
            <a:extLst>
              <a:ext uri="{FF2B5EF4-FFF2-40B4-BE49-F238E27FC236}">
                <a16:creationId xmlns="" xmlns:a16="http://schemas.microsoft.com/office/drawing/2014/main" id="{0B995219-5B31-4A4D-A3B2-DB4C73AF9597}"/>
              </a:ext>
            </a:extLst>
          </p:cNvPr>
          <p:cNvCxnSpPr>
            <a:cxnSpLocks noChangeShapeType="1"/>
            <a:stCxn id="33799" idx="5"/>
            <a:endCxn id="33800" idx="1"/>
          </p:cNvCxnSpPr>
          <p:nvPr/>
        </p:nvCxnSpPr>
        <p:spPr bwMode="auto">
          <a:xfrm>
            <a:off x="1152525" y="3971926"/>
            <a:ext cx="819150" cy="1809751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653" name="AutoShape 13">
            <a:extLst>
              <a:ext uri="{FF2B5EF4-FFF2-40B4-BE49-F238E27FC236}">
                <a16:creationId xmlns="" xmlns:a16="http://schemas.microsoft.com/office/drawing/2014/main" id="{DC3AC1C9-16CF-4DDE-AAB5-AEB17C32349C}"/>
              </a:ext>
            </a:extLst>
          </p:cNvPr>
          <p:cNvCxnSpPr>
            <a:cxnSpLocks noChangeShapeType="1"/>
            <a:stCxn id="33800" idx="7"/>
            <a:endCxn id="33802" idx="4"/>
          </p:cNvCxnSpPr>
          <p:nvPr/>
        </p:nvCxnSpPr>
        <p:spPr bwMode="auto">
          <a:xfrm flipV="1">
            <a:off x="2295527" y="4495801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654" name="AutoShape 14">
            <a:extLst>
              <a:ext uri="{FF2B5EF4-FFF2-40B4-BE49-F238E27FC236}">
                <a16:creationId xmlns="" xmlns:a16="http://schemas.microsoft.com/office/drawing/2014/main" id="{4C8B02A7-29A9-4400-B1CA-8BAE41D108AF}"/>
              </a:ext>
            </a:extLst>
          </p:cNvPr>
          <p:cNvCxnSpPr>
            <a:cxnSpLocks noChangeShapeType="1"/>
            <a:stCxn id="33801" idx="3"/>
            <a:endCxn id="33802" idx="7"/>
          </p:cNvCxnSpPr>
          <p:nvPr/>
        </p:nvCxnSpPr>
        <p:spPr bwMode="auto">
          <a:xfrm flipH="1">
            <a:off x="2905125" y="3438526"/>
            <a:ext cx="438150" cy="6667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655" name="AutoShape 15">
            <a:extLst>
              <a:ext uri="{FF2B5EF4-FFF2-40B4-BE49-F238E27FC236}">
                <a16:creationId xmlns="" xmlns:a16="http://schemas.microsoft.com/office/drawing/2014/main" id="{44C883BB-E7EC-4D90-B076-1B2150D4C418}"/>
              </a:ext>
            </a:extLst>
          </p:cNvPr>
          <p:cNvCxnSpPr>
            <a:cxnSpLocks noChangeShapeType="1"/>
            <a:stCxn id="33798" idx="4"/>
            <a:endCxn id="33802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656" name="AutoShape 16">
            <a:extLst>
              <a:ext uri="{FF2B5EF4-FFF2-40B4-BE49-F238E27FC236}">
                <a16:creationId xmlns="" xmlns:a16="http://schemas.microsoft.com/office/drawing/2014/main" id="{38D9E3F2-DD24-4C3A-BBCF-7E60DAD9014E}"/>
              </a:ext>
            </a:extLst>
          </p:cNvPr>
          <p:cNvCxnSpPr>
            <a:cxnSpLocks noChangeShapeType="1"/>
            <a:stCxn id="33794" idx="4"/>
            <a:endCxn id="33800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657" name="AutoShape 17">
            <a:extLst>
              <a:ext uri="{FF2B5EF4-FFF2-40B4-BE49-F238E27FC236}">
                <a16:creationId xmlns="" xmlns:a16="http://schemas.microsoft.com/office/drawing/2014/main" id="{AF46C619-39BA-4301-8AC4-DF3D83B3A821}"/>
              </a:ext>
            </a:extLst>
          </p:cNvPr>
          <p:cNvCxnSpPr>
            <a:cxnSpLocks noChangeShapeType="1"/>
            <a:stCxn id="33795" idx="3"/>
            <a:endCxn id="33798" idx="7"/>
          </p:cNvCxnSpPr>
          <p:nvPr/>
        </p:nvCxnSpPr>
        <p:spPr bwMode="auto">
          <a:xfrm flipH="1">
            <a:off x="2905125" y="2447926"/>
            <a:ext cx="514350" cy="5905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658" name="AutoShape 18">
            <a:extLst>
              <a:ext uri="{FF2B5EF4-FFF2-40B4-BE49-F238E27FC236}">
                <a16:creationId xmlns="" xmlns:a16="http://schemas.microsoft.com/office/drawing/2014/main" id="{792F7D47-F2A2-4571-9293-CCD89B77F5BB}"/>
              </a:ext>
            </a:extLst>
          </p:cNvPr>
          <p:cNvCxnSpPr>
            <a:cxnSpLocks noChangeShapeType="1"/>
            <a:stCxn id="33795" idx="4"/>
            <a:endCxn id="33801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1" name="Rectangle 19">
            <a:extLst>
              <a:ext uri="{FF2B5EF4-FFF2-40B4-BE49-F238E27FC236}">
                <a16:creationId xmlns="" xmlns:a16="http://schemas.microsoft.com/office/drawing/2014/main" id="{507131CC-B7D3-40BF-9196-A8A7A748B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3812" name="Oval 20">
            <a:extLst>
              <a:ext uri="{FF2B5EF4-FFF2-40B4-BE49-F238E27FC236}">
                <a16:creationId xmlns="" xmlns:a16="http://schemas.microsoft.com/office/drawing/2014/main" id="{DB1068F5-20BC-4389-B6F7-BDF611D82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3813" name="Oval 21">
            <a:extLst>
              <a:ext uri="{FF2B5EF4-FFF2-40B4-BE49-F238E27FC236}">
                <a16:creationId xmlns="" xmlns:a16="http://schemas.microsoft.com/office/drawing/2014/main" id="{2CD6BE4B-F08E-4A96-9987-B205F1689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3814" name="Oval 22">
            <a:extLst>
              <a:ext uri="{FF2B5EF4-FFF2-40B4-BE49-F238E27FC236}">
                <a16:creationId xmlns="" xmlns:a16="http://schemas.microsoft.com/office/drawing/2014/main" id="{217CE87E-5AF6-4B79-9B8A-788CE0F51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12663" name="AutoShape 23">
            <a:extLst>
              <a:ext uri="{FF2B5EF4-FFF2-40B4-BE49-F238E27FC236}">
                <a16:creationId xmlns="" xmlns:a16="http://schemas.microsoft.com/office/drawing/2014/main" id="{619C404A-AAFB-478E-B15A-AF957090F8A1}"/>
              </a:ext>
            </a:extLst>
          </p:cNvPr>
          <p:cNvCxnSpPr>
            <a:cxnSpLocks noChangeShapeType="1"/>
            <a:stCxn id="33800" idx="6"/>
            <a:endCxn id="33812" idx="3"/>
          </p:cNvCxnSpPr>
          <p:nvPr/>
        </p:nvCxnSpPr>
        <p:spPr bwMode="auto">
          <a:xfrm flipV="1">
            <a:off x="2362202" y="54197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664" name="AutoShape 24">
            <a:extLst>
              <a:ext uri="{FF2B5EF4-FFF2-40B4-BE49-F238E27FC236}">
                <a16:creationId xmlns="" xmlns:a16="http://schemas.microsoft.com/office/drawing/2014/main" id="{B0420260-9BD8-4F64-B7C0-ADB32A002214}"/>
              </a:ext>
            </a:extLst>
          </p:cNvPr>
          <p:cNvCxnSpPr>
            <a:cxnSpLocks noChangeShapeType="1"/>
            <a:stCxn id="33800" idx="2"/>
            <a:endCxn id="33813" idx="5"/>
          </p:cNvCxnSpPr>
          <p:nvPr/>
        </p:nvCxnSpPr>
        <p:spPr bwMode="auto">
          <a:xfrm flipH="1" flipV="1">
            <a:off x="1304927" y="5648325"/>
            <a:ext cx="600075" cy="2952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665" name="AutoShape 25">
            <a:extLst>
              <a:ext uri="{FF2B5EF4-FFF2-40B4-BE49-F238E27FC236}">
                <a16:creationId xmlns="" xmlns:a16="http://schemas.microsoft.com/office/drawing/2014/main" id="{AE903894-45C1-403B-A2B3-DE5E696D8856}"/>
              </a:ext>
            </a:extLst>
          </p:cNvPr>
          <p:cNvCxnSpPr>
            <a:cxnSpLocks noChangeShapeType="1"/>
            <a:stCxn id="33799" idx="1"/>
            <a:endCxn id="33814" idx="5"/>
          </p:cNvCxnSpPr>
          <p:nvPr/>
        </p:nvCxnSpPr>
        <p:spPr bwMode="auto">
          <a:xfrm flipH="1" flipV="1">
            <a:off x="542925" y="3286126"/>
            <a:ext cx="285750" cy="3619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666" name="AutoShape 26">
            <a:extLst>
              <a:ext uri="{FF2B5EF4-FFF2-40B4-BE49-F238E27FC236}">
                <a16:creationId xmlns="" xmlns:a16="http://schemas.microsoft.com/office/drawing/2014/main" id="{E5CA314B-7B69-4DF0-92CE-00762C8C9F16}"/>
              </a:ext>
            </a:extLst>
          </p:cNvPr>
          <p:cNvCxnSpPr>
            <a:cxnSpLocks noChangeShapeType="1"/>
            <a:stCxn id="33812" idx="1"/>
            <a:endCxn id="33802" idx="5"/>
          </p:cNvCxnSpPr>
          <p:nvPr/>
        </p:nvCxnSpPr>
        <p:spPr bwMode="auto">
          <a:xfrm flipH="1" flipV="1">
            <a:off x="2905125" y="4429126"/>
            <a:ext cx="438150" cy="6667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667" name="AutoShape 27">
            <a:extLst>
              <a:ext uri="{FF2B5EF4-FFF2-40B4-BE49-F238E27FC236}">
                <a16:creationId xmlns="" xmlns:a16="http://schemas.microsoft.com/office/drawing/2014/main" id="{1D856ED5-AB1E-4281-9230-3150EDBB8478}"/>
              </a:ext>
            </a:extLst>
          </p:cNvPr>
          <p:cNvCxnSpPr>
            <a:cxnSpLocks noChangeShapeType="1"/>
            <a:stCxn id="33801" idx="4"/>
            <a:endCxn id="33812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668" name="AutoShape 28">
            <a:extLst>
              <a:ext uri="{FF2B5EF4-FFF2-40B4-BE49-F238E27FC236}">
                <a16:creationId xmlns="" xmlns:a16="http://schemas.microsoft.com/office/drawing/2014/main" id="{8C295820-FBC2-4D73-8F08-D0D6597E5E12}"/>
              </a:ext>
            </a:extLst>
          </p:cNvPr>
          <p:cNvCxnSpPr>
            <a:cxnSpLocks noChangeShapeType="1"/>
            <a:stCxn id="33814" idx="7"/>
            <a:endCxn id="33794" idx="2"/>
          </p:cNvCxnSpPr>
          <p:nvPr/>
        </p:nvCxnSpPr>
        <p:spPr bwMode="auto">
          <a:xfrm flipV="1">
            <a:off x="542927" y="2286001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21" name="Text Box 29">
            <a:extLst>
              <a:ext uri="{FF2B5EF4-FFF2-40B4-BE49-F238E27FC236}">
                <a16:creationId xmlns="" xmlns:a16="http://schemas.microsoft.com/office/drawing/2014/main" id="{E4C666A6-4301-4BF2-9180-7F28E8EC6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33822" name="Text Box 30">
            <a:extLst>
              <a:ext uri="{FF2B5EF4-FFF2-40B4-BE49-F238E27FC236}">
                <a16:creationId xmlns="" xmlns:a16="http://schemas.microsoft.com/office/drawing/2014/main" id="{B3514531-FDA9-43A2-BE1F-67E10582A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33823" name="Text Box 31">
            <a:extLst>
              <a:ext uri="{FF2B5EF4-FFF2-40B4-BE49-F238E27FC236}">
                <a16:creationId xmlns="" xmlns:a16="http://schemas.microsoft.com/office/drawing/2014/main" id="{740FBC64-6419-4000-A8F9-B97203468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657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33824" name="Text Box 32">
            <a:extLst>
              <a:ext uri="{FF2B5EF4-FFF2-40B4-BE49-F238E27FC236}">
                <a16:creationId xmlns="" xmlns:a16="http://schemas.microsoft.com/office/drawing/2014/main" id="{CECD7058-75C3-407D-B16C-155349E9D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14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33825" name="Text Box 33">
            <a:extLst>
              <a:ext uri="{FF2B5EF4-FFF2-40B4-BE49-F238E27FC236}">
                <a16:creationId xmlns="" xmlns:a16="http://schemas.microsoft.com/office/drawing/2014/main" id="{68CCBDBC-7D9A-4325-9B11-727D10DE7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90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33826" name="Text Box 34">
            <a:extLst>
              <a:ext uri="{FF2B5EF4-FFF2-40B4-BE49-F238E27FC236}">
                <a16:creationId xmlns="" xmlns:a16="http://schemas.microsoft.com/office/drawing/2014/main" id="{1BF74217-4FDE-4C9A-8CD1-0CA2AF7A1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33827" name="Text Box 35">
            <a:extLst>
              <a:ext uri="{FF2B5EF4-FFF2-40B4-BE49-F238E27FC236}">
                <a16:creationId xmlns="" xmlns:a16="http://schemas.microsoft.com/office/drawing/2014/main" id="{54AE1972-F8F6-418E-8878-5CE538C5F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38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33828" name="Text Box 36">
            <a:extLst>
              <a:ext uri="{FF2B5EF4-FFF2-40B4-BE49-F238E27FC236}">
                <a16:creationId xmlns="" xmlns:a16="http://schemas.microsoft.com/office/drawing/2014/main" id="{CC247837-A320-4550-80D9-76597CBFB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638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33829" name="Text Box 37">
            <a:extLst>
              <a:ext uri="{FF2B5EF4-FFF2-40B4-BE49-F238E27FC236}">
                <a16:creationId xmlns="" xmlns:a16="http://schemas.microsoft.com/office/drawing/2014/main" id="{D663602A-1B2A-449B-98AB-A49A98519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76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33830" name="Text Box 38">
            <a:extLst>
              <a:ext uri="{FF2B5EF4-FFF2-40B4-BE49-F238E27FC236}">
                <a16:creationId xmlns="" xmlns:a16="http://schemas.microsoft.com/office/drawing/2014/main" id="{7F397CDE-5F10-4DDF-9D7B-C20516F62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715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33831" name="Text Box 39">
            <a:extLst>
              <a:ext uri="{FF2B5EF4-FFF2-40B4-BE49-F238E27FC236}">
                <a16:creationId xmlns="" xmlns:a16="http://schemas.microsoft.com/office/drawing/2014/main" id="{15732EF7-FA47-4162-AC75-98E1E7482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33832" name="Text Box 40">
            <a:extLst>
              <a:ext uri="{FF2B5EF4-FFF2-40B4-BE49-F238E27FC236}">
                <a16:creationId xmlns="" xmlns:a16="http://schemas.microsoft.com/office/drawing/2014/main" id="{FECCC14A-6193-4BC8-BCA3-CF81E1270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6</a:t>
            </a:r>
          </a:p>
        </p:txBody>
      </p:sp>
      <p:sp>
        <p:nvSpPr>
          <p:cNvPr id="33833" name="Text Box 41">
            <a:extLst>
              <a:ext uri="{FF2B5EF4-FFF2-40B4-BE49-F238E27FC236}">
                <a16:creationId xmlns="" xmlns:a16="http://schemas.microsoft.com/office/drawing/2014/main" id="{4F14921C-743A-4704-B990-FC6FEC32E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62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33834" name="Text Box 42">
            <a:extLst>
              <a:ext uri="{FF2B5EF4-FFF2-40B4-BE49-F238E27FC236}">
                <a16:creationId xmlns="" xmlns:a16="http://schemas.microsoft.com/office/drawing/2014/main" id="{BC5300EC-26C9-4E75-A0FE-4ABB2967D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971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33835" name="Text Box 43">
            <a:extLst>
              <a:ext uri="{FF2B5EF4-FFF2-40B4-BE49-F238E27FC236}">
                <a16:creationId xmlns="" xmlns:a16="http://schemas.microsoft.com/office/drawing/2014/main" id="{F5141352-1E2B-4348-8449-E75C1CBA7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86201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10</a:t>
            </a:r>
          </a:p>
        </p:txBody>
      </p:sp>
      <p:sp>
        <p:nvSpPr>
          <p:cNvPr id="33836" name="Text Box 44">
            <a:extLst>
              <a:ext uri="{FF2B5EF4-FFF2-40B4-BE49-F238E27FC236}">
                <a16:creationId xmlns="" xmlns:a16="http://schemas.microsoft.com/office/drawing/2014/main" id="{377B7B6A-BE2A-4AB7-A936-09698D09A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33837" name="Text Box 45">
            <a:extLst>
              <a:ext uri="{FF2B5EF4-FFF2-40B4-BE49-F238E27FC236}">
                <a16:creationId xmlns="" xmlns:a16="http://schemas.microsoft.com/office/drawing/2014/main" id="{0F1FB78C-CBCF-4DBD-A9D9-F2D17DACA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2133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33838" name="Text Box 46">
            <a:extLst>
              <a:ext uri="{FF2B5EF4-FFF2-40B4-BE49-F238E27FC236}">
                <a16:creationId xmlns="" xmlns:a16="http://schemas.microsoft.com/office/drawing/2014/main" id="{8A37482D-CF1D-49A8-870B-C58474717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1" y="2133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33839" name="Text Box 47">
            <a:extLst>
              <a:ext uri="{FF2B5EF4-FFF2-40B4-BE49-F238E27FC236}">
                <a16:creationId xmlns="" xmlns:a16="http://schemas.microsoft.com/office/drawing/2014/main" id="{58437D19-BDEC-4E7F-A48F-E6645169D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7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33840" name="Text Box 48">
            <a:extLst>
              <a:ext uri="{FF2B5EF4-FFF2-40B4-BE49-F238E27FC236}">
                <a16:creationId xmlns="" xmlns:a16="http://schemas.microsoft.com/office/drawing/2014/main" id="{6A38AD01-E83D-4364-8D89-7B1FFF5A7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33841" name="Text Box 49">
            <a:extLst>
              <a:ext uri="{FF2B5EF4-FFF2-40B4-BE49-F238E27FC236}">
                <a16:creationId xmlns="" xmlns:a16="http://schemas.microsoft.com/office/drawing/2014/main" id="{705B5F8A-28DE-40A4-9D3B-3B0B50808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1" y="31242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33842" name="Text Box 50">
            <a:extLst>
              <a:ext uri="{FF2B5EF4-FFF2-40B4-BE49-F238E27FC236}">
                <a16:creationId xmlns="" xmlns:a16="http://schemas.microsoft.com/office/drawing/2014/main" id="{BA288292-2AA0-4CC7-8EAB-BDEAF2C3E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33843" name="Text Box 51">
            <a:extLst>
              <a:ext uri="{FF2B5EF4-FFF2-40B4-BE49-F238E27FC236}">
                <a16:creationId xmlns="" xmlns:a16="http://schemas.microsoft.com/office/drawing/2014/main" id="{86B9104C-E534-4EDF-B6D0-277D3A917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33844" name="Text Box 52">
            <a:extLst>
              <a:ext uri="{FF2B5EF4-FFF2-40B4-BE49-F238E27FC236}">
                <a16:creationId xmlns="" xmlns:a16="http://schemas.microsoft.com/office/drawing/2014/main" id="{2D58CEE0-89DF-447E-9E7C-A9EC2D612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05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33845" name="Text Box 53">
            <a:extLst>
              <a:ext uri="{FF2B5EF4-FFF2-40B4-BE49-F238E27FC236}">
                <a16:creationId xmlns="" xmlns:a16="http://schemas.microsoft.com/office/drawing/2014/main" id="{447C21DE-B09C-45D2-BBC9-CBD511A67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912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cxnSp>
        <p:nvCxnSpPr>
          <p:cNvPr id="112694" name="AutoShape 54">
            <a:extLst>
              <a:ext uri="{FF2B5EF4-FFF2-40B4-BE49-F238E27FC236}">
                <a16:creationId xmlns="" xmlns:a16="http://schemas.microsoft.com/office/drawing/2014/main" id="{6EDD74B3-24CF-4C63-96FB-55A248F9BB06}"/>
              </a:ext>
            </a:extLst>
          </p:cNvPr>
          <p:cNvCxnSpPr>
            <a:cxnSpLocks noChangeShapeType="1"/>
            <a:stCxn id="33799" idx="4"/>
            <a:endCxn id="33813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47" name="Text Box 55">
            <a:extLst>
              <a:ext uri="{FF2B5EF4-FFF2-40B4-BE49-F238E27FC236}">
                <a16:creationId xmlns="" xmlns:a16="http://schemas.microsoft.com/office/drawing/2014/main" id="{864F8EBD-60FF-4512-8EB3-96C8222AC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1"/>
            <a:ext cx="266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Old Graph</a:t>
            </a:r>
          </a:p>
        </p:txBody>
      </p:sp>
      <p:sp>
        <p:nvSpPr>
          <p:cNvPr id="33848" name="Text Box 56">
            <a:extLst>
              <a:ext uri="{FF2B5EF4-FFF2-40B4-BE49-F238E27FC236}">
                <a16:creationId xmlns="" xmlns:a16="http://schemas.microsoft.com/office/drawing/2014/main" id="{B8614822-D99E-453F-BB5C-4E0E808AB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57201"/>
            <a:ext cx="266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New Graph</a:t>
            </a:r>
          </a:p>
        </p:txBody>
      </p:sp>
      <p:sp>
        <p:nvSpPr>
          <p:cNvPr id="33849" name="Oval 57">
            <a:extLst>
              <a:ext uri="{FF2B5EF4-FFF2-40B4-BE49-F238E27FC236}">
                <a16:creationId xmlns="" xmlns:a16="http://schemas.microsoft.com/office/drawing/2014/main" id="{BAFD0EE8-2698-492C-9DE9-A0C66AFFB7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3850" name="Oval 58">
            <a:extLst>
              <a:ext uri="{FF2B5EF4-FFF2-40B4-BE49-F238E27FC236}">
                <a16:creationId xmlns="" xmlns:a16="http://schemas.microsoft.com/office/drawing/2014/main" id="{1EF64D77-4A27-4EC7-9A1D-D603DD3D2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12699" name="AutoShape 59">
            <a:extLst>
              <a:ext uri="{FF2B5EF4-FFF2-40B4-BE49-F238E27FC236}">
                <a16:creationId xmlns="" xmlns:a16="http://schemas.microsoft.com/office/drawing/2014/main" id="{FD39420F-512F-4DCE-BBFC-E17133A24DBD}"/>
              </a:ext>
            </a:extLst>
          </p:cNvPr>
          <p:cNvCxnSpPr>
            <a:cxnSpLocks noChangeShapeType="1"/>
            <a:stCxn id="33849" idx="6"/>
            <a:endCxn id="33850" idx="2"/>
          </p:cNvCxnSpPr>
          <p:nvPr/>
        </p:nvCxnSpPr>
        <p:spPr bwMode="auto">
          <a:xfrm>
            <a:off x="7086600" y="25146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52" name="Text Box 60">
            <a:extLst>
              <a:ext uri="{FF2B5EF4-FFF2-40B4-BE49-F238E27FC236}">
                <a16:creationId xmlns="" xmlns:a16="http://schemas.microsoft.com/office/drawing/2014/main" id="{9528037B-B263-450B-AF16-D0DEF2E36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286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33853" name="Oval 61">
            <a:extLst>
              <a:ext uri="{FF2B5EF4-FFF2-40B4-BE49-F238E27FC236}">
                <a16:creationId xmlns="" xmlns:a16="http://schemas.microsoft.com/office/drawing/2014/main" id="{2F4D276E-7D55-4445-B235-A7A6BB900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3854" name="Oval 62">
            <a:extLst>
              <a:ext uri="{FF2B5EF4-FFF2-40B4-BE49-F238E27FC236}">
                <a16:creationId xmlns="" xmlns:a16="http://schemas.microsoft.com/office/drawing/2014/main" id="{A1231526-C60B-4692-BF9D-AC954DEE3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810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3855" name="Oval 63">
            <a:extLst>
              <a:ext uri="{FF2B5EF4-FFF2-40B4-BE49-F238E27FC236}">
                <a16:creationId xmlns="" xmlns:a16="http://schemas.microsoft.com/office/drawing/2014/main" id="{8DABB071-945E-46DE-91D1-9639B5192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943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3856" name="Oval 64">
            <a:extLst>
              <a:ext uri="{FF2B5EF4-FFF2-40B4-BE49-F238E27FC236}">
                <a16:creationId xmlns="" xmlns:a16="http://schemas.microsoft.com/office/drawing/2014/main" id="{7A76586A-EC1A-442F-9BA9-B7643C82D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3857" name="Oval 65">
            <a:extLst>
              <a:ext uri="{FF2B5EF4-FFF2-40B4-BE49-F238E27FC236}">
                <a16:creationId xmlns="" xmlns:a16="http://schemas.microsoft.com/office/drawing/2014/main" id="{F8F26543-9F69-437D-9519-C4CE30616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12706" name="AutoShape 66">
            <a:extLst>
              <a:ext uri="{FF2B5EF4-FFF2-40B4-BE49-F238E27FC236}">
                <a16:creationId xmlns="" xmlns:a16="http://schemas.microsoft.com/office/drawing/2014/main" id="{6CFD2F66-E8EC-42AD-838A-7E94C99FE064}"/>
              </a:ext>
            </a:extLst>
          </p:cNvPr>
          <p:cNvCxnSpPr>
            <a:cxnSpLocks noChangeShapeType="1"/>
            <a:stCxn id="33849" idx="3"/>
            <a:endCxn id="33854" idx="7"/>
          </p:cNvCxnSpPr>
          <p:nvPr/>
        </p:nvCxnSpPr>
        <p:spPr bwMode="auto">
          <a:xfrm flipH="1">
            <a:off x="6029325" y="2676526"/>
            <a:ext cx="666750" cy="12001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07" name="AutoShape 67">
            <a:extLst>
              <a:ext uri="{FF2B5EF4-FFF2-40B4-BE49-F238E27FC236}">
                <a16:creationId xmlns="" xmlns:a16="http://schemas.microsoft.com/office/drawing/2014/main" id="{6FE62BF6-D44A-47D0-BDC9-9A76E7D72456}"/>
              </a:ext>
            </a:extLst>
          </p:cNvPr>
          <p:cNvCxnSpPr>
            <a:cxnSpLocks noChangeShapeType="1"/>
            <a:stCxn id="33854" idx="5"/>
            <a:endCxn id="33855" idx="1"/>
          </p:cNvCxnSpPr>
          <p:nvPr/>
        </p:nvCxnSpPr>
        <p:spPr bwMode="auto">
          <a:xfrm>
            <a:off x="6029325" y="4200526"/>
            <a:ext cx="819150" cy="1809751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08" name="AutoShape 68">
            <a:extLst>
              <a:ext uri="{FF2B5EF4-FFF2-40B4-BE49-F238E27FC236}">
                <a16:creationId xmlns="" xmlns:a16="http://schemas.microsoft.com/office/drawing/2014/main" id="{817B327F-2DF7-4AE3-9334-E6B625432B91}"/>
              </a:ext>
            </a:extLst>
          </p:cNvPr>
          <p:cNvCxnSpPr>
            <a:cxnSpLocks noChangeShapeType="1"/>
            <a:stCxn id="33855" idx="7"/>
            <a:endCxn id="33857" idx="4"/>
          </p:cNvCxnSpPr>
          <p:nvPr/>
        </p:nvCxnSpPr>
        <p:spPr bwMode="auto">
          <a:xfrm flipV="1">
            <a:off x="7172327" y="4724401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09" name="AutoShape 69">
            <a:extLst>
              <a:ext uri="{FF2B5EF4-FFF2-40B4-BE49-F238E27FC236}">
                <a16:creationId xmlns="" xmlns:a16="http://schemas.microsoft.com/office/drawing/2014/main" id="{92F999F9-94AE-446F-96FE-7281F9E50532}"/>
              </a:ext>
            </a:extLst>
          </p:cNvPr>
          <p:cNvCxnSpPr>
            <a:cxnSpLocks noChangeShapeType="1"/>
            <a:stCxn id="33856" idx="3"/>
            <a:endCxn id="33857" idx="7"/>
          </p:cNvCxnSpPr>
          <p:nvPr/>
        </p:nvCxnSpPr>
        <p:spPr bwMode="auto">
          <a:xfrm flipH="1">
            <a:off x="7781925" y="3667126"/>
            <a:ext cx="438150" cy="6667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10" name="AutoShape 70">
            <a:extLst>
              <a:ext uri="{FF2B5EF4-FFF2-40B4-BE49-F238E27FC236}">
                <a16:creationId xmlns="" xmlns:a16="http://schemas.microsoft.com/office/drawing/2014/main" id="{8AECC8A7-FC35-4E74-BEF8-B6B0B7DA4679}"/>
              </a:ext>
            </a:extLst>
          </p:cNvPr>
          <p:cNvCxnSpPr>
            <a:cxnSpLocks noChangeShapeType="1"/>
            <a:stCxn id="33853" idx="4"/>
            <a:endCxn id="33857" idx="0"/>
          </p:cNvCxnSpPr>
          <p:nvPr/>
        </p:nvCxnSpPr>
        <p:spPr bwMode="auto">
          <a:xfrm>
            <a:off x="7620000" y="36576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11" name="AutoShape 71">
            <a:extLst>
              <a:ext uri="{FF2B5EF4-FFF2-40B4-BE49-F238E27FC236}">
                <a16:creationId xmlns="" xmlns:a16="http://schemas.microsoft.com/office/drawing/2014/main" id="{203BE555-3DE4-47F3-BB4C-426FD7ECE65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58000" y="27432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12" name="AutoShape 72">
            <a:extLst>
              <a:ext uri="{FF2B5EF4-FFF2-40B4-BE49-F238E27FC236}">
                <a16:creationId xmlns="" xmlns:a16="http://schemas.microsoft.com/office/drawing/2014/main" id="{9CB85A39-ACB5-4F89-927E-24A3B64C032C}"/>
              </a:ext>
            </a:extLst>
          </p:cNvPr>
          <p:cNvCxnSpPr>
            <a:cxnSpLocks noChangeShapeType="1"/>
            <a:stCxn id="33850" idx="3"/>
            <a:endCxn id="33853" idx="7"/>
          </p:cNvCxnSpPr>
          <p:nvPr/>
        </p:nvCxnSpPr>
        <p:spPr bwMode="auto">
          <a:xfrm flipH="1">
            <a:off x="7781925" y="2676526"/>
            <a:ext cx="514350" cy="5905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13" name="AutoShape 73">
            <a:extLst>
              <a:ext uri="{FF2B5EF4-FFF2-40B4-BE49-F238E27FC236}">
                <a16:creationId xmlns="" xmlns:a16="http://schemas.microsoft.com/office/drawing/2014/main" id="{CFAA1F3F-E02B-4BCA-90DF-E88AA4FB847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382000" y="27432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66" name="Oval 74">
            <a:extLst>
              <a:ext uri="{FF2B5EF4-FFF2-40B4-BE49-F238E27FC236}">
                <a16:creationId xmlns="" xmlns:a16="http://schemas.microsoft.com/office/drawing/2014/main" id="{8EA78E2B-3E79-49EF-8D02-F767B8ACD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3867" name="Oval 75">
            <a:extLst>
              <a:ext uri="{FF2B5EF4-FFF2-40B4-BE49-F238E27FC236}">
                <a16:creationId xmlns="" xmlns:a16="http://schemas.microsoft.com/office/drawing/2014/main" id="{A597D0B1-3CB1-4E4E-9165-50FF4B9CF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3868" name="Oval 76">
            <a:extLst>
              <a:ext uri="{FF2B5EF4-FFF2-40B4-BE49-F238E27FC236}">
                <a16:creationId xmlns="" xmlns:a16="http://schemas.microsoft.com/office/drawing/2014/main" id="{A2E770DF-4CAD-476B-9BDB-8BA284C7B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12717" name="AutoShape 77">
            <a:extLst>
              <a:ext uri="{FF2B5EF4-FFF2-40B4-BE49-F238E27FC236}">
                <a16:creationId xmlns="" xmlns:a16="http://schemas.microsoft.com/office/drawing/2014/main" id="{B5F233A8-5B2B-427A-8EE4-B1811812BA02}"/>
              </a:ext>
            </a:extLst>
          </p:cNvPr>
          <p:cNvCxnSpPr>
            <a:cxnSpLocks noChangeShapeType="1"/>
            <a:stCxn id="33855" idx="6"/>
            <a:endCxn id="33866" idx="3"/>
          </p:cNvCxnSpPr>
          <p:nvPr/>
        </p:nvCxnSpPr>
        <p:spPr bwMode="auto">
          <a:xfrm flipV="1">
            <a:off x="7239002" y="56483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18" name="AutoShape 78">
            <a:extLst>
              <a:ext uri="{FF2B5EF4-FFF2-40B4-BE49-F238E27FC236}">
                <a16:creationId xmlns="" xmlns:a16="http://schemas.microsoft.com/office/drawing/2014/main" id="{91FCAB44-0476-4740-9F97-745B7AF74C6A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172202" y="5867401"/>
            <a:ext cx="600075" cy="2952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19" name="AutoShape 79">
            <a:extLst>
              <a:ext uri="{FF2B5EF4-FFF2-40B4-BE49-F238E27FC236}">
                <a16:creationId xmlns="" xmlns:a16="http://schemas.microsoft.com/office/drawing/2014/main" id="{F68CFC69-0DDF-4263-B704-942E0F0E853D}"/>
              </a:ext>
            </a:extLst>
          </p:cNvPr>
          <p:cNvCxnSpPr>
            <a:cxnSpLocks noChangeShapeType="1"/>
            <a:stCxn id="33854" idx="1"/>
            <a:endCxn id="33868" idx="5"/>
          </p:cNvCxnSpPr>
          <p:nvPr/>
        </p:nvCxnSpPr>
        <p:spPr bwMode="auto">
          <a:xfrm flipH="1" flipV="1">
            <a:off x="5419725" y="3514726"/>
            <a:ext cx="285750" cy="3619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20" name="AutoShape 80">
            <a:extLst>
              <a:ext uri="{FF2B5EF4-FFF2-40B4-BE49-F238E27FC236}">
                <a16:creationId xmlns="" xmlns:a16="http://schemas.microsoft.com/office/drawing/2014/main" id="{F5F415BB-5703-43E6-B0F8-6EC0D4D68CE3}"/>
              </a:ext>
            </a:extLst>
          </p:cNvPr>
          <p:cNvCxnSpPr>
            <a:cxnSpLocks noChangeShapeType="1"/>
            <a:stCxn id="33866" idx="1"/>
            <a:endCxn id="33857" idx="5"/>
          </p:cNvCxnSpPr>
          <p:nvPr/>
        </p:nvCxnSpPr>
        <p:spPr bwMode="auto">
          <a:xfrm flipH="1" flipV="1">
            <a:off x="7781925" y="4657726"/>
            <a:ext cx="438150" cy="6667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21" name="AutoShape 81">
            <a:extLst>
              <a:ext uri="{FF2B5EF4-FFF2-40B4-BE49-F238E27FC236}">
                <a16:creationId xmlns="" xmlns:a16="http://schemas.microsoft.com/office/drawing/2014/main" id="{A2E64581-C094-4B65-B49B-76CFCB2466F7}"/>
              </a:ext>
            </a:extLst>
          </p:cNvPr>
          <p:cNvCxnSpPr>
            <a:cxnSpLocks noChangeShapeType="1"/>
            <a:stCxn id="33856" idx="4"/>
            <a:endCxn id="33866" idx="0"/>
          </p:cNvCxnSpPr>
          <p:nvPr/>
        </p:nvCxnSpPr>
        <p:spPr bwMode="auto">
          <a:xfrm>
            <a:off x="8382000" y="37338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22" name="AutoShape 82">
            <a:extLst>
              <a:ext uri="{FF2B5EF4-FFF2-40B4-BE49-F238E27FC236}">
                <a16:creationId xmlns="" xmlns:a16="http://schemas.microsoft.com/office/drawing/2014/main" id="{F8A880B2-E27F-4D31-9DEE-581A9A062007}"/>
              </a:ext>
            </a:extLst>
          </p:cNvPr>
          <p:cNvCxnSpPr>
            <a:cxnSpLocks noChangeShapeType="1"/>
            <a:stCxn id="33868" idx="7"/>
            <a:endCxn id="33849" idx="2"/>
          </p:cNvCxnSpPr>
          <p:nvPr/>
        </p:nvCxnSpPr>
        <p:spPr bwMode="auto">
          <a:xfrm flipV="1">
            <a:off x="5419727" y="2514601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75" name="Text Box 83">
            <a:extLst>
              <a:ext uri="{FF2B5EF4-FFF2-40B4-BE49-F238E27FC236}">
                <a16:creationId xmlns="" xmlns:a16="http://schemas.microsoft.com/office/drawing/2014/main" id="{320E6B73-EA08-42FA-9E2C-CA7B0A06E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429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33876" name="Text Box 84">
            <a:extLst>
              <a:ext uri="{FF2B5EF4-FFF2-40B4-BE49-F238E27FC236}">
                <a16:creationId xmlns="" xmlns:a16="http://schemas.microsoft.com/office/drawing/2014/main" id="{8AF52846-6B08-4FDE-BDDD-41F2DE696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810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33877" name="Text Box 85">
            <a:extLst>
              <a:ext uri="{FF2B5EF4-FFF2-40B4-BE49-F238E27FC236}">
                <a16:creationId xmlns="" xmlns:a16="http://schemas.microsoft.com/office/drawing/2014/main" id="{B36C324F-05AE-4065-A86C-64A5587F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886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33878" name="Text Box 86">
            <a:extLst>
              <a:ext uri="{FF2B5EF4-FFF2-40B4-BE49-F238E27FC236}">
                <a16:creationId xmlns="" xmlns:a16="http://schemas.microsoft.com/office/drawing/2014/main" id="{FD99DF08-F409-4A1E-B9F1-F9D4F1BAD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743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33879" name="Text Box 87">
            <a:extLst>
              <a:ext uri="{FF2B5EF4-FFF2-40B4-BE49-F238E27FC236}">
                <a16:creationId xmlns="" xmlns:a16="http://schemas.microsoft.com/office/drawing/2014/main" id="{C2E6D1C0-AEBD-4EEB-9B13-E7958A0D7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819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33880" name="Text Box 88">
            <a:extLst>
              <a:ext uri="{FF2B5EF4-FFF2-40B4-BE49-F238E27FC236}">
                <a16:creationId xmlns="" xmlns:a16="http://schemas.microsoft.com/office/drawing/2014/main" id="{F00A8D80-DAB7-4F02-9B59-9F67E89A9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724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33881" name="Text Box 89">
            <a:extLst>
              <a:ext uri="{FF2B5EF4-FFF2-40B4-BE49-F238E27FC236}">
                <a16:creationId xmlns="" xmlns:a16="http://schemas.microsoft.com/office/drawing/2014/main" id="{333940E1-7CEA-4D23-9AAC-185DF4724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267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33882" name="Text Box 90">
            <a:extLst>
              <a:ext uri="{FF2B5EF4-FFF2-40B4-BE49-F238E27FC236}">
                <a16:creationId xmlns="" xmlns:a16="http://schemas.microsoft.com/office/drawing/2014/main" id="{A97A7F56-0D63-41FD-9EBE-6C55DDA66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867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33883" name="Text Box 91">
            <a:extLst>
              <a:ext uri="{FF2B5EF4-FFF2-40B4-BE49-F238E27FC236}">
                <a16:creationId xmlns="" xmlns:a16="http://schemas.microsoft.com/office/drawing/2014/main" id="{19363F2D-6A58-4364-A052-C77D69069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105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33884" name="Text Box 92">
            <a:extLst>
              <a:ext uri="{FF2B5EF4-FFF2-40B4-BE49-F238E27FC236}">
                <a16:creationId xmlns="" xmlns:a16="http://schemas.microsoft.com/office/drawing/2014/main" id="{E4CE9FA9-69DB-4076-B58C-720E1AF0A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943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33885" name="Text Box 93">
            <a:extLst>
              <a:ext uri="{FF2B5EF4-FFF2-40B4-BE49-F238E27FC236}">
                <a16:creationId xmlns="" xmlns:a16="http://schemas.microsoft.com/office/drawing/2014/main" id="{05E476F3-0B38-415A-8007-0C12DC5F1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724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33886" name="Text Box 94">
            <a:extLst>
              <a:ext uri="{FF2B5EF4-FFF2-40B4-BE49-F238E27FC236}">
                <a16:creationId xmlns="" xmlns:a16="http://schemas.microsoft.com/office/drawing/2014/main" id="{C930C413-E9D6-4D6A-A979-3DEF6103A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724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6</a:t>
            </a:r>
          </a:p>
        </p:txBody>
      </p:sp>
      <p:sp>
        <p:nvSpPr>
          <p:cNvPr id="33887" name="Text Box 95">
            <a:extLst>
              <a:ext uri="{FF2B5EF4-FFF2-40B4-BE49-F238E27FC236}">
                <a16:creationId xmlns="" xmlns:a16="http://schemas.microsoft.com/office/drawing/2014/main" id="{4406688E-A6D0-4C4B-890C-591ABC952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590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33888" name="Text Box 96">
            <a:extLst>
              <a:ext uri="{FF2B5EF4-FFF2-40B4-BE49-F238E27FC236}">
                <a16:creationId xmlns="" xmlns:a16="http://schemas.microsoft.com/office/drawing/2014/main" id="{CAECCEC7-4A83-4A53-B808-48CEB3298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200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33889" name="Text Box 97">
            <a:extLst>
              <a:ext uri="{FF2B5EF4-FFF2-40B4-BE49-F238E27FC236}">
                <a16:creationId xmlns="" xmlns:a16="http://schemas.microsoft.com/office/drawing/2014/main" id="{E74F99F0-110D-44FC-B080-AAF52490B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114801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10</a:t>
            </a:r>
          </a:p>
        </p:txBody>
      </p:sp>
      <p:sp>
        <p:nvSpPr>
          <p:cNvPr id="33890" name="Text Box 98">
            <a:extLst>
              <a:ext uri="{FF2B5EF4-FFF2-40B4-BE49-F238E27FC236}">
                <a16:creationId xmlns="" xmlns:a16="http://schemas.microsoft.com/office/drawing/2014/main" id="{1632D06D-51A2-4B47-9FE6-E1C82817B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200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33891" name="Text Box 99">
            <a:extLst>
              <a:ext uri="{FF2B5EF4-FFF2-40B4-BE49-F238E27FC236}">
                <a16:creationId xmlns="" xmlns:a16="http://schemas.microsoft.com/office/drawing/2014/main" id="{4CB10787-9E34-48FF-A59A-8073F6FD5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1" y="23622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33892" name="Text Box 100">
            <a:extLst>
              <a:ext uri="{FF2B5EF4-FFF2-40B4-BE49-F238E27FC236}">
                <a16:creationId xmlns="" xmlns:a16="http://schemas.microsoft.com/office/drawing/2014/main" id="{9EB6B95A-0AFC-4E63-98B7-7E4515B6D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1" y="23622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33893" name="Text Box 101">
            <a:extLst>
              <a:ext uri="{FF2B5EF4-FFF2-40B4-BE49-F238E27FC236}">
                <a16:creationId xmlns="" xmlns:a16="http://schemas.microsoft.com/office/drawing/2014/main" id="{6B510F2B-D76E-4FCE-A348-22CA81179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8862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33894" name="Text Box 102">
            <a:extLst>
              <a:ext uri="{FF2B5EF4-FFF2-40B4-BE49-F238E27FC236}">
                <a16:creationId xmlns="" xmlns:a16="http://schemas.microsoft.com/office/drawing/2014/main" id="{8CBF44D6-1E68-4121-8883-EA2746314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276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33895" name="Text Box 103">
            <a:extLst>
              <a:ext uri="{FF2B5EF4-FFF2-40B4-BE49-F238E27FC236}">
                <a16:creationId xmlns="" xmlns:a16="http://schemas.microsoft.com/office/drawing/2014/main" id="{BB457CD5-E2CF-4172-ACCE-8ABE27863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1" y="33528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33896" name="Text Box 104">
            <a:extLst>
              <a:ext uri="{FF2B5EF4-FFF2-40B4-BE49-F238E27FC236}">
                <a16:creationId xmlns="" xmlns:a16="http://schemas.microsoft.com/office/drawing/2014/main" id="{934C7A0F-50DC-4461-914A-1153AF157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3434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33897" name="Text Box 105">
            <a:extLst>
              <a:ext uri="{FF2B5EF4-FFF2-40B4-BE49-F238E27FC236}">
                <a16:creationId xmlns="" xmlns:a16="http://schemas.microsoft.com/office/drawing/2014/main" id="{A2EFB8DA-0227-43F1-9BE7-4E1224E43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562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33898" name="Text Box 106">
            <a:extLst>
              <a:ext uri="{FF2B5EF4-FFF2-40B4-BE49-F238E27FC236}">
                <a16:creationId xmlns="" xmlns:a16="http://schemas.microsoft.com/office/drawing/2014/main" id="{DB6BED7E-035E-443B-9A30-73CA846AE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53340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33899" name="Text Box 107">
            <a:extLst>
              <a:ext uri="{FF2B5EF4-FFF2-40B4-BE49-F238E27FC236}">
                <a16:creationId xmlns="" xmlns:a16="http://schemas.microsoft.com/office/drawing/2014/main" id="{2BB872F2-8BEA-4031-A392-67F24E028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60198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cxnSp>
        <p:nvCxnSpPr>
          <p:cNvPr id="112748" name="AutoShape 108">
            <a:extLst>
              <a:ext uri="{FF2B5EF4-FFF2-40B4-BE49-F238E27FC236}">
                <a16:creationId xmlns="" xmlns:a16="http://schemas.microsoft.com/office/drawing/2014/main" id="{AC54775A-EDCE-4E9C-AB63-85C2F35FFEB1}"/>
              </a:ext>
            </a:extLst>
          </p:cNvPr>
          <p:cNvCxnSpPr>
            <a:cxnSpLocks noChangeShapeType="1"/>
            <a:stCxn id="33854" idx="4"/>
            <a:endCxn id="33867" idx="0"/>
          </p:cNvCxnSpPr>
          <p:nvPr/>
        </p:nvCxnSpPr>
        <p:spPr bwMode="auto">
          <a:xfrm>
            <a:off x="5867400" y="42672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="" xmlns:a16="http://schemas.microsoft.com/office/drawing/2014/main" id="{6AA68C2B-C45E-4BED-ADD3-3BEB33B4FE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196479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Property 2 of spanning trees 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="" xmlns:a16="http://schemas.microsoft.com/office/drawing/2014/main" id="{363AC5DF-44C0-471D-9247-8E72C223279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992560"/>
            <a:ext cx="7772400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-110" charset="2"/>
              <a:buChar char="ä"/>
              <a:defRPr/>
            </a:pPr>
            <a:r>
              <a:rPr lang="en-US" sz="2400"/>
              <a:t>Graph: G = (V,E), Spanning tree: T = (V,E</a:t>
            </a:r>
            <a:r>
              <a:rPr lang="en-US" sz="2400" baseline="-25000"/>
              <a:t>T</a:t>
            </a:r>
            <a:r>
              <a:rPr lang="en-US" sz="2400"/>
              <a:t>,R)</a:t>
            </a:r>
          </a:p>
          <a:p>
            <a:pPr eaLnBrk="1" hangingPunct="1">
              <a:lnSpc>
                <a:spcPct val="90000"/>
              </a:lnSpc>
              <a:buFont typeface="Monotype Sorts" pitchFamily="-110" charset="2"/>
              <a:buChar char="ä"/>
              <a:defRPr/>
            </a:pPr>
            <a:r>
              <a:rPr lang="en-US" sz="2400"/>
              <a:t>For any edge c in G but not in T, there is a simple cycle Y containing only edge c and edges in spanning tree.</a:t>
            </a:r>
          </a:p>
          <a:p>
            <a:pPr eaLnBrk="1" hangingPunct="1">
              <a:lnSpc>
                <a:spcPct val="90000"/>
              </a:lnSpc>
              <a:buFont typeface="Monotype Sorts" pitchFamily="-110" charset="2"/>
              <a:buChar char="ä"/>
              <a:defRPr/>
            </a:pPr>
            <a:r>
              <a:rPr lang="en-US" sz="2400"/>
              <a:t>Moreover, inserting edge c into T and deleting any edge in Y gives another spanning tree T’.</a:t>
            </a:r>
          </a:p>
        </p:txBody>
      </p:sp>
      <p:sp>
        <p:nvSpPr>
          <p:cNvPr id="9220" name="Oval 4">
            <a:extLst>
              <a:ext uri="{FF2B5EF4-FFF2-40B4-BE49-F238E27FC236}">
                <a16:creationId xmlns="" xmlns:a16="http://schemas.microsoft.com/office/drawing/2014/main" id="{BE40E6DC-5F81-43F4-9E59-3F0321B04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652" y="4329486"/>
            <a:ext cx="131763" cy="13335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21" name="Oval 5">
            <a:extLst>
              <a:ext uri="{FF2B5EF4-FFF2-40B4-BE49-F238E27FC236}">
                <a16:creationId xmlns="" xmlns:a16="http://schemas.microsoft.com/office/drawing/2014/main" id="{03A29B08-3D32-4CC3-BA42-CEFD10E27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0427" y="4329486"/>
            <a:ext cx="131763" cy="13335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22" name="Oval 6">
            <a:extLst>
              <a:ext uri="{FF2B5EF4-FFF2-40B4-BE49-F238E27FC236}">
                <a16:creationId xmlns="" xmlns:a16="http://schemas.microsoft.com/office/drawing/2014/main" id="{FA29D995-E65F-4951-BCB3-0C5B466D8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2" y="5127998"/>
            <a:ext cx="131763" cy="13335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23" name="Oval 7">
            <a:extLst>
              <a:ext uri="{FF2B5EF4-FFF2-40B4-BE49-F238E27FC236}">
                <a16:creationId xmlns="" xmlns:a16="http://schemas.microsoft.com/office/drawing/2014/main" id="{2073CC60-1ACF-4D86-9878-FE723435D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238" y="5261349"/>
            <a:ext cx="131762" cy="13335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24" name="Oval 8">
            <a:extLst>
              <a:ext uri="{FF2B5EF4-FFF2-40B4-BE49-F238E27FC236}">
                <a16:creationId xmlns="" xmlns:a16="http://schemas.microsoft.com/office/drawing/2014/main" id="{60295168-CB33-47CF-B0C9-A05B10465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977" y="5928098"/>
            <a:ext cx="131763" cy="13335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25" name="Oval 9">
            <a:extLst>
              <a:ext uri="{FF2B5EF4-FFF2-40B4-BE49-F238E27FC236}">
                <a16:creationId xmlns="" xmlns:a16="http://schemas.microsoft.com/office/drawing/2014/main" id="{11AF449E-4D0F-4819-83A3-EF8A2E3FD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2188" y="5861423"/>
            <a:ext cx="131762" cy="13335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26" name="Oval 10">
            <a:extLst>
              <a:ext uri="{FF2B5EF4-FFF2-40B4-BE49-F238E27FC236}">
                <a16:creationId xmlns="" xmlns:a16="http://schemas.microsoft.com/office/drawing/2014/main" id="{B2CBBAA8-DEE4-4FF0-AF63-03C5D7598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463" y="4796210"/>
            <a:ext cx="131762" cy="13335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27" name="Oval 11">
            <a:extLst>
              <a:ext uri="{FF2B5EF4-FFF2-40B4-BE49-F238E27FC236}">
                <a16:creationId xmlns="" xmlns:a16="http://schemas.microsoft.com/office/drawing/2014/main" id="{94BB0DA3-8A12-4159-912C-F668255AD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988" y="5299449"/>
            <a:ext cx="131762" cy="13335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28" name="Oval 12">
            <a:extLst>
              <a:ext uri="{FF2B5EF4-FFF2-40B4-BE49-F238E27FC236}">
                <a16:creationId xmlns="" xmlns:a16="http://schemas.microsoft.com/office/drawing/2014/main" id="{8AC92A73-93F6-477C-B7AC-1C6BE88E6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2" y="5328023"/>
            <a:ext cx="131763" cy="13335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29" name="Line 13">
            <a:extLst>
              <a:ext uri="{FF2B5EF4-FFF2-40B4-BE49-F238E27FC236}">
                <a16:creationId xmlns="" xmlns:a16="http://schemas.microsoft.com/office/drawing/2014/main" id="{30963C4E-C90E-440A-ACAE-E36E495C12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4739" y="4396160"/>
            <a:ext cx="1120775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30" name="Line 14">
            <a:extLst>
              <a:ext uri="{FF2B5EF4-FFF2-40B4-BE49-F238E27FC236}">
                <a16:creationId xmlns="" xmlns:a16="http://schemas.microsoft.com/office/drawing/2014/main" id="{C3F9CE2E-0F23-44C9-8DA7-D032EC223C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4396162"/>
            <a:ext cx="658812" cy="9318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31" name="Line 15">
            <a:extLst>
              <a:ext uri="{FF2B5EF4-FFF2-40B4-BE49-F238E27FC236}">
                <a16:creationId xmlns="" xmlns:a16="http://schemas.microsoft.com/office/drawing/2014/main" id="{B790D0F5-AAC6-48CC-8030-9DCEF80AAF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7688" y="4396161"/>
            <a:ext cx="527050" cy="7985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32" name="Line 16">
            <a:extLst>
              <a:ext uri="{FF2B5EF4-FFF2-40B4-BE49-F238E27FC236}">
                <a16:creationId xmlns="" xmlns:a16="http://schemas.microsoft.com/office/drawing/2014/main" id="{0EC9AAD8-7447-4C5B-8A4D-92FBA02259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688" y="5194674"/>
            <a:ext cx="461962" cy="8001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33" name="Line 17">
            <a:extLst>
              <a:ext uri="{FF2B5EF4-FFF2-40B4-BE49-F238E27FC236}">
                <a16:creationId xmlns="" xmlns:a16="http://schemas.microsoft.com/office/drawing/2014/main" id="{7728563B-69DB-4CDF-9975-ADD3C037DF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9652" y="5994773"/>
            <a:ext cx="1317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34" name="Line 18">
            <a:extLst>
              <a:ext uri="{FF2B5EF4-FFF2-40B4-BE49-F238E27FC236}">
                <a16:creationId xmlns="" xmlns:a16="http://schemas.microsoft.com/office/drawing/2014/main" id="{C145CE73-4804-483F-9924-60D7C40055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7275" y="5328023"/>
            <a:ext cx="527050" cy="6667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35" name="Line 19">
            <a:extLst>
              <a:ext uri="{FF2B5EF4-FFF2-40B4-BE49-F238E27FC236}">
                <a16:creationId xmlns="" xmlns:a16="http://schemas.microsoft.com/office/drawing/2014/main" id="{65BC2242-CBF4-4854-9A21-8F73C17B56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4738" y="4396160"/>
            <a:ext cx="658812" cy="4667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36" name="Line 20">
            <a:extLst>
              <a:ext uri="{FF2B5EF4-FFF2-40B4-BE49-F238E27FC236}">
                <a16:creationId xmlns="" xmlns:a16="http://schemas.microsoft.com/office/drawing/2014/main" id="{B32FBFCB-F536-40D2-91C5-7B69FB3C9F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33550" y="4396160"/>
            <a:ext cx="528638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37" name="Line 21">
            <a:extLst>
              <a:ext uri="{FF2B5EF4-FFF2-40B4-BE49-F238E27FC236}">
                <a16:creationId xmlns="" xmlns:a16="http://schemas.microsoft.com/office/drawing/2014/main" id="{C564C66B-D393-48C3-8929-E88D2421EF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06500" y="4862886"/>
            <a:ext cx="527050" cy="5318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38" name="Line 22">
            <a:extLst>
              <a:ext uri="{FF2B5EF4-FFF2-40B4-BE49-F238E27FC236}">
                <a16:creationId xmlns="" xmlns:a16="http://schemas.microsoft.com/office/drawing/2014/main" id="{65C5AA65-E190-4780-A64E-C4B8CF8BB0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3175" y="5394699"/>
            <a:ext cx="723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39" name="Line 23">
            <a:extLst>
              <a:ext uri="{FF2B5EF4-FFF2-40B4-BE49-F238E27FC236}">
                <a16:creationId xmlns="" xmlns:a16="http://schemas.microsoft.com/office/drawing/2014/main" id="{C32F5CD1-24BF-4415-B3E1-C1A9E809C21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33552" y="4873999"/>
            <a:ext cx="263525" cy="4667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40" name="Line 24">
            <a:extLst>
              <a:ext uri="{FF2B5EF4-FFF2-40B4-BE49-F238E27FC236}">
                <a16:creationId xmlns="" xmlns:a16="http://schemas.microsoft.com/office/drawing/2014/main" id="{457CB72A-E334-4609-B395-75769B8E99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690" y="5194674"/>
            <a:ext cx="725487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41" name="Line 25">
            <a:extLst>
              <a:ext uri="{FF2B5EF4-FFF2-40B4-BE49-F238E27FC236}">
                <a16:creationId xmlns="" xmlns:a16="http://schemas.microsoft.com/office/drawing/2014/main" id="{3E139924-4529-4D49-BF9E-E059F9CA1C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2975" y="5394699"/>
            <a:ext cx="330200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42" name="Line 26">
            <a:extLst>
              <a:ext uri="{FF2B5EF4-FFF2-40B4-BE49-F238E27FC236}">
                <a16:creationId xmlns="" xmlns:a16="http://schemas.microsoft.com/office/drawing/2014/main" id="{3E403BA5-1CA1-4050-AC52-EFD41F3F57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7075" y="5394699"/>
            <a:ext cx="3302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43" name="Line 27">
            <a:extLst>
              <a:ext uri="{FF2B5EF4-FFF2-40B4-BE49-F238E27FC236}">
                <a16:creationId xmlns="" xmlns:a16="http://schemas.microsoft.com/office/drawing/2014/main" id="{F6B3C497-780A-4F5D-82F0-A126E3F921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97075" y="5328024"/>
            <a:ext cx="857250" cy="6667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44" name="Text Box 28">
            <a:extLst>
              <a:ext uri="{FF2B5EF4-FFF2-40B4-BE49-F238E27FC236}">
                <a16:creationId xmlns="" xmlns:a16="http://schemas.microsoft.com/office/drawing/2014/main" id="{04BBFB44-6E42-4698-8F4D-141CB4DE8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3" y="3899274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9245" name="Text Box 29">
            <a:extLst>
              <a:ext uri="{FF2B5EF4-FFF2-40B4-BE49-F238E27FC236}">
                <a16:creationId xmlns="" xmlns:a16="http://schemas.microsoft.com/office/drawing/2014/main" id="{0852B387-24B9-483A-92A2-BFEC61A12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6138" y="3899274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9246" name="Text Box 30">
            <a:extLst>
              <a:ext uri="{FF2B5EF4-FFF2-40B4-BE49-F238E27FC236}">
                <a16:creationId xmlns="" xmlns:a16="http://schemas.microsoft.com/office/drawing/2014/main" id="{93DA46E9-3915-43F5-861E-8BEEB6CA9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8475" y="5097836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9247" name="Text Box 31">
            <a:extLst>
              <a:ext uri="{FF2B5EF4-FFF2-40B4-BE49-F238E27FC236}">
                <a16:creationId xmlns="" xmlns:a16="http://schemas.microsoft.com/office/drawing/2014/main" id="{7B928325-C0AB-4D62-9773-28DA8C3D1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2813" y="6031286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9248" name="Text Box 32">
            <a:extLst>
              <a:ext uri="{FF2B5EF4-FFF2-40B4-BE49-F238E27FC236}">
                <a16:creationId xmlns="" xmlns:a16="http://schemas.microsoft.com/office/drawing/2014/main" id="{BAA9045C-FD3E-44CE-A942-6215BE965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" y="6097961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9249" name="Text Box 33">
            <a:extLst>
              <a:ext uri="{FF2B5EF4-FFF2-40B4-BE49-F238E27FC236}">
                <a16:creationId xmlns="" xmlns:a16="http://schemas.microsoft.com/office/drawing/2014/main" id="{3B98839A-2E90-4563-A898-E6BCA4DDC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1" y="4964486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9250" name="Text Box 34">
            <a:extLst>
              <a:ext uri="{FF2B5EF4-FFF2-40B4-BE49-F238E27FC236}">
                <a16:creationId xmlns="" xmlns:a16="http://schemas.microsoft.com/office/drawing/2014/main" id="{CEBCB951-0536-4988-9747-6DD621B36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088" y="4432674"/>
            <a:ext cx="4235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G</a:t>
            </a:r>
          </a:p>
        </p:txBody>
      </p:sp>
      <p:sp>
        <p:nvSpPr>
          <p:cNvPr id="9251" name="Text Box 35">
            <a:extLst>
              <a:ext uri="{FF2B5EF4-FFF2-40B4-BE49-F238E27FC236}">
                <a16:creationId xmlns="" xmlns:a16="http://schemas.microsoft.com/office/drawing/2014/main" id="{6D3A336E-DFF2-4505-842E-012E2A332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0851" y="5364536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</a:t>
            </a:r>
          </a:p>
        </p:txBody>
      </p:sp>
      <p:sp>
        <p:nvSpPr>
          <p:cNvPr id="9252" name="Text Box 36">
            <a:extLst>
              <a:ext uri="{FF2B5EF4-FFF2-40B4-BE49-F238E27FC236}">
                <a16:creationId xmlns="" xmlns:a16="http://schemas.microsoft.com/office/drawing/2014/main" id="{25F435C5-1C43-47DA-B19D-17E8EB280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800" y="5364536"/>
            <a:ext cx="269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</a:t>
            </a:r>
          </a:p>
        </p:txBody>
      </p:sp>
      <p:sp>
        <p:nvSpPr>
          <p:cNvPr id="9253" name="Oval 37">
            <a:extLst>
              <a:ext uri="{FF2B5EF4-FFF2-40B4-BE49-F238E27FC236}">
                <a16:creationId xmlns="" xmlns:a16="http://schemas.microsoft.com/office/drawing/2014/main" id="{497723E4-A486-408E-A846-585AA026B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280273"/>
            <a:ext cx="228600" cy="228600"/>
          </a:xfrm>
          <a:prstGeom prst="ellipse">
            <a:avLst/>
          </a:prstGeom>
          <a:solidFill>
            <a:srgbClr val="3333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54" name="Text Box 38">
            <a:extLst>
              <a:ext uri="{FF2B5EF4-FFF2-40B4-BE49-F238E27FC236}">
                <a16:creationId xmlns="" xmlns:a16="http://schemas.microsoft.com/office/drawing/2014/main" id="{86198262-93BB-4B5F-A580-6AB66DBAC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1" y="3921499"/>
            <a:ext cx="5679825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edge (H,C):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simple cycle is (H,C,B,A,G,H)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adding (H,C) to T and deleting (A,B)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gives another spanning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Oval 2">
            <a:extLst>
              <a:ext uri="{FF2B5EF4-FFF2-40B4-BE49-F238E27FC236}">
                <a16:creationId xmlns="" xmlns:a16="http://schemas.microsoft.com/office/drawing/2014/main" id="{9E244849-5E77-477F-8306-630C2C67CE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4819" name="Oval 3">
            <a:extLst>
              <a:ext uri="{FF2B5EF4-FFF2-40B4-BE49-F238E27FC236}">
                <a16:creationId xmlns="" xmlns:a16="http://schemas.microsoft.com/office/drawing/2014/main" id="{262639B0-EBFA-47F0-9D76-1AA2CE9F0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13668" name="AutoShape 4">
            <a:extLst>
              <a:ext uri="{FF2B5EF4-FFF2-40B4-BE49-F238E27FC236}">
                <a16:creationId xmlns="" xmlns:a16="http://schemas.microsoft.com/office/drawing/2014/main" id="{60C9302F-2F2A-47C0-9BB0-24788843AB1E}"/>
              </a:ext>
            </a:extLst>
          </p:cNvPr>
          <p:cNvCxnSpPr>
            <a:cxnSpLocks noChangeShapeType="1"/>
            <a:stCxn id="34818" idx="6"/>
            <a:endCxn id="34819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1" name="Text Box 5">
            <a:extLst>
              <a:ext uri="{FF2B5EF4-FFF2-40B4-BE49-F238E27FC236}">
                <a16:creationId xmlns="" xmlns:a16="http://schemas.microsoft.com/office/drawing/2014/main" id="{016D9D1D-EFDD-494C-A64C-A5AC8DA03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34822" name="Oval 6">
            <a:extLst>
              <a:ext uri="{FF2B5EF4-FFF2-40B4-BE49-F238E27FC236}">
                <a16:creationId xmlns="" xmlns:a16="http://schemas.microsoft.com/office/drawing/2014/main" id="{810D6353-CEFF-4F79-B4ED-3B17FB3A8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4823" name="Oval 7">
            <a:extLst>
              <a:ext uri="{FF2B5EF4-FFF2-40B4-BE49-F238E27FC236}">
                <a16:creationId xmlns="" xmlns:a16="http://schemas.microsoft.com/office/drawing/2014/main" id="{2FA42DDD-7436-4A3D-B452-85FF78A42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4824" name="Oval 8">
            <a:extLst>
              <a:ext uri="{FF2B5EF4-FFF2-40B4-BE49-F238E27FC236}">
                <a16:creationId xmlns="" xmlns:a16="http://schemas.microsoft.com/office/drawing/2014/main" id="{7F820E0B-ABC3-4D8E-A94D-D4FFE4997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4825" name="Oval 9">
            <a:extLst>
              <a:ext uri="{FF2B5EF4-FFF2-40B4-BE49-F238E27FC236}">
                <a16:creationId xmlns="" xmlns:a16="http://schemas.microsoft.com/office/drawing/2014/main" id="{354615C9-4CCD-4DC8-9320-389003C73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4826" name="Oval 10">
            <a:extLst>
              <a:ext uri="{FF2B5EF4-FFF2-40B4-BE49-F238E27FC236}">
                <a16:creationId xmlns="" xmlns:a16="http://schemas.microsoft.com/office/drawing/2014/main" id="{E1A8D212-ADC4-4ED9-8EDD-77AE6E90B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13675" name="AutoShape 11">
            <a:extLst>
              <a:ext uri="{FF2B5EF4-FFF2-40B4-BE49-F238E27FC236}">
                <a16:creationId xmlns="" xmlns:a16="http://schemas.microsoft.com/office/drawing/2014/main" id="{0554EE85-6E41-400B-AAE8-2350096A4E94}"/>
              </a:ext>
            </a:extLst>
          </p:cNvPr>
          <p:cNvCxnSpPr>
            <a:cxnSpLocks noChangeShapeType="1"/>
            <a:stCxn id="34818" idx="3"/>
            <a:endCxn id="34823" idx="7"/>
          </p:cNvCxnSpPr>
          <p:nvPr/>
        </p:nvCxnSpPr>
        <p:spPr bwMode="auto">
          <a:xfrm flipH="1">
            <a:off x="1152525" y="2447926"/>
            <a:ext cx="666750" cy="12001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676" name="AutoShape 12">
            <a:extLst>
              <a:ext uri="{FF2B5EF4-FFF2-40B4-BE49-F238E27FC236}">
                <a16:creationId xmlns="" xmlns:a16="http://schemas.microsoft.com/office/drawing/2014/main" id="{D90C0F43-0853-4918-AFE1-53B6E1DF7E2B}"/>
              </a:ext>
            </a:extLst>
          </p:cNvPr>
          <p:cNvCxnSpPr>
            <a:cxnSpLocks noChangeShapeType="1"/>
            <a:stCxn id="34823" idx="5"/>
            <a:endCxn id="34824" idx="1"/>
          </p:cNvCxnSpPr>
          <p:nvPr/>
        </p:nvCxnSpPr>
        <p:spPr bwMode="auto">
          <a:xfrm>
            <a:off x="1152525" y="3971926"/>
            <a:ext cx="819150" cy="18097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677" name="AutoShape 13">
            <a:extLst>
              <a:ext uri="{FF2B5EF4-FFF2-40B4-BE49-F238E27FC236}">
                <a16:creationId xmlns="" xmlns:a16="http://schemas.microsoft.com/office/drawing/2014/main" id="{03F1673D-81A8-46EC-B689-9FBA15BBF56D}"/>
              </a:ext>
            </a:extLst>
          </p:cNvPr>
          <p:cNvCxnSpPr>
            <a:cxnSpLocks noChangeShapeType="1"/>
            <a:stCxn id="34824" idx="7"/>
            <a:endCxn id="34826" idx="4"/>
          </p:cNvCxnSpPr>
          <p:nvPr/>
        </p:nvCxnSpPr>
        <p:spPr bwMode="auto">
          <a:xfrm flipV="1">
            <a:off x="2295527" y="4495801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678" name="AutoShape 14">
            <a:extLst>
              <a:ext uri="{FF2B5EF4-FFF2-40B4-BE49-F238E27FC236}">
                <a16:creationId xmlns="" xmlns:a16="http://schemas.microsoft.com/office/drawing/2014/main" id="{2B3ED388-3F73-410E-B90D-2062EA51EC61}"/>
              </a:ext>
            </a:extLst>
          </p:cNvPr>
          <p:cNvCxnSpPr>
            <a:cxnSpLocks noChangeShapeType="1"/>
            <a:stCxn id="34825" idx="3"/>
            <a:endCxn id="34826" idx="7"/>
          </p:cNvCxnSpPr>
          <p:nvPr/>
        </p:nvCxnSpPr>
        <p:spPr bwMode="auto">
          <a:xfrm flipH="1">
            <a:off x="2905125" y="3438526"/>
            <a:ext cx="438150" cy="6667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679" name="AutoShape 15">
            <a:extLst>
              <a:ext uri="{FF2B5EF4-FFF2-40B4-BE49-F238E27FC236}">
                <a16:creationId xmlns="" xmlns:a16="http://schemas.microsoft.com/office/drawing/2014/main" id="{4994931E-D1B4-44C4-AA34-F07D27FDD165}"/>
              </a:ext>
            </a:extLst>
          </p:cNvPr>
          <p:cNvCxnSpPr>
            <a:cxnSpLocks noChangeShapeType="1"/>
            <a:stCxn id="34822" idx="4"/>
            <a:endCxn id="34826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680" name="AutoShape 16">
            <a:extLst>
              <a:ext uri="{FF2B5EF4-FFF2-40B4-BE49-F238E27FC236}">
                <a16:creationId xmlns="" xmlns:a16="http://schemas.microsoft.com/office/drawing/2014/main" id="{36E9388C-78C4-4BF9-ABC0-59935CDBAEEA}"/>
              </a:ext>
            </a:extLst>
          </p:cNvPr>
          <p:cNvCxnSpPr>
            <a:cxnSpLocks noChangeShapeType="1"/>
            <a:stCxn id="34818" idx="4"/>
            <a:endCxn id="34824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681" name="AutoShape 17">
            <a:extLst>
              <a:ext uri="{FF2B5EF4-FFF2-40B4-BE49-F238E27FC236}">
                <a16:creationId xmlns="" xmlns:a16="http://schemas.microsoft.com/office/drawing/2014/main" id="{9803CD0F-7201-40CE-ADAA-CEF896542187}"/>
              </a:ext>
            </a:extLst>
          </p:cNvPr>
          <p:cNvCxnSpPr>
            <a:cxnSpLocks noChangeShapeType="1"/>
            <a:stCxn id="34819" idx="3"/>
            <a:endCxn id="34822" idx="7"/>
          </p:cNvCxnSpPr>
          <p:nvPr/>
        </p:nvCxnSpPr>
        <p:spPr bwMode="auto">
          <a:xfrm flipH="1">
            <a:off x="2905125" y="2447926"/>
            <a:ext cx="514350" cy="5905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682" name="AutoShape 18">
            <a:extLst>
              <a:ext uri="{FF2B5EF4-FFF2-40B4-BE49-F238E27FC236}">
                <a16:creationId xmlns="" xmlns:a16="http://schemas.microsoft.com/office/drawing/2014/main" id="{17B88879-FA42-4D41-982C-AB0544124D3B}"/>
              </a:ext>
            </a:extLst>
          </p:cNvPr>
          <p:cNvCxnSpPr>
            <a:cxnSpLocks noChangeShapeType="1"/>
            <a:stCxn id="34819" idx="4"/>
            <a:endCxn id="34825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35" name="Rectangle 19">
            <a:extLst>
              <a:ext uri="{FF2B5EF4-FFF2-40B4-BE49-F238E27FC236}">
                <a16:creationId xmlns="" xmlns:a16="http://schemas.microsoft.com/office/drawing/2014/main" id="{AB44D44F-EB6D-4A3B-A543-6E744A19E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4836" name="Oval 20">
            <a:extLst>
              <a:ext uri="{FF2B5EF4-FFF2-40B4-BE49-F238E27FC236}">
                <a16:creationId xmlns="" xmlns:a16="http://schemas.microsoft.com/office/drawing/2014/main" id="{C160887F-0EF5-44A5-AD32-18D9BD395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4837" name="Oval 21">
            <a:extLst>
              <a:ext uri="{FF2B5EF4-FFF2-40B4-BE49-F238E27FC236}">
                <a16:creationId xmlns="" xmlns:a16="http://schemas.microsoft.com/office/drawing/2014/main" id="{221B3FB4-416B-42F3-A16C-5C3AAA76D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4838" name="Oval 22">
            <a:extLst>
              <a:ext uri="{FF2B5EF4-FFF2-40B4-BE49-F238E27FC236}">
                <a16:creationId xmlns="" xmlns:a16="http://schemas.microsoft.com/office/drawing/2014/main" id="{AA6CA154-5168-4FCA-AD04-5048AB04A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13687" name="AutoShape 23">
            <a:extLst>
              <a:ext uri="{FF2B5EF4-FFF2-40B4-BE49-F238E27FC236}">
                <a16:creationId xmlns="" xmlns:a16="http://schemas.microsoft.com/office/drawing/2014/main" id="{6445D13F-6F51-4B9C-9E2E-4D9A086550CC}"/>
              </a:ext>
            </a:extLst>
          </p:cNvPr>
          <p:cNvCxnSpPr>
            <a:cxnSpLocks noChangeShapeType="1"/>
            <a:stCxn id="34824" idx="6"/>
            <a:endCxn id="34836" idx="3"/>
          </p:cNvCxnSpPr>
          <p:nvPr/>
        </p:nvCxnSpPr>
        <p:spPr bwMode="auto">
          <a:xfrm flipV="1">
            <a:off x="2362202" y="54197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688" name="AutoShape 24">
            <a:extLst>
              <a:ext uri="{FF2B5EF4-FFF2-40B4-BE49-F238E27FC236}">
                <a16:creationId xmlns="" xmlns:a16="http://schemas.microsoft.com/office/drawing/2014/main" id="{7D6F0254-690D-4CD1-A37C-19512BB89431}"/>
              </a:ext>
            </a:extLst>
          </p:cNvPr>
          <p:cNvCxnSpPr>
            <a:cxnSpLocks noChangeShapeType="1"/>
            <a:stCxn id="34824" idx="2"/>
            <a:endCxn id="34837" idx="5"/>
          </p:cNvCxnSpPr>
          <p:nvPr/>
        </p:nvCxnSpPr>
        <p:spPr bwMode="auto">
          <a:xfrm flipH="1" flipV="1">
            <a:off x="1304927" y="5648325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689" name="AutoShape 25">
            <a:extLst>
              <a:ext uri="{FF2B5EF4-FFF2-40B4-BE49-F238E27FC236}">
                <a16:creationId xmlns="" xmlns:a16="http://schemas.microsoft.com/office/drawing/2014/main" id="{EF112B66-7A0C-4E15-9FF7-15162EE7D8E5}"/>
              </a:ext>
            </a:extLst>
          </p:cNvPr>
          <p:cNvCxnSpPr>
            <a:cxnSpLocks noChangeShapeType="1"/>
            <a:stCxn id="34823" idx="1"/>
            <a:endCxn id="34838" idx="5"/>
          </p:cNvCxnSpPr>
          <p:nvPr/>
        </p:nvCxnSpPr>
        <p:spPr bwMode="auto">
          <a:xfrm flipH="1" flipV="1">
            <a:off x="542925" y="3286126"/>
            <a:ext cx="285750" cy="3619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690" name="AutoShape 26">
            <a:extLst>
              <a:ext uri="{FF2B5EF4-FFF2-40B4-BE49-F238E27FC236}">
                <a16:creationId xmlns="" xmlns:a16="http://schemas.microsoft.com/office/drawing/2014/main" id="{20AB385E-0E34-49DF-AC08-423C761002C5}"/>
              </a:ext>
            </a:extLst>
          </p:cNvPr>
          <p:cNvCxnSpPr>
            <a:cxnSpLocks noChangeShapeType="1"/>
            <a:stCxn id="34836" idx="1"/>
            <a:endCxn id="34826" idx="5"/>
          </p:cNvCxnSpPr>
          <p:nvPr/>
        </p:nvCxnSpPr>
        <p:spPr bwMode="auto">
          <a:xfrm flipH="1" flipV="1">
            <a:off x="2905125" y="4429126"/>
            <a:ext cx="438150" cy="6667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691" name="AutoShape 27">
            <a:extLst>
              <a:ext uri="{FF2B5EF4-FFF2-40B4-BE49-F238E27FC236}">
                <a16:creationId xmlns="" xmlns:a16="http://schemas.microsoft.com/office/drawing/2014/main" id="{9A240318-B2E8-4FF1-A8C1-370A9A202301}"/>
              </a:ext>
            </a:extLst>
          </p:cNvPr>
          <p:cNvCxnSpPr>
            <a:cxnSpLocks noChangeShapeType="1"/>
            <a:stCxn id="34825" idx="4"/>
            <a:endCxn id="34836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692" name="AutoShape 28">
            <a:extLst>
              <a:ext uri="{FF2B5EF4-FFF2-40B4-BE49-F238E27FC236}">
                <a16:creationId xmlns="" xmlns:a16="http://schemas.microsoft.com/office/drawing/2014/main" id="{8612E801-B0EB-4C21-9C26-FF6C0AA74ED1}"/>
              </a:ext>
            </a:extLst>
          </p:cNvPr>
          <p:cNvCxnSpPr>
            <a:cxnSpLocks noChangeShapeType="1"/>
            <a:stCxn id="34838" idx="7"/>
            <a:endCxn id="34818" idx="2"/>
          </p:cNvCxnSpPr>
          <p:nvPr/>
        </p:nvCxnSpPr>
        <p:spPr bwMode="auto">
          <a:xfrm flipV="1">
            <a:off x="542927" y="2286001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45" name="Text Box 29">
            <a:extLst>
              <a:ext uri="{FF2B5EF4-FFF2-40B4-BE49-F238E27FC236}">
                <a16:creationId xmlns="" xmlns:a16="http://schemas.microsoft.com/office/drawing/2014/main" id="{CA5E4021-A289-4EBE-9934-FCD6C848D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34846" name="Text Box 30">
            <a:extLst>
              <a:ext uri="{FF2B5EF4-FFF2-40B4-BE49-F238E27FC236}">
                <a16:creationId xmlns="" xmlns:a16="http://schemas.microsoft.com/office/drawing/2014/main" id="{556B7B2F-5EFE-41A6-88D5-6E0C0507D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34847" name="Text Box 31">
            <a:extLst>
              <a:ext uri="{FF2B5EF4-FFF2-40B4-BE49-F238E27FC236}">
                <a16:creationId xmlns="" xmlns:a16="http://schemas.microsoft.com/office/drawing/2014/main" id="{72B166DD-C1F5-4262-BD7E-B1F2F4DF9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657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34848" name="Text Box 32">
            <a:extLst>
              <a:ext uri="{FF2B5EF4-FFF2-40B4-BE49-F238E27FC236}">
                <a16:creationId xmlns="" xmlns:a16="http://schemas.microsoft.com/office/drawing/2014/main" id="{66074502-DE63-4D7A-90CF-C840A8957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14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34849" name="Text Box 33">
            <a:extLst>
              <a:ext uri="{FF2B5EF4-FFF2-40B4-BE49-F238E27FC236}">
                <a16:creationId xmlns="" xmlns:a16="http://schemas.microsoft.com/office/drawing/2014/main" id="{F16DB17E-6757-4A58-B06F-0E55B583C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90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34850" name="Text Box 34">
            <a:extLst>
              <a:ext uri="{FF2B5EF4-FFF2-40B4-BE49-F238E27FC236}">
                <a16:creationId xmlns="" xmlns:a16="http://schemas.microsoft.com/office/drawing/2014/main" id="{CC08911F-909D-4883-9746-F61D2CF28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34851" name="Text Box 35">
            <a:extLst>
              <a:ext uri="{FF2B5EF4-FFF2-40B4-BE49-F238E27FC236}">
                <a16:creationId xmlns="" xmlns:a16="http://schemas.microsoft.com/office/drawing/2014/main" id="{4E2A982E-6CF5-4320-A0EF-203488A19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38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34852" name="Text Box 36">
            <a:extLst>
              <a:ext uri="{FF2B5EF4-FFF2-40B4-BE49-F238E27FC236}">
                <a16:creationId xmlns="" xmlns:a16="http://schemas.microsoft.com/office/drawing/2014/main" id="{5DD47214-3C42-45EF-A464-8B14F1F58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638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34853" name="Text Box 37">
            <a:extLst>
              <a:ext uri="{FF2B5EF4-FFF2-40B4-BE49-F238E27FC236}">
                <a16:creationId xmlns="" xmlns:a16="http://schemas.microsoft.com/office/drawing/2014/main" id="{E8EF8FAF-397A-4583-885F-BD9946C30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76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34854" name="Text Box 38">
            <a:extLst>
              <a:ext uri="{FF2B5EF4-FFF2-40B4-BE49-F238E27FC236}">
                <a16:creationId xmlns="" xmlns:a16="http://schemas.microsoft.com/office/drawing/2014/main" id="{90185004-09B6-44C3-B710-EFCCE173D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715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34855" name="Text Box 39">
            <a:extLst>
              <a:ext uri="{FF2B5EF4-FFF2-40B4-BE49-F238E27FC236}">
                <a16:creationId xmlns="" xmlns:a16="http://schemas.microsoft.com/office/drawing/2014/main" id="{826BABAC-02EB-486F-BB73-3E72F9A49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34856" name="Text Box 40">
            <a:extLst>
              <a:ext uri="{FF2B5EF4-FFF2-40B4-BE49-F238E27FC236}">
                <a16:creationId xmlns="" xmlns:a16="http://schemas.microsoft.com/office/drawing/2014/main" id="{AB14579C-60C4-4BB2-A835-4D27A693D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6</a:t>
            </a:r>
          </a:p>
        </p:txBody>
      </p:sp>
      <p:sp>
        <p:nvSpPr>
          <p:cNvPr id="34857" name="Text Box 41">
            <a:extLst>
              <a:ext uri="{FF2B5EF4-FFF2-40B4-BE49-F238E27FC236}">
                <a16:creationId xmlns="" xmlns:a16="http://schemas.microsoft.com/office/drawing/2014/main" id="{12D3FEF6-B0B6-4661-8500-E2088249A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62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34858" name="Text Box 42">
            <a:extLst>
              <a:ext uri="{FF2B5EF4-FFF2-40B4-BE49-F238E27FC236}">
                <a16:creationId xmlns="" xmlns:a16="http://schemas.microsoft.com/office/drawing/2014/main" id="{BE37ADBB-BFAD-43EF-9C7D-5100E20FB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971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34859" name="Text Box 43">
            <a:extLst>
              <a:ext uri="{FF2B5EF4-FFF2-40B4-BE49-F238E27FC236}">
                <a16:creationId xmlns="" xmlns:a16="http://schemas.microsoft.com/office/drawing/2014/main" id="{1CB7AA3C-C812-4AB6-B365-3B6ADA5EA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86201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10</a:t>
            </a:r>
          </a:p>
        </p:txBody>
      </p:sp>
      <p:sp>
        <p:nvSpPr>
          <p:cNvPr id="34860" name="Text Box 44">
            <a:extLst>
              <a:ext uri="{FF2B5EF4-FFF2-40B4-BE49-F238E27FC236}">
                <a16:creationId xmlns="" xmlns:a16="http://schemas.microsoft.com/office/drawing/2014/main" id="{E5D562B2-E403-4056-ABB6-F1CF433A9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34861" name="Text Box 45">
            <a:extLst>
              <a:ext uri="{FF2B5EF4-FFF2-40B4-BE49-F238E27FC236}">
                <a16:creationId xmlns="" xmlns:a16="http://schemas.microsoft.com/office/drawing/2014/main" id="{58BFDCF8-53B6-48E6-B9A2-0F4A349A0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2133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34862" name="Text Box 46">
            <a:extLst>
              <a:ext uri="{FF2B5EF4-FFF2-40B4-BE49-F238E27FC236}">
                <a16:creationId xmlns="" xmlns:a16="http://schemas.microsoft.com/office/drawing/2014/main" id="{F2F220BF-841F-4AC0-9BBF-FABDE08DF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1" y="2133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34863" name="Text Box 47">
            <a:extLst>
              <a:ext uri="{FF2B5EF4-FFF2-40B4-BE49-F238E27FC236}">
                <a16:creationId xmlns="" xmlns:a16="http://schemas.microsoft.com/office/drawing/2014/main" id="{95056783-C3EE-47DF-9E2D-97D88ECF6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7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34864" name="Text Box 48">
            <a:extLst>
              <a:ext uri="{FF2B5EF4-FFF2-40B4-BE49-F238E27FC236}">
                <a16:creationId xmlns="" xmlns:a16="http://schemas.microsoft.com/office/drawing/2014/main" id="{BFC2AD4E-F077-499A-A780-43BAD924E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34865" name="Text Box 49">
            <a:extLst>
              <a:ext uri="{FF2B5EF4-FFF2-40B4-BE49-F238E27FC236}">
                <a16:creationId xmlns="" xmlns:a16="http://schemas.microsoft.com/office/drawing/2014/main" id="{955F2D8A-D31F-42E0-BE36-CD7DD8FDD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1" y="31242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34866" name="Text Box 50">
            <a:extLst>
              <a:ext uri="{FF2B5EF4-FFF2-40B4-BE49-F238E27FC236}">
                <a16:creationId xmlns="" xmlns:a16="http://schemas.microsoft.com/office/drawing/2014/main" id="{21B5D433-2B5E-4C86-A0E8-90BABEAF3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34867" name="Text Box 51">
            <a:extLst>
              <a:ext uri="{FF2B5EF4-FFF2-40B4-BE49-F238E27FC236}">
                <a16:creationId xmlns="" xmlns:a16="http://schemas.microsoft.com/office/drawing/2014/main" id="{0372AA13-22BF-4701-BDF6-EF4D38D9D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34868" name="Text Box 52">
            <a:extLst>
              <a:ext uri="{FF2B5EF4-FFF2-40B4-BE49-F238E27FC236}">
                <a16:creationId xmlns="" xmlns:a16="http://schemas.microsoft.com/office/drawing/2014/main" id="{21D97CB6-8593-44D0-A5E2-82E4190F6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05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34869" name="Text Box 53">
            <a:extLst>
              <a:ext uri="{FF2B5EF4-FFF2-40B4-BE49-F238E27FC236}">
                <a16:creationId xmlns="" xmlns:a16="http://schemas.microsoft.com/office/drawing/2014/main" id="{99934112-B196-4F05-8952-31BD74C16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912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cxnSp>
        <p:nvCxnSpPr>
          <p:cNvPr id="113718" name="AutoShape 54">
            <a:extLst>
              <a:ext uri="{FF2B5EF4-FFF2-40B4-BE49-F238E27FC236}">
                <a16:creationId xmlns="" xmlns:a16="http://schemas.microsoft.com/office/drawing/2014/main" id="{511B3BFB-2865-4AB4-993E-349CF69533B2}"/>
              </a:ext>
            </a:extLst>
          </p:cNvPr>
          <p:cNvCxnSpPr>
            <a:cxnSpLocks noChangeShapeType="1"/>
            <a:stCxn id="34823" idx="4"/>
            <a:endCxn id="34837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71" name="Text Box 55">
            <a:extLst>
              <a:ext uri="{FF2B5EF4-FFF2-40B4-BE49-F238E27FC236}">
                <a16:creationId xmlns="" xmlns:a16="http://schemas.microsoft.com/office/drawing/2014/main" id="{7A239BD6-A6D4-4353-A6A2-957807760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1"/>
            <a:ext cx="266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Old Graph</a:t>
            </a:r>
          </a:p>
        </p:txBody>
      </p:sp>
      <p:sp>
        <p:nvSpPr>
          <p:cNvPr id="34872" name="Text Box 56">
            <a:extLst>
              <a:ext uri="{FF2B5EF4-FFF2-40B4-BE49-F238E27FC236}">
                <a16:creationId xmlns="" xmlns:a16="http://schemas.microsoft.com/office/drawing/2014/main" id="{9896BBE1-47F5-48AB-A4A4-D85B19CBC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57201"/>
            <a:ext cx="266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New Graph</a:t>
            </a:r>
          </a:p>
        </p:txBody>
      </p:sp>
      <p:sp>
        <p:nvSpPr>
          <p:cNvPr id="34873" name="Oval 57">
            <a:extLst>
              <a:ext uri="{FF2B5EF4-FFF2-40B4-BE49-F238E27FC236}">
                <a16:creationId xmlns="" xmlns:a16="http://schemas.microsoft.com/office/drawing/2014/main" id="{E9FE04EE-1E5E-4EA1-A6FD-93F61BC549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4874" name="Oval 58">
            <a:extLst>
              <a:ext uri="{FF2B5EF4-FFF2-40B4-BE49-F238E27FC236}">
                <a16:creationId xmlns="" xmlns:a16="http://schemas.microsoft.com/office/drawing/2014/main" id="{79FDF928-B944-46F4-9199-1F57AA785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13723" name="AutoShape 59">
            <a:extLst>
              <a:ext uri="{FF2B5EF4-FFF2-40B4-BE49-F238E27FC236}">
                <a16:creationId xmlns="" xmlns:a16="http://schemas.microsoft.com/office/drawing/2014/main" id="{3D7C23C8-0C35-458B-AC92-67F3ED0A4A0E}"/>
              </a:ext>
            </a:extLst>
          </p:cNvPr>
          <p:cNvCxnSpPr>
            <a:cxnSpLocks noChangeShapeType="1"/>
            <a:stCxn id="34873" idx="6"/>
            <a:endCxn id="34874" idx="2"/>
          </p:cNvCxnSpPr>
          <p:nvPr/>
        </p:nvCxnSpPr>
        <p:spPr bwMode="auto">
          <a:xfrm>
            <a:off x="7086600" y="25146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76" name="Text Box 60">
            <a:extLst>
              <a:ext uri="{FF2B5EF4-FFF2-40B4-BE49-F238E27FC236}">
                <a16:creationId xmlns="" xmlns:a16="http://schemas.microsoft.com/office/drawing/2014/main" id="{168EF6BA-7623-4AE8-9A46-2BB4C2BBE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286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34877" name="Oval 61">
            <a:extLst>
              <a:ext uri="{FF2B5EF4-FFF2-40B4-BE49-F238E27FC236}">
                <a16:creationId xmlns="" xmlns:a16="http://schemas.microsoft.com/office/drawing/2014/main" id="{1886DF28-75D9-4676-8467-95E408020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4878" name="Oval 62">
            <a:extLst>
              <a:ext uri="{FF2B5EF4-FFF2-40B4-BE49-F238E27FC236}">
                <a16:creationId xmlns="" xmlns:a16="http://schemas.microsoft.com/office/drawing/2014/main" id="{49C23645-BF4C-4F13-A2C2-5D067F7CD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810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4879" name="Oval 63">
            <a:extLst>
              <a:ext uri="{FF2B5EF4-FFF2-40B4-BE49-F238E27FC236}">
                <a16:creationId xmlns="" xmlns:a16="http://schemas.microsoft.com/office/drawing/2014/main" id="{964C3552-7D34-42A9-B9BF-2899D5981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943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4880" name="Oval 64">
            <a:extLst>
              <a:ext uri="{FF2B5EF4-FFF2-40B4-BE49-F238E27FC236}">
                <a16:creationId xmlns="" xmlns:a16="http://schemas.microsoft.com/office/drawing/2014/main" id="{8AD388D6-9BD7-4FB0-94F1-DC55F6EEA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4881" name="Oval 65">
            <a:extLst>
              <a:ext uri="{FF2B5EF4-FFF2-40B4-BE49-F238E27FC236}">
                <a16:creationId xmlns="" xmlns:a16="http://schemas.microsoft.com/office/drawing/2014/main" id="{F9A393A4-B50A-4E0D-AFFF-A704C11B1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13730" name="AutoShape 66">
            <a:extLst>
              <a:ext uri="{FF2B5EF4-FFF2-40B4-BE49-F238E27FC236}">
                <a16:creationId xmlns="" xmlns:a16="http://schemas.microsoft.com/office/drawing/2014/main" id="{29372C66-CE13-4E46-865E-87011F92BD05}"/>
              </a:ext>
            </a:extLst>
          </p:cNvPr>
          <p:cNvCxnSpPr>
            <a:cxnSpLocks noChangeShapeType="1"/>
            <a:stCxn id="34873" idx="3"/>
            <a:endCxn id="34878" idx="7"/>
          </p:cNvCxnSpPr>
          <p:nvPr/>
        </p:nvCxnSpPr>
        <p:spPr bwMode="auto">
          <a:xfrm flipH="1">
            <a:off x="6029325" y="2676526"/>
            <a:ext cx="666750" cy="12001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731" name="AutoShape 67">
            <a:extLst>
              <a:ext uri="{FF2B5EF4-FFF2-40B4-BE49-F238E27FC236}">
                <a16:creationId xmlns="" xmlns:a16="http://schemas.microsoft.com/office/drawing/2014/main" id="{E9FCBE8C-C0E2-48EC-BF99-FE4D50D3E40F}"/>
              </a:ext>
            </a:extLst>
          </p:cNvPr>
          <p:cNvCxnSpPr>
            <a:cxnSpLocks noChangeShapeType="1"/>
            <a:stCxn id="34878" idx="5"/>
            <a:endCxn id="34879" idx="1"/>
          </p:cNvCxnSpPr>
          <p:nvPr/>
        </p:nvCxnSpPr>
        <p:spPr bwMode="auto">
          <a:xfrm>
            <a:off x="6029325" y="4200526"/>
            <a:ext cx="819150" cy="18097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732" name="AutoShape 68">
            <a:extLst>
              <a:ext uri="{FF2B5EF4-FFF2-40B4-BE49-F238E27FC236}">
                <a16:creationId xmlns="" xmlns:a16="http://schemas.microsoft.com/office/drawing/2014/main" id="{91DFB94A-B74D-4DE9-B2A8-DE156CF7162D}"/>
              </a:ext>
            </a:extLst>
          </p:cNvPr>
          <p:cNvCxnSpPr>
            <a:cxnSpLocks noChangeShapeType="1"/>
            <a:stCxn id="34879" idx="7"/>
            <a:endCxn id="34881" idx="4"/>
          </p:cNvCxnSpPr>
          <p:nvPr/>
        </p:nvCxnSpPr>
        <p:spPr bwMode="auto">
          <a:xfrm flipV="1">
            <a:off x="7172327" y="4724401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733" name="AutoShape 69">
            <a:extLst>
              <a:ext uri="{FF2B5EF4-FFF2-40B4-BE49-F238E27FC236}">
                <a16:creationId xmlns="" xmlns:a16="http://schemas.microsoft.com/office/drawing/2014/main" id="{4951C221-FD3F-4756-96D3-39F2F96A1188}"/>
              </a:ext>
            </a:extLst>
          </p:cNvPr>
          <p:cNvCxnSpPr>
            <a:cxnSpLocks noChangeShapeType="1"/>
            <a:stCxn id="34880" idx="3"/>
            <a:endCxn id="34881" idx="7"/>
          </p:cNvCxnSpPr>
          <p:nvPr/>
        </p:nvCxnSpPr>
        <p:spPr bwMode="auto">
          <a:xfrm flipH="1">
            <a:off x="7781925" y="3667126"/>
            <a:ext cx="438150" cy="6667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734" name="AutoShape 70">
            <a:extLst>
              <a:ext uri="{FF2B5EF4-FFF2-40B4-BE49-F238E27FC236}">
                <a16:creationId xmlns="" xmlns:a16="http://schemas.microsoft.com/office/drawing/2014/main" id="{23594F42-3542-4A1B-AF81-7842F82686CD}"/>
              </a:ext>
            </a:extLst>
          </p:cNvPr>
          <p:cNvCxnSpPr>
            <a:cxnSpLocks noChangeShapeType="1"/>
            <a:stCxn id="34877" idx="4"/>
            <a:endCxn id="34881" idx="0"/>
          </p:cNvCxnSpPr>
          <p:nvPr/>
        </p:nvCxnSpPr>
        <p:spPr bwMode="auto">
          <a:xfrm>
            <a:off x="7620000" y="36576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735" name="AutoShape 71">
            <a:extLst>
              <a:ext uri="{FF2B5EF4-FFF2-40B4-BE49-F238E27FC236}">
                <a16:creationId xmlns="" xmlns:a16="http://schemas.microsoft.com/office/drawing/2014/main" id="{DA694BE5-2733-4F80-8349-8EB488E8C368}"/>
              </a:ext>
            </a:extLst>
          </p:cNvPr>
          <p:cNvCxnSpPr>
            <a:cxnSpLocks noChangeShapeType="1"/>
            <a:stCxn id="34873" idx="4"/>
            <a:endCxn id="34879" idx="0"/>
          </p:cNvCxnSpPr>
          <p:nvPr/>
        </p:nvCxnSpPr>
        <p:spPr bwMode="auto">
          <a:xfrm>
            <a:off x="6858000" y="27432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736" name="AutoShape 72">
            <a:extLst>
              <a:ext uri="{FF2B5EF4-FFF2-40B4-BE49-F238E27FC236}">
                <a16:creationId xmlns="" xmlns:a16="http://schemas.microsoft.com/office/drawing/2014/main" id="{74E3530A-3115-42C1-9F8E-0CEBDEE3D9B3}"/>
              </a:ext>
            </a:extLst>
          </p:cNvPr>
          <p:cNvCxnSpPr>
            <a:cxnSpLocks noChangeShapeType="1"/>
            <a:stCxn id="34874" idx="3"/>
            <a:endCxn id="34877" idx="7"/>
          </p:cNvCxnSpPr>
          <p:nvPr/>
        </p:nvCxnSpPr>
        <p:spPr bwMode="auto">
          <a:xfrm flipH="1">
            <a:off x="7781925" y="2676526"/>
            <a:ext cx="514350" cy="5905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737" name="AutoShape 73">
            <a:extLst>
              <a:ext uri="{FF2B5EF4-FFF2-40B4-BE49-F238E27FC236}">
                <a16:creationId xmlns="" xmlns:a16="http://schemas.microsoft.com/office/drawing/2014/main" id="{AFB1C794-2649-4A18-BCBE-FD07EA00EDB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382000" y="27432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90" name="Oval 74">
            <a:extLst>
              <a:ext uri="{FF2B5EF4-FFF2-40B4-BE49-F238E27FC236}">
                <a16:creationId xmlns="" xmlns:a16="http://schemas.microsoft.com/office/drawing/2014/main" id="{8C877140-309C-4483-9176-DAA5B7764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4891" name="Oval 75">
            <a:extLst>
              <a:ext uri="{FF2B5EF4-FFF2-40B4-BE49-F238E27FC236}">
                <a16:creationId xmlns="" xmlns:a16="http://schemas.microsoft.com/office/drawing/2014/main" id="{9A7E85C1-4A87-4985-B3D3-0146015A6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4892" name="Oval 76">
            <a:extLst>
              <a:ext uri="{FF2B5EF4-FFF2-40B4-BE49-F238E27FC236}">
                <a16:creationId xmlns="" xmlns:a16="http://schemas.microsoft.com/office/drawing/2014/main" id="{AF1545D3-055A-408A-8F1D-92DB38851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13741" name="AutoShape 77">
            <a:extLst>
              <a:ext uri="{FF2B5EF4-FFF2-40B4-BE49-F238E27FC236}">
                <a16:creationId xmlns="" xmlns:a16="http://schemas.microsoft.com/office/drawing/2014/main" id="{63F10E88-2EF4-44BB-8B1F-986F988DDFFB}"/>
              </a:ext>
            </a:extLst>
          </p:cNvPr>
          <p:cNvCxnSpPr>
            <a:cxnSpLocks noChangeShapeType="1"/>
            <a:stCxn id="34879" idx="6"/>
            <a:endCxn id="34890" idx="3"/>
          </p:cNvCxnSpPr>
          <p:nvPr/>
        </p:nvCxnSpPr>
        <p:spPr bwMode="auto">
          <a:xfrm flipV="1">
            <a:off x="7239002" y="56483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742" name="AutoShape 78">
            <a:extLst>
              <a:ext uri="{FF2B5EF4-FFF2-40B4-BE49-F238E27FC236}">
                <a16:creationId xmlns="" xmlns:a16="http://schemas.microsoft.com/office/drawing/2014/main" id="{F72A0DC4-C80B-4F5C-B8FC-29F30EB2BCA3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172202" y="5867401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743" name="AutoShape 79">
            <a:extLst>
              <a:ext uri="{FF2B5EF4-FFF2-40B4-BE49-F238E27FC236}">
                <a16:creationId xmlns="" xmlns:a16="http://schemas.microsoft.com/office/drawing/2014/main" id="{FE4D0B00-E605-4647-84C2-8F44046D6DE5}"/>
              </a:ext>
            </a:extLst>
          </p:cNvPr>
          <p:cNvCxnSpPr>
            <a:cxnSpLocks noChangeShapeType="1"/>
            <a:stCxn id="34878" idx="1"/>
            <a:endCxn id="34892" idx="5"/>
          </p:cNvCxnSpPr>
          <p:nvPr/>
        </p:nvCxnSpPr>
        <p:spPr bwMode="auto">
          <a:xfrm flipH="1" flipV="1">
            <a:off x="5419725" y="3514726"/>
            <a:ext cx="285750" cy="3619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744" name="AutoShape 80">
            <a:extLst>
              <a:ext uri="{FF2B5EF4-FFF2-40B4-BE49-F238E27FC236}">
                <a16:creationId xmlns="" xmlns:a16="http://schemas.microsoft.com/office/drawing/2014/main" id="{1A8C0D47-1623-448A-B72E-048DC94EA4BD}"/>
              </a:ext>
            </a:extLst>
          </p:cNvPr>
          <p:cNvCxnSpPr>
            <a:cxnSpLocks noChangeShapeType="1"/>
            <a:stCxn id="34890" idx="1"/>
            <a:endCxn id="34881" idx="5"/>
          </p:cNvCxnSpPr>
          <p:nvPr/>
        </p:nvCxnSpPr>
        <p:spPr bwMode="auto">
          <a:xfrm flipH="1" flipV="1">
            <a:off x="7781925" y="4657726"/>
            <a:ext cx="438150" cy="6667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745" name="AutoShape 81">
            <a:extLst>
              <a:ext uri="{FF2B5EF4-FFF2-40B4-BE49-F238E27FC236}">
                <a16:creationId xmlns="" xmlns:a16="http://schemas.microsoft.com/office/drawing/2014/main" id="{C96F9AE8-0577-4F31-A202-63EB3EF9E5AE}"/>
              </a:ext>
            </a:extLst>
          </p:cNvPr>
          <p:cNvCxnSpPr>
            <a:cxnSpLocks noChangeShapeType="1"/>
            <a:stCxn id="34880" idx="4"/>
            <a:endCxn id="34890" idx="0"/>
          </p:cNvCxnSpPr>
          <p:nvPr/>
        </p:nvCxnSpPr>
        <p:spPr bwMode="auto">
          <a:xfrm>
            <a:off x="8382000" y="37338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746" name="AutoShape 82">
            <a:extLst>
              <a:ext uri="{FF2B5EF4-FFF2-40B4-BE49-F238E27FC236}">
                <a16:creationId xmlns="" xmlns:a16="http://schemas.microsoft.com/office/drawing/2014/main" id="{642772AD-BAA1-4C67-B952-265EA92A9B86}"/>
              </a:ext>
            </a:extLst>
          </p:cNvPr>
          <p:cNvCxnSpPr>
            <a:cxnSpLocks noChangeShapeType="1"/>
            <a:stCxn id="34892" idx="7"/>
            <a:endCxn id="34873" idx="2"/>
          </p:cNvCxnSpPr>
          <p:nvPr/>
        </p:nvCxnSpPr>
        <p:spPr bwMode="auto">
          <a:xfrm flipV="1">
            <a:off x="5419727" y="2514601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99" name="Text Box 83">
            <a:extLst>
              <a:ext uri="{FF2B5EF4-FFF2-40B4-BE49-F238E27FC236}">
                <a16:creationId xmlns="" xmlns:a16="http://schemas.microsoft.com/office/drawing/2014/main" id="{15B8A28C-A470-413A-8A85-425C6AEEA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429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34900" name="Text Box 84">
            <a:extLst>
              <a:ext uri="{FF2B5EF4-FFF2-40B4-BE49-F238E27FC236}">
                <a16:creationId xmlns="" xmlns:a16="http://schemas.microsoft.com/office/drawing/2014/main" id="{902EDF82-3C2B-4953-BB48-A77F4528F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810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34901" name="Text Box 85">
            <a:extLst>
              <a:ext uri="{FF2B5EF4-FFF2-40B4-BE49-F238E27FC236}">
                <a16:creationId xmlns="" xmlns:a16="http://schemas.microsoft.com/office/drawing/2014/main" id="{1C2D413E-90E9-40B5-9060-60C0BCBDA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886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34902" name="Text Box 86">
            <a:extLst>
              <a:ext uri="{FF2B5EF4-FFF2-40B4-BE49-F238E27FC236}">
                <a16:creationId xmlns="" xmlns:a16="http://schemas.microsoft.com/office/drawing/2014/main" id="{D36DC7DE-0F72-4EF2-8D17-9D220B4C9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743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34903" name="Text Box 87">
            <a:extLst>
              <a:ext uri="{FF2B5EF4-FFF2-40B4-BE49-F238E27FC236}">
                <a16:creationId xmlns="" xmlns:a16="http://schemas.microsoft.com/office/drawing/2014/main" id="{CABAE018-CD3E-4EA8-AADD-0824784D8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819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34904" name="Text Box 88">
            <a:extLst>
              <a:ext uri="{FF2B5EF4-FFF2-40B4-BE49-F238E27FC236}">
                <a16:creationId xmlns="" xmlns:a16="http://schemas.microsoft.com/office/drawing/2014/main" id="{DDF2C43F-9D44-40D7-AD70-7DA0FEFBC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724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34905" name="Text Box 89">
            <a:extLst>
              <a:ext uri="{FF2B5EF4-FFF2-40B4-BE49-F238E27FC236}">
                <a16:creationId xmlns="" xmlns:a16="http://schemas.microsoft.com/office/drawing/2014/main" id="{E5410693-CE0F-411F-AF89-E03FD30EA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267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34906" name="Text Box 90">
            <a:extLst>
              <a:ext uri="{FF2B5EF4-FFF2-40B4-BE49-F238E27FC236}">
                <a16:creationId xmlns="" xmlns:a16="http://schemas.microsoft.com/office/drawing/2014/main" id="{65F47384-30AF-441F-9504-530509D72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867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34907" name="Text Box 91">
            <a:extLst>
              <a:ext uri="{FF2B5EF4-FFF2-40B4-BE49-F238E27FC236}">
                <a16:creationId xmlns="" xmlns:a16="http://schemas.microsoft.com/office/drawing/2014/main" id="{9815A5A3-9189-45D4-ABA1-9627CFD4F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105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34908" name="Text Box 92">
            <a:extLst>
              <a:ext uri="{FF2B5EF4-FFF2-40B4-BE49-F238E27FC236}">
                <a16:creationId xmlns="" xmlns:a16="http://schemas.microsoft.com/office/drawing/2014/main" id="{1F8E98DF-0D1F-4EB2-A401-B70B6CFA7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943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34909" name="Text Box 93">
            <a:extLst>
              <a:ext uri="{FF2B5EF4-FFF2-40B4-BE49-F238E27FC236}">
                <a16:creationId xmlns="" xmlns:a16="http://schemas.microsoft.com/office/drawing/2014/main" id="{EB40D7B7-D4B2-42A0-BC3F-56D31FA9A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724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34910" name="Text Box 94">
            <a:extLst>
              <a:ext uri="{FF2B5EF4-FFF2-40B4-BE49-F238E27FC236}">
                <a16:creationId xmlns="" xmlns:a16="http://schemas.microsoft.com/office/drawing/2014/main" id="{26F090C8-EC9E-46EA-8A38-40B4ABFCD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724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6</a:t>
            </a:r>
          </a:p>
        </p:txBody>
      </p:sp>
      <p:sp>
        <p:nvSpPr>
          <p:cNvPr id="34911" name="Text Box 95">
            <a:extLst>
              <a:ext uri="{FF2B5EF4-FFF2-40B4-BE49-F238E27FC236}">
                <a16:creationId xmlns="" xmlns:a16="http://schemas.microsoft.com/office/drawing/2014/main" id="{1BDB8213-0132-4DC4-8E6F-3A09AEFED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590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34912" name="Text Box 96">
            <a:extLst>
              <a:ext uri="{FF2B5EF4-FFF2-40B4-BE49-F238E27FC236}">
                <a16:creationId xmlns="" xmlns:a16="http://schemas.microsoft.com/office/drawing/2014/main" id="{11E47B1D-0E04-4382-8DF5-6A88C65EA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200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34913" name="Text Box 97">
            <a:extLst>
              <a:ext uri="{FF2B5EF4-FFF2-40B4-BE49-F238E27FC236}">
                <a16:creationId xmlns="" xmlns:a16="http://schemas.microsoft.com/office/drawing/2014/main" id="{996B8C73-5484-4FC3-9C06-E12E08347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114801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10</a:t>
            </a:r>
          </a:p>
        </p:txBody>
      </p:sp>
      <p:sp>
        <p:nvSpPr>
          <p:cNvPr id="34914" name="Text Box 98">
            <a:extLst>
              <a:ext uri="{FF2B5EF4-FFF2-40B4-BE49-F238E27FC236}">
                <a16:creationId xmlns="" xmlns:a16="http://schemas.microsoft.com/office/drawing/2014/main" id="{AF5EF1A1-6F4B-4EF8-AD13-9E6DB67D2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200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34915" name="Text Box 99">
            <a:extLst>
              <a:ext uri="{FF2B5EF4-FFF2-40B4-BE49-F238E27FC236}">
                <a16:creationId xmlns="" xmlns:a16="http://schemas.microsoft.com/office/drawing/2014/main" id="{BAD58E81-DB3C-4DCF-BD92-6006FBF29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1" y="23622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34916" name="Text Box 100">
            <a:extLst>
              <a:ext uri="{FF2B5EF4-FFF2-40B4-BE49-F238E27FC236}">
                <a16:creationId xmlns="" xmlns:a16="http://schemas.microsoft.com/office/drawing/2014/main" id="{4DD3A22B-9671-4298-85FF-A322D85D9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1" y="23622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34917" name="Text Box 101">
            <a:extLst>
              <a:ext uri="{FF2B5EF4-FFF2-40B4-BE49-F238E27FC236}">
                <a16:creationId xmlns="" xmlns:a16="http://schemas.microsoft.com/office/drawing/2014/main" id="{0536190C-8CF3-452E-982B-440CB5389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8862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34918" name="Text Box 102">
            <a:extLst>
              <a:ext uri="{FF2B5EF4-FFF2-40B4-BE49-F238E27FC236}">
                <a16:creationId xmlns="" xmlns:a16="http://schemas.microsoft.com/office/drawing/2014/main" id="{41D3A920-C5E8-42D1-9D24-CC8FA5D08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276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34919" name="Text Box 103">
            <a:extLst>
              <a:ext uri="{FF2B5EF4-FFF2-40B4-BE49-F238E27FC236}">
                <a16:creationId xmlns="" xmlns:a16="http://schemas.microsoft.com/office/drawing/2014/main" id="{ADCA44AE-A11B-41EB-8D68-FA735F0B9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1" y="33528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34920" name="Text Box 104">
            <a:extLst>
              <a:ext uri="{FF2B5EF4-FFF2-40B4-BE49-F238E27FC236}">
                <a16:creationId xmlns="" xmlns:a16="http://schemas.microsoft.com/office/drawing/2014/main" id="{2D10FFA4-7EF1-4442-B8C8-36FC86EC2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3434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34921" name="Text Box 105">
            <a:extLst>
              <a:ext uri="{FF2B5EF4-FFF2-40B4-BE49-F238E27FC236}">
                <a16:creationId xmlns="" xmlns:a16="http://schemas.microsoft.com/office/drawing/2014/main" id="{CC6A2B18-DBF1-4907-9258-4D3017BC9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562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34922" name="Text Box 106">
            <a:extLst>
              <a:ext uri="{FF2B5EF4-FFF2-40B4-BE49-F238E27FC236}">
                <a16:creationId xmlns="" xmlns:a16="http://schemas.microsoft.com/office/drawing/2014/main" id="{0E425B9D-5DDA-4624-8237-1B7796BBD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53340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34923" name="Text Box 107">
            <a:extLst>
              <a:ext uri="{FF2B5EF4-FFF2-40B4-BE49-F238E27FC236}">
                <a16:creationId xmlns="" xmlns:a16="http://schemas.microsoft.com/office/drawing/2014/main" id="{E4F38B2E-6DAF-4681-9DFC-047B5934B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60198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cxnSp>
        <p:nvCxnSpPr>
          <p:cNvPr id="113772" name="AutoShape 108">
            <a:extLst>
              <a:ext uri="{FF2B5EF4-FFF2-40B4-BE49-F238E27FC236}">
                <a16:creationId xmlns="" xmlns:a16="http://schemas.microsoft.com/office/drawing/2014/main" id="{E027806A-9754-41F5-9864-3012E25A7ECA}"/>
              </a:ext>
            </a:extLst>
          </p:cNvPr>
          <p:cNvCxnSpPr>
            <a:cxnSpLocks noChangeShapeType="1"/>
            <a:stCxn id="34878" idx="4"/>
            <a:endCxn id="34891" idx="0"/>
          </p:cNvCxnSpPr>
          <p:nvPr/>
        </p:nvCxnSpPr>
        <p:spPr bwMode="auto">
          <a:xfrm>
            <a:off x="5867400" y="42672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9">
            <a:extLst>
              <a:ext uri="{FF2B5EF4-FFF2-40B4-BE49-F238E27FC236}">
                <a16:creationId xmlns="" xmlns:a16="http://schemas.microsoft.com/office/drawing/2014/main" id="{5DF45E4C-3EBE-4C4D-A486-2E821A390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5843" name="Oval 57">
            <a:extLst>
              <a:ext uri="{FF2B5EF4-FFF2-40B4-BE49-F238E27FC236}">
                <a16:creationId xmlns="" xmlns:a16="http://schemas.microsoft.com/office/drawing/2014/main" id="{FADFA651-8F47-48C6-9523-432CEFF3B3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5844" name="Oval 58">
            <a:extLst>
              <a:ext uri="{FF2B5EF4-FFF2-40B4-BE49-F238E27FC236}">
                <a16:creationId xmlns="" xmlns:a16="http://schemas.microsoft.com/office/drawing/2014/main" id="{ADACA3EE-CA51-4FB5-81C0-244A8E0E7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14693" name="AutoShape 59">
            <a:extLst>
              <a:ext uri="{FF2B5EF4-FFF2-40B4-BE49-F238E27FC236}">
                <a16:creationId xmlns="" xmlns:a16="http://schemas.microsoft.com/office/drawing/2014/main" id="{C94DFC3F-C624-4004-AECB-A91F93F35792}"/>
              </a:ext>
            </a:extLst>
          </p:cNvPr>
          <p:cNvCxnSpPr>
            <a:cxnSpLocks noChangeShapeType="1"/>
            <a:stCxn id="35843" idx="6"/>
            <a:endCxn id="35844" idx="2"/>
          </p:cNvCxnSpPr>
          <p:nvPr/>
        </p:nvCxnSpPr>
        <p:spPr bwMode="auto">
          <a:xfrm>
            <a:off x="7086600" y="25146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46" name="Text Box 60">
            <a:extLst>
              <a:ext uri="{FF2B5EF4-FFF2-40B4-BE49-F238E27FC236}">
                <a16:creationId xmlns="" xmlns:a16="http://schemas.microsoft.com/office/drawing/2014/main" id="{A9631CAD-5425-4C02-9BA9-12A01A42B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286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35847" name="Oval 61">
            <a:extLst>
              <a:ext uri="{FF2B5EF4-FFF2-40B4-BE49-F238E27FC236}">
                <a16:creationId xmlns="" xmlns:a16="http://schemas.microsoft.com/office/drawing/2014/main" id="{0BA7ED14-A101-4F87-B5FD-FF42F84E6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5848" name="Oval 62">
            <a:extLst>
              <a:ext uri="{FF2B5EF4-FFF2-40B4-BE49-F238E27FC236}">
                <a16:creationId xmlns="" xmlns:a16="http://schemas.microsoft.com/office/drawing/2014/main" id="{7B0A433E-FA3E-4FB3-8749-509CD1FE4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810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5849" name="Oval 63">
            <a:extLst>
              <a:ext uri="{FF2B5EF4-FFF2-40B4-BE49-F238E27FC236}">
                <a16:creationId xmlns="" xmlns:a16="http://schemas.microsoft.com/office/drawing/2014/main" id="{726FFD3D-AF80-4E6F-A447-C819E222D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943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5850" name="Oval 64">
            <a:extLst>
              <a:ext uri="{FF2B5EF4-FFF2-40B4-BE49-F238E27FC236}">
                <a16:creationId xmlns="" xmlns:a16="http://schemas.microsoft.com/office/drawing/2014/main" id="{3DFBBB4F-5CFE-4574-B4DA-9586F1B87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5851" name="Oval 65">
            <a:extLst>
              <a:ext uri="{FF2B5EF4-FFF2-40B4-BE49-F238E27FC236}">
                <a16:creationId xmlns="" xmlns:a16="http://schemas.microsoft.com/office/drawing/2014/main" id="{39623468-AD0E-4515-9345-9BEC149AC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14700" name="AutoShape 70">
            <a:extLst>
              <a:ext uri="{FF2B5EF4-FFF2-40B4-BE49-F238E27FC236}">
                <a16:creationId xmlns="" xmlns:a16="http://schemas.microsoft.com/office/drawing/2014/main" id="{F1D70510-2165-4A10-9C4C-906A1E13FAFB}"/>
              </a:ext>
            </a:extLst>
          </p:cNvPr>
          <p:cNvCxnSpPr>
            <a:cxnSpLocks noChangeShapeType="1"/>
            <a:stCxn id="35847" idx="4"/>
            <a:endCxn id="35851" idx="0"/>
          </p:cNvCxnSpPr>
          <p:nvPr/>
        </p:nvCxnSpPr>
        <p:spPr bwMode="auto">
          <a:xfrm>
            <a:off x="7620000" y="36576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701" name="AutoShape 72">
            <a:extLst>
              <a:ext uri="{FF2B5EF4-FFF2-40B4-BE49-F238E27FC236}">
                <a16:creationId xmlns="" xmlns:a16="http://schemas.microsoft.com/office/drawing/2014/main" id="{D96AED3E-E1B9-4BAB-B6AC-6ED4179D5B12}"/>
              </a:ext>
            </a:extLst>
          </p:cNvPr>
          <p:cNvCxnSpPr>
            <a:cxnSpLocks noChangeShapeType="1"/>
            <a:stCxn id="35844" idx="3"/>
            <a:endCxn id="35847" idx="7"/>
          </p:cNvCxnSpPr>
          <p:nvPr/>
        </p:nvCxnSpPr>
        <p:spPr bwMode="auto">
          <a:xfrm flipH="1">
            <a:off x="7781925" y="2676526"/>
            <a:ext cx="514350" cy="5905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702" name="AutoShape 73">
            <a:extLst>
              <a:ext uri="{FF2B5EF4-FFF2-40B4-BE49-F238E27FC236}">
                <a16:creationId xmlns="" xmlns:a16="http://schemas.microsoft.com/office/drawing/2014/main" id="{8F708781-B49E-45B6-8E74-1C7F3254404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382000" y="27432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5" name="Oval 74">
            <a:extLst>
              <a:ext uri="{FF2B5EF4-FFF2-40B4-BE49-F238E27FC236}">
                <a16:creationId xmlns="" xmlns:a16="http://schemas.microsoft.com/office/drawing/2014/main" id="{66E84A61-0405-430A-B665-31EDA394C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5856" name="Oval 75">
            <a:extLst>
              <a:ext uri="{FF2B5EF4-FFF2-40B4-BE49-F238E27FC236}">
                <a16:creationId xmlns="" xmlns:a16="http://schemas.microsoft.com/office/drawing/2014/main" id="{0371EB7E-7240-4003-9842-1D85D022E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5857" name="Oval 76">
            <a:extLst>
              <a:ext uri="{FF2B5EF4-FFF2-40B4-BE49-F238E27FC236}">
                <a16:creationId xmlns="" xmlns:a16="http://schemas.microsoft.com/office/drawing/2014/main" id="{5671F85B-0FEB-4289-A898-95509ECDB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14706" name="AutoShape 77">
            <a:extLst>
              <a:ext uri="{FF2B5EF4-FFF2-40B4-BE49-F238E27FC236}">
                <a16:creationId xmlns="" xmlns:a16="http://schemas.microsoft.com/office/drawing/2014/main" id="{3AE61921-93B2-41DF-AAD9-52502B9CC2AC}"/>
              </a:ext>
            </a:extLst>
          </p:cNvPr>
          <p:cNvCxnSpPr>
            <a:cxnSpLocks noChangeShapeType="1"/>
            <a:stCxn id="35849" idx="6"/>
            <a:endCxn id="35855" idx="3"/>
          </p:cNvCxnSpPr>
          <p:nvPr/>
        </p:nvCxnSpPr>
        <p:spPr bwMode="auto">
          <a:xfrm flipV="1">
            <a:off x="7239002" y="56483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707" name="AutoShape 78">
            <a:extLst>
              <a:ext uri="{FF2B5EF4-FFF2-40B4-BE49-F238E27FC236}">
                <a16:creationId xmlns="" xmlns:a16="http://schemas.microsoft.com/office/drawing/2014/main" id="{7A14EB3F-D32A-444A-99ED-E362AFEAC0F0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172202" y="5867401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708" name="AutoShape 79">
            <a:extLst>
              <a:ext uri="{FF2B5EF4-FFF2-40B4-BE49-F238E27FC236}">
                <a16:creationId xmlns="" xmlns:a16="http://schemas.microsoft.com/office/drawing/2014/main" id="{961BB78B-DF36-4258-9CD4-152C5703DD24}"/>
              </a:ext>
            </a:extLst>
          </p:cNvPr>
          <p:cNvCxnSpPr>
            <a:cxnSpLocks noChangeShapeType="1"/>
            <a:stCxn id="35848" idx="1"/>
            <a:endCxn id="35857" idx="5"/>
          </p:cNvCxnSpPr>
          <p:nvPr/>
        </p:nvCxnSpPr>
        <p:spPr bwMode="auto">
          <a:xfrm flipH="1" flipV="1">
            <a:off x="5419725" y="3514726"/>
            <a:ext cx="285750" cy="3619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709" name="AutoShape 80">
            <a:extLst>
              <a:ext uri="{FF2B5EF4-FFF2-40B4-BE49-F238E27FC236}">
                <a16:creationId xmlns="" xmlns:a16="http://schemas.microsoft.com/office/drawing/2014/main" id="{611E1509-54F3-407F-B9ED-EB6231256D60}"/>
              </a:ext>
            </a:extLst>
          </p:cNvPr>
          <p:cNvCxnSpPr>
            <a:cxnSpLocks noChangeShapeType="1"/>
            <a:stCxn id="35855" idx="1"/>
            <a:endCxn id="35851" idx="5"/>
          </p:cNvCxnSpPr>
          <p:nvPr/>
        </p:nvCxnSpPr>
        <p:spPr bwMode="auto">
          <a:xfrm flipH="1" flipV="1">
            <a:off x="7781925" y="4657726"/>
            <a:ext cx="438150" cy="6667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710" name="AutoShape 82">
            <a:extLst>
              <a:ext uri="{FF2B5EF4-FFF2-40B4-BE49-F238E27FC236}">
                <a16:creationId xmlns="" xmlns:a16="http://schemas.microsoft.com/office/drawing/2014/main" id="{2BBD1E2B-2E87-4169-AB9D-407C86239539}"/>
              </a:ext>
            </a:extLst>
          </p:cNvPr>
          <p:cNvCxnSpPr>
            <a:cxnSpLocks noChangeShapeType="1"/>
            <a:stCxn id="35857" idx="7"/>
            <a:endCxn id="35843" idx="2"/>
          </p:cNvCxnSpPr>
          <p:nvPr/>
        </p:nvCxnSpPr>
        <p:spPr bwMode="auto">
          <a:xfrm flipV="1">
            <a:off x="5419727" y="2514601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3" name="Text Box 83">
            <a:extLst>
              <a:ext uri="{FF2B5EF4-FFF2-40B4-BE49-F238E27FC236}">
                <a16:creationId xmlns="" xmlns:a16="http://schemas.microsoft.com/office/drawing/2014/main" id="{5A5300C5-0BB0-4496-8910-C3092912C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429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35864" name="Text Box 84">
            <a:extLst>
              <a:ext uri="{FF2B5EF4-FFF2-40B4-BE49-F238E27FC236}">
                <a16:creationId xmlns="" xmlns:a16="http://schemas.microsoft.com/office/drawing/2014/main" id="{ADF40DEE-5E4C-4C56-93C4-0E3B2A044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810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35865" name="Text Box 86">
            <a:extLst>
              <a:ext uri="{FF2B5EF4-FFF2-40B4-BE49-F238E27FC236}">
                <a16:creationId xmlns="" xmlns:a16="http://schemas.microsoft.com/office/drawing/2014/main" id="{7B2559C8-A5DD-4522-A1AE-6B53079BE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743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35866" name="Text Box 87">
            <a:extLst>
              <a:ext uri="{FF2B5EF4-FFF2-40B4-BE49-F238E27FC236}">
                <a16:creationId xmlns="" xmlns:a16="http://schemas.microsoft.com/office/drawing/2014/main" id="{87A8350D-E17F-4AF9-BEBE-C2B7226F5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819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35867" name="Text Box 88">
            <a:extLst>
              <a:ext uri="{FF2B5EF4-FFF2-40B4-BE49-F238E27FC236}">
                <a16:creationId xmlns="" xmlns:a16="http://schemas.microsoft.com/office/drawing/2014/main" id="{401D2A0E-E4AC-4645-9DD1-21C6AB2C7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724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35868" name="Text Box 90">
            <a:extLst>
              <a:ext uri="{FF2B5EF4-FFF2-40B4-BE49-F238E27FC236}">
                <a16:creationId xmlns="" xmlns:a16="http://schemas.microsoft.com/office/drawing/2014/main" id="{D5EC2C4E-13BD-459A-8392-6244E6CF7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867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35869" name="Text Box 92">
            <a:extLst>
              <a:ext uri="{FF2B5EF4-FFF2-40B4-BE49-F238E27FC236}">
                <a16:creationId xmlns="" xmlns:a16="http://schemas.microsoft.com/office/drawing/2014/main" id="{A7BE8762-0E2C-4F46-AED9-262184A79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943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35870" name="Text Box 95">
            <a:extLst>
              <a:ext uri="{FF2B5EF4-FFF2-40B4-BE49-F238E27FC236}">
                <a16:creationId xmlns="" xmlns:a16="http://schemas.microsoft.com/office/drawing/2014/main" id="{1437EAAD-E022-4724-958F-CAB0D0111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590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35871" name="Text Box 98">
            <a:extLst>
              <a:ext uri="{FF2B5EF4-FFF2-40B4-BE49-F238E27FC236}">
                <a16:creationId xmlns="" xmlns:a16="http://schemas.microsoft.com/office/drawing/2014/main" id="{F79D8E70-D94C-488C-9F6F-B44EB7485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2004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35872" name="Text Box 99">
            <a:extLst>
              <a:ext uri="{FF2B5EF4-FFF2-40B4-BE49-F238E27FC236}">
                <a16:creationId xmlns="" xmlns:a16="http://schemas.microsoft.com/office/drawing/2014/main" id="{19F34511-280A-4B58-8720-D40411875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1" y="23622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35873" name="Text Box 100">
            <a:extLst>
              <a:ext uri="{FF2B5EF4-FFF2-40B4-BE49-F238E27FC236}">
                <a16:creationId xmlns="" xmlns:a16="http://schemas.microsoft.com/office/drawing/2014/main" id="{CABCDBD4-B8C8-4B40-A377-618AE6138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1" y="23622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35874" name="Text Box 101">
            <a:extLst>
              <a:ext uri="{FF2B5EF4-FFF2-40B4-BE49-F238E27FC236}">
                <a16:creationId xmlns="" xmlns:a16="http://schemas.microsoft.com/office/drawing/2014/main" id="{594D8F48-3E8D-4575-AEE0-B4F75CB1B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8862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35875" name="Text Box 102">
            <a:extLst>
              <a:ext uri="{FF2B5EF4-FFF2-40B4-BE49-F238E27FC236}">
                <a16:creationId xmlns="" xmlns:a16="http://schemas.microsoft.com/office/drawing/2014/main" id="{8AA0DF64-125A-42C4-8A6B-2CAB93A53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276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35876" name="Text Box 103">
            <a:extLst>
              <a:ext uri="{FF2B5EF4-FFF2-40B4-BE49-F238E27FC236}">
                <a16:creationId xmlns="" xmlns:a16="http://schemas.microsoft.com/office/drawing/2014/main" id="{CBCD8A9C-CEED-4DF6-B764-869A12717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1" y="33528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35877" name="Text Box 104">
            <a:extLst>
              <a:ext uri="{FF2B5EF4-FFF2-40B4-BE49-F238E27FC236}">
                <a16:creationId xmlns="" xmlns:a16="http://schemas.microsoft.com/office/drawing/2014/main" id="{1347FD69-C392-4299-9A79-5D2E6CE48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3434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35878" name="Text Box 105">
            <a:extLst>
              <a:ext uri="{FF2B5EF4-FFF2-40B4-BE49-F238E27FC236}">
                <a16:creationId xmlns="" xmlns:a16="http://schemas.microsoft.com/office/drawing/2014/main" id="{F263B4C9-4FAA-448D-B14F-C78C16153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562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35879" name="Text Box 106">
            <a:extLst>
              <a:ext uri="{FF2B5EF4-FFF2-40B4-BE49-F238E27FC236}">
                <a16:creationId xmlns="" xmlns:a16="http://schemas.microsoft.com/office/drawing/2014/main" id="{E5E88031-2CD8-448A-A40D-131EE6409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53340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35880" name="Text Box 107">
            <a:extLst>
              <a:ext uri="{FF2B5EF4-FFF2-40B4-BE49-F238E27FC236}">
                <a16:creationId xmlns="" xmlns:a16="http://schemas.microsoft.com/office/drawing/2014/main" id="{FF7BE941-877F-4BB2-ABC4-4006CC2FD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60198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sp>
        <p:nvSpPr>
          <p:cNvPr id="35881" name="Text Box 110">
            <a:extLst>
              <a:ext uri="{FF2B5EF4-FFF2-40B4-BE49-F238E27FC236}">
                <a16:creationId xmlns="" xmlns:a16="http://schemas.microsoft.com/office/drawing/2014/main" id="{28008559-D3DE-4D4D-A667-97712EB68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1"/>
            <a:ext cx="3505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Complete Graph</a:t>
            </a:r>
          </a:p>
        </p:txBody>
      </p:sp>
      <p:sp>
        <p:nvSpPr>
          <p:cNvPr id="35882" name="Text Box 111">
            <a:extLst>
              <a:ext uri="{FF2B5EF4-FFF2-40B4-BE49-F238E27FC236}">
                <a16:creationId xmlns="" xmlns:a16="http://schemas.microsoft.com/office/drawing/2014/main" id="{4AA5B7EB-FB37-45E3-A693-B1F5904FA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57201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Minimum Spanning Tree</a:t>
            </a:r>
          </a:p>
        </p:txBody>
      </p:sp>
      <p:sp>
        <p:nvSpPr>
          <p:cNvPr id="35883" name="Oval 112">
            <a:extLst>
              <a:ext uri="{FF2B5EF4-FFF2-40B4-BE49-F238E27FC236}">
                <a16:creationId xmlns="" xmlns:a16="http://schemas.microsoft.com/office/drawing/2014/main" id="{5802E22C-1553-4618-A0D7-A43033B041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5884" name="Oval 113">
            <a:extLst>
              <a:ext uri="{FF2B5EF4-FFF2-40B4-BE49-F238E27FC236}">
                <a16:creationId xmlns="" xmlns:a16="http://schemas.microsoft.com/office/drawing/2014/main" id="{F262ABE9-5D53-48F7-BB3B-398BDD422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14733" name="AutoShape 114">
            <a:extLst>
              <a:ext uri="{FF2B5EF4-FFF2-40B4-BE49-F238E27FC236}">
                <a16:creationId xmlns="" xmlns:a16="http://schemas.microsoft.com/office/drawing/2014/main" id="{E09D1816-CCA6-40D1-8D6F-A7E1AC434ABE}"/>
              </a:ext>
            </a:extLst>
          </p:cNvPr>
          <p:cNvCxnSpPr>
            <a:cxnSpLocks noChangeShapeType="1"/>
            <a:stCxn id="35883" idx="6"/>
            <a:endCxn id="35884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86" name="Text Box 115">
            <a:extLst>
              <a:ext uri="{FF2B5EF4-FFF2-40B4-BE49-F238E27FC236}">
                <a16:creationId xmlns="" xmlns:a16="http://schemas.microsoft.com/office/drawing/2014/main" id="{C21F1469-51CB-4538-BF35-6C898CB60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35887" name="Oval 116">
            <a:extLst>
              <a:ext uri="{FF2B5EF4-FFF2-40B4-BE49-F238E27FC236}">
                <a16:creationId xmlns="" xmlns:a16="http://schemas.microsoft.com/office/drawing/2014/main" id="{6C2D00FC-0D1E-4387-9212-C53AF038E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5888" name="Oval 117">
            <a:extLst>
              <a:ext uri="{FF2B5EF4-FFF2-40B4-BE49-F238E27FC236}">
                <a16:creationId xmlns="" xmlns:a16="http://schemas.microsoft.com/office/drawing/2014/main" id="{3BBB4E51-CDD1-4232-BBAE-94F85CD76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5889" name="Oval 118">
            <a:extLst>
              <a:ext uri="{FF2B5EF4-FFF2-40B4-BE49-F238E27FC236}">
                <a16:creationId xmlns="" xmlns:a16="http://schemas.microsoft.com/office/drawing/2014/main" id="{FAFF2DD1-B687-42CF-9153-882EBDF40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5890" name="Oval 119">
            <a:extLst>
              <a:ext uri="{FF2B5EF4-FFF2-40B4-BE49-F238E27FC236}">
                <a16:creationId xmlns="" xmlns:a16="http://schemas.microsoft.com/office/drawing/2014/main" id="{1B991A3A-1843-4631-AAE0-DECC9684E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5891" name="Oval 120">
            <a:extLst>
              <a:ext uri="{FF2B5EF4-FFF2-40B4-BE49-F238E27FC236}">
                <a16:creationId xmlns="" xmlns:a16="http://schemas.microsoft.com/office/drawing/2014/main" id="{D8190B11-6A67-42D2-B7D3-3493E2400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14740" name="AutoShape 121">
            <a:extLst>
              <a:ext uri="{FF2B5EF4-FFF2-40B4-BE49-F238E27FC236}">
                <a16:creationId xmlns="" xmlns:a16="http://schemas.microsoft.com/office/drawing/2014/main" id="{CD0DD1C4-1C5F-4ECC-8FE7-7FC041650FB3}"/>
              </a:ext>
            </a:extLst>
          </p:cNvPr>
          <p:cNvCxnSpPr>
            <a:cxnSpLocks noChangeShapeType="1"/>
            <a:stCxn id="35883" idx="3"/>
            <a:endCxn id="35888" idx="7"/>
          </p:cNvCxnSpPr>
          <p:nvPr/>
        </p:nvCxnSpPr>
        <p:spPr bwMode="auto">
          <a:xfrm flipH="1">
            <a:off x="1152525" y="2447926"/>
            <a:ext cx="666750" cy="12001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741" name="AutoShape 122">
            <a:extLst>
              <a:ext uri="{FF2B5EF4-FFF2-40B4-BE49-F238E27FC236}">
                <a16:creationId xmlns="" xmlns:a16="http://schemas.microsoft.com/office/drawing/2014/main" id="{F2ABCC26-C33D-44A5-85EC-2E24314D6273}"/>
              </a:ext>
            </a:extLst>
          </p:cNvPr>
          <p:cNvCxnSpPr>
            <a:cxnSpLocks noChangeShapeType="1"/>
            <a:stCxn id="35888" idx="5"/>
            <a:endCxn id="35889" idx="1"/>
          </p:cNvCxnSpPr>
          <p:nvPr/>
        </p:nvCxnSpPr>
        <p:spPr bwMode="auto">
          <a:xfrm>
            <a:off x="1152525" y="3971926"/>
            <a:ext cx="819150" cy="18097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742" name="AutoShape 123">
            <a:extLst>
              <a:ext uri="{FF2B5EF4-FFF2-40B4-BE49-F238E27FC236}">
                <a16:creationId xmlns="" xmlns:a16="http://schemas.microsoft.com/office/drawing/2014/main" id="{C5DFEBF7-847C-4807-8543-C281DB1EFDCC}"/>
              </a:ext>
            </a:extLst>
          </p:cNvPr>
          <p:cNvCxnSpPr>
            <a:cxnSpLocks noChangeShapeType="1"/>
            <a:stCxn id="35889" idx="7"/>
            <a:endCxn id="35891" idx="4"/>
          </p:cNvCxnSpPr>
          <p:nvPr/>
        </p:nvCxnSpPr>
        <p:spPr bwMode="auto">
          <a:xfrm flipV="1">
            <a:off x="2295527" y="4495801"/>
            <a:ext cx="447675" cy="128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743" name="AutoShape 124">
            <a:extLst>
              <a:ext uri="{FF2B5EF4-FFF2-40B4-BE49-F238E27FC236}">
                <a16:creationId xmlns="" xmlns:a16="http://schemas.microsoft.com/office/drawing/2014/main" id="{B0FB662C-23BA-46F7-ACE3-33A1794C7EB7}"/>
              </a:ext>
            </a:extLst>
          </p:cNvPr>
          <p:cNvCxnSpPr>
            <a:cxnSpLocks noChangeShapeType="1"/>
            <a:stCxn id="35890" idx="3"/>
            <a:endCxn id="35891" idx="7"/>
          </p:cNvCxnSpPr>
          <p:nvPr/>
        </p:nvCxnSpPr>
        <p:spPr bwMode="auto">
          <a:xfrm flipH="1">
            <a:off x="2905125" y="3438526"/>
            <a:ext cx="438150" cy="6667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744" name="AutoShape 125">
            <a:extLst>
              <a:ext uri="{FF2B5EF4-FFF2-40B4-BE49-F238E27FC236}">
                <a16:creationId xmlns="" xmlns:a16="http://schemas.microsoft.com/office/drawing/2014/main" id="{9578B514-D142-4A38-9E40-6A2008BDF3FC}"/>
              </a:ext>
            </a:extLst>
          </p:cNvPr>
          <p:cNvCxnSpPr>
            <a:cxnSpLocks noChangeShapeType="1"/>
            <a:stCxn id="35887" idx="4"/>
            <a:endCxn id="35891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745" name="AutoShape 126">
            <a:extLst>
              <a:ext uri="{FF2B5EF4-FFF2-40B4-BE49-F238E27FC236}">
                <a16:creationId xmlns="" xmlns:a16="http://schemas.microsoft.com/office/drawing/2014/main" id="{8BFB66B1-93BD-4D49-BF44-B608C2BE6C3A}"/>
              </a:ext>
            </a:extLst>
          </p:cNvPr>
          <p:cNvCxnSpPr>
            <a:cxnSpLocks noChangeShapeType="1"/>
            <a:stCxn id="35883" idx="4"/>
            <a:endCxn id="35889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746" name="AutoShape 127">
            <a:extLst>
              <a:ext uri="{FF2B5EF4-FFF2-40B4-BE49-F238E27FC236}">
                <a16:creationId xmlns="" xmlns:a16="http://schemas.microsoft.com/office/drawing/2014/main" id="{C1CC73BF-B770-4E68-B601-A0461A4CAC1F}"/>
              </a:ext>
            </a:extLst>
          </p:cNvPr>
          <p:cNvCxnSpPr>
            <a:cxnSpLocks noChangeShapeType="1"/>
            <a:stCxn id="35884" idx="3"/>
            <a:endCxn id="35887" idx="7"/>
          </p:cNvCxnSpPr>
          <p:nvPr/>
        </p:nvCxnSpPr>
        <p:spPr bwMode="auto">
          <a:xfrm flipH="1">
            <a:off x="2905125" y="2447926"/>
            <a:ext cx="514350" cy="5905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747" name="AutoShape 128">
            <a:extLst>
              <a:ext uri="{FF2B5EF4-FFF2-40B4-BE49-F238E27FC236}">
                <a16:creationId xmlns="" xmlns:a16="http://schemas.microsoft.com/office/drawing/2014/main" id="{F31136BD-0DC1-4F56-B7C2-A69C607F6636}"/>
              </a:ext>
            </a:extLst>
          </p:cNvPr>
          <p:cNvCxnSpPr>
            <a:cxnSpLocks noChangeShapeType="1"/>
            <a:stCxn id="35884" idx="4"/>
            <a:endCxn id="35890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900" name="Oval 129">
            <a:extLst>
              <a:ext uri="{FF2B5EF4-FFF2-40B4-BE49-F238E27FC236}">
                <a16:creationId xmlns="" xmlns:a16="http://schemas.microsoft.com/office/drawing/2014/main" id="{6FFD61A0-C46F-4F6E-8959-91D597F6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5901" name="Oval 130">
            <a:extLst>
              <a:ext uri="{FF2B5EF4-FFF2-40B4-BE49-F238E27FC236}">
                <a16:creationId xmlns="" xmlns:a16="http://schemas.microsoft.com/office/drawing/2014/main" id="{C9E6A548-3752-4B5A-A417-BCFB19015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5902" name="Oval 131">
            <a:extLst>
              <a:ext uri="{FF2B5EF4-FFF2-40B4-BE49-F238E27FC236}">
                <a16:creationId xmlns="" xmlns:a16="http://schemas.microsoft.com/office/drawing/2014/main" id="{645D2E97-9E49-4761-9695-D44CA798C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14751" name="AutoShape 132">
            <a:extLst>
              <a:ext uri="{FF2B5EF4-FFF2-40B4-BE49-F238E27FC236}">
                <a16:creationId xmlns="" xmlns:a16="http://schemas.microsoft.com/office/drawing/2014/main" id="{151642B6-A6A7-471C-9C9F-1D5E9BDDB300}"/>
              </a:ext>
            </a:extLst>
          </p:cNvPr>
          <p:cNvCxnSpPr>
            <a:cxnSpLocks noChangeShapeType="1"/>
            <a:stCxn id="35889" idx="6"/>
            <a:endCxn id="35900" idx="3"/>
          </p:cNvCxnSpPr>
          <p:nvPr/>
        </p:nvCxnSpPr>
        <p:spPr bwMode="auto">
          <a:xfrm flipV="1">
            <a:off x="2362202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752" name="AutoShape 133">
            <a:extLst>
              <a:ext uri="{FF2B5EF4-FFF2-40B4-BE49-F238E27FC236}">
                <a16:creationId xmlns="" xmlns:a16="http://schemas.microsoft.com/office/drawing/2014/main" id="{FFC59D32-856C-4F23-BB45-EE283FE662B6}"/>
              </a:ext>
            </a:extLst>
          </p:cNvPr>
          <p:cNvCxnSpPr>
            <a:cxnSpLocks noChangeShapeType="1"/>
            <a:stCxn id="35889" idx="2"/>
            <a:endCxn id="35901" idx="5"/>
          </p:cNvCxnSpPr>
          <p:nvPr/>
        </p:nvCxnSpPr>
        <p:spPr bwMode="auto">
          <a:xfrm flipH="1" flipV="1">
            <a:off x="1304927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753" name="AutoShape 134">
            <a:extLst>
              <a:ext uri="{FF2B5EF4-FFF2-40B4-BE49-F238E27FC236}">
                <a16:creationId xmlns="" xmlns:a16="http://schemas.microsoft.com/office/drawing/2014/main" id="{0D7EEA73-12E4-4103-9765-3ECB89B824A4}"/>
              </a:ext>
            </a:extLst>
          </p:cNvPr>
          <p:cNvCxnSpPr>
            <a:cxnSpLocks noChangeShapeType="1"/>
            <a:stCxn id="35888" idx="1"/>
            <a:endCxn id="35902" idx="5"/>
          </p:cNvCxnSpPr>
          <p:nvPr/>
        </p:nvCxnSpPr>
        <p:spPr bwMode="auto">
          <a:xfrm flipH="1" flipV="1">
            <a:off x="542925" y="3286126"/>
            <a:ext cx="285750" cy="3619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754" name="AutoShape 135">
            <a:extLst>
              <a:ext uri="{FF2B5EF4-FFF2-40B4-BE49-F238E27FC236}">
                <a16:creationId xmlns="" xmlns:a16="http://schemas.microsoft.com/office/drawing/2014/main" id="{88967D77-7C43-4D3B-8BA4-6FD337BB4EF8}"/>
              </a:ext>
            </a:extLst>
          </p:cNvPr>
          <p:cNvCxnSpPr>
            <a:cxnSpLocks noChangeShapeType="1"/>
            <a:stCxn id="35900" idx="1"/>
            <a:endCxn id="35891" idx="5"/>
          </p:cNvCxnSpPr>
          <p:nvPr/>
        </p:nvCxnSpPr>
        <p:spPr bwMode="auto">
          <a:xfrm flipH="1" flipV="1">
            <a:off x="2905125" y="4429126"/>
            <a:ext cx="438150" cy="6667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755" name="AutoShape 136">
            <a:extLst>
              <a:ext uri="{FF2B5EF4-FFF2-40B4-BE49-F238E27FC236}">
                <a16:creationId xmlns="" xmlns:a16="http://schemas.microsoft.com/office/drawing/2014/main" id="{58FBE937-A199-428D-90CF-9A8C732224DE}"/>
              </a:ext>
            </a:extLst>
          </p:cNvPr>
          <p:cNvCxnSpPr>
            <a:cxnSpLocks noChangeShapeType="1"/>
            <a:stCxn id="35890" idx="4"/>
            <a:endCxn id="35900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756" name="AutoShape 137">
            <a:extLst>
              <a:ext uri="{FF2B5EF4-FFF2-40B4-BE49-F238E27FC236}">
                <a16:creationId xmlns="" xmlns:a16="http://schemas.microsoft.com/office/drawing/2014/main" id="{A0229639-ACC4-4297-A943-919EBAA18C32}"/>
              </a:ext>
            </a:extLst>
          </p:cNvPr>
          <p:cNvCxnSpPr>
            <a:cxnSpLocks noChangeShapeType="1"/>
            <a:stCxn id="35902" idx="7"/>
            <a:endCxn id="35883" idx="2"/>
          </p:cNvCxnSpPr>
          <p:nvPr/>
        </p:nvCxnSpPr>
        <p:spPr bwMode="auto">
          <a:xfrm flipV="1">
            <a:off x="542927" y="2286001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909" name="Text Box 138">
            <a:extLst>
              <a:ext uri="{FF2B5EF4-FFF2-40B4-BE49-F238E27FC236}">
                <a16:creationId xmlns="" xmlns:a16="http://schemas.microsoft.com/office/drawing/2014/main" id="{7BC54F6F-5B43-4BDD-832F-0610BB29F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35910" name="Text Box 139">
            <a:extLst>
              <a:ext uri="{FF2B5EF4-FFF2-40B4-BE49-F238E27FC236}">
                <a16:creationId xmlns="" xmlns:a16="http://schemas.microsoft.com/office/drawing/2014/main" id="{823F893B-92E2-4633-9E5B-DCE6A1A66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35911" name="Text Box 140">
            <a:extLst>
              <a:ext uri="{FF2B5EF4-FFF2-40B4-BE49-F238E27FC236}">
                <a16:creationId xmlns="" xmlns:a16="http://schemas.microsoft.com/office/drawing/2014/main" id="{4BB9089B-C980-40B7-A3DB-F9FC54CB0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657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35912" name="Text Box 141">
            <a:extLst>
              <a:ext uri="{FF2B5EF4-FFF2-40B4-BE49-F238E27FC236}">
                <a16:creationId xmlns="" xmlns:a16="http://schemas.microsoft.com/office/drawing/2014/main" id="{FC897423-FA92-495F-92DA-43D1CE546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14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35913" name="Text Box 142">
            <a:extLst>
              <a:ext uri="{FF2B5EF4-FFF2-40B4-BE49-F238E27FC236}">
                <a16:creationId xmlns="" xmlns:a16="http://schemas.microsoft.com/office/drawing/2014/main" id="{BC36D2AC-9B7C-44B0-B5B3-BEA0F6392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90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35914" name="Text Box 143">
            <a:extLst>
              <a:ext uri="{FF2B5EF4-FFF2-40B4-BE49-F238E27FC236}">
                <a16:creationId xmlns="" xmlns:a16="http://schemas.microsoft.com/office/drawing/2014/main" id="{68413495-F3A7-467F-8D57-0DBE8AEEB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35915" name="Text Box 144">
            <a:extLst>
              <a:ext uri="{FF2B5EF4-FFF2-40B4-BE49-F238E27FC236}">
                <a16:creationId xmlns="" xmlns:a16="http://schemas.microsoft.com/office/drawing/2014/main" id="{CA628474-F067-4C99-A5B5-A112564A6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386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35916" name="Text Box 145">
            <a:extLst>
              <a:ext uri="{FF2B5EF4-FFF2-40B4-BE49-F238E27FC236}">
                <a16:creationId xmlns="" xmlns:a16="http://schemas.microsoft.com/office/drawing/2014/main" id="{81C1BC31-F4F7-4867-99A1-C7C4D8912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638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35917" name="Text Box 146">
            <a:extLst>
              <a:ext uri="{FF2B5EF4-FFF2-40B4-BE49-F238E27FC236}">
                <a16:creationId xmlns="" xmlns:a16="http://schemas.microsoft.com/office/drawing/2014/main" id="{5C3197EE-1965-48A5-9A5D-939F2D2DB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76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35918" name="Text Box 147">
            <a:extLst>
              <a:ext uri="{FF2B5EF4-FFF2-40B4-BE49-F238E27FC236}">
                <a16:creationId xmlns="" xmlns:a16="http://schemas.microsoft.com/office/drawing/2014/main" id="{DCCFDE94-A33C-4B1E-B957-B78C33C18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7150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35919" name="Text Box 148">
            <a:extLst>
              <a:ext uri="{FF2B5EF4-FFF2-40B4-BE49-F238E27FC236}">
                <a16:creationId xmlns="" xmlns:a16="http://schemas.microsoft.com/office/drawing/2014/main" id="{B2555652-C4B7-47EB-87EA-E9828526A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35920" name="Text Box 149">
            <a:extLst>
              <a:ext uri="{FF2B5EF4-FFF2-40B4-BE49-F238E27FC236}">
                <a16:creationId xmlns="" xmlns:a16="http://schemas.microsoft.com/office/drawing/2014/main" id="{7B8EFD52-04EA-44C0-9180-6C867A330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495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6</a:t>
            </a:r>
          </a:p>
        </p:txBody>
      </p:sp>
      <p:sp>
        <p:nvSpPr>
          <p:cNvPr id="35921" name="Text Box 150">
            <a:extLst>
              <a:ext uri="{FF2B5EF4-FFF2-40B4-BE49-F238E27FC236}">
                <a16:creationId xmlns="" xmlns:a16="http://schemas.microsoft.com/office/drawing/2014/main" id="{8CBC3F1D-2CB5-4F0D-B99C-43AA586BD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622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35922" name="Text Box 151">
            <a:extLst>
              <a:ext uri="{FF2B5EF4-FFF2-40B4-BE49-F238E27FC236}">
                <a16:creationId xmlns="" xmlns:a16="http://schemas.microsoft.com/office/drawing/2014/main" id="{DE280CBE-223D-4272-9D25-29ED799CE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971801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35923" name="Text Box 152">
            <a:extLst>
              <a:ext uri="{FF2B5EF4-FFF2-40B4-BE49-F238E27FC236}">
                <a16:creationId xmlns="" xmlns:a16="http://schemas.microsoft.com/office/drawing/2014/main" id="{6F593106-F800-44A9-B6CA-A98528616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86201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10</a:t>
            </a:r>
          </a:p>
        </p:txBody>
      </p:sp>
      <p:sp>
        <p:nvSpPr>
          <p:cNvPr id="35924" name="Text Box 153">
            <a:extLst>
              <a:ext uri="{FF2B5EF4-FFF2-40B4-BE49-F238E27FC236}">
                <a16:creationId xmlns="" xmlns:a16="http://schemas.microsoft.com/office/drawing/2014/main" id="{8CC6F4A1-93A6-4EBA-8341-E2BDE287D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35925" name="Text Box 154">
            <a:extLst>
              <a:ext uri="{FF2B5EF4-FFF2-40B4-BE49-F238E27FC236}">
                <a16:creationId xmlns="" xmlns:a16="http://schemas.microsoft.com/office/drawing/2014/main" id="{5E4C7935-5FDB-4FF7-98BD-451930373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21336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35926" name="Text Box 155">
            <a:extLst>
              <a:ext uri="{FF2B5EF4-FFF2-40B4-BE49-F238E27FC236}">
                <a16:creationId xmlns="" xmlns:a16="http://schemas.microsoft.com/office/drawing/2014/main" id="{C8AA3A83-873F-4F39-92FA-AD7D7FDFC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1" y="2133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p:sp>
        <p:nvSpPr>
          <p:cNvPr id="35927" name="Text Box 156">
            <a:extLst>
              <a:ext uri="{FF2B5EF4-FFF2-40B4-BE49-F238E27FC236}">
                <a16:creationId xmlns="" xmlns:a16="http://schemas.microsoft.com/office/drawing/2014/main" id="{0678F924-9934-46C9-99A8-65DA85591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76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D</a:t>
            </a:r>
          </a:p>
        </p:txBody>
      </p:sp>
      <p:sp>
        <p:nvSpPr>
          <p:cNvPr id="35928" name="Text Box 157">
            <a:extLst>
              <a:ext uri="{FF2B5EF4-FFF2-40B4-BE49-F238E27FC236}">
                <a16:creationId xmlns="" xmlns:a16="http://schemas.microsoft.com/office/drawing/2014/main" id="{0A643167-C58F-4969-886F-94829C2A3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1"/>
            <a:ext cx="3048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35929" name="Text Box 158">
            <a:extLst>
              <a:ext uri="{FF2B5EF4-FFF2-40B4-BE49-F238E27FC236}">
                <a16:creationId xmlns="" xmlns:a16="http://schemas.microsoft.com/office/drawing/2014/main" id="{4D3BD2C7-61F6-47A4-BFE7-D78EAF870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1" y="3124201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35930" name="Text Box 159">
            <a:extLst>
              <a:ext uri="{FF2B5EF4-FFF2-40B4-BE49-F238E27FC236}">
                <a16:creationId xmlns="" xmlns:a16="http://schemas.microsoft.com/office/drawing/2014/main" id="{9A3B46B5-8CB1-41AB-857B-A17669E55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1"/>
            <a:ext cx="324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</a:p>
        </p:txBody>
      </p:sp>
      <p:sp>
        <p:nvSpPr>
          <p:cNvPr id="35931" name="Text Box 160">
            <a:extLst>
              <a:ext uri="{FF2B5EF4-FFF2-40B4-BE49-F238E27FC236}">
                <a16:creationId xmlns="" xmlns:a16="http://schemas.microsoft.com/office/drawing/2014/main" id="{EE0AF122-F768-4A65-BFC6-8A390A1C7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1"/>
            <a:ext cx="314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35932" name="Text Box 161">
            <a:extLst>
              <a:ext uri="{FF2B5EF4-FFF2-40B4-BE49-F238E27FC236}">
                <a16:creationId xmlns="" xmlns:a16="http://schemas.microsoft.com/office/drawing/2014/main" id="{032872F4-C66E-420B-86F4-397B99392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05401"/>
            <a:ext cx="234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</a:t>
            </a:r>
          </a:p>
        </p:txBody>
      </p:sp>
      <p:sp>
        <p:nvSpPr>
          <p:cNvPr id="35933" name="Text Box 162">
            <a:extLst>
              <a:ext uri="{FF2B5EF4-FFF2-40B4-BE49-F238E27FC236}">
                <a16:creationId xmlns="" xmlns:a16="http://schemas.microsoft.com/office/drawing/2014/main" id="{2B6D1FD8-B75D-4E23-9333-B735A70F6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9120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J</a:t>
            </a:r>
          </a:p>
        </p:txBody>
      </p:sp>
      <p:cxnSp>
        <p:nvCxnSpPr>
          <p:cNvPr id="114782" name="AutoShape 163">
            <a:extLst>
              <a:ext uri="{FF2B5EF4-FFF2-40B4-BE49-F238E27FC236}">
                <a16:creationId xmlns="" xmlns:a16="http://schemas.microsoft.com/office/drawing/2014/main" id="{8EE969E0-C56E-4423-B85F-4DC96130CD6D}"/>
              </a:ext>
            </a:extLst>
          </p:cNvPr>
          <p:cNvCxnSpPr>
            <a:cxnSpLocks noChangeShapeType="1"/>
            <a:stCxn id="35888" idx="4"/>
            <a:endCxn id="35901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5">
            <a:extLst>
              <a:ext uri="{FF2B5EF4-FFF2-40B4-BE49-F238E27FC236}">
                <a16:creationId xmlns="" xmlns:a16="http://schemas.microsoft.com/office/drawing/2014/main" id="{3B401F52-0E50-4464-8728-138C9EEE6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1"/>
            <a:ext cx="9144000" cy="64633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Analysis of Prim's Algorithm</a:t>
            </a:r>
          </a:p>
        </p:txBody>
      </p:sp>
      <p:sp>
        <p:nvSpPr>
          <p:cNvPr id="36867" name="Rectangle 6">
            <a:extLst>
              <a:ext uri="{FF2B5EF4-FFF2-40B4-BE49-F238E27FC236}">
                <a16:creationId xmlns="" xmlns:a16="http://schemas.microsoft.com/office/drawing/2014/main" id="{21A8D8AF-F0EF-4D4A-A494-3CCE8CE4C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2000"/>
            <a:ext cx="91440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6868" name="Text Box 9">
            <a:extLst>
              <a:ext uri="{FF2B5EF4-FFF2-40B4-BE49-F238E27FC236}">
                <a16:creationId xmlns="" xmlns:a16="http://schemas.microsoft.com/office/drawing/2014/main" id="{EB5C35D6-ACED-4C2B-A153-A806A083A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990600"/>
            <a:ext cx="90678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Running Time =  O(m + n log n)             (m = edges, n = nodes)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Unlike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Kruskal’s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, it doesn’t need to see all of the graph at once.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It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can deal with it one piece at a time.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For this algorithm the number of nodes needs to be kept to a minimum in addition to the number of edges. For small graphs, the edges matter more, while for large graphs the number of nodes matters more.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="" xmlns:a16="http://schemas.microsoft.com/office/drawing/2014/main" id="{7D9C2542-2495-4FA4-9DD1-8D0C73B318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Weighted Spanning Trees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="" xmlns:a16="http://schemas.microsoft.com/office/drawing/2014/main" id="{9205F58E-BB29-47F8-8E11-3768767F01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-110" charset="2"/>
              <a:buChar char="ä"/>
              <a:defRPr/>
            </a:pPr>
            <a:r>
              <a:rPr lang="en-US" sz="2800" dirty="0"/>
              <a:t>Assume you have an undirected graph                  G = (V,E) </a:t>
            </a:r>
            <a:r>
              <a:rPr lang="en-US" sz="2800" dirty="0">
                <a:solidFill>
                  <a:schemeClr val="accent2"/>
                </a:solidFill>
              </a:rPr>
              <a:t>with weights on each edge</a:t>
            </a:r>
          </a:p>
          <a:p>
            <a:pPr eaLnBrk="1" hangingPunct="1">
              <a:lnSpc>
                <a:spcPct val="90000"/>
              </a:lnSpc>
              <a:buFont typeface="Monotype Sorts" pitchFamily="-110" charset="2"/>
              <a:buChar char="ä"/>
              <a:defRPr/>
            </a:pPr>
            <a:r>
              <a:rPr lang="en-US" sz="2800" dirty="0"/>
              <a:t>Spanning tree of graph G is tree                            T = (V,E</a:t>
            </a:r>
            <a:r>
              <a:rPr lang="en-US" sz="2800" baseline="-25000" dirty="0"/>
              <a:t>T</a:t>
            </a:r>
            <a:r>
              <a:rPr lang="en-US" sz="2800" dirty="0"/>
              <a:t>    E)</a:t>
            </a:r>
          </a:p>
          <a:p>
            <a:pPr lvl="1" eaLnBrk="1" hangingPunct="1">
              <a:lnSpc>
                <a:spcPct val="90000"/>
              </a:lnSpc>
              <a:buFont typeface="Monotype Sorts" pitchFamily="-110" charset="2"/>
              <a:buChar char="ä"/>
              <a:defRPr/>
            </a:pPr>
            <a:r>
              <a:rPr lang="en-US" sz="2400" dirty="0"/>
              <a:t>Tree has same set of nodes</a:t>
            </a:r>
          </a:p>
          <a:p>
            <a:pPr lvl="1" eaLnBrk="1" hangingPunct="1">
              <a:lnSpc>
                <a:spcPct val="90000"/>
              </a:lnSpc>
              <a:buFont typeface="Monotype Sorts" pitchFamily="-110" charset="2"/>
              <a:buChar char="ä"/>
              <a:defRPr/>
            </a:pPr>
            <a:r>
              <a:rPr lang="en-US" sz="2400" dirty="0"/>
              <a:t>All tree edges are graph edges</a:t>
            </a:r>
          </a:p>
          <a:p>
            <a:pPr lvl="1" eaLnBrk="1" hangingPunct="1">
              <a:lnSpc>
                <a:spcPct val="90000"/>
              </a:lnSpc>
              <a:buFont typeface="Monotype Sorts" pitchFamily="-110" charset="2"/>
              <a:buChar char="ä"/>
              <a:defRPr/>
            </a:pPr>
            <a:r>
              <a:rPr lang="en-US" sz="2400" dirty="0"/>
              <a:t>Weight of spanning tree = sum of tree edge weights</a:t>
            </a:r>
          </a:p>
        </p:txBody>
      </p:sp>
      <p:graphicFrame>
        <p:nvGraphicFramePr>
          <p:cNvPr id="76804" name="Object 4">
            <a:extLst>
              <a:ext uri="{FF2B5EF4-FFF2-40B4-BE49-F238E27FC236}">
                <a16:creationId xmlns="" xmlns:a16="http://schemas.microsoft.com/office/drawing/2014/main" id="{7615ABDE-7C45-4A56-A28B-054D67FABD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27432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3" imgW="152268" imgH="152268" progId="Equation.3">
                  <p:embed/>
                </p:oleObj>
              </mc:Choice>
              <mc:Fallback>
                <p:oleObj name="Equation" r:id="rId3" imgW="152268" imgH="152268" progId="Equation.3">
                  <p:embed/>
                  <p:pic>
                    <p:nvPicPr>
                      <p:cNvPr id="76804" name="Object 4">
                        <a:extLst>
                          <a:ext uri="{FF2B5EF4-FFF2-40B4-BE49-F238E27FC236}">
                            <a16:creationId xmlns="" xmlns:a16="http://schemas.microsoft.com/office/drawing/2014/main" id="{7615ABDE-7C45-4A56-A28B-054D67FABD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743200"/>
                        <a:ext cx="381000" cy="381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="" xmlns:a16="http://schemas.microsoft.com/office/drawing/2014/main" id="{A16C44D3-3143-42BA-9CB6-93DC116C0E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24340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14339" name="Oval 4">
            <a:extLst>
              <a:ext uri="{FF2B5EF4-FFF2-40B4-BE49-F238E27FC236}">
                <a16:creationId xmlns="" xmlns:a16="http://schemas.microsoft.com/office/drawing/2014/main" id="{907320BF-6939-4AEE-8F97-9CC5232C7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027" y="4236518"/>
            <a:ext cx="131763" cy="13335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40" name="Oval 5">
            <a:extLst>
              <a:ext uri="{FF2B5EF4-FFF2-40B4-BE49-F238E27FC236}">
                <a16:creationId xmlns="" xmlns:a16="http://schemas.microsoft.com/office/drawing/2014/main" id="{DBF5C7FF-F70A-4CC7-905F-E6E84B9F1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2" y="4236518"/>
            <a:ext cx="131763" cy="13335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41" name="Oval 6">
            <a:extLst>
              <a:ext uri="{FF2B5EF4-FFF2-40B4-BE49-F238E27FC236}">
                <a16:creationId xmlns="" xmlns:a16="http://schemas.microsoft.com/office/drawing/2014/main" id="{1554D18D-1149-4EBF-8FAB-146FBC125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7977" y="5035030"/>
            <a:ext cx="131763" cy="13335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42" name="Oval 7">
            <a:extLst>
              <a:ext uri="{FF2B5EF4-FFF2-40B4-BE49-F238E27FC236}">
                <a16:creationId xmlns="" xmlns:a16="http://schemas.microsoft.com/office/drawing/2014/main" id="{1E8FF5D3-AD15-4652-8FFB-E1D97CDF0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613" y="5168381"/>
            <a:ext cx="131762" cy="13335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43" name="Oval 8">
            <a:extLst>
              <a:ext uri="{FF2B5EF4-FFF2-40B4-BE49-F238E27FC236}">
                <a16:creationId xmlns="" xmlns:a16="http://schemas.microsoft.com/office/drawing/2014/main" id="{895AA4D9-B072-4AC7-92C3-230D1F640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8352" y="5835130"/>
            <a:ext cx="131763" cy="13335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44" name="Oval 9">
            <a:extLst>
              <a:ext uri="{FF2B5EF4-FFF2-40B4-BE49-F238E27FC236}">
                <a16:creationId xmlns="" xmlns:a16="http://schemas.microsoft.com/office/drawing/2014/main" id="{58734582-3857-4E3B-82C0-CB313331A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563" y="5768455"/>
            <a:ext cx="131762" cy="13335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45" name="Oval 10">
            <a:extLst>
              <a:ext uri="{FF2B5EF4-FFF2-40B4-BE49-F238E27FC236}">
                <a16:creationId xmlns="" xmlns:a16="http://schemas.microsoft.com/office/drawing/2014/main" id="{9E6862A0-E973-4253-B8E1-08898273B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8" y="4703242"/>
            <a:ext cx="131762" cy="13335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46" name="Oval 11">
            <a:extLst>
              <a:ext uri="{FF2B5EF4-FFF2-40B4-BE49-F238E27FC236}">
                <a16:creationId xmlns="" xmlns:a16="http://schemas.microsoft.com/office/drawing/2014/main" id="{049F3896-1995-47DD-9ACF-E420AF28B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7363" y="5206481"/>
            <a:ext cx="131762" cy="13335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47" name="Oval 12">
            <a:extLst>
              <a:ext uri="{FF2B5EF4-FFF2-40B4-BE49-F238E27FC236}">
                <a16:creationId xmlns="" xmlns:a16="http://schemas.microsoft.com/office/drawing/2014/main" id="{06D8C30B-F641-4679-B31E-2CEEB2C98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77" y="5235055"/>
            <a:ext cx="131763" cy="13335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48" name="Line 14">
            <a:extLst>
              <a:ext uri="{FF2B5EF4-FFF2-40B4-BE49-F238E27FC236}">
                <a16:creationId xmlns="" xmlns:a16="http://schemas.microsoft.com/office/drawing/2014/main" id="{6C19C9A0-FB7D-4C43-AE9D-02526D217C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0115" y="4303192"/>
            <a:ext cx="11207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49" name="Line 15">
            <a:extLst>
              <a:ext uri="{FF2B5EF4-FFF2-40B4-BE49-F238E27FC236}">
                <a16:creationId xmlns="" xmlns:a16="http://schemas.microsoft.com/office/drawing/2014/main" id="{9B64D133-E73B-4F61-B44C-D9E8091848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0888" y="4303193"/>
            <a:ext cx="658812" cy="9318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50" name="Line 16">
            <a:extLst>
              <a:ext uri="{FF2B5EF4-FFF2-40B4-BE49-F238E27FC236}">
                <a16:creationId xmlns="" xmlns:a16="http://schemas.microsoft.com/office/drawing/2014/main" id="{48F033BC-C0AA-43A4-85BA-C6125A9877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13063" y="4303193"/>
            <a:ext cx="527050" cy="79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51" name="Line 17">
            <a:extLst>
              <a:ext uri="{FF2B5EF4-FFF2-40B4-BE49-F238E27FC236}">
                <a16:creationId xmlns="" xmlns:a16="http://schemas.microsoft.com/office/drawing/2014/main" id="{84050589-062C-45EF-B3F5-E9A8F4BFB8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3063" y="5101706"/>
            <a:ext cx="461962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52" name="Line 18">
            <a:extLst>
              <a:ext uri="{FF2B5EF4-FFF2-40B4-BE49-F238E27FC236}">
                <a16:creationId xmlns="" xmlns:a16="http://schemas.microsoft.com/office/drawing/2014/main" id="{5A3A9F74-70DB-47E7-89EC-775D74DC27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5026" y="5901805"/>
            <a:ext cx="13176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53" name="Line 19">
            <a:extLst>
              <a:ext uri="{FF2B5EF4-FFF2-40B4-BE49-F238E27FC236}">
                <a16:creationId xmlns="" xmlns:a16="http://schemas.microsoft.com/office/drawing/2014/main" id="{2AE1E0B1-C49B-4EF6-A0DE-3A0371CF07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92650" y="5235055"/>
            <a:ext cx="527050" cy="66675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54" name="Line 21">
            <a:extLst>
              <a:ext uri="{FF2B5EF4-FFF2-40B4-BE49-F238E27FC236}">
                <a16:creationId xmlns="" xmlns:a16="http://schemas.microsoft.com/office/drawing/2014/main" id="{E2EF935A-15B6-453A-A304-7BF3E4D7FA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0113" y="4303192"/>
            <a:ext cx="658812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55" name="Line 22">
            <a:extLst>
              <a:ext uri="{FF2B5EF4-FFF2-40B4-BE49-F238E27FC236}">
                <a16:creationId xmlns="" xmlns:a16="http://schemas.microsoft.com/office/drawing/2014/main" id="{ECDB3D0D-E8C3-4F65-A42F-9027981A1F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98925" y="4303192"/>
            <a:ext cx="528638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56" name="Line 23">
            <a:extLst>
              <a:ext uri="{FF2B5EF4-FFF2-40B4-BE49-F238E27FC236}">
                <a16:creationId xmlns="" xmlns:a16="http://schemas.microsoft.com/office/drawing/2014/main" id="{0C59C58B-3FB3-4700-A41D-D2D4CAD78C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71875" y="4769918"/>
            <a:ext cx="527050" cy="5318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57" name="Line 24">
            <a:extLst>
              <a:ext uri="{FF2B5EF4-FFF2-40B4-BE49-F238E27FC236}">
                <a16:creationId xmlns="" xmlns:a16="http://schemas.microsoft.com/office/drawing/2014/main" id="{017DF38E-9807-401F-872A-8E72C51849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8550" y="5301731"/>
            <a:ext cx="723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58" name="Line 25">
            <a:extLst>
              <a:ext uri="{FF2B5EF4-FFF2-40B4-BE49-F238E27FC236}">
                <a16:creationId xmlns="" xmlns:a16="http://schemas.microsoft.com/office/drawing/2014/main" id="{21FECB80-F877-44DB-A4A6-9B0258C941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98927" y="4781031"/>
            <a:ext cx="263525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59" name="Line 26">
            <a:extLst>
              <a:ext uri="{FF2B5EF4-FFF2-40B4-BE49-F238E27FC236}">
                <a16:creationId xmlns="" xmlns:a16="http://schemas.microsoft.com/office/drawing/2014/main" id="{09F5C3CF-E490-4D1D-93DE-B7A12435C5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3065" y="5101706"/>
            <a:ext cx="725487" cy="2000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60" name="Line 27">
            <a:extLst>
              <a:ext uri="{FF2B5EF4-FFF2-40B4-BE49-F238E27FC236}">
                <a16:creationId xmlns="" xmlns:a16="http://schemas.microsoft.com/office/drawing/2014/main" id="{7D1C510B-34FA-4D72-8C1F-D82340B3F0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8350" y="5301731"/>
            <a:ext cx="330200" cy="6000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61" name="Line 28">
            <a:extLst>
              <a:ext uri="{FF2B5EF4-FFF2-40B4-BE49-F238E27FC236}">
                <a16:creationId xmlns="" xmlns:a16="http://schemas.microsoft.com/office/drawing/2014/main" id="{151C69DB-C9DA-44B3-923D-D0F5D4D2B3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2450" y="5301729"/>
            <a:ext cx="3302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62" name="Line 29">
            <a:extLst>
              <a:ext uri="{FF2B5EF4-FFF2-40B4-BE49-F238E27FC236}">
                <a16:creationId xmlns="" xmlns:a16="http://schemas.microsoft.com/office/drawing/2014/main" id="{E4AFA3A9-749B-46DE-B6F6-97A390DA02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62450" y="5235056"/>
            <a:ext cx="857250" cy="66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63" name="Text Box 30">
            <a:extLst>
              <a:ext uri="{FF2B5EF4-FFF2-40B4-BE49-F238E27FC236}">
                <a16:creationId xmlns="" xmlns:a16="http://schemas.microsoft.com/office/drawing/2014/main" id="{92D8D1BC-64C8-4E3D-9B52-657EC9D37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3888" y="3806306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14364" name="Text Box 31">
            <a:extLst>
              <a:ext uri="{FF2B5EF4-FFF2-40B4-BE49-F238E27FC236}">
                <a16:creationId xmlns="" xmlns:a16="http://schemas.microsoft.com/office/drawing/2014/main" id="{2F915F87-9AA5-4F1F-8F2D-EF2C7C7E6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513" y="3806306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14365" name="Text Box 32">
            <a:extLst>
              <a:ext uri="{FF2B5EF4-FFF2-40B4-BE49-F238E27FC236}">
                <a16:creationId xmlns="" xmlns:a16="http://schemas.microsoft.com/office/drawing/2014/main" id="{20BB7ABA-B0F2-4433-AF13-0D4A7EB0E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3850" y="5004868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14366" name="Text Box 33">
            <a:extLst>
              <a:ext uri="{FF2B5EF4-FFF2-40B4-BE49-F238E27FC236}">
                <a16:creationId xmlns="" xmlns:a16="http://schemas.microsoft.com/office/drawing/2014/main" id="{AC504AAB-DD1A-4462-A9D6-C4FE64EA4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8188" y="5938318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14367" name="Text Box 34">
            <a:extLst>
              <a:ext uri="{FF2B5EF4-FFF2-40B4-BE49-F238E27FC236}">
                <a16:creationId xmlns="" xmlns:a16="http://schemas.microsoft.com/office/drawing/2014/main" id="{0DF9A47B-C328-44BC-874C-EEC7060BC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6004993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14368" name="Text Box 35">
            <a:extLst>
              <a:ext uri="{FF2B5EF4-FFF2-40B4-BE49-F238E27FC236}">
                <a16:creationId xmlns="" xmlns:a16="http://schemas.microsoft.com/office/drawing/2014/main" id="{54DF72E5-B74B-49E7-97C4-C82CDEB5B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7776" y="4871518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4369" name="Text Box 36">
            <a:extLst>
              <a:ext uri="{FF2B5EF4-FFF2-40B4-BE49-F238E27FC236}">
                <a16:creationId xmlns="" xmlns:a16="http://schemas.microsoft.com/office/drawing/2014/main" id="{9CBE0727-FB64-4E62-A214-28762D1CD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4463" y="4339706"/>
            <a:ext cx="4235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G</a:t>
            </a:r>
          </a:p>
        </p:txBody>
      </p:sp>
      <p:sp>
        <p:nvSpPr>
          <p:cNvPr id="14370" name="Text Box 37">
            <a:extLst>
              <a:ext uri="{FF2B5EF4-FFF2-40B4-BE49-F238E27FC236}">
                <a16:creationId xmlns="" xmlns:a16="http://schemas.microsoft.com/office/drawing/2014/main" id="{A4146DCB-E1F0-41AC-9BF0-F19ECD11D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6226" y="5271568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</a:t>
            </a:r>
          </a:p>
        </p:txBody>
      </p:sp>
      <p:sp>
        <p:nvSpPr>
          <p:cNvPr id="14371" name="Text Box 38">
            <a:extLst>
              <a:ext uri="{FF2B5EF4-FFF2-40B4-BE49-F238E27FC236}">
                <a16:creationId xmlns="" xmlns:a16="http://schemas.microsoft.com/office/drawing/2014/main" id="{71F14741-27E3-418B-B0A1-A8C407DE6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175" y="5271568"/>
            <a:ext cx="269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</a:t>
            </a:r>
          </a:p>
        </p:txBody>
      </p:sp>
      <p:sp>
        <p:nvSpPr>
          <p:cNvPr id="14372" name="Text Box 39">
            <a:extLst>
              <a:ext uri="{FF2B5EF4-FFF2-40B4-BE49-F238E27FC236}">
                <a16:creationId xmlns="" xmlns:a16="http://schemas.microsoft.com/office/drawing/2014/main" id="{2E52DCDE-7D68-483D-AAC2-A308DFEAC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2700" y="3939656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4373" name="Text Box 40">
            <a:extLst>
              <a:ext uri="{FF2B5EF4-FFF2-40B4-BE49-F238E27FC236}">
                <a16:creationId xmlns="" xmlns:a16="http://schemas.microsoft.com/office/drawing/2014/main" id="{4DC1EEA9-542A-4051-8363-15347714F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339706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14374" name="Text Box 41">
            <a:extLst>
              <a:ext uri="{FF2B5EF4-FFF2-40B4-BE49-F238E27FC236}">
                <a16:creationId xmlns="" xmlns:a16="http://schemas.microsoft.com/office/drawing/2014/main" id="{B0BA42B3-85D5-4D13-9AB1-B1B460253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8563" y="5404918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4375" name="Text Box 42">
            <a:extLst>
              <a:ext uri="{FF2B5EF4-FFF2-40B4-BE49-F238E27FC236}">
                <a16:creationId xmlns="" xmlns:a16="http://schemas.microsoft.com/office/drawing/2014/main" id="{48BF5DB0-69D2-4F9D-94B7-0E6C7DD7F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2700" y="5871644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4376" name="Text Box 43">
            <a:extLst>
              <a:ext uri="{FF2B5EF4-FFF2-40B4-BE49-F238E27FC236}">
                <a16:creationId xmlns="" xmlns:a16="http://schemas.microsoft.com/office/drawing/2014/main" id="{FDEB056A-7337-4E7B-AE35-F6A31845A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688" y="5271568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</a:t>
            </a:r>
          </a:p>
        </p:txBody>
      </p:sp>
      <p:sp>
        <p:nvSpPr>
          <p:cNvPr id="14377" name="Text Box 44">
            <a:extLst>
              <a:ext uri="{FF2B5EF4-FFF2-40B4-BE49-F238E27FC236}">
                <a16:creationId xmlns="" xmlns:a16="http://schemas.microsoft.com/office/drawing/2014/main" id="{C5AC3F6A-C8E2-4545-9D69-5C9FD1B33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8775" y="4406381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</a:t>
            </a:r>
          </a:p>
        </p:txBody>
      </p:sp>
      <p:sp>
        <p:nvSpPr>
          <p:cNvPr id="14378" name="Text Box 45">
            <a:extLst>
              <a:ext uri="{FF2B5EF4-FFF2-40B4-BE49-F238E27FC236}">
                <a16:creationId xmlns="" xmlns:a16="http://schemas.microsoft.com/office/drawing/2014/main" id="{737A3B0E-7C5E-4CD0-803E-E71EAAA86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4406381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</a:t>
            </a:r>
          </a:p>
        </p:txBody>
      </p:sp>
      <p:sp>
        <p:nvSpPr>
          <p:cNvPr id="14379" name="Text Box 46">
            <a:extLst>
              <a:ext uri="{FF2B5EF4-FFF2-40B4-BE49-F238E27FC236}">
                <a16:creationId xmlns="" xmlns:a16="http://schemas.microsoft.com/office/drawing/2014/main" id="{D6F7DE71-914C-4E85-AB31-97F4D94B4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1489" y="4473056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</a:t>
            </a:r>
          </a:p>
        </p:txBody>
      </p:sp>
      <p:sp>
        <p:nvSpPr>
          <p:cNvPr id="14380" name="Text Box 47">
            <a:extLst>
              <a:ext uri="{FF2B5EF4-FFF2-40B4-BE49-F238E27FC236}">
                <a16:creationId xmlns="" xmlns:a16="http://schemas.microsoft.com/office/drawing/2014/main" id="{E688BB17-EEE4-4D99-B687-BFE749210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4263" y="4738168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4381" name="Text Box 48">
            <a:extLst>
              <a:ext uri="{FF2B5EF4-FFF2-40B4-BE49-F238E27FC236}">
                <a16:creationId xmlns="" xmlns:a16="http://schemas.microsoft.com/office/drawing/2014/main" id="{C5AFDD48-818B-4BDF-AE42-AC75F72D4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7988" y="4738168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</a:t>
            </a:r>
          </a:p>
        </p:txBody>
      </p:sp>
      <p:sp>
        <p:nvSpPr>
          <p:cNvPr id="14382" name="Text Box 49">
            <a:extLst>
              <a:ext uri="{FF2B5EF4-FFF2-40B4-BE49-F238E27FC236}">
                <a16:creationId xmlns="" xmlns:a16="http://schemas.microsoft.com/office/drawing/2014/main" id="{75454C1E-1D5A-43B6-94CA-8FE512A68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2700" y="5204893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14383" name="Text Box 50">
            <a:extLst>
              <a:ext uri="{FF2B5EF4-FFF2-40B4-BE49-F238E27FC236}">
                <a16:creationId xmlns="" xmlns:a16="http://schemas.microsoft.com/office/drawing/2014/main" id="{D0D19EB2-CAC6-453E-A71B-492AEE445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3275" y="4938193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</a:t>
            </a:r>
          </a:p>
        </p:txBody>
      </p:sp>
      <p:sp>
        <p:nvSpPr>
          <p:cNvPr id="14384" name="Text Box 51">
            <a:extLst>
              <a:ext uri="{FF2B5EF4-FFF2-40B4-BE49-F238E27FC236}">
                <a16:creationId xmlns="" xmlns:a16="http://schemas.microsoft.com/office/drawing/2014/main" id="{581B479E-2C22-451A-9219-0A5BFB9AA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3888" y="4804844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4385" name="Oval 54">
            <a:extLst>
              <a:ext uri="{FF2B5EF4-FFF2-40B4-BE49-F238E27FC236}">
                <a16:creationId xmlns="" xmlns:a16="http://schemas.microsoft.com/office/drawing/2014/main" id="{C4106867-2B7F-44DB-A135-2B80F5FE7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652" y="1253606"/>
            <a:ext cx="131763" cy="13335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86" name="Oval 55">
            <a:extLst>
              <a:ext uri="{FF2B5EF4-FFF2-40B4-BE49-F238E27FC236}">
                <a16:creationId xmlns="" xmlns:a16="http://schemas.microsoft.com/office/drawing/2014/main" id="{291F0764-57B3-43E2-B451-C4F5FFAB2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0427" y="1253606"/>
            <a:ext cx="131763" cy="13335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87" name="Oval 56">
            <a:extLst>
              <a:ext uri="{FF2B5EF4-FFF2-40B4-BE49-F238E27FC236}">
                <a16:creationId xmlns="" xmlns:a16="http://schemas.microsoft.com/office/drawing/2014/main" id="{C49A7F95-5AF4-414A-8110-9AFBC111B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2" y="2052118"/>
            <a:ext cx="131763" cy="13335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88" name="Oval 57">
            <a:extLst>
              <a:ext uri="{FF2B5EF4-FFF2-40B4-BE49-F238E27FC236}">
                <a16:creationId xmlns="" xmlns:a16="http://schemas.microsoft.com/office/drawing/2014/main" id="{450218CA-0005-405C-B898-631079FF5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238" y="2185467"/>
            <a:ext cx="131762" cy="13335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89" name="Oval 58">
            <a:extLst>
              <a:ext uri="{FF2B5EF4-FFF2-40B4-BE49-F238E27FC236}">
                <a16:creationId xmlns="" xmlns:a16="http://schemas.microsoft.com/office/drawing/2014/main" id="{8499CCBC-FBB8-4FA5-9178-F931BF774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977" y="2852218"/>
            <a:ext cx="131763" cy="13335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90" name="Oval 59">
            <a:extLst>
              <a:ext uri="{FF2B5EF4-FFF2-40B4-BE49-F238E27FC236}">
                <a16:creationId xmlns="" xmlns:a16="http://schemas.microsoft.com/office/drawing/2014/main" id="{9F2FCC1B-8C3B-439E-896B-645F9908D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2188" y="2785542"/>
            <a:ext cx="131762" cy="13335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91" name="Oval 60">
            <a:extLst>
              <a:ext uri="{FF2B5EF4-FFF2-40B4-BE49-F238E27FC236}">
                <a16:creationId xmlns="" xmlns:a16="http://schemas.microsoft.com/office/drawing/2014/main" id="{BB7BFF7A-763D-4BE5-A652-95AFB3A95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463" y="1720330"/>
            <a:ext cx="131762" cy="13335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92" name="Oval 61">
            <a:extLst>
              <a:ext uri="{FF2B5EF4-FFF2-40B4-BE49-F238E27FC236}">
                <a16:creationId xmlns="" xmlns:a16="http://schemas.microsoft.com/office/drawing/2014/main" id="{BE9231D3-9213-46C5-B5EC-517B5CE89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988" y="2223567"/>
            <a:ext cx="131762" cy="13335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93" name="Oval 62">
            <a:extLst>
              <a:ext uri="{FF2B5EF4-FFF2-40B4-BE49-F238E27FC236}">
                <a16:creationId xmlns="" xmlns:a16="http://schemas.microsoft.com/office/drawing/2014/main" id="{3627BA4A-A210-4327-8C1C-2D0600BC7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2" y="2252142"/>
            <a:ext cx="131763" cy="13335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94" name="Line 63">
            <a:extLst>
              <a:ext uri="{FF2B5EF4-FFF2-40B4-BE49-F238E27FC236}">
                <a16:creationId xmlns="" xmlns:a16="http://schemas.microsoft.com/office/drawing/2014/main" id="{ECDEFA13-600B-4F65-B032-ADE98F6DBD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4739" y="1320280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95" name="Line 64">
            <a:extLst>
              <a:ext uri="{FF2B5EF4-FFF2-40B4-BE49-F238E27FC236}">
                <a16:creationId xmlns="" xmlns:a16="http://schemas.microsoft.com/office/drawing/2014/main" id="{AA47C8C2-FCC3-4DFF-B6A4-23505CBE75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1320280"/>
            <a:ext cx="658812" cy="931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96" name="Line 65">
            <a:extLst>
              <a:ext uri="{FF2B5EF4-FFF2-40B4-BE49-F238E27FC236}">
                <a16:creationId xmlns="" xmlns:a16="http://schemas.microsoft.com/office/drawing/2014/main" id="{EC892DB5-E9BE-4B33-A9D1-16BC147A17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7688" y="1320280"/>
            <a:ext cx="527050" cy="798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97" name="Line 66">
            <a:extLst>
              <a:ext uri="{FF2B5EF4-FFF2-40B4-BE49-F238E27FC236}">
                <a16:creationId xmlns="" xmlns:a16="http://schemas.microsoft.com/office/drawing/2014/main" id="{1A2C36D2-4EE1-4362-A320-602F09D36C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688" y="2118793"/>
            <a:ext cx="461962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98" name="Line 67">
            <a:extLst>
              <a:ext uri="{FF2B5EF4-FFF2-40B4-BE49-F238E27FC236}">
                <a16:creationId xmlns="" xmlns:a16="http://schemas.microsoft.com/office/drawing/2014/main" id="{94414669-F77B-4FD7-A430-E0C4CD18ED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9652" y="2918892"/>
            <a:ext cx="1317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99" name="Line 68">
            <a:extLst>
              <a:ext uri="{FF2B5EF4-FFF2-40B4-BE49-F238E27FC236}">
                <a16:creationId xmlns="" xmlns:a16="http://schemas.microsoft.com/office/drawing/2014/main" id="{A627CEC7-7709-48A2-809C-1BB8DCC03C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7275" y="2252142"/>
            <a:ext cx="527050" cy="6667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400" name="Line 69">
            <a:extLst>
              <a:ext uri="{FF2B5EF4-FFF2-40B4-BE49-F238E27FC236}">
                <a16:creationId xmlns="" xmlns:a16="http://schemas.microsoft.com/office/drawing/2014/main" id="{C9E4B4E0-9936-42E6-AAD9-F6FD3CE8DD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4738" y="1320280"/>
            <a:ext cx="658812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401" name="Line 70">
            <a:extLst>
              <a:ext uri="{FF2B5EF4-FFF2-40B4-BE49-F238E27FC236}">
                <a16:creationId xmlns="" xmlns:a16="http://schemas.microsoft.com/office/drawing/2014/main" id="{BCF9FEFC-0008-4F3F-9AF3-EBD8E2E18B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33550" y="1320280"/>
            <a:ext cx="528638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402" name="Line 71">
            <a:extLst>
              <a:ext uri="{FF2B5EF4-FFF2-40B4-BE49-F238E27FC236}">
                <a16:creationId xmlns="" xmlns:a16="http://schemas.microsoft.com/office/drawing/2014/main" id="{902AEEFA-387C-42FA-ACCF-CF2AE4D6E1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06500" y="1787006"/>
            <a:ext cx="527050" cy="531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403" name="Line 72">
            <a:extLst>
              <a:ext uri="{FF2B5EF4-FFF2-40B4-BE49-F238E27FC236}">
                <a16:creationId xmlns="" xmlns:a16="http://schemas.microsoft.com/office/drawing/2014/main" id="{758FD52F-B6B9-4A95-B9FC-4D5490BD5E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3175" y="2318817"/>
            <a:ext cx="723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404" name="Line 73">
            <a:extLst>
              <a:ext uri="{FF2B5EF4-FFF2-40B4-BE49-F238E27FC236}">
                <a16:creationId xmlns="" xmlns:a16="http://schemas.microsoft.com/office/drawing/2014/main" id="{D33D4AD7-82CD-4BB7-83F1-35E770CDB6C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33552" y="1798118"/>
            <a:ext cx="263525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405" name="Line 74">
            <a:extLst>
              <a:ext uri="{FF2B5EF4-FFF2-40B4-BE49-F238E27FC236}">
                <a16:creationId xmlns="" xmlns:a16="http://schemas.microsoft.com/office/drawing/2014/main" id="{8792EE6A-5FEF-48B8-B37A-4AA6929BE1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690" y="2118793"/>
            <a:ext cx="725487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406" name="Line 75">
            <a:extLst>
              <a:ext uri="{FF2B5EF4-FFF2-40B4-BE49-F238E27FC236}">
                <a16:creationId xmlns="" xmlns:a16="http://schemas.microsoft.com/office/drawing/2014/main" id="{D13DEAEB-4990-49C9-9F84-D1394BA0AE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2975" y="2318817"/>
            <a:ext cx="330200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407" name="Line 76">
            <a:extLst>
              <a:ext uri="{FF2B5EF4-FFF2-40B4-BE49-F238E27FC236}">
                <a16:creationId xmlns="" xmlns:a16="http://schemas.microsoft.com/office/drawing/2014/main" id="{10624415-B2C2-4F7C-818A-3F866E7016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7075" y="2318817"/>
            <a:ext cx="33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408" name="Line 77">
            <a:extLst>
              <a:ext uri="{FF2B5EF4-FFF2-40B4-BE49-F238E27FC236}">
                <a16:creationId xmlns="" xmlns:a16="http://schemas.microsoft.com/office/drawing/2014/main" id="{BF2DE058-41B6-42C7-AFB6-97F0086C0F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97075" y="2252143"/>
            <a:ext cx="857250" cy="66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409" name="Text Box 78">
            <a:extLst>
              <a:ext uri="{FF2B5EF4-FFF2-40B4-BE49-F238E27FC236}">
                <a16:creationId xmlns="" xmlns:a16="http://schemas.microsoft.com/office/drawing/2014/main" id="{E0B1C85D-624A-4D9B-90B0-D87F7C93A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3" y="823393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14410" name="Text Box 79">
            <a:extLst>
              <a:ext uri="{FF2B5EF4-FFF2-40B4-BE49-F238E27FC236}">
                <a16:creationId xmlns="" xmlns:a16="http://schemas.microsoft.com/office/drawing/2014/main" id="{A7DEC8C6-B318-4276-BFD4-AF3DE13C1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6138" y="823393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14411" name="Text Box 80">
            <a:extLst>
              <a:ext uri="{FF2B5EF4-FFF2-40B4-BE49-F238E27FC236}">
                <a16:creationId xmlns="" xmlns:a16="http://schemas.microsoft.com/office/drawing/2014/main" id="{CDC6B047-3D36-4A7A-95B8-975428A2F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8475" y="2021956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14412" name="Text Box 81">
            <a:extLst>
              <a:ext uri="{FF2B5EF4-FFF2-40B4-BE49-F238E27FC236}">
                <a16:creationId xmlns="" xmlns:a16="http://schemas.microsoft.com/office/drawing/2014/main" id="{2FD82C66-254B-4DD4-BADF-40AF67A8D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2813" y="2955406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14413" name="Text Box 82">
            <a:extLst>
              <a:ext uri="{FF2B5EF4-FFF2-40B4-BE49-F238E27FC236}">
                <a16:creationId xmlns="" xmlns:a16="http://schemas.microsoft.com/office/drawing/2014/main" id="{AE43FB4E-F97E-4DBD-B6C9-FAE9B0A91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" y="3022081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14414" name="Text Box 83">
            <a:extLst>
              <a:ext uri="{FF2B5EF4-FFF2-40B4-BE49-F238E27FC236}">
                <a16:creationId xmlns="" xmlns:a16="http://schemas.microsoft.com/office/drawing/2014/main" id="{147B76F8-3F0F-412D-8568-518C6DA7B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1" y="1888606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4415" name="Text Box 84">
            <a:extLst>
              <a:ext uri="{FF2B5EF4-FFF2-40B4-BE49-F238E27FC236}">
                <a16:creationId xmlns="" xmlns:a16="http://schemas.microsoft.com/office/drawing/2014/main" id="{B99A17D5-F056-4347-A52F-D31AE970A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088" y="1356793"/>
            <a:ext cx="4235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G</a:t>
            </a:r>
          </a:p>
        </p:txBody>
      </p:sp>
      <p:sp>
        <p:nvSpPr>
          <p:cNvPr id="14416" name="Text Box 85">
            <a:extLst>
              <a:ext uri="{FF2B5EF4-FFF2-40B4-BE49-F238E27FC236}">
                <a16:creationId xmlns="" xmlns:a16="http://schemas.microsoft.com/office/drawing/2014/main" id="{33820702-CA9D-4452-B422-9681DE5BE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0851" y="2288656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</a:t>
            </a:r>
          </a:p>
        </p:txBody>
      </p:sp>
      <p:sp>
        <p:nvSpPr>
          <p:cNvPr id="14417" name="Text Box 86">
            <a:extLst>
              <a:ext uri="{FF2B5EF4-FFF2-40B4-BE49-F238E27FC236}">
                <a16:creationId xmlns="" xmlns:a16="http://schemas.microsoft.com/office/drawing/2014/main" id="{C4189440-474B-4EF3-83C4-E0F3BE3E3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800" y="2288656"/>
            <a:ext cx="269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</a:t>
            </a:r>
          </a:p>
        </p:txBody>
      </p:sp>
      <p:sp>
        <p:nvSpPr>
          <p:cNvPr id="14418" name="Text Box 87">
            <a:extLst>
              <a:ext uri="{FF2B5EF4-FFF2-40B4-BE49-F238E27FC236}">
                <a16:creationId xmlns="" xmlns:a16="http://schemas.microsoft.com/office/drawing/2014/main" id="{C5EB0FB3-6B52-403B-A4F6-B97030D68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325" y="956744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4419" name="Text Box 88">
            <a:extLst>
              <a:ext uri="{FF2B5EF4-FFF2-40B4-BE49-F238E27FC236}">
                <a16:creationId xmlns="" xmlns:a16="http://schemas.microsoft.com/office/drawing/2014/main" id="{9DC32B85-0907-4A51-92BD-4D4FA8658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1425" y="1356793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14420" name="Text Box 89">
            <a:extLst>
              <a:ext uri="{FF2B5EF4-FFF2-40B4-BE49-F238E27FC236}">
                <a16:creationId xmlns="" xmlns:a16="http://schemas.microsoft.com/office/drawing/2014/main" id="{FB089C81-D98B-4F04-AD4A-AA5EE877E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188" y="2422006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4421" name="Text Box 90">
            <a:extLst>
              <a:ext uri="{FF2B5EF4-FFF2-40B4-BE49-F238E27FC236}">
                <a16:creationId xmlns="" xmlns:a16="http://schemas.microsoft.com/office/drawing/2014/main" id="{66B49650-51FC-4049-8519-F510B0A21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325" y="2888732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4422" name="Text Box 91">
            <a:extLst>
              <a:ext uri="{FF2B5EF4-FFF2-40B4-BE49-F238E27FC236}">
                <a16:creationId xmlns="" xmlns:a16="http://schemas.microsoft.com/office/drawing/2014/main" id="{5A71C651-8CDD-46D9-A984-786E481B3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288656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</a:t>
            </a:r>
          </a:p>
        </p:txBody>
      </p:sp>
      <p:sp>
        <p:nvSpPr>
          <p:cNvPr id="14423" name="Text Box 92">
            <a:extLst>
              <a:ext uri="{FF2B5EF4-FFF2-40B4-BE49-F238E27FC236}">
                <a16:creationId xmlns="" xmlns:a16="http://schemas.microsoft.com/office/drawing/2014/main" id="{A64D40C2-1559-4DE9-958B-B35604F4F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423467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</a:t>
            </a:r>
          </a:p>
        </p:txBody>
      </p:sp>
      <p:sp>
        <p:nvSpPr>
          <p:cNvPr id="14424" name="Text Box 93">
            <a:extLst>
              <a:ext uri="{FF2B5EF4-FFF2-40B4-BE49-F238E27FC236}">
                <a16:creationId xmlns="" xmlns:a16="http://schemas.microsoft.com/office/drawing/2014/main" id="{A7C3341E-417D-4AE4-83CC-4F523BE51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1423467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</a:t>
            </a:r>
          </a:p>
        </p:txBody>
      </p:sp>
      <p:sp>
        <p:nvSpPr>
          <p:cNvPr id="14425" name="Text Box 94">
            <a:extLst>
              <a:ext uri="{FF2B5EF4-FFF2-40B4-BE49-F238E27FC236}">
                <a16:creationId xmlns="" xmlns:a16="http://schemas.microsoft.com/office/drawing/2014/main" id="{65CF989A-AC9F-4103-933A-2EDDF6826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6114" y="1490144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</a:t>
            </a:r>
          </a:p>
        </p:txBody>
      </p:sp>
      <p:sp>
        <p:nvSpPr>
          <p:cNvPr id="14426" name="Text Box 95">
            <a:extLst>
              <a:ext uri="{FF2B5EF4-FFF2-40B4-BE49-F238E27FC236}">
                <a16:creationId xmlns="" xmlns:a16="http://schemas.microsoft.com/office/drawing/2014/main" id="{4C588F79-E1A1-416C-8ECA-898D90A94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1755256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4427" name="Text Box 96">
            <a:extLst>
              <a:ext uri="{FF2B5EF4-FFF2-40B4-BE49-F238E27FC236}">
                <a16:creationId xmlns="" xmlns:a16="http://schemas.microsoft.com/office/drawing/2014/main" id="{AD4636A3-2D00-4B5D-B57B-52D8C3169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2613" y="1755256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</a:t>
            </a:r>
          </a:p>
        </p:txBody>
      </p:sp>
      <p:sp>
        <p:nvSpPr>
          <p:cNvPr id="14428" name="Text Box 97">
            <a:extLst>
              <a:ext uri="{FF2B5EF4-FFF2-40B4-BE49-F238E27FC236}">
                <a16:creationId xmlns="" xmlns:a16="http://schemas.microsoft.com/office/drawing/2014/main" id="{82EAE6D1-2B89-4506-A14C-C86EEAA58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325" y="2221981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14429" name="Text Box 98">
            <a:extLst>
              <a:ext uri="{FF2B5EF4-FFF2-40B4-BE49-F238E27FC236}">
                <a16:creationId xmlns="" xmlns:a16="http://schemas.microsoft.com/office/drawing/2014/main" id="{40881854-779C-4A34-B727-C84151E76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7900" y="1955281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</a:t>
            </a:r>
          </a:p>
        </p:txBody>
      </p:sp>
      <p:sp>
        <p:nvSpPr>
          <p:cNvPr id="14430" name="Text Box 99">
            <a:extLst>
              <a:ext uri="{FF2B5EF4-FFF2-40B4-BE49-F238E27FC236}">
                <a16:creationId xmlns="" xmlns:a16="http://schemas.microsoft.com/office/drawing/2014/main" id="{E8E32F31-6465-4B3C-8F31-EDB60F834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3" y="1821932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4477" name="Text Box 147">
            <a:extLst>
              <a:ext uri="{FF2B5EF4-FFF2-40B4-BE49-F238E27FC236}">
                <a16:creationId xmlns="" xmlns:a16="http://schemas.microsoft.com/office/drawing/2014/main" id="{A667708F-7768-49FC-8B7A-0EA444974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2271193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14479" name="Text Box 149">
            <a:extLst>
              <a:ext uri="{FF2B5EF4-FFF2-40B4-BE49-F238E27FC236}">
                <a16:creationId xmlns="" xmlns:a16="http://schemas.microsoft.com/office/drawing/2014/main" id="{DCE3A45A-A9F8-4AC4-B8C1-4B51C7A57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0725" y="5284268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14480" name="Text Box 150">
            <a:extLst>
              <a:ext uri="{FF2B5EF4-FFF2-40B4-BE49-F238E27FC236}">
                <a16:creationId xmlns="" xmlns:a16="http://schemas.microsoft.com/office/drawing/2014/main" id="{79869D70-A4B9-441B-B832-3AB8056EA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2271193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4482" name="Text Box 152">
            <a:extLst>
              <a:ext uri="{FF2B5EF4-FFF2-40B4-BE49-F238E27FC236}">
                <a16:creationId xmlns="" xmlns:a16="http://schemas.microsoft.com/office/drawing/2014/main" id="{36872F0D-5140-45BE-9674-815FF8198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5284268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4483" name="Text Box 154">
            <a:extLst>
              <a:ext uri="{FF2B5EF4-FFF2-40B4-BE49-F238E27FC236}">
                <a16:creationId xmlns="" xmlns:a16="http://schemas.microsoft.com/office/drawing/2014/main" id="{4E3F0114-58B6-405D-9D35-824B51C83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3455468"/>
            <a:ext cx="10406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Graph</a:t>
            </a:r>
          </a:p>
        </p:txBody>
      </p:sp>
      <p:sp>
        <p:nvSpPr>
          <p:cNvPr id="14484" name="Line 155">
            <a:extLst>
              <a:ext uri="{FF2B5EF4-FFF2-40B4-BE49-F238E27FC236}">
                <a16:creationId xmlns="" xmlns:a16="http://schemas.microsoft.com/office/drawing/2014/main" id="{5DD16EB1-97A4-4AF9-AEB3-C7CDF863FD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3871392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487" name="Text Box 158">
            <a:extLst>
              <a:ext uri="{FF2B5EF4-FFF2-40B4-BE49-F238E27FC236}">
                <a16:creationId xmlns="" xmlns:a16="http://schemas.microsoft.com/office/drawing/2014/main" id="{953F9F32-91A8-4691-AE22-603B3C598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4979469"/>
            <a:ext cx="8338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MST</a:t>
            </a:r>
          </a:p>
        </p:txBody>
      </p:sp>
      <p:sp>
        <p:nvSpPr>
          <p:cNvPr id="14490" name="Oval 161">
            <a:extLst>
              <a:ext uri="{FF2B5EF4-FFF2-40B4-BE49-F238E27FC236}">
                <a16:creationId xmlns="" xmlns:a16="http://schemas.microsoft.com/office/drawing/2014/main" id="{AE5BCEA3-DA44-4659-A939-7D9FA12C0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176192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="" xmlns:a16="http://schemas.microsoft.com/office/drawing/2014/main" id="{8DD442D5-9DE5-4CD6-AC92-435CE636FE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Property 3</a:t>
            </a:r>
          </a:p>
        </p:txBody>
      </p:sp>
      <p:sp>
        <p:nvSpPr>
          <p:cNvPr id="16387" name="Rectangle 5">
            <a:extLst>
              <a:ext uri="{FF2B5EF4-FFF2-40B4-BE49-F238E27FC236}">
                <a16:creationId xmlns="" xmlns:a16="http://schemas.microsoft.com/office/drawing/2014/main" id="{031B57FE-D2B9-4A68-98EB-F5D890544FF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3552825"/>
            <a:ext cx="7772400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-110" charset="2"/>
              <a:buChar char="ä"/>
              <a:defRPr/>
            </a:pPr>
            <a:r>
              <a:rPr lang="en-US" sz="2400" dirty="0"/>
              <a:t>Graph: G = (V,E) , Spanning tree: T = (V,E</a:t>
            </a:r>
            <a:r>
              <a:rPr lang="en-US" sz="2400" baseline="-25000" dirty="0"/>
              <a:t>T</a:t>
            </a:r>
            <a:r>
              <a:rPr lang="en-US" sz="2400" dirty="0"/>
              <a:t>,R)</a:t>
            </a:r>
          </a:p>
          <a:p>
            <a:pPr eaLnBrk="1" hangingPunct="1">
              <a:lnSpc>
                <a:spcPct val="90000"/>
              </a:lnSpc>
              <a:buFont typeface="Monotype Sorts" pitchFamily="-110" charset="2"/>
              <a:buChar char="ä"/>
              <a:defRPr/>
            </a:pPr>
            <a:r>
              <a:rPr lang="en-US" sz="2400" dirty="0"/>
              <a:t>For any edge: c in G but not in T, there is a simple cycle Y containing only edge c and edges in spanning tree (already proved).</a:t>
            </a:r>
          </a:p>
          <a:p>
            <a:pPr eaLnBrk="1" hangingPunct="1">
              <a:lnSpc>
                <a:spcPct val="90000"/>
              </a:lnSpc>
              <a:buFont typeface="Monotype Sorts" pitchFamily="-110" charset="2"/>
              <a:buChar char="ä"/>
              <a:defRPr/>
            </a:pPr>
            <a:r>
              <a:rPr lang="en-US" sz="2400" dirty="0"/>
              <a:t>Moreover, weight of c </a:t>
            </a:r>
            <a:r>
              <a:rPr lang="en-US" sz="2400" dirty="0">
                <a:sym typeface="Wingdings" pitchFamily="2" charset="2"/>
              </a:rPr>
              <a:t>must be greater than or equal to weight of any edge in this cycle.</a:t>
            </a:r>
          </a:p>
        </p:txBody>
      </p:sp>
      <p:sp>
        <p:nvSpPr>
          <p:cNvPr id="16388" name="Oval 6">
            <a:extLst>
              <a:ext uri="{FF2B5EF4-FFF2-40B4-BE49-F238E27FC236}">
                <a16:creationId xmlns="" xmlns:a16="http://schemas.microsoft.com/office/drawing/2014/main" id="{1A4C2770-17E3-4E86-A1B3-17F62FF3C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427" y="1516063"/>
            <a:ext cx="131763" cy="13335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389" name="Oval 7">
            <a:extLst>
              <a:ext uri="{FF2B5EF4-FFF2-40B4-BE49-F238E27FC236}">
                <a16:creationId xmlns="" xmlns:a16="http://schemas.microsoft.com/office/drawing/2014/main" id="{649B31A8-19B6-4AC6-9E12-2AB78019D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2" y="1516063"/>
            <a:ext cx="131763" cy="13335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390" name="Oval 8">
            <a:extLst>
              <a:ext uri="{FF2B5EF4-FFF2-40B4-BE49-F238E27FC236}">
                <a16:creationId xmlns="" xmlns:a16="http://schemas.microsoft.com/office/drawing/2014/main" id="{CDE50300-F2EB-4216-9074-916947277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2314575"/>
            <a:ext cx="131763" cy="13335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391" name="Oval 9">
            <a:extLst>
              <a:ext uri="{FF2B5EF4-FFF2-40B4-BE49-F238E27FC236}">
                <a16:creationId xmlns="" xmlns:a16="http://schemas.microsoft.com/office/drawing/2014/main" id="{FDF1CA60-8A81-4BF0-8095-47A934D75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2013" y="2447925"/>
            <a:ext cx="131762" cy="13335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392" name="Oval 10">
            <a:extLst>
              <a:ext uri="{FF2B5EF4-FFF2-40B4-BE49-F238E27FC236}">
                <a16:creationId xmlns="" xmlns:a16="http://schemas.microsoft.com/office/drawing/2014/main" id="{C5B9EFD4-2CEA-4390-B08F-B839737FF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2" y="3114675"/>
            <a:ext cx="131763" cy="13335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393" name="Oval 11">
            <a:extLst>
              <a:ext uri="{FF2B5EF4-FFF2-40B4-BE49-F238E27FC236}">
                <a16:creationId xmlns="" xmlns:a16="http://schemas.microsoft.com/office/drawing/2014/main" id="{7D906F04-A8C3-45F5-9056-0DC1DDCC4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963" y="3048001"/>
            <a:ext cx="131762" cy="13335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394" name="Oval 12">
            <a:extLst>
              <a:ext uri="{FF2B5EF4-FFF2-40B4-BE49-F238E27FC236}">
                <a16:creationId xmlns="" xmlns:a16="http://schemas.microsoft.com/office/drawing/2014/main" id="{A6252AE2-FC31-4793-84C1-5BF65C94B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8" y="1982789"/>
            <a:ext cx="131762" cy="13335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395" name="Oval 13">
            <a:extLst>
              <a:ext uri="{FF2B5EF4-FFF2-40B4-BE49-F238E27FC236}">
                <a16:creationId xmlns="" xmlns:a16="http://schemas.microsoft.com/office/drawing/2014/main" id="{7F6F236A-130E-4D54-A3ED-959B39FDB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4763" y="2486026"/>
            <a:ext cx="131762" cy="13335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396" name="Oval 14">
            <a:extLst>
              <a:ext uri="{FF2B5EF4-FFF2-40B4-BE49-F238E27FC236}">
                <a16:creationId xmlns="" xmlns:a16="http://schemas.microsoft.com/office/drawing/2014/main" id="{845221DC-FCA8-43A5-B970-531036939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277" y="2514601"/>
            <a:ext cx="131763" cy="13335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397" name="Line 15">
            <a:extLst>
              <a:ext uri="{FF2B5EF4-FFF2-40B4-BE49-F238E27FC236}">
                <a16:creationId xmlns="" xmlns:a16="http://schemas.microsoft.com/office/drawing/2014/main" id="{D3C5A63E-7530-4874-A16C-5BAA710C43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7515" y="1582739"/>
            <a:ext cx="11207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398" name="Line 16">
            <a:extLst>
              <a:ext uri="{FF2B5EF4-FFF2-40B4-BE49-F238E27FC236}">
                <a16:creationId xmlns="" xmlns:a16="http://schemas.microsoft.com/office/drawing/2014/main" id="{C7805CF9-0494-4B0E-870C-B04EEBE57B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8288" y="1582738"/>
            <a:ext cx="658812" cy="9318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399" name="Line 17">
            <a:extLst>
              <a:ext uri="{FF2B5EF4-FFF2-40B4-BE49-F238E27FC236}">
                <a16:creationId xmlns="" xmlns:a16="http://schemas.microsoft.com/office/drawing/2014/main" id="{20FB0098-2781-4591-880A-F52AC84180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60463" y="1582739"/>
            <a:ext cx="527050" cy="798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400" name="Line 18">
            <a:extLst>
              <a:ext uri="{FF2B5EF4-FFF2-40B4-BE49-F238E27FC236}">
                <a16:creationId xmlns="" xmlns:a16="http://schemas.microsoft.com/office/drawing/2014/main" id="{F91DAB83-4073-483B-92E1-0EACA476CE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0463" y="2381251"/>
            <a:ext cx="461962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401" name="Line 19">
            <a:extLst>
              <a:ext uri="{FF2B5EF4-FFF2-40B4-BE49-F238E27FC236}">
                <a16:creationId xmlns="" xmlns:a16="http://schemas.microsoft.com/office/drawing/2014/main" id="{8064C8B6-0025-4F6B-B871-B8A7035AF4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2427" y="3181351"/>
            <a:ext cx="13176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402" name="Line 20">
            <a:extLst>
              <a:ext uri="{FF2B5EF4-FFF2-40B4-BE49-F238E27FC236}">
                <a16:creationId xmlns="" xmlns:a16="http://schemas.microsoft.com/office/drawing/2014/main" id="{A12D3172-1C50-4F2B-8773-A219AF24D0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40050" y="2514601"/>
            <a:ext cx="527050" cy="66675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403" name="Line 21">
            <a:extLst>
              <a:ext uri="{FF2B5EF4-FFF2-40B4-BE49-F238E27FC236}">
                <a16:creationId xmlns="" xmlns:a16="http://schemas.microsoft.com/office/drawing/2014/main" id="{0FBAA699-135A-41DC-99C0-1D0F31874D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7513" y="1582739"/>
            <a:ext cx="658812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404" name="Line 22">
            <a:extLst>
              <a:ext uri="{FF2B5EF4-FFF2-40B4-BE49-F238E27FC236}">
                <a16:creationId xmlns="" xmlns:a16="http://schemas.microsoft.com/office/drawing/2014/main" id="{9083F7EE-081E-4AA0-870C-25347AD8D5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6325" y="1582739"/>
            <a:ext cx="528638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405" name="Line 23">
            <a:extLst>
              <a:ext uri="{FF2B5EF4-FFF2-40B4-BE49-F238E27FC236}">
                <a16:creationId xmlns="" xmlns:a16="http://schemas.microsoft.com/office/drawing/2014/main" id="{77BE9A1F-0899-4EA6-9B8A-8D1FAC7E45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19275" y="2049463"/>
            <a:ext cx="527050" cy="5318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406" name="Line 24">
            <a:extLst>
              <a:ext uri="{FF2B5EF4-FFF2-40B4-BE49-F238E27FC236}">
                <a16:creationId xmlns="" xmlns:a16="http://schemas.microsoft.com/office/drawing/2014/main" id="{C92038E0-5B36-4FCB-A5EE-F0EBF537E8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5950" y="2581275"/>
            <a:ext cx="723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407" name="Line 25">
            <a:extLst>
              <a:ext uri="{FF2B5EF4-FFF2-40B4-BE49-F238E27FC236}">
                <a16:creationId xmlns="" xmlns:a16="http://schemas.microsoft.com/office/drawing/2014/main" id="{80ACE0A6-D194-4AAF-9A21-36B2A4B0466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46327" y="2060576"/>
            <a:ext cx="263525" cy="4667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408" name="Line 26">
            <a:extLst>
              <a:ext uri="{FF2B5EF4-FFF2-40B4-BE49-F238E27FC236}">
                <a16:creationId xmlns="" xmlns:a16="http://schemas.microsoft.com/office/drawing/2014/main" id="{43F96CC3-7187-4835-BBD7-2498D948D8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0465" y="2381252"/>
            <a:ext cx="725487" cy="2000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409" name="Line 27">
            <a:extLst>
              <a:ext uri="{FF2B5EF4-FFF2-40B4-BE49-F238E27FC236}">
                <a16:creationId xmlns="" xmlns:a16="http://schemas.microsoft.com/office/drawing/2014/main" id="{FAF7B38F-09F7-46AA-9861-BB9588E8C4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55750" y="2581276"/>
            <a:ext cx="330200" cy="6000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410" name="Line 28">
            <a:extLst>
              <a:ext uri="{FF2B5EF4-FFF2-40B4-BE49-F238E27FC236}">
                <a16:creationId xmlns="" xmlns:a16="http://schemas.microsoft.com/office/drawing/2014/main" id="{15EEBE42-71E8-4B90-AC3F-44674BC4510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9850" y="2581275"/>
            <a:ext cx="3302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411" name="Line 29">
            <a:extLst>
              <a:ext uri="{FF2B5EF4-FFF2-40B4-BE49-F238E27FC236}">
                <a16:creationId xmlns="" xmlns:a16="http://schemas.microsoft.com/office/drawing/2014/main" id="{310C22FC-38C6-4CF7-8699-05613D6742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09850" y="2514601"/>
            <a:ext cx="857250" cy="66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412" name="Text Box 30">
            <a:extLst>
              <a:ext uri="{FF2B5EF4-FFF2-40B4-BE49-F238E27FC236}">
                <a16:creationId xmlns="" xmlns:a16="http://schemas.microsoft.com/office/drawing/2014/main" id="{401A43BC-570E-456A-893F-E73A69A0F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0" y="2284414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16413" name="Text Box 31">
            <a:extLst>
              <a:ext uri="{FF2B5EF4-FFF2-40B4-BE49-F238E27FC236}">
                <a16:creationId xmlns="" xmlns:a16="http://schemas.microsoft.com/office/drawing/2014/main" id="{6CA398D4-36F4-4F2D-8E86-091DC3AF0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5588" y="3217864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16414" name="Text Box 32">
            <a:extLst>
              <a:ext uri="{FF2B5EF4-FFF2-40B4-BE49-F238E27FC236}">
                <a16:creationId xmlns="" xmlns:a16="http://schemas.microsoft.com/office/drawing/2014/main" id="{5AC75F4C-3617-48D2-9666-47A24E049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048001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16415" name="Text Box 33">
            <a:extLst>
              <a:ext uri="{FF2B5EF4-FFF2-40B4-BE49-F238E27FC236}">
                <a16:creationId xmlns="" xmlns:a16="http://schemas.microsoft.com/office/drawing/2014/main" id="{94E7DD3A-ABED-4142-9430-2BDD2923C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6" y="2151064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6416" name="Text Box 34">
            <a:extLst>
              <a:ext uri="{FF2B5EF4-FFF2-40B4-BE49-F238E27FC236}">
                <a16:creationId xmlns="" xmlns:a16="http://schemas.microsoft.com/office/drawing/2014/main" id="{DC24A07A-98EF-4299-9736-4C959474A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1863" y="1619252"/>
            <a:ext cx="4235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G</a:t>
            </a:r>
          </a:p>
        </p:txBody>
      </p:sp>
      <p:sp>
        <p:nvSpPr>
          <p:cNvPr id="16417" name="Text Box 35">
            <a:extLst>
              <a:ext uri="{FF2B5EF4-FFF2-40B4-BE49-F238E27FC236}">
                <a16:creationId xmlns="" xmlns:a16="http://schemas.microsoft.com/office/drawing/2014/main" id="{E9139529-D3F2-486C-9928-D86645BA2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26" y="2551114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</a:t>
            </a:r>
          </a:p>
        </p:txBody>
      </p:sp>
      <p:sp>
        <p:nvSpPr>
          <p:cNvPr id="16418" name="Text Box 36">
            <a:extLst>
              <a:ext uri="{FF2B5EF4-FFF2-40B4-BE49-F238E27FC236}">
                <a16:creationId xmlns="" xmlns:a16="http://schemas.microsoft.com/office/drawing/2014/main" id="{AB599E1B-CDEB-4845-A97E-1E2EA1313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6575" y="2551114"/>
            <a:ext cx="269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</a:t>
            </a:r>
          </a:p>
        </p:txBody>
      </p:sp>
      <p:sp>
        <p:nvSpPr>
          <p:cNvPr id="16419" name="Text Box 37">
            <a:extLst>
              <a:ext uri="{FF2B5EF4-FFF2-40B4-BE49-F238E27FC236}">
                <a16:creationId xmlns="" xmlns:a16="http://schemas.microsoft.com/office/drawing/2014/main" id="{B8C5136D-A233-4B32-83AD-F86F4D0ED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143001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6420" name="Text Box 38">
            <a:extLst>
              <a:ext uri="{FF2B5EF4-FFF2-40B4-BE49-F238E27FC236}">
                <a16:creationId xmlns="" xmlns:a16="http://schemas.microsoft.com/office/drawing/2014/main" id="{A2199979-1578-47EB-A130-0EB995482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619252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16421" name="Text Box 39">
            <a:extLst>
              <a:ext uri="{FF2B5EF4-FFF2-40B4-BE49-F238E27FC236}">
                <a16:creationId xmlns="" xmlns:a16="http://schemas.microsoft.com/office/drawing/2014/main" id="{05172611-34C4-4A45-87C9-4F8816983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5963" y="2684464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6422" name="Text Box 40">
            <a:extLst>
              <a:ext uri="{FF2B5EF4-FFF2-40B4-BE49-F238E27FC236}">
                <a16:creationId xmlns="" xmlns:a16="http://schemas.microsoft.com/office/drawing/2014/main" id="{5A8E0AB3-7FCD-42B2-9619-00502C5CC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100" y="3151189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6423" name="Text Box 41">
            <a:extLst>
              <a:ext uri="{FF2B5EF4-FFF2-40B4-BE49-F238E27FC236}">
                <a16:creationId xmlns="" xmlns:a16="http://schemas.microsoft.com/office/drawing/2014/main" id="{FEC7B53F-5659-406C-B803-00023683C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1088" y="2551114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</a:t>
            </a:r>
          </a:p>
        </p:txBody>
      </p:sp>
      <p:sp>
        <p:nvSpPr>
          <p:cNvPr id="16424" name="Text Box 42">
            <a:extLst>
              <a:ext uri="{FF2B5EF4-FFF2-40B4-BE49-F238E27FC236}">
                <a16:creationId xmlns="" xmlns:a16="http://schemas.microsoft.com/office/drawing/2014/main" id="{3B664D25-108A-4F19-8134-26BB7E3C1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175" y="1685926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</a:t>
            </a:r>
          </a:p>
        </p:txBody>
      </p:sp>
      <p:sp>
        <p:nvSpPr>
          <p:cNvPr id="16425" name="Text Box 43">
            <a:extLst>
              <a:ext uri="{FF2B5EF4-FFF2-40B4-BE49-F238E27FC236}">
                <a16:creationId xmlns="" xmlns:a16="http://schemas.microsoft.com/office/drawing/2014/main" id="{BB25CA7E-DC17-4643-985D-71F0D9001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900" y="1685926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</a:t>
            </a:r>
          </a:p>
        </p:txBody>
      </p:sp>
      <p:sp>
        <p:nvSpPr>
          <p:cNvPr id="16426" name="Text Box 44">
            <a:extLst>
              <a:ext uri="{FF2B5EF4-FFF2-40B4-BE49-F238E27FC236}">
                <a16:creationId xmlns="" xmlns:a16="http://schemas.microsoft.com/office/drawing/2014/main" id="{5858720F-6B1D-48B9-9288-86EE9E074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8889" y="1752601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</a:t>
            </a:r>
          </a:p>
        </p:txBody>
      </p:sp>
      <p:sp>
        <p:nvSpPr>
          <p:cNvPr id="16427" name="Text Box 45">
            <a:extLst>
              <a:ext uri="{FF2B5EF4-FFF2-40B4-BE49-F238E27FC236}">
                <a16:creationId xmlns="" xmlns:a16="http://schemas.microsoft.com/office/drawing/2014/main" id="{4A1BDB6D-C15C-4E3D-AB40-BA6946CC6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663" y="2017714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6428" name="Text Box 46">
            <a:extLst>
              <a:ext uri="{FF2B5EF4-FFF2-40B4-BE49-F238E27FC236}">
                <a16:creationId xmlns="" xmlns:a16="http://schemas.microsoft.com/office/drawing/2014/main" id="{0C1A6ECC-2718-4FC3-9D74-A3D257B66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5388" y="2017714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</a:t>
            </a:r>
          </a:p>
        </p:txBody>
      </p:sp>
      <p:sp>
        <p:nvSpPr>
          <p:cNvPr id="16429" name="Text Box 47">
            <a:extLst>
              <a:ext uri="{FF2B5EF4-FFF2-40B4-BE49-F238E27FC236}">
                <a16:creationId xmlns="" xmlns:a16="http://schemas.microsoft.com/office/drawing/2014/main" id="{143A887C-EE6F-4F5A-A8D7-72DEC0E71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100" y="2484440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16430" name="Text Box 48">
            <a:extLst>
              <a:ext uri="{FF2B5EF4-FFF2-40B4-BE49-F238E27FC236}">
                <a16:creationId xmlns="" xmlns:a16="http://schemas.microsoft.com/office/drawing/2014/main" id="{0ECD265E-5E6F-4D30-A898-857E4167B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0675" y="2217740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</a:t>
            </a:r>
          </a:p>
        </p:txBody>
      </p:sp>
      <p:sp>
        <p:nvSpPr>
          <p:cNvPr id="16431" name="Text Box 49">
            <a:extLst>
              <a:ext uri="{FF2B5EF4-FFF2-40B4-BE49-F238E27FC236}">
                <a16:creationId xmlns="" xmlns:a16="http://schemas.microsoft.com/office/drawing/2014/main" id="{5CACA429-2992-4FEA-886A-C25DA0600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1288" y="2084389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6432" name="Text Box 50">
            <a:extLst>
              <a:ext uri="{FF2B5EF4-FFF2-40B4-BE49-F238E27FC236}">
                <a16:creationId xmlns="" xmlns:a16="http://schemas.microsoft.com/office/drawing/2014/main" id="{AD65CD76-B023-4111-B394-3FAABBB13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2563814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16433" name="Text Box 51">
            <a:extLst>
              <a:ext uri="{FF2B5EF4-FFF2-40B4-BE49-F238E27FC236}">
                <a16:creationId xmlns="" xmlns:a16="http://schemas.microsoft.com/office/drawing/2014/main" id="{7BA14D17-A240-499C-A91E-5C588D33F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5" y="2563814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6434" name="Oval 52">
            <a:extLst>
              <a:ext uri="{FF2B5EF4-FFF2-40B4-BE49-F238E27FC236}">
                <a16:creationId xmlns="" xmlns:a16="http://schemas.microsoft.com/office/drawing/2014/main" id="{C057CE39-E923-47DD-B6EC-3AFEB19FD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455739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435" name="Text Box 53">
            <a:extLst>
              <a:ext uri="{FF2B5EF4-FFF2-40B4-BE49-F238E27FC236}">
                <a16:creationId xmlns="" xmlns:a16="http://schemas.microsoft.com/office/drawing/2014/main" id="{3E508CA9-0AAD-4AE4-B85B-6CE52B0D8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550988"/>
            <a:ext cx="4604146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Edge(G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Wingdings" pitchFamily="2" charset="2"/>
              </a:rPr>
              <a:t>H): 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Wingdings" pitchFamily="2" charset="2"/>
              </a:rPr>
              <a:t>Cycle edges: (GI), (IE),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Wingdings" pitchFamily="2" charset="2"/>
              </a:rPr>
              <a:t> (ED),(HD) all have weights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Wingdings" pitchFamily="2" charset="2"/>
              </a:rPr>
              <a:t>less than (GH)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Wingdings" pitchFamily="2" charset="2"/>
              </a:rPr>
              <a:t>  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="" xmlns:a16="http://schemas.microsoft.com/office/drawing/2014/main" id="{E3CCAC75-E6B9-49AB-9FE8-1DF7E80AE8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Building MSTs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="" xmlns:a16="http://schemas.microsoft.com/office/drawing/2014/main" id="{4779F75D-D4B2-48AD-A6E8-2D45791665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Monotype Sorts" pitchFamily="-110" charset="2"/>
              <a:buChar char="ä"/>
              <a:defRPr/>
            </a:pPr>
            <a:r>
              <a:rPr lang="en-US" dirty="0"/>
              <a:t>Prim’s algorithm:</a:t>
            </a:r>
          </a:p>
          <a:p>
            <a:pPr eaLnBrk="1" hangingPunct="1">
              <a:buFont typeface="Monotype Sorts" pitchFamily="-110" charset="2"/>
              <a:buChar char="ä"/>
              <a:defRPr/>
            </a:pPr>
            <a:r>
              <a:rPr lang="en-US" dirty="0" err="1"/>
              <a:t>Kruskal’s</a:t>
            </a:r>
            <a:r>
              <a:rPr lang="en-US" dirty="0"/>
              <a:t> algorithm: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69A07BF-618A-4E77-BC65-A304CD5C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E15148-D9CC-41D7-A1CA-515DBDF79E7E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="" xmlns:a16="http://schemas.microsoft.com/office/drawing/2014/main" id="{E6A31930-425F-4BE6-8BA0-95D137496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76201"/>
            <a:ext cx="5334000" cy="64633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CCCC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Kruskal's Algorithm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="" xmlns:a16="http://schemas.microsoft.com/office/drawing/2014/main" id="{9E083701-3FAB-4BF0-AAF6-2EE34F9A1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2000"/>
            <a:ext cx="91440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00CCCC">
                  <a:lumMod val="60000"/>
                  <a:lumOff val="4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100" name="Text Box 5">
            <a:extLst>
              <a:ext uri="{FF2B5EF4-FFF2-40B4-BE49-F238E27FC236}">
                <a16:creationId xmlns="" xmlns:a16="http://schemas.microsoft.com/office/drawing/2014/main" id="{D7E802CE-5785-42BB-B4D5-9E718F885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6" y="727076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101" name="Text Box 8">
            <a:extLst>
              <a:ext uri="{FF2B5EF4-FFF2-40B4-BE49-F238E27FC236}">
                <a16:creationId xmlns="" xmlns:a16="http://schemas.microsoft.com/office/drawing/2014/main" id="{0C0BDBC8-B213-4DBA-B321-24ADEBE91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28800"/>
            <a:ext cx="82296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This algorithm creates a forest of trees. Initially the forest consists of n single node trees (and no edges). At each step, we add one edge (the cheapest one) so that it joins two trees together. If it were to form a cycle, it would simply link two nodes that were already part of a single connected tree, so that this edge would not be needed.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848B6FB-4BCD-4A38-ADCF-9669735B6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D7364D-67CB-4542-B12E-A91EF6EF352D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arkle">
  <a:themeElements>
    <a:clrScheme name="Sparkle 1">
      <a:dk1>
        <a:srgbClr val="000000"/>
      </a:dk1>
      <a:lt1>
        <a:srgbClr val="DDDDDD"/>
      </a:lt1>
      <a:dk2>
        <a:srgbClr val="0000FF"/>
      </a:dk2>
      <a:lt2>
        <a:srgbClr val="00CCCC"/>
      </a:lt2>
      <a:accent1>
        <a:srgbClr val="B2B2B2"/>
      </a:accent1>
      <a:accent2>
        <a:srgbClr val="FF9933"/>
      </a:accent2>
      <a:accent3>
        <a:srgbClr val="AAAAFF"/>
      </a:accent3>
      <a:accent4>
        <a:srgbClr val="BDBDBD"/>
      </a:accent4>
      <a:accent5>
        <a:srgbClr val="D5D5D5"/>
      </a:accent5>
      <a:accent6>
        <a:srgbClr val="E78A2D"/>
      </a:accent6>
      <a:hlink>
        <a:srgbClr val="CC00CC"/>
      </a:hlink>
      <a:folHlink>
        <a:srgbClr val="9999FF"/>
      </a:folHlink>
    </a:clrScheme>
    <a:fontScheme name="Sparkl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Sparkle 1">
        <a:dk1>
          <a:srgbClr val="000000"/>
        </a:dk1>
        <a:lt1>
          <a:srgbClr val="DDDDDD"/>
        </a:lt1>
        <a:dk2>
          <a:srgbClr val="0000FF"/>
        </a:dk2>
        <a:lt2>
          <a:srgbClr val="00CCCC"/>
        </a:lt2>
        <a:accent1>
          <a:srgbClr val="B2B2B2"/>
        </a:accent1>
        <a:accent2>
          <a:srgbClr val="FF9933"/>
        </a:accent2>
        <a:accent3>
          <a:srgbClr val="AAAAFF"/>
        </a:accent3>
        <a:accent4>
          <a:srgbClr val="BDBDBD"/>
        </a:accent4>
        <a:accent5>
          <a:srgbClr val="D5D5D5"/>
        </a:accent5>
        <a:accent6>
          <a:srgbClr val="E78A2D"/>
        </a:accent6>
        <a:hlink>
          <a:srgbClr val="CC00CC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arkle 2">
        <a:dk1>
          <a:srgbClr val="000000"/>
        </a:dk1>
        <a:lt1>
          <a:srgbClr val="CCCCFF"/>
        </a:lt1>
        <a:dk2>
          <a:srgbClr val="003399"/>
        </a:dk2>
        <a:lt2>
          <a:srgbClr val="76E0E6"/>
        </a:lt2>
        <a:accent1>
          <a:srgbClr val="66CCFF"/>
        </a:accent1>
        <a:accent2>
          <a:srgbClr val="6666FF"/>
        </a:accent2>
        <a:accent3>
          <a:srgbClr val="E2E2FF"/>
        </a:accent3>
        <a:accent4>
          <a:srgbClr val="000000"/>
        </a:accent4>
        <a:accent5>
          <a:srgbClr val="B8E2FF"/>
        </a:accent5>
        <a:accent6>
          <a:srgbClr val="5C5CE7"/>
        </a:accent6>
        <a:hlink>
          <a:srgbClr val="00CCCC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arkl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26499</TotalTime>
  <Words>2843</Words>
  <Application>Microsoft Office PowerPoint</Application>
  <PresentationFormat>On-screen Show (4:3)</PresentationFormat>
  <Paragraphs>1858</Paragraphs>
  <Slides>42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Sparkle</vt:lpstr>
      <vt:lpstr>Equation</vt:lpstr>
      <vt:lpstr>Minimum Spanning Trees</vt:lpstr>
      <vt:lpstr>Spanning Tree</vt:lpstr>
      <vt:lpstr>Property 1 of spanning trees </vt:lpstr>
      <vt:lpstr>Property 2 of spanning trees </vt:lpstr>
      <vt:lpstr>Weighted Spanning Trees</vt:lpstr>
      <vt:lpstr>Example</vt:lpstr>
      <vt:lpstr>Property 3</vt:lpstr>
      <vt:lpstr>Building MSTs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UIU</cp:lastModifiedBy>
  <cp:revision>1847</cp:revision>
  <dcterms:created xsi:type="dcterms:W3CDTF">2002-01-21T02:22:10Z</dcterms:created>
  <dcterms:modified xsi:type="dcterms:W3CDTF">2023-08-23T03:48:18Z</dcterms:modified>
</cp:coreProperties>
</file>