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Sanjida, UIU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Sanjida, UIU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Sanjida, UIU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Sanjida, UIU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Sanjida, UIU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Sanjida, UIU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Sanjida, UIU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Sanjida, UIU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Sanjida, UIU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Sanjida, UIU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Sanjida, UIU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Tasmin Sanjida, UIU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Tasmin Sanjida, UIU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Recursive Function</a:t>
            </a:r>
            <a:endParaRPr lang="en-US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Tasmin Sanjida</a:t>
            </a:r>
            <a:endParaRPr lang="en-US"/>
          </a:p>
          <a:p>
            <a:r>
              <a:rPr lang="en-US"/>
              <a:t>United International University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/>
              </a:rPr>
              <a:t>Recursive Function</a:t>
            </a:r>
            <a:endParaRPr lang="en-US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en-US"/>
              <a:t>A recursive function is a function in computer programming that calls itself during its execution.</a:t>
            </a:r>
            <a:endParaRPr lang="en-US"/>
          </a:p>
          <a:p>
            <a:pPr marL="0" indent="0">
              <a:buFont typeface="Wingdings" panose="05000000000000000000" charset="0"/>
              <a:buNone/>
            </a:pP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The structure of a recursive function typically involves breaking down a complex problem into smaller, more manageable sub-problems. Each recursive call works on a subset of the original problem, contributing to the overall solution.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Tasmin Sanjida, UIU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/>
              </a:rPr>
              <a:t>Practice Problems</a:t>
            </a:r>
            <a:endParaRPr lang="en-US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p>
            <a:r>
              <a:rPr lang="en-US"/>
              <a:t>Let’s get started...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/>
                <a:sym typeface="+mn-ea"/>
              </a:rPr>
              <a:t>Problem 01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40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WAP that will display numbers 1 to Nth using recursion.</a:t>
            </a:r>
            <a:endParaRPr lang="en-US" sz="40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Tasmin Sanjida, UIU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/>
                <a:sym typeface="+mn-ea"/>
              </a:rPr>
              <a:t>Problem 02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40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WAP that will calculate the sum of numbers from 1 to nth using recursion.</a:t>
            </a:r>
            <a:endParaRPr lang="en-US" sz="40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Tasmin Sanjida, UIU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/>
                <a:sym typeface="+mn-ea"/>
              </a:rPr>
              <a:t>Problem 03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40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WAP in C++ that will display Fibonacci Series using recursion.</a:t>
            </a:r>
            <a:endParaRPr lang="en-US" sz="40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Tasmin Sanjida, UIU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/>
                <a:sym typeface="+mn-ea"/>
              </a:rPr>
              <a:t>Problem 04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sz="40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WAP in C++ that will print the array elements using recursion.</a:t>
            </a:r>
            <a:endParaRPr lang="en-US" sz="40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Tasmin Sanjida, UIU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/>
                <a:sym typeface="+mn-ea"/>
              </a:rPr>
              <a:t>Problem 05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sz="40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WAP in C++ that will count the digits of a given number using recursion.</a:t>
            </a:r>
            <a:endParaRPr lang="en-US" sz="40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Tasmin Sanjida, UIU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Practice More</a:t>
            </a:r>
            <a:endParaRPr lang="en-US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....</a:t>
            </a:r>
            <a:endParaRPr lang="en-US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961</Words>
  <Application>WPS Presentation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Problem 01</vt:lpstr>
      <vt:lpstr>Problem 02</vt:lpstr>
      <vt:lpstr>Problem 03</vt:lpstr>
      <vt:lpstr>Problem 04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 Function</dc:title>
  <dc:creator/>
  <cp:lastModifiedBy>tasmin sanjida</cp:lastModifiedBy>
  <cp:revision>1</cp:revision>
  <dcterms:created xsi:type="dcterms:W3CDTF">2024-02-04T18:04:10Z</dcterms:created>
  <dcterms:modified xsi:type="dcterms:W3CDTF">2024-02-04T18:04:11Z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023DA9BD19504DE0BC6437A365D5F7AB_12</vt:lpwstr>
  </property>
  <property fmtid="{D5CDD505-2E9C-101B-9397-08002B2CF9AE}" pid="3" name="KSOProductBuildVer">
    <vt:lpwstr>1033-12.2.0.13416</vt:lpwstr>
  </property>
</Properties>
</file>