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3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7" r:id="rId21"/>
    <p:sldId id="288" r:id="rId22"/>
    <p:sldId id="289" r:id="rId23"/>
    <p:sldId id="293" r:id="rId24"/>
    <p:sldId id="296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40" r:id="rId52"/>
  </p:sldIdLst>
  <p:sldSz cx="9144000" cy="6858000" type="screen4x3"/>
  <p:notesSz cx="7315200" cy="9601200"/>
  <p:defaultTextStyle>
    <a:defPPr lvl="0">
      <a:defRPr lang="en-US"/>
    </a:defPPr>
    <a:lvl1pPr lvl="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lvl="1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lvl="2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lvl="3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lvl="4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lvl="5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lvl="6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lvl="7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lvl="8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0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7:42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544 268 10592,'-7'-6'164,"-2"0"1,1 0-1,-1 1 1,1 0 0,-1 0-1,-19-6 1,-6 1 876,26 7-670,1 1-1,0 0 1,-1 0 0,-7-1-1,3 2-248,0 0 1,1 0-1,-1 1 0,0 1 1,0 0-1,0 0 0,0 2 0,1-1 1,-19 7-1,16-2-110,0 1 0,1 0 0,0 0 0,1 2 0,0-1 0,0 2 0,1-1 0,-17 21 0,8-5 149,-29 43 0,41-55-109,1 0-1,0 1 0,1 0 1,0 0-1,-4 20 0,8-24 17,-1-1-1,2 1 0,-1 0 1,2 0-1,-1 0 0,1-1 1,1 1-1,0 0 0,0 0 0,1 0 1,1-1-1,0 1 0,0-1 1,6 12-1,4 4 53,1-2 0,2 0 1,0 0-1,1-1 0,2-2 1,0 1-1,38 31 0,-44-43-25,0-1-1,1 0 0,0-1 1,0 0-1,1-2 0,21 8 0,95 21 345,-118-33-414,30 7 124,0-2 0,67 2 0,-79-9-82,0-1-1,0-1 0,0-2 1,40-10-1,-12-4 103,0-3 0,-2-2 0,-1-3 0,0-2-1,72-50 1,-96 57 157,-2-1-1,37-36 1,-55 46-190,0-1 0,-1 0 0,0 0 0,-1-1 0,-1 0 0,0-1 1,10-23-1,-15 27-55,0-1 0,-1 1 0,-1 0 0,0-1 1,-1 0-1,0 1 0,0-1 0,-1 0 0,-1 1 1,0-1-1,-1 0 0,-3-10 0,1 4 49,-2 1 0,0 0 0,-1 1 0,0 0 0,-2 0-1,1 0 1,-14-15 0,6 9-59,-2 1 0,-1 0-1,0 1 1,-2 2 0,0 0-1,-1 1 1,0 1 0,-2 0-1,0 2 1,0 2 0,-30-12-1,22 11-96,0 2 0,-1 1 0,0 2 0,-1 1 0,0 2 0,0 1 0,-59 1 0,69 6 2,0 0-1,1 2 0,-1 0 1,1 2-1,0 0 0,0 2 1,1 1-1,0 0 0,1 2 1,0 0-1,1 1 0,0 1 1,1 1-1,1 1 0,-19 21 1,2 6-1267,1 2 1,-54 97 0,52-79-485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7:50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28 273 6912,'-3'-5'127,"-8"-21"460,7 19-221,3 6 133,0 0-1,0 0 1,0 0 0,1 0 0,-1 0 0,0 0-1,1 0 1,-1 0 0,1 0 0,-1 0 0,1 0-1,0 0 1,-1 0 0,1 0 0,0 0 0,0-1-1,0-1 1,0 1-213,0 1-1,1-1 1,-1 0-1,1 0 1,-1 1-1,1-1 1,0 0-1,-1 1 1,1-1-1,2-2 1,2-2-361,1-1 1,0 1-1,0 0 1,7-5-1,-3 3 744,12-10-870,1 1-1,1 1 0,1 1 0,30-14 0,-20 15-1998,0 1-1,38-8 1,-37 16 227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7:51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70 248 456,'1'-5'134,"0"0"0,-1 0 0,1 0 1,-1 0-1,0 0 0,0 0 0,-1 0 0,-1-9 0,-1-15 12740,3 24-11038,0 4-715,-3 93-1525,1-45 363,6 92-1,4-37 102,-7-43 274,-7-64 38,4 2-266,0 0-1,1 0 1,-1 0 0,1-1-1,-1 1 1,1-1 0,0 1 0,0-1-1,0-6 1,-5-12 275,2 8-316,1 0-1,0-1 0,1 1 0,-1-28 0,8-60 13,-4 81-41,3-9-34,2 0 1,0 0 0,16-40-1,-21 67-2,5-15 0,13-27 0,-15 38-12,-1 1 0,1-1-1,0 1 1,1 1 0,-1-1-1,1 0 1,7-5 0,-8 7-6,0 1 0,1 0 1,-1 0-1,1 0 1,0 1-1,0-1 0,0 1 1,9-3-1,-12 5 9,0 0-1,0-1 1,0 1-1,0 0 0,0 0 1,0 0-1,0 1 1,1-1-1,-1 0 1,0 1-1,0-1 1,0 1-1,0 0 1,0-1-1,-1 1 0,1 0 1,0 0-1,0 0 1,0 1-1,-1-1 1,1 0-1,-1 1 1,1-1-1,-1 1 1,2 2-1,2 2-42,-1 0 0,1 1 0,-1-1 1,-1 1-1,0 0 0,0 0 0,0 0 0,-1 1 0,0-1 0,2 15 1,-3-9 5,-1 0 0,0 0 1,-1 0-1,0 1 1,-5 18-1,-7 29-101,12-54 137,1-6-22,18 10 141,-14-10-77,0-1 0,0 0-1,0-1 1,0 1 0,0-1 0,6-1-1,18-2 240,-4 3-147,-15 0-111,0 1 0,0 0 1,1 1-1,-1-1 0,0 2 0,11 2 0,-12-1-21,0 0-1,0 0 0,-1 0 0,0 1 1,1 1-1,-1-1 0,-1 1 0,1 0 0,-1 0 1,0 1-1,0 0 0,0 0 0,-1 1 1,0-1-1,0 1 0,-1 0 0,0 0 0,0 1 1,0-1-1,-1 1 0,-1 0 0,1 0 1,1 12-1,-1-3-14,-1-1 1,0 0 0,-2 1 0,-1 21-1,0-29 23,-1-1-1,0 1 0,0-1 1,-1 1-1,0-1 1,0 0-1,-1 0 1,0 0-1,-9 13 0,4-10 22,0 0 0,0-1-1,-1 0 1,-1 0 0,-12 8-1,1-2 224,-43 22-1,55-33-102,-1 0 0,0-1 0,0 0 0,0-1 0,-1 0 0,-13 1 0,6-2 41,1-1 0,-1-1 0,-21-3 0,-65-13-80,85 11-1824,-28-11 0,22 5-4749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7:5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330 242 920,'-10'0'13013,"10"0"-12967,-1 0 0,0 0 0,1 1 0,-1-1 0,0 0 0,1 0 0,-1 0 0,1 1 0,-1-1 0,0 0-1,1 1 1,-1-1 0,1 0 0,-1 1 0,1-1 0,-1 1 0,1-1 0,-1 1 0,1-1 0,-1 1 0,1-1 0,0 1 0,-1-1 0,1 1 0,0 0 0,-1-1 0,1 1 0,0-1 0,0 1 0,0 0 0,0-1 0,-1 2 0,-4 10-152,4-11 35,2 0-17,1 0 90,-1 0 1,0 0-1,0 0 1,0 0-1,1 0 1,-1 0-1,0 0 1,1 0-1,-1-1 1,1 1-1,-1-1 1,1 1-1,-1-1 1,1 1-1,0-1 1,-1 0-1,1 0 1,-1 0-1,1 0 1,0 0 0,-1 0-1,1 0 1,-1 0-1,1-1 1,0 1-1,-1-1 1,1 1-1,-1-1 1,0 0-1,1 1 1,-1-1-1,1 0 1,1-1-1,6-6 277,-7 6-214,0 1 0,-1 0 0,1-1 0,0 1 0,-1-1 1,1 1-1,-1-1 0,0 0 0,1 0 0,-1 0 0,0 0 1,0 0-1,0 0 0,0-3 0,7-11 272,-7 13-263,1 1 1,-1-1-1,0 0 0,0 0 1,0 0-1,1-5 0,0-8 208,-1 1 0,0-1 0,-4-30-1,2 41-209,0 0 0,0 0 0,0 0 1,-1 0-1,1 0 0,-1 1 0,-1-1 0,1 1 0,-1-1 0,1 1 0,-1 0 0,0 0 0,-1 0 0,1 0 0,-1 1 0,-4-4 0,3 3 49,3 1-83,-1 1 0,1 0-1,-1 0 1,0 1 0,0-1 0,1 1 0,-1-1 0,0 1-1,0 0 1,0 0 0,-1 0 0,1 0 0,0 1 0,-4-1-1,1 1-34,-1 1 0,1 0 0,-1 0 0,1 0 0,0 1 0,0 0 0,-1 0 0,1 1 0,1 0 0,-1 0 0,0 0 0,1 0 0,-8 7 0,-5 5-43,0-1 0,1 2 1,1 0-1,1 1 0,1 1 1,0 0-1,1 1 0,1 1 1,0 0-1,2 0 0,1 1 1,0 0-1,1 1 0,2 0 1,0 0-1,1 0 0,1 1 1,2 0-1,-1 23 0,3-46 41,0 15-16,0 0 1,1-1-1,1 1 1,4 18-1,-4-23 15,2-1-1,-1 0 0,1 0 1,1 0-1,-1 0 0,2 0 0,11 15 1,-11-19 6,-1 1 1,1-1 0,0 0 0,0 0 0,0-1 0,1 0-1,0 0 1,0-1 0,0 1 0,12 3 0,-9-5 22,0 0-1,-1 0 1,1-1 0,0 0 0,0-1 0,0 0 0,-1-1 0,11-1 0,78-20 243,-88 19-231,41-12-39,-1-3 0,64-32 0,-27 6-6146,-52 24 72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7:53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 18455,'0'0'1675,"0"0"-1382,-2-2-249,1 1 71,1 12-819,2 19 398,0-1 1,9 32-1,0 8 240,11 68 31,4 37-204,-26-173 218,2 14-670,-1 1-1,-1 0 0,0 0 1,-3 17-1,-1-22-4874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7:5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17967,'0'0'1803,"2"0"-1654,25 2-387,1 1-1,-1 2 0,0 1 0,27 9 1,18 4 159,125 28 7,-52-11 72,122 33 64,-229-57-65,-12-4-34,0 0 1,0 2-1,25 15 0,-45-22 37,0 0-16,0 0 0,0 1-1,-1 0 1,1 0 0,8 9-1,-6-5 26,-8-8-1,0 1 0,0-1 0,0 1 0,0-1 0,0 1-1,0 0 1,0-1 0,0 1 0,0-1 0,0 1 0,0-1 0,0 1 0,-1 0-1,1-1 1,0 1 0,0-1 0,-1 1 0,1-1 0,0 1 0,-1 0 0,1 0 23,-4 5 35,0 1-1,-1 0 0,1-1 1,-1 0-1,0 0 0,-1 0 1,0 0-1,1-1 0,-2 0 1,-11 8-1,-6 5-12,-90 67 863,52-40-506,-31 13-323,8-6-312,44-26-171,7-5-5487,16-9-303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7:5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15 17015,'0'0'1712,"0"-1"-1626,1 0-1,-1 0 0,0 0 1,0 0-1,0 0 0,0 1 1,0-1-1,0 0 0,-1 0 1,1 0-1,0 0 0,0 0 1,-1 0-1,1 0 0,-2 2-87,0 0 0,0 0 0,0 0-1,0 1 1,1-1 0,-1 1-1,0-1 1,1 1 0,-1-1 0,1 1-1,0 0 1,0 0 0,0 0-1,-2 2 1,-13 33-345,14-30 324,-6 13-62,3-9 49,0 1 0,1 1 0,1-1 1,0 0-1,0 1 0,1-1 0,0 16 0,2 1-18,1 1-1,5 30 1,-4-51 53,-1-1 0,1 0 0,1 0-1,0 1 1,0-1 0,0-1 0,1 1 0,0 0 0,1-1 0,0 0 0,10 12 0,-2-5-9,-10-10 29,1 1-1,0-1 1,0 0 0,1 0 0,-1-1 0,1 1 0,0-1 0,0 0 0,0 0 0,0 0 0,7 2-1,-6-4 8,8 2 107,0 0-1,15 1 1,-24-4-76,-1 0 1,1 0-1,0 0 1,-1-1-1,1 0 1,-1 0-1,1 0 1,-1 0-1,1-1 1,5-2-1,39-19 450,-38 16-513,0-1-1,-1 0 1,0-1 0,0 0-1,-1 0 1,12-16 0,-15 16-609,0 1 1,-1-1 0,0 0 0,-1-1 0,5-11 0,-4 1-5675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7:5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6 308 3224,'-4'-7'913,"3"5"-50,1 0-1,0-1 0,0 1 1,0-1-1,0 1 0,0 0 1,1-1-1,-1 1 0,1 0 0,-1-1 1,1 1-1,0 0 0,0 0 1,0-1-1,0 1 0,1 0 1,-1 0-1,3-3 0,4-9 431,-2 3-1201,1 0 1,1 1-1,-1 0 1,1 0-1,1 0 1,18-15-1,66-44-1164,-82 62 836,62-40-2697,-21 22-1791,-38 19-372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7:55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5528,'0'0'11395,"2"-1"-10085,20-7-774,1-1 0,-2 0 1,23-15-1,29-11-779,-33 16-69,17-5-1534,-31 12 37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7:55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0 329 14712,'0'0'2183,"2"-1"-2016,3-1-148,-3 1-33,-1 1 0,1-1 1,-1 1-1,1-1 0,0 1 0,-1 0 1,1 0-1,0 0 0,0 0 0,-1 0 1,1 0-1,0 0 0,-1 1 1,1-1-1,-1 0 0,1 1 0,1 0 1,0 1 3,0-1 1,0 1-1,-1 0 1,1 0-1,-1 0 1,1 0-1,-1 0 1,3 5-1,2 2 95,-1 1 0,0 0 0,8 20-1,12 29 332,18 69 0,-33-93-417,20 39 0,-17-40-10,-13-32-66,-1-4-482,0 1 590,0 0 1,0 0 0,0-1-1,0 1 1,0 0 0,0-1-1,0 1 1,-1 0-1,1 0 1,-1-1 0,1 1-1,-2-2 1,1-1 38,-4-8 47,-21-69-1251,20 62 742,-8-20 0,-5-14-85,-2-11 204,12 39 361,1 1-1,-6-32 0,9 24 124,0 9 472,-2-45 0,7 61-559,0-1-1,1 1 1,-1 0 0,2-1-1,-1 1 1,1 0 0,0 0-1,0 0 1,1 0 0,5-10-1,1 1-48,-1 2-38,0 0-1,2 0 1,16-20 0,-23 31-120,0-1 0,1 1 0,-1 0 0,1 0 0,0 1 0,0-1 1,0 1-1,0-1 0,0 1 0,1 1 0,-1-1 0,1 0 0,-1 1 0,1 0 0,-1 0 1,1 1-1,6-1 0,-1 1-488,15 0-959,-8 5-2612,-4 3-568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7:56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34 187 15632,'0'0'718,"-13"-8"259,9 3-881,1 1 294,1 0-1,0 0 0,0-1 0,0 1 0,1 0 0,-1 0 0,-1-10 0,3 11-397,0 1 0,0-1 0,0 0 0,1 0 0,-1 0 0,1 0 0,-1 0 0,1 0 0,0 0 0,0 1-1,1-1 1,2-4 0,0 0-182,0 2 1,0-1-1,1 0 0,0 1 0,0 0 0,0 0 0,1 1 0,-1-1 0,1 1 0,0 0 0,1 1 0,-1 0 0,1 0 1,7-3-1,0 2-371,0 0 1,0 0 0,0 2-1,1 0 1,29-1 0,-14 3-4621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7:44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769 130 6912,'0'0'528,"0"-1"-342,0-5-86,5-56 4784,-5 54-4685,0 6 8,-1 1-171,1 1 1,0 0-1,-1-1 1,1 1 0,0 0-1,-1-1 1,1 1 0,0 0-1,0-1 1,0 1 0,-1 0-1,1-1 1,0 1-1,0-1 1,0 1 0,0-1-1,0 1 1,-1-1 0,6-13 579,-5 13-126,-5-4 961,5 4-1376,0 1 1,0-1-1,0 0 1,0 0-1,-1 0 1,1 0-1,0 0 1,0 0-1,-1 0 1,1 1-1,0-1 1,-1 0-1,1 0 1,-1 0-1,1 1 1,-1-1-1,1 0 1,-1 1-1,0-1 1,1 0-1,-1 1 1,0-1-1,1 1 1,-1-1-1,0 1 1,0-1-1,1 1 1,-1 0-1,0-1 1,0 1-1,0 0 1,-1-1-1,0 1-15,0 0 1,0 0-1,1 0 0,-1 0 0,0 0 0,0 0 1,1 1-1,-1-1 0,0 1 0,0-1 0,1 1 0,-1-1 1,0 1-1,1 0 0,-1 0 0,-1 1 0,-10 9-40,0 1 0,1 0-1,0 1 1,1 0-1,-10 16 1,-4 4-18,-95 152 105,49-69 93,12-28 16,13-23-65,-73 142-1,118-204-151,-68 160 66,55-121-64,-16 49 9,14-43 41,11-33-29,0-1 0,-3 18 0,4-18-29,0-11 49,3 0-485,1-3 412,-1-1-1,1 1 1,-1-1-1,1 1 0,0-1 1,-1 1-1,1 0 1,-1-1-1,1 1 0,-1 0 1,1-1-1,-1 1 1,1 0-1,-1-1 0,1 1 1,-2 0-1,-8-7-460,9 6-122,-6-9 990,3 7-2674,-6-6-5260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7:5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30 15920,'0'0'1445,"0"-1"-1191,-2-5-198,1 5 252,0 0-140,-2-2-41,2 2-164,-13 10-1118,11-6 1049,0 0 0,0 0-1,1 0 1,-1 0 0,0 1 0,1-1-1,0 1 1,0 0 0,0 0-1,0 0 1,-1 5 0,-2 8-62,-3 25 1,4-20 219,-1 7-44,1 0 1,0 44 0,9 57 665,-4-120-657,1 0 0,0 0 1,6 17-1,0 2 14,-7-25-27,0-1 1,0 1 0,0 0 0,1-1-1,0 1 1,-1-1 0,1 0 0,1 1-1,-1-1 1,0 0 0,1 0 0,-1-1-1,1 1 1,0 0 0,4 2 0,-6-4 4,0 0 0,0-1 1,0 1-1,0 0 0,1-1 1,-1 1-1,0 0 1,0-1-1,1 0 0,-1 1 1,0-1-1,1 0 1,-1 1-1,0-1 0,1 0 1,-1 0-1,0 0 1,3-1-1,-1 1 27,0-1 1,0 0-1,0 0 0,0 0 0,-1 0 1,1-1-1,5-2 0,1-3 104,0 0 0,0-1 0,10-11-1,-16 15-103,7-5 7,-1-1 0,-1-1 0,1 1 0,8-17 0,-3 2 7,10-22-51,-22 42 10,0 0 0,0 0 0,-1 0 0,0-1 0,0 1-1,0 0 1,0-7 0,-3-23 98,1 32-72,0 0 1,0 0 0,0 0 0,-1 1-1,1-1 1,-1 0 0,0 1-1,-2-5 1,1 4-10,1 1-1,-1-1 1,1 1-1,-1 0 1,0-1-1,1 1 1,-1 0-1,-1 0 0,1 1 1,0-1-1,0 1 1,-5-2-1,0 1-20,1 1-1,0 0 1,-1 0-1,-12 0 0,-1-2-64,19 2 183,-1 1 1,1-1 0,0 1-1,0 0 1,-1 0-1,1 0 1,-4 0-1,96-29 700,0-1-404,197-53 318,-155 44-756,-93 29 15,68-8-1,-68 13-39,-29 4 18,0 0 0,0 1 0,0 0 1,0 1-1,1 0 0,13 3 0,-20-2 5,1-1-1,-1 0 1,0 1-1,0 0 1,0 0 0,0 0-1,6 5 1,-8-6 24,-1 1 0,1-1 1,0 1-1,-1 0 0,0-1 0,1 1 1,-1 0-1,0 0 0,0 0 0,0 0 1,0 0-1,0 0 0,0 1 1,0-1-1,0 4 0,0 1 7,-1 0-1,0 1 1,0-1 0,-1 1 0,0-1-1,0 1 1,-3 8 0,-19 52-15,1-7 85,-25 85 41,9-35-58,17-40-167,-66 195-1869,77-245-123,2-1-4282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7:58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1774 13 10712,'0'0'1456,"-1"0"-1304,-9-5 48,9 4-104,0 0-1,-1 1 0,1-1 0,-1 0 0,1 1 1,-1-1-1,1 1 0,-1 0 0,1-1 0,-3 1 1,-8-1 848,10 1-854,1-1-1,-1 1 1,0 0 0,0 0 0,0 0-1,0 1 1,1-1 0,-3 1 0,-6 2 83,1 0 1,-1 1 0,1 1 0,0-1-1,0 1 1,0 1 0,1 0 0,-14 12-1,-6 9-174,-25 31-1,23-24 89,-196 215-87,-4 16 260,-19 21 371,-115 62 1597,329-315-2131,23-19-59,-2-2-1,-25 19 0,36-29-40,3-2 1,-1 0-1,1 0 1,-1 1-1,0-1 1,1 0-1,-1 1 1,1-1-1,-1 1 1,1-1-1,-1 0 1,1 1-1,-1-1 1,1 1 0,0 0-1,-1-1 1,1 1-1,0-1 1,-1 1-1,1-1 1,0 1-1,0 0 1,-1-1-1,1 2 1,0-1 10,8-11-684,18-25-2346,34-58 0,-59 92 2558,-2-9 368,0 9 175,0 0 1,0 0-1,0 1 0,0-1 1,0 0-1,0 0 0,0 0 1,-1 1-1,1-1 1,0 1-1,-1-1 0,1 1 1,0-1-1,-1 1 0,1 0 1,-1 0-1,1 0 1,0-1-1,-1 1 0,1 1 1,-1-1-1,1 0 0,-1 0 1,1 0-1,0 1 0,-1-1 1,-1 2-1,-3 0 93,0 0-1,0 0 1,1 1 0,-1-1-1,-8 8 1,2 0-41,0 1-1,1 0 1,0 0 0,1 1-1,1 1 1,0 0 0,-10 19-1,-4 12-103,-16 48-1,16-36-26,-20 55 0,22-52 0,-40 132 0,50-150 0,2 0 0,-6 73 0,14-99 1,1 1-1,0-1 1,1 0-1,1 1 0,1-1 1,6 21-1,-7-29 16,1 1 1,0-1-1,0 0 1,0 0-1,1 0 0,1 0 1,-1 0-1,1-1 0,0 0 1,0 0-1,1 0 0,0-1 1,0 0-1,7 6 0,-5-7 29,0 1 0,0-1-1,0-1 1,0 1 0,1-1-1,-1-1 1,1 1 0,0-2-1,-1 1 1,1-1 0,0 0-1,0-1 1,0 0 0,0-1-1,0 0 1,0 0 0,0 0-1,-1-2 1,1 1 0,0-1-1,-1 0 1,0 0 0,10-7-1,15-8 163,-2-1 0,-1-2-1,0-1 1,37-37-1,-26 18-94,-3-1 0,38-54-1,-65 81-86,-2-1-1,1 0 0,-2 0 1,0-1-1,-1 0 0,-1-1 1,-1 1-1,0-1 0,-1 0 1,-1 0-1,-1-1 0,0 1 1,-1 0-1,-3-22 0,0 16 23,-1 1 0,-2 0 0,0 0 0,-1 0-1,-2 1 1,0 0 0,-1 1 0,-1-1 0,-1 2 0,-23-32-1,22 36 26,-1 1 0,-1 1 0,-1 0 0,0 1 0,-29-20 0,31 24-19,1 1 0,-1 0 0,-1 1 0,1 1 0,-1 0 0,-27-6 0,32 10-55,0 0 1,-1 1-1,1 0 1,-1 0-1,1 1 1,-1 1-1,1-1 1,0 2-1,-1-1 1,1 1-1,0 1 0,-9 3 1,6-1-148,0 1-1,0 0 1,1 1-1,0 1 1,1-1-1,0 2 1,0-1 0,0 2-1,1-1 1,1 1-1,0 0 1,0 1-1,-7 12 1,-6 15-878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7:58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3224,'1'1'13379,"25"34"-12397,-18-26-1122,-1 0 0,10 17 0,85 136 31,-8-16 194,179 312 581,-51-165-638,-110-153-45,-76-90 60,-2 0 0,27 57 0,-16-28 93,-30-54-33,-13-21-60,4 3-191,-5-5-680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7:5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168 252 6448,'-9'-8'551,"2"-7"6690,6 12-6237,1 0 1525,5-7-2001,-12 18-2452,3 3 1832,0 0 0,1 0 0,-3 13 0,-3 13 16,2-11 132,1 0 1,1 0-1,1 0 0,1 1 1,2 0-1,1 30 1,3-28 6,1 1 1,1 0 0,11 36 0,36 85-19,-48-140-47,9 20 13,0-2 0,2 0 0,1-1 0,2 0 0,39 46-1,-45-59 14,1-2-1,1 1 0,0-2 1,1 0-1,0-1 0,1 0 1,0-1-1,1-1 0,31 13 1,-39-20 24,0 0 0,0 0 0,0-1 1,0 0-1,1 0 0,-1-1 0,0 0 0,0-1 1,1 0-1,-1-1 0,17-4 0,-10 0 190,0 1-1,-1-2 1,0 0 0,0-1-1,25-17 1,-30 16-115,0 1 0,-1-1 0,0 0 0,-1-1 0,0 0 0,0 0 0,-1-1 0,-1 0 0,0 0 0,0 0 1,7-24-1,-5 9-16,-1 0 1,-1 0-1,-2-1 1,3-43-1,-7 48 25,-1 0-1,-1 1 0,-1-1 0,-1 0 0,0 1 0,-2 0 0,-1 0 0,-12-27 1,-12-17 315,-46-71 1,65 116-461,-15-25 44,-2 0 1,-3 2 0,-48-52-1,65 79-34,0 2 0,-1 0 1,0 1-1,-1 0 0,0 2 0,-1 0 0,-1 1 0,1 0 0,-2 2 1,1 0-1,-31-7 0,41 14-11,0-1 0,0 1 1,0 1-1,0 0 0,0 0 0,0 1 1,0 0-1,0 0 0,0 1 0,0 0 1,0 1-1,0 0 0,1 0 0,-13 7 0,7-2-464,1 1 0,0 0 0,1 1 0,0 0 0,1 1 0,0 1 0,-16 19 0,-8 16-6525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8:00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 19207,'0'0'121,"-1"0"-1,1-1 0,-1 1 1,1 0-1,-1 0 0,1 0 1,-1-1-1,1 1 0,-1 0 1,0 0-1,1 0 0,-1 0 0,1 0 1,-1 0-1,1 0 0,-2 0 1,2 71-551,1-48 335,7 85-138,11 56 73,7 63 159,-9-61 13,31 181-2684,-43-319 1621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8:00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20359,'0'0'1840,"1"1"-1509,7 4-346,-1 1 0,0-1 0,0 1 0,-1 1 0,0-1 0,0 1 0,-1 0 0,6 10 0,35 68-27,-37-68 19,118 279-484,-111-254 375,24 67-66,-15-36 159,-6-18-100,17 82-1,-34-125 44,5 22-566,-2 0 1,-1 0-1,-1 0 1,-3 40-1,-1-65 5,-1-1 0,0 1 0,0-1 0,-1 0 0,-4 12 0,-6 5-1372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8:00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18887,'0'0'1680,"0"-8"-1344,5 2-272,3-7-64,10-2 648,3-1 120,7-7 16,11 4 8,5-5-632,-1 1-160,6-1 0,-5 1 0,8-1-1072,-4 1-240,1 3-56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8:01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15464,'0'0'4343,"1"3"-4176,73 397-134,-44-258-3291,-26-118-2883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8:01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85 18887,'0'0'1456,"0"-1"-941,0-5-240,0 4-3,1 0 0,0 1 1,0-1-1,-1 0 1,1 0-1,1 1 0,-1-1 1,0 0-1,0 1 0,1-1 1,-1 1-1,0-1 1,1 1-1,1-1 0,1-1 172,2-3-700,0 1 0,1 1 0,0-1 0,0 1 0,0 0 0,0 0 0,1 1 0,-1 0 1,1 0-1,0 1 0,14-2 0,-17 3-157,1 0 1,-1 1 0,1 0-1,-1 0 1,1 1-1,0-1 1,-1 1 0,1 0-1,-1 1 1,0-1-1,1 1 1,-1 0 0,0 0-1,0 1 1,0 0-1,0 0 1,7 6 0,12 17-1412</inkml:trace>
  <inkml:trace contextRef="#ctx0" brushRef="#br0" timeOffset="1">1 1212 5064,'1'-2'12435,"30"-54"-9006,-18 30-1705,30-43-1,-7 20-3069,69-69 0,-86 100 848,1 0 1,1 1 0,1 1 0,0 2 0,1 0-1,35-16 1,-1 7-1091,-9 5-10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8:02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 27 9416,'0'0'852,"0"-1"-704,-1-1-53,1 1 1,0-1 0,1 1-1,-1-1 1,0 1 0,0-1-1,1 1 1,-1-1 0,0 1-1,3-10 6144,-12 20-5364,-9 15-1183,-4 12 196,2 1 0,-21 54 0,23-49-35,13-30 102,-138 303 789,-7 15-547,20-34 4,108-249-67,8-18 106,-2-1-1,0-1 1,-30 37 0,35-53-76,3-14-4005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7:44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816 80 6912,'0'0'9166,"-9"-1"-9088,-12-4 72,20 5-151,-1 0 0,1-1 0,0 1 0,0 0 0,0-1 0,-1 1 0,1-1 0,0 1 0,0-1 0,-2-1 1,-34-13 0,18 6 308,0 0 1,-1 1 0,1 1 0,-2 1 0,-27-5 0,48 10-305,-1 1 0,1 0 0,-1 0 1,1-1-1,-1 1 0,0 0 0,1 0 1,-1 0-1,1 0 0,-1 0 0,0 0 1,1 0-1,-1 0 0,0 0 0,1 0 1,-1 0-1,1 0 0,-1 0 0,0 0 1,1 1-1,-1-1 0,1 0 0,-1 0 0,0 1 1,-1 1 9,-9 0-6,0 0 0,1 1 1,0 0-1,-1 1 0,1 0 1,0 0-1,1 1 0,-11 7 0,12-6-8,2-2 0,1-1 0,1 1 0,-8 7 0,-33 30 0,28-27 0,-18 21 0,-35 37 103,37-39 37,-38 48 0,51-55-81,2 0 0,1 1 0,1 1 0,2 0 0,-19 51-1,21-40-16,3 1 0,-6 50 0,7-3-21,7-79 3,1 0-1,0 0 1,1 0-1,0 0 1,0 0 0,0 0-1,1 0 1,0 0-1,1-1 1,0 1 0,0-1-1,1 1 1,-1-1-1,2 0 1,-1 0 0,1-1-1,0 1 1,0-1-1,1 0 1,-1-1-1,1 1 1,1-1 0,-1 0-1,1-1 1,9 5-1,-3-2 9,0-1 0,0-1 0,1 0 0,-1-1-1,17 3 1,1-2 27,39 1 1,-52-5 19,0-2 1,0 0 0,-1-1 0,1-1-1,-1-1 1,0 0 0,0-1-1,0-1 1,-1-1 0,0 0-1,0-1 1,0-1 0,-1 0 0,-1-1-1,0-1 1,0 0 0,14-16-1,-7 7 76,54-60 145,-66 69-138,-1 0 1,-1 0-1,0-1 1,0 0-1,-1 0 1,4-14-1,-6 15-141,0 0 0,-1 0-1,-1 0 1,0 0 0,1-18-1,-4 4 4,0 0 1,-1 1-1,-2-1 0,-1 1 0,0 0 0,-2 0 0,-12-28 1,3 11 35,7 17 32,-14-27 0,17 40-55,-38-62 444,39 65-384,-1 1 0,0 0 0,-1 0 0,0 0 0,0 1 0,-14-10 0,19 15-96,-1 0 1,1 0-1,-1 0 0,0 0 0,1 0 1,-1 0-1,0 1 0,0-1 1,1 1-1,-1 0 0,0 0 1,0 0-1,0 0 0,1 1 0,-1-1 1,0 1-1,0-1 0,1 1 1,-1 0-1,0 0 0,1 0 1,-5 3-1,-4 3-123,0 0 1,0 1-1,-14 13 1,22-18 90,-14 14-573,1 1 0,0 0-1,1 2 1,2-1-1,0 2 1,-20 42 0,20-33-1872,3-2-4145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8:02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13040,'0'0'1806,"5"6"-948,6 5-795,-2 0 0,0 1 1,0 0-1,-1 1 0,0 0 0,5 14 1,31 88 285,-24-57-100,100 286 758,-77-217-720,55 139 209,5 17-282,-2-10-86,-76-204-87,19 45 136,-43-112 202,-2-3-511,-8-8-85,-7-5-21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8:03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264 291 5064,'0'0'389,"-2"0"-250,-7-1-1047,-1-4 5442,-17-7 4661,24 10-9305,0 1 1,0 0 0,0 1 0,0-1-1,0 0 1,-1 1 0,1-1 0,-6 1-1,7 1 84,0-1-1,0 1 0,0-1 1,0 1-1,0 0 1,0 0-1,0 0 0,0 0 1,1 0-1,-1 1 1,0-1-1,1 0 0,-1 1 1,-2 2-1,-13 17 79,1 1 1,0 0-1,-20 42 0,31-52-18,0-1-1,1 1 0,0-1 1,-2 16-1,-2 9 27,-3 2 12,3 1-1,1 1 1,2 0-1,2-1 1,2 69-1,3-90-76,0 1-1,1-1 0,0 0 0,2 0 1,11 30-1,-12-39 24,0-1 1,0 0-1,1 0 1,0 0-1,0-1 1,1 0-1,-1 0 1,2 0-1,-1 0 1,1-1-1,0 0 1,1-1-1,11 8 0,-12-10 42,1 0 0,0 0-1,0-1 1,0 0-1,1 0 1,-1-1 0,0 0-1,1 0 1,-1-1 0,1 0-1,-1 0 1,0-1-1,1 0 1,-1-1 0,0 0-1,9-3 1,-11 3 23,0-1-1,0 1 1,-1-1 0,1 0 0,-1-1-1,8-6 1,29-27 309,-33 27-331,22-23 131,-2-2 1,33-51 0,-32 43-105,-6 8 38,-2-1-1,30-64 0,-46 84-73,-1 0 0,0 0-1,-1 0 1,-1-1-1,0 1 1,-1-1 0,-1 0-1,0 1 1,-2-1-1,-4-31 1,-1 11-2,-3 1 0,-1 0 0,-26-61 0,28 78 10,-1 0-1,-1 1 0,-1 0 0,-18-24 1,21 32 57,-1 1 1,1 0-1,-2 0 0,1 1 1,-1 0-1,0 0 1,-1 1-1,-16-8 1,20 12 5,0 0 0,0 0 0,-1 0 0,1 1 0,-15-2 0,17 4-117,0 0 1,0 0-1,0 0 0,0 1 0,0-1 0,0 1 1,1 0-1,-1 1 0,0-1 0,-7 4 0,3 0-81,0 1 0,-1 0 0,2 0 0,-1 1 0,1 0 0,0 1-1,-14 16 1,-42 68-1195,45-63 507,-34 60-3040,31-45-2799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8:03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0 391 6536,'0'0'1868,"2"-1"-555,7-4 51,-1 0-1,11-9 1,34-32 500,-22 19-1128,-12 11-379,70-58 1043,-71 61-1136,-1-1 1,0-1-1,-1 0 1,-1-1-1,23-32 0,-31 37 74,-1-1-1,-1 1 0,5-16 0,-7 20-32,0-7 2235,0 23-2286,12 36-483,1-1 0,30 54 0,55 81-2,-64-117 413,-29-47-205,63 118 147,-64-116-163,0 0-1,-1 0 1,-1 1-1,-1 0 0,0 0 1,1 22-1,-5-35 31,0 1-1,0 0 1,-1 0-1,0 0 1,0 0 0,0-1-1,-1 1 1,1 0-1,-1-1 1,-1 0-1,1 1 1,-5 6-1,-1-1 150,1-1 0,-2 0 0,1-1 0,-16 14-1,18-19-114,1 0 0,-1 0 0,0-1 0,0 0 0,0 0 0,0 0 0,0-1-1,-1 1 1,-6 0 0,-7 1 79,-35 2-1,31-5 33,0-2 0,-31-4 0,34 2-269,0 1-1,0 1 1,-31 2 0,46 0-505,0 1 1,1-1-1,-1 1 0,0 0 1,1 1-1,0-1 0,-1 1 1,1 0-1,0 0 0,0 1 1,-8 7-1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8:04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329 123 2304,'-1'-9'203,"-1"0"-410,-6-20 1569,8 28-838,-1 0-1,1-1 0,-1 1 1,1 0-1,-1 0 1,1 0-1,-1 0 1,0 0-1,0 0 0,0 0 1,1 0-1,-1 0 1,0 0-1,0 0 0,0 0 1,0 1-1,-2-2 1,-8-3 5209,10 5-5712,0-1-1,0 1 1,0-1 0,1 1-1,-1-1 1,0 1 0,0 0-1,0 0 1,0-1 0,0 1-1,0 0 1,0 0 0,0 0-1,0 0 1,0 0 0,0 0-1,0 0 1,0 1-1,0-1 1,0 0 0,-1 1-1,-5 2-14,-1 1 0,1-1-1,0 2 1,1-1-1,-1 1 1,1 0-1,0 0 1,0 0-1,1 1 1,-10 12 0,3-1-56,0 1 1,2 0 0,-10 21-1,-64 179-122,70-172 158,-17 93-1,28-113 7,1 0 1,0-1-1,2 1 0,1 0 0,6 34 0,-3-42-1,-1 0-1,2-1 0,1 1 1,0-1-1,15 28 0,-18-39 9,0-1 1,1 1-1,-1-1 0,1 0 1,1 0-1,-1-1 0,0 1 1,1-1-1,0 0 0,0 0 1,1-1-1,-1 1 0,1-1 1,-1 0-1,1-1 0,0 1 0,0-1 1,0 0-1,12 1 0,-13-2 1,-1 0 0,1-1 0,0 0 0,0 0 0,-1 0 0,1 0 0,0-1 0,0 0 0,-1 0 0,1 0 0,0-1 0,-1 1 0,1-1 0,4-3 0,4-2 0,-2 1 14,0-1 1,0 0-1,0 0 1,14-14-1,5-9 94,-1-2 0,-1-1 0,40-63 0,-52 68-27,-1-1-1,-1-1 1,12-35-1,-19 42 27,-2 1 1,0-1-1,-1 0 0,-1 0 0,0-30 1,-4 20 67,-1 0 0,-2 1 0,-1-1 1,-1 1-1,-2 0 0,-22-57 0,25 76-113,-1 0 0,-1 1 0,0 0 0,0 1 0,-2 0 0,1 0 0,-1 0-1,-10-9 1,15 17-47,1 0-1,-1 0 1,0 0-1,0 0 0,0 1 1,-1-1-1,1 1 1,0 0-1,-1 0 1,0 1-1,1-1 0,-1 1 1,0 0-1,1 1 1,-1-1-1,0 1 1,0 0-1,0 0 0,0 0 1,0 1-1,1-1 1,-1 1-1,0 0 0,1 1 1,-9 2-1,4 1-64,-1 1 0,0 0 0,1 0-1,0 1 1,0 0 0,1 0 0,0 1 0,0 0-1,-12 18 1,4-1-241,0 0 0,-17 41 1,-11 45-2281,11-18 1070,4-8-16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8:05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12528,'0'0'2600,"-6"10"-2274,3-4-306,0 0 0,0 0-1,0 0 1,1 0 0,0 0 0,-1 10-1,-6 44-91,6 0 439,3 0 1,12 92 0,1 8 96,0 27-332,-11-153-113,1 13 104,-3 66-1,-1-68 414,1-43 415,5-13 104,6-14-665,-1 0 1,0 0 0,-2-1 0,7-40-1,-4 22-305,7-52-85,-6 25 0,-4 33-9,0-6 117,3 0 0,24-67 0,-22 74 270,-11 28-253,1 1 0,0-1 0,1 1 0,0 0 0,0 0 0,8-11 0,-13 33-445,-4 11-144,-12 28 364,-46 170-88,34-94 188,28-128-3,1 1-1,0-1 0,0 1 0,0-1 1,-1 1-1,1 0 0,1-1 1,-1 1-1,0-1 0,0 1 0,1-1 1,-1 1-1,0-1 0,1 1 1,0-1-1,-1 1 0,1-1 0,0 0 1,0 1-1,0-1 0,0 0 1,0 0-1,0 0 0,0 1 0,0-1 1,0 0-1,3 1 0,-1 0-4,-1-1 0,1 0 0,0 1 0,0-1 0,0 0 0,1-1 0,-1 1 0,0-1 0,0 1 0,0-1 0,0 0 0,6-1 0,10-2 18,-1-1 1,0-1-1,0 0 0,25-13 0,-18 8 14,19-7 18,156-59-31,-155 56-11,-33 14 0,1 0 0,19-5 0,-15 7 0,-8 2 0,0 0 0,13-6 0,-15 4-29,-6 3-126,-22-13-8764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8:06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0 3224,'0'0'13274,"0"2"-13126,-1 3-94,1 1 0,-2-1 0,1 1-1,0-1 1,-4 7 0,-3 15-24,-50 319 1067,33-172-842,2-20-104,-69 351 26,49-334-89,21-94 374,18-69-365,4-6-8,-1-1-1,-2 4-2,2-3 35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8:0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3224,'0'0'10890,"0"-2"-10240,0 2-628,0 0 0,0 0 0,0-1 0,0 1 0,0 0 0,0 0 0,1 0 0,-1-1 1,0 1-1,0 0 0,0 0 0,0 0 0,0 0 0,0-1 0,0 1 0,1 0 0,-1 0 0,0 0 1,0 0-1,0 0 0,0-1 0,0 1 0,1 0 0,-1 0 0,0 0 0,0 0 0,0 0 1,1 0-1,-1 0 0,0 0 0,0 0 0,0 0 0,1 0 0,-1 0 0,0 0 0,0 0 0,0 0 1,1 0-1,-1 0 0,0 0 0,0 0 0,0 0 0,1 0 0,-1 0 0,0 0 0,0 0 1,0 0-1,0 1 0,1-1 0,-1 0 0,18 10 399,19 19 66,-11-4-15,0 1-1,21 31 1,41 63 457,-78-107-869,142 231 939,-121-192-770,62 114 497,-47-78-781,92 129-1,-79-138-125,43 56 163,17 12 680,-94-109-949,-24-36 1060,-9-3-7239,-1-1-207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8:07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412 194 3224,'0'-8'288,"0"-16"3471,1 8-893,-3-29-1,2 41-2718,-1-1 1,0 0 0,0 1-1,-1-1 1,1 0 0,-1 1-1,0 0 1,0-1 0,0 1 0,-5-6-1,2 6-89,-1 0-1,1 0 1,-1 0 0,1 1-1,-1 0 1,0 0-1,-1 0 1,1 1 0,-12-3-1,14 5 31,0-1 0,0 1 0,0 0 0,0 0 0,1 0 0,-1 0 0,0 1 0,0-1 0,0 1 0,1 0 0,-5 2 0,-1 0 45,0 1-1,0 0 1,-11 7 0,11-4-128,1 0 0,0 0 0,0 1 0,-9 12 0,1-3-4,6-4-1,1 1 0,0-1 0,1 2 0,-11 24 0,9-19 0,-56 149 153,63-160-120,-1 5 34,0 0 1,1 1-1,1 0 1,0 22-1,-2 10-6,2-32-38,1 1 0,1-1 0,0 1 0,1-1 0,1 0 0,7 30-1,-4-24 49,1 0-1,1-1 1,0 0-1,17 30 0,-24-49-63,15 25 108,32 42 1,-40-60-92,-1-1-1,1 0 1,1 0-1,-1-1 0,1 0 1,0 0-1,1-1 1,-1 0-1,15 6 0,-15-7 28,1-1 0,0 0 0,-1 0 1,1-1-1,0-1 0,1 1 0,-1-1 0,0-1 0,0 1 0,0-2 0,0 1 0,0-1 0,1-1 0,-1 0 0,-1 0 0,1 0 0,0-1 0,10-5 0,6-6 151,0-1 1,-1-2 0,-1 0 0,25-23-1,-14 11-9,-9 7-85,-1-1-1,-1-1 0,0-1 0,31-49 0,-45 60-48,-1-1-1,0 0 0,-1-1 0,-1 1 0,-1-1 1,0 0-1,-1-1 0,-1 1 0,0-1 0,-1 0 1,-1-33-1,-3 20 111,-1-1 0,-2 1 0,0 1-1,-2-1 1,-20-51 0,21 66-136,-1 0 0,-1 0 0,0 1 0,-1 0 0,0 1 0,-1 0 0,0 0 0,-1 1 0,-1 1 0,0 0 0,0 0 0,-1 1 0,-1 1 0,1 0 0,-19-8 0,26 14-53,-1 1 0,1 1 1,-1-1-1,1 1 0,-1 0 0,1 0 0,-1 1 0,0 0 0,1 0 0,-1 1 0,0-1 0,1 1 1,-1 1-1,1-1 0,-1 1 0,1 1 0,0-1 0,0 1 0,-11 6 0,4 0-45,1-1 0,-1 2 0,1 0-1,1 0 1,0 1 0,0 1 0,-13 19-1,11-11-553,2 1-1,-16 38 0,13-29-367,-4 14-1433,0 2-3985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8:0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52 13536,'0'0'620,"-4"-8"200,-4-21-428,7 27 9,1-11 1370,0 24-967,0 24-685,-7 146-119,3-82 43,-4-1 0,-26 126-1,32-214-41,2-8 1,0 1-1,-1-1 1,1 1-1,-1-1 1,0 1-1,0-1 1,0 0-1,0 1 1,-1-1-1,-1 3 1,3-4 318,0-1-308,0 1 1,1-1-1,-1 1 1,0-1-1,1 1 0,-1-1 1,0 1-1,1-1 1,-1 0-1,1 1 1,-1-1-1,1 0 1,-1 1-1,1-1 0,-1 0 1,1 0-1,-1 1 1,1-1-1,-1 0 1,2 0-1,10 4 109,-7-4-33,-1 0 0,1 0 0,-1-1 0,1 1-1,-1-1 1,1 0 0,7-3 0,32-15 585,-31 14-538,43-22 581,64-40 0,-95 51-620,-1 0 0,24-22 0,16-13 45,-56 45-137,23-16 82,-29 21 32,-3 2-978,-15 30-3762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8:0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567 222 2760,'0'0'125,"4"-8"22,-2 5 483,0 0 1,-1-1 0,1 1-1,-1-1 1,0 0-1,0 1 1,-1-1-1,1 0 1,-1 0 0,0 1-1,0-1 1,-1-7-1,-4-19 2206,-4 5-3357,7 21 633,0 0 1,-1 0 0,1 0 0,-1 1 0,1-1 0,-1 1 0,0 0 0,-1 0 0,1 0 0,0 0 0,-1 0 0,0 1-1,1-1 1,-1 1 0,0 0 0,0 0 0,0 1 0,-1-1 0,1 1 0,0 0 0,-1 0 0,1 0 0,0 0 0,-1 1-1,1 0 1,-1 0 0,1 0 0,-1 1 0,1-1 0,0 1 0,-9 3 0,2 0-109,0 0 0,0 1 0,1 1 1,0 0-1,0 0 0,0 1 0,1 0 1,-16 16-1,-2 6-7,-30 41-1,28-33 7,-66 91-3,85-115 1,1 1 0,0-1-1,1 1 1,1 1 0,0-1-1,-6 23 1,3-4 119,-10 66-1,18-81-49,0-1-1,2 1 0,0 0 0,1 0 0,1-1 1,0 1-1,2 0 0,0-1 0,10 27 0,-10-31-33,1 0 0,1 0 0,0 0 0,0-1 0,14 19 0,-4-9 38,35 34-1,-42-48-48,-1 0 0,2-1-1,-1 0 1,1 0 0,0-1 0,20 8-1,-21-10 16,0 0-1,1-1 0,0 0 0,-1-1 0,1 0 0,0 0 0,0-1 1,0-1-1,1 0 0,10-1 0,5-3 119,0-1-1,0-2 1,-1-1 0,1 0 0,-2-2-1,1-1 1,-2-1 0,29-18-1,11-14 282,89-78 0,-134 106-400,0-1-1,-1-1 0,-1 0 0,-1-1 0,24-39 1,-32 45 23,-1 0 1,0 0-1,-1 0 1,0-1-1,-1 0 1,0 0 0,-1 0-1,-1 0 1,0 0-1,-1-1 1,-1-16-1,-2 5 61,-1 0 1,-1 0-1,-1 0 0,-1 1 0,-1-1 0,-2 2 0,0-1 0,-2 1 1,0 1-1,-2 0 0,-1 0 0,0 2 0,-19-22 0,22 31-145,-1 0-1,-1 0 1,0 2-1,0-1 1,-1 2-1,0 0 1,0 0-1,-1 2 1,0 0-1,-1 0 1,-21-5-1,14 6-15,0 1 0,0 1 0,-1 1-1,1 1 1,-1 1 0,0 2 0,-33 3-1,37 0 0,-1 0-1,1 2 0,0 0 0,0 1 1,0 1-1,1 1 0,-30 19 0,28-14-101,0 0 0,1 2 0,0 1-1,2 0 1,0 1 0,-15 21 0,16-15-458,1 1-1,2 0 1,0 1 0,2 1 0,-17 53 0,11-22-860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7:4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11 177 1376,'0'-7'124,"-3"-6"32,-1-11-315,3 6 2785,0 5 1364,0 11-3524,1 1 0,0-1 0,-1 1 1,1-1-1,0 1 0,0-1 1,0 1-1,0-1 0,1 1 0,-1-1 1,0 1-1,1-3 0,21-60 272,-22 62-577,4-4 41,3-2 4485,10 19-4788,-14-9 99,0-1 1,0 1-1,0 0 0,-1 0 1,5 4-1,30 38-38,44 68 1,-5-5 210,-53-77-128,1 0 0,39 34-1,22 11-19,158 146-407,-121-104 875,50 50-442,-126-123 10,-28-28-30,27 32 0,-20-25-18,-22-21 32,4 1 1974,-11-2-1981,0-1 0,-1 0 0,1 0 0,0 0 0,0-1 0,0 1 0,0-1 0,0 0 0,-7-2 0,3 1-19,-18-7-17,22 7 0,-1 0 0,1 1 0,0 0 0,-1 0 0,1 0 0,-9-1 0,-10 0 0,20 1-1,0 1 0,-1 0-1,1-1 1,0 1 0,-1 0-1,1 1 1,0-1 0,-1 1-1,-5 1 1,0 1-34,4-2 22,0 1 0,1 0 0,-1 0 1,0 0-1,1 1 0,-1 0 0,1 0 0,-4 3 0,1 0-24,1 0-1,0 0 0,1 1 0,-1 0 1,1 0-1,1 0 0,-1 0 0,1 1 1,-4 11-1,4-7 8,0-1 0,1 1 0,1 0 0,0 0 0,0 1 0,1 12 0,2-3 17,0 1 1,2-1-1,0 0 0,2 0 0,0 0 1,2-1-1,9 21 0,-10-28-46,1-1-1,1 1 1,0-2-1,0 1 1,21 20-1,-15-18 57,0-1-1,2-1 1,30 22-1,-29-25 18,0-1 0,1-1 0,-1 0 0,2-1 0,-1-1 0,1 0 0,0-2 0,24 3 0,-27-5 4,-1-1 0,1-1-1,-1 0 1,1-1 0,-1-1 0,0-1 0,0 0-1,0-1 1,0 0 0,27-12 0,-29 8 47,0 0 0,-1 0 0,0-2 0,0 1 1,0-1-1,-2-1 0,1 0 0,15-22 0,-22 26 11,0 0-1,-1 1 0,0-1 0,0 0 0,0-1 1,-1 1-1,0 0 0,-1-1 0,1 1 0,-2-1 1,1 1-1,-1-1 0,0 1 0,0-1 1,-1 0-1,-2-7 0,-1-4 3,-1 0 0,0 0 1,-2 0-1,0 1 0,-10-18 0,6 17-21,-1 0 0,-1 1 0,0 0 0,-1 1 0,-1 1 0,-1 0 1,0 1-1,-1 0 0,0 2 0,-21-13 0,17 13-66,-1 1 1,-1 1 0,0 1 0,0 0 0,-1 2-1,0 1 1,-1 1 0,-41-5 0,52 10-47,0 1 1,0 1-1,0 0 1,0 1-1,0 0 1,1 1-1,-1 1 0,1 0 1,0 1-1,-15 8 1,-8 5-1342,1 2 0,-41 32 0,28-17-5961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8:10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37 297 18143,'0'0'884,"-4"-7"52,4 3-821,0 4-276,0 1-726,1 0 815,-1 1 0,1-1 0,-1 0 0,1 1 0,0-1 0,0 0 0,0 0 0,1 2 0,2 2-87,2 6 70,-1 0-1,-1 0 0,1 0 0,-2 1 0,4 16 0,4 61 66,-3-19 37,1-5 159,7 44-90,-15-106-87,-1 1-1,1 0 0,-1 0 0,0 0 1,0 5-1,-1 21 496,-4-46 169,2 10-496,-42-150 1540,20 62-1332,14 48-272,1-1 0,-5-74-1,13 105-71,-1-33 141,3 45-145,0 0 0,0 0 0,1 0 0,-1 0 0,1 0 0,0 1 0,0-1 0,0 0 1,4-5-1,-5 7-131,3 3-193,-1-1 285,0 0-1,0 1 1,0-1-1,0 1 1,0 0-1,0-1 1,-1 1 0,1 0-1,0 0 1,0 0-1,-1 1 1,1-1-1,0 0 1,1 3-1,23 26-84,-13-13 67,10 10-39,-12-14 67,0 0-1,1-1 1,25 21 0,-33-30 2,0 0 1,0-1 0,0 0 0,0 0 0,0 0-1,0 0 1,1-1 0,-1 0 0,1 0-1,-1 0 1,1 0 0,-1 0 0,1-1 0,-1 0-1,1 0 1,0 0 0,-1-1 0,1 0 0,5-1-1,-5 0 22,0 0 0,-1 0-1,1-1 1,0 1 0,-1-1-1,1 0 1,-1 0 0,0-1-1,0 1 1,5-8 0,0 2 41,-2-2 0,1 1 1,7-14-1,0-4 25,35-70-37,-38 64 217,-7 20 40,10-23 0,15-16 437,-29 52-390,2-1-568,-3 2 212,0 0 0,0-1 0,1 1-1,-1 0 1,0 0 0,0 0 0,0 0-1,0-1 1,0 1 0,1 0 0,-1 0-1,0 0 1,0 0 0,0 0 0,1 0 0,-1 0-1,0 0 1,0 0 0,0-1 0,1 1-1,-1 0 1,0 0 0,0 0 0,0 0-1,1 0 1,-1 0 0,0 0 0,0 0-1,1 0 1,-1 1 0,0-1 0,0 0-1,0 0 1,1 0 0,-1 0 0,4 2-8,1 1 1,-1-1 0,0 1 0,0 0-1,0 0 1,-1 0 0,1 1 0,-1-1-1,0 1 1,0 0 0,3 5 0,5 8 12,12 24 1,17 42-1,42 79-88,-76-152 36,24 45-545,-30-53 390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8:11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73 1376,'0'0'65,"-5"-16"1294,4 10-397,0 1 0,-1-1 0,1 0 1,-1 1-1,-1 0 0,1-1 0,-1 1 0,-5-8 7951,11 14-8924,-1-1 0,0 1-1,0 0 1,0 0 0,0 0 0,0 0-1,0 0 1,0 1 0,0-1-1,0 0 1,0 1 0,2 2 0,4 3 13,149 122 761,-109-86-390,50 59 0,-35-27-112,6 7-35,85 78-1,41 9 144,51 45 186,-80-62-366,-117-112-21,83 52-1,73 29 356,61 19-21,-216-116-731,-29-15 465,1-2 0,0 0-1,0-1 1,26 4 0,-27-7 76,-19-2 1140,-3-1-2151,0 0 627,-1 0 0,1 0 1,0 0-1,-1 0 0,1 0 0,0 1 0,0-1 0,-1 1 0,1-1 0,0 1 0,0-1 1,0 1-1,-1-1 0,1 1 0,0 0 0,0 0 0,0 0 0,0-1 0,-1 3 0,0 0-883,0 1 0,0-1 0,0 1 0,-3 7 0,0 1-3358,-3 3-2368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8:13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732 336 3224,'-2'-9'288,"-1"2"-304,1 3 624,1 0 0,-1 0 0,1 0 0,-2-8 0,2 9 326,1 0 1,-1 0 0,0 0-1,-1-1 1,1 1 0,0 0-1,-3-3 1,-15-21 3079,5 8-3508,5 8-455,0 0 0,-1 1 0,0 0 0,-1 0 1,0 1-1,-1 1 0,0 0 0,0 0 0,-1 1 1,0 1-1,0 0 0,-21-6 0,25 10-39,0 0-1,0 1 0,0 0 1,0 0-1,0 1 1,0 1-1,-1 0 1,1 0-1,0 0 0,0 1 1,1 1-1,-1-1 1,-11 6-1,-1 1 59,1 0-1,0 1 1,1 1-1,0 1 1,-26 22-1,26-17-28,2 0-1,-1 0 1,2 2-1,1 0 1,-16 24-1,17-19-80,3-9 46,2 1-1,0 1 0,0 0 0,-9 27 1,6-7 21,7-21-7,-1 0 0,2 0 0,0 0 1,-2 27-1,5-19 31,1 1 0,4 29 0,-2-41-17,1 0-1,0 0 1,1 0-1,0 0 1,10 19-1,-12-27-20,2 5 29,1-1 0,0 1 0,1-1 0,0 0-1,0 0 1,1-1 0,0 1 0,12 10 0,-11-13 37,0 0 0,0-1 0,1 0 0,-1 0 0,1-1 0,0 0 0,0-1-1,1 0 1,-1 0 0,1-1 0,16 2 0,-14-3-11,0-1 0,1-1 0,-1 0 0,0 0 0,0-1 0,0-1 0,0 0 0,0-1-1,11-5 1,15-8 160,0-2-1,-1-2 1,-1-1-1,-2-2 0,0-1 1,59-58-1,-66 52-186,0-1 0,24-41 0,-41 56 18,-1-1 1,-1 0 0,-1-1-1,-1 1 1,8-35-1,-11 40-27,0 0 10,-1-1 0,0 0 0,-1 0 0,-1 0 0,0 1 0,-4-27 0,0 15 84,-1 1 0,-17-46 0,18 60-91,-1 0 0,-1 0 0,0 1-1,0-1 1,-8-8 0,-4-5 20,12 15-66,0 0 0,0 1 0,-1 0-1,0 0 1,0 0 0,-1 1 0,1 0-1,-1 1 1,-1 0 0,1 0 0,-1 1 0,0 0-1,0 0 1,0 1 0,0 0 0,-1 1-1,1 0 1,-1 0 0,1 1 0,-1 0-1,0 1 1,0 0 0,1 1 0,-1 0 0,0 0-1,1 1 1,-1 0 0,1 1 0,0 0-1,-14 6 1,5 1-86,0 1 1,1 0-1,0 1 0,1 1 0,0 1 0,1 0 1,-17 21-1,14-13-1111,-20 34 0,-8 29-5369,20-28-91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8:1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1376,'0'0'16837,"1"2"-17041,4 7 122,-4-7 87,0 1 0,1-1-1,-1 0 1,0 1 0,0-1 0,0 0 0,-1 1 0,1-1 0,0 5-1,0 23 575,10 50 0,-8-62-329,3 37 312,-5-35-467,9 41 0,-5-37-62,3 34 0,0 4 25,-5-37-48,-1-1-1,-1 27 0,2 25-261,-2-72 201,-1 0 0,-1 0 0,1 1 0,-1-1 0,1 0 0,-3 6 0,-1 16-497,4-25 192,-2-1-556,1 0 754,0-1 0,0 1 0,0-1 1,-1 1-1,1-1 0,0 0 0,0 1 1,0-1-1,0 0 0,0 0 1,0 0-1,1 0 0,-1 0 0,-1-1 1,-6-13-5483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8:1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7 544 1376,'-1'-3'9,"0"0"0,0 1 1,0-1-1,0 0 0,1 0 0,-1 0 0,1 0 1,0 0-1,-1 0 0,1 0 0,1 0 0,-1 0 0,1-4 1,1-15 533,-2 21-503,0-11 4999,0 0 1,4-22-1,4 12-3648,-5 16-899,0 3-209,6 1-119,-1 1-54,-5 1-97,1-1-1,-1 1 1,1 0 0,0 1-1,-1-1 1,1 1 0,-1-1 0,1 1-1,-1 0 1,0 0 0,7 3-1,1 2 70,0 1-1,10 8 0,7 3 50,-21-13-123,8 3-25,-2 1-1,1 0 1,20 19-1,9 9 270,1-2 0,55 33 0,-89-61-258,8 5 48,1-1 0,34 16 1,-47-24-8,0-1 0,0 0 0,1 0 1,-1-1-1,0 1 0,1-1 0,-1-1 0,1 1 1,-1-1-1,1 0 0,-1-1 0,1 0 0,8-1 1,-14 1 46,1 0 1,-1 1 0,1-1 0,-1 0-1,1 0 1,-1 0 0,0 0-1,1 0 1,-1 0 0,0 0-1,0 0 1,0-1 0,0 1 0,0 0-1,0-1 1,0 1 0,0-1-1,-1 1 1,2-3 0,0-2 191,-1 0 1,1-1-1,0-9 1,-2 13-165,1-15 293,0-1 0,-2 1 1,-4-26-1,4 33-264,-25-148 772,-20-98-2002,32 183-629,8 51-4204,-1 6-1939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7:4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2246 66 456,'13'-17'2379,"-12"14"-1342,1 1 1,-1 0-1,1-1 1,0 1-1,0 0 0,0 0 1,3-3-1,-4 5-947,-1 0-1,1 0 1,-1-1-1,1 1 1,-1 0-1,1-1 1,-1 1-1,1 0 1,-1-1-1,0 1 1,1 0-1,-1-1 1,0 1-1,1-1 1,-1 1-1,0-1 1,1 1 0,-1-1-1,0 1 1,0-1-1,1 1 1,-1-1-1,0 1 1,0-1-1,0 1 1,0-1-1,0 1 1,0-1-1,0 1 1,0-1-1,0 1 1,0-1-1,0 0 1,0 1-1,0-1 1,-1 1-1,1-1 1,0 1-1,0-1 1,0 1-1,-1-1 1,1 1-1,-1-1 1,0 0-31,0 0 1,0 0-1,0 1 1,0-1-1,0 1 1,0-1-1,0 1 1,0-1-1,0 1 0,0-1 1,0 1-1,0 0 1,0 0-1,-1-1 1,1 1-1,0 0 1,0 0-1,0 0 1,-2 1-1,-6 2-46,0 0-1,1 1 0,0 0 1,0 0-1,0 1 1,0 0-1,1 0 0,-10 10 1,-2 0-3,-53 45-74,-10 7 56,-106 64 201,-58 44 391,103-71-203,-59 47 300,35-18-99,34-27-74,61-48 3,-109 67 0,133-96-417,-67 52 0,8-6-81,25-19-14,53-37 76,28-18 52,0-1-119,0 0 0,1 0 0,-1 1 0,0-1 0,1 0 0,-1 0 0,0 0-1,1 0 1,-1 0 0,0 0 0,1 0 0,-1 0 0,0 0 0,1 0 0,-2-1 0,1 1-2,-1 0 0,1-1-1,0 1 1,0 0 0,0 0-1,-1 0 1,1 0 0,0 0 0,0 1-1,-1-1 1,0 0 0,-15 8 5,11-6-11,0 1 0,0-1 0,0 2-1,-8 4 1,6 0-23,0 0 0,1 1 0,0-1 0,-10 19 0,-19 43-80,14-25 52,1-4-1,2 1 1,-20 63-1,33-81 17,0 0-1,2 0 0,1 0 0,-1 40 1,5-47 20,0 1-1,0-1 1,2 1 0,0-1 0,1 0 0,1 0 0,7 18-1,-7-25 3,-1-1-1,1 1 1,1-1-1,0-1 0,0 1 1,1-1-1,0 0 0,0 0 1,17 12-1,-19-16-4,0 0 0,1-1 1,0 0-1,0 0 0,0 0 0,0-1 0,1 0 0,-1 0 0,0 0 1,1-1-1,0 0 0,-1 0 0,1-1 0,-1 0 0,1 0 0,12-2 0,6-3 10,-1 0-1,29-11 0,-41 11 3,0 0 0,0-1-1,0 0 1,-1-1 0,20-16-1,-2-1 51,-2-2 0,-1 0-1,-1-2 1,28-40-1,-38 46-36,-2-1 1,0 0-1,-1-1 0,-2-1 0,0 0 0,11-47 0,-14 30 25,-1 1 0,-2-1 0,-2 0 0,-2 0 0,-10-80 0,6 98 21,0 1 0,-2-1 0,-1 1 0,0 1 0,-2-1 0,0 2 0,-15-25 0,19 38 2,-1-1 0,0 1-1,0 1 1,-1-1-1,0 1 1,0 0-1,-9-6 1,12 10-26,-1 0-1,1 0 1,0 0 0,-1 1-1,1 0 1,-1 0 0,0 0 0,0 0-1,1 1 1,-1 0 0,0 0-1,0 0 1,-1 1 0,1 0 0,-9 0-1,6 1-14,1 1-1,0 0 0,0 0 0,-1 1 1,1-1-1,1 2 0,-1-1 0,0 1 1,1 0-1,0 0 0,0 1 0,-8 7 1,8-6-262,0 1 0,0 0 0,1 0 1,-5 8-1,4-5-1123,1-1 0,1 1 0,-4 12 0,-3 16-5022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7:47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18 110 15176,'0'0'1146,"-2"-1"-774,0 0-304,1 0-62,1 1 0,-1 0-1,0-1 1,0 1-1,0-1 1,0 0 0,1 1-1,-1-1 1,0 1 0,1-1-1,-1 0 1,0 0 0,1 1-1,-1-1 1,1 0 0,-1 0-1,1 0 1,0 0 0,-1 1-1,1-3 1,-1 1 206,1-4 162,1 0 0,0 0-1,0 0 1,4-12 0,-1 3-137,-3 8-211,2 4 38,15-11-58,-14 8-19,-3 5 10,-1 1-1,0 0 1,1 0 0,-1-1-1,1 1 1,-1 0-1,1 0 1,-1 0 0,1 0-1,-1-1 1,1 1 0,-1 0-1,1 0 1,-1 0-1,0 0 1,1 0 0,-1 0-1,1 0 1,-1 0-1,1 1 1,-1-1 0,1 0-1,0 0 1,10 4-36,3 7 49,0 1 1,-1 0-1,-1 0 0,22 29 0,-19-24 88,15 24 42,-1 1-1,-2 1 0,27 60 1,44 111-35,36 67 36,37 9 139,-129-227-281,2-2 0,76 80-1,-100-122 34,33 28 0,-31-29-12,-17-14-3,0 1 0,1-1 1,0 0-1,-1 0 0,2 0 0,9 4 2718,-26-20-1483,3 6-1192,1 0 0,-1 0 0,-1 0 0,1 1 0,-1 0 0,0 1 0,0 0 0,0 0 0,-13-4 0,5 3-86,-1 0 0,-32-4 0,43 8-5,-1 1-1,0 0 1,1 1 0,-1-1-1,1 1 1,-13 4-1,-36 15-110,47-17 123,0 0 1,1 1 0,-1 0-1,1 1 1,0-1 0,1 1-1,-1 1 1,1-1 0,0 1-1,0 0 1,0 0 0,1 1-1,0 0 1,0 0 0,-4 10-1,3-5-1,2 1-1,-1-1 1,1 1-1,1 0 1,0 0 0,1 1-1,1-1 1,0 0-1,0 1 1,2-1-1,1 18 1,0-19-10,0-1 1,1 0-1,0 1 0,0-1 1,1-1-1,1 1 1,0 0-1,0-1 0,1 0 1,0-1-1,1 1 1,0-1-1,1 0 0,0-1 1,17 15-1,-8-10-66,0 0 0,0-2 0,2 0 0,-1 0 0,1-2-1,1-1 1,35 11 0,-30-12-20,0-1-1,0-1 1,47 2 0,-61-7 107,0 0 0,0-1 0,0 0 1,0-1-1,0 0 0,-1 0 0,1-1 1,-1-1-1,1 0 0,-1 0 0,14-10 1,-16 8 45,-1 0-1,0-1 1,-1-1 0,1 1 0,-2-1 0,1 0 0,-1 0 0,7-13-1,-6 9 26,-3 6-15,0 0 1,-1 0-1,1 0 0,-2-1 1,1 1-1,-1-1 0,0 1 1,0-1-1,-1 1 0,0-1 0,0 0 1,0 1-1,-1-1 0,-2-9 1,-1 1 120,0-1 0,-1 1 0,-1 0 0,-13-26 1,-5-1-79,-2 1 1,-1 1 0,-36-39-1,39 50-113,-1 2 0,-1 0 0,-58-45 0,54 51-36,0 2 0,-51-24 0,70 38-1,-1 0 1,1 1-1,-1 0 0,0 1 1,0 0-1,-1 1 1,1 1-1,0 0 1,-1 0-1,1 1 1,-15 2-1,24-1 60,0 0-1,0 0 0,0 0 1,0 0-1,0 0 1,1 0-1,-1 1 0,0-1 1,1 1-1,-1 0 1,1 0-1,0 0 0,0 0 1,0 0-1,0 0 1,-2 3-1,0 0-290,1 1 1,0-1-1,0 1 1,1-1-1,0 1 1,-3 10-1,-3 15-1993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7:48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828 153 3224,'5'-5'102,"-2"2"-71,1-1 0,-1 1 0,0-1 0,0 0 0,3-6 0,37-60 6451,-7 20 347,-41 59-6413,-57 133 19,15-39-26,-149 317 999,64-146-877,85-164-428,-17 36 11,27-70-67,-63 118 218,43-95-21,-73 173 0,125-261-232,0-3 2584,5-22-1920,0 12-312,-1 1-290,0 1-78,1-1 0,0 1 1,0 0-1,0 0 0,-1-1 1,1 1-1,0 0 1,0 0-1,-1 0 0,1 0 1,0-1-1,0 1 0,-1 0 1,1 0-1,0 0 1,0 0-1,-1 0 0,1 0 1,0 0-1,-1 0 0,1 0 1,0 0-1,0 0 1,-1 0-1,1 0 0,0 0 1,-1 0-1,1 0 0,0 0 1,-1 0-1,1 0 1,0 0-1,0 1 0,-1-1 1,-9 12-82,6-6 48,1 1 1,0 0 0,0 0-1,0 1 1,1-1 0,0 1-1,0-1 1,1 1 0,0-1-1,0 1 1,1 10 0,1 5-22,1 0 0,7 35 0,-4-40 56,0-1-1,0 1 0,2-1 1,0-1-1,1 0 0,1 0 1,0 0-1,1-1 0,1 0 1,0-1-1,1-1 0,1 1 1,0-2-1,0 0 0,24 16 1,-23-20 8,1 0 1,1-1 0,26 8-1,-34-12-26,1-1 1,0 0-1,0 0 0,0-1 0,0-1 0,0 1 0,-1-2 0,1 1 0,0-1 1,0 0-1,0-1 0,0 0 0,10-4 0,-5 1-15,0-2 1,0 1-1,0-2 0,-1 1 0,0-2 1,21-17-1,-27 19 80,1 0 0,-1-1 0,-1 0 1,0 0-1,0 0 0,0-1 0,-1 0 0,0 0 1,6-16-1,-7 11-8,1-1 0,-2 0 1,0-1-1,-1 1 1,1-27-1,-4 1-78,-3 1 1,-1-1-1,-19-74 0,12 70 35,-2 0-1,-25-54 0,26 71 42,-1 2 0,-1-1-1,-1 2 1,-32-37 0,41 54-17,0 0 0,-1 1 0,0 0 0,0 1 0,-1 0 0,0 0 0,0 1 1,0 0-1,-13-5 0,19 9 2,-1-1 1,0 1-1,0 0 1,0 0 0,-1 0-1,1 1 1,0-1-1,0 1 1,0 0-1,-1 0 1,1 1 0,0-1-1,0 1 1,0 0-1,0 0 1,0 0-1,0 0 1,0 1 0,0 0-1,1 0 1,-1 0-1,0 0 1,1 1-1,0-1 1,-4 4 0,3-2-153,0 0 0,1 1 0,0-1 0,0 1 0,0-1 1,0 1-1,1 0 0,0 0 0,0 0 0,0 0 0,0 1 1,1-1-1,-1 11 0,1-7-516,1 0 1,0-1-1,1 1 1,0 0-1,0 0 0,1 0 1,5 15-1,5 1-1302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7:49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10 456,'-8'-10'13564,"21"14"-5190,-8-2-12034,5 2 3626,0 1-1,-1 0 1,1 1 0,-1 0 0,-1 0-1,1 1 1,-1 0 0,0 0-1,10 14 1,7 10-9,27 45 1,-16-21 94,226 298 456,-154-210-336,27 55-62,-11-14 15,135 132-31,-125-183-79,-26-29 402,-96-92-433,1 0 0,0-1 0,1-1 0,25 16 0,-39-26 63,1 0-1,-1 0 1,0 0-1,0 1 0,0-1 1,0 0-1,1 0 1,-1 0-1,0 0 0,0 0 1,0 0-1,0 0 0,1 0 1,-1 0-1,0 1 1,0-1-1,0 0 0,1 0 1,-1 0-1,0 0 1,0 0-1,0 0 0,1 0 1,-1 0-1,0 0 1,0-1-1,0 1 0,1 0 1,-1 0-1,0 0 0,0 0 1,0 0-1,1 0 1,-1 0-1,0 0 0,0 0 1,0-1-1,0 1 1,0 0-1,1 0 0,-1 0 1,0 0-1,0-1 1,0 1-1,0 0 0,-1-13 650,-10-16-170,5 16-312,-2-1-1,0 1 1,0 0-1,-17-19 1,20 26-215,-1 0 0,0 0 1,-1 0-1,1 1 0,-1-1 0,0 2 1,0-1-1,-1 1 0,-14-6 0,19 9-2,-14-5 10,-35-7 1,45 12-24,0 0 1,0 1 0,0 0-1,0 0 1,0 0 0,0 1-1,0 0 1,-9 4 0,8-4-32,0 2 1,1-1 0,0 1-1,-1 0 1,1 1 0,1-1 0,-1 1-1,0 1 1,1-1 0,0 1-1,0 0 1,0 1 0,1 0-1,0-1 1,0 2 0,0-1 0,-4 8-1,2 0 15,1 1 0,0 0 0,1 0 0,0 0 0,1 1 0,1 0-1,1-1 1,0 1 0,1 0 0,0 0 0,2 0 0,0 0 0,0 0 0,2 0-1,0 0 1,0-1 0,2 1 0,0-1 0,1 0 0,0-1 0,10 16 0,-3-8 23,0-1 1,2-1-1,0-1 1,2 0-1,0-1 0,1-1 1,0 0-1,1-1 1,29 17-1,-26-19-65,0-1 0,1-1 0,0-1 0,1-1-1,41 11 1,-55-19 43,1 0 0,-1 0 0,1-1 0,-1 0 0,1-1 0,0 0 0,-1-1 0,1 0 0,-1-1 0,1 0-1,-1 0 1,0-1 0,0-1 0,0 0 0,0 0 0,14-9 0,-13 6 72,-1 0-1,0-1 1,0 0-1,-1-1 1,0 0-1,-1 0 1,0-1 0,0 0-1,-1-1 1,11-21-1,-12 19 37,-1-1-1,0 1 1,-1-1 0,-1 0-1,0 0 1,-1-1-1,0 1 1,-1 0-1,-1-21 1,-3-2 30,-2 2 0,-1-1 1,-2 0-1,-19-54 0,-68-130 266,80 187-378,-2 2-1,-1 0 1,-2 1-1,0 1 1,-37-39-1,45 56-56,0 0 0,-1 1 0,0 1 0,0 0 0,-2 0 0,1 1 0,-1 1 0,0 1 0,-1 0 0,1 1 0,-1 1 0,-1 0 0,-28-4 0,-15 5-1073,2 6-65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0:17:50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90 6448,'0'0'498,"0"-2"-327,1-11 3553,-3 20-2381,-2 23-1437,-2 8 580,-13 49 418,-12 110 0,7-31-659,18-132-192,1 0 1,0 56-1,5-88 478,4-34 852,5-86-240,-4 27-921,-3 33-195,0 17-27,-2 20 0,4-24 0,6-30-9,-7 40 29,2 0-1,1 0 0,2 1 0,12-34 0,-13 47 167,-7 17-143,1 1-1,0 0 1,0 0-1,0 0 1,1 0-1,-1 0 1,1 0-1,-1 0 1,1 1-1,0-1 1,3-3-1,-3 5-34,0 0-1,0-1 0,0 1 1,0 0-1,1 0 1,-1 0-1,0 0 1,1 1-1,-1-1 1,0 1-1,1-1 1,-1 1-1,1 0 0,-1 0 1,0 0-1,1 0 1,-1 0-1,1 1 1,4 0-1,3 2-72,0 1 0,-1 0 0,13 6-1,-21-10 67,22 14-17,0 2 0,-1 0 0,32 30 0,29 38 16,-48-47 0,-16-16-2,-1 1 0,-1 1 0,17 29 0,35 78-1174,-66-124 838,-1 1 0,0-1-1,0 1 1,-1-1 0,0 1-1,0 0 1,0 0 0,-1 0-1,0 0 1,0-1-1,-1 1 1,0 0 0,-2 7-1,-4 9-1211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4F0FEBC8-4284-4140-BAA5-7A79553146A8}" type="datetime8">
              <a:rPr lang="en-US"/>
              <a:pPr>
                <a:defRPr/>
              </a:pPr>
              <a:t>3/18/2024 8:32 PM</a:t>
            </a:fld>
            <a:endParaRPr lang="en-US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7D9B805-0A12-48F3-8EF5-E34BE96FB8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18365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6929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867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803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694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01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023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224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613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00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58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926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36.png"/><Relationship Id="rId42" Type="http://schemas.openxmlformats.org/officeDocument/2006/relationships/customXml" Target="../ink/ink21.xml"/><Relationship Id="rId47" Type="http://schemas.openxmlformats.org/officeDocument/2006/relationships/image" Target="../media/image49.png"/><Relationship Id="rId63" Type="http://schemas.openxmlformats.org/officeDocument/2006/relationships/image" Target="../media/image57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70.png"/><Relationship Id="rId16" Type="http://schemas.openxmlformats.org/officeDocument/2006/relationships/customXml" Target="../ink/ink8.xml"/><Relationship Id="rId11" Type="http://schemas.openxmlformats.org/officeDocument/2006/relationships/image" Target="../media/image31.png"/><Relationship Id="rId32" Type="http://schemas.openxmlformats.org/officeDocument/2006/relationships/customXml" Target="../ink/ink16.xml"/><Relationship Id="rId37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65.png"/><Relationship Id="rId5" Type="http://schemas.openxmlformats.org/officeDocument/2006/relationships/image" Target="../media/image28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39.png"/><Relationship Id="rId30" Type="http://schemas.openxmlformats.org/officeDocument/2006/relationships/customXml" Target="../ink/ink15.xml"/><Relationship Id="rId35" Type="http://schemas.openxmlformats.org/officeDocument/2006/relationships/image" Target="../media/image43.png"/><Relationship Id="rId43" Type="http://schemas.openxmlformats.org/officeDocument/2006/relationships/image" Target="../media/image47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60.png"/><Relationship Id="rId77" Type="http://schemas.openxmlformats.org/officeDocument/2006/relationships/image" Target="../media/image64.png"/><Relationship Id="rId8" Type="http://schemas.openxmlformats.org/officeDocument/2006/relationships/customXml" Target="../ink/ink4.xml"/><Relationship Id="rId51" Type="http://schemas.openxmlformats.org/officeDocument/2006/relationships/image" Target="../media/image51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68.png"/><Relationship Id="rId3" Type="http://schemas.openxmlformats.org/officeDocument/2006/relationships/image" Target="../media/image27.png"/><Relationship Id="rId12" Type="http://schemas.openxmlformats.org/officeDocument/2006/relationships/customXml" Target="../ink/ink6.xm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33" Type="http://schemas.openxmlformats.org/officeDocument/2006/relationships/image" Target="../media/image42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55.png"/><Relationship Id="rId67" Type="http://schemas.openxmlformats.org/officeDocument/2006/relationships/image" Target="../media/image59.png"/><Relationship Id="rId20" Type="http://schemas.openxmlformats.org/officeDocument/2006/relationships/customXml" Target="../ink/ink10.xml"/><Relationship Id="rId41" Type="http://schemas.openxmlformats.org/officeDocument/2006/relationships/image" Target="../media/image46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63.png"/><Relationship Id="rId83" Type="http://schemas.openxmlformats.org/officeDocument/2006/relationships/image" Target="../media/image67.png"/><Relationship Id="rId88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50.png"/><Relationship Id="rId57" Type="http://schemas.openxmlformats.org/officeDocument/2006/relationships/image" Target="../media/image54.png"/><Relationship Id="rId10" Type="http://schemas.openxmlformats.org/officeDocument/2006/relationships/customXml" Target="../ink/ink5.xml"/><Relationship Id="rId31" Type="http://schemas.openxmlformats.org/officeDocument/2006/relationships/image" Target="../media/image41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58.png"/><Relationship Id="rId73" Type="http://schemas.openxmlformats.org/officeDocument/2006/relationships/image" Target="../media/image62.png"/><Relationship Id="rId78" Type="http://schemas.openxmlformats.org/officeDocument/2006/relationships/customXml" Target="../ink/ink39.xml"/><Relationship Id="rId81" Type="http://schemas.openxmlformats.org/officeDocument/2006/relationships/image" Target="../media/image66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30.png"/><Relationship Id="rId13" Type="http://schemas.openxmlformats.org/officeDocument/2006/relationships/image" Target="../media/image32.png"/><Relationship Id="rId18" Type="http://schemas.openxmlformats.org/officeDocument/2006/relationships/customXml" Target="../ink/ink9.xml"/><Relationship Id="rId39" Type="http://schemas.openxmlformats.org/officeDocument/2006/relationships/image" Target="../media/image45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53.png"/><Relationship Id="rId76" Type="http://schemas.openxmlformats.org/officeDocument/2006/relationships/customXml" Target="../ink/ink38.xml"/><Relationship Id="rId7" Type="http://schemas.openxmlformats.org/officeDocument/2006/relationships/image" Target="../media/image29.png"/><Relationship Id="rId71" Type="http://schemas.openxmlformats.org/officeDocument/2006/relationships/image" Target="../media/image61.png"/><Relationship Id="rId2" Type="http://schemas.openxmlformats.org/officeDocument/2006/relationships/customXml" Target="../ink/ink1.xml"/><Relationship Id="rId29" Type="http://schemas.openxmlformats.org/officeDocument/2006/relationships/image" Target="../media/image40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48.png"/><Relationship Id="rId66" Type="http://schemas.openxmlformats.org/officeDocument/2006/relationships/customXml" Target="../ink/ink33.xml"/><Relationship Id="rId87" Type="http://schemas.openxmlformats.org/officeDocument/2006/relationships/image" Target="../media/image69.png"/><Relationship Id="rId61" Type="http://schemas.openxmlformats.org/officeDocument/2006/relationships/image" Target="../media/image56.png"/><Relationship Id="rId82" Type="http://schemas.openxmlformats.org/officeDocument/2006/relationships/customXml" Target="../ink/ink41.xml"/><Relationship Id="rId1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>
                <a:effectLst>
                  <a:outerShdw blurRad="38100" dist="38100" dir="2700000" algn="tl">
                    <a:srgbClr val="C0C0C0"/>
                  </a:outerShdw>
                </a:effectLst>
              </a:rPr>
              <a:t>Algorithms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781300"/>
            <a:ext cx="7315200" cy="202882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Graph Searching Techniques</a:t>
            </a:r>
          </a:p>
          <a:p>
            <a:pPr eaLnBrk="1" hangingPunct="1">
              <a:defRPr/>
            </a:pPr>
            <a:r>
              <a:rPr lang="en-US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Search: Example</a:t>
            </a:r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0259" name="AutoShape 19"/>
          <p:cNvCxnSpPr>
            <a:cxnSpLocks noChangeShapeType="1"/>
            <a:stCxn id="10244" idx="0"/>
            <a:endCxn id="10243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20"/>
          <p:cNvCxnSpPr>
            <a:cxnSpLocks noChangeShapeType="1"/>
            <a:stCxn id="10243" idx="6"/>
            <a:endCxn id="10245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21"/>
          <p:cNvCxnSpPr>
            <a:cxnSpLocks noChangeShapeType="1"/>
            <a:stCxn id="10245" idx="4"/>
            <a:endCxn id="10246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AutoShape 22"/>
          <p:cNvCxnSpPr>
            <a:cxnSpLocks noChangeShapeType="1"/>
            <a:stCxn id="10246" idx="7"/>
            <a:endCxn id="10247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AutoShape 23"/>
          <p:cNvCxnSpPr>
            <a:cxnSpLocks noChangeShapeType="1"/>
            <a:stCxn id="10246" idx="6"/>
            <a:endCxn id="10248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24"/>
          <p:cNvCxnSpPr>
            <a:cxnSpLocks noChangeShapeType="1"/>
            <a:stCxn id="10248" idx="0"/>
            <a:endCxn id="10247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AutoShape 25"/>
          <p:cNvCxnSpPr>
            <a:cxnSpLocks noChangeShapeType="1"/>
            <a:stCxn id="10247" idx="6"/>
            <a:endCxn id="10249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AutoShape 26"/>
          <p:cNvCxnSpPr>
            <a:cxnSpLocks noChangeShapeType="1"/>
            <a:stCxn id="10248" idx="6"/>
            <a:endCxn id="10250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7" name="AutoShape 27"/>
          <p:cNvCxnSpPr>
            <a:cxnSpLocks noChangeShapeType="1"/>
            <a:stCxn id="10250" idx="0"/>
            <a:endCxn id="10249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Search: Example</a:t>
            </a: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1283" name="AutoShape 19"/>
          <p:cNvCxnSpPr>
            <a:cxnSpLocks noChangeShapeType="1"/>
            <a:stCxn id="11268" idx="0"/>
            <a:endCxn id="1126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AutoShape 20"/>
          <p:cNvCxnSpPr>
            <a:cxnSpLocks noChangeShapeType="1"/>
            <a:stCxn id="11267" idx="6"/>
            <a:endCxn id="1126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AutoShape 21"/>
          <p:cNvCxnSpPr>
            <a:cxnSpLocks noChangeShapeType="1"/>
            <a:stCxn id="11269" idx="4"/>
            <a:endCxn id="1127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22"/>
          <p:cNvCxnSpPr>
            <a:cxnSpLocks noChangeShapeType="1"/>
            <a:stCxn id="11270" idx="7"/>
            <a:endCxn id="1127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7" name="AutoShape 23"/>
          <p:cNvCxnSpPr>
            <a:cxnSpLocks noChangeShapeType="1"/>
            <a:stCxn id="11270" idx="6"/>
            <a:endCxn id="1127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8" name="AutoShape 24"/>
          <p:cNvCxnSpPr>
            <a:cxnSpLocks noChangeShapeType="1"/>
            <a:stCxn id="11272" idx="0"/>
            <a:endCxn id="1127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9" name="AutoShape 25"/>
          <p:cNvCxnSpPr>
            <a:cxnSpLocks noChangeShapeType="1"/>
            <a:stCxn id="11271" idx="6"/>
            <a:endCxn id="1127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0" name="AutoShape 26"/>
          <p:cNvCxnSpPr>
            <a:cxnSpLocks noChangeShapeType="1"/>
            <a:stCxn id="11272" idx="6"/>
            <a:endCxn id="1127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1" name="AutoShape 27"/>
          <p:cNvCxnSpPr>
            <a:cxnSpLocks noChangeShapeType="1"/>
            <a:stCxn id="11274" idx="0"/>
            <a:endCxn id="1127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v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Search: Example</a:t>
            </a:r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2307" name="AutoShape 19"/>
          <p:cNvCxnSpPr>
            <a:cxnSpLocks noChangeShapeType="1"/>
            <a:stCxn id="12292" idx="0"/>
            <a:endCxn id="12291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8" name="AutoShape 20"/>
          <p:cNvCxnSpPr>
            <a:cxnSpLocks noChangeShapeType="1"/>
            <a:stCxn id="12291" idx="6"/>
            <a:endCxn id="12293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9" name="AutoShape 21"/>
          <p:cNvCxnSpPr>
            <a:cxnSpLocks noChangeShapeType="1"/>
            <a:stCxn id="12293" idx="4"/>
            <a:endCxn id="12294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AutoShape 22"/>
          <p:cNvCxnSpPr>
            <a:cxnSpLocks noChangeShapeType="1"/>
            <a:stCxn id="12294" idx="7"/>
            <a:endCxn id="12295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AutoShape 23"/>
          <p:cNvCxnSpPr>
            <a:cxnSpLocks noChangeShapeType="1"/>
            <a:stCxn id="12294" idx="6"/>
            <a:endCxn id="12296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AutoShape 24"/>
          <p:cNvCxnSpPr>
            <a:cxnSpLocks noChangeShapeType="1"/>
            <a:stCxn id="12296" idx="0"/>
            <a:endCxn id="12295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3" name="AutoShape 25"/>
          <p:cNvCxnSpPr>
            <a:cxnSpLocks noChangeShapeType="1"/>
            <a:stCxn id="12295" idx="6"/>
            <a:endCxn id="12297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4" name="AutoShape 26"/>
          <p:cNvCxnSpPr>
            <a:cxnSpLocks noChangeShapeType="1"/>
            <a:stCxn id="12296" idx="6"/>
            <a:endCxn id="12298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5" name="AutoShape 27"/>
          <p:cNvCxnSpPr>
            <a:cxnSpLocks noChangeShapeType="1"/>
            <a:stCxn id="12298" idx="0"/>
            <a:endCxn id="12297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u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Search: Example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3331" name="AutoShape 19"/>
          <p:cNvCxnSpPr>
            <a:cxnSpLocks noChangeShapeType="1"/>
            <a:stCxn id="13316" idx="0"/>
            <a:endCxn id="13315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20"/>
          <p:cNvCxnSpPr>
            <a:cxnSpLocks noChangeShapeType="1"/>
            <a:stCxn id="13315" idx="6"/>
            <a:endCxn id="1331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AutoShape 21"/>
          <p:cNvCxnSpPr>
            <a:cxnSpLocks noChangeShapeType="1"/>
            <a:stCxn id="13317" idx="4"/>
            <a:endCxn id="1331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AutoShape 22"/>
          <p:cNvCxnSpPr>
            <a:cxnSpLocks noChangeShapeType="1"/>
            <a:stCxn id="13318" idx="7"/>
            <a:endCxn id="13319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23"/>
          <p:cNvCxnSpPr>
            <a:cxnSpLocks noChangeShapeType="1"/>
            <a:stCxn id="13318" idx="6"/>
            <a:endCxn id="13320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AutoShape 24"/>
          <p:cNvCxnSpPr>
            <a:cxnSpLocks noChangeShapeType="1"/>
            <a:stCxn id="13320" idx="0"/>
            <a:endCxn id="1331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7" name="AutoShape 25"/>
          <p:cNvCxnSpPr>
            <a:cxnSpLocks noChangeShapeType="1"/>
            <a:stCxn id="13319" idx="6"/>
            <a:endCxn id="1332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8" name="AutoShape 26"/>
          <p:cNvCxnSpPr>
            <a:cxnSpLocks noChangeShapeType="1"/>
            <a:stCxn id="13320" idx="6"/>
            <a:endCxn id="1332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9" name="AutoShape 27"/>
          <p:cNvCxnSpPr>
            <a:cxnSpLocks noChangeShapeType="1"/>
            <a:stCxn id="13322" idx="0"/>
            <a:endCxn id="1332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Search: Example</a:t>
            </a:r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4355" name="AutoShape 19"/>
          <p:cNvCxnSpPr>
            <a:cxnSpLocks noChangeShapeType="1"/>
            <a:stCxn id="14340" idx="0"/>
            <a:endCxn id="14339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20"/>
          <p:cNvCxnSpPr>
            <a:cxnSpLocks noChangeShapeType="1"/>
            <a:stCxn id="14339" idx="6"/>
            <a:endCxn id="1434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AutoShape 21"/>
          <p:cNvCxnSpPr>
            <a:cxnSpLocks noChangeShapeType="1"/>
            <a:stCxn id="14341" idx="4"/>
            <a:endCxn id="1434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22"/>
          <p:cNvCxnSpPr>
            <a:cxnSpLocks noChangeShapeType="1"/>
            <a:stCxn id="14342" idx="7"/>
            <a:endCxn id="14343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23"/>
          <p:cNvCxnSpPr>
            <a:cxnSpLocks noChangeShapeType="1"/>
            <a:stCxn id="14342" idx="6"/>
            <a:endCxn id="14344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AutoShape 24"/>
          <p:cNvCxnSpPr>
            <a:cxnSpLocks noChangeShapeType="1"/>
            <a:stCxn id="14344" idx="0"/>
            <a:endCxn id="14343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1" name="AutoShape 25"/>
          <p:cNvCxnSpPr>
            <a:cxnSpLocks noChangeShapeType="1"/>
            <a:stCxn id="14343" idx="6"/>
            <a:endCxn id="14345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2" name="AutoShape 26"/>
          <p:cNvCxnSpPr>
            <a:cxnSpLocks noChangeShapeType="1"/>
            <a:stCxn id="14344" idx="6"/>
            <a:endCxn id="1434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3" name="AutoShape 27"/>
          <p:cNvCxnSpPr>
            <a:cxnSpLocks noChangeShapeType="1"/>
            <a:stCxn id="14346" idx="0"/>
            <a:endCxn id="1434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Search: Example</a:t>
            </a: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5379" name="AutoShape 19"/>
          <p:cNvCxnSpPr>
            <a:cxnSpLocks noChangeShapeType="1"/>
            <a:stCxn id="15364" idx="0"/>
            <a:endCxn id="15363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20"/>
          <p:cNvCxnSpPr>
            <a:cxnSpLocks noChangeShapeType="1"/>
            <a:stCxn id="15363" idx="6"/>
            <a:endCxn id="15365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21"/>
          <p:cNvCxnSpPr>
            <a:cxnSpLocks noChangeShapeType="1"/>
            <a:stCxn id="15365" idx="4"/>
            <a:endCxn id="15366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22"/>
          <p:cNvCxnSpPr>
            <a:cxnSpLocks noChangeShapeType="1"/>
            <a:stCxn id="15366" idx="7"/>
            <a:endCxn id="15367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AutoShape 23"/>
          <p:cNvCxnSpPr>
            <a:cxnSpLocks noChangeShapeType="1"/>
            <a:stCxn id="15366" idx="6"/>
            <a:endCxn id="15368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4" name="AutoShape 24"/>
          <p:cNvCxnSpPr>
            <a:cxnSpLocks noChangeShapeType="1"/>
            <a:stCxn id="15368" idx="0"/>
            <a:endCxn id="15367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5" name="AutoShape 25"/>
          <p:cNvCxnSpPr>
            <a:cxnSpLocks noChangeShapeType="1"/>
            <a:stCxn id="15367" idx="6"/>
            <a:endCxn id="15369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6" name="AutoShape 26"/>
          <p:cNvCxnSpPr>
            <a:cxnSpLocks noChangeShapeType="1"/>
            <a:stCxn id="15368" idx="6"/>
            <a:endCxn id="15370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7" name="AutoShape 27"/>
          <p:cNvCxnSpPr>
            <a:cxnSpLocks noChangeShapeType="1"/>
            <a:stCxn id="15370" idx="0"/>
            <a:endCxn id="15369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Search: Example</a:t>
            </a:r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6403" name="AutoShape 19"/>
          <p:cNvCxnSpPr>
            <a:cxnSpLocks noChangeShapeType="1"/>
            <a:stCxn id="16388" idx="0"/>
            <a:endCxn id="1638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AutoShape 20"/>
          <p:cNvCxnSpPr>
            <a:cxnSpLocks noChangeShapeType="1"/>
            <a:stCxn id="16387" idx="6"/>
            <a:endCxn id="1638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AutoShape 21"/>
          <p:cNvCxnSpPr>
            <a:cxnSpLocks noChangeShapeType="1"/>
            <a:stCxn id="16389" idx="4"/>
            <a:endCxn id="1639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AutoShape 22"/>
          <p:cNvCxnSpPr>
            <a:cxnSpLocks noChangeShapeType="1"/>
            <a:stCxn id="16390" idx="7"/>
            <a:endCxn id="1639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AutoShape 23"/>
          <p:cNvCxnSpPr>
            <a:cxnSpLocks noChangeShapeType="1"/>
            <a:stCxn id="16390" idx="6"/>
            <a:endCxn id="1639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8" name="AutoShape 24"/>
          <p:cNvCxnSpPr>
            <a:cxnSpLocks noChangeShapeType="1"/>
            <a:stCxn id="16392" idx="0"/>
            <a:endCxn id="1639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AutoShape 25"/>
          <p:cNvCxnSpPr>
            <a:cxnSpLocks noChangeShapeType="1"/>
            <a:stCxn id="16391" idx="6"/>
            <a:endCxn id="1639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AutoShape 26"/>
          <p:cNvCxnSpPr>
            <a:cxnSpLocks noChangeShapeType="1"/>
            <a:stCxn id="16392" idx="6"/>
            <a:endCxn id="1639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AutoShape 27"/>
          <p:cNvCxnSpPr>
            <a:cxnSpLocks noChangeShapeType="1"/>
            <a:stCxn id="16394" idx="0"/>
            <a:endCxn id="1639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Ø</a:t>
            </a:r>
            <a:endParaRPr lang="en-US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7968"/>
            <a:ext cx="8229600" cy="4635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BFS - A Graphical Representation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7411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69581"/>
            <a:ext cx="7620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55581"/>
            <a:ext cx="3733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007981"/>
            <a:ext cx="411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 Box 33"/>
          <p:cNvSpPr txBox="1">
            <a:spLocks noChangeArrowheads="1"/>
          </p:cNvSpPr>
          <p:nvPr/>
        </p:nvSpPr>
        <p:spPr bwMode="auto">
          <a:xfrm>
            <a:off x="8388350" y="4388981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b="1" i="1">
                <a:latin typeface="Times" panose="02020603050405020304" pitchFamily="18" charset="0"/>
              </a:rPr>
              <a:t>d)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7415" name="Text Box 34"/>
          <p:cNvSpPr txBox="1">
            <a:spLocks noChangeArrowheads="1"/>
          </p:cNvSpPr>
          <p:nvPr/>
        </p:nvSpPr>
        <p:spPr bwMode="auto">
          <a:xfrm>
            <a:off x="304800" y="4312781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b="1" i="1">
                <a:latin typeface="Times" panose="02020603050405020304" pitchFamily="18" charset="0"/>
              </a:rPr>
              <a:t>c)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7416" name="Text Box 35"/>
          <p:cNvSpPr txBox="1">
            <a:spLocks noChangeArrowheads="1"/>
          </p:cNvSpPr>
          <p:nvPr/>
        </p:nvSpPr>
        <p:spPr bwMode="auto">
          <a:xfrm>
            <a:off x="8229600" y="2255381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b="1" i="1">
                <a:latin typeface="Times" panose="02020603050405020304" pitchFamily="18" charset="0"/>
              </a:rPr>
              <a:t>b)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7417" name="Text Box 36"/>
          <p:cNvSpPr txBox="1">
            <a:spLocks noChangeArrowheads="1"/>
          </p:cNvSpPr>
          <p:nvPr/>
        </p:nvSpPr>
        <p:spPr bwMode="auto">
          <a:xfrm>
            <a:off x="290513" y="2255381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b="1" i="1">
                <a:latin typeface="Times" panose="02020603050405020304" pitchFamily="18" charset="0"/>
              </a:rPr>
              <a:t>a</a:t>
            </a:r>
            <a:r>
              <a:rPr lang="en-US" altLang="en-US">
                <a:latin typeface="Times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BFS - A Graphical Representation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84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2209800"/>
            <a:ext cx="4114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286000"/>
            <a:ext cx="40259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13"/>
          <p:cNvSpPr txBox="1">
            <a:spLocks noChangeArrowheads="1"/>
          </p:cNvSpPr>
          <p:nvPr/>
        </p:nvSpPr>
        <p:spPr bwMode="auto">
          <a:xfrm>
            <a:off x="303213" y="18923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b="1" i="1">
                <a:latin typeface="Times" panose="02020603050405020304" pitchFamily="18" charset="0"/>
              </a:rPr>
              <a:t>e</a:t>
            </a:r>
            <a:r>
              <a:rPr lang="en-US" altLang="en-US">
                <a:latin typeface="Times" panose="02020603050405020304" pitchFamily="18" charset="0"/>
              </a:rPr>
              <a:t>)</a:t>
            </a:r>
          </a:p>
        </p:txBody>
      </p:sp>
      <p:sp>
        <p:nvSpPr>
          <p:cNvPr id="18438" name="Text Box 14"/>
          <p:cNvSpPr txBox="1">
            <a:spLocks noChangeArrowheads="1"/>
          </p:cNvSpPr>
          <p:nvPr/>
        </p:nvSpPr>
        <p:spPr bwMode="auto">
          <a:xfrm>
            <a:off x="4418013" y="1828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b="1" i="1">
                <a:latin typeface="Times" panose="02020603050405020304" pitchFamily="18" charset="0"/>
              </a:rPr>
              <a:t>f</a:t>
            </a:r>
            <a:r>
              <a:rPr lang="en-US" altLang="en-US">
                <a:latin typeface="Times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BFS: The Code Again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BFS(G, s)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    initialize vertices;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    Q = {s};		</a:t>
            </a:r>
            <a:endParaRPr lang="en-US" altLang="en-US" sz="1500" b="1" i="1" dirty="0">
              <a:latin typeface="Courier New" panose="02070309020205020404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    while (Q not empty) {   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        u = 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RemoveTop</a:t>
            </a:r>
            <a:r>
              <a:rPr lang="en-US" altLang="en-US" sz="1500" b="1" dirty="0">
                <a:latin typeface="Courier New" panose="02070309020205020404" pitchFamily="49" charset="0"/>
              </a:rPr>
              <a:t>(Q);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        for each v </a:t>
            </a:r>
            <a:r>
              <a:rPr lang="en-US" altLang="en-US" sz="1500" b="1" dirty="0">
                <a:latin typeface="Courier New" panose="02070309020205020404" pitchFamily="49" charset="0"/>
                <a:sym typeface="Symbol" panose="05050102010706020507" pitchFamily="18" charset="2"/>
              </a:rPr>
              <a:t> u-&gt;adj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if (v-&gt;color == WHITE)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v-&gt;color = GREY;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v-&gt;d = u-&gt;d + 1;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v-&gt;p = u;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Enqueue(Q, v);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u-&gt;color = BLACK;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  <a:sym typeface="Symbol" panose="05050102010706020507" pitchFamily="18" charset="2"/>
              </a:rPr>
              <a:t>    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508500" y="5334000"/>
            <a:ext cx="410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accent1"/>
                </a:solidFill>
                <a:latin typeface="Times New Roman" panose="02020603050405020304" pitchFamily="18" charset="0"/>
              </a:rPr>
              <a:t>What will be the running time?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62400" y="1268413"/>
            <a:ext cx="3995738" cy="457200"/>
            <a:chOff x="2496" y="1104"/>
            <a:chExt cx="2517" cy="288"/>
          </a:xfrm>
        </p:grpSpPr>
        <p:sp>
          <p:nvSpPr>
            <p:cNvPr id="19469" name="Text Box 6"/>
            <p:cNvSpPr txBox="1">
              <a:spLocks noChangeArrowheads="1"/>
            </p:cNvSpPr>
            <p:nvPr/>
          </p:nvSpPr>
          <p:spPr bwMode="auto">
            <a:xfrm>
              <a:off x="2888" y="1104"/>
              <a:ext cx="21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b="1" i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Touch every vertex: O(V)</a:t>
              </a:r>
            </a:p>
          </p:txBody>
        </p:sp>
        <p:sp>
          <p:nvSpPr>
            <p:cNvPr id="19470" name="Line 7"/>
            <p:cNvSpPr>
              <a:spLocks noChangeShapeType="1"/>
            </p:cNvSpPr>
            <p:nvPr/>
          </p:nvSpPr>
          <p:spPr bwMode="auto">
            <a:xfrm flipH="1">
              <a:off x="2496" y="1248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967163" y="2060577"/>
            <a:ext cx="4819650" cy="830263"/>
            <a:chOff x="2544" y="1772"/>
            <a:chExt cx="3036" cy="523"/>
          </a:xfrm>
        </p:grpSpPr>
        <p:sp>
          <p:nvSpPr>
            <p:cNvPr id="19467" name="Text Box 9"/>
            <p:cNvSpPr txBox="1">
              <a:spLocks noChangeArrowheads="1"/>
            </p:cNvSpPr>
            <p:nvPr/>
          </p:nvSpPr>
          <p:spPr bwMode="auto">
            <a:xfrm>
              <a:off x="3024" y="1772"/>
              <a:ext cx="255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b="1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u = every vertex, but only once</a:t>
              </a:r>
              <a:br>
                <a:rPr lang="en-US" altLang="en-US" b="1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</a:br>
              <a:r>
                <a:rPr lang="en-US" altLang="en-US" b="1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                                </a:t>
              </a:r>
            </a:p>
          </p:txBody>
        </p:sp>
        <p:sp>
          <p:nvSpPr>
            <p:cNvPr id="19468" name="Line 10"/>
            <p:cNvSpPr>
              <a:spLocks noChangeShapeType="1"/>
            </p:cNvSpPr>
            <p:nvPr/>
          </p:nvSpPr>
          <p:spPr bwMode="auto">
            <a:xfrm flipH="1">
              <a:off x="2544" y="1920"/>
              <a:ext cx="4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6270" name="Text Box 14"/>
          <p:cNvSpPr txBox="1">
            <a:spLocks noChangeArrowheads="1"/>
          </p:cNvSpPr>
          <p:nvPr/>
        </p:nvSpPr>
        <p:spPr bwMode="auto">
          <a:xfrm>
            <a:off x="4508500" y="5715000"/>
            <a:ext cx="383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>
                <a:latin typeface="Times New Roman" panose="02020603050405020304" pitchFamily="18" charset="0"/>
              </a:rPr>
              <a:t>Total running time: </a:t>
            </a:r>
            <a:r>
              <a:rPr lang="en-US" altLang="en-US" b="1" i="1">
                <a:latin typeface="Times New Roman" panose="02020603050405020304" pitchFamily="18" charset="0"/>
              </a:rPr>
              <a:t>O</a:t>
            </a:r>
            <a:r>
              <a:rPr lang="en-US" altLang="en-US" b="1">
                <a:latin typeface="Times New Roman" panose="02020603050405020304" pitchFamily="18" charset="0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</a:rPr>
              <a:t>V</a:t>
            </a:r>
            <a:r>
              <a:rPr lang="en-US" altLang="en-US" b="1">
                <a:latin typeface="Times New Roman" panose="02020603050405020304" pitchFamily="18" charset="0"/>
              </a:rPr>
              <a:t>+</a:t>
            </a:r>
            <a:r>
              <a:rPr lang="en-US" altLang="en-US" b="1" i="1">
                <a:latin typeface="Times New Roman" panose="02020603050405020304" pitchFamily="18" charset="0"/>
              </a:rPr>
              <a:t>E</a:t>
            </a:r>
            <a:r>
              <a:rPr lang="en-US" altLang="en-US" b="1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utoUpdateAnimBg="0"/>
      <p:bldP spid="9627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Graph Searching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2768600"/>
          </a:xfrm>
        </p:spPr>
        <p:txBody>
          <a:bodyPr/>
          <a:lstStyle/>
          <a:p>
            <a:pPr eaLnBrk="1" hangingPunct="1"/>
            <a:r>
              <a:rPr lang="en-US" altLang="en-US" sz="2200"/>
              <a:t>Given: a graph G = (V, E), directed or undirected</a:t>
            </a:r>
          </a:p>
          <a:p>
            <a:pPr eaLnBrk="1" hangingPunct="1"/>
            <a:r>
              <a:rPr lang="en-US" altLang="en-US" sz="2200"/>
              <a:t>Goal: methodically explore every vertex and every edge</a:t>
            </a:r>
          </a:p>
          <a:p>
            <a:pPr eaLnBrk="1" hangingPunct="1"/>
            <a:r>
              <a:rPr lang="en-US" altLang="en-US" sz="2200"/>
              <a:t>Ultimately: build a tree on the graph</a:t>
            </a:r>
          </a:p>
          <a:p>
            <a:pPr lvl="1" eaLnBrk="1" hangingPunct="1"/>
            <a:r>
              <a:rPr lang="en-US" altLang="en-US" sz="2200"/>
              <a:t>Pick a vertex as the root</a:t>
            </a:r>
          </a:p>
          <a:p>
            <a:pPr lvl="1" eaLnBrk="1" hangingPunct="1"/>
            <a:r>
              <a:rPr lang="en-US" altLang="en-US" sz="2200"/>
              <a:t>Choose certain edges to produce a tree</a:t>
            </a:r>
          </a:p>
          <a:p>
            <a:pPr lvl="1" eaLnBrk="1" hangingPunct="1"/>
            <a:r>
              <a:rPr lang="en-US" altLang="en-US" sz="2200"/>
              <a:t>Note: might also build a </a:t>
            </a:r>
            <a:r>
              <a:rPr lang="en-US" altLang="en-US" sz="2200" i="1">
                <a:solidFill>
                  <a:schemeClr val="tx2"/>
                </a:solidFill>
              </a:rPr>
              <a:t>forest</a:t>
            </a:r>
            <a:r>
              <a:rPr lang="en-US" altLang="en-US" sz="2200"/>
              <a:t> if graph is not connected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539750" y="4365625"/>
            <a:ext cx="7543800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dirty="0"/>
              <a:t> There are two standard graph search techniques:</a:t>
            </a: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i="1" dirty="0">
                <a:solidFill>
                  <a:srgbClr val="CC0000"/>
                </a:solidFill>
              </a:rPr>
              <a:t> </a:t>
            </a:r>
            <a:r>
              <a:rPr lang="en-US" altLang="en-US" dirty="0">
                <a:solidFill>
                  <a:schemeClr val="tx2"/>
                </a:solidFill>
              </a:rPr>
              <a:t>Breadth-First Search (BFS)</a:t>
            </a: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2"/>
                </a:solidFill>
              </a:rPr>
              <a:t> Depth-First Search (DFS)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Search: Properties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040312"/>
          </a:xfrm>
        </p:spPr>
        <p:txBody>
          <a:bodyPr/>
          <a:lstStyle/>
          <a:p>
            <a:pPr eaLnBrk="1" hangingPunct="1"/>
            <a:r>
              <a:rPr lang="en-US" altLang="en-US" dirty="0"/>
              <a:t>BFS calculates the </a:t>
            </a:r>
            <a:r>
              <a:rPr lang="en-US" altLang="en-US" i="1" dirty="0">
                <a:solidFill>
                  <a:schemeClr val="tx2"/>
                </a:solidFill>
              </a:rPr>
              <a:t>shortest-path distance</a:t>
            </a:r>
            <a:r>
              <a:rPr lang="en-US" altLang="en-US" dirty="0"/>
              <a:t> to the source node</a:t>
            </a:r>
          </a:p>
          <a:p>
            <a:pPr lvl="1" eaLnBrk="1" hangingPunct="1"/>
            <a:r>
              <a:rPr lang="en-US" altLang="en-US" dirty="0"/>
              <a:t>Shortest-path distance </a:t>
            </a:r>
            <a:r>
              <a:rPr lang="en-US" altLang="en-US" dirty="0">
                <a:sym typeface="Symbol" panose="05050102010706020507" pitchFamily="18" charset="2"/>
              </a:rPr>
              <a:t>(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v</a:t>
            </a:r>
            <a:r>
              <a:rPr lang="en-US" altLang="en-US" dirty="0">
                <a:sym typeface="Symbol" panose="05050102010706020507" pitchFamily="18" charset="2"/>
              </a:rPr>
              <a:t>) </a:t>
            </a:r>
            <a:r>
              <a:rPr lang="en-US" altLang="en-US" dirty="0"/>
              <a:t>= minimum number of edges from </a:t>
            </a:r>
            <a:r>
              <a:rPr lang="en-US" altLang="en-US" i="1" dirty="0"/>
              <a:t>s</a:t>
            </a:r>
            <a:r>
              <a:rPr lang="en-US" altLang="en-US" dirty="0"/>
              <a:t> to </a:t>
            </a:r>
            <a:r>
              <a:rPr lang="en-US" altLang="en-US" i="1" dirty="0"/>
              <a:t>v</a:t>
            </a:r>
            <a:r>
              <a:rPr lang="en-US" altLang="en-US" dirty="0"/>
              <a:t>, or </a:t>
            </a:r>
            <a:r>
              <a:rPr lang="en-US" altLang="en-US" dirty="0">
                <a:sym typeface="Symbol" panose="05050102010706020507" pitchFamily="18" charset="2"/>
              </a:rPr>
              <a:t> if </a:t>
            </a:r>
            <a:r>
              <a:rPr lang="en-US" altLang="en-US" i="1" dirty="0">
                <a:sym typeface="Symbol" panose="05050102010706020507" pitchFamily="18" charset="2"/>
              </a:rPr>
              <a:t>v</a:t>
            </a:r>
            <a:r>
              <a:rPr lang="en-US" altLang="en-US" dirty="0">
                <a:sym typeface="Symbol" panose="05050102010706020507" pitchFamily="18" charset="2"/>
              </a:rPr>
              <a:t> not reachable from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endParaRPr lang="en-US" altLang="en-US" i="1" dirty="0"/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BFS builds </a:t>
            </a:r>
            <a:r>
              <a:rPr lang="en-US" altLang="en-US" i="1" dirty="0">
                <a:solidFill>
                  <a:schemeClr val="tx2"/>
                </a:solidFill>
                <a:sym typeface="Symbol" panose="05050102010706020507" pitchFamily="18" charset="2"/>
              </a:rPr>
              <a:t>breadth-first tree 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</a:t>
            </a:r>
            <a:r>
              <a:rPr lang="en-US" altLang="en-US" i="1" dirty="0">
                <a:solidFill>
                  <a:schemeClr val="tx2"/>
                </a:solidFill>
                <a:sym typeface="Symbol" panose="05050102010706020507" pitchFamily="18" charset="2"/>
              </a:rPr>
              <a:t>forest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)</a:t>
            </a:r>
            <a:r>
              <a:rPr lang="en-US" altLang="en-US" dirty="0">
                <a:sym typeface="Symbol" panose="05050102010706020507" pitchFamily="18" charset="2"/>
              </a:rPr>
              <a:t>, in which paths to root(s) represent shortest paths in </a:t>
            </a:r>
            <a:r>
              <a:rPr lang="en-US" altLang="en-US" i="1" dirty="0">
                <a:sym typeface="Symbol" panose="05050102010706020507" pitchFamily="18" charset="2"/>
              </a:rPr>
              <a:t>G</a:t>
            </a:r>
          </a:p>
          <a:p>
            <a:pPr lvl="1" eaLnBrk="1" hangingPunct="1"/>
            <a:r>
              <a:rPr lang="en-US" altLang="en-US" dirty="0">
                <a:sym typeface="Symbol" panose="05050102010706020507" pitchFamily="18" charset="2"/>
              </a:rPr>
              <a:t>Can use BFS to calculate shortest path from one vertex to another in </a:t>
            </a:r>
            <a:r>
              <a:rPr lang="en-US" altLang="en-US" i="1" dirty="0">
                <a:sym typeface="Symbol" panose="05050102010706020507" pitchFamily="18" charset="2"/>
              </a:rPr>
              <a:t>O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V </a:t>
            </a:r>
            <a:r>
              <a:rPr lang="en-US" altLang="en-US" dirty="0">
                <a:sym typeface="Symbol" panose="05050102010706020507" pitchFamily="18" charset="2"/>
              </a:rPr>
              <a:t>+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) time in an unweighted tree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Search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07413" cy="2481263"/>
          </a:xfrm>
        </p:spPr>
        <p:txBody>
          <a:bodyPr/>
          <a:lstStyle/>
          <a:p>
            <a:pPr eaLnBrk="1" hangingPunct="1"/>
            <a:r>
              <a:rPr lang="en-US" altLang="en-US" sz="2100" i="1">
                <a:solidFill>
                  <a:schemeClr val="tx2"/>
                </a:solidFill>
              </a:rPr>
              <a:t>Depth-first search</a:t>
            </a:r>
            <a:r>
              <a:rPr lang="en-US" altLang="en-US" sz="2100"/>
              <a:t> is another strategy for exploring a graph</a:t>
            </a:r>
          </a:p>
          <a:p>
            <a:pPr lvl="1" eaLnBrk="1" hangingPunct="1"/>
            <a:r>
              <a:rPr lang="en-US" altLang="en-US" sz="2000"/>
              <a:t>Explore “deeper” in the graph whenever possible</a:t>
            </a:r>
          </a:p>
          <a:p>
            <a:pPr lvl="1" eaLnBrk="1" hangingPunct="1"/>
            <a:r>
              <a:rPr lang="en-US" altLang="en-US" sz="2000"/>
              <a:t>Edges are explored out of the most recently discovered vertex </a:t>
            </a:r>
            <a:r>
              <a:rPr lang="en-US" altLang="en-US" sz="2000" i="1"/>
              <a:t>v</a:t>
            </a:r>
            <a:r>
              <a:rPr lang="en-US" altLang="en-US" sz="2000"/>
              <a:t> that still has unexplored edges</a:t>
            </a:r>
          </a:p>
          <a:p>
            <a:pPr lvl="1" eaLnBrk="1" hangingPunct="1"/>
            <a:r>
              <a:rPr lang="en-US" altLang="en-US" sz="2000"/>
              <a:t>When all of </a:t>
            </a:r>
            <a:r>
              <a:rPr lang="en-US" altLang="en-US" sz="2000" i="1"/>
              <a:t>v</a:t>
            </a:r>
            <a:r>
              <a:rPr lang="en-US" altLang="en-US" sz="2000"/>
              <a:t>’s edges have been explored, backtrack to the vertex from which </a:t>
            </a:r>
            <a:r>
              <a:rPr lang="en-US" altLang="en-US" sz="2000" i="1"/>
              <a:t>v</a:t>
            </a:r>
            <a:r>
              <a:rPr lang="en-US" altLang="en-US" sz="2000"/>
              <a:t> was discovered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468313" y="4475163"/>
            <a:ext cx="6480175" cy="204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altLang="en-US" sz="2100">
                <a:latin typeface="Times New Roman" panose="02020603050405020304" pitchFamily="18" charset="0"/>
              </a:rPr>
              <a:t>Vertices initially colored white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altLang="en-US" sz="2100">
                <a:latin typeface="Times New Roman" panose="02020603050405020304" pitchFamily="18" charset="0"/>
              </a:rPr>
              <a:t>Then colored grey when discovered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altLang="en-US" sz="2100">
                <a:latin typeface="Times New Roman" panose="02020603050405020304" pitchFamily="18" charset="0"/>
              </a:rPr>
              <a:t>Then black when finished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Search: The Code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DFS(G)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for each vertex u </a:t>
            </a: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G-&gt;V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u-&gt;color = WHITE;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time = 0;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each vertex </a:t>
            </a:r>
            <a:r>
              <a:rPr lang="en-US" altLang="en-US" sz="1800" b="1" dirty="0">
                <a:latin typeface="Courier New" panose="02070309020205020404" pitchFamily="49" charset="0"/>
              </a:rPr>
              <a:t>u </a:t>
            </a: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G-&gt;V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if (u-&gt;color == WHITE)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</a:t>
            </a:r>
            <a:r>
              <a:rPr lang="en-US" alt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DFS_Visit</a:t>
            </a: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(u);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DFS_Visit</a:t>
            </a:r>
            <a:r>
              <a:rPr lang="en-US" altLang="en-US" sz="1800" b="1" dirty="0">
                <a:latin typeface="Courier New" panose="02070309020205020404" pitchFamily="49" charset="0"/>
              </a:rPr>
              <a:t>(u)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u-&gt;color = GREY;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time = time+1;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u-&gt;d = time;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for each v </a:t>
            </a: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u-&gt;Adj[]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if (v-&gt;color == WHITE)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</a:t>
            </a:r>
            <a:r>
              <a:rPr lang="en-US" alt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DFS_Visit</a:t>
            </a: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(v);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u-&gt;color = BLACK;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time = time+1;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u-&gt;f = time;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Search: The Code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DFS(G)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for each vertex u </a:t>
            </a: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 G-&gt;V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   u-&gt;color = WHITE;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time = 0;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for each vertex </a:t>
            </a:r>
            <a:r>
              <a:rPr lang="en-US" altLang="en-US" sz="1800" b="1">
                <a:latin typeface="Courier New" panose="02070309020205020404" pitchFamily="49" charset="0"/>
              </a:rPr>
              <a:t>u </a:t>
            </a: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 G-&gt;V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   if (u-&gt;color == WHITE)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      DFS_Visit(u);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DFS_Visit</a:t>
            </a:r>
            <a:r>
              <a:rPr lang="en-US" altLang="en-US" sz="1800" b="1" dirty="0">
                <a:latin typeface="Courier New" panose="02070309020205020404" pitchFamily="49" charset="0"/>
              </a:rPr>
              <a:t>(u)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u-&gt;color = GREY;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time = time+1;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u-&gt;d = time;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for each v </a:t>
            </a: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u-&gt;Adj[]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if (v-&gt;color == WHITE)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</a:t>
            </a:r>
            <a:r>
              <a:rPr lang="en-US" alt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DFS_Visit</a:t>
            </a: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(v);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u-&gt;color = BLACK;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time = time+1;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u-&gt;f = time;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506663" y="6151563"/>
            <a:ext cx="410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solidFill>
                  <a:schemeClr val="accent1"/>
                </a:solidFill>
                <a:latin typeface="Times New Roman" panose="02020603050405020304" pitchFamily="18" charset="0"/>
              </a:rPr>
              <a:t>What will be the running time?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Search: The Code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DFS(G)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for each vertex u </a:t>
            </a: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 G-&gt;V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   u-&gt;color = WHITE;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time = 0;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for each vertex </a:t>
            </a:r>
            <a:r>
              <a:rPr lang="en-US" altLang="en-US" sz="1800" b="1">
                <a:latin typeface="Courier New" panose="02070309020205020404" pitchFamily="49" charset="0"/>
              </a:rPr>
              <a:t>u </a:t>
            </a: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 G-&gt;V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   if (u-&gt;color == WHITE)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      DFS_Visit(u);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DFS_Visit</a:t>
            </a:r>
            <a:r>
              <a:rPr lang="en-US" altLang="en-US" sz="1800" b="1" dirty="0">
                <a:latin typeface="Courier New" panose="02070309020205020404" pitchFamily="49" charset="0"/>
              </a:rPr>
              <a:t>(u)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u-&gt;color = GREY;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time = time+1;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u-&gt;d = time;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for each v </a:t>
            </a: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u-&gt;Adj[]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if (v-&gt;color == WHITE)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</a:t>
            </a:r>
            <a:r>
              <a:rPr lang="en-US" alt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DFS_Visit</a:t>
            </a: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(v);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u-&gt;color = BLACK;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time = time+1;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u-&gt;f = time;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846264" y="5709557"/>
            <a:ext cx="36038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b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Running time of DFS = O(V+E)</a:t>
            </a:r>
            <a:endParaRPr lang="en-US" altLang="en-US" sz="2000" b="1" i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4505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800" b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800" b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800" b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800" b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800" b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800" b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800" b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800" b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5067" name="AutoShape 11"/>
          <p:cNvCxnSpPr>
            <a:cxnSpLocks noChangeShapeType="1"/>
            <a:stCxn id="45059" idx="3"/>
            <a:endCxn id="4506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8" name="AutoShape 12"/>
          <p:cNvCxnSpPr>
            <a:cxnSpLocks noChangeShapeType="1"/>
            <a:stCxn id="45065" idx="5"/>
            <a:endCxn id="4506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AutoShape 13"/>
          <p:cNvCxnSpPr>
            <a:cxnSpLocks noChangeShapeType="1"/>
            <a:stCxn id="45065" idx="6"/>
            <a:endCxn id="4506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AutoShape 14"/>
          <p:cNvCxnSpPr>
            <a:cxnSpLocks noChangeShapeType="1"/>
            <a:stCxn id="45063" idx="2"/>
            <a:endCxn id="4506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1" name="AutoShape 15"/>
          <p:cNvCxnSpPr>
            <a:cxnSpLocks noChangeShapeType="1"/>
            <a:stCxn id="45064" idx="0"/>
            <a:endCxn id="4505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2" name="AutoShape 16"/>
          <p:cNvCxnSpPr>
            <a:cxnSpLocks noChangeShapeType="1"/>
            <a:stCxn id="45059" idx="5"/>
            <a:endCxn id="4506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AutoShape 17"/>
          <p:cNvCxnSpPr>
            <a:cxnSpLocks noChangeShapeType="1"/>
            <a:stCxn id="45060" idx="4"/>
            <a:endCxn id="4506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4" name="AutoShape 18"/>
          <p:cNvCxnSpPr>
            <a:cxnSpLocks noChangeShapeType="1"/>
            <a:stCxn id="45059" idx="6"/>
            <a:endCxn id="4506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5" name="AutoShape 19"/>
          <p:cNvCxnSpPr>
            <a:cxnSpLocks noChangeShapeType="1"/>
            <a:stCxn id="45061" idx="2"/>
            <a:endCxn id="4506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6" name="AutoShape 20"/>
          <p:cNvCxnSpPr>
            <a:cxnSpLocks noChangeShapeType="1"/>
            <a:stCxn id="45060" idx="5"/>
            <a:endCxn id="4506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7" name="AutoShape 21"/>
          <p:cNvCxnSpPr>
            <a:cxnSpLocks noChangeShapeType="1"/>
            <a:stCxn id="45061" idx="3"/>
            <a:endCxn id="4506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8" name="AutoShape 22"/>
          <p:cNvCxnSpPr>
            <a:cxnSpLocks noChangeShapeType="1"/>
            <a:stCxn id="45061" idx="4"/>
            <a:endCxn id="4506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9" name="AutoShape 23"/>
          <p:cNvCxnSpPr>
            <a:cxnSpLocks noChangeShapeType="1"/>
            <a:stCxn id="45062" idx="2"/>
            <a:endCxn id="4506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0" name="AutoShape 24"/>
          <p:cNvCxnSpPr>
            <a:cxnSpLocks noChangeShapeType="1"/>
            <a:stCxn id="45066" idx="3"/>
            <a:endCxn id="4506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|  </a:t>
            </a:r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46091" name="AutoShape 11"/>
          <p:cNvCxnSpPr>
            <a:cxnSpLocks noChangeShapeType="1"/>
            <a:stCxn id="46083" idx="3"/>
            <a:endCxn id="4608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2" name="AutoShape 12"/>
          <p:cNvCxnSpPr>
            <a:cxnSpLocks noChangeShapeType="1"/>
            <a:stCxn id="46089" idx="5"/>
            <a:endCxn id="4608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3" name="AutoShape 13"/>
          <p:cNvCxnSpPr>
            <a:cxnSpLocks noChangeShapeType="1"/>
            <a:stCxn id="46089" idx="6"/>
            <a:endCxn id="4608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4" name="AutoShape 14"/>
          <p:cNvCxnSpPr>
            <a:cxnSpLocks noChangeShapeType="1"/>
            <a:stCxn id="46087" idx="2"/>
            <a:endCxn id="4608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5" name="AutoShape 15"/>
          <p:cNvCxnSpPr>
            <a:cxnSpLocks noChangeShapeType="1"/>
            <a:stCxn id="46088" idx="0"/>
            <a:endCxn id="4608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6" name="AutoShape 16"/>
          <p:cNvCxnSpPr>
            <a:cxnSpLocks noChangeShapeType="1"/>
            <a:stCxn id="46083" idx="5"/>
            <a:endCxn id="4608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7" name="AutoShape 17"/>
          <p:cNvCxnSpPr>
            <a:cxnSpLocks noChangeShapeType="1"/>
            <a:stCxn id="46084" idx="4"/>
            <a:endCxn id="4608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8" name="AutoShape 18"/>
          <p:cNvCxnSpPr>
            <a:cxnSpLocks noChangeShapeType="1"/>
            <a:stCxn id="46083" idx="6"/>
            <a:endCxn id="4608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9" name="AutoShape 19"/>
          <p:cNvCxnSpPr>
            <a:cxnSpLocks noChangeShapeType="1"/>
            <a:stCxn id="46085" idx="2"/>
            <a:endCxn id="4608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0" name="AutoShape 20"/>
          <p:cNvCxnSpPr>
            <a:cxnSpLocks noChangeShapeType="1"/>
            <a:stCxn id="46084" idx="5"/>
            <a:endCxn id="4609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1" name="AutoShape 21"/>
          <p:cNvCxnSpPr>
            <a:cxnSpLocks noChangeShapeType="1"/>
            <a:stCxn id="46085" idx="3"/>
            <a:endCxn id="4609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2" name="AutoShape 22"/>
          <p:cNvCxnSpPr>
            <a:cxnSpLocks noChangeShapeType="1"/>
            <a:stCxn id="46085" idx="4"/>
            <a:endCxn id="4608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3" name="AutoShape 23"/>
          <p:cNvCxnSpPr>
            <a:cxnSpLocks noChangeShapeType="1"/>
            <a:stCxn id="46086" idx="2"/>
            <a:endCxn id="4608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4" name="AutoShape 24"/>
          <p:cNvCxnSpPr>
            <a:cxnSpLocks noChangeShapeType="1"/>
            <a:stCxn id="46090" idx="3"/>
            <a:endCxn id="4608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05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46107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|  </a:t>
            </a: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47115" name="AutoShape 11"/>
          <p:cNvCxnSpPr>
            <a:cxnSpLocks noChangeShapeType="1"/>
            <a:stCxn id="47107" idx="3"/>
            <a:endCxn id="4711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AutoShape 12"/>
          <p:cNvCxnSpPr>
            <a:cxnSpLocks noChangeShapeType="1"/>
            <a:stCxn id="47113" idx="5"/>
            <a:endCxn id="4711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7" name="AutoShape 13"/>
          <p:cNvCxnSpPr>
            <a:cxnSpLocks noChangeShapeType="1"/>
            <a:stCxn id="47113" idx="6"/>
            <a:endCxn id="4711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8" name="AutoShape 14"/>
          <p:cNvCxnSpPr>
            <a:cxnSpLocks noChangeShapeType="1"/>
            <a:stCxn id="47111" idx="2"/>
            <a:endCxn id="4711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9" name="AutoShape 15"/>
          <p:cNvCxnSpPr>
            <a:cxnSpLocks noChangeShapeType="1"/>
            <a:stCxn id="47112" idx="0"/>
            <a:endCxn id="4710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0" name="AutoShape 16"/>
          <p:cNvCxnSpPr>
            <a:cxnSpLocks noChangeShapeType="1"/>
            <a:stCxn id="47107" idx="5"/>
            <a:endCxn id="4711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1" name="AutoShape 17"/>
          <p:cNvCxnSpPr>
            <a:cxnSpLocks noChangeShapeType="1"/>
            <a:stCxn id="47108" idx="4"/>
            <a:endCxn id="4711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2" name="AutoShape 18"/>
          <p:cNvCxnSpPr>
            <a:cxnSpLocks noChangeShapeType="1"/>
            <a:stCxn id="47107" idx="6"/>
            <a:endCxn id="4710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3" name="AutoShape 19"/>
          <p:cNvCxnSpPr>
            <a:cxnSpLocks noChangeShapeType="1"/>
            <a:stCxn id="47109" idx="2"/>
            <a:endCxn id="4710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4" name="AutoShape 20"/>
          <p:cNvCxnSpPr>
            <a:cxnSpLocks noChangeShapeType="1"/>
            <a:stCxn id="47108" idx="5"/>
            <a:endCxn id="4711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5" name="AutoShape 21"/>
          <p:cNvCxnSpPr>
            <a:cxnSpLocks noChangeShapeType="1"/>
            <a:stCxn id="47109" idx="3"/>
            <a:endCxn id="4711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6" name="AutoShape 22"/>
          <p:cNvCxnSpPr>
            <a:cxnSpLocks noChangeShapeType="1"/>
            <a:stCxn id="47109" idx="4"/>
            <a:endCxn id="4711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7" name="AutoShape 23"/>
          <p:cNvCxnSpPr>
            <a:cxnSpLocks noChangeShapeType="1"/>
            <a:stCxn id="47110" idx="2"/>
            <a:endCxn id="4711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8" name="AutoShape 24"/>
          <p:cNvCxnSpPr>
            <a:cxnSpLocks noChangeShapeType="1"/>
            <a:stCxn id="47114" idx="3"/>
            <a:endCxn id="4711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47131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 </a:t>
            </a:r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48139" name="AutoShape 11"/>
          <p:cNvCxnSpPr>
            <a:cxnSpLocks noChangeShapeType="1"/>
            <a:stCxn id="48131" idx="3"/>
            <a:endCxn id="4813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0" name="AutoShape 12"/>
          <p:cNvCxnSpPr>
            <a:cxnSpLocks noChangeShapeType="1"/>
            <a:stCxn id="48137" idx="5"/>
            <a:endCxn id="4813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1" name="AutoShape 13"/>
          <p:cNvCxnSpPr>
            <a:cxnSpLocks noChangeShapeType="1"/>
            <a:stCxn id="48137" idx="6"/>
            <a:endCxn id="4813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2" name="AutoShape 14"/>
          <p:cNvCxnSpPr>
            <a:cxnSpLocks noChangeShapeType="1"/>
            <a:stCxn id="48135" idx="2"/>
            <a:endCxn id="4813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3" name="AutoShape 15"/>
          <p:cNvCxnSpPr>
            <a:cxnSpLocks noChangeShapeType="1"/>
            <a:stCxn id="48136" idx="0"/>
            <a:endCxn id="4813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4" name="AutoShape 16"/>
          <p:cNvCxnSpPr>
            <a:cxnSpLocks noChangeShapeType="1"/>
            <a:stCxn id="48131" idx="5"/>
            <a:endCxn id="4813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5" name="AutoShape 17"/>
          <p:cNvCxnSpPr>
            <a:cxnSpLocks noChangeShapeType="1"/>
            <a:stCxn id="48132" idx="4"/>
            <a:endCxn id="4813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6" name="AutoShape 18"/>
          <p:cNvCxnSpPr>
            <a:cxnSpLocks noChangeShapeType="1"/>
            <a:stCxn id="48131" idx="6"/>
            <a:endCxn id="4813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7" name="AutoShape 19"/>
          <p:cNvCxnSpPr>
            <a:cxnSpLocks noChangeShapeType="1"/>
            <a:stCxn id="48133" idx="2"/>
            <a:endCxn id="4813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8" name="AutoShape 20"/>
          <p:cNvCxnSpPr>
            <a:cxnSpLocks noChangeShapeType="1"/>
            <a:stCxn id="48132" idx="5"/>
            <a:endCxn id="4813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9" name="AutoShape 21"/>
          <p:cNvCxnSpPr>
            <a:cxnSpLocks noChangeShapeType="1"/>
            <a:stCxn id="48133" idx="3"/>
            <a:endCxn id="4813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0" name="AutoShape 22"/>
          <p:cNvCxnSpPr>
            <a:cxnSpLocks noChangeShapeType="1"/>
            <a:stCxn id="48133" idx="4"/>
            <a:endCxn id="4813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1" name="AutoShape 23"/>
          <p:cNvCxnSpPr>
            <a:cxnSpLocks noChangeShapeType="1"/>
            <a:stCxn id="48134" idx="2"/>
            <a:endCxn id="4813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2" name="AutoShape 24"/>
          <p:cNvCxnSpPr>
            <a:cxnSpLocks noChangeShapeType="1"/>
            <a:stCxn id="48138" idx="3"/>
            <a:endCxn id="4813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53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48155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49163" name="AutoShape 11"/>
          <p:cNvCxnSpPr>
            <a:cxnSpLocks noChangeShapeType="1"/>
            <a:stCxn id="49155" idx="3"/>
            <a:endCxn id="4916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4" name="AutoShape 12"/>
          <p:cNvCxnSpPr>
            <a:cxnSpLocks noChangeShapeType="1"/>
            <a:stCxn id="49161" idx="5"/>
            <a:endCxn id="4916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5" name="AutoShape 13"/>
          <p:cNvCxnSpPr>
            <a:cxnSpLocks noChangeShapeType="1"/>
            <a:stCxn id="49161" idx="6"/>
            <a:endCxn id="4915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6" name="AutoShape 14"/>
          <p:cNvCxnSpPr>
            <a:cxnSpLocks noChangeShapeType="1"/>
            <a:stCxn id="49159" idx="2"/>
            <a:endCxn id="4916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7" name="AutoShape 15"/>
          <p:cNvCxnSpPr>
            <a:cxnSpLocks noChangeShapeType="1"/>
            <a:stCxn id="49160" idx="0"/>
            <a:endCxn id="4915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8" name="AutoShape 16"/>
          <p:cNvCxnSpPr>
            <a:cxnSpLocks noChangeShapeType="1"/>
            <a:stCxn id="49155" idx="5"/>
            <a:endCxn id="4915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9" name="AutoShape 17"/>
          <p:cNvCxnSpPr>
            <a:cxnSpLocks noChangeShapeType="1"/>
            <a:stCxn id="49156" idx="4"/>
            <a:endCxn id="4915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0" name="AutoShape 18"/>
          <p:cNvCxnSpPr>
            <a:cxnSpLocks noChangeShapeType="1"/>
            <a:stCxn id="49155" idx="6"/>
            <a:endCxn id="4915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1" name="AutoShape 19"/>
          <p:cNvCxnSpPr>
            <a:cxnSpLocks noChangeShapeType="1"/>
            <a:stCxn id="49157" idx="2"/>
            <a:endCxn id="4915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2" name="AutoShape 20"/>
          <p:cNvCxnSpPr>
            <a:cxnSpLocks noChangeShapeType="1"/>
            <a:stCxn id="49156" idx="5"/>
            <a:endCxn id="4916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3" name="AutoShape 21"/>
          <p:cNvCxnSpPr>
            <a:cxnSpLocks noChangeShapeType="1"/>
            <a:stCxn id="49157" idx="3"/>
            <a:endCxn id="4916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4" name="AutoShape 22"/>
          <p:cNvCxnSpPr>
            <a:cxnSpLocks noChangeShapeType="1"/>
            <a:stCxn id="49157" idx="4"/>
            <a:endCxn id="4915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5" name="AutoShape 23"/>
          <p:cNvCxnSpPr>
            <a:cxnSpLocks noChangeShapeType="1"/>
            <a:stCxn id="49158" idx="2"/>
            <a:endCxn id="4915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6" name="AutoShape 24"/>
          <p:cNvCxnSpPr>
            <a:cxnSpLocks noChangeShapeType="1"/>
            <a:stCxn id="49162" idx="3"/>
            <a:endCxn id="4915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49179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Graph 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Computer Networks:</a:t>
            </a:r>
            <a:r>
              <a:rPr lang="en-US" dirty="0"/>
              <a:t> Peer to peer (P2P) applications such as the torrent</a:t>
            </a:r>
          </a:p>
          <a:p>
            <a:r>
              <a:rPr lang="en-US" b="1" dirty="0"/>
              <a:t>Facebook:</a:t>
            </a:r>
            <a:r>
              <a:rPr lang="en-US" dirty="0"/>
              <a:t> It treats each user profile as a node on the graph and two nodes are said to be connected if they are each other's friends</a:t>
            </a:r>
          </a:p>
          <a:p>
            <a:r>
              <a:rPr lang="en-US" dirty="0"/>
              <a:t>Games like Chess, tic-tac-toe (DFS)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1FD22A-B00C-4065-8C1A-2938F4CBC122}" type="datetime1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DB1895-7BD3-433A-9C99-80FC922750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28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5017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 </a:t>
            </a:r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50187" name="AutoShape 11"/>
          <p:cNvCxnSpPr>
            <a:cxnSpLocks noChangeShapeType="1"/>
            <a:stCxn id="50179" idx="3"/>
            <a:endCxn id="5018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8" name="AutoShape 12"/>
          <p:cNvCxnSpPr>
            <a:cxnSpLocks noChangeShapeType="1"/>
            <a:stCxn id="50185" idx="5"/>
            <a:endCxn id="5018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9" name="AutoShape 13"/>
          <p:cNvCxnSpPr>
            <a:cxnSpLocks noChangeShapeType="1"/>
            <a:stCxn id="50185" idx="6"/>
            <a:endCxn id="5018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0" name="AutoShape 14"/>
          <p:cNvCxnSpPr>
            <a:cxnSpLocks noChangeShapeType="1"/>
            <a:stCxn id="50183" idx="2"/>
            <a:endCxn id="5018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1" name="AutoShape 15"/>
          <p:cNvCxnSpPr>
            <a:cxnSpLocks noChangeShapeType="1"/>
            <a:stCxn id="50184" idx="0"/>
            <a:endCxn id="5017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2" name="AutoShape 16"/>
          <p:cNvCxnSpPr>
            <a:cxnSpLocks noChangeShapeType="1"/>
            <a:stCxn id="50179" idx="5"/>
            <a:endCxn id="5018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3" name="AutoShape 17"/>
          <p:cNvCxnSpPr>
            <a:cxnSpLocks noChangeShapeType="1"/>
            <a:stCxn id="50180" idx="4"/>
            <a:endCxn id="5018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4" name="AutoShape 18"/>
          <p:cNvCxnSpPr>
            <a:cxnSpLocks noChangeShapeType="1"/>
            <a:stCxn id="50179" idx="6"/>
            <a:endCxn id="5018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5" name="AutoShape 19"/>
          <p:cNvCxnSpPr>
            <a:cxnSpLocks noChangeShapeType="1"/>
            <a:stCxn id="50181" idx="2"/>
            <a:endCxn id="5018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6" name="AutoShape 20"/>
          <p:cNvCxnSpPr>
            <a:cxnSpLocks noChangeShapeType="1"/>
            <a:stCxn id="50180" idx="5"/>
            <a:endCxn id="5018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7" name="AutoShape 21"/>
          <p:cNvCxnSpPr>
            <a:cxnSpLocks noChangeShapeType="1"/>
            <a:stCxn id="50181" idx="3"/>
            <a:endCxn id="5018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8" name="AutoShape 22"/>
          <p:cNvCxnSpPr>
            <a:cxnSpLocks noChangeShapeType="1"/>
            <a:stCxn id="50181" idx="4"/>
            <a:endCxn id="5018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9" name="AutoShape 23"/>
          <p:cNvCxnSpPr>
            <a:cxnSpLocks noChangeShapeType="1"/>
            <a:stCxn id="50182" idx="2"/>
            <a:endCxn id="5018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0" name="AutoShape 24"/>
          <p:cNvCxnSpPr>
            <a:cxnSpLocks noChangeShapeType="1"/>
            <a:stCxn id="50186" idx="3"/>
            <a:endCxn id="5018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020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5120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51211" name="AutoShape 11"/>
          <p:cNvCxnSpPr>
            <a:cxnSpLocks noChangeShapeType="1"/>
            <a:stCxn id="51203" idx="3"/>
            <a:endCxn id="5120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2" name="AutoShape 12"/>
          <p:cNvCxnSpPr>
            <a:cxnSpLocks noChangeShapeType="1"/>
            <a:stCxn id="51209" idx="5"/>
            <a:endCxn id="5120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3" name="AutoShape 13"/>
          <p:cNvCxnSpPr>
            <a:cxnSpLocks noChangeShapeType="1"/>
            <a:stCxn id="51209" idx="6"/>
            <a:endCxn id="5120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4" name="AutoShape 14"/>
          <p:cNvCxnSpPr>
            <a:cxnSpLocks noChangeShapeType="1"/>
            <a:stCxn id="51207" idx="2"/>
            <a:endCxn id="5120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5" name="AutoShape 15"/>
          <p:cNvCxnSpPr>
            <a:cxnSpLocks noChangeShapeType="1"/>
            <a:stCxn id="51208" idx="0"/>
            <a:endCxn id="5120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6" name="AutoShape 16"/>
          <p:cNvCxnSpPr>
            <a:cxnSpLocks noChangeShapeType="1"/>
            <a:stCxn id="51203" idx="5"/>
            <a:endCxn id="5120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7" name="AutoShape 17"/>
          <p:cNvCxnSpPr>
            <a:cxnSpLocks noChangeShapeType="1"/>
            <a:stCxn id="51204" idx="4"/>
            <a:endCxn id="5120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8" name="AutoShape 18"/>
          <p:cNvCxnSpPr>
            <a:cxnSpLocks noChangeShapeType="1"/>
            <a:stCxn id="51203" idx="6"/>
            <a:endCxn id="5120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9" name="AutoShape 19"/>
          <p:cNvCxnSpPr>
            <a:cxnSpLocks noChangeShapeType="1"/>
            <a:stCxn id="51205" idx="2"/>
            <a:endCxn id="5120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0" name="AutoShape 20"/>
          <p:cNvCxnSpPr>
            <a:cxnSpLocks noChangeShapeType="1"/>
            <a:stCxn id="51204" idx="5"/>
            <a:endCxn id="5121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1" name="AutoShape 21"/>
          <p:cNvCxnSpPr>
            <a:cxnSpLocks noChangeShapeType="1"/>
            <a:stCxn id="51205" idx="3"/>
            <a:endCxn id="5121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2" name="AutoShape 22"/>
          <p:cNvCxnSpPr>
            <a:cxnSpLocks noChangeShapeType="1"/>
            <a:stCxn id="51205" idx="4"/>
            <a:endCxn id="5120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3" name="AutoShape 23"/>
          <p:cNvCxnSpPr>
            <a:cxnSpLocks noChangeShapeType="1"/>
            <a:stCxn id="51206" idx="2"/>
            <a:endCxn id="5120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4" name="AutoShape 24"/>
          <p:cNvCxnSpPr>
            <a:cxnSpLocks noChangeShapeType="1"/>
            <a:stCxn id="51210" idx="3"/>
            <a:endCxn id="5120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1227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52235" name="AutoShape 11"/>
          <p:cNvCxnSpPr>
            <a:cxnSpLocks noChangeShapeType="1"/>
            <a:stCxn id="52227" idx="3"/>
            <a:endCxn id="5223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6" name="AutoShape 12"/>
          <p:cNvCxnSpPr>
            <a:cxnSpLocks noChangeShapeType="1"/>
            <a:stCxn id="52233" idx="5"/>
            <a:endCxn id="5223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7" name="AutoShape 13"/>
          <p:cNvCxnSpPr>
            <a:cxnSpLocks noChangeShapeType="1"/>
            <a:stCxn id="52233" idx="6"/>
            <a:endCxn id="5223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8" name="AutoShape 14"/>
          <p:cNvCxnSpPr>
            <a:cxnSpLocks noChangeShapeType="1"/>
            <a:stCxn id="52231" idx="2"/>
            <a:endCxn id="5223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9" name="AutoShape 15"/>
          <p:cNvCxnSpPr>
            <a:cxnSpLocks noChangeShapeType="1"/>
            <a:stCxn id="52232" idx="0"/>
            <a:endCxn id="5222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0" name="AutoShape 16"/>
          <p:cNvCxnSpPr>
            <a:cxnSpLocks noChangeShapeType="1"/>
            <a:stCxn id="52227" idx="5"/>
            <a:endCxn id="5223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1" name="AutoShape 17"/>
          <p:cNvCxnSpPr>
            <a:cxnSpLocks noChangeShapeType="1"/>
            <a:stCxn id="52228" idx="4"/>
            <a:endCxn id="5223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2" name="AutoShape 18"/>
          <p:cNvCxnSpPr>
            <a:cxnSpLocks noChangeShapeType="1"/>
            <a:stCxn id="52227" idx="6"/>
            <a:endCxn id="5222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3" name="AutoShape 19"/>
          <p:cNvCxnSpPr>
            <a:cxnSpLocks noChangeShapeType="1"/>
            <a:stCxn id="52229" idx="2"/>
            <a:endCxn id="5222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4" name="AutoShape 20"/>
          <p:cNvCxnSpPr>
            <a:cxnSpLocks noChangeShapeType="1"/>
            <a:stCxn id="52228" idx="5"/>
            <a:endCxn id="5223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5" name="AutoShape 21"/>
          <p:cNvCxnSpPr>
            <a:cxnSpLocks noChangeShapeType="1"/>
            <a:stCxn id="52229" idx="3"/>
            <a:endCxn id="5223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6" name="AutoShape 22"/>
          <p:cNvCxnSpPr>
            <a:cxnSpLocks noChangeShapeType="1"/>
            <a:stCxn id="52229" idx="4"/>
            <a:endCxn id="5223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7" name="AutoShape 23"/>
          <p:cNvCxnSpPr>
            <a:cxnSpLocks noChangeShapeType="1"/>
            <a:stCxn id="52230" idx="2"/>
            <a:endCxn id="5223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8" name="AutoShape 24"/>
          <p:cNvCxnSpPr>
            <a:cxnSpLocks noChangeShapeType="1"/>
            <a:stCxn id="52234" idx="3"/>
            <a:endCxn id="5223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2251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5325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53259" name="AutoShape 11"/>
          <p:cNvCxnSpPr>
            <a:cxnSpLocks noChangeShapeType="1"/>
            <a:stCxn id="53251" idx="3"/>
            <a:endCxn id="5325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0" name="AutoShape 12"/>
          <p:cNvCxnSpPr>
            <a:cxnSpLocks noChangeShapeType="1"/>
            <a:stCxn id="53257" idx="5"/>
            <a:endCxn id="5325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1" name="AutoShape 13"/>
          <p:cNvCxnSpPr>
            <a:cxnSpLocks noChangeShapeType="1"/>
            <a:stCxn id="53257" idx="6"/>
            <a:endCxn id="5325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2" name="AutoShape 14"/>
          <p:cNvCxnSpPr>
            <a:cxnSpLocks noChangeShapeType="1"/>
            <a:stCxn id="53255" idx="2"/>
            <a:endCxn id="5325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3" name="AutoShape 15"/>
          <p:cNvCxnSpPr>
            <a:cxnSpLocks noChangeShapeType="1"/>
            <a:stCxn id="53256" idx="0"/>
            <a:endCxn id="5325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4" name="AutoShape 16"/>
          <p:cNvCxnSpPr>
            <a:cxnSpLocks noChangeShapeType="1"/>
            <a:stCxn id="53251" idx="5"/>
            <a:endCxn id="5325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5" name="AutoShape 17"/>
          <p:cNvCxnSpPr>
            <a:cxnSpLocks noChangeShapeType="1"/>
            <a:stCxn id="53252" idx="4"/>
            <a:endCxn id="5325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6" name="AutoShape 18"/>
          <p:cNvCxnSpPr>
            <a:cxnSpLocks noChangeShapeType="1"/>
            <a:stCxn id="53251" idx="6"/>
            <a:endCxn id="5325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7" name="AutoShape 19"/>
          <p:cNvCxnSpPr>
            <a:cxnSpLocks noChangeShapeType="1"/>
            <a:stCxn id="53253" idx="2"/>
            <a:endCxn id="5325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8" name="AutoShape 20"/>
          <p:cNvCxnSpPr>
            <a:cxnSpLocks noChangeShapeType="1"/>
            <a:stCxn id="53252" idx="5"/>
            <a:endCxn id="5325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9" name="AutoShape 21"/>
          <p:cNvCxnSpPr>
            <a:cxnSpLocks noChangeShapeType="1"/>
            <a:stCxn id="53253" idx="3"/>
            <a:endCxn id="5325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0" name="AutoShape 22"/>
          <p:cNvCxnSpPr>
            <a:cxnSpLocks noChangeShapeType="1"/>
            <a:stCxn id="53253" idx="4"/>
            <a:endCxn id="5325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1" name="AutoShape 23"/>
          <p:cNvCxnSpPr>
            <a:cxnSpLocks noChangeShapeType="1"/>
            <a:stCxn id="53254" idx="2"/>
            <a:endCxn id="5325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2" name="AutoShape 24"/>
          <p:cNvCxnSpPr>
            <a:cxnSpLocks noChangeShapeType="1"/>
            <a:stCxn id="53258" idx="3"/>
            <a:endCxn id="5325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73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3275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9 |  </a:t>
            </a:r>
          </a:p>
        </p:txBody>
      </p:sp>
      <p:cxnSp>
        <p:nvCxnSpPr>
          <p:cNvPr id="54283" name="AutoShape 11"/>
          <p:cNvCxnSpPr>
            <a:cxnSpLocks noChangeShapeType="1"/>
            <a:stCxn id="54275" idx="3"/>
            <a:endCxn id="5428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4" name="AutoShape 12"/>
          <p:cNvCxnSpPr>
            <a:cxnSpLocks noChangeShapeType="1"/>
            <a:stCxn id="54281" idx="5"/>
            <a:endCxn id="5428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5" name="AutoShape 13"/>
          <p:cNvCxnSpPr>
            <a:cxnSpLocks noChangeShapeType="1"/>
            <a:stCxn id="54281" idx="6"/>
            <a:endCxn id="5427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6" name="AutoShape 14"/>
          <p:cNvCxnSpPr>
            <a:cxnSpLocks noChangeShapeType="1"/>
            <a:stCxn id="54279" idx="2"/>
            <a:endCxn id="5428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7" name="AutoShape 15"/>
          <p:cNvCxnSpPr>
            <a:cxnSpLocks noChangeShapeType="1"/>
            <a:stCxn id="54280" idx="0"/>
            <a:endCxn id="5427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8" name="AutoShape 16"/>
          <p:cNvCxnSpPr>
            <a:cxnSpLocks noChangeShapeType="1"/>
            <a:stCxn id="54275" idx="5"/>
            <a:endCxn id="5427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9" name="AutoShape 17"/>
          <p:cNvCxnSpPr>
            <a:cxnSpLocks noChangeShapeType="1"/>
            <a:stCxn id="54276" idx="4"/>
            <a:endCxn id="5427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0" name="AutoShape 18"/>
          <p:cNvCxnSpPr>
            <a:cxnSpLocks noChangeShapeType="1"/>
            <a:stCxn id="54275" idx="6"/>
            <a:endCxn id="5427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1" name="AutoShape 19"/>
          <p:cNvCxnSpPr>
            <a:cxnSpLocks noChangeShapeType="1"/>
            <a:stCxn id="54277" idx="2"/>
            <a:endCxn id="5427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2" name="AutoShape 20"/>
          <p:cNvCxnSpPr>
            <a:cxnSpLocks noChangeShapeType="1"/>
            <a:stCxn id="54276" idx="5"/>
            <a:endCxn id="5428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3" name="AutoShape 21"/>
          <p:cNvCxnSpPr>
            <a:cxnSpLocks noChangeShapeType="1"/>
            <a:stCxn id="54277" idx="3"/>
            <a:endCxn id="5428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4" name="AutoShape 22"/>
          <p:cNvCxnSpPr>
            <a:cxnSpLocks noChangeShapeType="1"/>
            <a:stCxn id="54277" idx="4"/>
            <a:endCxn id="5427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5" name="AutoShape 23"/>
          <p:cNvCxnSpPr>
            <a:cxnSpLocks noChangeShapeType="1"/>
            <a:stCxn id="54278" idx="2"/>
            <a:endCxn id="5427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6" name="AutoShape 24"/>
          <p:cNvCxnSpPr>
            <a:cxnSpLocks noChangeShapeType="1"/>
            <a:stCxn id="54282" idx="3"/>
            <a:endCxn id="5427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97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4299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55307" name="AutoShape 11"/>
          <p:cNvCxnSpPr>
            <a:cxnSpLocks noChangeShapeType="1"/>
            <a:stCxn id="55299" idx="3"/>
            <a:endCxn id="5530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8" name="AutoShape 12"/>
          <p:cNvCxnSpPr>
            <a:cxnSpLocks noChangeShapeType="1"/>
            <a:stCxn id="55305" idx="5"/>
            <a:endCxn id="5530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9" name="AutoShape 13"/>
          <p:cNvCxnSpPr>
            <a:cxnSpLocks noChangeShapeType="1"/>
            <a:stCxn id="55305" idx="6"/>
            <a:endCxn id="5530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0" name="AutoShape 14"/>
          <p:cNvCxnSpPr>
            <a:cxnSpLocks noChangeShapeType="1"/>
            <a:stCxn id="55303" idx="2"/>
            <a:endCxn id="5530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1" name="AutoShape 15"/>
          <p:cNvCxnSpPr>
            <a:cxnSpLocks noChangeShapeType="1"/>
            <a:stCxn id="55304" idx="0"/>
            <a:endCxn id="5529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2" name="AutoShape 16"/>
          <p:cNvCxnSpPr>
            <a:cxnSpLocks noChangeShapeType="1"/>
            <a:stCxn id="55299" idx="5"/>
            <a:endCxn id="5530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3" name="AutoShape 17"/>
          <p:cNvCxnSpPr>
            <a:cxnSpLocks noChangeShapeType="1"/>
            <a:stCxn id="55300" idx="4"/>
            <a:endCxn id="5530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4" name="AutoShape 18"/>
          <p:cNvCxnSpPr>
            <a:cxnSpLocks noChangeShapeType="1"/>
            <a:stCxn id="55299" idx="6"/>
            <a:endCxn id="5530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5" name="AutoShape 19"/>
          <p:cNvCxnSpPr>
            <a:cxnSpLocks noChangeShapeType="1"/>
            <a:stCxn id="55301" idx="2"/>
            <a:endCxn id="5530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6" name="AutoShape 20"/>
          <p:cNvCxnSpPr>
            <a:cxnSpLocks noChangeShapeType="1"/>
            <a:stCxn id="55300" idx="5"/>
            <a:endCxn id="5530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7" name="AutoShape 21"/>
          <p:cNvCxnSpPr>
            <a:cxnSpLocks noChangeShapeType="1"/>
            <a:stCxn id="55301" idx="3"/>
            <a:endCxn id="5530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8" name="AutoShape 22"/>
          <p:cNvCxnSpPr>
            <a:cxnSpLocks noChangeShapeType="1"/>
            <a:stCxn id="55301" idx="4"/>
            <a:endCxn id="5530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9" name="AutoShape 23"/>
          <p:cNvCxnSpPr>
            <a:cxnSpLocks noChangeShapeType="1"/>
            <a:stCxn id="55302" idx="2"/>
            <a:endCxn id="5530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20" name="AutoShape 24"/>
          <p:cNvCxnSpPr>
            <a:cxnSpLocks noChangeShapeType="1"/>
            <a:stCxn id="55306" idx="3"/>
            <a:endCxn id="5530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2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532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56331" name="AutoShape 11"/>
          <p:cNvCxnSpPr>
            <a:cxnSpLocks noChangeShapeType="1"/>
            <a:stCxn id="56323" idx="3"/>
            <a:endCxn id="5632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2" name="AutoShape 12"/>
          <p:cNvCxnSpPr>
            <a:cxnSpLocks noChangeShapeType="1"/>
            <a:stCxn id="56329" idx="5"/>
            <a:endCxn id="5632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3" name="AutoShape 13"/>
          <p:cNvCxnSpPr>
            <a:cxnSpLocks noChangeShapeType="1"/>
            <a:stCxn id="56329" idx="6"/>
            <a:endCxn id="5632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4" name="AutoShape 14"/>
          <p:cNvCxnSpPr>
            <a:cxnSpLocks noChangeShapeType="1"/>
            <a:stCxn id="56327" idx="2"/>
            <a:endCxn id="5632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5" name="AutoShape 15"/>
          <p:cNvCxnSpPr>
            <a:cxnSpLocks noChangeShapeType="1"/>
            <a:stCxn id="56328" idx="0"/>
            <a:endCxn id="5632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6" name="AutoShape 16"/>
          <p:cNvCxnSpPr>
            <a:cxnSpLocks noChangeShapeType="1"/>
            <a:stCxn id="56323" idx="5"/>
            <a:endCxn id="5632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7" name="AutoShape 17"/>
          <p:cNvCxnSpPr>
            <a:cxnSpLocks noChangeShapeType="1"/>
            <a:stCxn id="56324" idx="4"/>
            <a:endCxn id="5632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8" name="AutoShape 18"/>
          <p:cNvCxnSpPr>
            <a:cxnSpLocks noChangeShapeType="1"/>
            <a:stCxn id="56323" idx="6"/>
            <a:endCxn id="5632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9" name="AutoShape 19"/>
          <p:cNvCxnSpPr>
            <a:cxnSpLocks noChangeShapeType="1"/>
            <a:stCxn id="56325" idx="2"/>
            <a:endCxn id="5632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0" name="AutoShape 20"/>
          <p:cNvCxnSpPr>
            <a:cxnSpLocks noChangeShapeType="1"/>
            <a:stCxn id="56324" idx="5"/>
            <a:endCxn id="5633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1" name="AutoShape 21"/>
          <p:cNvCxnSpPr>
            <a:cxnSpLocks noChangeShapeType="1"/>
            <a:stCxn id="56325" idx="3"/>
            <a:endCxn id="5633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2" name="AutoShape 22"/>
          <p:cNvCxnSpPr>
            <a:cxnSpLocks noChangeShapeType="1"/>
            <a:stCxn id="56325" idx="4"/>
            <a:endCxn id="5632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3" name="AutoShape 23"/>
          <p:cNvCxnSpPr>
            <a:cxnSpLocks noChangeShapeType="1"/>
            <a:stCxn id="56326" idx="2"/>
            <a:endCxn id="5632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4" name="AutoShape 24"/>
          <p:cNvCxnSpPr>
            <a:cxnSpLocks noChangeShapeType="1"/>
            <a:stCxn id="56330" idx="3"/>
            <a:endCxn id="5632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45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6347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57355" name="AutoShape 11"/>
          <p:cNvCxnSpPr>
            <a:cxnSpLocks noChangeShapeType="1"/>
            <a:stCxn id="57347" idx="3"/>
            <a:endCxn id="5735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6" name="AutoShape 12"/>
          <p:cNvCxnSpPr>
            <a:cxnSpLocks noChangeShapeType="1"/>
            <a:stCxn id="57353" idx="5"/>
            <a:endCxn id="5735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7" name="AutoShape 13"/>
          <p:cNvCxnSpPr>
            <a:cxnSpLocks noChangeShapeType="1"/>
            <a:stCxn id="57353" idx="6"/>
            <a:endCxn id="5735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8" name="AutoShape 14"/>
          <p:cNvCxnSpPr>
            <a:cxnSpLocks noChangeShapeType="1"/>
            <a:stCxn id="57351" idx="2"/>
            <a:endCxn id="5735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9" name="AutoShape 15"/>
          <p:cNvCxnSpPr>
            <a:cxnSpLocks noChangeShapeType="1"/>
            <a:stCxn id="57352" idx="0"/>
            <a:endCxn id="5734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0" name="AutoShape 16"/>
          <p:cNvCxnSpPr>
            <a:cxnSpLocks noChangeShapeType="1"/>
            <a:stCxn id="57347" idx="5"/>
            <a:endCxn id="5735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1" name="AutoShape 17"/>
          <p:cNvCxnSpPr>
            <a:cxnSpLocks noChangeShapeType="1"/>
            <a:stCxn id="57348" idx="4"/>
            <a:endCxn id="5735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2" name="AutoShape 18"/>
          <p:cNvCxnSpPr>
            <a:cxnSpLocks noChangeShapeType="1"/>
            <a:stCxn id="57347" idx="6"/>
            <a:endCxn id="5734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3" name="AutoShape 19"/>
          <p:cNvCxnSpPr>
            <a:cxnSpLocks noChangeShapeType="1"/>
            <a:stCxn id="57349" idx="2"/>
            <a:endCxn id="5734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4" name="AutoShape 20"/>
          <p:cNvCxnSpPr>
            <a:cxnSpLocks noChangeShapeType="1"/>
            <a:stCxn id="57348" idx="5"/>
            <a:endCxn id="5735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5" name="AutoShape 21"/>
          <p:cNvCxnSpPr>
            <a:cxnSpLocks noChangeShapeType="1"/>
            <a:stCxn id="57349" idx="3"/>
            <a:endCxn id="5735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6" name="AutoShape 22"/>
          <p:cNvCxnSpPr>
            <a:cxnSpLocks noChangeShapeType="1"/>
            <a:stCxn id="57349" idx="4"/>
            <a:endCxn id="5735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7" name="AutoShape 23"/>
          <p:cNvCxnSpPr>
            <a:cxnSpLocks noChangeShapeType="1"/>
            <a:stCxn id="57350" idx="2"/>
            <a:endCxn id="5735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8" name="AutoShape 24"/>
          <p:cNvCxnSpPr>
            <a:cxnSpLocks noChangeShapeType="1"/>
            <a:stCxn id="57354" idx="3"/>
            <a:endCxn id="5735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69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7371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5837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5837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13|  </a:t>
            </a:r>
          </a:p>
        </p:txBody>
      </p:sp>
      <p:sp>
        <p:nvSpPr>
          <p:cNvPr id="5837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837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58379" name="AutoShape 11"/>
          <p:cNvCxnSpPr>
            <a:cxnSpLocks noChangeShapeType="1"/>
            <a:stCxn id="58371" idx="3"/>
            <a:endCxn id="5837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0" name="AutoShape 12"/>
          <p:cNvCxnSpPr>
            <a:cxnSpLocks noChangeShapeType="1"/>
            <a:stCxn id="58377" idx="5"/>
            <a:endCxn id="5837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1" name="AutoShape 13"/>
          <p:cNvCxnSpPr>
            <a:cxnSpLocks noChangeShapeType="1"/>
            <a:stCxn id="58377" idx="6"/>
            <a:endCxn id="5837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2" name="AutoShape 14"/>
          <p:cNvCxnSpPr>
            <a:cxnSpLocks noChangeShapeType="1"/>
            <a:stCxn id="58375" idx="2"/>
            <a:endCxn id="5837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3" name="AutoShape 15"/>
          <p:cNvCxnSpPr>
            <a:cxnSpLocks noChangeShapeType="1"/>
            <a:stCxn id="58376" idx="0"/>
            <a:endCxn id="5837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4" name="AutoShape 16"/>
          <p:cNvCxnSpPr>
            <a:cxnSpLocks noChangeShapeType="1"/>
            <a:stCxn id="58371" idx="5"/>
            <a:endCxn id="5837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5" name="AutoShape 17"/>
          <p:cNvCxnSpPr>
            <a:cxnSpLocks noChangeShapeType="1"/>
            <a:stCxn id="58372" idx="4"/>
            <a:endCxn id="5837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6" name="AutoShape 18"/>
          <p:cNvCxnSpPr>
            <a:cxnSpLocks noChangeShapeType="1"/>
            <a:stCxn id="58371" idx="6"/>
            <a:endCxn id="5837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7" name="AutoShape 19"/>
          <p:cNvCxnSpPr>
            <a:cxnSpLocks noChangeShapeType="1"/>
            <a:stCxn id="58373" idx="2"/>
            <a:endCxn id="5837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8" name="AutoShape 20"/>
          <p:cNvCxnSpPr>
            <a:cxnSpLocks noChangeShapeType="1"/>
            <a:stCxn id="58372" idx="5"/>
            <a:endCxn id="5837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9" name="AutoShape 21"/>
          <p:cNvCxnSpPr>
            <a:cxnSpLocks noChangeShapeType="1"/>
            <a:stCxn id="58373" idx="3"/>
            <a:endCxn id="5837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0" name="AutoShape 22"/>
          <p:cNvCxnSpPr>
            <a:cxnSpLocks noChangeShapeType="1"/>
            <a:stCxn id="58373" idx="4"/>
            <a:endCxn id="5837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1" name="AutoShape 23"/>
          <p:cNvCxnSpPr>
            <a:cxnSpLocks noChangeShapeType="1"/>
            <a:stCxn id="58374" idx="2"/>
            <a:endCxn id="5837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2" name="AutoShape 24"/>
          <p:cNvCxnSpPr>
            <a:cxnSpLocks noChangeShapeType="1"/>
            <a:stCxn id="58378" idx="3"/>
            <a:endCxn id="5837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93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8395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13|  </a:t>
            </a:r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14|  </a:t>
            </a:r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59403" name="AutoShape 11"/>
          <p:cNvCxnSpPr>
            <a:cxnSpLocks noChangeShapeType="1"/>
            <a:stCxn id="59395" idx="3"/>
            <a:endCxn id="5940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4" name="AutoShape 12"/>
          <p:cNvCxnSpPr>
            <a:cxnSpLocks noChangeShapeType="1"/>
            <a:stCxn id="59401" idx="5"/>
            <a:endCxn id="5940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5" name="AutoShape 13"/>
          <p:cNvCxnSpPr>
            <a:cxnSpLocks noChangeShapeType="1"/>
            <a:stCxn id="59401" idx="6"/>
            <a:endCxn id="5939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6" name="AutoShape 14"/>
          <p:cNvCxnSpPr>
            <a:cxnSpLocks noChangeShapeType="1"/>
            <a:stCxn id="59399" idx="2"/>
            <a:endCxn id="5940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7" name="AutoShape 15"/>
          <p:cNvCxnSpPr>
            <a:cxnSpLocks noChangeShapeType="1"/>
            <a:stCxn id="59400" idx="0"/>
            <a:endCxn id="5939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8" name="AutoShape 16"/>
          <p:cNvCxnSpPr>
            <a:cxnSpLocks noChangeShapeType="1"/>
            <a:stCxn id="59395" idx="5"/>
            <a:endCxn id="5939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9" name="AutoShape 17"/>
          <p:cNvCxnSpPr>
            <a:cxnSpLocks noChangeShapeType="1"/>
            <a:stCxn id="59396" idx="4"/>
            <a:endCxn id="5939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0" name="AutoShape 18"/>
          <p:cNvCxnSpPr>
            <a:cxnSpLocks noChangeShapeType="1"/>
            <a:stCxn id="59395" idx="6"/>
            <a:endCxn id="5939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1" name="AutoShape 19"/>
          <p:cNvCxnSpPr>
            <a:cxnSpLocks noChangeShapeType="1"/>
            <a:stCxn id="59397" idx="2"/>
            <a:endCxn id="5939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2" name="AutoShape 20"/>
          <p:cNvCxnSpPr>
            <a:cxnSpLocks noChangeShapeType="1"/>
            <a:stCxn id="59396" idx="5"/>
            <a:endCxn id="5940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3" name="AutoShape 21"/>
          <p:cNvCxnSpPr>
            <a:cxnSpLocks noChangeShapeType="1"/>
            <a:stCxn id="59397" idx="3"/>
            <a:endCxn id="5940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4" name="AutoShape 22"/>
          <p:cNvCxnSpPr>
            <a:cxnSpLocks noChangeShapeType="1"/>
            <a:stCxn id="59397" idx="4"/>
            <a:endCxn id="5939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5" name="AutoShape 23"/>
          <p:cNvCxnSpPr>
            <a:cxnSpLocks noChangeShapeType="1"/>
            <a:stCxn id="59398" idx="2"/>
            <a:endCxn id="5939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6" name="AutoShape 24"/>
          <p:cNvCxnSpPr>
            <a:cxnSpLocks noChangeShapeType="1"/>
            <a:stCxn id="59402" idx="3"/>
            <a:endCxn id="5939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17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9419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“Explore” a graph, turning it into a tree</a:t>
            </a:r>
          </a:p>
          <a:p>
            <a:pPr lvl="1" eaLnBrk="1" hangingPunct="1"/>
            <a:r>
              <a:rPr lang="en-US" altLang="en-US"/>
              <a:t>One vertex at a time</a:t>
            </a:r>
          </a:p>
          <a:p>
            <a:pPr lvl="1" eaLnBrk="1" hangingPunct="1"/>
            <a:r>
              <a:rPr lang="en-US" altLang="en-US"/>
              <a:t>Expand frontier of explored vertices across the </a:t>
            </a:r>
            <a:r>
              <a:rPr lang="en-US" altLang="en-US" i="1"/>
              <a:t>breadth</a:t>
            </a:r>
            <a:r>
              <a:rPr lang="en-US" altLang="en-US"/>
              <a:t> of the frontier</a:t>
            </a:r>
          </a:p>
          <a:p>
            <a:pPr eaLnBrk="1" hangingPunct="1"/>
            <a:r>
              <a:rPr lang="en-US" altLang="en-US"/>
              <a:t>Builds a tree over the graph</a:t>
            </a:r>
          </a:p>
          <a:p>
            <a:pPr lvl="1" eaLnBrk="1" hangingPunct="1"/>
            <a:r>
              <a:rPr lang="en-US" altLang="en-US"/>
              <a:t>Pick a </a:t>
            </a:r>
            <a:r>
              <a:rPr lang="en-US" altLang="en-US" i="1"/>
              <a:t>source vertex</a:t>
            </a:r>
            <a:r>
              <a:rPr lang="en-US" altLang="en-US"/>
              <a:t> to be the root</a:t>
            </a:r>
          </a:p>
          <a:p>
            <a:pPr lvl="1" eaLnBrk="1" hangingPunct="1"/>
            <a:r>
              <a:rPr lang="en-US" altLang="en-US"/>
              <a:t>Find (“discover”) its children, then their children, etc.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13|  </a:t>
            </a:r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60427" name="AutoShape 11"/>
          <p:cNvCxnSpPr>
            <a:cxnSpLocks noChangeShapeType="1"/>
            <a:stCxn id="60419" idx="3"/>
            <a:endCxn id="6042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8" name="AutoShape 12"/>
          <p:cNvCxnSpPr>
            <a:cxnSpLocks noChangeShapeType="1"/>
            <a:stCxn id="60425" idx="5"/>
            <a:endCxn id="6042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9" name="AutoShape 13"/>
          <p:cNvCxnSpPr>
            <a:cxnSpLocks noChangeShapeType="1"/>
            <a:stCxn id="60425" idx="6"/>
            <a:endCxn id="6042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0" name="AutoShape 14"/>
          <p:cNvCxnSpPr>
            <a:cxnSpLocks noChangeShapeType="1"/>
            <a:stCxn id="60423" idx="2"/>
            <a:endCxn id="6042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1" name="AutoShape 15"/>
          <p:cNvCxnSpPr>
            <a:cxnSpLocks noChangeShapeType="1"/>
            <a:stCxn id="60424" idx="0"/>
            <a:endCxn id="6041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2" name="AutoShape 16"/>
          <p:cNvCxnSpPr>
            <a:cxnSpLocks noChangeShapeType="1"/>
            <a:stCxn id="60419" idx="5"/>
            <a:endCxn id="6042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3" name="AutoShape 17"/>
          <p:cNvCxnSpPr>
            <a:cxnSpLocks noChangeShapeType="1"/>
            <a:stCxn id="60420" idx="4"/>
            <a:endCxn id="6042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4" name="AutoShape 18"/>
          <p:cNvCxnSpPr>
            <a:cxnSpLocks noChangeShapeType="1"/>
            <a:stCxn id="60419" idx="6"/>
            <a:endCxn id="6042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5" name="AutoShape 19"/>
          <p:cNvCxnSpPr>
            <a:cxnSpLocks noChangeShapeType="1"/>
            <a:stCxn id="60421" idx="2"/>
            <a:endCxn id="6042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6" name="AutoShape 20"/>
          <p:cNvCxnSpPr>
            <a:cxnSpLocks noChangeShapeType="1"/>
            <a:stCxn id="60420" idx="5"/>
            <a:endCxn id="6042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7" name="AutoShape 21"/>
          <p:cNvCxnSpPr>
            <a:cxnSpLocks noChangeShapeType="1"/>
            <a:stCxn id="60421" idx="3"/>
            <a:endCxn id="6042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8" name="AutoShape 22"/>
          <p:cNvCxnSpPr>
            <a:cxnSpLocks noChangeShapeType="1"/>
            <a:stCxn id="60421" idx="4"/>
            <a:endCxn id="6042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9" name="AutoShape 23"/>
          <p:cNvCxnSpPr>
            <a:cxnSpLocks noChangeShapeType="1"/>
            <a:stCxn id="60422" idx="2"/>
            <a:endCxn id="6042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0" name="AutoShape 24"/>
          <p:cNvCxnSpPr>
            <a:cxnSpLocks noChangeShapeType="1"/>
            <a:stCxn id="60426" idx="3"/>
            <a:endCxn id="6042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6044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6144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6144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13|16</a:t>
            </a:r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6144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6144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6144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6145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61451" name="AutoShape 11"/>
          <p:cNvCxnSpPr>
            <a:cxnSpLocks noChangeShapeType="1"/>
            <a:stCxn id="61443" idx="3"/>
            <a:endCxn id="6144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2" name="AutoShape 12"/>
          <p:cNvCxnSpPr>
            <a:cxnSpLocks noChangeShapeType="1"/>
            <a:stCxn id="61449" idx="5"/>
            <a:endCxn id="6144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3" name="AutoShape 13"/>
          <p:cNvCxnSpPr>
            <a:cxnSpLocks noChangeShapeType="1"/>
            <a:stCxn id="61449" idx="6"/>
            <a:endCxn id="6144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4" name="AutoShape 14"/>
          <p:cNvCxnSpPr>
            <a:cxnSpLocks noChangeShapeType="1"/>
            <a:stCxn id="61447" idx="2"/>
            <a:endCxn id="6144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5" name="AutoShape 15"/>
          <p:cNvCxnSpPr>
            <a:cxnSpLocks noChangeShapeType="1"/>
            <a:stCxn id="61448" idx="0"/>
            <a:endCxn id="6144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6" name="AutoShape 16"/>
          <p:cNvCxnSpPr>
            <a:cxnSpLocks noChangeShapeType="1"/>
            <a:stCxn id="61443" idx="5"/>
            <a:endCxn id="6144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7" name="AutoShape 17"/>
          <p:cNvCxnSpPr>
            <a:cxnSpLocks noChangeShapeType="1"/>
            <a:stCxn id="61444" idx="4"/>
            <a:endCxn id="6144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8" name="AutoShape 18"/>
          <p:cNvCxnSpPr>
            <a:cxnSpLocks noChangeShapeType="1"/>
            <a:stCxn id="61443" idx="6"/>
            <a:endCxn id="6144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9" name="AutoShape 19"/>
          <p:cNvCxnSpPr>
            <a:cxnSpLocks noChangeShapeType="1"/>
            <a:stCxn id="61445" idx="2"/>
            <a:endCxn id="6144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0" name="AutoShape 20"/>
          <p:cNvCxnSpPr>
            <a:cxnSpLocks noChangeShapeType="1"/>
            <a:stCxn id="61444" idx="5"/>
            <a:endCxn id="6145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1" name="AutoShape 21"/>
          <p:cNvCxnSpPr>
            <a:cxnSpLocks noChangeShapeType="1"/>
            <a:stCxn id="61445" idx="3"/>
            <a:endCxn id="6145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2" name="AutoShape 22"/>
          <p:cNvCxnSpPr>
            <a:cxnSpLocks noChangeShapeType="1"/>
            <a:stCxn id="61445" idx="4"/>
            <a:endCxn id="6144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3" name="AutoShape 23"/>
          <p:cNvCxnSpPr>
            <a:cxnSpLocks noChangeShapeType="1"/>
            <a:stCxn id="61446" idx="2"/>
            <a:endCxn id="6144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4" name="AutoShape 24"/>
          <p:cNvCxnSpPr>
            <a:cxnSpLocks noChangeShapeType="1"/>
            <a:stCxn id="61450" idx="3"/>
            <a:endCxn id="6144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65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61467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DFS introduces an important distinction among edges in the original graph:</a:t>
            </a:r>
          </a:p>
          <a:p>
            <a:pPr lvl="1" eaLnBrk="1" hangingPunct="1"/>
            <a:r>
              <a:rPr lang="en-US" altLang="en-US" i="1" dirty="0">
                <a:solidFill>
                  <a:schemeClr val="tx2"/>
                </a:solidFill>
              </a:rPr>
              <a:t>Tree edge</a:t>
            </a:r>
            <a:r>
              <a:rPr lang="en-US" altLang="en-US" dirty="0"/>
              <a:t>: encounter new (white) vertex </a:t>
            </a:r>
          </a:p>
          <a:p>
            <a:pPr lvl="2" eaLnBrk="1" hangingPunct="1"/>
            <a:r>
              <a:rPr lang="en-US" altLang="en-US" dirty="0"/>
              <a:t>The tree edges form a spanning forest</a:t>
            </a:r>
            <a:endParaRPr lang="en-US" altLang="en-US" dirty="0">
              <a:solidFill>
                <a:schemeClr val="accent1"/>
              </a:solidFill>
            </a:endParaRPr>
          </a:p>
          <a:p>
            <a:pPr lvl="1" eaLnBrk="1" hangingPunct="1"/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DFS: Kinds of edges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63491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63492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13|16</a:t>
            </a:r>
          </a:p>
        </p:txBody>
      </p:sp>
      <p:sp>
        <p:nvSpPr>
          <p:cNvPr id="63493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63494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63495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63496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63497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63498" name="AutoShape 11"/>
          <p:cNvCxnSpPr>
            <a:cxnSpLocks noChangeShapeType="1"/>
            <a:stCxn id="63490" idx="3"/>
            <a:endCxn id="63496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499" name="AutoShape 12"/>
          <p:cNvCxnSpPr>
            <a:cxnSpLocks noChangeShapeType="1"/>
            <a:stCxn id="63496" idx="5"/>
            <a:endCxn id="63495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0" name="AutoShape 13"/>
          <p:cNvCxnSpPr>
            <a:cxnSpLocks noChangeShapeType="1"/>
            <a:stCxn id="63496" idx="6"/>
            <a:endCxn id="63494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1" name="AutoShape 14"/>
          <p:cNvCxnSpPr>
            <a:cxnSpLocks noChangeShapeType="1"/>
            <a:stCxn id="63494" idx="2"/>
            <a:endCxn id="63495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2" name="AutoShape 15"/>
          <p:cNvCxnSpPr>
            <a:cxnSpLocks noChangeShapeType="1"/>
            <a:stCxn id="63495" idx="0"/>
            <a:endCxn id="63490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3" name="AutoShape 16"/>
          <p:cNvCxnSpPr>
            <a:cxnSpLocks noChangeShapeType="1"/>
            <a:stCxn id="63490" idx="5"/>
            <a:endCxn id="63494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4" name="AutoShape 17"/>
          <p:cNvCxnSpPr>
            <a:cxnSpLocks noChangeShapeType="1"/>
            <a:stCxn id="63491" idx="4"/>
            <a:endCxn id="63494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5" name="AutoShape 18"/>
          <p:cNvCxnSpPr>
            <a:cxnSpLocks noChangeShapeType="1"/>
            <a:stCxn id="63490" idx="6"/>
            <a:endCxn id="63491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6" name="AutoShape 19"/>
          <p:cNvCxnSpPr>
            <a:cxnSpLocks noChangeShapeType="1"/>
            <a:stCxn id="63492" idx="2"/>
            <a:endCxn id="63491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7" name="AutoShape 20"/>
          <p:cNvCxnSpPr>
            <a:cxnSpLocks noChangeShapeType="1"/>
            <a:stCxn id="63491" idx="5"/>
            <a:endCxn id="63497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8" name="AutoShape 21"/>
          <p:cNvCxnSpPr>
            <a:cxnSpLocks noChangeShapeType="1"/>
            <a:stCxn id="63492" idx="3"/>
            <a:endCxn id="63497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9" name="AutoShape 22"/>
          <p:cNvCxnSpPr>
            <a:cxnSpLocks noChangeShapeType="1"/>
            <a:stCxn id="63492" idx="4"/>
            <a:endCxn id="63493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0" name="AutoShape 23"/>
          <p:cNvCxnSpPr>
            <a:cxnSpLocks noChangeShapeType="1"/>
            <a:stCxn id="63493" idx="2"/>
            <a:endCxn id="63494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1" name="AutoShape 24"/>
          <p:cNvCxnSpPr>
            <a:cxnSpLocks noChangeShapeType="1"/>
            <a:stCxn id="63497" idx="3"/>
            <a:endCxn id="63494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12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3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63514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  <p:sp>
        <p:nvSpPr>
          <p:cNvPr id="63515" name="Text Box 28"/>
          <p:cNvSpPr txBox="1">
            <a:spLocks noChangeArrowheads="1"/>
          </p:cNvSpPr>
          <p:nvPr/>
        </p:nvSpPr>
        <p:spPr bwMode="auto">
          <a:xfrm>
            <a:off x="223838" y="5791200"/>
            <a:ext cx="1528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tx2"/>
                </a:solidFill>
                <a:latin typeface="Times New Roman" panose="02020603050405020304" pitchFamily="18" charset="0"/>
              </a:rPr>
              <a:t>Tree edges</a:t>
            </a:r>
          </a:p>
        </p:txBody>
      </p:sp>
      <p:sp>
        <p:nvSpPr>
          <p:cNvPr id="134174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DFS: Kinds of edges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DFS: Kinds of edges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introduces an important distinction among edges in the original graph:</a:t>
            </a:r>
          </a:p>
          <a:p>
            <a:pPr lvl="1" eaLnBrk="1" hangingPunct="1"/>
            <a:r>
              <a:rPr lang="en-US" altLang="en-US" i="1">
                <a:solidFill>
                  <a:schemeClr val="tx2"/>
                </a:solidFill>
              </a:rPr>
              <a:t>Tree edge</a:t>
            </a:r>
            <a:r>
              <a:rPr lang="en-US" altLang="en-US"/>
              <a:t>: encounter new (white) vertex </a:t>
            </a:r>
          </a:p>
          <a:p>
            <a:pPr lvl="1" eaLnBrk="1" hangingPunct="1"/>
            <a:r>
              <a:rPr lang="en-US" altLang="en-US" i="1">
                <a:solidFill>
                  <a:schemeClr val="tx2"/>
                </a:solidFill>
              </a:rPr>
              <a:t>Back edge</a:t>
            </a:r>
            <a:r>
              <a:rPr lang="en-US" altLang="en-US"/>
              <a:t>: from descendent to ancestor</a:t>
            </a:r>
          </a:p>
          <a:p>
            <a:pPr lvl="2" eaLnBrk="1" hangingPunct="1"/>
            <a:r>
              <a:rPr lang="en-US" altLang="en-US"/>
              <a:t>Encounter a grey vertex (grey to grey)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8"/>
          <p:cNvSpPr txBox="1">
            <a:spLocks noChangeArrowheads="1"/>
          </p:cNvSpPr>
          <p:nvPr/>
        </p:nvSpPr>
        <p:spPr bwMode="auto">
          <a:xfrm>
            <a:off x="223838" y="5791200"/>
            <a:ext cx="1528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tx2"/>
                </a:solidFill>
                <a:latin typeface="Times New Roman" panose="02020603050405020304" pitchFamily="18" charset="0"/>
              </a:rPr>
              <a:t>Tree edges</a:t>
            </a:r>
          </a:p>
        </p:txBody>
      </p:sp>
      <p:sp>
        <p:nvSpPr>
          <p:cNvPr id="65539" name="Text Box 29"/>
          <p:cNvSpPr txBox="1">
            <a:spLocks noChangeArrowheads="1"/>
          </p:cNvSpPr>
          <p:nvPr/>
        </p:nvSpPr>
        <p:spPr bwMode="auto">
          <a:xfrm>
            <a:off x="1828800" y="5791200"/>
            <a:ext cx="159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</a:rPr>
              <a:t>Back edges</a:t>
            </a:r>
          </a:p>
        </p:txBody>
      </p:sp>
      <p:sp>
        <p:nvSpPr>
          <p:cNvPr id="13622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DFS: Kinds of edges</a:t>
            </a:r>
          </a:p>
        </p:txBody>
      </p:sp>
      <p:sp>
        <p:nvSpPr>
          <p:cNvPr id="65541" name="Oval 32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65542" name="Oval 33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65543" name="Oval 34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65544" name="Oval 35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65545" name="Oval 36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65546" name="Oval 37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 </a:t>
            </a:r>
          </a:p>
        </p:txBody>
      </p:sp>
      <p:sp>
        <p:nvSpPr>
          <p:cNvPr id="65547" name="Oval 38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65548" name="Oval 39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65549" name="AutoShape 40"/>
          <p:cNvCxnSpPr>
            <a:cxnSpLocks noChangeShapeType="1"/>
            <a:stCxn id="65541" idx="3"/>
            <a:endCxn id="6554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0" name="AutoShape 41"/>
          <p:cNvCxnSpPr>
            <a:cxnSpLocks noChangeShapeType="1"/>
            <a:stCxn id="65547" idx="5"/>
            <a:endCxn id="6554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1" name="AutoShape 42"/>
          <p:cNvCxnSpPr>
            <a:cxnSpLocks noChangeShapeType="1"/>
            <a:stCxn id="65547" idx="6"/>
            <a:endCxn id="6554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2" name="AutoShape 43"/>
          <p:cNvCxnSpPr>
            <a:cxnSpLocks noChangeShapeType="1"/>
            <a:stCxn id="65545" idx="2"/>
            <a:endCxn id="6554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3" name="AutoShape 44"/>
          <p:cNvCxnSpPr>
            <a:cxnSpLocks noChangeShapeType="1"/>
            <a:stCxn id="65546" idx="0"/>
            <a:endCxn id="6554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4" name="AutoShape 45"/>
          <p:cNvCxnSpPr>
            <a:cxnSpLocks noChangeShapeType="1"/>
            <a:stCxn id="65541" idx="5"/>
            <a:endCxn id="6554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5" name="AutoShape 46"/>
          <p:cNvCxnSpPr>
            <a:cxnSpLocks noChangeShapeType="1"/>
            <a:stCxn id="65542" idx="4"/>
            <a:endCxn id="6554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6" name="AutoShape 47"/>
          <p:cNvCxnSpPr>
            <a:cxnSpLocks noChangeShapeType="1"/>
            <a:stCxn id="65541" idx="6"/>
            <a:endCxn id="6554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7" name="AutoShape 48"/>
          <p:cNvCxnSpPr>
            <a:cxnSpLocks noChangeShapeType="1"/>
            <a:stCxn id="65543" idx="2"/>
            <a:endCxn id="6554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8" name="AutoShape 49"/>
          <p:cNvCxnSpPr>
            <a:cxnSpLocks noChangeShapeType="1"/>
            <a:stCxn id="65542" idx="5"/>
            <a:endCxn id="6554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9" name="AutoShape 50"/>
          <p:cNvCxnSpPr>
            <a:cxnSpLocks noChangeShapeType="1"/>
            <a:stCxn id="65543" idx="3"/>
            <a:endCxn id="6554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0" name="AutoShape 51"/>
          <p:cNvCxnSpPr>
            <a:cxnSpLocks noChangeShapeType="1"/>
            <a:stCxn id="65543" idx="4"/>
            <a:endCxn id="6554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1" name="AutoShape 52"/>
          <p:cNvCxnSpPr>
            <a:cxnSpLocks noChangeShapeType="1"/>
            <a:stCxn id="65544" idx="2"/>
            <a:endCxn id="6554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2" name="AutoShape 53"/>
          <p:cNvCxnSpPr>
            <a:cxnSpLocks noChangeShapeType="1"/>
            <a:stCxn id="65548" idx="3"/>
            <a:endCxn id="6554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63" name="Line 54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4" name="Text Box 55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65565" name="Oval 56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DFS: Kinds of edges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introduces an important distinction among edges in the original graph:</a:t>
            </a:r>
          </a:p>
          <a:p>
            <a:pPr lvl="1" eaLnBrk="1" hangingPunct="1"/>
            <a:r>
              <a:rPr lang="en-US" altLang="en-US" i="1">
                <a:solidFill>
                  <a:schemeClr val="tx2"/>
                </a:solidFill>
              </a:rPr>
              <a:t>Tree edge</a:t>
            </a:r>
            <a:r>
              <a:rPr lang="en-US" altLang="en-US"/>
              <a:t>: encounter new (white) vertex </a:t>
            </a:r>
          </a:p>
          <a:p>
            <a:pPr lvl="1" eaLnBrk="1" hangingPunct="1"/>
            <a:r>
              <a:rPr lang="en-US" altLang="en-US" i="1">
                <a:solidFill>
                  <a:schemeClr val="tx2"/>
                </a:solidFill>
              </a:rPr>
              <a:t>Back edge</a:t>
            </a:r>
            <a:r>
              <a:rPr lang="en-US" altLang="en-US"/>
              <a:t>: from descendent to ancestor</a:t>
            </a:r>
          </a:p>
          <a:p>
            <a:pPr lvl="1" eaLnBrk="1" hangingPunct="1"/>
            <a:r>
              <a:rPr lang="en-US" altLang="en-US" i="1">
                <a:solidFill>
                  <a:schemeClr val="tx2"/>
                </a:solidFill>
              </a:rPr>
              <a:t>Forward edge</a:t>
            </a:r>
            <a:r>
              <a:rPr lang="en-US" altLang="en-US"/>
              <a:t>: from ancestor to descendent</a:t>
            </a:r>
          </a:p>
          <a:p>
            <a:pPr lvl="2" eaLnBrk="1" hangingPunct="1"/>
            <a:r>
              <a:rPr lang="en-US" altLang="en-US"/>
              <a:t>Not a tree edge, though</a:t>
            </a:r>
          </a:p>
          <a:p>
            <a:pPr lvl="2" eaLnBrk="1" hangingPunct="1"/>
            <a:r>
              <a:rPr lang="en-US" altLang="en-US"/>
              <a:t>From grey node to black node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7"/>
          <p:cNvSpPr txBox="1">
            <a:spLocks noChangeArrowheads="1"/>
          </p:cNvSpPr>
          <p:nvPr/>
        </p:nvSpPr>
        <p:spPr bwMode="auto">
          <a:xfrm>
            <a:off x="223838" y="5791200"/>
            <a:ext cx="1528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tx2"/>
                </a:solidFill>
                <a:latin typeface="Times New Roman" panose="02020603050405020304" pitchFamily="18" charset="0"/>
              </a:rPr>
              <a:t>Tree edges</a:t>
            </a:r>
          </a:p>
        </p:txBody>
      </p:sp>
      <p:sp>
        <p:nvSpPr>
          <p:cNvPr id="67587" name="Text Box 28"/>
          <p:cNvSpPr txBox="1">
            <a:spLocks noChangeArrowheads="1"/>
          </p:cNvSpPr>
          <p:nvPr/>
        </p:nvSpPr>
        <p:spPr bwMode="auto">
          <a:xfrm>
            <a:off x="1828800" y="5791200"/>
            <a:ext cx="159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</a:rPr>
              <a:t>Back edges</a:t>
            </a:r>
          </a:p>
        </p:txBody>
      </p:sp>
      <p:sp>
        <p:nvSpPr>
          <p:cNvPr id="67588" name="Text Box 29"/>
          <p:cNvSpPr txBox="1">
            <a:spLocks noChangeArrowheads="1"/>
          </p:cNvSpPr>
          <p:nvPr/>
        </p:nvSpPr>
        <p:spPr bwMode="auto">
          <a:xfrm>
            <a:off x="3505200" y="5791200"/>
            <a:ext cx="2055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hlink"/>
                </a:solidFill>
                <a:latin typeface="Times New Roman" panose="02020603050405020304" pitchFamily="18" charset="0"/>
              </a:rPr>
              <a:t>Forward edges</a:t>
            </a:r>
          </a:p>
        </p:txBody>
      </p:sp>
      <p:sp>
        <p:nvSpPr>
          <p:cNvPr id="13827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DFS: Kinds of edges</a:t>
            </a:r>
          </a:p>
        </p:txBody>
      </p:sp>
      <p:sp>
        <p:nvSpPr>
          <p:cNvPr id="67590" name="Oval 3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67591" name="Oval 3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67592" name="Oval 3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67593" name="Oval 3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67594" name="Oval 3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67595" name="Oval 3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67596" name="Oval 3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67597" name="Oval 4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67598" name="AutoShape 41"/>
          <p:cNvCxnSpPr>
            <a:cxnSpLocks noChangeShapeType="1"/>
            <a:stCxn id="67590" idx="3"/>
            <a:endCxn id="67596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9" name="AutoShape 42"/>
          <p:cNvCxnSpPr>
            <a:cxnSpLocks noChangeShapeType="1"/>
            <a:stCxn id="67596" idx="5"/>
            <a:endCxn id="67595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0" name="AutoShape 43"/>
          <p:cNvCxnSpPr>
            <a:cxnSpLocks noChangeShapeType="1"/>
            <a:stCxn id="67596" idx="6"/>
            <a:endCxn id="67594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1" name="AutoShape 44"/>
          <p:cNvCxnSpPr>
            <a:cxnSpLocks noChangeShapeType="1"/>
            <a:stCxn id="67594" idx="2"/>
            <a:endCxn id="67595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2" name="AutoShape 45"/>
          <p:cNvCxnSpPr>
            <a:cxnSpLocks noChangeShapeType="1"/>
            <a:stCxn id="67595" idx="0"/>
            <a:endCxn id="67590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3" name="AutoShape 46"/>
          <p:cNvCxnSpPr>
            <a:cxnSpLocks noChangeShapeType="1"/>
            <a:stCxn id="67590" idx="5"/>
            <a:endCxn id="67594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4" name="AutoShape 47"/>
          <p:cNvCxnSpPr>
            <a:cxnSpLocks noChangeShapeType="1"/>
            <a:stCxn id="67591" idx="4"/>
            <a:endCxn id="67594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5" name="AutoShape 48"/>
          <p:cNvCxnSpPr>
            <a:cxnSpLocks noChangeShapeType="1"/>
            <a:stCxn id="67590" idx="6"/>
            <a:endCxn id="67591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6" name="AutoShape 49"/>
          <p:cNvCxnSpPr>
            <a:cxnSpLocks noChangeShapeType="1"/>
            <a:stCxn id="67592" idx="2"/>
            <a:endCxn id="67591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7" name="AutoShape 50"/>
          <p:cNvCxnSpPr>
            <a:cxnSpLocks noChangeShapeType="1"/>
            <a:stCxn id="67591" idx="5"/>
            <a:endCxn id="67597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8" name="AutoShape 51"/>
          <p:cNvCxnSpPr>
            <a:cxnSpLocks noChangeShapeType="1"/>
            <a:stCxn id="67592" idx="3"/>
            <a:endCxn id="67597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9" name="AutoShape 52"/>
          <p:cNvCxnSpPr>
            <a:cxnSpLocks noChangeShapeType="1"/>
            <a:stCxn id="67592" idx="4"/>
            <a:endCxn id="67593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10" name="AutoShape 53"/>
          <p:cNvCxnSpPr>
            <a:cxnSpLocks noChangeShapeType="1"/>
            <a:stCxn id="67593" idx="2"/>
            <a:endCxn id="67594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11" name="AutoShape 54"/>
          <p:cNvCxnSpPr>
            <a:cxnSpLocks noChangeShapeType="1"/>
            <a:stCxn id="67597" idx="3"/>
            <a:endCxn id="67594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12" name="Line 5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3" name="Text Box 5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67614" name="Oval 5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DFS: Kinds of edges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introduces an important distinction among edges in the original graph:</a:t>
            </a:r>
          </a:p>
          <a:p>
            <a:pPr lvl="1" eaLnBrk="1" hangingPunct="1"/>
            <a:r>
              <a:rPr lang="en-US" altLang="en-US" i="1">
                <a:solidFill>
                  <a:schemeClr val="tx2"/>
                </a:solidFill>
              </a:rPr>
              <a:t>Tree edge</a:t>
            </a:r>
            <a:r>
              <a:rPr lang="en-US" altLang="en-US"/>
              <a:t>: encounter new (white) vertex </a:t>
            </a:r>
          </a:p>
          <a:p>
            <a:pPr lvl="1" eaLnBrk="1" hangingPunct="1"/>
            <a:r>
              <a:rPr lang="en-US" altLang="en-US" i="1">
                <a:solidFill>
                  <a:schemeClr val="tx2"/>
                </a:solidFill>
              </a:rPr>
              <a:t>Back edge</a:t>
            </a:r>
            <a:r>
              <a:rPr lang="en-US" altLang="en-US"/>
              <a:t>: from descendent to ancestor</a:t>
            </a:r>
          </a:p>
          <a:p>
            <a:pPr lvl="1" eaLnBrk="1" hangingPunct="1"/>
            <a:r>
              <a:rPr lang="en-US" altLang="en-US" i="1">
                <a:solidFill>
                  <a:schemeClr val="tx2"/>
                </a:solidFill>
              </a:rPr>
              <a:t>Forward edge</a:t>
            </a:r>
            <a:r>
              <a:rPr lang="en-US" altLang="en-US"/>
              <a:t>: from ancestor to descendent</a:t>
            </a:r>
          </a:p>
          <a:p>
            <a:pPr lvl="1" eaLnBrk="1" hangingPunct="1"/>
            <a:r>
              <a:rPr lang="en-US" altLang="en-US" i="1">
                <a:solidFill>
                  <a:schemeClr val="tx2"/>
                </a:solidFill>
              </a:rPr>
              <a:t>Cross edge</a:t>
            </a:r>
            <a:r>
              <a:rPr lang="en-US" altLang="en-US"/>
              <a:t>: between a tree or subtrees</a:t>
            </a:r>
          </a:p>
          <a:p>
            <a:pPr lvl="2" eaLnBrk="1" hangingPunct="1"/>
            <a:r>
              <a:rPr lang="en-US" altLang="en-US"/>
              <a:t>From a grey node to a black node</a:t>
            </a:r>
          </a:p>
          <a:p>
            <a:pPr lvl="2" eaLnBrk="1" hangingPunct="1"/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69635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69636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13|16</a:t>
            </a:r>
          </a:p>
        </p:txBody>
      </p:sp>
      <p:sp>
        <p:nvSpPr>
          <p:cNvPr id="69637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69638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69639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69640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69641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69642" name="AutoShape 11"/>
          <p:cNvCxnSpPr>
            <a:cxnSpLocks noChangeShapeType="1"/>
            <a:stCxn id="69634" idx="3"/>
            <a:endCxn id="69640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3" name="AutoShape 12"/>
          <p:cNvCxnSpPr>
            <a:cxnSpLocks noChangeShapeType="1"/>
            <a:stCxn id="69640" idx="5"/>
            <a:endCxn id="69639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4" name="AutoShape 13"/>
          <p:cNvCxnSpPr>
            <a:cxnSpLocks noChangeShapeType="1"/>
            <a:stCxn id="69640" idx="6"/>
            <a:endCxn id="69638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5" name="AutoShape 14"/>
          <p:cNvCxnSpPr>
            <a:cxnSpLocks noChangeShapeType="1"/>
            <a:stCxn id="69638" idx="2"/>
            <a:endCxn id="69639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6" name="AutoShape 15"/>
          <p:cNvCxnSpPr>
            <a:cxnSpLocks noChangeShapeType="1"/>
            <a:stCxn id="69639" idx="0"/>
            <a:endCxn id="69634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7" name="AutoShape 16"/>
          <p:cNvCxnSpPr>
            <a:cxnSpLocks noChangeShapeType="1"/>
            <a:stCxn id="69635" idx="4"/>
            <a:endCxn id="69638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8" name="AutoShape 17"/>
          <p:cNvCxnSpPr>
            <a:cxnSpLocks noChangeShapeType="1"/>
            <a:stCxn id="69634" idx="6"/>
            <a:endCxn id="69635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9" name="AutoShape 18"/>
          <p:cNvCxnSpPr>
            <a:cxnSpLocks noChangeShapeType="1"/>
            <a:stCxn id="69636" idx="2"/>
            <a:endCxn id="69635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0" name="AutoShape 19"/>
          <p:cNvCxnSpPr>
            <a:cxnSpLocks noChangeShapeType="1"/>
            <a:stCxn id="69635" idx="5"/>
            <a:endCxn id="69641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1" name="AutoShape 20"/>
          <p:cNvCxnSpPr>
            <a:cxnSpLocks noChangeShapeType="1"/>
            <a:stCxn id="69636" idx="3"/>
            <a:endCxn id="69641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2" name="AutoShape 21"/>
          <p:cNvCxnSpPr>
            <a:cxnSpLocks noChangeShapeType="1"/>
            <a:stCxn id="69636" idx="4"/>
            <a:endCxn id="69637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3" name="AutoShape 22"/>
          <p:cNvCxnSpPr>
            <a:cxnSpLocks noChangeShapeType="1"/>
            <a:stCxn id="69637" idx="2"/>
            <a:endCxn id="69638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4" name="AutoShape 23"/>
          <p:cNvCxnSpPr>
            <a:cxnSpLocks noChangeShapeType="1"/>
            <a:stCxn id="69641" idx="3"/>
            <a:endCxn id="69638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55" name="Line 24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6" name="Text Box 25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69657" name="Oval 26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  <p:sp>
        <p:nvSpPr>
          <p:cNvPr id="69658" name="Text Box 27"/>
          <p:cNvSpPr txBox="1">
            <a:spLocks noChangeArrowheads="1"/>
          </p:cNvSpPr>
          <p:nvPr/>
        </p:nvSpPr>
        <p:spPr bwMode="auto">
          <a:xfrm>
            <a:off x="223838" y="5791200"/>
            <a:ext cx="1528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tx2"/>
                </a:solidFill>
                <a:latin typeface="Times New Roman" panose="02020603050405020304" pitchFamily="18" charset="0"/>
              </a:rPr>
              <a:t>Tree edges</a:t>
            </a:r>
          </a:p>
        </p:txBody>
      </p:sp>
      <p:sp>
        <p:nvSpPr>
          <p:cNvPr id="69659" name="Text Box 28"/>
          <p:cNvSpPr txBox="1">
            <a:spLocks noChangeArrowheads="1"/>
          </p:cNvSpPr>
          <p:nvPr/>
        </p:nvSpPr>
        <p:spPr bwMode="auto">
          <a:xfrm>
            <a:off x="1828800" y="5791200"/>
            <a:ext cx="159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</a:rPr>
              <a:t>Back edges</a:t>
            </a:r>
          </a:p>
        </p:txBody>
      </p:sp>
      <p:sp>
        <p:nvSpPr>
          <p:cNvPr id="69660" name="Text Box 29"/>
          <p:cNvSpPr txBox="1">
            <a:spLocks noChangeArrowheads="1"/>
          </p:cNvSpPr>
          <p:nvPr/>
        </p:nvSpPr>
        <p:spPr bwMode="auto">
          <a:xfrm>
            <a:off x="3505200" y="5791200"/>
            <a:ext cx="2055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hlink"/>
                </a:solidFill>
                <a:latin typeface="Times New Roman" panose="02020603050405020304" pitchFamily="18" charset="0"/>
              </a:rPr>
              <a:t>Forward edges</a:t>
            </a:r>
          </a:p>
        </p:txBody>
      </p:sp>
      <p:cxnSp>
        <p:nvCxnSpPr>
          <p:cNvPr id="69661" name="AutoShape 30"/>
          <p:cNvCxnSpPr>
            <a:cxnSpLocks noChangeShapeType="1"/>
            <a:stCxn id="69634" idx="5"/>
            <a:endCxn id="69638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62" name="Text Box 31"/>
          <p:cNvSpPr txBox="1">
            <a:spLocks noChangeArrowheads="1"/>
          </p:cNvSpPr>
          <p:nvPr/>
        </p:nvSpPr>
        <p:spPr bwMode="auto">
          <a:xfrm>
            <a:off x="5638800" y="5791200"/>
            <a:ext cx="166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accent1"/>
                </a:solidFill>
                <a:latin typeface="Times New Roman" panose="02020603050405020304" pitchFamily="18" charset="0"/>
              </a:rPr>
              <a:t>Cross edges</a:t>
            </a:r>
          </a:p>
        </p:txBody>
      </p:sp>
      <p:sp>
        <p:nvSpPr>
          <p:cNvPr id="140321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DFS: Kinds of edges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000625"/>
          </a:xfrm>
        </p:spPr>
        <p:txBody>
          <a:bodyPr/>
          <a:lstStyle/>
          <a:p>
            <a:pPr eaLnBrk="1" hangingPunct="1"/>
            <a:r>
              <a:rPr lang="en-US" altLang="en-US" dirty="0"/>
              <a:t>Will associate vertex “colors” to guide the algorithm</a:t>
            </a:r>
          </a:p>
          <a:p>
            <a:pPr lvl="1" eaLnBrk="1" hangingPunct="1"/>
            <a:r>
              <a:rPr lang="en-US" altLang="en-US" dirty="0">
                <a:solidFill>
                  <a:schemeClr val="tx2"/>
                </a:solidFill>
              </a:rPr>
              <a:t>White vertices</a:t>
            </a:r>
            <a:r>
              <a:rPr lang="en-US" altLang="en-US" dirty="0"/>
              <a:t> have not been discovered</a:t>
            </a:r>
          </a:p>
          <a:p>
            <a:pPr lvl="2" eaLnBrk="1" hangingPunct="1"/>
            <a:r>
              <a:rPr lang="en-US" altLang="en-US" dirty="0"/>
              <a:t>All vertices start out white</a:t>
            </a:r>
          </a:p>
          <a:p>
            <a:pPr lvl="1" eaLnBrk="1" hangingPunct="1"/>
            <a:r>
              <a:rPr lang="en-US" altLang="en-US" dirty="0">
                <a:solidFill>
                  <a:schemeClr val="tx2"/>
                </a:solidFill>
              </a:rPr>
              <a:t>Grey vertices</a:t>
            </a:r>
            <a:r>
              <a:rPr lang="en-US" altLang="en-US" dirty="0"/>
              <a:t> are discovered but not fully explored</a:t>
            </a:r>
          </a:p>
          <a:p>
            <a:pPr lvl="2" eaLnBrk="1" hangingPunct="1"/>
            <a:r>
              <a:rPr lang="en-US" altLang="en-US" dirty="0"/>
              <a:t>They may be adjacent to white vertices</a:t>
            </a:r>
          </a:p>
          <a:p>
            <a:pPr lvl="1" eaLnBrk="1" hangingPunct="1"/>
            <a:r>
              <a:rPr lang="en-US" altLang="en-US" dirty="0">
                <a:solidFill>
                  <a:schemeClr val="tx2"/>
                </a:solidFill>
              </a:rPr>
              <a:t>Black vertices</a:t>
            </a:r>
            <a:r>
              <a:rPr lang="en-US" altLang="en-US" dirty="0"/>
              <a:t> are discovered and fully explored</a:t>
            </a:r>
          </a:p>
          <a:p>
            <a:pPr lvl="2" eaLnBrk="1" hangingPunct="1"/>
            <a:r>
              <a:rPr lang="en-US" altLang="en-US" dirty="0"/>
              <a:t>They are adjacent only to black and grey vertices</a:t>
            </a:r>
          </a:p>
          <a:p>
            <a:pPr eaLnBrk="1" hangingPunct="1"/>
            <a:r>
              <a:rPr lang="en-US" altLang="en-US" dirty="0"/>
              <a:t>Explore vertices by scanning </a:t>
            </a:r>
            <a:r>
              <a:rPr lang="en-US" altLang="en-US" i="1" dirty="0"/>
              <a:t>adjacency list</a:t>
            </a:r>
            <a:r>
              <a:rPr lang="en-US" altLang="en-US" dirty="0"/>
              <a:t> of grey vertices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DFS: Kinds of edges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introduces an important distinction among edges in the original graph:</a:t>
            </a:r>
          </a:p>
          <a:p>
            <a:pPr lvl="1" eaLnBrk="1" hangingPunct="1"/>
            <a:r>
              <a:rPr lang="en-US" altLang="en-US" i="1">
                <a:solidFill>
                  <a:schemeClr val="tx2"/>
                </a:solidFill>
              </a:rPr>
              <a:t>Tree edge</a:t>
            </a:r>
            <a:r>
              <a:rPr lang="en-US" altLang="en-US"/>
              <a:t>: encounter new (white) vertex </a:t>
            </a:r>
          </a:p>
          <a:p>
            <a:pPr lvl="1" eaLnBrk="1" hangingPunct="1"/>
            <a:r>
              <a:rPr lang="en-US" altLang="en-US" i="1">
                <a:solidFill>
                  <a:schemeClr val="tx2"/>
                </a:solidFill>
              </a:rPr>
              <a:t>Back edge</a:t>
            </a:r>
            <a:r>
              <a:rPr lang="en-US" altLang="en-US"/>
              <a:t>: from descendent to ancestor</a:t>
            </a:r>
          </a:p>
          <a:p>
            <a:pPr lvl="1" eaLnBrk="1" hangingPunct="1"/>
            <a:r>
              <a:rPr lang="en-US" altLang="en-US" i="1">
                <a:solidFill>
                  <a:schemeClr val="tx2"/>
                </a:solidFill>
              </a:rPr>
              <a:t>Forward edge</a:t>
            </a:r>
            <a:r>
              <a:rPr lang="en-US" altLang="en-US"/>
              <a:t>: from ancestor to descendent</a:t>
            </a:r>
          </a:p>
          <a:p>
            <a:pPr lvl="1" eaLnBrk="1" hangingPunct="1"/>
            <a:r>
              <a:rPr lang="en-US" altLang="en-US" i="1">
                <a:solidFill>
                  <a:schemeClr val="tx2"/>
                </a:solidFill>
              </a:rPr>
              <a:t>Cross edge</a:t>
            </a:r>
            <a:r>
              <a:rPr lang="en-US" altLang="en-US"/>
              <a:t>: between a tree or subtrees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Note: tree and back edges are very important; some algorithms use forward and cross edges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6F82-5BF2-649D-0E23-1EEF2001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C36DCD-C3D9-B3D1-2521-A876017E3E11}"/>
              </a:ext>
            </a:extLst>
          </p:cNvPr>
          <p:cNvGrpSpPr/>
          <p:nvPr/>
        </p:nvGrpSpPr>
        <p:grpSpPr>
          <a:xfrm>
            <a:off x="1656316" y="1028553"/>
            <a:ext cx="4614120" cy="3550680"/>
            <a:chOff x="1656316" y="1028553"/>
            <a:chExt cx="4614120" cy="355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550F6AD-B4AE-9B16-92A2-591D6B7814AA}"/>
                    </a:ext>
                  </a:extLst>
                </p14:cNvPr>
                <p14:cNvContentPartPr/>
                <p14:nvPr/>
              </p14:nvContentPartPr>
              <p14:xfrm>
                <a:off x="3766636" y="1028553"/>
                <a:ext cx="541440" cy="373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550F6AD-B4AE-9B16-92A2-591D6B7814A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57636" y="1019553"/>
                  <a:ext cx="5590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927BE35-9882-9969-9CD5-6478B24ABFDE}"/>
                    </a:ext>
                  </a:extLst>
                </p14:cNvPr>
                <p14:cNvContentPartPr/>
                <p14:nvPr/>
              </p14:nvContentPartPr>
              <p14:xfrm>
                <a:off x="3600676" y="1455873"/>
                <a:ext cx="278640" cy="439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927BE35-9882-9969-9CD5-6478B24ABFD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91676" y="1447233"/>
                  <a:ext cx="29628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4D87631-2603-B6D2-39D1-8044AB377C6D}"/>
                    </a:ext>
                  </a:extLst>
                </p14:cNvPr>
                <p14:cNvContentPartPr/>
                <p14:nvPr/>
              </p14:nvContentPartPr>
              <p14:xfrm>
                <a:off x="3409876" y="1817673"/>
                <a:ext cx="293760" cy="376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4D87631-2603-B6D2-39D1-8044AB377C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00876" y="1809033"/>
                  <a:ext cx="3114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5DBED07-D7F5-8D40-658B-4FD213C23FFA}"/>
                    </a:ext>
                  </a:extLst>
                </p14:cNvPr>
                <p14:cNvContentPartPr/>
                <p14:nvPr/>
              </p14:nvContentPartPr>
              <p14:xfrm>
                <a:off x="4027996" y="1455153"/>
                <a:ext cx="561960" cy="629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5DBED07-D7F5-8D40-658B-4FD213C23FF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18996" y="1446153"/>
                  <a:ext cx="57960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29B50E7-E7C3-57BE-27C6-620390B2E4BC}"/>
                    </a:ext>
                  </a:extLst>
                </p14:cNvPr>
                <p14:cNvContentPartPr/>
                <p14:nvPr/>
              </p14:nvContentPartPr>
              <p14:xfrm>
                <a:off x="2601316" y="2228073"/>
                <a:ext cx="822960" cy="817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29B50E7-E7C3-57BE-27C6-620390B2E4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92316" y="2219073"/>
                  <a:ext cx="840600" cy="83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6A56CD-481F-EF4A-68B6-D53CF95BBE44}"/>
                    </a:ext>
                  </a:extLst>
                </p14:cNvPr>
                <p14:cNvContentPartPr/>
                <p14:nvPr/>
              </p14:nvContentPartPr>
              <p14:xfrm>
                <a:off x="3411676" y="2330313"/>
                <a:ext cx="463680" cy="725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6A56CD-481F-EF4A-68B6-D53CF95BBE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02676" y="2321313"/>
                  <a:ext cx="48132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BF05ADA-B5EF-4620-98A6-FC9C20B8061B}"/>
                    </a:ext>
                  </a:extLst>
                </p14:cNvPr>
                <p14:cNvContentPartPr/>
                <p14:nvPr/>
              </p14:nvContentPartPr>
              <p14:xfrm>
                <a:off x="4169836" y="2136993"/>
                <a:ext cx="336240" cy="851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BF05ADA-B5EF-4620-98A6-FC9C20B8061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61196" y="2127993"/>
                  <a:ext cx="353880" cy="86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FCC76D3-0FBF-7D1E-D244-E6B56F9F4ED3}"/>
                    </a:ext>
                  </a:extLst>
                </p14:cNvPr>
                <p14:cNvContentPartPr/>
                <p14:nvPr/>
              </p14:nvContentPartPr>
              <p14:xfrm>
                <a:off x="4505716" y="2181273"/>
                <a:ext cx="633240" cy="819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FCC76D3-0FBF-7D1E-D244-E6B56F9F4ED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97076" y="2172273"/>
                  <a:ext cx="650880" cy="83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1FD6ECA-2F82-B8AD-33F8-6019092CDC16}"/>
                    </a:ext>
                  </a:extLst>
                </p14:cNvPr>
                <p14:cNvContentPartPr/>
                <p14:nvPr/>
              </p14:nvContentPartPr>
              <p14:xfrm>
                <a:off x="4019716" y="1158513"/>
                <a:ext cx="222480" cy="273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1FD6ECA-2F82-B8AD-33F8-6019092CDC1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10716" y="1149873"/>
                  <a:ext cx="2401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B71A5B4-8A7E-E90A-A79D-8313A8FB1153}"/>
                    </a:ext>
                  </a:extLst>
                </p14:cNvPr>
                <p14:cNvContentPartPr/>
                <p14:nvPr/>
              </p14:nvContentPartPr>
              <p14:xfrm>
                <a:off x="4039516" y="1273713"/>
                <a:ext cx="137880" cy="9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B71A5B4-8A7E-E90A-A79D-8313A8FB115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0876" y="1265073"/>
                  <a:ext cx="1555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F8F795B-C773-36D3-C1F7-BBE0751D42D8}"/>
                    </a:ext>
                  </a:extLst>
                </p14:cNvPr>
                <p14:cNvContentPartPr/>
                <p14:nvPr/>
              </p14:nvContentPartPr>
              <p14:xfrm>
                <a:off x="3532996" y="1929993"/>
                <a:ext cx="209880" cy="285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F8F795B-C773-36D3-C1F7-BBE0751D42D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23996" y="1920993"/>
                  <a:ext cx="2275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5703DE-F92C-8519-032C-B2083D959052}"/>
                    </a:ext>
                  </a:extLst>
                </p14:cNvPr>
                <p14:cNvContentPartPr/>
                <p14:nvPr/>
              </p14:nvContentPartPr>
              <p14:xfrm>
                <a:off x="4597156" y="1809393"/>
                <a:ext cx="245160" cy="248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5703DE-F92C-8519-032C-B2083D9590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8516" y="1800753"/>
                  <a:ext cx="262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8800D52-87BE-8890-EE8C-A46DD3BE903B}"/>
                    </a:ext>
                  </a:extLst>
                </p14:cNvPr>
                <p14:cNvContentPartPr/>
                <p14:nvPr/>
              </p14:nvContentPartPr>
              <p14:xfrm>
                <a:off x="2348956" y="2846913"/>
                <a:ext cx="28080" cy="223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8800D52-87BE-8890-EE8C-A46DD3BE903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39956" y="2838273"/>
                  <a:ext cx="457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DA47C20-D343-7824-8484-11648AC5D8E3}"/>
                    </a:ext>
                  </a:extLst>
                </p14:cNvPr>
                <p14:cNvContentPartPr/>
                <p14:nvPr/>
              </p14:nvContentPartPr>
              <p14:xfrm>
                <a:off x="2188756" y="2844033"/>
                <a:ext cx="385560" cy="255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DA47C20-D343-7824-8484-11648AC5D8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80116" y="2835393"/>
                  <a:ext cx="403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B40883F-9592-EB9B-03CB-592C08814D17}"/>
                    </a:ext>
                  </a:extLst>
                </p14:cNvPr>
                <p14:cNvContentPartPr/>
                <p14:nvPr/>
              </p14:nvContentPartPr>
              <p14:xfrm>
                <a:off x="3436516" y="3074793"/>
                <a:ext cx="152280" cy="179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B40883F-9592-EB9B-03CB-592C08814D1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7876" y="3066153"/>
                  <a:ext cx="1699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B193B39-7214-AD4B-957D-DCE2E1EBA994}"/>
                    </a:ext>
                  </a:extLst>
                </p14:cNvPr>
                <p14:cNvContentPartPr/>
                <p14:nvPr/>
              </p14:nvContentPartPr>
              <p14:xfrm>
                <a:off x="3436516" y="2959233"/>
                <a:ext cx="121680" cy="111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B193B39-7214-AD4B-957D-DCE2E1EBA99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27876" y="2950233"/>
                  <a:ext cx="1393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CAB8440-6AF3-DB3B-88FE-15C26E82746E}"/>
                    </a:ext>
                  </a:extLst>
                </p14:cNvPr>
                <p14:cNvContentPartPr/>
                <p14:nvPr/>
              </p14:nvContentPartPr>
              <p14:xfrm>
                <a:off x="3466396" y="3121953"/>
                <a:ext cx="111240" cy="51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CAB8440-6AF3-DB3B-88FE-15C26E82746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57396" y="3113313"/>
                  <a:ext cx="1288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55C5BB-A847-2406-3F98-CAEA0754D6F0}"/>
                    </a:ext>
                  </a:extLst>
                </p14:cNvPr>
                <p14:cNvContentPartPr/>
                <p14:nvPr/>
              </p14:nvContentPartPr>
              <p14:xfrm>
                <a:off x="4092076" y="3003873"/>
                <a:ext cx="110520" cy="266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55C5BB-A847-2406-3F98-CAEA0754D6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83076" y="2995233"/>
                  <a:ext cx="1281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BB3BCCE-D164-EA5F-9A15-62EBFCA10853}"/>
                    </a:ext>
                  </a:extLst>
                </p14:cNvPr>
                <p14:cNvContentPartPr/>
                <p14:nvPr/>
              </p14:nvContentPartPr>
              <p14:xfrm>
                <a:off x="4102156" y="3106833"/>
                <a:ext cx="88560" cy="67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BB3BCCE-D164-EA5F-9A15-62EBFCA1085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93156" y="3097833"/>
                  <a:ext cx="1062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9D3B5D7-4032-172F-AA6E-3399C6E43AE1}"/>
                    </a:ext>
                  </a:extLst>
                </p14:cNvPr>
                <p14:cNvContentPartPr/>
                <p14:nvPr/>
              </p14:nvContentPartPr>
              <p14:xfrm>
                <a:off x="5253076" y="2884353"/>
                <a:ext cx="376200" cy="321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9D3B5D7-4032-172F-AA6E-3399C6E43A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44076" y="2875353"/>
                  <a:ext cx="3938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5402168-8FE9-224D-53CE-BE70C12B9749}"/>
                    </a:ext>
                  </a:extLst>
                </p14:cNvPr>
                <p14:cNvContentPartPr/>
                <p14:nvPr/>
              </p14:nvContentPartPr>
              <p14:xfrm>
                <a:off x="2070316" y="3113313"/>
                <a:ext cx="639000" cy="870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5402168-8FE9-224D-53CE-BE70C12B974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61676" y="3104313"/>
                  <a:ext cx="656640" cy="88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10DC7B1-0981-F8C0-3C83-D6D510454051}"/>
                    </a:ext>
                  </a:extLst>
                </p14:cNvPr>
                <p14:cNvContentPartPr/>
                <p14:nvPr/>
              </p14:nvContentPartPr>
              <p14:xfrm>
                <a:off x="2719396" y="3128793"/>
                <a:ext cx="382680" cy="577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10DC7B1-0981-F8C0-3C83-D6D51045405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10396" y="3120153"/>
                  <a:ext cx="40032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22D639D-265C-C607-96AC-474C3AB2DEB0}"/>
                    </a:ext>
                  </a:extLst>
                </p14:cNvPr>
                <p14:cNvContentPartPr/>
                <p14:nvPr/>
              </p14:nvContentPartPr>
              <p14:xfrm>
                <a:off x="2937556" y="3625593"/>
                <a:ext cx="312840" cy="433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22D639D-265C-C607-96AC-474C3AB2DEB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28916" y="3616953"/>
                  <a:ext cx="33048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9312AD2-B312-95EA-3369-FEC10B81D04A}"/>
                    </a:ext>
                  </a:extLst>
                </p14:cNvPr>
                <p14:cNvContentPartPr/>
                <p14:nvPr/>
              </p14:nvContentPartPr>
              <p14:xfrm>
                <a:off x="1656316" y="3893433"/>
                <a:ext cx="45000" cy="408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9312AD2-B312-95EA-3369-FEC10B81D04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47676" y="3884433"/>
                  <a:ext cx="626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0520ED4-E24D-C2E8-515D-B57F62035976}"/>
                    </a:ext>
                  </a:extLst>
                </p14:cNvPr>
                <p14:cNvContentPartPr/>
                <p14:nvPr/>
              </p14:nvContentPartPr>
              <p14:xfrm>
                <a:off x="1794196" y="3797313"/>
                <a:ext cx="145440" cy="428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0520ED4-E24D-C2E8-515D-B57F6203597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85556" y="3788313"/>
                  <a:ext cx="16308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ACB6DB2-F2B2-1A6B-06B4-ABC2BAE7CDAD}"/>
                    </a:ext>
                  </a:extLst>
                </p14:cNvPr>
                <p14:cNvContentPartPr/>
                <p14:nvPr/>
              </p14:nvContentPartPr>
              <p14:xfrm>
                <a:off x="1712116" y="4010793"/>
                <a:ext cx="161280" cy="94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ACB6DB2-F2B2-1A6B-06B4-ABC2BAE7CD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03116" y="4001793"/>
                  <a:ext cx="1789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7DE0C8E-F7B9-454B-1DC3-CFC0A4C63375}"/>
                    </a:ext>
                  </a:extLst>
                </p14:cNvPr>
                <p14:cNvContentPartPr/>
                <p14:nvPr/>
              </p14:nvContentPartPr>
              <p14:xfrm>
                <a:off x="2836756" y="4066953"/>
                <a:ext cx="39600" cy="205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7DE0C8E-F7B9-454B-1DC3-CFC0A4C633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27756" y="4057953"/>
                  <a:ext cx="572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E81FA5D-C1E0-ED9B-ED61-F3EF7C2ED4EB}"/>
                    </a:ext>
                  </a:extLst>
                </p14:cNvPr>
                <p14:cNvContentPartPr/>
                <p14:nvPr/>
              </p14:nvContentPartPr>
              <p14:xfrm>
                <a:off x="2806156" y="3990273"/>
                <a:ext cx="187200" cy="436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E81FA5D-C1E0-ED9B-ED61-F3EF7C2ED4E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97516" y="3981633"/>
                  <a:ext cx="2048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C76ADE0-7ED1-1541-FF30-ADCE95F66711}"/>
                    </a:ext>
                  </a:extLst>
                </p14:cNvPr>
                <p14:cNvContentPartPr/>
                <p14:nvPr/>
              </p14:nvContentPartPr>
              <p14:xfrm>
                <a:off x="3577276" y="3122313"/>
                <a:ext cx="248400" cy="503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C76ADE0-7ED1-1541-FF30-ADCE95F667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68276" y="3113313"/>
                  <a:ext cx="26604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A55C667-EC2C-718E-F79B-AC84FBF1633B}"/>
                    </a:ext>
                  </a:extLst>
                </p14:cNvPr>
                <p14:cNvContentPartPr/>
                <p14:nvPr/>
              </p14:nvContentPartPr>
              <p14:xfrm>
                <a:off x="3801196" y="3166953"/>
                <a:ext cx="241920" cy="632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A55C667-EC2C-718E-F79B-AC84FBF1633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92556" y="3157953"/>
                  <a:ext cx="25956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39D6748-0D6F-A836-6561-D9E033E3DF76}"/>
                    </a:ext>
                  </a:extLst>
                </p14:cNvPr>
                <p14:cNvContentPartPr/>
                <p14:nvPr/>
              </p14:nvContentPartPr>
              <p14:xfrm>
                <a:off x="3466756" y="3650433"/>
                <a:ext cx="233640" cy="392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39D6748-0D6F-A836-6561-D9E033E3DF7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57756" y="3641793"/>
                  <a:ext cx="2512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4D86798-E663-C37C-EC42-3E2996D327D3}"/>
                    </a:ext>
                  </a:extLst>
                </p14:cNvPr>
                <p14:cNvContentPartPr/>
                <p14:nvPr/>
              </p14:nvContentPartPr>
              <p14:xfrm>
                <a:off x="3401596" y="4177833"/>
                <a:ext cx="259200" cy="339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4D86798-E663-C37C-EC42-3E2996D327D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92596" y="4168833"/>
                  <a:ext cx="2768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0F37457-A1F0-8C2F-45DD-DCB90490D36B}"/>
                    </a:ext>
                  </a:extLst>
                </p14:cNvPr>
                <p14:cNvContentPartPr/>
                <p14:nvPr/>
              </p14:nvContentPartPr>
              <p14:xfrm>
                <a:off x="3928276" y="3803793"/>
                <a:ext cx="206280" cy="363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0F37457-A1F0-8C2F-45DD-DCB90490D36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19276" y="3795153"/>
                  <a:ext cx="22392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1ACCF4E-881D-0224-9F40-2F396EA03DFE}"/>
                    </a:ext>
                  </a:extLst>
                </p14:cNvPr>
                <p14:cNvContentPartPr/>
                <p14:nvPr/>
              </p14:nvContentPartPr>
              <p14:xfrm>
                <a:off x="4004596" y="4225353"/>
                <a:ext cx="269280" cy="353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1ACCF4E-881D-0224-9F40-2F396EA03DF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95596" y="4216713"/>
                  <a:ext cx="2869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E744EB2-021B-5BB1-2FF5-64FD0B4C33D6}"/>
                    </a:ext>
                  </a:extLst>
                </p14:cNvPr>
                <p14:cNvContentPartPr/>
                <p14:nvPr/>
              </p14:nvContentPartPr>
              <p14:xfrm>
                <a:off x="4251196" y="3057873"/>
                <a:ext cx="104760" cy="544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E744EB2-021B-5BB1-2FF5-64FD0B4C33D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42556" y="3048873"/>
                  <a:ext cx="12240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220BB03-6847-7671-E10E-A57E18EA63C9}"/>
                    </a:ext>
                  </a:extLst>
                </p14:cNvPr>
                <p14:cNvContentPartPr/>
                <p14:nvPr/>
              </p14:nvContentPartPr>
              <p14:xfrm>
                <a:off x="4344796" y="3112593"/>
                <a:ext cx="369720" cy="522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220BB03-6847-7671-E10E-A57E18EA63C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35796" y="3103953"/>
                  <a:ext cx="38736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1E849E-25A7-9EFD-B210-3783A0424B4D}"/>
                    </a:ext>
                  </a:extLst>
                </p14:cNvPr>
                <p14:cNvContentPartPr/>
                <p14:nvPr/>
              </p14:nvContentPartPr>
              <p14:xfrm>
                <a:off x="4212316" y="3623793"/>
                <a:ext cx="282240" cy="356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1E849E-25A7-9EFD-B210-3783A0424B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03676" y="3615153"/>
                  <a:ext cx="2998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0B1E185-8AB1-A7A1-3224-012943EC2B68}"/>
                    </a:ext>
                  </a:extLst>
                </p14:cNvPr>
                <p14:cNvContentPartPr/>
                <p14:nvPr/>
              </p14:nvContentPartPr>
              <p14:xfrm>
                <a:off x="4385476" y="4102953"/>
                <a:ext cx="180720" cy="252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0B1E185-8AB1-A7A1-3224-012943EC2B6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76836" y="4093953"/>
                  <a:ext cx="1983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4346DA5-C461-6FAC-9D0F-481BCF78D7FE}"/>
                    </a:ext>
                  </a:extLst>
                </p14:cNvPr>
                <p14:cNvContentPartPr/>
                <p14:nvPr/>
              </p14:nvContentPartPr>
              <p14:xfrm>
                <a:off x="4682476" y="3592473"/>
                <a:ext cx="363600" cy="392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4346DA5-C461-6FAC-9D0F-481BCF78D7F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73836" y="3583473"/>
                  <a:ext cx="3812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89D4240-D6AA-9DD5-4B49-FFB9E402AB46}"/>
                    </a:ext>
                  </a:extLst>
                </p14:cNvPr>
                <p14:cNvContentPartPr/>
                <p14:nvPr/>
              </p14:nvContentPartPr>
              <p14:xfrm>
                <a:off x="4874716" y="4101873"/>
                <a:ext cx="266400" cy="281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89D4240-D6AA-9DD5-4B49-FFB9E402AB4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66076" y="4092873"/>
                  <a:ext cx="2840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DDB903A-F585-3B6D-3DAF-FDBCB183C611}"/>
                    </a:ext>
                  </a:extLst>
                </p14:cNvPr>
                <p14:cNvContentPartPr/>
                <p14:nvPr/>
              </p14:nvContentPartPr>
              <p14:xfrm>
                <a:off x="5089996" y="3071913"/>
                <a:ext cx="753840" cy="602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DDB903A-F585-3B6D-3DAF-FDBCB183C61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80996" y="3062913"/>
                  <a:ext cx="77148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B7426C0-4D7D-DF96-A466-281D004447A6}"/>
                    </a:ext>
                  </a:extLst>
                </p14:cNvPr>
                <p14:cNvContentPartPr/>
                <p14:nvPr/>
              </p14:nvContentPartPr>
              <p14:xfrm>
                <a:off x="5755276" y="3581313"/>
                <a:ext cx="301320" cy="344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B7426C0-4D7D-DF96-A466-281D004447A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746276" y="3572673"/>
                  <a:ext cx="3189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BE371E8-E593-177E-489B-BCA2AA99C08A}"/>
                    </a:ext>
                  </a:extLst>
                </p14:cNvPr>
                <p14:cNvContentPartPr/>
                <p14:nvPr/>
              </p14:nvContentPartPr>
              <p14:xfrm>
                <a:off x="6048676" y="3954633"/>
                <a:ext cx="28800" cy="247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BE371E8-E593-177E-489B-BCA2AA99C08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40036" y="3945993"/>
                  <a:ext cx="464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AA6FC38-A9B0-DB24-A35D-2B4DD7140E87}"/>
                    </a:ext>
                  </a:extLst>
                </p14:cNvPr>
                <p14:cNvContentPartPr/>
                <p14:nvPr/>
              </p14:nvContentPartPr>
              <p14:xfrm>
                <a:off x="6033556" y="3858873"/>
                <a:ext cx="236880" cy="254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AA6FC38-A9B0-DB24-A35D-2B4DD7140E8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24556" y="3850233"/>
                  <a:ext cx="254520" cy="272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3492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Breadth-First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718FB-2E64-4D28-BF23-2B243A0DF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u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Times New Roman" pitchFamily="18" charset="0"/>
              <a:buNone/>
            </a:pPr>
            <a:r>
              <a:rPr lang="en-US" sz="1800" b="1" kern="0">
                <a:latin typeface="Courier New" pitchFamily="49" charset="0"/>
              </a:rPr>
              <a:t>BFS(G, s) {</a:t>
            </a:r>
          </a:p>
          <a:p>
            <a:pPr>
              <a:buFont typeface="Times New Roman" pitchFamily="18" charset="0"/>
              <a:buNone/>
            </a:pPr>
            <a:r>
              <a:rPr lang="en-US" sz="1800" b="1" kern="0">
                <a:latin typeface="Courier New" pitchFamily="49" charset="0"/>
              </a:rPr>
              <a:t>    initialize vertices;</a:t>
            </a:r>
          </a:p>
          <a:p>
            <a:pPr>
              <a:buFont typeface="Times New Roman" pitchFamily="18" charset="0"/>
              <a:buNone/>
            </a:pPr>
            <a:r>
              <a:rPr lang="en-US" sz="1800" b="1" kern="0">
                <a:latin typeface="Courier New" pitchFamily="49" charset="0"/>
              </a:rPr>
              <a:t>    Q = {s};		</a:t>
            </a:r>
            <a:r>
              <a:rPr lang="en-US" sz="1800" b="1" i="1" kern="0">
                <a:latin typeface="Courier New" pitchFamily="49" charset="0"/>
              </a:rPr>
              <a:t>// Q is a queue; initialize to s</a:t>
            </a:r>
          </a:p>
          <a:p>
            <a:pPr>
              <a:buFont typeface="Times New Roman" pitchFamily="18" charset="0"/>
              <a:buNone/>
            </a:pPr>
            <a:r>
              <a:rPr lang="en-US" sz="1800" b="1" kern="0">
                <a:latin typeface="Courier New" pitchFamily="49" charset="0"/>
              </a:rPr>
              <a:t>    while (Q not empty) {    </a:t>
            </a:r>
          </a:p>
          <a:p>
            <a:pPr>
              <a:buFont typeface="Times New Roman" pitchFamily="18" charset="0"/>
              <a:buNone/>
            </a:pPr>
            <a:r>
              <a:rPr lang="en-US" sz="1800" b="1" kern="0">
                <a:latin typeface="Courier New" pitchFamily="49" charset="0"/>
              </a:rPr>
              <a:t>        u = RemoveTop(Q);</a:t>
            </a:r>
          </a:p>
          <a:p>
            <a:pPr>
              <a:buFont typeface="Times New Roman" pitchFamily="18" charset="0"/>
              <a:buNone/>
            </a:pPr>
            <a:r>
              <a:rPr lang="en-US" sz="1800" b="1" kern="0">
                <a:latin typeface="Courier New" pitchFamily="49" charset="0"/>
              </a:rPr>
              <a:t>        for each v </a:t>
            </a:r>
            <a:r>
              <a:rPr lang="en-US" sz="1800" b="1" kern="0">
                <a:latin typeface="Courier New" pitchFamily="49" charset="0"/>
                <a:sym typeface="Symbol" pitchFamily="18" charset="2"/>
              </a:rPr>
              <a:t> u-&gt;adj {</a:t>
            </a:r>
          </a:p>
          <a:p>
            <a:pPr>
              <a:buFont typeface="Times New Roman" pitchFamily="18" charset="0"/>
              <a:buNone/>
            </a:pPr>
            <a:r>
              <a:rPr lang="en-US" sz="1800" b="1" kern="0">
                <a:latin typeface="Courier New" pitchFamily="49" charset="0"/>
                <a:sym typeface="Symbol" pitchFamily="18" charset="2"/>
              </a:rPr>
              <a:t>            if (v-&gt;color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kern="0">
                <a:latin typeface="Courier New" pitchFamily="49" charset="0"/>
                <a:sym typeface="Symbol" pitchFamily="18" charset="2"/>
              </a:rPr>
              <a:t>                v-&gt;color = GREY;</a:t>
            </a:r>
          </a:p>
          <a:p>
            <a:pPr>
              <a:buFont typeface="Times New Roman" pitchFamily="18" charset="0"/>
              <a:buNone/>
            </a:pPr>
            <a:r>
              <a:rPr lang="en-US" sz="1800" b="1" kern="0">
                <a:latin typeface="Courier New" pitchFamily="49" charset="0"/>
                <a:sym typeface="Symbol" pitchFamily="18" charset="2"/>
              </a:rPr>
              <a:t>                v-&gt;d = u-&gt;d + 1;</a:t>
            </a:r>
          </a:p>
          <a:p>
            <a:pPr>
              <a:buFont typeface="Times New Roman" pitchFamily="18" charset="0"/>
              <a:buNone/>
            </a:pPr>
            <a:r>
              <a:rPr lang="en-US" sz="1800" b="1" kern="0">
                <a:latin typeface="Courier New" pitchFamily="49" charset="0"/>
                <a:sym typeface="Symbol" pitchFamily="18" charset="2"/>
              </a:rPr>
              <a:t>                v-&gt;p = u;</a:t>
            </a:r>
          </a:p>
          <a:p>
            <a:pPr>
              <a:buFont typeface="Times New Roman" pitchFamily="18" charset="0"/>
              <a:buNone/>
            </a:pPr>
            <a:r>
              <a:rPr lang="en-US" sz="1800" b="1" kern="0">
                <a:latin typeface="Courier New" pitchFamily="49" charset="0"/>
                <a:sym typeface="Symbol" pitchFamily="18" charset="2"/>
              </a:rPr>
              <a:t>                Enqueue(Q, v);</a:t>
            </a:r>
          </a:p>
          <a:p>
            <a:pPr>
              <a:buFont typeface="Times New Roman" pitchFamily="18" charset="0"/>
              <a:buNone/>
            </a:pPr>
            <a:r>
              <a:rPr lang="en-US" sz="1800" b="1" kern="0">
                <a:latin typeface="Courier New" pitchFamily="49" charset="0"/>
                <a:sym typeface="Symbol" pitchFamily="18" charset="2"/>
              </a:rPr>
              <a:t>     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kern="0">
                <a:latin typeface="Courier New" pitchFamily="49" charset="0"/>
                <a:sym typeface="Symbol" pitchFamily="18" charset="2"/>
              </a:rPr>
              <a:t>        u-&gt;color = BLACK;</a:t>
            </a:r>
          </a:p>
          <a:p>
            <a:pPr>
              <a:buFont typeface="Times New Roman" pitchFamily="18" charset="0"/>
              <a:buNone/>
            </a:pPr>
            <a:r>
              <a:rPr lang="en-US" sz="1800" b="1" kern="0">
                <a:latin typeface="Courier New" pitchFamily="49" charset="0"/>
                <a:sym typeface="Symbol" pitchFamily="18" charset="2"/>
              </a:rPr>
              <a:t> 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kern="0">
                <a:latin typeface="Courier New" pitchFamily="49" charset="0"/>
                <a:sym typeface="Symbol" pitchFamily="18" charset="2"/>
              </a:rPr>
              <a:t>}</a:t>
            </a:r>
            <a:endParaRPr lang="en-US" sz="1800" b="1" kern="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Search: Example</a:t>
            </a:r>
          </a:p>
        </p:txBody>
      </p:sp>
      <p:sp>
        <p:nvSpPr>
          <p:cNvPr id="7171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7187" name="AutoShape 19"/>
          <p:cNvCxnSpPr>
            <a:cxnSpLocks noChangeShapeType="1"/>
            <a:stCxn id="7172" idx="0"/>
            <a:endCxn id="7171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20"/>
          <p:cNvCxnSpPr>
            <a:cxnSpLocks noChangeShapeType="1"/>
            <a:stCxn id="7171" idx="6"/>
            <a:endCxn id="7173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9" name="AutoShape 21"/>
          <p:cNvCxnSpPr>
            <a:cxnSpLocks noChangeShapeType="1"/>
            <a:stCxn id="7173" idx="4"/>
            <a:endCxn id="7174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0" name="AutoShape 22"/>
          <p:cNvCxnSpPr>
            <a:cxnSpLocks noChangeShapeType="1"/>
            <a:stCxn id="7174" idx="7"/>
            <a:endCxn id="7175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1" name="AutoShape 23"/>
          <p:cNvCxnSpPr>
            <a:cxnSpLocks noChangeShapeType="1"/>
            <a:stCxn id="7174" idx="6"/>
            <a:endCxn id="7176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AutoShape 24"/>
          <p:cNvCxnSpPr>
            <a:cxnSpLocks noChangeShapeType="1"/>
            <a:stCxn id="7176" idx="0"/>
            <a:endCxn id="7175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3" name="AutoShape 25"/>
          <p:cNvCxnSpPr>
            <a:cxnSpLocks noChangeShapeType="1"/>
            <a:stCxn id="7175" idx="6"/>
            <a:endCxn id="7177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4" name="AutoShape 26"/>
          <p:cNvCxnSpPr>
            <a:cxnSpLocks noChangeShapeType="1"/>
            <a:stCxn id="7176" idx="6"/>
            <a:endCxn id="7178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5" name="AutoShape 27"/>
          <p:cNvCxnSpPr>
            <a:cxnSpLocks noChangeShapeType="1"/>
            <a:stCxn id="7178" idx="0"/>
            <a:endCxn id="7177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Search: Example</a:t>
            </a:r>
          </a:p>
        </p:txBody>
      </p:sp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8211" name="AutoShape 19"/>
          <p:cNvCxnSpPr>
            <a:cxnSpLocks noChangeShapeType="1"/>
            <a:stCxn id="8196" idx="0"/>
            <a:endCxn id="8195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20"/>
          <p:cNvCxnSpPr>
            <a:cxnSpLocks noChangeShapeType="1"/>
            <a:stCxn id="8195" idx="6"/>
            <a:endCxn id="819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21"/>
          <p:cNvCxnSpPr>
            <a:cxnSpLocks noChangeShapeType="1"/>
            <a:stCxn id="8197" idx="4"/>
            <a:endCxn id="819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AutoShape 22"/>
          <p:cNvCxnSpPr>
            <a:cxnSpLocks noChangeShapeType="1"/>
            <a:stCxn id="8198" idx="7"/>
            <a:endCxn id="8199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5" name="AutoShape 23"/>
          <p:cNvCxnSpPr>
            <a:cxnSpLocks noChangeShapeType="1"/>
            <a:stCxn id="8198" idx="6"/>
            <a:endCxn id="8200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6" name="AutoShape 24"/>
          <p:cNvCxnSpPr>
            <a:cxnSpLocks noChangeShapeType="1"/>
            <a:stCxn id="8200" idx="0"/>
            <a:endCxn id="819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7" name="AutoShape 25"/>
          <p:cNvCxnSpPr>
            <a:cxnSpLocks noChangeShapeType="1"/>
            <a:stCxn id="8199" idx="6"/>
            <a:endCxn id="820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8" name="AutoShape 26"/>
          <p:cNvCxnSpPr>
            <a:cxnSpLocks noChangeShapeType="1"/>
            <a:stCxn id="8200" idx="6"/>
            <a:endCxn id="820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9" name="AutoShape 27"/>
          <p:cNvCxnSpPr>
            <a:cxnSpLocks noChangeShapeType="1"/>
            <a:stCxn id="8202" idx="0"/>
            <a:endCxn id="820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Search: Example</a:t>
            </a:r>
          </a:p>
        </p:txBody>
      </p:sp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9235" name="AutoShape 19"/>
          <p:cNvCxnSpPr>
            <a:cxnSpLocks noChangeShapeType="1"/>
            <a:stCxn id="9220" idx="0"/>
            <a:endCxn id="9219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AutoShape 20"/>
          <p:cNvCxnSpPr>
            <a:cxnSpLocks noChangeShapeType="1"/>
            <a:stCxn id="9219" idx="6"/>
            <a:endCxn id="922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AutoShape 21"/>
          <p:cNvCxnSpPr>
            <a:cxnSpLocks noChangeShapeType="1"/>
            <a:stCxn id="9221" idx="4"/>
            <a:endCxn id="922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2"/>
          <p:cNvCxnSpPr>
            <a:cxnSpLocks noChangeShapeType="1"/>
            <a:stCxn id="9222" idx="7"/>
            <a:endCxn id="9223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9" name="AutoShape 23"/>
          <p:cNvCxnSpPr>
            <a:cxnSpLocks noChangeShapeType="1"/>
            <a:stCxn id="9222" idx="6"/>
            <a:endCxn id="9224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0" name="AutoShape 24"/>
          <p:cNvCxnSpPr>
            <a:cxnSpLocks noChangeShapeType="1"/>
            <a:stCxn id="9224" idx="0"/>
            <a:endCxn id="9223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1" name="AutoShape 25"/>
          <p:cNvCxnSpPr>
            <a:cxnSpLocks noChangeShapeType="1"/>
            <a:stCxn id="9223" idx="6"/>
            <a:endCxn id="9225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2" name="AutoShape 26"/>
          <p:cNvCxnSpPr>
            <a:cxnSpLocks noChangeShapeType="1"/>
            <a:stCxn id="9224" idx="6"/>
            <a:endCxn id="922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3" name="AutoShape 27"/>
          <p:cNvCxnSpPr>
            <a:cxnSpLocks noChangeShapeType="1"/>
            <a:stCxn id="9226" idx="0"/>
            <a:endCxn id="922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2166</Words>
  <Application>Microsoft Office PowerPoint</Application>
  <PresentationFormat>On-screen Show (4:3)</PresentationFormat>
  <Paragraphs>639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Courier New</vt:lpstr>
      <vt:lpstr>Monotype Sorts</vt:lpstr>
      <vt:lpstr>Symbol</vt:lpstr>
      <vt:lpstr>Tahoma</vt:lpstr>
      <vt:lpstr>Times</vt:lpstr>
      <vt:lpstr>Times New Roman</vt:lpstr>
      <vt:lpstr>Wingdings</vt:lpstr>
      <vt:lpstr>computer-bunny.blue</vt:lpstr>
      <vt:lpstr>Algorithms</vt:lpstr>
      <vt:lpstr>Graph Searching</vt:lpstr>
      <vt:lpstr>Applications of Graph Searching</vt:lpstr>
      <vt:lpstr>Breadth-First Search</vt:lpstr>
      <vt:lpstr>Breadth-First Search</vt:lpstr>
      <vt:lpstr>Breadth-First Search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BFS - A Graphical Representation</vt:lpstr>
      <vt:lpstr>BFS - A Graphical Representation</vt:lpstr>
      <vt:lpstr>BFS: The Code Again</vt:lpstr>
      <vt:lpstr>Breadth-First Search: Properties</vt:lpstr>
      <vt:lpstr>Depth-First Search</vt:lpstr>
      <vt:lpstr>Depth-First Search: The Code</vt:lpstr>
      <vt:lpstr>Depth-First Search: The Code</vt:lpstr>
      <vt:lpstr>Depth-First Search: The Code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DFS: Kinds of edges</vt:lpstr>
      <vt:lpstr>DFS: Kinds of edges</vt:lpstr>
      <vt:lpstr>DFS: Kinds of edges</vt:lpstr>
      <vt:lpstr>DFS: Kinds of edges</vt:lpstr>
      <vt:lpstr>DFS: Kinds of edges</vt:lpstr>
      <vt:lpstr>DFS: Kinds of edges</vt:lpstr>
      <vt:lpstr>DFS: Kinds of edges</vt:lpstr>
      <vt:lpstr>DFS: Kinds of edges</vt:lpstr>
      <vt:lpstr>DFS: Kinds of edges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cp:lastModifiedBy>Shahriar Rahman</cp:lastModifiedBy>
  <cp:revision>10</cp:revision>
  <dcterms:modified xsi:type="dcterms:W3CDTF">2024-03-18T14:37:42Z</dcterms:modified>
</cp:coreProperties>
</file>