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77" r:id="rId3"/>
    <p:sldId id="278" r:id="rId4"/>
    <p:sldId id="279" r:id="rId5"/>
    <p:sldId id="280" r:id="rId6"/>
    <p:sldId id="281" r:id="rId7"/>
    <p:sldId id="282" r:id="rId8"/>
    <p:sldId id="283" r:id="rId9"/>
    <p:sldId id="301" r:id="rId10"/>
    <p:sldId id="284" r:id="rId11"/>
    <p:sldId id="285" r:id="rId12"/>
    <p:sldId id="300" r:id="rId13"/>
    <p:sldId id="286" r:id="rId14"/>
    <p:sldId id="287" r:id="rId15"/>
    <p:sldId id="288" r:id="rId16"/>
    <p:sldId id="302" r:id="rId17"/>
    <p:sldId id="303" r:id="rId18"/>
    <p:sldId id="304" r:id="rId19"/>
    <p:sldId id="305" r:id="rId20"/>
    <p:sldId id="306" r:id="rId21"/>
    <p:sldId id="307" r:id="rId22"/>
    <p:sldId id="308" r:id="rId23"/>
    <p:sldId id="309" r:id="rId24"/>
    <p:sldId id="31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2:41.418"/>
    </inkml:context>
    <inkml:brush xml:id="br0">
      <inkml:brushProperty name="width" value="0.05" units="cm"/>
      <inkml:brushProperty name="height" value="0.05" units="cm"/>
      <inkml:brushProperty name="color" value="#5B2D90"/>
    </inkml:brush>
  </inkml:definitions>
  <inkml:trace contextRef="#ctx0" brushRef="#br0">56 41 8752 0 0,'-2'-2'220'0'0,"1"0"0"0"0,-1 0 0 0 0,1 1 0 0 0,-1-1 0 0 0,0 0 0 0 0,1 1 0 0 0,-1 0 0 0 0,0-1 0 0 0,0 1 0 0 0,0 0-1 0 0,0 0 1 0 0,-4-2 0 0 0,3 2 367 0 0,-1-1-1 0 0,1 0 1 0 0,-1 0-1 0 0,1-1 1 0 0,-1 1-1 0 0,-3-5 1 0 0,6 7-896 0 0,1 0-127 0 0,0 0-32 0 0,0 0-124 0 0,0 0-506 0 0,0 0-224 0 0,0 0-44 0 0,0 0-8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4:56.311"/>
    </inkml:context>
    <inkml:brush xml:id="br0">
      <inkml:brushProperty name="width" value="0.05" units="cm"/>
      <inkml:brushProperty name="height" value="0.05" units="cm"/>
      <inkml:brushProperty name="color" value="#5B2D90"/>
    </inkml:brush>
  </inkml:definitions>
  <inkml:trace contextRef="#ctx0" brushRef="#br0">181 1 20735 0 0,'-38'12'920'0'0,"23"-5"184"0"0,-7 0-880 0 0,4 0-224 0 0,-6 0 0 0 0,6-4 0 0 0,3 3 232 0 0,4-3 8 0 0,0-3 0 0 0,3 0 0 0 0,8 0-568 0 0,0 0-120 0 0,0 0-16 0 0,8-7-8 0 0,-1-2-736 0 0,8-4-144 0 0,5-8-32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7:11.288"/>
    </inkml:context>
    <inkml:brush xml:id="br0">
      <inkml:brushProperty name="width" value="0.05" units="cm"/>
      <inkml:brushProperty name="height" value="0.05" units="cm"/>
      <inkml:brushProperty name="color" value="#5B2D90"/>
    </inkml:brush>
  </inkml:definitions>
  <inkml:trace contextRef="#ctx0" brushRef="#br0">1 0 11576 0 0,'0'0'512'0'0,"4"10"104"0"0,0-3-488 0 0,-4 0-128 0 0,0-7 0 0 0,7 9 0 0 0,-3-2 224 0 0,-4-7 16 0 0,0 0 8 0 0,7 7 0 0 0,1 0-1008 0 0,-1-4-200 0 0,-7-3-32 0 0,16-3-3544 0 0</inkml:trace>
  <inkml:trace contextRef="#ctx0" brushRef="#br0" timeOffset="1">192 593 11520 0 0,'-11'21'1024'0'0,"7"-11"-824"0"0,-7 0-200 0 0,4-1 0 0 0,-1 5 808 0 0,1 0 120 0 0,0-2 32 0 0,-2-2 0 0 0,5 1-769 0 0,1-1-191 0 0,-1 0 0 0 0,0-3 0 0 0,4-7-144 0 0,0 0-63 0 0,0 0-17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13:34.425"/>
    </inkml:context>
    <inkml:brush xml:id="br0">
      <inkml:brushProperty name="width" value="0.05" units="cm"/>
      <inkml:brushProperty name="height" value="0.05" units="cm"/>
      <inkml:brushProperty name="color" value="#5B2D90"/>
    </inkml:brush>
  </inkml:definitions>
  <inkml:trace contextRef="#ctx0" brushRef="#br0">9 15 11288 0 0,'0'0'496'0'0,"0"0"112"0"0,0 0-488 0 0,0 0-120 0 0,0 0 0 0 0,0 0 0 0 0,0 0 592 0 0,0 0 96 0 0,0 0 16 0 0,0 0 8 0 0,0 0-384 0 0,-4-7-72 0 0,4 7-24 0 0,0 0 0 0 0,-4-7-232 0 0,4 7 0 0 0,0 0 0 0 0,0 0-6512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13:58.530"/>
    </inkml:context>
    <inkml:brush xml:id="br0">
      <inkml:brushProperty name="width" value="0.05" units="cm"/>
      <inkml:brushProperty name="height" value="0.05" units="cm"/>
      <inkml:brushProperty name="color" value="#5B2D90"/>
    </inkml:brush>
  </inkml:definitions>
  <inkml:trace contextRef="#ctx0" brushRef="#br0">38 24 5408 0 0,'0'0'240'0'0,"0"0"48"0"0,-8-4-224 0 0,8 4-64 0 0,-3-3 0 0 0,-5 0 0 0 0,4 3 128 0 0,4 0 8 0 0,-7-7 8 0 0,3 3 0 0 0,1 1-144 0 0,3 3-128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16:13.161"/>
    </inkml:context>
    <inkml:brush xml:id="br0">
      <inkml:brushProperty name="width" value="0.05" units="cm"/>
      <inkml:brushProperty name="height" value="0.05" units="cm"/>
      <inkml:brushProperty name="color" value="#5B2D90"/>
    </inkml:brush>
  </inkml:definitions>
  <inkml:trace contextRef="#ctx0" brushRef="#br0">64 17 14280 0 0,'-11'-4'632'0'0,"4"4"136"0"0,-4-3-616 0 0,3 0-152 0 0,-3 3 0 0 0,7-4 0 0 0,4 4 679 0 0,-3 0 113 0 0,-5-3 16 0 0,8 3 8 0 0,0 0-1632 0 0,0 0-328 0 0,0 0-63 0 0,0 0-9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6:07.051"/>
    </inkml:context>
    <inkml:brush xml:id="br0">
      <inkml:brushProperty name="width" value="0.05" units="cm"/>
      <inkml:brushProperty name="height" value="0.05" units="cm"/>
      <inkml:brushProperty name="color" value="#5B2D90"/>
    </inkml:brush>
  </inkml:definitions>
  <inkml:trace contextRef="#ctx0" brushRef="#br0">1 50 4952 0 0,'0'0'224'0'0,"0"-13"1664"0"0,1 12-1560 0 0,0-1 0 0 0,-1-1 0 0 0,1 1 0 0 0,-1 0 0 0 0,0 0 0 0 0,1 0 0 0 0,-1-3 0 0 0,0 4 184 0 0,-4-11 234 0 0,4 8-1519 0 0,0 3-2880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27.073"/>
    </inkml:context>
    <inkml:brush xml:id="br0">
      <inkml:brushProperty name="width" value="0.05" units="cm"/>
      <inkml:brushProperty name="height" value="0.05" units="cm"/>
      <inkml:brushProperty name="color" value="#5B2D90"/>
    </inkml:brush>
  </inkml:definitions>
  <inkml:trace contextRef="#ctx0" brushRef="#br0">0 0 1376 0 0,'0'0'477'0'0,"0"0"1469"0"0,0 0 644 0 0,0 0 129 0 0,0 0-335 0 0,0 0-1526 0 0,0 0-667 0 0,0 0-150 0 0,0 0-138 0 0,0 0-11 0 0,0 0 3 0 0,0 0-33 0 0,0 0-12 0 0,0 0-2 0 0,0 0-44 0 0,0 0-187 0 0,0 0-86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27.690"/>
    </inkml:context>
    <inkml:brush xml:id="br0">
      <inkml:brushProperty name="width" value="0.05" units="cm"/>
      <inkml:brushProperty name="height" value="0.05" units="cm"/>
      <inkml:brushProperty name="color" value="#5B2D90"/>
    </inkml:brush>
  </inkml:definitions>
  <inkml:trace contextRef="#ctx0" brushRef="#br0">27 0 10592 0 0,'-9'0'944'0'0,"-2"0"-752"0"0,4 4-192 0 0,7-4 0 0 0,0 0 216 0 0,0 0 8 0 0,0 0 0 0 0,0 0 0 0 0,0 0-344 0 0,0 0-64 0 0,0 0-8 0 0,7 10-4680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28.107"/>
    </inkml:context>
    <inkml:brush xml:id="br0">
      <inkml:brushProperty name="width" value="0.05" units="cm"/>
      <inkml:brushProperty name="height" value="0.05" units="cm"/>
      <inkml:brushProperty name="color" value="#5B2D90"/>
    </inkml:brush>
  </inkml:definitions>
  <inkml:trace contextRef="#ctx0" brushRef="#br0">0 83 6912 0 0,'0'0'304'0'0,"0"0"64"0"0,0 0-296 0 0,0 0-72 0 0,0 0 0 0 0,0 0 0 0 0,0 0 576 0 0,0 0 96 0 0,0 0 16 0 0,5 0 8 0 0,1 0-1280 0 0,3 0-256 0 0</inkml:trace>
  <inkml:trace contextRef="#ctx0" brushRef="#br0" timeOffset="1">581 0 12008 0 0,'0'0'528'0'0,"0"0"112"0"0,0 0-512 0 0,0 0-128 0 0,0 0 0 0 0,0 0 0 0 0,0 0 328 0 0,0 0 40 0 0,0 0 8 0 0,0 0 0 0 0,0 0-464 0 0,0 0-88 0 0,0 0-16 0 0,0 0-5552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30.595"/>
    </inkml:context>
    <inkml:brush xml:id="br0">
      <inkml:brushProperty name="width" value="0.05" units="cm"/>
      <inkml:brushProperty name="height" value="0.05" units="cm"/>
      <inkml:brushProperty name="color" value="#5B2D90"/>
    </inkml:brush>
  </inkml:definitions>
  <inkml:trace contextRef="#ctx0" brushRef="#br0">1 0 10592 0 0,'0'0'944'0'0,"0"0"-752"0"0,0 0-192 0 0,0 0 0 0 0,0 0 176 0 0,0 0 0 0 0,0 0 0 0 0,0 0-5064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3:07.494"/>
    </inkml:context>
    <inkml:brush xml:id="br0">
      <inkml:brushProperty name="width" value="0.05" units="cm"/>
      <inkml:brushProperty name="height" value="0.05" units="cm"/>
      <inkml:brushProperty name="color" value="#5B2D90"/>
    </inkml:brush>
  </inkml:definitions>
  <inkml:trace contextRef="#ctx0" brushRef="#br0">26 4 2760 0 0,'0'0'125'0'0,"-16"7"1822"0"0,11-4-1378 0 0,5-3-556 0 0,-1 0 0 0 0,1 0 0 0 0,0 0-1 0 0,0 0 1 0 0,0 0 0 0 0,0 1 0 0 0,0-1 0 0 0,0 0 0 0 0,0 0-1 0 0,0 0 1 0 0,0 0 0 0 0,0 0 0 0 0,0 0 0 0 0,0 0 0 0 0,0 0-1 0 0,0 0 1 0 0,0 0 0 0 0,0 0 0 0 0,0 0 0 0 0,0 0 0 0 0,-1 0 0 0 0,1 1-1 0 0,0-1 1 0 0,0 0 0 0 0,0 0 0 0 0,0 0 0 0 0,0 0 0 0 0,0 0-1 0 0,0 0 1 0 0,0 0 0 0 0,0 0 0 0 0,0 0 0 0 0,-1 0 0 0 0,1 0-1 0 0,0 0 1 0 0,0 0 0 0 0,0 0 0 0 0,0 0 0 0 0,0 0 0 0 0,0 0-1 0 0,0 0 1 0 0,0 0 0 0 0,0-1 0 0 0,0 1 0 0 0,-1 0 0 0 0,1 0 0 0 0,0 0-1 0 0,0 0 1 0 0,0 0 0 0 0,0 0 0 0 0,0 0 0 0 0,0 0 0 0 0,0 0-1 0 0,0 0 1 0 0,0 0 0 0 0,0 0 0 0 0,0 0 0 0 0,0 0 0 0 0,0-1-1 0 0,0 1 1 0 0,0 0 0 0 0,5-14-82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31.224"/>
    </inkml:context>
    <inkml:brush xml:id="br0">
      <inkml:brushProperty name="width" value="0.05" units="cm"/>
      <inkml:brushProperty name="height" value="0.05" units="cm"/>
      <inkml:brushProperty name="color" value="#5B2D90"/>
    </inkml:brush>
  </inkml:definitions>
  <inkml:trace contextRef="#ctx0" brushRef="#br0">16 0 13360 0 0,'0'0'1184'0'0,"-11"3"-944"0"0,7 1-240 0 0,4-4 0 0 0,0 0-136 0 0,0 0-80 0 0,0 0-8 0 0,0 7-8 0 0,0 3-1032 0 0,0 3-208 0 0,4-3-32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29:46.219"/>
    </inkml:context>
    <inkml:brush xml:id="br0">
      <inkml:brushProperty name="width" value="0.05" units="cm"/>
      <inkml:brushProperty name="height" value="0.05" units="cm"/>
      <inkml:brushProperty name="color" value="#5B2D90"/>
    </inkml:brush>
  </inkml:definitions>
  <inkml:trace contextRef="#ctx0" brushRef="#br0">34 17 920 0 0,'0'0'80'0'0,"0"0"-80"0"0,-11-7 0 0 0,0 5 0 0 0,0-5 448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21.894"/>
    </inkml:context>
    <inkml:brush xml:id="br0">
      <inkml:brushProperty name="width" value="0.05" units="cm"/>
      <inkml:brushProperty name="height" value="0.05" units="cm"/>
      <inkml:brushProperty name="color" value="#5B2D90"/>
    </inkml:brush>
  </inkml:definitions>
  <inkml:trace contextRef="#ctx0" brushRef="#br0">16 1 1376 0 0,'0'0'239'0'0,"0"0"465"0"0,0 0 205 0 0,-5 9 1001 0 0,2-3-1282 0 0,-4 28-14 0 0,7-29-593 0 0,0 0 0 0 0,1 0-1 0 0,0 0 1 0 0,0 0 0 0 0,0 0 0 0 0,3 7 0 0 0,3 8-482 0 0,-4-8-1732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22.293"/>
    </inkml:context>
    <inkml:brush xml:id="br0">
      <inkml:brushProperty name="width" value="0.05" units="cm"/>
      <inkml:brushProperty name="height" value="0.05" units="cm"/>
      <inkml:brushProperty name="color" value="#5B2D90"/>
    </inkml:brush>
  </inkml:definitions>
  <inkml:trace contextRef="#ctx0" brushRef="#br0">16 5 10592 0 0,'-8'0'944'0'0,"5"0"-752"0"0,-1 0-192 0 0,4 0 0 0 0,0 0 872 0 0,0 0 144 0 0,0-4 24 0 0,0 4 8 0 0,0 0-888 0 0,0 0-160 0 0,0 0 0 0 0,0 0-96 0 0,0 0-256 0 0,0 0-40 0 0,0 0-16 0 0,0 0-3544 0 0,0 0-712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23.127"/>
    </inkml:context>
    <inkml:brush xml:id="br0">
      <inkml:brushProperty name="width" value="0.05" units="cm"/>
      <inkml:brushProperty name="height" value="0.05" units="cm"/>
      <inkml:brushProperty name="color" value="#5B2D90"/>
    </inkml:brush>
  </inkml:definitions>
  <inkml:trace contextRef="#ctx0" brushRef="#br0">15 0 13360 0 0,'0'0'592'0'0,"0"0"120"0"0,-8 0-568 0 0,1 0-144 0 0,7 0 0 0 0,0 0 0 0 0,0 0 616 0 0,0 0 96 0 0,0 0 23 0 0,0 0 1 0 0,0 0-1056 0 0,0 0-216 0 0,0 0-39 0 0,0 0-3809 0 0,0 0-768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23.531"/>
    </inkml:context>
    <inkml:brush xml:id="br0">
      <inkml:brushProperty name="width" value="0.05" units="cm"/>
      <inkml:brushProperty name="height" value="0.05" units="cm"/>
      <inkml:brushProperty name="color" value="#5B2D90"/>
    </inkml:brush>
  </inkml:definitions>
  <inkml:trace contextRef="#ctx0" brushRef="#br0">1 1 12008 0 0,'0'0'256'0'0,"0"0"64"0"0,0 0 0 0 0,0 0 32 0 0,0 0-288 0 0,0 0-64 0 0,0 0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23.979"/>
    </inkml:context>
    <inkml:brush xml:id="br0">
      <inkml:brushProperty name="width" value="0.05" units="cm"/>
      <inkml:brushProperty name="height" value="0.05" units="cm"/>
      <inkml:brushProperty name="color" value="#5B2D90"/>
    </inkml:brush>
  </inkml:definitions>
  <inkml:trace contextRef="#ctx0" brushRef="#br0">0 4 10912 0 0,'0'0'240'0'0,"0"0"48"0"0,0 0 16 0 0,0 0 0 0 0,0 0-240 0 0,0 0-64 0 0,0 0 0 0 0,0 0-3224 0 0,7-3-648 0 0</inkml:trace>
  <inkml:trace contextRef="#ctx0" brushRef="#br0" timeOffset="1">49 734 4232 0 0,'0'0'184'0'0,"-4"0"40"0"0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38.868"/>
    </inkml:context>
    <inkml:brush xml:id="br0">
      <inkml:brushProperty name="width" value="0.05" units="cm"/>
      <inkml:brushProperty name="height" value="0.05" units="cm"/>
      <inkml:brushProperty name="color" value="#5B2D90"/>
    </inkml:brush>
  </inkml:definitions>
  <inkml:trace contextRef="#ctx0" brushRef="#br0">0 0 1808 0 0,'0'0'80'0'0,"0"0"16"0"0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39.206"/>
    </inkml:context>
    <inkml:brush xml:id="br0">
      <inkml:brushProperty name="width" value="0.05" units="cm"/>
      <inkml:brushProperty name="height" value="0.05" units="cm"/>
      <inkml:brushProperty name="color" value="#5B2D90"/>
    </inkml:brush>
  </inkml:definitions>
  <inkml:trace contextRef="#ctx0" brushRef="#br0">9 1 7920 0 0,'0'0'352'0'0,"0"0"64"0"0,0 0-328 0 0,0 0-88 0 0,-8 3 0 0 0,8-3 0 0 0,0 0-208 0 0,0 0-56 0 0,0 0-16 0 0,0 0 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39.567"/>
    </inkml:context>
    <inkml:brush xml:id="br0">
      <inkml:brushProperty name="width" value="0.05" units="cm"/>
      <inkml:brushProperty name="height" value="0.05" units="cm"/>
      <inkml:brushProperty name="color" value="#5B2D90"/>
    </inkml:brush>
  </inkml:definitions>
  <inkml:trace contextRef="#ctx0" brushRef="#br0">65 1 5984 0 0,'0'0'536'0'0,"-9"6"-432"0"0,2 4-104 0 0,-4-3 0 0 0,3 0 1248 0 0,1 0 224 0 0,7-7 40 0 0,0 0 16 0 0,-8 3-2184 0 0,8-3-432 0 0,-14 2-96 0 0,14-2-8 0 0</inkml:trace>
  <inkml:trace contextRef="#ctx0" brushRef="#br0" timeOffset="1">128 721 1232 0 0,'0'0'0'0'0,"0"0"112"0"0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3:08.195"/>
    </inkml:context>
    <inkml:brush xml:id="br0">
      <inkml:brushProperty name="width" value="0.05" units="cm"/>
      <inkml:brushProperty name="height" value="0.05" units="cm"/>
      <inkml:brushProperty name="color" value="#5B2D90"/>
    </inkml:brush>
  </inkml:definitions>
  <inkml:trace contextRef="#ctx0" brushRef="#br0">12 0 4664 0 0,'-5'7'200'0'0,"3"-4"56"0"0,2 4-256 0 0,0-7 0 0 0,-5 0 0 0 0,5 0 0 0 0,0 0 0 0 0,0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40.288"/>
    </inkml:context>
    <inkml:brush xml:id="br0">
      <inkml:brushProperty name="width" value="0.05" units="cm"/>
      <inkml:brushProperty name="height" value="0.05" units="cm"/>
      <inkml:brushProperty name="color" value="#5B2D90"/>
    </inkml:brush>
  </inkml:definitions>
  <inkml:trace contextRef="#ctx0" brushRef="#br0">0 1 5584 0 0,'0'0'248'0'0,"0"0"48"0"0,0 0-232 0 0,0 0-64 0 0,0 0 0 0 0,0 0-2472 0 0</inkml:trace>
  <inkml:trace contextRef="#ctx0" brushRef="#br0" timeOffset="1">200 1550 2760 0 0,'0'0'248'0'0,"-4"7"-248"0"0,-5 0 0 0 0,3-4 0 0 0,-1 1 1848 0 0,2 3 320 0 0,-1-4 64 0 0,6-3 8 0 0,0 0-2240 0 0,0 0-368 0 0,0 0-112 0 0,0 0-3832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39.919"/>
    </inkml:context>
    <inkml:brush xml:id="br0">
      <inkml:brushProperty name="width" value="0.05" units="cm"/>
      <inkml:brushProperty name="height" value="0.05" units="cm"/>
      <inkml:brushProperty name="color" value="#5B2D90"/>
    </inkml:brush>
  </inkml:definitions>
  <inkml:trace contextRef="#ctx0" brushRef="#br0">1 1 5184 0 0,'0'0'233'0'0,"0"11"614"0"0,0-8-723 0 0,0 0-1 0 0,1 0 1 0 0,0 0 0 0 0,0 0-1 0 0,0 0 1 0 0,0 0 0 0 0,0 0-1 0 0,3 3 1 0 0,-4-5-118 0 0,0-1 0 0 0,1 1 0 0 0,-1-1 0 0 0,0 1 0 0 0,0 0-1 0 0,0-1 1 0 0,0 1 0 0 0,0-1 0 0 0,0 1 0 0 0,0-1 0 0 0,0 1 0 0 0,0-1 0 0 0,0 1-1 0 0,0-1 1 0 0,0 1 0 0 0,0 0 0 0 0,0 0 0 0 0,0-1-81 0 0,0 0-2565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30:40.688"/>
    </inkml:context>
    <inkml:brush xml:id="br0">
      <inkml:brushProperty name="width" value="0.05" units="cm"/>
      <inkml:brushProperty name="height" value="0.05" units="cm"/>
      <inkml:brushProperty name="color" value="#5B2D90"/>
    </inkml:brush>
  </inkml:definitions>
  <inkml:trace contextRef="#ctx0" brushRef="#br0">12 1 3224 0 0,'0'0'288'0'0,"-3"11"-288"0"0,-1-6 0 0 0,4-5 0 0 0,-4 7 968 0 0,4-7 144 0 0,0 0 24 0 0,0 0 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3:12.389"/>
    </inkml:context>
    <inkml:brush xml:id="br0">
      <inkml:brushProperty name="width" value="0.05" units="cm"/>
      <inkml:brushProperty name="height" value="0.05" units="cm"/>
      <inkml:brushProperty name="color" value="#5B2D90"/>
    </inkml:brush>
  </inkml:definitions>
  <inkml:trace contextRef="#ctx0" brushRef="#br0">0 15 1840 0 0,'0'0'83'0'0,"0"0"109"0"0,0 0 416 0 0,0 0 178 0 0,0 0 41 0 0,0 0-95 0 0,0 0-419 0 0,0 0-178 0 0,0 0-37 0 0,0 0-36 0 0,6-5-188 0 0,-1 0 96 0 0,0 1-50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3:35.105"/>
    </inkml:context>
    <inkml:brush xml:id="br0">
      <inkml:brushProperty name="width" value="0.05" units="cm"/>
      <inkml:brushProperty name="height" value="0.05" units="cm"/>
      <inkml:brushProperty name="color" value="#5B2D90"/>
    </inkml:brush>
  </inkml:definitions>
  <inkml:trace contextRef="#ctx0" brushRef="#br0">132 40 2304 0 0,'-60'-9'771'0'0,"20"4"4060"0"0,9-2-1796 0 0,31 7-2856 0 0,0 0-197 0 0,0 0-52 0 0,1 0-86 0 0,19-10-1011 0 0,0 1 482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4:07.102"/>
    </inkml:context>
    <inkml:brush xml:id="br0">
      <inkml:brushProperty name="width" value="0.05" units="cm"/>
      <inkml:brushProperty name="height" value="0.05" units="cm"/>
      <inkml:brushProperty name="color" value="#5B2D90"/>
    </inkml:brush>
  </inkml:definitions>
  <inkml:trace contextRef="#ctx0" brushRef="#br0">42 10 15000 0 0,'-15'-3'664'0'0,"8"-1"135"0"0,-2 1-639 0 0,7 3-160 0 0,-7 0 0 0 0,9 0-6631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4:07.575"/>
    </inkml:context>
    <inkml:brush xml:id="br0">
      <inkml:brushProperty name="width" value="0.05" units="cm"/>
      <inkml:brushProperty name="height" value="0.05" units="cm"/>
      <inkml:brushProperty name="color" value="#5B2D90"/>
    </inkml:brush>
  </inkml:definitions>
  <inkml:trace contextRef="#ctx0" brushRef="#br0">102 78 21423 0 0,'-15'-7'472'0'0,"8"7"96"0"0,-2 0 16 0 0,-2-4 24 0 0,0 4-488 0 0,0-3-120 0 0,-4 3 0 0 0,8-3 0 0 0,-1-1-640 0 0,1 1-160 0 0,7 3-24 0 0,0 0-8 0 0,4-6-1056 0 0,-1-4-208 0 0,12-11-47 0 0,4 4-1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4:53.742"/>
    </inkml:context>
    <inkml:brush xml:id="br0">
      <inkml:brushProperty name="width" value="0.05" units="cm"/>
      <inkml:brushProperty name="height" value="0.05" units="cm"/>
      <inkml:brushProperty name="color" value="#5B2D90"/>
    </inkml:brush>
  </inkml:definitions>
  <inkml:trace contextRef="#ctx0" brushRef="#br0">3 79 8664 0 0,'0'0'384'0'0,"0"0"80"0"0,-3-2-368 0 0,3 2-96 0 0,0 0 0 0 0,0 0 0 0 0,0-7 208 0 0,3-3 24 0 0,-3 10 8 0 0,11-7 0 0 0,0 0-368 0 0,4 0-80 0 0,20-12-16 0 0,-2-1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7-28T03:04:54.877"/>
    </inkml:context>
    <inkml:brush xml:id="br0">
      <inkml:brushProperty name="width" value="0.05" units="cm"/>
      <inkml:brushProperty name="height" value="0.05" units="cm"/>
      <inkml:brushProperty name="color" value="#5B2D90"/>
    </inkml:brush>
  </inkml:definitions>
  <inkml:trace contextRef="#ctx0" brushRef="#br0">49 1 11808 0 0,'-16'0'520'0'0,"8"2"112"0"0,1-2-504 0 0,0 5-128 0 0,-1-5 0 0 0,5 0 0 0 0,3 0 0 0 0,0 0 0 0 0,0 0 0 0 0,0 0-5216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E8A00D-B41E-4E3C-9861-06F8A2996E1C}" type="datetimeFigureOut">
              <a:rPr lang="en-US" smtClean="0"/>
              <a:pPr/>
              <a:t>4/22/2024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BAC975-7EB1-4364-989F-E9653D0D95CA}" type="slidenum">
              <a:rPr lang="en-US" smtClean="0"/>
              <a:pPr/>
              <a:t>‹#›</a:t>
            </a:fld>
            <a:endParaRPr lang="en-US"/>
          </a:p>
        </p:txBody>
      </p:sp>
    </p:spTree>
    <p:extLst>
      <p:ext uri="{BB962C8B-B14F-4D97-AF65-F5344CB8AC3E}">
        <p14:creationId xmlns:p14="http://schemas.microsoft.com/office/powerpoint/2010/main" val="43873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AAEE67-1424-476B-9D3E-0F82DAAA96AD}" type="datetime1">
              <a:rPr lang="en-US" smtClean="0"/>
              <a:t>4/22/2024</a:t>
            </a:fld>
            <a:endParaRPr lang="en-US"/>
          </a:p>
        </p:txBody>
      </p:sp>
      <p:sp>
        <p:nvSpPr>
          <p:cNvPr id="6" name="Slide Number Placeholder 5"/>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912989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126863-0D7B-4AF1-8053-05A1F21365A5}" type="datetime1">
              <a:rPr lang="en-US" smtClean="0"/>
              <a:t>4/22/2024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2993745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165D83-3C29-43A5-AD2C-C97FCD97C1C0}" type="datetime1">
              <a:rPr lang="en-US" smtClean="0"/>
              <a:t>4/22/2024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1611657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0530" name="Rectangle 2"/>
          <p:cNvSpPr>
            <a:spLocks noGrp="1" noChangeArrowheads="1"/>
          </p:cNvSpPr>
          <p:nvPr>
            <p:ph type="ctrTitle"/>
          </p:nvPr>
        </p:nvSpPr>
        <p:spPr>
          <a:xfrm>
            <a:off x="685800" y="2130425"/>
            <a:ext cx="7772400" cy="1470025"/>
          </a:xfrm>
        </p:spPr>
        <p:txBody>
          <a:bodyPr/>
          <a:lstStyle>
            <a:lvl1pPr>
              <a:defRPr sz="4000" b="1">
                <a:latin typeface="Times New Roman" pitchFamily="18" charset="0"/>
              </a:defRPr>
            </a:lvl1pPr>
          </a:lstStyle>
          <a:p>
            <a:r>
              <a:rPr lang="en-US"/>
              <a:t>Click to edit Master title style</a:t>
            </a:r>
          </a:p>
        </p:txBody>
      </p:sp>
      <p:sp>
        <p:nvSpPr>
          <p:cNvPr id="150531" name="Rectangle 3"/>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r>
              <a:rPr lang="en-US"/>
              <a:t>Click to edit Master subtitle style</a:t>
            </a:r>
          </a:p>
        </p:txBody>
      </p:sp>
    </p:spTree>
    <p:extLst>
      <p:ext uri="{BB962C8B-B14F-4D97-AF65-F5344CB8AC3E}">
        <p14:creationId xmlns:p14="http://schemas.microsoft.com/office/powerpoint/2010/main" val="977121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85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342324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52513"/>
            <a:ext cx="4038600" cy="4343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45843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0014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068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8777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8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312152-FA62-4290-AC01-14931B88F7FA}" type="datetime1">
              <a:rPr lang="en-US" smtClean="0"/>
              <a:t>4/22/2024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1842782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8709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76549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1673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1673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974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E02DB-4CC3-4FF0-AE7D-C091958FC478}" type="datetime1">
              <a:rPr lang="en-US" smtClean="0"/>
              <a:t>4/22/2024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211248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3E76DE-FA1C-4F9E-8AB8-6559464A4754}" type="datetime1">
              <a:rPr lang="en-US" smtClean="0"/>
              <a:t>4/22/2024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52233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EB766B3-AC71-409C-B29A-B82964758C06}" type="datetime1">
              <a:rPr lang="en-US" smtClean="0"/>
              <a:t>4/22/2024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2755214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671AAC-BEFE-4992-AC20-F9B62E76C798}" type="datetime1">
              <a:rPr lang="en-US" smtClean="0"/>
              <a:t>4/22/2024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3781804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AFB48-48EF-4A44-AA79-9C77B144AB40}" type="datetime1">
              <a:rPr lang="en-US" smtClean="0"/>
              <a:t>4/22/2024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3008474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4820D9-D56A-4811-962D-1E9EA8404F10}" type="datetime1">
              <a:rPr lang="en-US" smtClean="0"/>
              <a:t>4/22/2024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1873642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6C5E2-8F0F-4A80-8C34-F889F7A2A1EA}" type="datetime1">
              <a:rPr lang="en-US" smtClean="0"/>
              <a:t>4/22/2024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DDA605CB-DC2A-4F14-885C-3A85CE4B6CAB}" type="slidenum">
              <a:rPr lang="en-US" smtClean="0"/>
              <a:pPr/>
              <a:t>‹#›</a:t>
            </a:fld>
            <a:endParaRPr lang="en-US"/>
          </a:p>
        </p:txBody>
      </p:sp>
    </p:spTree>
    <p:extLst>
      <p:ext uri="{BB962C8B-B14F-4D97-AF65-F5344CB8AC3E}">
        <p14:creationId xmlns:p14="http://schemas.microsoft.com/office/powerpoint/2010/main" val="3369924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1BD09C-0818-41F9-AE15-AF0FA42EA2E7}" type="datetime1">
              <a:rPr lang="en-US" smtClean="0"/>
              <a:t>4/22/2024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A605CB-DC2A-4F14-885C-3A85CE4B6CAB}" type="slidenum">
              <a:rPr lang="en-US" smtClean="0"/>
              <a:pPr/>
              <a:t>‹#›</a:t>
            </a:fld>
            <a:endParaRPr lang="en-US"/>
          </a:p>
        </p:txBody>
      </p:sp>
    </p:spTree>
    <p:extLst>
      <p:ext uri="{BB962C8B-B14F-4D97-AF65-F5344CB8AC3E}">
        <p14:creationId xmlns:p14="http://schemas.microsoft.com/office/powerpoint/2010/main" val="297144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28600"/>
            <a:ext cx="8229600" cy="46355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052513"/>
            <a:ext cx="82296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779616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cs typeface="Arial" charset="0"/>
        </a:defRPr>
      </a:lvl2pPr>
      <a:lvl3pPr algn="ctr" rtl="0" eaLnBrk="0" fontAlgn="base" hangingPunct="0">
        <a:spcBef>
          <a:spcPct val="0"/>
        </a:spcBef>
        <a:spcAft>
          <a:spcPct val="0"/>
        </a:spcAft>
        <a:defRPr sz="3600">
          <a:solidFill>
            <a:schemeClr val="tx2"/>
          </a:solidFill>
          <a:latin typeface="Arial" charset="0"/>
          <a:cs typeface="Arial" charset="0"/>
        </a:defRPr>
      </a:lvl3pPr>
      <a:lvl4pPr algn="ctr" rtl="0" eaLnBrk="0" fontAlgn="base" hangingPunct="0">
        <a:spcBef>
          <a:spcPct val="0"/>
        </a:spcBef>
        <a:spcAft>
          <a:spcPct val="0"/>
        </a:spcAft>
        <a:defRPr sz="3600">
          <a:solidFill>
            <a:schemeClr val="tx2"/>
          </a:solidFill>
          <a:latin typeface="Arial" charset="0"/>
          <a:cs typeface="Arial" charset="0"/>
        </a:defRPr>
      </a:lvl4pPr>
      <a:lvl5pPr algn="ctr" rtl="0" eaLnBrk="0" fontAlgn="base" hangingPunct="0">
        <a:spcBef>
          <a:spcPct val="0"/>
        </a:spcBef>
        <a:spcAft>
          <a:spcPct val="0"/>
        </a:spcAft>
        <a:defRPr sz="3600">
          <a:solidFill>
            <a:schemeClr val="tx2"/>
          </a:solidFill>
          <a:latin typeface="Arial" charset="0"/>
          <a:cs typeface="Arial" charset="0"/>
        </a:defRPr>
      </a:lvl5pPr>
      <a:lvl6pPr marL="457200" algn="ctr" rtl="0" fontAlgn="base">
        <a:spcBef>
          <a:spcPct val="0"/>
        </a:spcBef>
        <a:spcAft>
          <a:spcPct val="0"/>
        </a:spcAft>
        <a:defRPr sz="3600">
          <a:solidFill>
            <a:schemeClr val="tx2"/>
          </a:solidFill>
          <a:latin typeface="Arial" charset="0"/>
          <a:cs typeface="Arial" charset="0"/>
        </a:defRPr>
      </a:lvl6pPr>
      <a:lvl7pPr marL="914400" algn="ctr" rtl="0" fontAlgn="base">
        <a:spcBef>
          <a:spcPct val="0"/>
        </a:spcBef>
        <a:spcAft>
          <a:spcPct val="0"/>
        </a:spcAft>
        <a:defRPr sz="3600">
          <a:solidFill>
            <a:schemeClr val="tx2"/>
          </a:solidFill>
          <a:latin typeface="Arial" charset="0"/>
          <a:cs typeface="Arial" charset="0"/>
        </a:defRPr>
      </a:lvl7pPr>
      <a:lvl8pPr marL="1371600" algn="ctr" rtl="0" fontAlgn="base">
        <a:spcBef>
          <a:spcPct val="0"/>
        </a:spcBef>
        <a:spcAft>
          <a:spcPct val="0"/>
        </a:spcAft>
        <a:defRPr sz="3600">
          <a:solidFill>
            <a:schemeClr val="tx2"/>
          </a:solidFill>
          <a:latin typeface="Arial" charset="0"/>
          <a:cs typeface="Arial" charset="0"/>
        </a:defRPr>
      </a:lvl8pPr>
      <a:lvl9pPr marL="1828800" algn="ctr"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1"/>
        </a:buClr>
        <a:buSzPct val="75000"/>
        <a:buFont typeface="Monotype Sorts" pitchFamily="2" charset="2"/>
        <a:buChar char="l"/>
        <a:defRPr sz="26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65000"/>
        <a:buFont typeface="Monotype Sorts" pitchFamily="2" charset="2"/>
        <a:buChar char="n"/>
        <a:defRPr sz="2400">
          <a:solidFill>
            <a:schemeClr val="tx1"/>
          </a:solidFill>
          <a:latin typeface="+mn-lt"/>
          <a:cs typeface="+mn-cs"/>
        </a:defRPr>
      </a:lvl2pPr>
      <a:lvl3pPr marL="1143000" indent="-228600" algn="l" rtl="0" eaLnBrk="0" fontAlgn="base" hangingPunct="0">
        <a:spcBef>
          <a:spcPct val="20000"/>
        </a:spcBef>
        <a:spcAft>
          <a:spcPct val="0"/>
        </a:spcAft>
        <a:buClr>
          <a:schemeClr val="accent1"/>
        </a:buClr>
        <a:buSzPct val="65000"/>
        <a:buFont typeface="Monotype Sorts" pitchFamily="2" charset="2"/>
        <a:buChar char="u"/>
        <a:defRPr sz="22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5000"/>
        <a:buFont typeface="Monotype Sorts" pitchFamily="2" charset="2"/>
        <a:buChar char="]"/>
        <a:defRPr sz="2000">
          <a:solidFill>
            <a:schemeClr val="tx1"/>
          </a:solidFill>
          <a:latin typeface="+mn-lt"/>
          <a:cs typeface="+mn-cs"/>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cs typeface="+mn-cs"/>
        </a:defRPr>
      </a:lvl5pPr>
      <a:lvl6pPr marL="2514600" indent="-228600" algn="l" rtl="0" fontAlgn="base">
        <a:spcBef>
          <a:spcPct val="20000"/>
        </a:spcBef>
        <a:spcAft>
          <a:spcPct val="0"/>
        </a:spcAft>
        <a:buClr>
          <a:schemeClr val="tx1"/>
        </a:buClr>
        <a:buSzPct val="100000"/>
        <a:buChar char="–"/>
        <a:defRPr sz="2000">
          <a:solidFill>
            <a:schemeClr val="tx1"/>
          </a:solidFill>
          <a:latin typeface="+mn-lt"/>
          <a:cs typeface="+mn-cs"/>
        </a:defRPr>
      </a:lvl6pPr>
      <a:lvl7pPr marL="2971800" indent="-228600" algn="l" rtl="0" fontAlgn="base">
        <a:spcBef>
          <a:spcPct val="20000"/>
        </a:spcBef>
        <a:spcAft>
          <a:spcPct val="0"/>
        </a:spcAft>
        <a:buClr>
          <a:schemeClr val="tx1"/>
        </a:buClr>
        <a:buSzPct val="100000"/>
        <a:buChar char="–"/>
        <a:defRPr sz="2000">
          <a:solidFill>
            <a:schemeClr val="tx1"/>
          </a:solidFill>
          <a:latin typeface="+mn-lt"/>
          <a:cs typeface="+mn-cs"/>
        </a:defRPr>
      </a:lvl7pPr>
      <a:lvl8pPr marL="3429000" indent="-228600" algn="l" rtl="0" fontAlgn="base">
        <a:spcBef>
          <a:spcPct val="20000"/>
        </a:spcBef>
        <a:spcAft>
          <a:spcPct val="0"/>
        </a:spcAft>
        <a:buClr>
          <a:schemeClr val="tx1"/>
        </a:buClr>
        <a:buSzPct val="100000"/>
        <a:buChar char="–"/>
        <a:defRPr sz="2000">
          <a:solidFill>
            <a:schemeClr val="tx1"/>
          </a:solidFill>
          <a:latin typeface="+mn-lt"/>
          <a:cs typeface="+mn-cs"/>
        </a:defRPr>
      </a:lvl8pPr>
      <a:lvl9pPr marL="3886200" indent="-228600" algn="l" rtl="0" fontAlgn="base">
        <a:spcBef>
          <a:spcPct val="20000"/>
        </a:spcBef>
        <a:spcAft>
          <a:spcPct val="0"/>
        </a:spcAft>
        <a:buClr>
          <a:schemeClr val="tx1"/>
        </a:buClr>
        <a:buSzPct val="100000"/>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2.png"/><Relationship Id="rId205" Type="http://schemas.openxmlformats.org/officeDocument/2006/relationships/image" Target="../media/image463.png"/><Relationship Id="rId2" Type="http://schemas.openxmlformats.org/officeDocument/2006/relationships/customXml" Target="../ink/ink12.xml"/><Relationship Id="rId1" Type="http://schemas.openxmlformats.org/officeDocument/2006/relationships/slideLayout" Target="../slideLayouts/slideLayout2.xml"/><Relationship Id="rId186" Type="http://schemas.openxmlformats.org/officeDocument/2006/relationships/customXml" Target="../ink/ink15.xml"/><Relationship Id="rId10" Type="http://schemas.openxmlformats.org/officeDocument/2006/relationships/customXml" Target="../ink/ink14.xml"/><Relationship Id="rId185" Type="http://schemas.openxmlformats.org/officeDocument/2006/relationships/image" Target="../media/image453.png"/><Relationship Id="rId4" Type="http://schemas.openxmlformats.org/officeDocument/2006/relationships/customXml" Target="../ink/ink13.xml"/><Relationship Id="rId9" Type="http://schemas.openxmlformats.org/officeDocument/2006/relationships/image" Target="../media/image36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3" Type="http://schemas.openxmlformats.org/officeDocument/2006/relationships/image" Target="../media/image667.png"/><Relationship Id="rId18" Type="http://schemas.openxmlformats.org/officeDocument/2006/relationships/image" Target="../media/image669.png"/><Relationship Id="rId39" Type="http://schemas.openxmlformats.org/officeDocument/2006/relationships/customXml" Target="../ink/ink24.xml"/><Relationship Id="rId42" Type="http://schemas.openxmlformats.org/officeDocument/2006/relationships/customXml" Target="../ink/ink26.xml"/><Relationship Id="rId63" Type="http://schemas.openxmlformats.org/officeDocument/2006/relationships/customXml" Target="../ink/ink31.xml"/><Relationship Id="rId12" Type="http://schemas.openxmlformats.org/officeDocument/2006/relationships/customXml" Target="../ink/ink17.xml"/><Relationship Id="rId17" Type="http://schemas.openxmlformats.org/officeDocument/2006/relationships/customXml" Target="../ink/ink20.xml"/><Relationship Id="rId33" Type="http://schemas.openxmlformats.org/officeDocument/2006/relationships/customXml" Target="../ink/ink22.xml"/><Relationship Id="rId38" Type="http://schemas.openxmlformats.org/officeDocument/2006/relationships/image" Target="../media/image679.png"/><Relationship Id="rId59" Type="http://schemas.openxmlformats.org/officeDocument/2006/relationships/customXml" Target="../ink/ink29.xml"/><Relationship Id="rId2" Type="http://schemas.openxmlformats.org/officeDocument/2006/relationships/customXml" Target="../ink/ink16.xml"/><Relationship Id="rId16" Type="http://schemas.openxmlformats.org/officeDocument/2006/relationships/customXml" Target="../ink/ink19.xml"/><Relationship Id="rId41" Type="http://schemas.openxmlformats.org/officeDocument/2006/relationships/customXml" Target="../ink/ink25.xml"/><Relationship Id="rId62" Type="http://schemas.openxmlformats.org/officeDocument/2006/relationships/image" Target="../media/image689.png"/><Relationship Id="rId1" Type="http://schemas.openxmlformats.org/officeDocument/2006/relationships/slideLayout" Target="../slideLayouts/slideLayout2.xml"/><Relationship Id="rId11" Type="http://schemas.openxmlformats.org/officeDocument/2006/relationships/image" Target="../media/image294.png"/><Relationship Id="rId32" Type="http://schemas.openxmlformats.org/officeDocument/2006/relationships/image" Target="../media/image676.png"/><Relationship Id="rId37" Type="http://schemas.openxmlformats.org/officeDocument/2006/relationships/customXml" Target="../ink/ink23.xml"/><Relationship Id="rId40" Type="http://schemas.openxmlformats.org/officeDocument/2006/relationships/image" Target="../media/image394.png"/><Relationship Id="rId45" Type="http://schemas.openxmlformats.org/officeDocument/2006/relationships/customXml" Target="../ink/ink28.xml"/><Relationship Id="rId58" Type="http://schemas.openxmlformats.org/officeDocument/2006/relationships/image" Target="../media/image687.png"/><Relationship Id="rId66" Type="http://schemas.openxmlformats.org/officeDocument/2006/relationships/image" Target="../media/image691.png"/><Relationship Id="rId15" Type="http://schemas.openxmlformats.org/officeDocument/2006/relationships/image" Target="../media/image668.png"/><Relationship Id="rId36" Type="http://schemas.openxmlformats.org/officeDocument/2006/relationships/image" Target="../media/image678.png"/><Relationship Id="rId61" Type="http://schemas.openxmlformats.org/officeDocument/2006/relationships/customXml" Target="../ink/ink30.xml"/><Relationship Id="rId19" Type="http://schemas.openxmlformats.org/officeDocument/2006/relationships/customXml" Target="../ink/ink21.xml"/><Relationship Id="rId44" Type="http://schemas.openxmlformats.org/officeDocument/2006/relationships/customXml" Target="../ink/ink27.xml"/><Relationship Id="rId60" Type="http://schemas.openxmlformats.org/officeDocument/2006/relationships/image" Target="../media/image688.png"/><Relationship Id="rId65" Type="http://schemas.openxmlformats.org/officeDocument/2006/relationships/customXml" Target="../ink/ink32.xml"/><Relationship Id="rId14" Type="http://schemas.openxmlformats.org/officeDocument/2006/relationships/customXml" Target="../ink/ink18.xml"/><Relationship Id="rId43" Type="http://schemas.openxmlformats.org/officeDocument/2006/relationships/image" Target="../media/image680.png"/><Relationship Id="rId64" Type="http://schemas.openxmlformats.org/officeDocument/2006/relationships/image" Target="../media/image69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9" Type="http://schemas.openxmlformats.org/officeDocument/2006/relationships/image" Target="../media/image8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94.png"/><Relationship Id="rId3" Type="http://schemas.openxmlformats.org/officeDocument/2006/relationships/image" Target="../media/image89.png"/><Relationship Id="rId7" Type="http://schemas.openxmlformats.org/officeDocument/2006/relationships/image" Target="../media/image91.png"/><Relationship Id="rId33" Type="http://schemas.openxmlformats.org/officeDocument/2006/relationships/image" Target="../media/image104.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4.xml"/><Relationship Id="rId32" Type="http://schemas.openxmlformats.org/officeDocument/2006/relationships/customXml" Target="../ink/ink7.xml"/><Relationship Id="rId5" Type="http://schemas.openxmlformats.org/officeDocument/2006/relationships/image" Target="../media/image90.png"/><Relationship Id="rId31" Type="http://schemas.openxmlformats.org/officeDocument/2006/relationships/image" Target="../media/image103.png"/><Relationship Id="rId4" Type="http://schemas.openxmlformats.org/officeDocument/2006/relationships/customXml" Target="../ink/ink3.xml"/><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18" Type="http://schemas.openxmlformats.org/officeDocument/2006/relationships/customXml" Target="../ink/ink9.xml"/><Relationship Id="rId34" Type="http://schemas.openxmlformats.org/officeDocument/2006/relationships/customXml" Target="../ink/ink10.xml"/><Relationship Id="rId17" Type="http://schemas.openxmlformats.org/officeDocument/2006/relationships/image" Target="../media/image112.png"/><Relationship Id="rId33" Type="http://schemas.openxmlformats.org/officeDocument/2006/relationships/image" Target="../media/image120.png"/><Relationship Id="rId2" Type="http://schemas.openxmlformats.org/officeDocument/2006/relationships/customXml" Target="../ink/ink8.xml"/><Relationship Id="rId1" Type="http://schemas.openxmlformats.org/officeDocument/2006/relationships/slideLayout" Target="../slideLayouts/slideLayout2.xml"/><Relationship Id="rId35" Type="http://schemas.openxmlformats.org/officeDocument/2006/relationships/image" Target="../media/image1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ustomXml" Target="../ink/ink11.xml"/><Relationship Id="rId1" Type="http://schemas.openxmlformats.org/officeDocument/2006/relationships/slideLayout" Target="../slideLayouts/slideLayout2.xml"/><Relationship Id="rId99" Type="http://schemas.openxmlformats.org/officeDocument/2006/relationships/image" Target="../media/image1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ln/>
        </p:spPr>
        <p:txBody>
          <a:bodyPr/>
          <a:lstStyle/>
          <a:p>
            <a:r>
              <a:rPr lang="en-US" dirty="0"/>
              <a:t>Hash Tables </a:t>
            </a:r>
          </a:p>
        </p:txBody>
      </p:sp>
      <p:sp>
        <p:nvSpPr>
          <p:cNvPr id="2051" name="Rectangle 3"/>
          <p:cNvSpPr>
            <a:spLocks noGrp="1" noChangeArrowheads="1"/>
          </p:cNvSpPr>
          <p:nvPr>
            <p:ph type="subTitle" idx="1"/>
          </p:nvPr>
        </p:nvSpPr>
        <p:spPr/>
        <p:txBody>
          <a:bodyPr/>
          <a:lstStyle/>
          <a:p>
            <a:endParaRPr lang="en-US"/>
          </a:p>
        </p:txBody>
      </p:sp>
      <p:sp>
        <p:nvSpPr>
          <p:cNvPr id="2" name="Date Placeholder 1">
            <a:extLst>
              <a:ext uri="{FF2B5EF4-FFF2-40B4-BE49-F238E27FC236}">
                <a16:creationId xmlns:a16="http://schemas.microsoft.com/office/drawing/2014/main" xmlns="" id="{0695AA1F-0770-4803-981C-B78D78885C82}"/>
              </a:ext>
            </a:extLst>
          </p:cNvPr>
          <p:cNvSpPr>
            <a:spLocks noGrp="1"/>
          </p:cNvSpPr>
          <p:nvPr>
            <p:ph type="dt" sz="half" idx="10"/>
          </p:nvPr>
        </p:nvSpPr>
        <p:spPr/>
        <p:txBody>
          <a:bodyPr/>
          <a:lstStyle/>
          <a:p>
            <a:fld id="{39672B8A-75B4-4900-A1D7-BB46E236A4C7}" type="datetime1">
              <a:rPr lang="en-US" smtClean="0"/>
              <a:t>4/22/2024</a:t>
            </a:fld>
            <a:endParaRPr lang="en-US"/>
          </a:p>
        </p:txBody>
      </p:sp>
      <p:sp>
        <p:nvSpPr>
          <p:cNvPr id="3" name="Slide Number Placeholder 2">
            <a:extLst>
              <a:ext uri="{FF2B5EF4-FFF2-40B4-BE49-F238E27FC236}">
                <a16:creationId xmlns:a16="http://schemas.microsoft.com/office/drawing/2014/main" xmlns="" id="{163D3B2C-8C70-4F4B-AD15-AA3377AC4846}"/>
              </a:ext>
            </a:extLst>
          </p:cNvPr>
          <p:cNvSpPr>
            <a:spLocks noGrp="1"/>
          </p:cNvSpPr>
          <p:nvPr>
            <p:ph type="sldNum" sz="quarter" idx="12"/>
          </p:nvPr>
        </p:nvSpPr>
        <p:spPr/>
        <p:txBody>
          <a:bodyPr/>
          <a:lstStyle/>
          <a:p>
            <a:fld id="{DDA605CB-DC2A-4F14-885C-3A85CE4B6CAB}" type="slidenum">
              <a:rPr lang="en-US" smtClean="0"/>
              <a:pPr/>
              <a:t>1</a:t>
            </a:fld>
            <a:endParaRPr lang="en-US"/>
          </a:p>
        </p:txBody>
      </p:sp>
    </p:spTree>
    <p:extLst>
      <p:ext uri="{BB962C8B-B14F-4D97-AF65-F5344CB8AC3E}">
        <p14:creationId xmlns:p14="http://schemas.microsoft.com/office/powerpoint/2010/main" val="913709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8229600" cy="563562"/>
          </a:xfrm>
        </p:spPr>
        <p:txBody>
          <a:bodyPr>
            <a:normAutofit fontScale="90000"/>
          </a:bodyPr>
          <a:lstStyle/>
          <a:p>
            <a:r>
              <a:rPr lang="en-US" dirty="0"/>
              <a:t>Hash Tables</a:t>
            </a:r>
          </a:p>
        </p:txBody>
      </p:sp>
      <p:sp>
        <p:nvSpPr>
          <p:cNvPr id="5123" name="Rectangle 3"/>
          <p:cNvSpPr>
            <a:spLocks noGrp="1" noChangeArrowheads="1"/>
          </p:cNvSpPr>
          <p:nvPr>
            <p:ph type="body" idx="1"/>
          </p:nvPr>
        </p:nvSpPr>
        <p:spPr>
          <a:xfrm>
            <a:off x="152400" y="990600"/>
            <a:ext cx="8839200" cy="5410200"/>
          </a:xfrm>
        </p:spPr>
        <p:txBody>
          <a:bodyPr/>
          <a:lstStyle/>
          <a:p>
            <a:r>
              <a:rPr lang="en-US" sz="2800" b="1">
                <a:solidFill>
                  <a:srgbClr val="CC3300"/>
                </a:solidFill>
              </a:rPr>
              <a:t>Notation:</a:t>
            </a:r>
          </a:p>
          <a:p>
            <a:pPr lvl="1"/>
            <a:r>
              <a:rPr lang="en-US" sz="2400" i="1">
                <a:solidFill>
                  <a:schemeClr val="hlink"/>
                </a:solidFill>
              </a:rPr>
              <a:t>U</a:t>
            </a:r>
            <a:r>
              <a:rPr lang="en-US" sz="2400"/>
              <a:t> – Universe of all possible keys.</a:t>
            </a:r>
          </a:p>
          <a:p>
            <a:pPr lvl="1"/>
            <a:r>
              <a:rPr lang="en-US" sz="2400" i="1">
                <a:solidFill>
                  <a:schemeClr val="hlink"/>
                </a:solidFill>
              </a:rPr>
              <a:t>K</a:t>
            </a:r>
            <a:r>
              <a:rPr lang="en-US" sz="2400"/>
              <a:t> – Set of keys actually stored in the dictionary.</a:t>
            </a:r>
          </a:p>
          <a:p>
            <a:pPr lvl="1"/>
            <a:r>
              <a:rPr lang="en-US" sz="2400"/>
              <a:t> </a:t>
            </a:r>
            <a:r>
              <a:rPr lang="en-US" sz="2400">
                <a:solidFill>
                  <a:schemeClr val="hlink"/>
                </a:solidFill>
              </a:rPr>
              <a:t>|</a:t>
            </a:r>
            <a:r>
              <a:rPr lang="en-US" sz="2400" i="1">
                <a:solidFill>
                  <a:schemeClr val="hlink"/>
                </a:solidFill>
              </a:rPr>
              <a:t>K</a:t>
            </a:r>
            <a:r>
              <a:rPr lang="en-US" sz="2400">
                <a:solidFill>
                  <a:schemeClr val="hlink"/>
                </a:solidFill>
              </a:rPr>
              <a:t>| = </a:t>
            </a:r>
            <a:r>
              <a:rPr lang="en-US" sz="2400" i="1">
                <a:solidFill>
                  <a:schemeClr val="hlink"/>
                </a:solidFill>
              </a:rPr>
              <a:t>n</a:t>
            </a:r>
            <a:r>
              <a:rPr lang="en-US" sz="2400"/>
              <a:t>.</a:t>
            </a:r>
          </a:p>
          <a:p>
            <a:r>
              <a:rPr lang="en-US" sz="2800">
                <a:solidFill>
                  <a:srgbClr val="CC3300"/>
                </a:solidFill>
              </a:rPr>
              <a:t>When U is very large</a:t>
            </a:r>
            <a:r>
              <a:rPr lang="en-US" sz="2800"/>
              <a:t>,</a:t>
            </a:r>
          </a:p>
          <a:p>
            <a:pPr lvl="1"/>
            <a:r>
              <a:rPr lang="en-US" sz="2400"/>
              <a:t>Arrays are not practical.</a:t>
            </a:r>
          </a:p>
          <a:p>
            <a:pPr lvl="1"/>
            <a:r>
              <a:rPr lang="en-US" sz="2400"/>
              <a:t>|</a:t>
            </a:r>
            <a:r>
              <a:rPr lang="en-US" sz="2400" i="1"/>
              <a:t>K</a:t>
            </a:r>
            <a:r>
              <a:rPr lang="en-US" sz="2400"/>
              <a:t>| &lt;&lt; |</a:t>
            </a:r>
            <a:r>
              <a:rPr lang="en-US" sz="2400" i="1"/>
              <a:t>U</a:t>
            </a:r>
            <a:r>
              <a:rPr lang="en-US" sz="2400"/>
              <a:t>|.</a:t>
            </a:r>
          </a:p>
          <a:p>
            <a:r>
              <a:rPr lang="en-US" sz="2800"/>
              <a:t>Use a table of size proportional to |</a:t>
            </a:r>
            <a:r>
              <a:rPr lang="en-US" sz="2800" i="1"/>
              <a:t>K</a:t>
            </a:r>
            <a:r>
              <a:rPr lang="en-US" sz="2800"/>
              <a:t>| – </a:t>
            </a:r>
            <a:r>
              <a:rPr lang="en-US" sz="2800">
                <a:solidFill>
                  <a:srgbClr val="CC3300"/>
                </a:solidFill>
              </a:rPr>
              <a:t>The hash tables</a:t>
            </a:r>
            <a:r>
              <a:rPr lang="en-US" sz="2800"/>
              <a:t>.</a:t>
            </a:r>
          </a:p>
          <a:p>
            <a:pPr lvl="1"/>
            <a:r>
              <a:rPr lang="en-US" sz="2400"/>
              <a:t>However, we lose the direct-addressing ability.</a:t>
            </a:r>
          </a:p>
          <a:p>
            <a:pPr lvl="1"/>
            <a:r>
              <a:rPr lang="en-US" sz="2400"/>
              <a:t>Define functions that map keys to slots of the hash table.</a:t>
            </a:r>
          </a:p>
          <a:p>
            <a:pPr lvl="1"/>
            <a:endParaRPr lang="en-US" sz="2400"/>
          </a:p>
          <a:p>
            <a:pPr lvl="1"/>
            <a:endParaRPr lang="en-US" sz="2400"/>
          </a:p>
        </p:txBody>
      </p:sp>
      <p:sp>
        <p:nvSpPr>
          <p:cNvPr id="2" name="Date Placeholder 1">
            <a:extLst>
              <a:ext uri="{FF2B5EF4-FFF2-40B4-BE49-F238E27FC236}">
                <a16:creationId xmlns:a16="http://schemas.microsoft.com/office/drawing/2014/main" xmlns="" id="{23750AD5-8CAC-4B39-9295-B568A0F517F3}"/>
              </a:ext>
            </a:extLst>
          </p:cNvPr>
          <p:cNvSpPr>
            <a:spLocks noGrp="1"/>
          </p:cNvSpPr>
          <p:nvPr>
            <p:ph type="dt" sz="half" idx="10"/>
          </p:nvPr>
        </p:nvSpPr>
        <p:spPr/>
        <p:txBody>
          <a:bodyPr/>
          <a:lstStyle/>
          <a:p>
            <a:fld id="{2769B8D6-6188-44D0-8E57-00CA5E0E80AA}" type="datetime1">
              <a:rPr lang="en-US" smtClean="0"/>
              <a:t>4/22/2024</a:t>
            </a:fld>
            <a:endParaRPr lang="en-US"/>
          </a:p>
        </p:txBody>
      </p:sp>
      <p:sp>
        <p:nvSpPr>
          <p:cNvPr id="3" name="Slide Number Placeholder 2">
            <a:extLst>
              <a:ext uri="{FF2B5EF4-FFF2-40B4-BE49-F238E27FC236}">
                <a16:creationId xmlns:a16="http://schemas.microsoft.com/office/drawing/2014/main" xmlns="" id="{5865B308-44A4-479D-B67F-0BAAEA91B06F}"/>
              </a:ext>
            </a:extLst>
          </p:cNvPr>
          <p:cNvSpPr>
            <a:spLocks noGrp="1"/>
          </p:cNvSpPr>
          <p:nvPr>
            <p:ph type="sldNum" sz="quarter" idx="12"/>
          </p:nvPr>
        </p:nvSpPr>
        <p:spPr/>
        <p:txBody>
          <a:bodyPr/>
          <a:lstStyle/>
          <a:p>
            <a:fld id="{DDA605CB-DC2A-4F14-885C-3A85CE4B6CAB}" type="slidenum">
              <a:rPr lang="en-US" smtClean="0"/>
              <a:pPr/>
              <a:t>10</a:t>
            </a:fld>
            <a:endParaRPr lang="en-US"/>
          </a:p>
        </p:txBody>
      </p:sp>
    </p:spTree>
    <p:extLst>
      <p:ext uri="{BB962C8B-B14F-4D97-AF65-F5344CB8AC3E}">
        <p14:creationId xmlns:p14="http://schemas.microsoft.com/office/powerpoint/2010/main" val="364557744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Applications of </a:t>
            </a:r>
            <a:r>
              <a:rPr lang="en-US" sz="4000" dirty="0" err="1"/>
              <a:t>Hashtable</a:t>
            </a:r>
            <a:endParaRPr lang="en-US" sz="4000" dirty="0"/>
          </a:p>
        </p:txBody>
      </p:sp>
      <p:sp>
        <p:nvSpPr>
          <p:cNvPr id="3" name="Content Placeholder 2"/>
          <p:cNvSpPr>
            <a:spLocks noGrp="1"/>
          </p:cNvSpPr>
          <p:nvPr>
            <p:ph idx="1"/>
          </p:nvPr>
        </p:nvSpPr>
        <p:spPr/>
        <p:txBody>
          <a:bodyPr>
            <a:normAutofit/>
          </a:bodyPr>
          <a:lstStyle/>
          <a:p>
            <a:r>
              <a:rPr lang="en-US" sz="2800" dirty="0"/>
              <a:t>When writing a chess program, it is sensible to keep track of what positions have been evaluated earlier, so you can backtrack whenever you run into the same position again. This is done using a </a:t>
            </a:r>
            <a:r>
              <a:rPr lang="en-US" sz="2800" dirty="0" err="1"/>
              <a:t>hashtable</a:t>
            </a:r>
            <a:r>
              <a:rPr lang="en-US" sz="2800" dirty="0"/>
              <a:t>.</a:t>
            </a:r>
          </a:p>
          <a:p>
            <a:r>
              <a:rPr lang="en-US" sz="2800" dirty="0"/>
              <a:t>Namespaces! Any programming language needs to be able to map a variable name to its address in memory. </a:t>
            </a:r>
          </a:p>
        </p:txBody>
      </p:sp>
      <p:sp>
        <p:nvSpPr>
          <p:cNvPr id="6" name="Date Placeholder 5">
            <a:extLst>
              <a:ext uri="{FF2B5EF4-FFF2-40B4-BE49-F238E27FC236}">
                <a16:creationId xmlns:a16="http://schemas.microsoft.com/office/drawing/2014/main" xmlns="" id="{071C1333-F857-4FEF-B070-04BA99029450}"/>
              </a:ext>
            </a:extLst>
          </p:cNvPr>
          <p:cNvSpPr>
            <a:spLocks noGrp="1"/>
          </p:cNvSpPr>
          <p:nvPr>
            <p:ph type="dt" sz="half" idx="10"/>
          </p:nvPr>
        </p:nvSpPr>
        <p:spPr/>
        <p:txBody>
          <a:bodyPr/>
          <a:lstStyle/>
          <a:p>
            <a:fld id="{0C4ADC46-836C-4C41-B996-CE83668252BB}" type="datetime1">
              <a:rPr lang="en-US" smtClean="0"/>
              <a:t>4/22/2024</a:t>
            </a:fld>
            <a:endParaRPr lang="en-US"/>
          </a:p>
        </p:txBody>
      </p:sp>
      <p:sp>
        <p:nvSpPr>
          <p:cNvPr id="7" name="Slide Number Placeholder 6">
            <a:extLst>
              <a:ext uri="{FF2B5EF4-FFF2-40B4-BE49-F238E27FC236}">
                <a16:creationId xmlns:a16="http://schemas.microsoft.com/office/drawing/2014/main" xmlns="" id="{BB447457-3E4F-4420-818F-E2ED56DE1CB4}"/>
              </a:ext>
            </a:extLst>
          </p:cNvPr>
          <p:cNvSpPr>
            <a:spLocks noGrp="1"/>
          </p:cNvSpPr>
          <p:nvPr>
            <p:ph type="sldNum" sz="quarter" idx="12"/>
          </p:nvPr>
        </p:nvSpPr>
        <p:spPr/>
        <p:txBody>
          <a:bodyPr/>
          <a:lstStyle/>
          <a:p>
            <a:fld id="{DDA605CB-DC2A-4F14-885C-3A85CE4B6CAB}" type="slidenum">
              <a:rPr lang="en-US" smtClean="0"/>
              <a:pPr/>
              <a:t>11</a:t>
            </a:fld>
            <a:endParaRPr lang="en-US"/>
          </a:p>
        </p:txBody>
      </p:sp>
    </p:spTree>
    <p:extLst>
      <p:ext uri="{BB962C8B-B14F-4D97-AF65-F5344CB8AC3E}">
        <p14:creationId xmlns:p14="http://schemas.microsoft.com/office/powerpoint/2010/main" val="418243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55687"/>
            <a:ext cx="8229600" cy="487362"/>
          </a:xfrm>
        </p:spPr>
        <p:txBody>
          <a:bodyPr>
            <a:normAutofit fontScale="90000"/>
          </a:bodyPr>
          <a:lstStyle/>
          <a:p>
            <a:r>
              <a:rPr lang="en-US" dirty="0"/>
              <a:t>Hashing</a:t>
            </a:r>
          </a:p>
        </p:txBody>
      </p:sp>
      <p:sp>
        <p:nvSpPr>
          <p:cNvPr id="39939" name="Rectangle 3"/>
          <p:cNvSpPr>
            <a:spLocks noGrp="1" noChangeArrowheads="1"/>
          </p:cNvSpPr>
          <p:nvPr>
            <p:ph type="body" idx="1"/>
          </p:nvPr>
        </p:nvSpPr>
        <p:spPr>
          <a:xfrm>
            <a:off x="152400" y="990600"/>
            <a:ext cx="8839200" cy="5410200"/>
          </a:xfrm>
        </p:spPr>
        <p:txBody>
          <a:bodyPr/>
          <a:lstStyle/>
          <a:p>
            <a:r>
              <a:rPr lang="en-US">
                <a:solidFill>
                  <a:srgbClr val="CC3300"/>
                </a:solidFill>
              </a:rPr>
              <a:t>Hash function </a:t>
            </a:r>
            <a:r>
              <a:rPr lang="en-US" i="1">
                <a:solidFill>
                  <a:srgbClr val="CC3300"/>
                </a:solidFill>
              </a:rPr>
              <a:t>h</a:t>
            </a:r>
            <a:r>
              <a:rPr lang="en-US">
                <a:solidFill>
                  <a:srgbClr val="CC3300"/>
                </a:solidFill>
              </a:rPr>
              <a:t>:</a:t>
            </a:r>
            <a:r>
              <a:rPr lang="en-US"/>
              <a:t> Mapping from </a:t>
            </a:r>
            <a:r>
              <a:rPr lang="en-US" i="1"/>
              <a:t>U</a:t>
            </a:r>
            <a:r>
              <a:rPr lang="en-US"/>
              <a:t> to the slots of a hash table </a:t>
            </a:r>
            <a:r>
              <a:rPr lang="en-US" i="1"/>
              <a:t>T</a:t>
            </a:r>
            <a:r>
              <a:rPr lang="en-US"/>
              <a:t>[0</a:t>
            </a:r>
            <a:r>
              <a:rPr lang="en-US" i="1"/>
              <a:t>..m</a:t>
            </a:r>
            <a:r>
              <a:rPr lang="en-US"/>
              <a:t>–1]</a:t>
            </a:r>
            <a:r>
              <a:rPr lang="en-US" i="1"/>
              <a:t>.</a:t>
            </a:r>
          </a:p>
          <a:p>
            <a:pPr lvl="1">
              <a:buFontTx/>
              <a:buNone/>
            </a:pPr>
            <a:r>
              <a:rPr lang="en-US" i="1"/>
              <a:t>            </a:t>
            </a:r>
            <a:r>
              <a:rPr lang="en-US" i="1">
                <a:solidFill>
                  <a:schemeClr val="hlink"/>
                </a:solidFill>
              </a:rPr>
              <a:t>h</a:t>
            </a:r>
            <a:r>
              <a:rPr lang="en-US">
                <a:solidFill>
                  <a:schemeClr val="hlink"/>
                </a:solidFill>
              </a:rPr>
              <a:t> : </a:t>
            </a:r>
            <a:r>
              <a:rPr lang="en-US" i="1">
                <a:solidFill>
                  <a:schemeClr val="hlink"/>
                </a:solidFill>
              </a:rPr>
              <a:t>U</a:t>
            </a:r>
            <a:r>
              <a:rPr lang="en-US">
                <a:solidFill>
                  <a:schemeClr val="hlink"/>
                </a:solidFill>
              </a:rPr>
              <a:t> </a:t>
            </a:r>
            <a:r>
              <a:rPr lang="en-US">
                <a:solidFill>
                  <a:schemeClr val="hlink"/>
                </a:solidFill>
                <a:sym typeface="Symbol" pitchFamily="18" charset="2"/>
              </a:rPr>
              <a:t></a:t>
            </a:r>
            <a:r>
              <a:rPr lang="en-US">
                <a:solidFill>
                  <a:schemeClr val="hlink"/>
                </a:solidFill>
              </a:rPr>
              <a:t> {0</a:t>
            </a:r>
            <a:r>
              <a:rPr lang="en-US" i="1">
                <a:solidFill>
                  <a:schemeClr val="hlink"/>
                </a:solidFill>
              </a:rPr>
              <a:t>,</a:t>
            </a:r>
            <a:r>
              <a:rPr lang="en-US">
                <a:solidFill>
                  <a:schemeClr val="hlink"/>
                </a:solidFill>
              </a:rPr>
              <a:t>1</a:t>
            </a:r>
            <a:r>
              <a:rPr lang="en-US" i="1">
                <a:solidFill>
                  <a:schemeClr val="hlink"/>
                </a:solidFill>
              </a:rPr>
              <a:t>,…, m</a:t>
            </a:r>
            <a:r>
              <a:rPr lang="en-US">
                <a:solidFill>
                  <a:schemeClr val="hlink"/>
                </a:solidFill>
              </a:rPr>
              <a:t>–1}</a:t>
            </a:r>
          </a:p>
          <a:p>
            <a:r>
              <a:rPr lang="en-US"/>
              <a:t>With arrays, key </a:t>
            </a:r>
            <a:r>
              <a:rPr lang="en-US" i="1"/>
              <a:t>k</a:t>
            </a:r>
            <a:r>
              <a:rPr lang="en-US"/>
              <a:t> maps to slot </a:t>
            </a:r>
            <a:r>
              <a:rPr lang="en-US" i="1"/>
              <a:t>A</a:t>
            </a:r>
            <a:r>
              <a:rPr lang="en-US"/>
              <a:t>[</a:t>
            </a:r>
            <a:r>
              <a:rPr lang="en-US" i="1"/>
              <a:t>k</a:t>
            </a:r>
            <a:r>
              <a:rPr lang="en-US"/>
              <a:t>].</a:t>
            </a:r>
          </a:p>
          <a:p>
            <a:r>
              <a:rPr lang="en-US"/>
              <a:t>With hash tables, key </a:t>
            </a:r>
            <a:r>
              <a:rPr lang="en-US" i="1"/>
              <a:t>k</a:t>
            </a:r>
            <a:r>
              <a:rPr lang="en-US"/>
              <a:t> maps or </a:t>
            </a:r>
            <a:r>
              <a:rPr lang="en-US">
                <a:solidFill>
                  <a:srgbClr val="CC3300"/>
                </a:solidFill>
              </a:rPr>
              <a:t>“hashes”</a:t>
            </a:r>
            <a:r>
              <a:rPr lang="en-US"/>
              <a:t> to slot </a:t>
            </a:r>
            <a:r>
              <a:rPr lang="en-US" i="1"/>
              <a:t>T</a:t>
            </a:r>
            <a:r>
              <a:rPr lang="en-US"/>
              <a:t>[</a:t>
            </a:r>
            <a:r>
              <a:rPr lang="en-US" i="1"/>
              <a:t>h</a:t>
            </a:r>
            <a:r>
              <a:rPr lang="en-US"/>
              <a:t>[</a:t>
            </a:r>
            <a:r>
              <a:rPr lang="en-US" i="1"/>
              <a:t>k</a:t>
            </a:r>
            <a:r>
              <a:rPr lang="en-US"/>
              <a:t>]].</a:t>
            </a:r>
          </a:p>
          <a:p>
            <a:r>
              <a:rPr lang="en-US" i="1"/>
              <a:t>h</a:t>
            </a:r>
            <a:r>
              <a:rPr lang="en-US"/>
              <a:t>[</a:t>
            </a:r>
            <a:r>
              <a:rPr lang="en-US" i="1"/>
              <a:t>k</a:t>
            </a:r>
            <a:r>
              <a:rPr lang="en-US"/>
              <a:t>] is the </a:t>
            </a:r>
            <a:r>
              <a:rPr lang="en-US" i="1">
                <a:solidFill>
                  <a:srgbClr val="CC3300"/>
                </a:solidFill>
              </a:rPr>
              <a:t>hash value</a:t>
            </a:r>
            <a:r>
              <a:rPr lang="en-US"/>
              <a:t> of key </a:t>
            </a:r>
            <a:r>
              <a:rPr lang="en-US" i="1"/>
              <a:t>k</a:t>
            </a:r>
            <a:r>
              <a:rPr lang="en-US"/>
              <a:t>.</a:t>
            </a:r>
          </a:p>
        </p:txBody>
      </p:sp>
      <p:sp>
        <p:nvSpPr>
          <p:cNvPr id="2" name="Date Placeholder 1">
            <a:extLst>
              <a:ext uri="{FF2B5EF4-FFF2-40B4-BE49-F238E27FC236}">
                <a16:creationId xmlns:a16="http://schemas.microsoft.com/office/drawing/2014/main" xmlns="" id="{71C2BFBB-2416-4760-8265-9EAA7927C31D}"/>
              </a:ext>
            </a:extLst>
          </p:cNvPr>
          <p:cNvSpPr>
            <a:spLocks noGrp="1"/>
          </p:cNvSpPr>
          <p:nvPr>
            <p:ph type="dt" sz="half" idx="10"/>
          </p:nvPr>
        </p:nvSpPr>
        <p:spPr/>
        <p:txBody>
          <a:bodyPr/>
          <a:lstStyle/>
          <a:p>
            <a:fld id="{68D5651D-87D7-4792-BE72-BFD87A50F49F}" type="datetime1">
              <a:rPr lang="en-US" smtClean="0"/>
              <a:t>4/22/2024</a:t>
            </a:fld>
            <a:endParaRPr lang="en-US"/>
          </a:p>
        </p:txBody>
      </p:sp>
      <p:sp>
        <p:nvSpPr>
          <p:cNvPr id="3" name="Slide Number Placeholder 2">
            <a:extLst>
              <a:ext uri="{FF2B5EF4-FFF2-40B4-BE49-F238E27FC236}">
                <a16:creationId xmlns:a16="http://schemas.microsoft.com/office/drawing/2014/main" xmlns="" id="{56E76EB8-24D5-4D3D-9095-B9149BC3D3C9}"/>
              </a:ext>
            </a:extLst>
          </p:cNvPr>
          <p:cNvSpPr>
            <a:spLocks noGrp="1"/>
          </p:cNvSpPr>
          <p:nvPr>
            <p:ph type="sldNum" sz="quarter" idx="12"/>
          </p:nvPr>
        </p:nvSpPr>
        <p:spPr/>
        <p:txBody>
          <a:bodyPr/>
          <a:lstStyle/>
          <a:p>
            <a:fld id="{DDA605CB-DC2A-4F14-885C-3A85CE4B6CAB}" type="slidenum">
              <a:rPr lang="en-US" smtClean="0"/>
              <a:pPr/>
              <a:t>12</a:t>
            </a:fld>
            <a:endParaRPr lang="en-US"/>
          </a:p>
        </p:txBody>
      </p:sp>
    </p:spTree>
    <p:extLst>
      <p:ext uri="{BB962C8B-B14F-4D97-AF65-F5344CB8AC3E}">
        <p14:creationId xmlns:p14="http://schemas.microsoft.com/office/powerpoint/2010/main" val="403559769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274638"/>
            <a:ext cx="8229600" cy="487362"/>
          </a:xfrm>
        </p:spPr>
        <p:txBody>
          <a:bodyPr>
            <a:normAutofit fontScale="90000"/>
          </a:bodyPr>
          <a:lstStyle/>
          <a:p>
            <a:r>
              <a:rPr lang="en-US" dirty="0"/>
              <a:t>Hashing</a:t>
            </a:r>
          </a:p>
        </p:txBody>
      </p:sp>
      <p:sp>
        <p:nvSpPr>
          <p:cNvPr id="41988" name="Rectangle 4"/>
          <p:cNvSpPr>
            <a:spLocks noChangeArrowheads="1"/>
          </p:cNvSpPr>
          <p:nvPr/>
        </p:nvSpPr>
        <p:spPr bwMode="auto">
          <a:xfrm>
            <a:off x="6096000" y="1371600"/>
            <a:ext cx="1219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89" name="Line 5"/>
          <p:cNvSpPr>
            <a:spLocks noChangeShapeType="1"/>
          </p:cNvSpPr>
          <p:nvPr/>
        </p:nvSpPr>
        <p:spPr bwMode="auto">
          <a:xfrm>
            <a:off x="6096000" y="1828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0" name="Line 6"/>
          <p:cNvSpPr>
            <a:spLocks noChangeShapeType="1"/>
          </p:cNvSpPr>
          <p:nvPr/>
        </p:nvSpPr>
        <p:spPr bwMode="auto">
          <a:xfrm>
            <a:off x="6096000" y="2286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7"/>
          <p:cNvSpPr>
            <a:spLocks noChangeShapeType="1"/>
          </p:cNvSpPr>
          <p:nvPr/>
        </p:nvSpPr>
        <p:spPr bwMode="auto">
          <a:xfrm>
            <a:off x="6096000" y="2743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8"/>
          <p:cNvSpPr>
            <a:spLocks noChangeShapeType="1"/>
          </p:cNvSpPr>
          <p:nvPr/>
        </p:nvSpPr>
        <p:spPr bwMode="auto">
          <a:xfrm>
            <a:off x="6096000" y="3200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9"/>
          <p:cNvSpPr>
            <a:spLocks noChangeShapeType="1"/>
          </p:cNvSpPr>
          <p:nvPr/>
        </p:nvSpPr>
        <p:spPr bwMode="auto">
          <a:xfrm>
            <a:off x="6096000" y="36576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10"/>
          <p:cNvSpPr>
            <a:spLocks noChangeShapeType="1"/>
          </p:cNvSpPr>
          <p:nvPr/>
        </p:nvSpPr>
        <p:spPr bwMode="auto">
          <a:xfrm>
            <a:off x="6096000" y="41148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1"/>
          <p:cNvSpPr>
            <a:spLocks noChangeShapeType="1"/>
          </p:cNvSpPr>
          <p:nvPr/>
        </p:nvSpPr>
        <p:spPr bwMode="auto">
          <a:xfrm>
            <a:off x="6096000" y="45720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2"/>
          <p:cNvSpPr>
            <a:spLocks noChangeShapeType="1"/>
          </p:cNvSpPr>
          <p:nvPr/>
        </p:nvSpPr>
        <p:spPr bwMode="auto">
          <a:xfrm>
            <a:off x="6096000" y="50292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3"/>
          <p:cNvSpPr>
            <a:spLocks noChangeShapeType="1"/>
          </p:cNvSpPr>
          <p:nvPr/>
        </p:nvSpPr>
        <p:spPr bwMode="auto">
          <a:xfrm>
            <a:off x="6096000" y="5486400"/>
            <a:ext cx="1219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Text Box 14"/>
          <p:cNvSpPr txBox="1">
            <a:spLocks noChangeArrowheads="1"/>
          </p:cNvSpPr>
          <p:nvPr/>
        </p:nvSpPr>
        <p:spPr bwMode="auto">
          <a:xfrm>
            <a:off x="7315200" y="144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1999" name="Text Box 15"/>
          <p:cNvSpPr txBox="1">
            <a:spLocks noChangeArrowheads="1"/>
          </p:cNvSpPr>
          <p:nvPr/>
        </p:nvSpPr>
        <p:spPr bwMode="auto">
          <a:xfrm>
            <a:off x="7315200" y="54864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2000" name="Text Box 16"/>
          <p:cNvSpPr txBox="1">
            <a:spLocks noChangeArrowheads="1"/>
          </p:cNvSpPr>
          <p:nvPr/>
        </p:nvSpPr>
        <p:spPr bwMode="auto">
          <a:xfrm>
            <a:off x="7391400" y="2286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endParaRPr lang="en-US" sz="2000" i="1" u="none"/>
          </a:p>
        </p:txBody>
      </p:sp>
      <p:sp>
        <p:nvSpPr>
          <p:cNvPr id="42001" name="Text Box 17"/>
          <p:cNvSpPr txBox="1">
            <a:spLocks noChangeArrowheads="1"/>
          </p:cNvSpPr>
          <p:nvPr/>
        </p:nvSpPr>
        <p:spPr bwMode="auto">
          <a:xfrm>
            <a:off x="7391400" y="2819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4</a:t>
            </a:r>
            <a:r>
              <a:rPr lang="en-US" sz="2000" u="none"/>
              <a:t>)</a:t>
            </a:r>
            <a:endParaRPr lang="en-US" sz="2000" i="1" u="none"/>
          </a:p>
        </p:txBody>
      </p:sp>
      <p:sp>
        <p:nvSpPr>
          <p:cNvPr id="42002" name="Text Box 18"/>
          <p:cNvSpPr txBox="1">
            <a:spLocks noChangeArrowheads="1"/>
          </p:cNvSpPr>
          <p:nvPr/>
        </p:nvSpPr>
        <p:spPr bwMode="auto">
          <a:xfrm>
            <a:off x="7391400" y="36576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p>
        </p:txBody>
      </p:sp>
      <p:sp>
        <p:nvSpPr>
          <p:cNvPr id="42003" name="Text Box 19"/>
          <p:cNvSpPr txBox="1">
            <a:spLocks noChangeArrowheads="1"/>
          </p:cNvSpPr>
          <p:nvPr/>
        </p:nvSpPr>
        <p:spPr bwMode="auto">
          <a:xfrm>
            <a:off x="7391400" y="45720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endParaRPr lang="en-US" sz="2000" i="1" u="none"/>
          </a:p>
        </p:txBody>
      </p:sp>
      <p:sp>
        <p:nvSpPr>
          <p:cNvPr id="42004" name="Rectangle 20"/>
          <p:cNvSpPr>
            <a:spLocks noChangeArrowheads="1"/>
          </p:cNvSpPr>
          <p:nvPr/>
        </p:nvSpPr>
        <p:spPr bwMode="auto">
          <a:xfrm>
            <a:off x="6096000" y="2286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Rectangle 21"/>
          <p:cNvSpPr>
            <a:spLocks noChangeArrowheads="1"/>
          </p:cNvSpPr>
          <p:nvPr/>
        </p:nvSpPr>
        <p:spPr bwMode="auto">
          <a:xfrm>
            <a:off x="6096000" y="27432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Rectangle 22"/>
          <p:cNvSpPr>
            <a:spLocks noChangeArrowheads="1"/>
          </p:cNvSpPr>
          <p:nvPr/>
        </p:nvSpPr>
        <p:spPr bwMode="auto">
          <a:xfrm>
            <a:off x="6096000" y="36576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Rectangle 23"/>
          <p:cNvSpPr>
            <a:spLocks noChangeArrowheads="1"/>
          </p:cNvSpPr>
          <p:nvPr/>
        </p:nvSpPr>
        <p:spPr bwMode="auto">
          <a:xfrm>
            <a:off x="6096000" y="4572000"/>
            <a:ext cx="1219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Oval 24"/>
          <p:cNvSpPr>
            <a:spLocks noChangeArrowheads="1"/>
          </p:cNvSpPr>
          <p:nvPr/>
        </p:nvSpPr>
        <p:spPr bwMode="auto">
          <a:xfrm>
            <a:off x="990600" y="12954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2009" name="Oval 25"/>
          <p:cNvSpPr>
            <a:spLocks noChangeArrowheads="1"/>
          </p:cNvSpPr>
          <p:nvPr/>
        </p:nvSpPr>
        <p:spPr bwMode="auto">
          <a:xfrm>
            <a:off x="1447800" y="28956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2011" name="Text Box 27"/>
          <p:cNvSpPr txBox="1">
            <a:spLocks noChangeArrowheads="1"/>
          </p:cNvSpPr>
          <p:nvPr/>
        </p:nvSpPr>
        <p:spPr bwMode="auto">
          <a:xfrm>
            <a:off x="1790700" y="18288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2013" name="Text Box 29"/>
          <p:cNvSpPr txBox="1">
            <a:spLocks noChangeArrowheads="1"/>
          </p:cNvSpPr>
          <p:nvPr/>
        </p:nvSpPr>
        <p:spPr bwMode="auto">
          <a:xfrm>
            <a:off x="1447800" y="32766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2017" name="Oval 33"/>
          <p:cNvSpPr>
            <a:spLocks noChangeArrowheads="1"/>
          </p:cNvSpPr>
          <p:nvPr/>
        </p:nvSpPr>
        <p:spPr bwMode="auto">
          <a:xfrm>
            <a:off x="25146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Oval 34"/>
          <p:cNvSpPr>
            <a:spLocks noChangeArrowheads="1"/>
          </p:cNvSpPr>
          <p:nvPr/>
        </p:nvSpPr>
        <p:spPr bwMode="auto">
          <a:xfrm>
            <a:off x="3276600" y="3429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Oval 35"/>
          <p:cNvSpPr>
            <a:spLocks noChangeArrowheads="1"/>
          </p:cNvSpPr>
          <p:nvPr/>
        </p:nvSpPr>
        <p:spPr bwMode="auto">
          <a:xfrm>
            <a:off x="2667000" y="3657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Oval 36"/>
          <p:cNvSpPr>
            <a:spLocks noChangeArrowheads="1"/>
          </p:cNvSpPr>
          <p:nvPr/>
        </p:nvSpPr>
        <p:spPr bwMode="auto">
          <a:xfrm>
            <a:off x="3276600" y="3886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Oval 37"/>
          <p:cNvSpPr>
            <a:spLocks noChangeArrowheads="1"/>
          </p:cNvSpPr>
          <p:nvPr/>
        </p:nvSpPr>
        <p:spPr bwMode="auto">
          <a:xfrm>
            <a:off x="2667000" y="4114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Text Box 38"/>
          <p:cNvSpPr txBox="1">
            <a:spLocks noChangeArrowheads="1"/>
          </p:cNvSpPr>
          <p:nvPr/>
        </p:nvSpPr>
        <p:spPr bwMode="auto">
          <a:xfrm>
            <a:off x="22860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2024" name="Text Box 40"/>
          <p:cNvSpPr txBox="1">
            <a:spLocks noChangeArrowheads="1"/>
          </p:cNvSpPr>
          <p:nvPr/>
        </p:nvSpPr>
        <p:spPr bwMode="auto">
          <a:xfrm>
            <a:off x="2362200" y="3581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2025" name="Text Box 41"/>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2026" name="Text Box 42"/>
          <p:cNvSpPr txBox="1">
            <a:spLocks noChangeArrowheads="1"/>
          </p:cNvSpPr>
          <p:nvPr/>
        </p:nvSpPr>
        <p:spPr bwMode="auto">
          <a:xfrm>
            <a:off x="3200400" y="38862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2027" name="Text Box 43"/>
          <p:cNvSpPr txBox="1">
            <a:spLocks noChangeArrowheads="1"/>
          </p:cNvSpPr>
          <p:nvPr/>
        </p:nvSpPr>
        <p:spPr bwMode="auto">
          <a:xfrm>
            <a:off x="2971800" y="3276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2028" name="Line 44"/>
          <p:cNvSpPr>
            <a:spLocks noChangeShapeType="1"/>
          </p:cNvSpPr>
          <p:nvPr/>
        </p:nvSpPr>
        <p:spPr bwMode="auto">
          <a:xfrm flipV="1">
            <a:off x="2590800" y="2514600"/>
            <a:ext cx="3505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5"/>
          <p:cNvSpPr>
            <a:spLocks noChangeShapeType="1"/>
          </p:cNvSpPr>
          <p:nvPr/>
        </p:nvSpPr>
        <p:spPr bwMode="auto">
          <a:xfrm flipV="1">
            <a:off x="3352800" y="2971800"/>
            <a:ext cx="2743200" cy="457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Line 50"/>
          <p:cNvSpPr>
            <a:spLocks noChangeShapeType="1"/>
          </p:cNvSpPr>
          <p:nvPr/>
        </p:nvSpPr>
        <p:spPr bwMode="auto">
          <a:xfrm>
            <a:off x="2743200" y="4191000"/>
            <a:ext cx="3352800" cy="6096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5" name="Line 51"/>
          <p:cNvSpPr>
            <a:spLocks noChangeShapeType="1"/>
          </p:cNvSpPr>
          <p:nvPr/>
        </p:nvSpPr>
        <p:spPr bwMode="auto">
          <a:xfrm>
            <a:off x="2667000" y="3733800"/>
            <a:ext cx="34290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6" name="Line 52"/>
          <p:cNvSpPr>
            <a:spLocks noChangeShapeType="1"/>
          </p:cNvSpPr>
          <p:nvPr/>
        </p:nvSpPr>
        <p:spPr bwMode="auto">
          <a:xfrm>
            <a:off x="3276600" y="3886200"/>
            <a:ext cx="28194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7" name="Text Box 53"/>
          <p:cNvSpPr txBox="1">
            <a:spLocks noChangeArrowheads="1"/>
          </p:cNvSpPr>
          <p:nvPr/>
        </p:nvSpPr>
        <p:spPr bwMode="auto">
          <a:xfrm>
            <a:off x="4724400" y="35814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u="none">
                <a:solidFill>
                  <a:srgbClr val="CC3300"/>
                </a:solidFill>
              </a:rPr>
              <a:t>collision</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xmlns="" id="{36674CC2-C5E4-4EF8-BBE0-B183F0096505}"/>
                  </a:ext>
                </a:extLst>
              </p14:cNvPr>
              <p14:cNvContentPartPr/>
              <p14:nvPr/>
            </p14:nvContentPartPr>
            <p14:xfrm>
              <a:off x="7449010" y="1703315"/>
              <a:ext cx="3240" cy="5400"/>
            </p14:xfrm>
          </p:contentPart>
        </mc:Choice>
        <mc:Fallback xmlns="">
          <p:pic>
            <p:nvPicPr>
              <p:cNvPr id="16" name="Ink 15">
                <a:extLst>
                  <a:ext uri="{FF2B5EF4-FFF2-40B4-BE49-F238E27FC236}">
                    <a16:creationId xmlns:a16="http://schemas.microsoft.com/office/drawing/2014/main" id="{36674CC2-C5E4-4EF8-BBE0-B183F0096505}"/>
                  </a:ext>
                </a:extLst>
              </p:cNvPr>
              <p:cNvPicPr/>
              <p:nvPr/>
            </p:nvPicPr>
            <p:blipFill>
              <a:blip r:embed="rId3"/>
              <a:stretch>
                <a:fillRect/>
              </a:stretch>
            </p:blipFill>
            <p:spPr>
              <a:xfrm>
                <a:off x="7440370" y="1694675"/>
                <a:ext cx="2088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xmlns="" id="{5D26E64C-9540-477A-8BED-9431F3F8DB35}"/>
                  </a:ext>
                </a:extLst>
              </p14:cNvPr>
              <p14:cNvContentPartPr/>
              <p14:nvPr/>
            </p14:nvContentPartPr>
            <p14:xfrm>
              <a:off x="7631530" y="2567675"/>
              <a:ext cx="13680" cy="9000"/>
            </p14:xfrm>
          </p:contentPart>
        </mc:Choice>
        <mc:Fallback xmlns="">
          <p:pic>
            <p:nvPicPr>
              <p:cNvPr id="25" name="Ink 24">
                <a:extLst>
                  <a:ext uri="{FF2B5EF4-FFF2-40B4-BE49-F238E27FC236}">
                    <a16:creationId xmlns:a16="http://schemas.microsoft.com/office/drawing/2014/main" id="{5D26E64C-9540-477A-8BED-9431F3F8DB35}"/>
                  </a:ext>
                </a:extLst>
              </p:cNvPr>
              <p:cNvPicPr/>
              <p:nvPr/>
            </p:nvPicPr>
            <p:blipFill>
              <a:blip r:embed="rId9"/>
              <a:stretch>
                <a:fillRect/>
              </a:stretch>
            </p:blipFill>
            <p:spPr>
              <a:xfrm>
                <a:off x="7622890" y="2558675"/>
                <a:ext cx="313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094" name="Ink 42093">
                <a:extLst>
                  <a:ext uri="{FF2B5EF4-FFF2-40B4-BE49-F238E27FC236}">
                    <a16:creationId xmlns:a16="http://schemas.microsoft.com/office/drawing/2014/main" xmlns="" id="{1DB1E2B2-5439-491D-93C0-65FEF494AFC6}"/>
                  </a:ext>
                </a:extLst>
              </p14:cNvPr>
              <p14:cNvContentPartPr/>
              <p14:nvPr/>
            </p14:nvContentPartPr>
            <p14:xfrm>
              <a:off x="7578713" y="3920195"/>
              <a:ext cx="23400" cy="6480"/>
            </p14:xfrm>
          </p:contentPart>
        </mc:Choice>
        <mc:Fallback xmlns="">
          <p:pic>
            <p:nvPicPr>
              <p:cNvPr id="42094" name="Ink 42093">
                <a:extLst>
                  <a:ext uri="{FF2B5EF4-FFF2-40B4-BE49-F238E27FC236}">
                    <a16:creationId xmlns:a16="http://schemas.microsoft.com/office/drawing/2014/main" id="{1DB1E2B2-5439-491D-93C0-65FEF494AFC6}"/>
                  </a:ext>
                </a:extLst>
              </p:cNvPr>
              <p:cNvPicPr/>
              <p:nvPr/>
            </p:nvPicPr>
            <p:blipFill>
              <a:blip r:embed="rId185"/>
              <a:stretch>
                <a:fillRect/>
              </a:stretch>
            </p:blipFill>
            <p:spPr>
              <a:xfrm>
                <a:off x="7570073" y="3911195"/>
                <a:ext cx="4104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42137" name="Ink 42136">
                <a:extLst>
                  <a:ext uri="{FF2B5EF4-FFF2-40B4-BE49-F238E27FC236}">
                    <a16:creationId xmlns:a16="http://schemas.microsoft.com/office/drawing/2014/main" xmlns="" id="{3F9CB43C-A42D-4070-9ED2-78A977BE9943}"/>
                  </a:ext>
                </a:extLst>
              </p14:cNvPr>
              <p14:cNvContentPartPr/>
              <p14:nvPr/>
            </p14:nvContentPartPr>
            <p14:xfrm>
              <a:off x="7145606" y="3904715"/>
              <a:ext cx="1800" cy="18360"/>
            </p14:xfrm>
          </p:contentPart>
        </mc:Choice>
        <mc:Fallback xmlns="">
          <p:pic>
            <p:nvPicPr>
              <p:cNvPr id="42137" name="Ink 42136">
                <a:extLst>
                  <a:ext uri="{FF2B5EF4-FFF2-40B4-BE49-F238E27FC236}">
                    <a16:creationId xmlns:a16="http://schemas.microsoft.com/office/drawing/2014/main" id="{3F9CB43C-A42D-4070-9ED2-78A977BE9943}"/>
                  </a:ext>
                </a:extLst>
              </p:cNvPr>
              <p:cNvPicPr/>
              <p:nvPr/>
            </p:nvPicPr>
            <p:blipFill>
              <a:blip r:embed="rId205"/>
              <a:stretch>
                <a:fillRect/>
              </a:stretch>
            </p:blipFill>
            <p:spPr>
              <a:xfrm>
                <a:off x="7136966" y="3895715"/>
                <a:ext cx="19440" cy="36000"/>
              </a:xfrm>
              <a:prstGeom prst="rect">
                <a:avLst/>
              </a:prstGeom>
            </p:spPr>
          </p:pic>
        </mc:Fallback>
      </mc:AlternateContent>
      <p:sp>
        <p:nvSpPr>
          <p:cNvPr id="2" name="Date Placeholder 1">
            <a:extLst>
              <a:ext uri="{FF2B5EF4-FFF2-40B4-BE49-F238E27FC236}">
                <a16:creationId xmlns:a16="http://schemas.microsoft.com/office/drawing/2014/main" xmlns="" id="{539E1880-EB49-438A-8778-557FC48BE302}"/>
              </a:ext>
            </a:extLst>
          </p:cNvPr>
          <p:cNvSpPr>
            <a:spLocks noGrp="1"/>
          </p:cNvSpPr>
          <p:nvPr>
            <p:ph type="dt" sz="half" idx="10"/>
          </p:nvPr>
        </p:nvSpPr>
        <p:spPr/>
        <p:txBody>
          <a:bodyPr/>
          <a:lstStyle/>
          <a:p>
            <a:fld id="{37866098-0413-4A57-B46E-6A1E8B9786CA}" type="datetime1">
              <a:rPr lang="en-US" smtClean="0"/>
              <a:t>4/22/2024</a:t>
            </a:fld>
            <a:endParaRPr lang="en-US"/>
          </a:p>
        </p:txBody>
      </p:sp>
      <p:sp>
        <p:nvSpPr>
          <p:cNvPr id="3" name="Slide Number Placeholder 2">
            <a:extLst>
              <a:ext uri="{FF2B5EF4-FFF2-40B4-BE49-F238E27FC236}">
                <a16:creationId xmlns:a16="http://schemas.microsoft.com/office/drawing/2014/main" xmlns="" id="{170139AB-0717-4466-8775-148BCA89A23A}"/>
              </a:ext>
            </a:extLst>
          </p:cNvPr>
          <p:cNvSpPr>
            <a:spLocks noGrp="1"/>
          </p:cNvSpPr>
          <p:nvPr>
            <p:ph type="sldNum" sz="quarter" idx="12"/>
          </p:nvPr>
        </p:nvSpPr>
        <p:spPr/>
        <p:txBody>
          <a:bodyPr/>
          <a:lstStyle/>
          <a:p>
            <a:fld id="{DDA605CB-DC2A-4F14-885C-3A85CE4B6CAB}" type="slidenum">
              <a:rPr lang="en-US" smtClean="0"/>
              <a:pPr/>
              <a:t>13</a:t>
            </a:fld>
            <a:endParaRPr lang="en-US"/>
          </a:p>
        </p:txBody>
      </p:sp>
    </p:spTree>
    <p:extLst>
      <p:ext uri="{BB962C8B-B14F-4D97-AF65-F5344CB8AC3E}">
        <p14:creationId xmlns:p14="http://schemas.microsoft.com/office/powerpoint/2010/main" val="20956719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274638"/>
            <a:ext cx="8229600" cy="563562"/>
          </a:xfrm>
        </p:spPr>
        <p:txBody>
          <a:bodyPr>
            <a:normAutofit fontScale="90000"/>
          </a:bodyPr>
          <a:lstStyle/>
          <a:p>
            <a:r>
              <a:rPr lang="en-US" dirty="0"/>
              <a:t>Issues with Hashing</a:t>
            </a:r>
          </a:p>
        </p:txBody>
      </p:sp>
      <p:sp>
        <p:nvSpPr>
          <p:cNvPr id="40963" name="Rectangle 3"/>
          <p:cNvSpPr>
            <a:spLocks noGrp="1" noChangeArrowheads="1"/>
          </p:cNvSpPr>
          <p:nvPr>
            <p:ph type="body" idx="1"/>
          </p:nvPr>
        </p:nvSpPr>
        <p:spPr>
          <a:xfrm>
            <a:off x="152400" y="990600"/>
            <a:ext cx="8839200" cy="5410200"/>
          </a:xfrm>
        </p:spPr>
        <p:txBody>
          <a:bodyPr/>
          <a:lstStyle/>
          <a:p>
            <a:r>
              <a:rPr lang="en-US"/>
              <a:t>Multiple keys can hash to the same slot – </a:t>
            </a:r>
            <a:r>
              <a:rPr lang="en-US">
                <a:solidFill>
                  <a:srgbClr val="CC3300"/>
                </a:solidFill>
              </a:rPr>
              <a:t>collisions are possible</a:t>
            </a:r>
            <a:r>
              <a:rPr lang="en-US"/>
              <a:t>.</a:t>
            </a:r>
          </a:p>
          <a:p>
            <a:pPr lvl="1"/>
            <a:r>
              <a:rPr lang="en-US"/>
              <a:t>Design hash functions such that collisions are minimized.</a:t>
            </a:r>
          </a:p>
          <a:p>
            <a:pPr lvl="1"/>
            <a:r>
              <a:rPr lang="en-US"/>
              <a:t>But avoiding collisions is impossible.</a:t>
            </a:r>
          </a:p>
          <a:p>
            <a:pPr lvl="2"/>
            <a:r>
              <a:rPr lang="en-US"/>
              <a:t>Design collision-resolution techniques.</a:t>
            </a:r>
          </a:p>
          <a:p>
            <a:r>
              <a:rPr lang="en-US">
                <a:solidFill>
                  <a:srgbClr val="CC3300"/>
                </a:solidFill>
              </a:rPr>
              <a:t>Search will cost </a:t>
            </a:r>
            <a:r>
              <a:rPr lang="ru-RU">
                <a:solidFill>
                  <a:srgbClr val="CC3300"/>
                </a:solidFill>
                <a:cs typeface="Times New Roman" pitchFamily="18" charset="0"/>
              </a:rPr>
              <a:t>Ө</a:t>
            </a:r>
            <a:r>
              <a:rPr lang="en-US">
                <a:solidFill>
                  <a:srgbClr val="CC3300"/>
                </a:solidFill>
                <a:cs typeface="Times New Roman" pitchFamily="18" charset="0"/>
              </a:rPr>
              <a:t>(</a:t>
            </a:r>
            <a:r>
              <a:rPr lang="en-US" i="1">
                <a:solidFill>
                  <a:srgbClr val="CC3300"/>
                </a:solidFill>
                <a:cs typeface="Times New Roman" pitchFamily="18" charset="0"/>
              </a:rPr>
              <a:t>n</a:t>
            </a:r>
            <a:r>
              <a:rPr lang="en-US">
                <a:solidFill>
                  <a:srgbClr val="CC3300"/>
                </a:solidFill>
                <a:cs typeface="Times New Roman" pitchFamily="18" charset="0"/>
              </a:rPr>
              <a:t>) time in the worst case</a:t>
            </a:r>
            <a:r>
              <a:rPr lang="en-US">
                <a:cs typeface="Times New Roman" pitchFamily="18" charset="0"/>
              </a:rPr>
              <a:t>.</a:t>
            </a:r>
          </a:p>
          <a:p>
            <a:pPr lvl="1"/>
            <a:r>
              <a:rPr lang="en-US">
                <a:cs typeface="Times New Roman" pitchFamily="18" charset="0"/>
              </a:rPr>
              <a:t>However, all operations can be made to have an expected complexity of </a:t>
            </a:r>
            <a:r>
              <a:rPr lang="ru-RU">
                <a:cs typeface="Times New Roman" pitchFamily="18" charset="0"/>
              </a:rPr>
              <a:t>Ө</a:t>
            </a:r>
            <a:r>
              <a:rPr lang="en-US">
                <a:cs typeface="Times New Roman" pitchFamily="18" charset="0"/>
              </a:rPr>
              <a:t>(1).</a:t>
            </a:r>
            <a:endParaRPr lang="ru-RU">
              <a:cs typeface="Times New Roman" pitchFamily="18" charset="0"/>
            </a:endParaRPr>
          </a:p>
        </p:txBody>
      </p:sp>
      <p:sp>
        <p:nvSpPr>
          <p:cNvPr id="2" name="Date Placeholder 1">
            <a:extLst>
              <a:ext uri="{FF2B5EF4-FFF2-40B4-BE49-F238E27FC236}">
                <a16:creationId xmlns:a16="http://schemas.microsoft.com/office/drawing/2014/main" xmlns="" id="{302E0B33-4163-4F99-B1FB-6BF9FA3A152D}"/>
              </a:ext>
            </a:extLst>
          </p:cNvPr>
          <p:cNvSpPr>
            <a:spLocks noGrp="1"/>
          </p:cNvSpPr>
          <p:nvPr>
            <p:ph type="dt" sz="half" idx="10"/>
          </p:nvPr>
        </p:nvSpPr>
        <p:spPr/>
        <p:txBody>
          <a:bodyPr/>
          <a:lstStyle/>
          <a:p>
            <a:fld id="{AE306BFE-7CD3-4D50-A8DF-60A7386FC844}" type="datetime1">
              <a:rPr lang="en-US" smtClean="0"/>
              <a:t>4/22/2024</a:t>
            </a:fld>
            <a:endParaRPr lang="en-US"/>
          </a:p>
        </p:txBody>
      </p:sp>
      <p:sp>
        <p:nvSpPr>
          <p:cNvPr id="3" name="Slide Number Placeholder 2">
            <a:extLst>
              <a:ext uri="{FF2B5EF4-FFF2-40B4-BE49-F238E27FC236}">
                <a16:creationId xmlns:a16="http://schemas.microsoft.com/office/drawing/2014/main" xmlns="" id="{F0F03588-8510-4692-B1A9-83C26F0903DD}"/>
              </a:ext>
            </a:extLst>
          </p:cNvPr>
          <p:cNvSpPr>
            <a:spLocks noGrp="1"/>
          </p:cNvSpPr>
          <p:nvPr>
            <p:ph type="sldNum" sz="quarter" idx="12"/>
          </p:nvPr>
        </p:nvSpPr>
        <p:spPr/>
        <p:txBody>
          <a:bodyPr/>
          <a:lstStyle/>
          <a:p>
            <a:fld id="{DDA605CB-DC2A-4F14-885C-3A85CE4B6CAB}" type="slidenum">
              <a:rPr lang="en-US" smtClean="0"/>
              <a:pPr/>
              <a:t>14</a:t>
            </a:fld>
            <a:endParaRPr lang="en-US"/>
          </a:p>
        </p:txBody>
      </p:sp>
    </p:spTree>
    <p:extLst>
      <p:ext uri="{BB962C8B-B14F-4D97-AF65-F5344CB8AC3E}">
        <p14:creationId xmlns:p14="http://schemas.microsoft.com/office/powerpoint/2010/main" val="48779646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a:bodyPr>
          <a:lstStyle/>
          <a:p>
            <a:r>
              <a:rPr lang="en-US" sz="4000" dirty="0"/>
              <a:t>Resolving Collisions</a:t>
            </a:r>
          </a:p>
        </p:txBody>
      </p:sp>
      <p:sp>
        <p:nvSpPr>
          <p:cNvPr id="70659" name="Rectangle 3"/>
          <p:cNvSpPr>
            <a:spLocks noGrp="1" noChangeArrowheads="1"/>
          </p:cNvSpPr>
          <p:nvPr>
            <p:ph type="body" idx="1"/>
          </p:nvPr>
        </p:nvSpPr>
        <p:spPr>
          <a:xfrm>
            <a:off x="533400" y="1981200"/>
            <a:ext cx="8305800" cy="4114800"/>
          </a:xfrm>
        </p:spPr>
        <p:txBody>
          <a:bodyPr/>
          <a:lstStyle/>
          <a:p>
            <a:r>
              <a:rPr lang="en-US" sz="2800" b="1" dirty="0">
                <a:solidFill>
                  <a:srgbClr val="990000"/>
                </a:solidFill>
              </a:rPr>
              <a:t>How can we solve the problem of collisions?</a:t>
            </a:r>
          </a:p>
          <a:p>
            <a:pPr marL="914400" lvl="1" indent="-514350">
              <a:buFont typeface="+mj-lt"/>
              <a:buAutoNum type="arabicPeriod"/>
            </a:pPr>
            <a:r>
              <a:rPr lang="en-US" sz="2400" dirty="0"/>
              <a:t>Solution 1: </a:t>
            </a:r>
            <a:r>
              <a:rPr lang="en-US" sz="2400" i="1" dirty="0">
                <a:solidFill>
                  <a:schemeClr val="tx2"/>
                </a:solidFill>
              </a:rPr>
              <a:t>chaining</a:t>
            </a:r>
          </a:p>
          <a:p>
            <a:pPr marL="914400" lvl="1" indent="-514350">
              <a:buFont typeface="+mj-lt"/>
              <a:buAutoNum type="arabicPeriod"/>
            </a:pPr>
            <a:r>
              <a:rPr lang="en-US" sz="2400" dirty="0"/>
              <a:t>Solution 2: </a:t>
            </a:r>
            <a:r>
              <a:rPr lang="en-US" sz="2400" i="1" dirty="0">
                <a:solidFill>
                  <a:srgbClr val="7030A0"/>
                </a:solidFill>
              </a:rPr>
              <a:t>open addressing</a:t>
            </a:r>
          </a:p>
          <a:p>
            <a:endParaRPr lang="en-US" sz="2400" i="1" dirty="0"/>
          </a:p>
        </p:txBody>
      </p:sp>
      <p:sp>
        <p:nvSpPr>
          <p:cNvPr id="4" name="Date Placeholder 3">
            <a:extLst>
              <a:ext uri="{FF2B5EF4-FFF2-40B4-BE49-F238E27FC236}">
                <a16:creationId xmlns:a16="http://schemas.microsoft.com/office/drawing/2014/main" xmlns="" id="{BB384C6F-21E9-4201-9891-65D611BE03D8}"/>
              </a:ext>
            </a:extLst>
          </p:cNvPr>
          <p:cNvSpPr>
            <a:spLocks noGrp="1"/>
          </p:cNvSpPr>
          <p:nvPr>
            <p:ph type="dt" sz="half" idx="10"/>
          </p:nvPr>
        </p:nvSpPr>
        <p:spPr/>
        <p:txBody>
          <a:bodyPr/>
          <a:lstStyle/>
          <a:p>
            <a:fld id="{596D42F2-61E9-4692-AE89-076CD722A0D6}" type="datetime1">
              <a:rPr lang="en-US" smtClean="0"/>
              <a:t>4/22/2024</a:t>
            </a:fld>
            <a:endParaRPr lang="en-US"/>
          </a:p>
        </p:txBody>
      </p:sp>
      <p:sp>
        <p:nvSpPr>
          <p:cNvPr id="5" name="Slide Number Placeholder 4">
            <a:extLst>
              <a:ext uri="{FF2B5EF4-FFF2-40B4-BE49-F238E27FC236}">
                <a16:creationId xmlns:a16="http://schemas.microsoft.com/office/drawing/2014/main" xmlns="" id="{25282ADC-8E90-451D-B632-1BCF229F6F84}"/>
              </a:ext>
            </a:extLst>
          </p:cNvPr>
          <p:cNvSpPr>
            <a:spLocks noGrp="1"/>
          </p:cNvSpPr>
          <p:nvPr>
            <p:ph type="sldNum" sz="quarter" idx="12"/>
          </p:nvPr>
        </p:nvSpPr>
        <p:spPr/>
        <p:txBody>
          <a:bodyPr/>
          <a:lstStyle/>
          <a:p>
            <a:fld id="{DDA605CB-DC2A-4F14-885C-3A85CE4B6CAB}" type="slidenum">
              <a:rPr lang="en-US" smtClean="0"/>
              <a:pPr/>
              <a:t>15</a:t>
            </a:fld>
            <a:endParaRPr lang="en-US"/>
          </a:p>
        </p:txBody>
      </p:sp>
    </p:spTree>
    <p:extLst>
      <p:ext uri="{BB962C8B-B14F-4D97-AF65-F5344CB8AC3E}">
        <p14:creationId xmlns:p14="http://schemas.microsoft.com/office/powerpoint/2010/main" val="253415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8229600" cy="563562"/>
          </a:xfrm>
        </p:spPr>
        <p:txBody>
          <a:bodyPr>
            <a:normAutofit fontScale="90000"/>
          </a:bodyPr>
          <a:lstStyle/>
          <a:p>
            <a:r>
              <a:rPr lang="en-US" dirty="0"/>
              <a:t>Methods of Resolution</a:t>
            </a:r>
          </a:p>
        </p:txBody>
      </p:sp>
      <p:sp>
        <p:nvSpPr>
          <p:cNvPr id="9219" name="Rectangle 3"/>
          <p:cNvSpPr>
            <a:spLocks noGrp="1" noChangeArrowheads="1"/>
          </p:cNvSpPr>
          <p:nvPr>
            <p:ph type="body" idx="1"/>
          </p:nvPr>
        </p:nvSpPr>
        <p:spPr>
          <a:xfrm>
            <a:off x="152400" y="990600"/>
            <a:ext cx="6629400" cy="5410200"/>
          </a:xfrm>
        </p:spPr>
        <p:txBody>
          <a:bodyPr/>
          <a:lstStyle/>
          <a:p>
            <a:r>
              <a:rPr lang="en-US" dirty="0">
                <a:solidFill>
                  <a:srgbClr val="CC3300"/>
                </a:solidFill>
              </a:rPr>
              <a:t>Chaining:</a:t>
            </a:r>
            <a:r>
              <a:rPr lang="en-US" dirty="0"/>
              <a:t>  </a:t>
            </a:r>
          </a:p>
          <a:p>
            <a:pPr lvl="1"/>
            <a:r>
              <a:rPr lang="en-US" dirty="0"/>
              <a:t>Store all elements that hash to the same slot in a linked list.</a:t>
            </a:r>
          </a:p>
          <a:p>
            <a:pPr lvl="1"/>
            <a:r>
              <a:rPr lang="en-US" dirty="0"/>
              <a:t>Store a pointer to the head of the linked list in the hash table slot.</a:t>
            </a:r>
          </a:p>
          <a:p>
            <a:r>
              <a:rPr lang="en-US" dirty="0">
                <a:solidFill>
                  <a:srgbClr val="CC3300"/>
                </a:solidFill>
              </a:rPr>
              <a:t>Open Addressing:</a:t>
            </a:r>
          </a:p>
          <a:p>
            <a:pPr lvl="1"/>
            <a:r>
              <a:rPr lang="en-US" dirty="0"/>
              <a:t>All elements stored in hash table itself.</a:t>
            </a:r>
          </a:p>
          <a:p>
            <a:pPr lvl="1"/>
            <a:r>
              <a:rPr lang="en-US" dirty="0"/>
              <a:t>When collisions occur, use a systematic (consistent) procedure to store elements in free slots of the table.</a:t>
            </a:r>
          </a:p>
        </p:txBody>
      </p:sp>
      <p:sp>
        <p:nvSpPr>
          <p:cNvPr id="9220" name="Rectangle 4"/>
          <p:cNvSpPr>
            <a:spLocks noChangeArrowheads="1"/>
          </p:cNvSpPr>
          <p:nvPr/>
        </p:nvSpPr>
        <p:spPr bwMode="auto">
          <a:xfrm>
            <a:off x="77962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2</a:t>
            </a:r>
          </a:p>
        </p:txBody>
      </p:sp>
      <p:sp>
        <p:nvSpPr>
          <p:cNvPr id="9221" name="Rectangle 5"/>
          <p:cNvSpPr>
            <a:spLocks noChangeArrowheads="1"/>
          </p:cNvSpPr>
          <p:nvPr/>
        </p:nvSpPr>
        <p:spPr bwMode="auto">
          <a:xfrm>
            <a:off x="6934200" y="14478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Line 6"/>
          <p:cNvSpPr>
            <a:spLocks noChangeShapeType="1"/>
          </p:cNvSpPr>
          <p:nvPr/>
        </p:nvSpPr>
        <p:spPr bwMode="auto">
          <a:xfrm>
            <a:off x="6934200" y="1630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Line 7"/>
          <p:cNvSpPr>
            <a:spLocks noChangeShapeType="1"/>
          </p:cNvSpPr>
          <p:nvPr/>
        </p:nvSpPr>
        <p:spPr bwMode="auto">
          <a:xfrm>
            <a:off x="6934200" y="1812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Line 8"/>
          <p:cNvSpPr>
            <a:spLocks noChangeShapeType="1"/>
          </p:cNvSpPr>
          <p:nvPr/>
        </p:nvSpPr>
        <p:spPr bwMode="auto">
          <a:xfrm>
            <a:off x="6934200" y="1997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5" name="Line 9"/>
          <p:cNvSpPr>
            <a:spLocks noChangeShapeType="1"/>
          </p:cNvSpPr>
          <p:nvPr/>
        </p:nvSpPr>
        <p:spPr bwMode="auto">
          <a:xfrm>
            <a:off x="6934200" y="2179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6" name="Line 10"/>
          <p:cNvSpPr>
            <a:spLocks noChangeShapeType="1"/>
          </p:cNvSpPr>
          <p:nvPr/>
        </p:nvSpPr>
        <p:spPr bwMode="auto">
          <a:xfrm>
            <a:off x="6934200" y="23622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7" name="Line 11"/>
          <p:cNvSpPr>
            <a:spLocks noChangeShapeType="1"/>
          </p:cNvSpPr>
          <p:nvPr/>
        </p:nvSpPr>
        <p:spPr bwMode="auto">
          <a:xfrm>
            <a:off x="6934200" y="25447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8" name="Line 12"/>
          <p:cNvSpPr>
            <a:spLocks noChangeShapeType="1"/>
          </p:cNvSpPr>
          <p:nvPr/>
        </p:nvSpPr>
        <p:spPr bwMode="auto">
          <a:xfrm>
            <a:off x="6934200" y="27273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9" name="Line 13"/>
          <p:cNvSpPr>
            <a:spLocks noChangeShapeType="1"/>
          </p:cNvSpPr>
          <p:nvPr/>
        </p:nvSpPr>
        <p:spPr bwMode="auto">
          <a:xfrm>
            <a:off x="6934200" y="29114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0" name="Line 14"/>
          <p:cNvSpPr>
            <a:spLocks noChangeShapeType="1"/>
          </p:cNvSpPr>
          <p:nvPr/>
        </p:nvSpPr>
        <p:spPr bwMode="auto">
          <a:xfrm>
            <a:off x="6934200" y="30940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1" name="Text Box 15"/>
          <p:cNvSpPr txBox="1">
            <a:spLocks noChangeArrowheads="1"/>
          </p:cNvSpPr>
          <p:nvPr/>
        </p:nvSpPr>
        <p:spPr bwMode="auto">
          <a:xfrm>
            <a:off x="7264400" y="1600200"/>
            <a:ext cx="247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u="none"/>
              <a:t>0</a:t>
            </a:r>
          </a:p>
        </p:txBody>
      </p:sp>
      <p:sp>
        <p:nvSpPr>
          <p:cNvPr id="9232" name="Text Box 16"/>
          <p:cNvSpPr txBox="1">
            <a:spLocks noChangeArrowheads="1"/>
          </p:cNvSpPr>
          <p:nvPr/>
        </p:nvSpPr>
        <p:spPr bwMode="auto">
          <a:xfrm>
            <a:off x="7272338" y="3216275"/>
            <a:ext cx="403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000" i="1" u="none"/>
              <a:t>m</a:t>
            </a:r>
            <a:r>
              <a:rPr lang="en-US" sz="1000" u="none"/>
              <a:t>–1</a:t>
            </a:r>
            <a:endParaRPr lang="en-US" sz="1000" i="1" u="none"/>
          </a:p>
        </p:txBody>
      </p:sp>
      <p:sp>
        <p:nvSpPr>
          <p:cNvPr id="9233" name="Rectangle 17"/>
          <p:cNvSpPr>
            <a:spLocks noChangeArrowheads="1"/>
          </p:cNvSpPr>
          <p:nvPr/>
        </p:nvSpPr>
        <p:spPr bwMode="auto">
          <a:xfrm>
            <a:off x="6934200" y="1812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4" name="Rectangle 18"/>
          <p:cNvSpPr>
            <a:spLocks noChangeArrowheads="1"/>
          </p:cNvSpPr>
          <p:nvPr/>
        </p:nvSpPr>
        <p:spPr bwMode="auto">
          <a:xfrm>
            <a:off x="6934200" y="23622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5" name="Rectangle 19"/>
          <p:cNvSpPr>
            <a:spLocks noChangeArrowheads="1"/>
          </p:cNvSpPr>
          <p:nvPr/>
        </p:nvSpPr>
        <p:spPr bwMode="auto">
          <a:xfrm>
            <a:off x="6934200" y="27273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6" name="Rectangle 20"/>
          <p:cNvSpPr>
            <a:spLocks noChangeArrowheads="1"/>
          </p:cNvSpPr>
          <p:nvPr/>
        </p:nvSpPr>
        <p:spPr bwMode="auto">
          <a:xfrm>
            <a:off x="6934200" y="29114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7" name="Rectangle 21"/>
          <p:cNvSpPr>
            <a:spLocks noChangeArrowheads="1"/>
          </p:cNvSpPr>
          <p:nvPr/>
        </p:nvSpPr>
        <p:spPr bwMode="auto">
          <a:xfrm>
            <a:off x="73644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1</a:t>
            </a:r>
            <a:endParaRPr lang="en-US" sz="1000" i="1" u="none"/>
          </a:p>
        </p:txBody>
      </p:sp>
      <p:sp>
        <p:nvSpPr>
          <p:cNvPr id="9238" name="Line 22"/>
          <p:cNvSpPr>
            <a:spLocks noChangeShapeType="1"/>
          </p:cNvSpPr>
          <p:nvPr/>
        </p:nvSpPr>
        <p:spPr bwMode="auto">
          <a:xfrm>
            <a:off x="75184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39" name="Rectangle 23"/>
          <p:cNvSpPr>
            <a:spLocks noChangeArrowheads="1"/>
          </p:cNvSpPr>
          <p:nvPr/>
        </p:nvSpPr>
        <p:spPr bwMode="auto">
          <a:xfrm>
            <a:off x="7796213" y="18129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4</a:t>
            </a:r>
          </a:p>
        </p:txBody>
      </p:sp>
      <p:sp>
        <p:nvSpPr>
          <p:cNvPr id="9240" name="Line 24"/>
          <p:cNvSpPr>
            <a:spLocks noChangeShapeType="1"/>
          </p:cNvSpPr>
          <p:nvPr/>
        </p:nvSpPr>
        <p:spPr bwMode="auto">
          <a:xfrm>
            <a:off x="7950200" y="18129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1" name="Rectangle 25"/>
          <p:cNvSpPr>
            <a:spLocks noChangeArrowheads="1"/>
          </p:cNvSpPr>
          <p:nvPr/>
        </p:nvSpPr>
        <p:spPr bwMode="auto">
          <a:xfrm>
            <a:off x="7364413"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5</a:t>
            </a:r>
          </a:p>
        </p:txBody>
      </p:sp>
      <p:sp>
        <p:nvSpPr>
          <p:cNvPr id="9242" name="Line 26"/>
          <p:cNvSpPr>
            <a:spLocks noChangeShapeType="1"/>
          </p:cNvSpPr>
          <p:nvPr/>
        </p:nvSpPr>
        <p:spPr bwMode="auto">
          <a:xfrm>
            <a:off x="75184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3" name="Line 27"/>
          <p:cNvSpPr>
            <a:spLocks noChangeShapeType="1"/>
          </p:cNvSpPr>
          <p:nvPr/>
        </p:nvSpPr>
        <p:spPr bwMode="auto">
          <a:xfrm>
            <a:off x="7950200"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4" name="Rectangle 28"/>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5" name="Line 29"/>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6" name="Rectangle 30"/>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7" name="Line 31"/>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8" name="Rectangle 32"/>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49" name="Line 33"/>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0" name="Rectangle 34"/>
          <p:cNvSpPr>
            <a:spLocks noChangeArrowheads="1"/>
          </p:cNvSpPr>
          <p:nvPr/>
        </p:nvSpPr>
        <p:spPr bwMode="auto">
          <a:xfrm>
            <a:off x="7364413" y="2941638"/>
            <a:ext cx="307975" cy="1524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1" name="Line 35"/>
          <p:cNvSpPr>
            <a:spLocks noChangeShapeType="1"/>
          </p:cNvSpPr>
          <p:nvPr/>
        </p:nvSpPr>
        <p:spPr bwMode="auto">
          <a:xfrm>
            <a:off x="7518400" y="2941638"/>
            <a:ext cx="0" cy="152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2" name="Line 36"/>
          <p:cNvSpPr>
            <a:spLocks noChangeShapeType="1"/>
          </p:cNvSpPr>
          <p:nvPr/>
        </p:nvSpPr>
        <p:spPr bwMode="auto">
          <a:xfrm>
            <a:off x="7180263" y="1905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3" name="Line 37"/>
          <p:cNvSpPr>
            <a:spLocks noChangeShapeType="1"/>
          </p:cNvSpPr>
          <p:nvPr/>
        </p:nvSpPr>
        <p:spPr bwMode="auto">
          <a:xfrm>
            <a:off x="7610475" y="1905000"/>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4" name="Line 38"/>
          <p:cNvSpPr>
            <a:spLocks noChangeShapeType="1"/>
          </p:cNvSpPr>
          <p:nvPr/>
        </p:nvSpPr>
        <p:spPr bwMode="auto">
          <a:xfrm>
            <a:off x="7180263"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5" name="Line 39"/>
          <p:cNvSpPr>
            <a:spLocks noChangeShapeType="1"/>
          </p:cNvSpPr>
          <p:nvPr/>
        </p:nvSpPr>
        <p:spPr bwMode="auto">
          <a:xfrm>
            <a:off x="7610475" y="2454275"/>
            <a:ext cx="18573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6" name="Line 40"/>
          <p:cNvSpPr>
            <a:spLocks noChangeShapeType="1"/>
          </p:cNvSpPr>
          <p:nvPr/>
        </p:nvSpPr>
        <p:spPr bwMode="auto">
          <a:xfrm>
            <a:off x="8042275" y="24542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7" name="Line 41"/>
          <p:cNvSpPr>
            <a:spLocks noChangeShapeType="1"/>
          </p:cNvSpPr>
          <p:nvPr/>
        </p:nvSpPr>
        <p:spPr bwMode="auto">
          <a:xfrm>
            <a:off x="7180263"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8" name="Line 42"/>
          <p:cNvSpPr>
            <a:spLocks noChangeShapeType="1"/>
          </p:cNvSpPr>
          <p:nvPr/>
        </p:nvSpPr>
        <p:spPr bwMode="auto">
          <a:xfrm>
            <a:off x="7642225" y="2819400"/>
            <a:ext cx="153988"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59" name="Line 43"/>
          <p:cNvSpPr>
            <a:spLocks noChangeShapeType="1"/>
          </p:cNvSpPr>
          <p:nvPr/>
        </p:nvSpPr>
        <p:spPr bwMode="auto">
          <a:xfrm>
            <a:off x="7180263" y="30019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0" name="Rectangle 44"/>
          <p:cNvSpPr>
            <a:spLocks noChangeArrowheads="1"/>
          </p:cNvSpPr>
          <p:nvPr/>
        </p:nvSpPr>
        <p:spPr bwMode="auto">
          <a:xfrm>
            <a:off x="8226425" y="2362200"/>
            <a:ext cx="307975"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6</a:t>
            </a:r>
          </a:p>
        </p:txBody>
      </p:sp>
      <p:sp>
        <p:nvSpPr>
          <p:cNvPr id="9261" name="Line 45"/>
          <p:cNvSpPr>
            <a:spLocks noChangeShapeType="1"/>
          </p:cNvSpPr>
          <p:nvPr/>
        </p:nvSpPr>
        <p:spPr bwMode="auto">
          <a:xfrm>
            <a:off x="8380413" y="2362200"/>
            <a:ext cx="0" cy="18256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2" name="Rectangle 46"/>
          <p:cNvSpPr>
            <a:spLocks noChangeArrowheads="1"/>
          </p:cNvSpPr>
          <p:nvPr/>
        </p:nvSpPr>
        <p:spPr bwMode="auto">
          <a:xfrm>
            <a:off x="73644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7</a:t>
            </a:r>
          </a:p>
        </p:txBody>
      </p:sp>
      <p:sp>
        <p:nvSpPr>
          <p:cNvPr id="9263" name="Line 47"/>
          <p:cNvSpPr>
            <a:spLocks noChangeShapeType="1"/>
          </p:cNvSpPr>
          <p:nvPr/>
        </p:nvSpPr>
        <p:spPr bwMode="auto">
          <a:xfrm>
            <a:off x="75184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4" name="Rectangle 48"/>
          <p:cNvSpPr>
            <a:spLocks noChangeArrowheads="1"/>
          </p:cNvSpPr>
          <p:nvPr/>
        </p:nvSpPr>
        <p:spPr bwMode="auto">
          <a:xfrm>
            <a:off x="7796213" y="2727325"/>
            <a:ext cx="307975"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3</a:t>
            </a:r>
          </a:p>
        </p:txBody>
      </p:sp>
      <p:sp>
        <p:nvSpPr>
          <p:cNvPr id="9265" name="Line 49"/>
          <p:cNvSpPr>
            <a:spLocks noChangeShapeType="1"/>
          </p:cNvSpPr>
          <p:nvPr/>
        </p:nvSpPr>
        <p:spPr bwMode="auto">
          <a:xfrm>
            <a:off x="7950200" y="2727325"/>
            <a:ext cx="0" cy="1841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6" name="Rectangle 50"/>
          <p:cNvSpPr>
            <a:spLocks noChangeArrowheads="1"/>
          </p:cNvSpPr>
          <p:nvPr/>
        </p:nvSpPr>
        <p:spPr bwMode="auto">
          <a:xfrm>
            <a:off x="7364413" y="2941638"/>
            <a:ext cx="307975" cy="182562"/>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i="1" u="none"/>
              <a:t>k</a:t>
            </a:r>
            <a:r>
              <a:rPr lang="en-US" sz="1000" u="none" baseline="-25000"/>
              <a:t>8</a:t>
            </a:r>
          </a:p>
        </p:txBody>
      </p:sp>
      <p:sp>
        <p:nvSpPr>
          <p:cNvPr id="9267" name="Line 51"/>
          <p:cNvSpPr>
            <a:spLocks noChangeShapeType="1"/>
          </p:cNvSpPr>
          <p:nvPr/>
        </p:nvSpPr>
        <p:spPr bwMode="auto">
          <a:xfrm>
            <a:off x="7518400" y="2941638"/>
            <a:ext cx="0" cy="1825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8" name="Line 52"/>
          <p:cNvSpPr>
            <a:spLocks noChangeShapeType="1"/>
          </p:cNvSpPr>
          <p:nvPr/>
        </p:nvSpPr>
        <p:spPr bwMode="auto">
          <a:xfrm flipH="1">
            <a:off x="7026275" y="14779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69" name="Line 53"/>
          <p:cNvSpPr>
            <a:spLocks noChangeShapeType="1"/>
          </p:cNvSpPr>
          <p:nvPr/>
        </p:nvSpPr>
        <p:spPr bwMode="auto">
          <a:xfrm flipH="1">
            <a:off x="7026275" y="1660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0" name="Line 54"/>
          <p:cNvSpPr>
            <a:spLocks noChangeShapeType="1"/>
          </p:cNvSpPr>
          <p:nvPr/>
        </p:nvSpPr>
        <p:spPr bwMode="auto">
          <a:xfrm flipH="1">
            <a:off x="7026275" y="20272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1" name="Line 55"/>
          <p:cNvSpPr>
            <a:spLocks noChangeShapeType="1"/>
          </p:cNvSpPr>
          <p:nvPr/>
        </p:nvSpPr>
        <p:spPr bwMode="auto">
          <a:xfrm flipH="1">
            <a:off x="7026275" y="2209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2" name="Line 56"/>
          <p:cNvSpPr>
            <a:spLocks noChangeShapeType="1"/>
          </p:cNvSpPr>
          <p:nvPr/>
        </p:nvSpPr>
        <p:spPr bwMode="auto">
          <a:xfrm flipH="1">
            <a:off x="7026275" y="25749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3" name="Line 57"/>
          <p:cNvSpPr>
            <a:spLocks noChangeShapeType="1"/>
          </p:cNvSpPr>
          <p:nvPr/>
        </p:nvSpPr>
        <p:spPr bwMode="auto">
          <a:xfrm flipH="1">
            <a:off x="7026275" y="31242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4" name="Line 58"/>
          <p:cNvSpPr>
            <a:spLocks noChangeShapeType="1"/>
          </p:cNvSpPr>
          <p:nvPr/>
        </p:nvSpPr>
        <p:spPr bwMode="auto">
          <a:xfrm flipH="1">
            <a:off x="7980363" y="18446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5" name="Line 59"/>
          <p:cNvSpPr>
            <a:spLocks noChangeShapeType="1"/>
          </p:cNvSpPr>
          <p:nvPr/>
        </p:nvSpPr>
        <p:spPr bwMode="auto">
          <a:xfrm flipH="1">
            <a:off x="8410575" y="2392363"/>
            <a:ext cx="93663"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6" name="Line 60"/>
          <p:cNvSpPr>
            <a:spLocks noChangeShapeType="1"/>
          </p:cNvSpPr>
          <p:nvPr/>
        </p:nvSpPr>
        <p:spPr bwMode="auto">
          <a:xfrm flipH="1">
            <a:off x="7980363" y="2759075"/>
            <a:ext cx="92075" cy="1206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7" name="Line 61"/>
          <p:cNvSpPr>
            <a:spLocks noChangeShapeType="1"/>
          </p:cNvSpPr>
          <p:nvPr/>
        </p:nvSpPr>
        <p:spPr bwMode="auto">
          <a:xfrm flipH="1">
            <a:off x="7550150" y="2971800"/>
            <a:ext cx="92075"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79" name="Rectangle 63"/>
          <p:cNvSpPr>
            <a:spLocks noChangeArrowheads="1"/>
          </p:cNvSpPr>
          <p:nvPr/>
        </p:nvSpPr>
        <p:spPr bwMode="auto">
          <a:xfrm>
            <a:off x="7315200" y="3962400"/>
            <a:ext cx="338138" cy="18288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0" name="Line 64"/>
          <p:cNvSpPr>
            <a:spLocks noChangeShapeType="1"/>
          </p:cNvSpPr>
          <p:nvPr/>
        </p:nvSpPr>
        <p:spPr bwMode="auto">
          <a:xfrm>
            <a:off x="7315200" y="41449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1" name="Line 65"/>
          <p:cNvSpPr>
            <a:spLocks noChangeShapeType="1"/>
          </p:cNvSpPr>
          <p:nvPr/>
        </p:nvSpPr>
        <p:spPr bwMode="auto">
          <a:xfrm>
            <a:off x="7315200" y="43275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2" name="Line 66"/>
          <p:cNvSpPr>
            <a:spLocks noChangeShapeType="1"/>
          </p:cNvSpPr>
          <p:nvPr/>
        </p:nvSpPr>
        <p:spPr bwMode="auto">
          <a:xfrm>
            <a:off x="7315200" y="45116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3" name="Line 67"/>
          <p:cNvSpPr>
            <a:spLocks noChangeShapeType="1"/>
          </p:cNvSpPr>
          <p:nvPr/>
        </p:nvSpPr>
        <p:spPr bwMode="auto">
          <a:xfrm>
            <a:off x="7315200" y="46942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4" name="Line 68"/>
          <p:cNvSpPr>
            <a:spLocks noChangeShapeType="1"/>
          </p:cNvSpPr>
          <p:nvPr/>
        </p:nvSpPr>
        <p:spPr bwMode="auto">
          <a:xfrm>
            <a:off x="7315200" y="4876800"/>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5" name="Line 69"/>
          <p:cNvSpPr>
            <a:spLocks noChangeShapeType="1"/>
          </p:cNvSpPr>
          <p:nvPr/>
        </p:nvSpPr>
        <p:spPr bwMode="auto">
          <a:xfrm>
            <a:off x="7315200" y="5059363"/>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6" name="Line 70"/>
          <p:cNvSpPr>
            <a:spLocks noChangeShapeType="1"/>
          </p:cNvSpPr>
          <p:nvPr/>
        </p:nvSpPr>
        <p:spPr bwMode="auto">
          <a:xfrm>
            <a:off x="7315200" y="524192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7" name="Line 71"/>
          <p:cNvSpPr>
            <a:spLocks noChangeShapeType="1"/>
          </p:cNvSpPr>
          <p:nvPr/>
        </p:nvSpPr>
        <p:spPr bwMode="auto">
          <a:xfrm>
            <a:off x="7315200" y="5426075"/>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88" name="Line 72"/>
          <p:cNvSpPr>
            <a:spLocks noChangeShapeType="1"/>
          </p:cNvSpPr>
          <p:nvPr/>
        </p:nvSpPr>
        <p:spPr bwMode="auto">
          <a:xfrm>
            <a:off x="7315200" y="5608638"/>
            <a:ext cx="338138"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0" name="Rectangle 74"/>
          <p:cNvSpPr>
            <a:spLocks noChangeArrowheads="1"/>
          </p:cNvSpPr>
          <p:nvPr/>
        </p:nvSpPr>
        <p:spPr bwMode="auto">
          <a:xfrm>
            <a:off x="7315200" y="43275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1" name="Rectangle 75"/>
          <p:cNvSpPr>
            <a:spLocks noChangeArrowheads="1"/>
          </p:cNvSpPr>
          <p:nvPr/>
        </p:nvSpPr>
        <p:spPr bwMode="auto">
          <a:xfrm>
            <a:off x="7315200" y="4876800"/>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2" name="Rectangle 76"/>
          <p:cNvSpPr>
            <a:spLocks noChangeArrowheads="1"/>
          </p:cNvSpPr>
          <p:nvPr/>
        </p:nvSpPr>
        <p:spPr bwMode="auto">
          <a:xfrm>
            <a:off x="7315200" y="5241925"/>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3" name="Rectangle 77"/>
          <p:cNvSpPr>
            <a:spLocks noChangeArrowheads="1"/>
          </p:cNvSpPr>
          <p:nvPr/>
        </p:nvSpPr>
        <p:spPr bwMode="auto">
          <a:xfrm>
            <a:off x="7315200" y="5426075"/>
            <a:ext cx="338138"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8" name="Line 82"/>
          <p:cNvSpPr>
            <a:spLocks noChangeShapeType="1"/>
          </p:cNvSpPr>
          <p:nvPr/>
        </p:nvSpPr>
        <p:spPr bwMode="auto">
          <a:xfrm>
            <a:off x="6858000" y="29718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99" name="Line 83"/>
          <p:cNvSpPr>
            <a:spLocks noChangeShapeType="1"/>
          </p:cNvSpPr>
          <p:nvPr/>
        </p:nvSpPr>
        <p:spPr bwMode="auto">
          <a:xfrm>
            <a:off x="7561263" y="4968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0" name="Line 84"/>
          <p:cNvSpPr>
            <a:spLocks noChangeShapeType="1"/>
          </p:cNvSpPr>
          <p:nvPr/>
        </p:nvSpPr>
        <p:spPr bwMode="auto">
          <a:xfrm>
            <a:off x="7561263" y="53340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4" name="Line 88"/>
          <p:cNvSpPr>
            <a:spLocks noChangeShapeType="1"/>
          </p:cNvSpPr>
          <p:nvPr/>
        </p:nvSpPr>
        <p:spPr bwMode="auto">
          <a:xfrm flipH="1">
            <a:off x="7407275" y="3992563"/>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5" name="Line 89"/>
          <p:cNvSpPr>
            <a:spLocks noChangeShapeType="1"/>
          </p:cNvSpPr>
          <p:nvPr/>
        </p:nvSpPr>
        <p:spPr bwMode="auto">
          <a:xfrm flipH="1">
            <a:off x="7407275" y="41751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6" name="Line 90"/>
          <p:cNvSpPr>
            <a:spLocks noChangeShapeType="1"/>
          </p:cNvSpPr>
          <p:nvPr/>
        </p:nvSpPr>
        <p:spPr bwMode="auto">
          <a:xfrm flipH="1">
            <a:off x="7407275" y="4541838"/>
            <a:ext cx="184150" cy="1222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7" name="Line 91"/>
          <p:cNvSpPr>
            <a:spLocks noChangeShapeType="1"/>
          </p:cNvSpPr>
          <p:nvPr/>
        </p:nvSpPr>
        <p:spPr bwMode="auto">
          <a:xfrm flipH="1">
            <a:off x="7407275" y="47244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8" name="Line 92"/>
          <p:cNvSpPr>
            <a:spLocks noChangeShapeType="1"/>
          </p:cNvSpPr>
          <p:nvPr/>
        </p:nvSpPr>
        <p:spPr bwMode="auto">
          <a:xfrm flipH="1">
            <a:off x="7407275" y="5089525"/>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09" name="Line 93"/>
          <p:cNvSpPr>
            <a:spLocks noChangeShapeType="1"/>
          </p:cNvSpPr>
          <p:nvPr/>
        </p:nvSpPr>
        <p:spPr bwMode="auto">
          <a:xfrm flipH="1">
            <a:off x="7407275" y="5638800"/>
            <a:ext cx="184150" cy="1222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1" name="Line 95"/>
          <p:cNvSpPr>
            <a:spLocks noChangeShapeType="1"/>
          </p:cNvSpPr>
          <p:nvPr/>
        </p:nvSpPr>
        <p:spPr bwMode="auto">
          <a:xfrm>
            <a:off x="6858000" y="281940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2" name="Line 96"/>
          <p:cNvSpPr>
            <a:spLocks noChangeShapeType="1"/>
          </p:cNvSpPr>
          <p:nvPr/>
        </p:nvSpPr>
        <p:spPr bwMode="auto">
          <a:xfrm>
            <a:off x="6853238" y="276701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3" name="Line 97"/>
          <p:cNvSpPr>
            <a:spLocks noChangeShapeType="1"/>
          </p:cNvSpPr>
          <p:nvPr/>
        </p:nvSpPr>
        <p:spPr bwMode="auto">
          <a:xfrm>
            <a:off x="6853238" y="25193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4" name="Line 98"/>
          <p:cNvSpPr>
            <a:spLocks noChangeShapeType="1"/>
          </p:cNvSpPr>
          <p:nvPr/>
        </p:nvSpPr>
        <p:spPr bwMode="auto">
          <a:xfrm>
            <a:off x="6848475" y="24669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6" name="Line 100"/>
          <p:cNvSpPr>
            <a:spLocks noChangeShapeType="1"/>
          </p:cNvSpPr>
          <p:nvPr/>
        </p:nvSpPr>
        <p:spPr bwMode="auto">
          <a:xfrm>
            <a:off x="6853238" y="24050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7" name="Line 101"/>
          <p:cNvSpPr>
            <a:spLocks noChangeShapeType="1"/>
          </p:cNvSpPr>
          <p:nvPr/>
        </p:nvSpPr>
        <p:spPr bwMode="auto">
          <a:xfrm>
            <a:off x="6853238" y="1924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18" name="Line 102"/>
          <p:cNvSpPr>
            <a:spLocks noChangeShapeType="1"/>
          </p:cNvSpPr>
          <p:nvPr/>
        </p:nvSpPr>
        <p:spPr bwMode="auto">
          <a:xfrm>
            <a:off x="6848475" y="1871663"/>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 name="Line 105"/>
          <p:cNvSpPr>
            <a:spLocks noChangeShapeType="1"/>
          </p:cNvSpPr>
          <p:nvPr/>
        </p:nvSpPr>
        <p:spPr bwMode="auto">
          <a:xfrm>
            <a:off x="7234238" y="54768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2" name="Line 106"/>
          <p:cNvSpPr>
            <a:spLocks noChangeShapeType="1"/>
          </p:cNvSpPr>
          <p:nvPr/>
        </p:nvSpPr>
        <p:spPr bwMode="auto">
          <a:xfrm>
            <a:off x="7234238" y="532447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3" name="Line 107"/>
          <p:cNvSpPr>
            <a:spLocks noChangeShapeType="1"/>
          </p:cNvSpPr>
          <p:nvPr/>
        </p:nvSpPr>
        <p:spPr bwMode="auto">
          <a:xfrm>
            <a:off x="7229475" y="527208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4" name="Line 108"/>
          <p:cNvSpPr>
            <a:spLocks noChangeShapeType="1"/>
          </p:cNvSpPr>
          <p:nvPr/>
        </p:nvSpPr>
        <p:spPr bwMode="auto">
          <a:xfrm>
            <a:off x="7229475" y="50244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5" name="Line 109"/>
          <p:cNvSpPr>
            <a:spLocks noChangeShapeType="1"/>
          </p:cNvSpPr>
          <p:nvPr/>
        </p:nvSpPr>
        <p:spPr bwMode="auto">
          <a:xfrm>
            <a:off x="7224713" y="4972050"/>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6" name="Line 110"/>
          <p:cNvSpPr>
            <a:spLocks noChangeShapeType="1"/>
          </p:cNvSpPr>
          <p:nvPr/>
        </p:nvSpPr>
        <p:spPr bwMode="auto">
          <a:xfrm>
            <a:off x="7229475" y="49101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7" name="Line 111"/>
          <p:cNvSpPr>
            <a:spLocks noChangeShapeType="1"/>
          </p:cNvSpPr>
          <p:nvPr/>
        </p:nvSpPr>
        <p:spPr bwMode="auto">
          <a:xfrm>
            <a:off x="7229475" y="4429125"/>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8" name="Line 112"/>
          <p:cNvSpPr>
            <a:spLocks noChangeShapeType="1"/>
          </p:cNvSpPr>
          <p:nvPr/>
        </p:nvSpPr>
        <p:spPr bwMode="auto">
          <a:xfrm>
            <a:off x="7224713" y="4376738"/>
            <a:ext cx="18415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0" name="Rectangle 114"/>
          <p:cNvSpPr>
            <a:spLocks noChangeArrowheads="1"/>
          </p:cNvSpPr>
          <p:nvPr/>
        </p:nvSpPr>
        <p:spPr bwMode="auto">
          <a:xfrm>
            <a:off x="7391400" y="4495800"/>
            <a:ext cx="338138" cy="18415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1" name="Rectangle 115"/>
          <p:cNvSpPr>
            <a:spLocks noChangeArrowheads="1"/>
          </p:cNvSpPr>
          <p:nvPr/>
        </p:nvSpPr>
        <p:spPr bwMode="auto">
          <a:xfrm>
            <a:off x="7386638" y="5048250"/>
            <a:ext cx="338137" cy="182563"/>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4" name="Freeform 118"/>
          <p:cNvSpPr>
            <a:spLocks/>
          </p:cNvSpPr>
          <p:nvPr/>
        </p:nvSpPr>
        <p:spPr bwMode="auto">
          <a:xfrm>
            <a:off x="7639050" y="4391025"/>
            <a:ext cx="161925" cy="150813"/>
          </a:xfrm>
          <a:custGeom>
            <a:avLst/>
            <a:gdLst>
              <a:gd name="T0" fmla="*/ 0 w 102"/>
              <a:gd name="T1" fmla="*/ 3 h 95"/>
              <a:gd name="T2" fmla="*/ 57 w 102"/>
              <a:gd name="T3" fmla="*/ 6 h 95"/>
              <a:gd name="T4" fmla="*/ 93 w 102"/>
              <a:gd name="T5" fmla="*/ 24 h 95"/>
              <a:gd name="T6" fmla="*/ 99 w 102"/>
              <a:gd name="T7" fmla="*/ 42 h 95"/>
              <a:gd name="T8" fmla="*/ 102 w 102"/>
              <a:gd name="T9" fmla="*/ 51 h 95"/>
              <a:gd name="T10" fmla="*/ 81 w 102"/>
              <a:gd name="T11" fmla="*/ 84 h 95"/>
              <a:gd name="T12" fmla="*/ 63 w 102"/>
              <a:gd name="T13" fmla="*/ 90 h 95"/>
            </a:gdLst>
            <a:ahLst/>
            <a:cxnLst>
              <a:cxn ang="0">
                <a:pos x="T0" y="T1"/>
              </a:cxn>
              <a:cxn ang="0">
                <a:pos x="T2" y="T3"/>
              </a:cxn>
              <a:cxn ang="0">
                <a:pos x="T4" y="T5"/>
              </a:cxn>
              <a:cxn ang="0">
                <a:pos x="T6" y="T7"/>
              </a:cxn>
              <a:cxn ang="0">
                <a:pos x="T8" y="T9"/>
              </a:cxn>
              <a:cxn ang="0">
                <a:pos x="T10" y="T11"/>
              </a:cxn>
              <a:cxn ang="0">
                <a:pos x="T12" y="T13"/>
              </a:cxn>
            </a:cxnLst>
            <a:rect l="0" t="0" r="r" b="b"/>
            <a:pathLst>
              <a:path w="102" h="95">
                <a:moveTo>
                  <a:pt x="0" y="3"/>
                </a:moveTo>
                <a:cubicBezTo>
                  <a:pt x="24" y="1"/>
                  <a:pt x="35" y="0"/>
                  <a:pt x="57" y="6"/>
                </a:cubicBezTo>
                <a:cubicBezTo>
                  <a:pt x="70" y="10"/>
                  <a:pt x="93" y="24"/>
                  <a:pt x="93" y="24"/>
                </a:cubicBezTo>
                <a:cubicBezTo>
                  <a:pt x="95" y="30"/>
                  <a:pt x="97" y="36"/>
                  <a:pt x="99" y="42"/>
                </a:cubicBezTo>
                <a:cubicBezTo>
                  <a:pt x="100" y="45"/>
                  <a:pt x="102" y="51"/>
                  <a:pt x="102" y="51"/>
                </a:cubicBezTo>
                <a:cubicBezTo>
                  <a:pt x="94" y="63"/>
                  <a:pt x="95" y="77"/>
                  <a:pt x="81" y="84"/>
                </a:cubicBezTo>
                <a:cubicBezTo>
                  <a:pt x="77" y="86"/>
                  <a:pt x="63" y="95"/>
                  <a:pt x="63" y="9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5" name="Freeform 119"/>
          <p:cNvSpPr>
            <a:spLocks/>
          </p:cNvSpPr>
          <p:nvPr/>
        </p:nvSpPr>
        <p:spPr bwMode="auto">
          <a:xfrm>
            <a:off x="7653338" y="5006975"/>
            <a:ext cx="139700" cy="98425"/>
          </a:xfrm>
          <a:custGeom>
            <a:avLst/>
            <a:gdLst>
              <a:gd name="T0" fmla="*/ 0 w 88"/>
              <a:gd name="T1" fmla="*/ 5 h 62"/>
              <a:gd name="T2" fmla="*/ 39 w 88"/>
              <a:gd name="T3" fmla="*/ 5 h 62"/>
              <a:gd name="T4" fmla="*/ 57 w 88"/>
              <a:gd name="T5" fmla="*/ 11 h 62"/>
              <a:gd name="T6" fmla="*/ 45 w 88"/>
              <a:gd name="T7" fmla="*/ 62 h 62"/>
            </a:gdLst>
            <a:ahLst/>
            <a:cxnLst>
              <a:cxn ang="0">
                <a:pos x="T0" y="T1"/>
              </a:cxn>
              <a:cxn ang="0">
                <a:pos x="T2" y="T3"/>
              </a:cxn>
              <a:cxn ang="0">
                <a:pos x="T4" y="T5"/>
              </a:cxn>
              <a:cxn ang="0">
                <a:pos x="T6" y="T7"/>
              </a:cxn>
            </a:cxnLst>
            <a:rect l="0" t="0" r="r" b="b"/>
            <a:pathLst>
              <a:path w="88" h="62">
                <a:moveTo>
                  <a:pt x="0" y="5"/>
                </a:moveTo>
                <a:cubicBezTo>
                  <a:pt x="19" y="1"/>
                  <a:pt x="16" y="0"/>
                  <a:pt x="39" y="5"/>
                </a:cubicBezTo>
                <a:cubicBezTo>
                  <a:pt x="45" y="6"/>
                  <a:pt x="57" y="11"/>
                  <a:pt x="57" y="11"/>
                </a:cubicBezTo>
                <a:cubicBezTo>
                  <a:pt x="88" y="42"/>
                  <a:pt x="65" y="42"/>
                  <a:pt x="45" y="62"/>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9339" name="Group 123"/>
          <p:cNvGrpSpPr>
            <a:grpSpLocks/>
          </p:cNvGrpSpPr>
          <p:nvPr/>
        </p:nvGrpSpPr>
        <p:grpSpPr bwMode="auto">
          <a:xfrm>
            <a:off x="7386638" y="4924425"/>
            <a:ext cx="442912" cy="858838"/>
            <a:chOff x="4653" y="3102"/>
            <a:chExt cx="279" cy="541"/>
          </a:xfrm>
        </p:grpSpPr>
        <p:sp>
          <p:nvSpPr>
            <p:cNvPr id="9332" name="Rectangle 116"/>
            <p:cNvSpPr>
              <a:spLocks noChangeArrowheads="1"/>
            </p:cNvSpPr>
            <p:nvPr/>
          </p:nvSpPr>
          <p:spPr bwMode="auto">
            <a:xfrm>
              <a:off x="4653" y="3528"/>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6" name="Freeform 120"/>
            <p:cNvSpPr>
              <a:spLocks/>
            </p:cNvSpPr>
            <p:nvPr/>
          </p:nvSpPr>
          <p:spPr bwMode="auto">
            <a:xfrm>
              <a:off x="4824" y="3102"/>
              <a:ext cx="108" cy="486"/>
            </a:xfrm>
            <a:custGeom>
              <a:avLst/>
              <a:gdLst>
                <a:gd name="T0" fmla="*/ 0 w 108"/>
                <a:gd name="T1" fmla="*/ 6 h 486"/>
                <a:gd name="T2" fmla="*/ 78 w 108"/>
                <a:gd name="T3" fmla="*/ 30 h 486"/>
                <a:gd name="T4" fmla="*/ 87 w 108"/>
                <a:gd name="T5" fmla="*/ 66 h 486"/>
                <a:gd name="T6" fmla="*/ 96 w 108"/>
                <a:gd name="T7" fmla="*/ 93 h 486"/>
                <a:gd name="T8" fmla="*/ 99 w 108"/>
                <a:gd name="T9" fmla="*/ 123 h 486"/>
                <a:gd name="T10" fmla="*/ 78 w 108"/>
                <a:gd name="T11" fmla="*/ 219 h 486"/>
                <a:gd name="T12" fmla="*/ 51 w 108"/>
                <a:gd name="T13" fmla="*/ 240 h 486"/>
                <a:gd name="T14" fmla="*/ 81 w 108"/>
                <a:gd name="T15" fmla="*/ 303 h 486"/>
                <a:gd name="T16" fmla="*/ 75 w 108"/>
                <a:gd name="T17" fmla="*/ 342 h 486"/>
                <a:gd name="T18" fmla="*/ 48 w 108"/>
                <a:gd name="T19" fmla="*/ 363 h 486"/>
                <a:gd name="T20" fmla="*/ 75 w 108"/>
                <a:gd name="T21" fmla="*/ 378 h 486"/>
                <a:gd name="T22" fmla="*/ 81 w 108"/>
                <a:gd name="T23" fmla="*/ 396 h 486"/>
                <a:gd name="T24" fmla="*/ 69 w 108"/>
                <a:gd name="T25" fmla="*/ 471 h 486"/>
                <a:gd name="T26" fmla="*/ 48 w 108"/>
                <a:gd name="T27" fmla="*/ 4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8" h="486">
                  <a:moveTo>
                    <a:pt x="0" y="6"/>
                  </a:moveTo>
                  <a:cubicBezTo>
                    <a:pt x="29" y="0"/>
                    <a:pt x="57" y="9"/>
                    <a:pt x="78" y="30"/>
                  </a:cubicBezTo>
                  <a:cubicBezTo>
                    <a:pt x="94" y="79"/>
                    <a:pt x="75" y="18"/>
                    <a:pt x="87" y="66"/>
                  </a:cubicBezTo>
                  <a:cubicBezTo>
                    <a:pt x="89" y="75"/>
                    <a:pt x="96" y="93"/>
                    <a:pt x="96" y="93"/>
                  </a:cubicBezTo>
                  <a:cubicBezTo>
                    <a:pt x="88" y="116"/>
                    <a:pt x="86" y="106"/>
                    <a:pt x="99" y="123"/>
                  </a:cubicBezTo>
                  <a:cubicBezTo>
                    <a:pt x="108" y="150"/>
                    <a:pt x="94" y="195"/>
                    <a:pt x="78" y="219"/>
                  </a:cubicBezTo>
                  <a:cubicBezTo>
                    <a:pt x="72" y="228"/>
                    <a:pt x="51" y="240"/>
                    <a:pt x="51" y="240"/>
                  </a:cubicBezTo>
                  <a:cubicBezTo>
                    <a:pt x="71" y="247"/>
                    <a:pt x="77" y="283"/>
                    <a:pt x="81" y="303"/>
                  </a:cubicBezTo>
                  <a:cubicBezTo>
                    <a:pt x="80" y="316"/>
                    <a:pt x="82" y="331"/>
                    <a:pt x="75" y="342"/>
                  </a:cubicBezTo>
                  <a:cubicBezTo>
                    <a:pt x="69" y="351"/>
                    <a:pt x="48" y="363"/>
                    <a:pt x="48" y="363"/>
                  </a:cubicBezTo>
                  <a:cubicBezTo>
                    <a:pt x="60" y="366"/>
                    <a:pt x="70" y="366"/>
                    <a:pt x="75" y="378"/>
                  </a:cubicBezTo>
                  <a:cubicBezTo>
                    <a:pt x="78" y="384"/>
                    <a:pt x="81" y="396"/>
                    <a:pt x="81" y="396"/>
                  </a:cubicBezTo>
                  <a:cubicBezTo>
                    <a:pt x="81" y="401"/>
                    <a:pt x="81" y="459"/>
                    <a:pt x="69" y="471"/>
                  </a:cubicBezTo>
                  <a:cubicBezTo>
                    <a:pt x="62" y="478"/>
                    <a:pt x="55" y="479"/>
                    <a:pt x="48" y="486"/>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38" name="Group 122"/>
          <p:cNvGrpSpPr>
            <a:grpSpLocks/>
          </p:cNvGrpSpPr>
          <p:nvPr/>
        </p:nvGrpSpPr>
        <p:grpSpPr bwMode="auto">
          <a:xfrm>
            <a:off x="7386638" y="3929063"/>
            <a:ext cx="655637" cy="1695450"/>
            <a:chOff x="4653" y="2475"/>
            <a:chExt cx="413" cy="1068"/>
          </a:xfrm>
        </p:grpSpPr>
        <p:sp>
          <p:nvSpPr>
            <p:cNvPr id="9333" name="Rectangle 117"/>
            <p:cNvSpPr>
              <a:spLocks noChangeArrowheads="1"/>
            </p:cNvSpPr>
            <p:nvPr/>
          </p:nvSpPr>
          <p:spPr bwMode="auto">
            <a:xfrm>
              <a:off x="4653" y="2475"/>
              <a:ext cx="213" cy="115"/>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37" name="Freeform 121"/>
            <p:cNvSpPr>
              <a:spLocks/>
            </p:cNvSpPr>
            <p:nvPr/>
          </p:nvSpPr>
          <p:spPr bwMode="auto">
            <a:xfrm>
              <a:off x="4827" y="2592"/>
              <a:ext cx="239" cy="951"/>
            </a:xfrm>
            <a:custGeom>
              <a:avLst/>
              <a:gdLst>
                <a:gd name="T0" fmla="*/ 0 w 239"/>
                <a:gd name="T1" fmla="*/ 804 h 951"/>
                <a:gd name="T2" fmla="*/ 36 w 239"/>
                <a:gd name="T3" fmla="*/ 834 h 951"/>
                <a:gd name="T4" fmla="*/ 9 w 239"/>
                <a:gd name="T5" fmla="*/ 879 h 951"/>
                <a:gd name="T6" fmla="*/ 36 w 239"/>
                <a:gd name="T7" fmla="*/ 897 h 951"/>
                <a:gd name="T8" fmla="*/ 48 w 239"/>
                <a:gd name="T9" fmla="*/ 915 h 951"/>
                <a:gd name="T10" fmla="*/ 54 w 239"/>
                <a:gd name="T11" fmla="*/ 924 h 951"/>
                <a:gd name="T12" fmla="*/ 57 w 239"/>
                <a:gd name="T13" fmla="*/ 951 h 951"/>
                <a:gd name="T14" fmla="*/ 207 w 239"/>
                <a:gd name="T15" fmla="*/ 777 h 951"/>
                <a:gd name="T16" fmla="*/ 225 w 239"/>
                <a:gd name="T17" fmla="*/ 711 h 951"/>
                <a:gd name="T18" fmla="*/ 237 w 239"/>
                <a:gd name="T19" fmla="*/ 636 h 951"/>
                <a:gd name="T20" fmla="*/ 225 w 239"/>
                <a:gd name="T21" fmla="*/ 348 h 951"/>
                <a:gd name="T22" fmla="*/ 198 w 239"/>
                <a:gd name="T23" fmla="*/ 198 h 951"/>
                <a:gd name="T24" fmla="*/ 78 w 239"/>
                <a:gd name="T25" fmla="*/ 24 h 951"/>
                <a:gd name="T26" fmla="*/ 60 w 239"/>
                <a:gd name="T27" fmla="*/ 0 h 9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9" h="951">
                  <a:moveTo>
                    <a:pt x="0" y="804"/>
                  </a:moveTo>
                  <a:cubicBezTo>
                    <a:pt x="19" y="811"/>
                    <a:pt x="29" y="814"/>
                    <a:pt x="36" y="834"/>
                  </a:cubicBezTo>
                  <a:cubicBezTo>
                    <a:pt x="30" y="852"/>
                    <a:pt x="23" y="865"/>
                    <a:pt x="9" y="879"/>
                  </a:cubicBezTo>
                  <a:cubicBezTo>
                    <a:pt x="20" y="883"/>
                    <a:pt x="29" y="888"/>
                    <a:pt x="36" y="897"/>
                  </a:cubicBezTo>
                  <a:cubicBezTo>
                    <a:pt x="40" y="903"/>
                    <a:pt x="44" y="909"/>
                    <a:pt x="48" y="915"/>
                  </a:cubicBezTo>
                  <a:cubicBezTo>
                    <a:pt x="50" y="918"/>
                    <a:pt x="54" y="924"/>
                    <a:pt x="54" y="924"/>
                  </a:cubicBezTo>
                  <a:cubicBezTo>
                    <a:pt x="47" y="946"/>
                    <a:pt x="44" y="938"/>
                    <a:pt x="57" y="951"/>
                  </a:cubicBezTo>
                  <a:cubicBezTo>
                    <a:pt x="152" y="927"/>
                    <a:pt x="176" y="860"/>
                    <a:pt x="207" y="777"/>
                  </a:cubicBezTo>
                  <a:cubicBezTo>
                    <a:pt x="215" y="755"/>
                    <a:pt x="215" y="732"/>
                    <a:pt x="225" y="711"/>
                  </a:cubicBezTo>
                  <a:cubicBezTo>
                    <a:pt x="230" y="686"/>
                    <a:pt x="232" y="661"/>
                    <a:pt x="237" y="636"/>
                  </a:cubicBezTo>
                  <a:cubicBezTo>
                    <a:pt x="235" y="573"/>
                    <a:pt x="239" y="431"/>
                    <a:pt x="225" y="348"/>
                  </a:cubicBezTo>
                  <a:cubicBezTo>
                    <a:pt x="221" y="299"/>
                    <a:pt x="217" y="244"/>
                    <a:pt x="198" y="198"/>
                  </a:cubicBezTo>
                  <a:cubicBezTo>
                    <a:pt x="185" y="121"/>
                    <a:pt x="130" y="76"/>
                    <a:pt x="78" y="24"/>
                  </a:cubicBezTo>
                  <a:cubicBezTo>
                    <a:pt x="71" y="17"/>
                    <a:pt x="67" y="7"/>
                    <a:pt x="60" y="0"/>
                  </a:cubicBezTo>
                </a:path>
              </a:pathLst>
            </a:custGeom>
            <a:noFill/>
            <a:ln w="12700" cap="flat" cmpd="sng">
              <a:solidFill>
                <a:schemeClr val="tx1"/>
              </a:solidFill>
              <a:prstDash val="solid"/>
              <a:round/>
              <a:headEnd type="none" w="sm" len="sm"/>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mc:AlternateContent xmlns:mc="http://schemas.openxmlformats.org/markup-compatibility/2006" xmlns:p14="http://schemas.microsoft.com/office/powerpoint/2010/main">
        <mc:Choice Requires="p14">
          <p:contentPart p14:bwMode="auto" r:id="rId2">
            <p14:nvContentPartPr>
              <p14:cNvPr id="8" name="Ink 7">
                <a:extLst>
                  <a:ext uri="{FF2B5EF4-FFF2-40B4-BE49-F238E27FC236}">
                    <a16:creationId xmlns:a16="http://schemas.microsoft.com/office/drawing/2014/main" xmlns="" id="{D79015CB-F529-414F-8E26-3CFFA7A870EB}"/>
                  </a:ext>
                </a:extLst>
              </p14:cNvPr>
              <p14:cNvContentPartPr/>
              <p14:nvPr/>
            </p14:nvContentPartPr>
            <p14:xfrm>
              <a:off x="8078290" y="1900595"/>
              <a:ext cx="360" cy="360"/>
            </p14:xfrm>
          </p:contentPart>
        </mc:Choice>
        <mc:Fallback xmlns="">
          <p:pic>
            <p:nvPicPr>
              <p:cNvPr id="8" name="Ink 7">
                <a:extLst>
                  <a:ext uri="{FF2B5EF4-FFF2-40B4-BE49-F238E27FC236}">
                    <a16:creationId xmlns:a16="http://schemas.microsoft.com/office/drawing/2014/main" id="{D79015CB-F529-414F-8E26-3CFFA7A870EB}"/>
                  </a:ext>
                </a:extLst>
              </p:cNvPr>
              <p:cNvPicPr/>
              <p:nvPr/>
            </p:nvPicPr>
            <p:blipFill>
              <a:blip r:embed="rId11"/>
              <a:stretch>
                <a:fillRect/>
              </a:stretch>
            </p:blipFill>
            <p:spPr>
              <a:xfrm>
                <a:off x="8069290" y="18915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xmlns="" id="{984F815A-9070-4998-9447-E4825D66596C}"/>
                  </a:ext>
                </a:extLst>
              </p14:cNvPr>
              <p14:cNvContentPartPr/>
              <p14:nvPr/>
            </p14:nvContentPartPr>
            <p14:xfrm>
              <a:off x="7524970" y="1775315"/>
              <a:ext cx="9720" cy="5400"/>
            </p14:xfrm>
          </p:contentPart>
        </mc:Choice>
        <mc:Fallback xmlns="">
          <p:pic>
            <p:nvPicPr>
              <p:cNvPr id="9" name="Ink 8">
                <a:extLst>
                  <a:ext uri="{FF2B5EF4-FFF2-40B4-BE49-F238E27FC236}">
                    <a16:creationId xmlns:a16="http://schemas.microsoft.com/office/drawing/2014/main" id="{984F815A-9070-4998-9447-E4825D66596C}"/>
                  </a:ext>
                </a:extLst>
              </p:cNvPr>
              <p:cNvPicPr/>
              <p:nvPr/>
            </p:nvPicPr>
            <p:blipFill>
              <a:blip r:embed="rId13"/>
              <a:stretch>
                <a:fillRect/>
              </a:stretch>
            </p:blipFill>
            <p:spPr>
              <a:xfrm>
                <a:off x="7515970" y="1766315"/>
                <a:ext cx="2736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xmlns="" id="{7FD13DAF-8F71-4CE2-9957-438FBACC9159}"/>
                  </a:ext>
                </a:extLst>
              </p14:cNvPr>
              <p14:cNvContentPartPr/>
              <p14:nvPr/>
            </p14:nvContentPartPr>
            <p14:xfrm>
              <a:off x="7804330" y="1711955"/>
              <a:ext cx="209520" cy="30240"/>
            </p14:xfrm>
          </p:contentPart>
        </mc:Choice>
        <mc:Fallback xmlns="">
          <p:pic>
            <p:nvPicPr>
              <p:cNvPr id="10" name="Ink 9">
                <a:extLst>
                  <a:ext uri="{FF2B5EF4-FFF2-40B4-BE49-F238E27FC236}">
                    <a16:creationId xmlns:a16="http://schemas.microsoft.com/office/drawing/2014/main" id="{7FD13DAF-8F71-4CE2-9957-438FBACC9159}"/>
                  </a:ext>
                </a:extLst>
              </p:cNvPr>
              <p:cNvPicPr/>
              <p:nvPr/>
            </p:nvPicPr>
            <p:blipFill>
              <a:blip r:embed="rId15"/>
              <a:stretch>
                <a:fillRect/>
              </a:stretch>
            </p:blipFill>
            <p:spPr>
              <a:xfrm>
                <a:off x="7795330" y="1702955"/>
                <a:ext cx="227160" cy="47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Ink 12">
                <a:extLst>
                  <a:ext uri="{FF2B5EF4-FFF2-40B4-BE49-F238E27FC236}">
                    <a16:creationId xmlns:a16="http://schemas.microsoft.com/office/drawing/2014/main" xmlns="" id="{84FDC8F5-65BE-442A-90CD-EB8AC6C7F94E}"/>
                  </a:ext>
                </a:extLst>
              </p14:cNvPr>
              <p14:cNvContentPartPr/>
              <p14:nvPr/>
            </p14:nvContentPartPr>
            <p14:xfrm>
              <a:off x="8361970" y="2363555"/>
              <a:ext cx="360" cy="360"/>
            </p14:xfrm>
          </p:contentPart>
        </mc:Choice>
        <mc:Fallback xmlns="">
          <p:pic>
            <p:nvPicPr>
              <p:cNvPr id="13" name="Ink 12">
                <a:extLst>
                  <a:ext uri="{FF2B5EF4-FFF2-40B4-BE49-F238E27FC236}">
                    <a16:creationId xmlns:a16="http://schemas.microsoft.com/office/drawing/2014/main" id="{84FDC8F5-65BE-442A-90CD-EB8AC6C7F94E}"/>
                  </a:ext>
                </a:extLst>
              </p:cNvPr>
              <p:cNvPicPr/>
              <p:nvPr/>
            </p:nvPicPr>
            <p:blipFill>
              <a:blip r:embed="rId11"/>
              <a:stretch>
                <a:fillRect/>
              </a:stretch>
            </p:blipFill>
            <p:spPr>
              <a:xfrm>
                <a:off x="8353330" y="235455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xmlns="" id="{5D396F1E-F623-46DF-BE74-96A55297FE7E}"/>
                  </a:ext>
                </a:extLst>
              </p14:cNvPr>
              <p14:cNvContentPartPr/>
              <p14:nvPr/>
            </p14:nvContentPartPr>
            <p14:xfrm>
              <a:off x="7694890" y="2819675"/>
              <a:ext cx="5760" cy="17280"/>
            </p14:xfrm>
          </p:contentPart>
        </mc:Choice>
        <mc:Fallback xmlns="">
          <p:pic>
            <p:nvPicPr>
              <p:cNvPr id="14" name="Ink 13">
                <a:extLst>
                  <a:ext uri="{FF2B5EF4-FFF2-40B4-BE49-F238E27FC236}">
                    <a16:creationId xmlns:a16="http://schemas.microsoft.com/office/drawing/2014/main" id="{5D396F1E-F623-46DF-BE74-96A55297FE7E}"/>
                  </a:ext>
                </a:extLst>
              </p:cNvPr>
              <p:cNvPicPr/>
              <p:nvPr/>
            </p:nvPicPr>
            <p:blipFill>
              <a:blip r:embed="rId18"/>
              <a:stretch>
                <a:fillRect/>
              </a:stretch>
            </p:blipFill>
            <p:spPr>
              <a:xfrm>
                <a:off x="7686250" y="2810675"/>
                <a:ext cx="23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xmlns="" id="{5457E45B-E419-4FA8-85D4-92A6E93D1DC5}"/>
                  </a:ext>
                </a:extLst>
              </p14:cNvPr>
              <p14:cNvContentPartPr/>
              <p14:nvPr/>
            </p14:nvContentPartPr>
            <p14:xfrm>
              <a:off x="7723330" y="2722115"/>
              <a:ext cx="12240" cy="6480"/>
            </p14:xfrm>
          </p:contentPart>
        </mc:Choice>
        <mc:Fallback xmlns="">
          <p:pic>
            <p:nvPicPr>
              <p:cNvPr id="20" name="Ink 19">
                <a:extLst>
                  <a:ext uri="{FF2B5EF4-FFF2-40B4-BE49-F238E27FC236}">
                    <a16:creationId xmlns:a16="http://schemas.microsoft.com/office/drawing/2014/main" id="{5457E45B-E419-4FA8-85D4-92A6E93D1DC5}"/>
                  </a:ext>
                </a:extLst>
              </p:cNvPr>
              <p:cNvPicPr/>
              <p:nvPr/>
            </p:nvPicPr>
            <p:blipFill>
              <a:blip r:embed="rId32"/>
              <a:stretch>
                <a:fillRect/>
              </a:stretch>
            </p:blipFill>
            <p:spPr>
              <a:xfrm>
                <a:off x="7714690" y="2713475"/>
                <a:ext cx="29880" cy="24120"/>
              </a:xfrm>
              <a:prstGeom prst="rect">
                <a:avLst/>
              </a:prstGeom>
            </p:spPr>
          </p:pic>
        </mc:Fallback>
      </mc:AlternateContent>
      <p:grpSp>
        <p:nvGrpSpPr>
          <p:cNvPr id="24" name="Group 23">
            <a:extLst>
              <a:ext uri="{FF2B5EF4-FFF2-40B4-BE49-F238E27FC236}">
                <a16:creationId xmlns:a16="http://schemas.microsoft.com/office/drawing/2014/main" xmlns="" id="{ECE8F518-C893-4FD0-B0B4-C68FFCEA6120}"/>
              </a:ext>
            </a:extLst>
          </p:cNvPr>
          <p:cNvGrpSpPr/>
          <p:nvPr/>
        </p:nvGrpSpPr>
        <p:grpSpPr>
          <a:xfrm>
            <a:off x="7507330" y="3938915"/>
            <a:ext cx="32760" cy="72720"/>
            <a:chOff x="7507330" y="3938915"/>
            <a:chExt cx="32760" cy="72720"/>
          </a:xfrm>
        </p:grpSpPr>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xmlns="" id="{4C21B45D-B255-4FE0-AFDC-AEDBEE51A1CA}"/>
                    </a:ext>
                  </a:extLst>
                </p14:cNvPr>
                <p14:cNvContentPartPr/>
                <p14:nvPr/>
              </p14:nvContentPartPr>
              <p14:xfrm>
                <a:off x="7507330" y="3938915"/>
                <a:ext cx="6840" cy="44640"/>
              </p14:xfrm>
            </p:contentPart>
          </mc:Choice>
          <mc:Fallback xmlns="">
            <p:pic>
              <p:nvPicPr>
                <p:cNvPr id="22" name="Ink 21">
                  <a:extLst>
                    <a:ext uri="{FF2B5EF4-FFF2-40B4-BE49-F238E27FC236}">
                      <a16:creationId xmlns:a16="http://schemas.microsoft.com/office/drawing/2014/main" id="{4C21B45D-B255-4FE0-AFDC-AEDBEE51A1CA}"/>
                    </a:ext>
                  </a:extLst>
                </p:cNvPr>
                <p:cNvPicPr/>
                <p:nvPr/>
              </p:nvPicPr>
              <p:blipFill>
                <a:blip r:embed="rId36"/>
                <a:stretch>
                  <a:fillRect/>
                </a:stretch>
              </p:blipFill>
              <p:spPr>
                <a:xfrm>
                  <a:off x="7498690" y="3930275"/>
                  <a:ext cx="244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xmlns="" id="{0CA26EB8-C3C9-4F7D-8E11-C25344B5DB42}"/>
                    </a:ext>
                  </a:extLst>
                </p14:cNvPr>
                <p14:cNvContentPartPr/>
                <p14:nvPr/>
              </p14:nvContentPartPr>
              <p14:xfrm>
                <a:off x="7534330" y="4009835"/>
                <a:ext cx="5760" cy="1800"/>
              </p14:xfrm>
            </p:contentPart>
          </mc:Choice>
          <mc:Fallback xmlns="">
            <p:pic>
              <p:nvPicPr>
                <p:cNvPr id="23" name="Ink 22">
                  <a:extLst>
                    <a:ext uri="{FF2B5EF4-FFF2-40B4-BE49-F238E27FC236}">
                      <a16:creationId xmlns:a16="http://schemas.microsoft.com/office/drawing/2014/main" id="{0CA26EB8-C3C9-4F7D-8E11-C25344B5DB42}"/>
                    </a:ext>
                  </a:extLst>
                </p:cNvPr>
                <p:cNvPicPr/>
                <p:nvPr/>
              </p:nvPicPr>
              <p:blipFill>
                <a:blip r:embed="rId38"/>
                <a:stretch>
                  <a:fillRect/>
                </a:stretch>
              </p:blipFill>
              <p:spPr>
                <a:xfrm>
                  <a:off x="7525690" y="4001195"/>
                  <a:ext cx="23400" cy="19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xmlns="" id="{20A41C11-53AB-49EF-AAE5-E5B387C4951F}"/>
                  </a:ext>
                </a:extLst>
              </p14:cNvPr>
              <p14:cNvContentPartPr/>
              <p14:nvPr/>
            </p14:nvContentPartPr>
            <p14:xfrm>
              <a:off x="7492570" y="4152755"/>
              <a:ext cx="5760" cy="360"/>
            </p14:xfrm>
          </p:contentPart>
        </mc:Choice>
        <mc:Fallback xmlns="">
          <p:pic>
            <p:nvPicPr>
              <p:cNvPr id="25" name="Ink 24">
                <a:extLst>
                  <a:ext uri="{FF2B5EF4-FFF2-40B4-BE49-F238E27FC236}">
                    <a16:creationId xmlns:a16="http://schemas.microsoft.com/office/drawing/2014/main" id="{20A41C11-53AB-49EF-AAE5-E5B387C4951F}"/>
                  </a:ext>
                </a:extLst>
              </p:cNvPr>
              <p:cNvPicPr/>
              <p:nvPr/>
            </p:nvPicPr>
            <p:blipFill>
              <a:blip r:embed="rId40"/>
              <a:stretch>
                <a:fillRect/>
              </a:stretch>
            </p:blipFill>
            <p:spPr>
              <a:xfrm>
                <a:off x="7483570" y="4143755"/>
                <a:ext cx="234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xmlns="" id="{BB2661E4-E968-4FF7-BCEA-87EEEB5B83E3}"/>
                  </a:ext>
                </a:extLst>
              </p14:cNvPr>
              <p14:cNvContentPartPr/>
              <p14:nvPr/>
            </p14:nvContentPartPr>
            <p14:xfrm>
              <a:off x="7450450" y="4258235"/>
              <a:ext cx="360" cy="360"/>
            </p14:xfrm>
          </p:contentPart>
        </mc:Choice>
        <mc:Fallback xmlns="">
          <p:pic>
            <p:nvPicPr>
              <p:cNvPr id="26" name="Ink 25">
                <a:extLst>
                  <a:ext uri="{FF2B5EF4-FFF2-40B4-BE49-F238E27FC236}">
                    <a16:creationId xmlns:a16="http://schemas.microsoft.com/office/drawing/2014/main" id="{BB2661E4-E968-4FF7-BCEA-87EEEB5B83E3}"/>
                  </a:ext>
                </a:extLst>
              </p:cNvPr>
              <p:cNvPicPr/>
              <p:nvPr/>
            </p:nvPicPr>
            <p:blipFill>
              <a:blip r:embed="rId11"/>
              <a:stretch>
                <a:fillRect/>
              </a:stretch>
            </p:blipFill>
            <p:spPr>
              <a:xfrm>
                <a:off x="7441810" y="424959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7" name="Ink 26">
                <a:extLst>
                  <a:ext uri="{FF2B5EF4-FFF2-40B4-BE49-F238E27FC236}">
                    <a16:creationId xmlns:a16="http://schemas.microsoft.com/office/drawing/2014/main" xmlns="" id="{D9989260-4677-417E-975B-1D0CD8D2332D}"/>
                  </a:ext>
                </a:extLst>
              </p14:cNvPr>
              <p14:cNvContentPartPr/>
              <p14:nvPr/>
            </p14:nvContentPartPr>
            <p14:xfrm>
              <a:off x="7434610" y="4348595"/>
              <a:ext cx="18000" cy="264240"/>
            </p14:xfrm>
          </p:contentPart>
        </mc:Choice>
        <mc:Fallback xmlns="">
          <p:pic>
            <p:nvPicPr>
              <p:cNvPr id="27" name="Ink 26">
                <a:extLst>
                  <a:ext uri="{FF2B5EF4-FFF2-40B4-BE49-F238E27FC236}">
                    <a16:creationId xmlns:a16="http://schemas.microsoft.com/office/drawing/2014/main" id="{D9989260-4677-417E-975B-1D0CD8D2332D}"/>
                  </a:ext>
                </a:extLst>
              </p:cNvPr>
              <p:cNvPicPr/>
              <p:nvPr/>
            </p:nvPicPr>
            <p:blipFill>
              <a:blip r:embed="rId43"/>
              <a:stretch>
                <a:fillRect/>
              </a:stretch>
            </p:blipFill>
            <p:spPr>
              <a:xfrm>
                <a:off x="7425610" y="4339955"/>
                <a:ext cx="3564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5" name="Ink 34">
                <a:extLst>
                  <a:ext uri="{FF2B5EF4-FFF2-40B4-BE49-F238E27FC236}">
                    <a16:creationId xmlns:a16="http://schemas.microsoft.com/office/drawing/2014/main" xmlns="" id="{5E67A903-4441-4B20-835C-0533C368BDD6}"/>
                  </a:ext>
                </a:extLst>
              </p14:cNvPr>
              <p14:cNvContentPartPr/>
              <p14:nvPr/>
            </p14:nvContentPartPr>
            <p14:xfrm>
              <a:off x="7643770" y="4909115"/>
              <a:ext cx="360" cy="360"/>
            </p14:xfrm>
          </p:contentPart>
        </mc:Choice>
        <mc:Fallback xmlns="">
          <p:pic>
            <p:nvPicPr>
              <p:cNvPr id="35" name="Ink 34">
                <a:extLst>
                  <a:ext uri="{FF2B5EF4-FFF2-40B4-BE49-F238E27FC236}">
                    <a16:creationId xmlns:a16="http://schemas.microsoft.com/office/drawing/2014/main" id="{5E67A903-4441-4B20-835C-0533C368BDD6}"/>
                  </a:ext>
                </a:extLst>
              </p:cNvPr>
              <p:cNvPicPr/>
              <p:nvPr/>
            </p:nvPicPr>
            <p:blipFill>
              <a:blip r:embed="rId11"/>
              <a:stretch>
                <a:fillRect/>
              </a:stretch>
            </p:blipFill>
            <p:spPr>
              <a:xfrm>
                <a:off x="7634770" y="4900115"/>
                <a:ext cx="18000" cy="18000"/>
              </a:xfrm>
              <a:prstGeom prst="rect">
                <a:avLst/>
              </a:prstGeom>
            </p:spPr>
          </p:pic>
        </mc:Fallback>
      </mc:AlternateContent>
      <p:grpSp>
        <p:nvGrpSpPr>
          <p:cNvPr id="42" name="Group 41">
            <a:extLst>
              <a:ext uri="{FF2B5EF4-FFF2-40B4-BE49-F238E27FC236}">
                <a16:creationId xmlns:a16="http://schemas.microsoft.com/office/drawing/2014/main" xmlns="" id="{D6CA9C2E-FE77-4351-8FF2-860ED6819C5A}"/>
              </a:ext>
            </a:extLst>
          </p:cNvPr>
          <p:cNvGrpSpPr/>
          <p:nvPr/>
        </p:nvGrpSpPr>
        <p:grpSpPr>
          <a:xfrm>
            <a:off x="7500490" y="4977155"/>
            <a:ext cx="118080" cy="651240"/>
            <a:chOff x="7500490" y="4977155"/>
            <a:chExt cx="118080" cy="651240"/>
          </a:xfrm>
        </p:grpSpPr>
        <mc:AlternateContent xmlns:mc="http://schemas.openxmlformats.org/markup-compatibility/2006" xmlns:p14="http://schemas.microsoft.com/office/powerpoint/2010/main">
          <mc:Choice Requires="p14">
            <p:contentPart p14:bwMode="auto" r:id="rId45">
              <p14:nvContentPartPr>
                <p14:cNvPr id="36" name="Ink 35">
                  <a:extLst>
                    <a:ext uri="{FF2B5EF4-FFF2-40B4-BE49-F238E27FC236}">
                      <a16:creationId xmlns:a16="http://schemas.microsoft.com/office/drawing/2014/main" xmlns="" id="{A2C89B57-42F9-4837-8EBA-29B8A0114966}"/>
                    </a:ext>
                  </a:extLst>
                </p14:cNvPr>
                <p14:cNvContentPartPr/>
                <p14:nvPr/>
              </p14:nvContentPartPr>
              <p14:xfrm>
                <a:off x="7605610" y="5115395"/>
                <a:ext cx="3240" cy="1440"/>
              </p14:xfrm>
            </p:contentPart>
          </mc:Choice>
          <mc:Fallback xmlns="">
            <p:pic>
              <p:nvPicPr>
                <p:cNvPr id="36" name="Ink 35">
                  <a:extLst>
                    <a:ext uri="{FF2B5EF4-FFF2-40B4-BE49-F238E27FC236}">
                      <a16:creationId xmlns:a16="http://schemas.microsoft.com/office/drawing/2014/main" id="{A2C89B57-42F9-4837-8EBA-29B8A0114966}"/>
                    </a:ext>
                  </a:extLst>
                </p:cNvPr>
                <p:cNvPicPr/>
                <p:nvPr/>
              </p:nvPicPr>
              <p:blipFill>
                <a:blip r:embed="rId58"/>
                <a:stretch>
                  <a:fillRect/>
                </a:stretch>
              </p:blipFill>
              <p:spPr>
                <a:xfrm>
                  <a:off x="7596970" y="5106755"/>
                  <a:ext cx="208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37" name="Ink 36">
                  <a:extLst>
                    <a:ext uri="{FF2B5EF4-FFF2-40B4-BE49-F238E27FC236}">
                      <a16:creationId xmlns:a16="http://schemas.microsoft.com/office/drawing/2014/main" xmlns="" id="{E61D1AAE-BD56-4BE4-8571-687D74AE8C09}"/>
                    </a:ext>
                  </a:extLst>
                </p14:cNvPr>
                <p14:cNvContentPartPr/>
                <p14:nvPr/>
              </p14:nvContentPartPr>
              <p14:xfrm>
                <a:off x="7572130" y="5368475"/>
                <a:ext cx="46440" cy="259920"/>
              </p14:xfrm>
            </p:contentPart>
          </mc:Choice>
          <mc:Fallback xmlns="">
            <p:pic>
              <p:nvPicPr>
                <p:cNvPr id="37" name="Ink 36">
                  <a:extLst>
                    <a:ext uri="{FF2B5EF4-FFF2-40B4-BE49-F238E27FC236}">
                      <a16:creationId xmlns:a16="http://schemas.microsoft.com/office/drawing/2014/main" id="{E61D1AAE-BD56-4BE4-8571-687D74AE8C09}"/>
                    </a:ext>
                  </a:extLst>
                </p:cNvPr>
                <p:cNvPicPr/>
                <p:nvPr/>
              </p:nvPicPr>
              <p:blipFill>
                <a:blip r:embed="rId60"/>
                <a:stretch>
                  <a:fillRect/>
                </a:stretch>
              </p:blipFill>
              <p:spPr>
                <a:xfrm>
                  <a:off x="7563490" y="5359835"/>
                  <a:ext cx="64080" cy="2775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39" name="Ink 38">
                  <a:extLst>
                    <a:ext uri="{FF2B5EF4-FFF2-40B4-BE49-F238E27FC236}">
                      <a16:creationId xmlns:a16="http://schemas.microsoft.com/office/drawing/2014/main" xmlns="" id="{FB95C1E3-42F1-4D2C-9FB7-B95DA6C87DFA}"/>
                    </a:ext>
                  </a:extLst>
                </p14:cNvPr>
                <p14:cNvContentPartPr/>
                <p14:nvPr/>
              </p14:nvContentPartPr>
              <p14:xfrm>
                <a:off x="7500490" y="4977155"/>
                <a:ext cx="72360" cy="569160"/>
              </p14:xfrm>
            </p:contentPart>
          </mc:Choice>
          <mc:Fallback xmlns="">
            <p:pic>
              <p:nvPicPr>
                <p:cNvPr id="39" name="Ink 38">
                  <a:extLst>
                    <a:ext uri="{FF2B5EF4-FFF2-40B4-BE49-F238E27FC236}">
                      <a16:creationId xmlns:a16="http://schemas.microsoft.com/office/drawing/2014/main" id="{FB95C1E3-42F1-4D2C-9FB7-B95DA6C87DFA}"/>
                    </a:ext>
                  </a:extLst>
                </p:cNvPr>
                <p:cNvPicPr/>
                <p:nvPr/>
              </p:nvPicPr>
              <p:blipFill>
                <a:blip r:embed="rId62"/>
                <a:stretch>
                  <a:fillRect/>
                </a:stretch>
              </p:blipFill>
              <p:spPr>
                <a:xfrm>
                  <a:off x="7491490" y="4968515"/>
                  <a:ext cx="90000" cy="586800"/>
                </a:xfrm>
                <a:prstGeom prst="rect">
                  <a:avLst/>
                </a:prstGeom>
              </p:spPr>
            </p:pic>
          </mc:Fallback>
        </mc:AlternateContent>
      </p:grpSp>
      <p:grpSp>
        <p:nvGrpSpPr>
          <p:cNvPr id="41" name="Group 40">
            <a:extLst>
              <a:ext uri="{FF2B5EF4-FFF2-40B4-BE49-F238E27FC236}">
                <a16:creationId xmlns:a16="http://schemas.microsoft.com/office/drawing/2014/main" xmlns="" id="{670FACA4-3B99-41CE-B57A-01DD92B2F44E}"/>
              </a:ext>
            </a:extLst>
          </p:cNvPr>
          <p:cNvGrpSpPr/>
          <p:nvPr/>
        </p:nvGrpSpPr>
        <p:grpSpPr>
          <a:xfrm>
            <a:off x="7593730" y="5712635"/>
            <a:ext cx="48600" cy="43920"/>
            <a:chOff x="7593730" y="5712635"/>
            <a:chExt cx="48600" cy="43920"/>
          </a:xfrm>
        </p:grpSpPr>
        <mc:AlternateContent xmlns:mc="http://schemas.openxmlformats.org/markup-compatibility/2006" xmlns:p14="http://schemas.microsoft.com/office/powerpoint/2010/main">
          <mc:Choice Requires="p14">
            <p:contentPart p14:bwMode="auto" r:id="rId63">
              <p14:nvContentPartPr>
                <p14:cNvPr id="38" name="Ink 37">
                  <a:extLst>
                    <a:ext uri="{FF2B5EF4-FFF2-40B4-BE49-F238E27FC236}">
                      <a16:creationId xmlns:a16="http://schemas.microsoft.com/office/drawing/2014/main" xmlns="" id="{60584F76-163E-4432-B6AF-376985C66B0A}"/>
                    </a:ext>
                  </a:extLst>
                </p14:cNvPr>
                <p14:cNvContentPartPr/>
                <p14:nvPr/>
              </p14:nvContentPartPr>
              <p14:xfrm>
                <a:off x="7593730" y="5737115"/>
                <a:ext cx="4680" cy="19440"/>
              </p14:xfrm>
            </p:contentPart>
          </mc:Choice>
          <mc:Fallback xmlns="">
            <p:pic>
              <p:nvPicPr>
                <p:cNvPr id="38" name="Ink 37">
                  <a:extLst>
                    <a:ext uri="{FF2B5EF4-FFF2-40B4-BE49-F238E27FC236}">
                      <a16:creationId xmlns:a16="http://schemas.microsoft.com/office/drawing/2014/main" id="{60584F76-163E-4432-B6AF-376985C66B0A}"/>
                    </a:ext>
                  </a:extLst>
                </p:cNvPr>
                <p:cNvPicPr/>
                <p:nvPr/>
              </p:nvPicPr>
              <p:blipFill>
                <a:blip r:embed="rId64"/>
                <a:stretch>
                  <a:fillRect/>
                </a:stretch>
              </p:blipFill>
              <p:spPr>
                <a:xfrm>
                  <a:off x="7585090" y="5728475"/>
                  <a:ext cx="2232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0" name="Ink 39">
                  <a:extLst>
                    <a:ext uri="{FF2B5EF4-FFF2-40B4-BE49-F238E27FC236}">
                      <a16:creationId xmlns:a16="http://schemas.microsoft.com/office/drawing/2014/main" xmlns="" id="{DBDED319-1BA7-4C90-B66D-F439F0A3C2ED}"/>
                    </a:ext>
                  </a:extLst>
                </p14:cNvPr>
                <p14:cNvContentPartPr/>
                <p14:nvPr/>
              </p14:nvContentPartPr>
              <p14:xfrm>
                <a:off x="7638010" y="5712635"/>
                <a:ext cx="4320" cy="9000"/>
              </p14:xfrm>
            </p:contentPart>
          </mc:Choice>
          <mc:Fallback xmlns="">
            <p:pic>
              <p:nvPicPr>
                <p:cNvPr id="40" name="Ink 39">
                  <a:extLst>
                    <a:ext uri="{FF2B5EF4-FFF2-40B4-BE49-F238E27FC236}">
                      <a16:creationId xmlns:a16="http://schemas.microsoft.com/office/drawing/2014/main" id="{DBDED319-1BA7-4C90-B66D-F439F0A3C2ED}"/>
                    </a:ext>
                  </a:extLst>
                </p:cNvPr>
                <p:cNvPicPr/>
                <p:nvPr/>
              </p:nvPicPr>
              <p:blipFill>
                <a:blip r:embed="rId66"/>
                <a:stretch>
                  <a:fillRect/>
                </a:stretch>
              </p:blipFill>
              <p:spPr>
                <a:xfrm>
                  <a:off x="7629370" y="5703995"/>
                  <a:ext cx="21960" cy="26640"/>
                </a:xfrm>
                <a:prstGeom prst="rect">
                  <a:avLst/>
                </a:prstGeom>
              </p:spPr>
            </p:pic>
          </mc:Fallback>
        </mc:AlternateContent>
      </p:grpSp>
      <p:sp>
        <p:nvSpPr>
          <p:cNvPr id="2" name="Date Placeholder 1">
            <a:extLst>
              <a:ext uri="{FF2B5EF4-FFF2-40B4-BE49-F238E27FC236}">
                <a16:creationId xmlns:a16="http://schemas.microsoft.com/office/drawing/2014/main" xmlns="" id="{6E9736F4-C6AC-4A05-8E3B-054231CC9580}"/>
              </a:ext>
            </a:extLst>
          </p:cNvPr>
          <p:cNvSpPr>
            <a:spLocks noGrp="1"/>
          </p:cNvSpPr>
          <p:nvPr>
            <p:ph type="dt" sz="half" idx="10"/>
          </p:nvPr>
        </p:nvSpPr>
        <p:spPr/>
        <p:txBody>
          <a:bodyPr/>
          <a:lstStyle/>
          <a:p>
            <a:fld id="{E014FAB7-19EB-464A-B3AA-D3C6F3CE28D1}" type="datetime1">
              <a:rPr lang="en-US" smtClean="0"/>
              <a:t>4/22/2024</a:t>
            </a:fld>
            <a:endParaRPr lang="en-US"/>
          </a:p>
        </p:txBody>
      </p:sp>
      <p:sp>
        <p:nvSpPr>
          <p:cNvPr id="3" name="Slide Number Placeholder 2">
            <a:extLst>
              <a:ext uri="{FF2B5EF4-FFF2-40B4-BE49-F238E27FC236}">
                <a16:creationId xmlns:a16="http://schemas.microsoft.com/office/drawing/2014/main" xmlns="" id="{3108E5D4-2756-4019-8782-799D845C59EB}"/>
              </a:ext>
            </a:extLst>
          </p:cNvPr>
          <p:cNvSpPr>
            <a:spLocks noGrp="1"/>
          </p:cNvSpPr>
          <p:nvPr>
            <p:ph type="sldNum" sz="quarter" idx="12"/>
          </p:nvPr>
        </p:nvSpPr>
        <p:spPr/>
        <p:txBody>
          <a:bodyPr/>
          <a:lstStyle/>
          <a:p>
            <a:fld id="{DDA605CB-DC2A-4F14-885C-3A85CE4B6CAB}" type="slidenum">
              <a:rPr lang="en-US" smtClean="0"/>
              <a:pPr/>
              <a:t>16</a:t>
            </a:fld>
            <a:endParaRPr lang="en-US"/>
          </a:p>
        </p:txBody>
      </p:sp>
    </p:spTree>
    <p:extLst>
      <p:ext uri="{BB962C8B-B14F-4D97-AF65-F5344CB8AC3E}">
        <p14:creationId xmlns:p14="http://schemas.microsoft.com/office/powerpoint/2010/main" val="2629137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3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3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274638"/>
            <a:ext cx="8229600" cy="563562"/>
          </a:xfrm>
        </p:spPr>
        <p:txBody>
          <a:bodyPr>
            <a:normAutofit fontScale="90000"/>
          </a:bodyPr>
          <a:lstStyle/>
          <a:p>
            <a:r>
              <a:rPr lang="en-US" dirty="0"/>
              <a:t>Collision Resolution by Chaining</a:t>
            </a:r>
          </a:p>
        </p:txBody>
      </p:sp>
      <p:sp>
        <p:nvSpPr>
          <p:cNvPr id="43011"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2"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3"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4"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5"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6"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7"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8"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19"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0"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1"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3022"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3023" name="Text Box 15"/>
          <p:cNvSpPr txBox="1">
            <a:spLocks noChangeArrowheads="1"/>
          </p:cNvSpPr>
          <p:nvPr/>
        </p:nvSpPr>
        <p:spPr bwMode="auto">
          <a:xfrm>
            <a:off x="5867400" y="2362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1</a:t>
            </a:r>
            <a:r>
              <a:rPr lang="en-US" sz="2000" u="none"/>
              <a:t>)=</a:t>
            </a:r>
            <a:r>
              <a:rPr lang="en-US" sz="2000" i="1" u="none"/>
              <a:t>h</a:t>
            </a:r>
            <a:r>
              <a:rPr lang="en-US" sz="2000" u="none"/>
              <a:t>(</a:t>
            </a:r>
            <a:r>
              <a:rPr lang="en-US" sz="2000" i="1" u="none"/>
              <a:t>k</a:t>
            </a:r>
            <a:r>
              <a:rPr lang="en-US" sz="2000" u="none" baseline="-25000"/>
              <a:t>4</a:t>
            </a:r>
            <a:r>
              <a:rPr lang="en-US" sz="2000" u="none"/>
              <a:t>)</a:t>
            </a:r>
          </a:p>
        </p:txBody>
      </p:sp>
      <p:sp>
        <p:nvSpPr>
          <p:cNvPr id="43025" name="Text Box 17"/>
          <p:cNvSpPr txBox="1">
            <a:spLocks noChangeArrowheads="1"/>
          </p:cNvSpPr>
          <p:nvPr/>
        </p:nvSpPr>
        <p:spPr bwMode="auto">
          <a:xfrm>
            <a:off x="5867400" y="3733800"/>
            <a:ext cx="19415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2</a:t>
            </a:r>
            <a:r>
              <a:rPr lang="en-US" sz="2000" u="none"/>
              <a:t>)=</a:t>
            </a:r>
            <a:r>
              <a:rPr lang="en-US" sz="2000" i="1" u="none"/>
              <a:t>h</a:t>
            </a:r>
            <a:r>
              <a:rPr lang="en-US" sz="2000" u="none"/>
              <a:t>(</a:t>
            </a:r>
            <a:r>
              <a:rPr lang="en-US" sz="2000" i="1" u="none"/>
              <a:t>k</a:t>
            </a:r>
            <a:r>
              <a:rPr lang="en-US" sz="2000" u="none" baseline="-25000"/>
              <a:t>5</a:t>
            </a:r>
            <a:r>
              <a:rPr lang="en-US" sz="2000" u="none"/>
              <a:t>)=</a:t>
            </a:r>
            <a:r>
              <a:rPr lang="en-US" sz="2000" i="1" u="none"/>
              <a:t>h</a:t>
            </a:r>
            <a:r>
              <a:rPr lang="en-US" sz="2000" u="none"/>
              <a:t>(</a:t>
            </a:r>
            <a:r>
              <a:rPr lang="en-US" sz="2000" i="1" u="none"/>
              <a:t>k</a:t>
            </a:r>
            <a:r>
              <a:rPr lang="en-US" sz="2000" u="none" baseline="-25000"/>
              <a:t>6</a:t>
            </a:r>
            <a:r>
              <a:rPr lang="en-US" sz="2000" u="none"/>
              <a:t>)</a:t>
            </a:r>
          </a:p>
        </p:txBody>
      </p:sp>
      <p:sp>
        <p:nvSpPr>
          <p:cNvPr id="43026" name="Text Box 18"/>
          <p:cNvSpPr txBox="1">
            <a:spLocks noChangeArrowheads="1"/>
          </p:cNvSpPr>
          <p:nvPr/>
        </p:nvSpPr>
        <p:spPr bwMode="auto">
          <a:xfrm>
            <a:off x="5867400" y="4648200"/>
            <a:ext cx="13081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3</a:t>
            </a:r>
            <a:r>
              <a:rPr lang="en-US" sz="2000" u="none"/>
              <a:t>)=</a:t>
            </a:r>
            <a:r>
              <a:rPr lang="en-US" sz="2000" i="1" u="none"/>
              <a:t>h</a:t>
            </a:r>
            <a:r>
              <a:rPr lang="en-US" sz="2000" u="none"/>
              <a:t>(</a:t>
            </a:r>
            <a:r>
              <a:rPr lang="en-US" sz="2000" i="1" u="none"/>
              <a:t>k</a:t>
            </a:r>
            <a:r>
              <a:rPr lang="en-US" sz="2000" u="none" baseline="-25000"/>
              <a:t>7</a:t>
            </a:r>
            <a:r>
              <a:rPr lang="en-US" sz="2000" u="none"/>
              <a:t>)</a:t>
            </a:r>
          </a:p>
        </p:txBody>
      </p:sp>
      <p:sp>
        <p:nvSpPr>
          <p:cNvPr id="43027" name="Rectangle 19"/>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29" name="Rectangle 21"/>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0" name="Rectangle 22"/>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1" name="Oval 23"/>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3032" name="Oval 24"/>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3033" name="Text Box 25"/>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3034" name="Text Box 26"/>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3035" name="Oval 27"/>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6" name="Oval 28"/>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7" name="Oval 29"/>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8" name="Oval 30"/>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39" name="Oval 31"/>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40" name="Text Box 32"/>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3041" name="Text Box 33"/>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3042" name="Text Box 34"/>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3043" name="Text Box 35"/>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3044" name="Text Box 36"/>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3053" name="Oval 4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4" name="Oval 4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5" name="Oval 4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56" name="Text Box 4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3057" name="Text Box 4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3058" name="Text Box 5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3059" name="Line 5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0" name="Line 5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1" name="Line 5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2" name="Line 5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4" name="Line 56"/>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5" name="Rectangle 57"/>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6" name="Line 58"/>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7" name="Line 59"/>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8" name="Line 60"/>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069" name="Text Box 61"/>
          <p:cNvSpPr txBox="1">
            <a:spLocks noChangeArrowheads="1"/>
          </p:cNvSpPr>
          <p:nvPr/>
        </p:nvSpPr>
        <p:spPr bwMode="auto">
          <a:xfrm>
            <a:off x="5867400" y="5105400"/>
            <a:ext cx="6746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h</a:t>
            </a:r>
            <a:r>
              <a:rPr lang="en-US" sz="2000" u="none"/>
              <a:t>(</a:t>
            </a:r>
            <a:r>
              <a:rPr lang="en-US" sz="2000" i="1" u="none"/>
              <a:t>k</a:t>
            </a:r>
            <a:r>
              <a:rPr lang="en-US" sz="2000" u="none" baseline="-25000"/>
              <a:t>8</a:t>
            </a:r>
            <a:r>
              <a:rPr lang="en-US" sz="2000" u="none"/>
              <a:t>)</a:t>
            </a:r>
          </a:p>
        </p:txBody>
      </p:sp>
      <p:sp>
        <p:nvSpPr>
          <p:cNvPr id="43070" name="Text Box 62"/>
          <p:cNvSpPr txBox="1">
            <a:spLocks noChangeArrowheads="1"/>
          </p:cNvSpPr>
          <p:nvPr/>
        </p:nvSpPr>
        <p:spPr bwMode="auto">
          <a:xfrm>
            <a:off x="4343400" y="2514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1" name="Text Box 63"/>
          <p:cNvSpPr txBox="1">
            <a:spLocks noChangeArrowheads="1"/>
          </p:cNvSpPr>
          <p:nvPr/>
        </p:nvSpPr>
        <p:spPr bwMode="auto">
          <a:xfrm>
            <a:off x="4343400" y="36576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43072" name="Text Box 64"/>
          <p:cNvSpPr txBox="1">
            <a:spLocks noChangeArrowheads="1"/>
          </p:cNvSpPr>
          <p:nvPr/>
        </p:nvSpPr>
        <p:spPr bwMode="auto">
          <a:xfrm>
            <a:off x="4267200" y="4495800"/>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u="none">
                <a:solidFill>
                  <a:srgbClr val="FF3300"/>
                </a:solidFill>
              </a:rPr>
              <a:t>X</a:t>
            </a:r>
          </a:p>
        </p:txBody>
      </p:sp>
      <p:sp>
        <p:nvSpPr>
          <p:cNvPr id="2" name="Date Placeholder 1">
            <a:extLst>
              <a:ext uri="{FF2B5EF4-FFF2-40B4-BE49-F238E27FC236}">
                <a16:creationId xmlns:a16="http://schemas.microsoft.com/office/drawing/2014/main" xmlns="" id="{464B01BB-38C6-4068-9973-7462C852174A}"/>
              </a:ext>
            </a:extLst>
          </p:cNvPr>
          <p:cNvSpPr>
            <a:spLocks noGrp="1"/>
          </p:cNvSpPr>
          <p:nvPr>
            <p:ph type="dt" sz="half" idx="10"/>
          </p:nvPr>
        </p:nvSpPr>
        <p:spPr/>
        <p:txBody>
          <a:bodyPr/>
          <a:lstStyle/>
          <a:p>
            <a:fld id="{5988E45C-370F-427F-8CB4-2B7C5C8BD23F}" type="datetime1">
              <a:rPr lang="en-US" smtClean="0"/>
              <a:t>4/22/2024</a:t>
            </a:fld>
            <a:endParaRPr lang="en-US"/>
          </a:p>
        </p:txBody>
      </p:sp>
      <p:sp>
        <p:nvSpPr>
          <p:cNvPr id="3" name="Slide Number Placeholder 2">
            <a:extLst>
              <a:ext uri="{FF2B5EF4-FFF2-40B4-BE49-F238E27FC236}">
                <a16:creationId xmlns:a16="http://schemas.microsoft.com/office/drawing/2014/main" xmlns="" id="{5C68D06B-6385-401E-91C6-F57AE37CB082}"/>
              </a:ext>
            </a:extLst>
          </p:cNvPr>
          <p:cNvSpPr>
            <a:spLocks noGrp="1"/>
          </p:cNvSpPr>
          <p:nvPr>
            <p:ph type="sldNum" sz="quarter" idx="12"/>
          </p:nvPr>
        </p:nvSpPr>
        <p:spPr/>
        <p:txBody>
          <a:bodyPr/>
          <a:lstStyle/>
          <a:p>
            <a:fld id="{DDA605CB-DC2A-4F14-885C-3A85CE4B6CAB}" type="slidenum">
              <a:rPr lang="en-US" smtClean="0"/>
              <a:pPr/>
              <a:t>17</a:t>
            </a:fld>
            <a:endParaRPr lang="en-US"/>
          </a:p>
        </p:txBody>
      </p:sp>
    </p:spTree>
    <p:extLst>
      <p:ext uri="{BB962C8B-B14F-4D97-AF65-F5344CB8AC3E}">
        <p14:creationId xmlns:p14="http://schemas.microsoft.com/office/powerpoint/2010/main" val="167687464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62" name="Rectangle 82"/>
          <p:cNvSpPr>
            <a:spLocks noChangeArrowheads="1"/>
          </p:cNvSpPr>
          <p:nvPr/>
        </p:nvSpPr>
        <p:spPr bwMode="auto">
          <a:xfrm>
            <a:off x="71628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2</a:t>
            </a:r>
          </a:p>
        </p:txBody>
      </p:sp>
      <p:sp>
        <p:nvSpPr>
          <p:cNvPr id="46082" name="Rectangle 2"/>
          <p:cNvSpPr>
            <a:spLocks noGrp="1" noChangeArrowheads="1"/>
          </p:cNvSpPr>
          <p:nvPr>
            <p:ph type="title"/>
          </p:nvPr>
        </p:nvSpPr>
        <p:spPr>
          <a:xfrm>
            <a:off x="457200" y="204789"/>
            <a:ext cx="8229600" cy="563562"/>
          </a:xfrm>
        </p:spPr>
        <p:txBody>
          <a:bodyPr>
            <a:noAutofit/>
          </a:bodyPr>
          <a:lstStyle/>
          <a:p>
            <a:r>
              <a:rPr lang="en-US" sz="3600" dirty="0"/>
              <a:t>Collision Resolution by Chaining</a:t>
            </a:r>
          </a:p>
        </p:txBody>
      </p:sp>
      <p:sp>
        <p:nvSpPr>
          <p:cNvPr id="46083" name="Rectangle 3"/>
          <p:cNvSpPr>
            <a:spLocks noChangeArrowheads="1"/>
          </p:cNvSpPr>
          <p:nvPr/>
        </p:nvSpPr>
        <p:spPr bwMode="auto">
          <a:xfrm>
            <a:off x="5029200" y="1447800"/>
            <a:ext cx="838200" cy="4572000"/>
          </a:xfrm>
          <a:prstGeom prst="rect">
            <a:avLst/>
          </a:prstGeom>
          <a:solidFill>
            <a:srgbClr val="FF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Line 4"/>
          <p:cNvSpPr>
            <a:spLocks noChangeShapeType="1"/>
          </p:cNvSpPr>
          <p:nvPr/>
        </p:nvSpPr>
        <p:spPr bwMode="auto">
          <a:xfrm>
            <a:off x="5029200" y="1905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Line 5"/>
          <p:cNvSpPr>
            <a:spLocks noChangeShapeType="1"/>
          </p:cNvSpPr>
          <p:nvPr/>
        </p:nvSpPr>
        <p:spPr bwMode="auto">
          <a:xfrm>
            <a:off x="5029200" y="2362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6" name="Line 6"/>
          <p:cNvSpPr>
            <a:spLocks noChangeShapeType="1"/>
          </p:cNvSpPr>
          <p:nvPr/>
        </p:nvSpPr>
        <p:spPr bwMode="auto">
          <a:xfrm>
            <a:off x="5029200" y="2819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Line 7"/>
          <p:cNvSpPr>
            <a:spLocks noChangeShapeType="1"/>
          </p:cNvSpPr>
          <p:nvPr/>
        </p:nvSpPr>
        <p:spPr bwMode="auto">
          <a:xfrm>
            <a:off x="5029200" y="3276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Line 8"/>
          <p:cNvSpPr>
            <a:spLocks noChangeShapeType="1"/>
          </p:cNvSpPr>
          <p:nvPr/>
        </p:nvSpPr>
        <p:spPr bwMode="auto">
          <a:xfrm>
            <a:off x="5029200" y="37338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9" name="Line 9"/>
          <p:cNvSpPr>
            <a:spLocks noChangeShapeType="1"/>
          </p:cNvSpPr>
          <p:nvPr/>
        </p:nvSpPr>
        <p:spPr bwMode="auto">
          <a:xfrm>
            <a:off x="5029200" y="41910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Line 10"/>
          <p:cNvSpPr>
            <a:spLocks noChangeShapeType="1"/>
          </p:cNvSpPr>
          <p:nvPr/>
        </p:nvSpPr>
        <p:spPr bwMode="auto">
          <a:xfrm>
            <a:off x="5029200" y="46482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Line 11"/>
          <p:cNvSpPr>
            <a:spLocks noChangeShapeType="1"/>
          </p:cNvSpPr>
          <p:nvPr/>
        </p:nvSpPr>
        <p:spPr bwMode="auto">
          <a:xfrm>
            <a:off x="5029200" y="51054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2" name="Line 12"/>
          <p:cNvSpPr>
            <a:spLocks noChangeShapeType="1"/>
          </p:cNvSpPr>
          <p:nvPr/>
        </p:nvSpPr>
        <p:spPr bwMode="auto">
          <a:xfrm>
            <a:off x="5029200" y="5562600"/>
            <a:ext cx="838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Text Box 13"/>
          <p:cNvSpPr txBox="1">
            <a:spLocks noChangeArrowheads="1"/>
          </p:cNvSpPr>
          <p:nvPr/>
        </p:nvSpPr>
        <p:spPr bwMode="auto">
          <a:xfrm>
            <a:off x="5867400" y="1524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u="none"/>
              <a:t>0</a:t>
            </a:r>
          </a:p>
        </p:txBody>
      </p:sp>
      <p:sp>
        <p:nvSpPr>
          <p:cNvPr id="46094" name="Text Box 14"/>
          <p:cNvSpPr txBox="1">
            <a:spLocks noChangeArrowheads="1"/>
          </p:cNvSpPr>
          <p:nvPr/>
        </p:nvSpPr>
        <p:spPr bwMode="auto">
          <a:xfrm>
            <a:off x="5867400" y="5562600"/>
            <a:ext cx="622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i="1" u="none"/>
              <a:t>m</a:t>
            </a:r>
            <a:r>
              <a:rPr lang="en-US" sz="2000" u="none"/>
              <a:t>–1</a:t>
            </a:r>
            <a:endParaRPr lang="en-US" sz="2000" i="1" u="none"/>
          </a:p>
        </p:txBody>
      </p:sp>
      <p:sp>
        <p:nvSpPr>
          <p:cNvPr id="46098" name="Rectangle 18"/>
          <p:cNvSpPr>
            <a:spLocks noChangeArrowheads="1"/>
          </p:cNvSpPr>
          <p:nvPr/>
        </p:nvSpPr>
        <p:spPr bwMode="auto">
          <a:xfrm>
            <a:off x="5029200" y="2362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Rectangle 19"/>
          <p:cNvSpPr>
            <a:spLocks noChangeArrowheads="1"/>
          </p:cNvSpPr>
          <p:nvPr/>
        </p:nvSpPr>
        <p:spPr bwMode="auto">
          <a:xfrm>
            <a:off x="5029200" y="37338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0" name="Rectangle 20"/>
          <p:cNvSpPr>
            <a:spLocks noChangeArrowheads="1"/>
          </p:cNvSpPr>
          <p:nvPr/>
        </p:nvSpPr>
        <p:spPr bwMode="auto">
          <a:xfrm>
            <a:off x="5029200" y="46482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Oval 21"/>
          <p:cNvSpPr>
            <a:spLocks noChangeArrowheads="1"/>
          </p:cNvSpPr>
          <p:nvPr/>
        </p:nvSpPr>
        <p:spPr bwMode="auto">
          <a:xfrm>
            <a:off x="228600" y="1371600"/>
            <a:ext cx="3733800" cy="3733800"/>
          </a:xfrm>
          <a:prstGeom prst="ellipse">
            <a:avLst/>
          </a:prstGeom>
          <a:solidFill>
            <a:srgbClr val="DDDDDD"/>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u="none"/>
          </a:p>
        </p:txBody>
      </p:sp>
      <p:sp>
        <p:nvSpPr>
          <p:cNvPr id="46102" name="Oval 22"/>
          <p:cNvSpPr>
            <a:spLocks noChangeArrowheads="1"/>
          </p:cNvSpPr>
          <p:nvPr/>
        </p:nvSpPr>
        <p:spPr bwMode="auto">
          <a:xfrm>
            <a:off x="685800" y="2971800"/>
            <a:ext cx="2667000" cy="1828800"/>
          </a:xfrm>
          <a:prstGeom prst="ellipse">
            <a:avLst/>
          </a:prstGeom>
          <a:solidFill>
            <a:srgbClr val="CCE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u="none"/>
          </a:p>
        </p:txBody>
      </p:sp>
      <p:sp>
        <p:nvSpPr>
          <p:cNvPr id="46103" name="Text Box 23"/>
          <p:cNvSpPr txBox="1">
            <a:spLocks noChangeArrowheads="1"/>
          </p:cNvSpPr>
          <p:nvPr/>
        </p:nvSpPr>
        <p:spPr bwMode="auto">
          <a:xfrm>
            <a:off x="1028700" y="1905000"/>
            <a:ext cx="201453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u="none"/>
              <a:t>U</a:t>
            </a:r>
          </a:p>
          <a:p>
            <a:pPr algn="ctr"/>
            <a:r>
              <a:rPr lang="en-US" sz="2000" b="1" u="none"/>
              <a:t>(</a:t>
            </a:r>
            <a:r>
              <a:rPr lang="en-US" sz="2000" u="none"/>
              <a:t>universe of keys)</a:t>
            </a:r>
            <a:endParaRPr lang="en-US" sz="2000" b="1" u="none"/>
          </a:p>
        </p:txBody>
      </p:sp>
      <p:sp>
        <p:nvSpPr>
          <p:cNvPr id="46104" name="Text Box 24"/>
          <p:cNvSpPr txBox="1">
            <a:spLocks noChangeArrowheads="1"/>
          </p:cNvSpPr>
          <p:nvPr/>
        </p:nvSpPr>
        <p:spPr bwMode="auto">
          <a:xfrm>
            <a:off x="685800" y="3352800"/>
            <a:ext cx="8064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sz="1800" b="1" i="1" u="none"/>
              <a:t>K</a:t>
            </a:r>
          </a:p>
          <a:p>
            <a:pPr algn="ctr"/>
            <a:r>
              <a:rPr lang="en-US" sz="1800" u="none"/>
              <a:t>(actual</a:t>
            </a:r>
          </a:p>
          <a:p>
            <a:pPr algn="ctr"/>
            <a:r>
              <a:rPr lang="en-US" sz="1800" u="none"/>
              <a:t>keys)</a:t>
            </a:r>
          </a:p>
        </p:txBody>
      </p:sp>
      <p:sp>
        <p:nvSpPr>
          <p:cNvPr id="46105" name="Oval 25"/>
          <p:cNvSpPr>
            <a:spLocks noChangeArrowheads="1"/>
          </p:cNvSpPr>
          <p:nvPr/>
        </p:nvSpPr>
        <p:spPr bwMode="auto">
          <a:xfrm>
            <a:off x="1828800" y="3276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Oval 26"/>
          <p:cNvSpPr>
            <a:spLocks noChangeArrowheads="1"/>
          </p:cNvSpPr>
          <p:nvPr/>
        </p:nvSpPr>
        <p:spPr bwMode="auto">
          <a:xfrm>
            <a:off x="2514600" y="35052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7" name="Oval 27"/>
          <p:cNvSpPr>
            <a:spLocks noChangeArrowheads="1"/>
          </p:cNvSpPr>
          <p:nvPr/>
        </p:nvSpPr>
        <p:spPr bwMode="auto">
          <a:xfrm>
            <a:off x="1905000" y="3733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8" name="Oval 28"/>
          <p:cNvSpPr>
            <a:spLocks noChangeArrowheads="1"/>
          </p:cNvSpPr>
          <p:nvPr/>
        </p:nvSpPr>
        <p:spPr bwMode="auto">
          <a:xfrm>
            <a:off x="2362200" y="38100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Oval 29"/>
          <p:cNvSpPr>
            <a:spLocks noChangeArrowheads="1"/>
          </p:cNvSpPr>
          <p:nvPr/>
        </p:nvSpPr>
        <p:spPr bwMode="auto">
          <a:xfrm>
            <a:off x="2057400" y="44196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Text Box 30"/>
          <p:cNvSpPr txBox="1">
            <a:spLocks noChangeArrowheads="1"/>
          </p:cNvSpPr>
          <p:nvPr/>
        </p:nvSpPr>
        <p:spPr bwMode="auto">
          <a:xfrm>
            <a:off x="1676400" y="2971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1</a:t>
            </a:r>
          </a:p>
        </p:txBody>
      </p:sp>
      <p:sp>
        <p:nvSpPr>
          <p:cNvPr id="46111" name="Text Box 31"/>
          <p:cNvSpPr txBox="1">
            <a:spLocks noChangeArrowheads="1"/>
          </p:cNvSpPr>
          <p:nvPr/>
        </p:nvSpPr>
        <p:spPr bwMode="auto">
          <a:xfrm>
            <a:off x="1600200" y="3657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2</a:t>
            </a:r>
          </a:p>
        </p:txBody>
      </p:sp>
      <p:sp>
        <p:nvSpPr>
          <p:cNvPr id="46112" name="Text Box 32"/>
          <p:cNvSpPr txBox="1">
            <a:spLocks noChangeArrowheads="1"/>
          </p:cNvSpPr>
          <p:nvPr/>
        </p:nvSpPr>
        <p:spPr bwMode="auto">
          <a:xfrm>
            <a:off x="1981200" y="44196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3</a:t>
            </a:r>
          </a:p>
        </p:txBody>
      </p:sp>
      <p:sp>
        <p:nvSpPr>
          <p:cNvPr id="46113" name="Text Box 33"/>
          <p:cNvSpPr txBox="1">
            <a:spLocks noChangeArrowheads="1"/>
          </p:cNvSpPr>
          <p:nvPr/>
        </p:nvSpPr>
        <p:spPr bwMode="auto">
          <a:xfrm>
            <a:off x="2286000" y="3810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5</a:t>
            </a:r>
          </a:p>
        </p:txBody>
      </p:sp>
      <p:sp>
        <p:nvSpPr>
          <p:cNvPr id="46114" name="Text Box 34"/>
          <p:cNvSpPr txBox="1">
            <a:spLocks noChangeArrowheads="1"/>
          </p:cNvSpPr>
          <p:nvPr/>
        </p:nvSpPr>
        <p:spPr bwMode="auto">
          <a:xfrm>
            <a:off x="2438400" y="32004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4</a:t>
            </a:r>
          </a:p>
        </p:txBody>
      </p:sp>
      <p:sp>
        <p:nvSpPr>
          <p:cNvPr id="46115" name="Oval 35"/>
          <p:cNvSpPr>
            <a:spLocks noChangeArrowheads="1"/>
          </p:cNvSpPr>
          <p:nvPr/>
        </p:nvSpPr>
        <p:spPr bwMode="auto">
          <a:xfrm>
            <a:off x="1600200" y="44958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Oval 36"/>
          <p:cNvSpPr>
            <a:spLocks noChangeArrowheads="1"/>
          </p:cNvSpPr>
          <p:nvPr/>
        </p:nvSpPr>
        <p:spPr bwMode="auto">
          <a:xfrm>
            <a:off x="2819400" y="3962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Oval 37"/>
          <p:cNvSpPr>
            <a:spLocks noChangeArrowheads="1"/>
          </p:cNvSpPr>
          <p:nvPr/>
        </p:nvSpPr>
        <p:spPr bwMode="auto">
          <a:xfrm>
            <a:off x="2590800" y="4343400"/>
            <a:ext cx="76200" cy="7620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Text Box 38"/>
          <p:cNvSpPr txBox="1">
            <a:spLocks noChangeArrowheads="1"/>
          </p:cNvSpPr>
          <p:nvPr/>
        </p:nvSpPr>
        <p:spPr bwMode="auto">
          <a:xfrm>
            <a:off x="2819400" y="3733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6</a:t>
            </a:r>
          </a:p>
        </p:txBody>
      </p:sp>
      <p:sp>
        <p:nvSpPr>
          <p:cNvPr id="46119" name="Text Box 39"/>
          <p:cNvSpPr txBox="1">
            <a:spLocks noChangeArrowheads="1"/>
          </p:cNvSpPr>
          <p:nvPr/>
        </p:nvSpPr>
        <p:spPr bwMode="auto">
          <a:xfrm>
            <a:off x="2590800" y="41148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7</a:t>
            </a:r>
          </a:p>
        </p:txBody>
      </p:sp>
      <p:sp>
        <p:nvSpPr>
          <p:cNvPr id="46120" name="Text Box 40"/>
          <p:cNvSpPr txBox="1">
            <a:spLocks noChangeArrowheads="1"/>
          </p:cNvSpPr>
          <p:nvPr/>
        </p:nvSpPr>
        <p:spPr bwMode="auto">
          <a:xfrm>
            <a:off x="1371600" y="4191000"/>
            <a:ext cx="3444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i="1" u="none"/>
              <a:t>k</a:t>
            </a:r>
            <a:r>
              <a:rPr lang="en-US" sz="1600" u="none" baseline="-25000"/>
              <a:t>8</a:t>
            </a:r>
          </a:p>
        </p:txBody>
      </p:sp>
      <p:sp>
        <p:nvSpPr>
          <p:cNvPr id="46121" name="Line 41"/>
          <p:cNvSpPr>
            <a:spLocks noChangeShapeType="1"/>
          </p:cNvSpPr>
          <p:nvPr/>
        </p:nvSpPr>
        <p:spPr bwMode="auto">
          <a:xfrm flipV="1">
            <a:off x="1905000" y="2590800"/>
            <a:ext cx="31242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p:cNvSpPr>
            <a:spLocks noChangeShapeType="1"/>
          </p:cNvSpPr>
          <p:nvPr/>
        </p:nvSpPr>
        <p:spPr bwMode="auto">
          <a:xfrm flipV="1">
            <a:off x="2590800" y="2667000"/>
            <a:ext cx="2438400" cy="9144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p:cNvSpPr>
            <a:spLocks noChangeShapeType="1"/>
          </p:cNvSpPr>
          <p:nvPr/>
        </p:nvSpPr>
        <p:spPr bwMode="auto">
          <a:xfrm>
            <a:off x="1905000" y="3733800"/>
            <a:ext cx="3124200" cy="762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p:cNvSpPr>
            <a:spLocks noChangeShapeType="1"/>
          </p:cNvSpPr>
          <p:nvPr/>
        </p:nvSpPr>
        <p:spPr bwMode="auto">
          <a:xfrm>
            <a:off x="2362200" y="3886200"/>
            <a:ext cx="26670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p:cNvSpPr>
            <a:spLocks noChangeShapeType="1"/>
          </p:cNvSpPr>
          <p:nvPr/>
        </p:nvSpPr>
        <p:spPr bwMode="auto">
          <a:xfrm>
            <a:off x="2895600" y="4038600"/>
            <a:ext cx="2133600" cy="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Rectangle 46"/>
          <p:cNvSpPr>
            <a:spLocks noChangeArrowheads="1"/>
          </p:cNvSpPr>
          <p:nvPr/>
        </p:nvSpPr>
        <p:spPr bwMode="auto">
          <a:xfrm>
            <a:off x="5029200" y="5105400"/>
            <a:ext cx="8382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p:cNvSpPr>
            <a:spLocks noChangeShapeType="1"/>
          </p:cNvSpPr>
          <p:nvPr/>
        </p:nvSpPr>
        <p:spPr bwMode="auto">
          <a:xfrm>
            <a:off x="2590800" y="4343400"/>
            <a:ext cx="24384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p:cNvSpPr>
            <a:spLocks noChangeShapeType="1"/>
          </p:cNvSpPr>
          <p:nvPr/>
        </p:nvSpPr>
        <p:spPr bwMode="auto">
          <a:xfrm>
            <a:off x="2133600" y="4495800"/>
            <a:ext cx="2895600" cy="381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49"/>
          <p:cNvSpPr>
            <a:spLocks noChangeShapeType="1"/>
          </p:cNvSpPr>
          <p:nvPr/>
        </p:nvSpPr>
        <p:spPr bwMode="auto">
          <a:xfrm>
            <a:off x="1676400" y="4495800"/>
            <a:ext cx="3352800" cy="762000"/>
          </a:xfrm>
          <a:prstGeom prst="line">
            <a:avLst/>
          </a:prstGeom>
          <a:noFill/>
          <a:ln w="127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4" name="Rectangle 54"/>
          <p:cNvSpPr>
            <a:spLocks noChangeArrowheads="1"/>
          </p:cNvSpPr>
          <p:nvPr/>
        </p:nvSpPr>
        <p:spPr bwMode="auto">
          <a:xfrm>
            <a:off x="60960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1</a:t>
            </a:r>
            <a:endParaRPr lang="en-US" sz="2000" i="1" u="none"/>
          </a:p>
        </p:txBody>
      </p:sp>
      <p:sp>
        <p:nvSpPr>
          <p:cNvPr id="46136" name="Line 56"/>
          <p:cNvSpPr>
            <a:spLocks noChangeShapeType="1"/>
          </p:cNvSpPr>
          <p:nvPr/>
        </p:nvSpPr>
        <p:spPr bwMode="auto">
          <a:xfrm>
            <a:off x="64770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7" name="Rectangle 57"/>
          <p:cNvSpPr>
            <a:spLocks noChangeArrowheads="1"/>
          </p:cNvSpPr>
          <p:nvPr/>
        </p:nvSpPr>
        <p:spPr bwMode="auto">
          <a:xfrm>
            <a:off x="7162800" y="2362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4</a:t>
            </a:r>
          </a:p>
        </p:txBody>
      </p:sp>
      <p:sp>
        <p:nvSpPr>
          <p:cNvPr id="46138" name="Line 58"/>
          <p:cNvSpPr>
            <a:spLocks noChangeShapeType="1"/>
          </p:cNvSpPr>
          <p:nvPr/>
        </p:nvSpPr>
        <p:spPr bwMode="auto">
          <a:xfrm>
            <a:off x="7543800" y="2362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9" name="Rectangle 59"/>
          <p:cNvSpPr>
            <a:spLocks noChangeArrowheads="1"/>
          </p:cNvSpPr>
          <p:nvPr/>
        </p:nvSpPr>
        <p:spPr bwMode="auto">
          <a:xfrm>
            <a:off x="60960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5</a:t>
            </a:r>
          </a:p>
        </p:txBody>
      </p:sp>
      <p:sp>
        <p:nvSpPr>
          <p:cNvPr id="46140" name="Line 60"/>
          <p:cNvSpPr>
            <a:spLocks noChangeShapeType="1"/>
          </p:cNvSpPr>
          <p:nvPr/>
        </p:nvSpPr>
        <p:spPr bwMode="auto">
          <a:xfrm>
            <a:off x="64770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62"/>
          <p:cNvSpPr>
            <a:spLocks noChangeShapeType="1"/>
          </p:cNvSpPr>
          <p:nvPr/>
        </p:nvSpPr>
        <p:spPr bwMode="auto">
          <a:xfrm>
            <a:off x="75438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3" name="Rectangle 63"/>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Line 64"/>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5" name="Rectangle 65"/>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Line 66"/>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7" name="Rectangle 67"/>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8" name="Line 68"/>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9" name="Rectangle 69"/>
          <p:cNvSpPr>
            <a:spLocks noChangeArrowheads="1"/>
          </p:cNvSpPr>
          <p:nvPr/>
        </p:nvSpPr>
        <p:spPr bwMode="auto">
          <a:xfrm>
            <a:off x="6096000" y="5181600"/>
            <a:ext cx="762000" cy="3810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0" name="Line 70"/>
          <p:cNvSpPr>
            <a:spLocks noChangeShapeType="1"/>
          </p:cNvSpPr>
          <p:nvPr/>
        </p:nvSpPr>
        <p:spPr bwMode="auto">
          <a:xfrm>
            <a:off x="6477000" y="51816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1" name="Line 71"/>
          <p:cNvSpPr>
            <a:spLocks noChangeShapeType="1"/>
          </p:cNvSpPr>
          <p:nvPr/>
        </p:nvSpPr>
        <p:spPr bwMode="auto">
          <a:xfrm>
            <a:off x="56388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2" name="Line 72"/>
          <p:cNvSpPr>
            <a:spLocks noChangeShapeType="1"/>
          </p:cNvSpPr>
          <p:nvPr/>
        </p:nvSpPr>
        <p:spPr bwMode="auto">
          <a:xfrm>
            <a:off x="6705600" y="2590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3" name="Line 73"/>
          <p:cNvSpPr>
            <a:spLocks noChangeShapeType="1"/>
          </p:cNvSpPr>
          <p:nvPr/>
        </p:nvSpPr>
        <p:spPr bwMode="auto">
          <a:xfrm>
            <a:off x="56388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4" name="Line 74"/>
          <p:cNvSpPr>
            <a:spLocks noChangeShapeType="1"/>
          </p:cNvSpPr>
          <p:nvPr/>
        </p:nvSpPr>
        <p:spPr bwMode="auto">
          <a:xfrm>
            <a:off x="67056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5" name="Line 75"/>
          <p:cNvSpPr>
            <a:spLocks noChangeShapeType="1"/>
          </p:cNvSpPr>
          <p:nvPr/>
        </p:nvSpPr>
        <p:spPr bwMode="auto">
          <a:xfrm>
            <a:off x="7772400" y="39624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6" name="Line 76"/>
          <p:cNvSpPr>
            <a:spLocks noChangeShapeType="1"/>
          </p:cNvSpPr>
          <p:nvPr/>
        </p:nvSpPr>
        <p:spPr bwMode="auto">
          <a:xfrm>
            <a:off x="5638800" y="48768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7" name="Line 77"/>
          <p:cNvSpPr>
            <a:spLocks noChangeShapeType="1"/>
          </p:cNvSpPr>
          <p:nvPr/>
        </p:nvSpPr>
        <p:spPr bwMode="auto">
          <a:xfrm>
            <a:off x="6781800" y="4876800"/>
            <a:ext cx="3810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8" name="Line 78"/>
          <p:cNvSpPr>
            <a:spLocks noChangeShapeType="1"/>
          </p:cNvSpPr>
          <p:nvPr/>
        </p:nvSpPr>
        <p:spPr bwMode="auto">
          <a:xfrm>
            <a:off x="5638800" y="5334000"/>
            <a:ext cx="457200" cy="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6" name="Rectangle 86"/>
          <p:cNvSpPr>
            <a:spLocks noChangeArrowheads="1"/>
          </p:cNvSpPr>
          <p:nvPr/>
        </p:nvSpPr>
        <p:spPr bwMode="auto">
          <a:xfrm>
            <a:off x="8229600" y="37338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6</a:t>
            </a:r>
          </a:p>
        </p:txBody>
      </p:sp>
      <p:sp>
        <p:nvSpPr>
          <p:cNvPr id="46167" name="Line 87"/>
          <p:cNvSpPr>
            <a:spLocks noChangeShapeType="1"/>
          </p:cNvSpPr>
          <p:nvPr/>
        </p:nvSpPr>
        <p:spPr bwMode="auto">
          <a:xfrm>
            <a:off x="8610600" y="3733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8" name="Rectangle 88"/>
          <p:cNvSpPr>
            <a:spLocks noChangeArrowheads="1"/>
          </p:cNvSpPr>
          <p:nvPr/>
        </p:nvSpPr>
        <p:spPr bwMode="auto">
          <a:xfrm>
            <a:off x="60960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7</a:t>
            </a:r>
          </a:p>
        </p:txBody>
      </p:sp>
      <p:sp>
        <p:nvSpPr>
          <p:cNvPr id="46169" name="Line 89"/>
          <p:cNvSpPr>
            <a:spLocks noChangeShapeType="1"/>
          </p:cNvSpPr>
          <p:nvPr/>
        </p:nvSpPr>
        <p:spPr bwMode="auto">
          <a:xfrm>
            <a:off x="64770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0" name="Rectangle 90"/>
          <p:cNvSpPr>
            <a:spLocks noChangeArrowheads="1"/>
          </p:cNvSpPr>
          <p:nvPr/>
        </p:nvSpPr>
        <p:spPr bwMode="auto">
          <a:xfrm>
            <a:off x="7162800" y="46482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3</a:t>
            </a:r>
          </a:p>
        </p:txBody>
      </p:sp>
      <p:sp>
        <p:nvSpPr>
          <p:cNvPr id="46171" name="Line 91"/>
          <p:cNvSpPr>
            <a:spLocks noChangeShapeType="1"/>
          </p:cNvSpPr>
          <p:nvPr/>
        </p:nvSpPr>
        <p:spPr bwMode="auto">
          <a:xfrm>
            <a:off x="7543800" y="4648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2" name="Rectangle 92"/>
          <p:cNvSpPr>
            <a:spLocks noChangeArrowheads="1"/>
          </p:cNvSpPr>
          <p:nvPr/>
        </p:nvSpPr>
        <p:spPr bwMode="auto">
          <a:xfrm>
            <a:off x="6096000" y="5181600"/>
            <a:ext cx="762000" cy="457200"/>
          </a:xfrm>
          <a:prstGeom prst="rect">
            <a:avLst/>
          </a:prstGeom>
          <a:solidFill>
            <a:srgbClr val="CCE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2000" i="1" u="none"/>
              <a:t>k</a:t>
            </a:r>
            <a:r>
              <a:rPr lang="en-US" sz="2000" u="none" baseline="-25000"/>
              <a:t>8</a:t>
            </a:r>
          </a:p>
        </p:txBody>
      </p:sp>
      <p:sp>
        <p:nvSpPr>
          <p:cNvPr id="46173" name="Line 93"/>
          <p:cNvSpPr>
            <a:spLocks noChangeShapeType="1"/>
          </p:cNvSpPr>
          <p:nvPr/>
        </p:nvSpPr>
        <p:spPr bwMode="auto">
          <a:xfrm>
            <a:off x="6477000" y="51816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6" name="Line 96"/>
          <p:cNvSpPr>
            <a:spLocks noChangeShapeType="1"/>
          </p:cNvSpPr>
          <p:nvPr/>
        </p:nvSpPr>
        <p:spPr bwMode="auto">
          <a:xfrm flipH="1">
            <a:off x="5257800" y="15240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7" name="Line 97"/>
          <p:cNvSpPr>
            <a:spLocks noChangeShapeType="1"/>
          </p:cNvSpPr>
          <p:nvPr/>
        </p:nvSpPr>
        <p:spPr bwMode="auto">
          <a:xfrm flipH="1">
            <a:off x="5257800" y="1981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8" name="Line 98"/>
          <p:cNvSpPr>
            <a:spLocks noChangeShapeType="1"/>
          </p:cNvSpPr>
          <p:nvPr/>
        </p:nvSpPr>
        <p:spPr bwMode="auto">
          <a:xfrm flipH="1">
            <a:off x="5257800" y="28956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9" name="Line 99"/>
          <p:cNvSpPr>
            <a:spLocks noChangeShapeType="1"/>
          </p:cNvSpPr>
          <p:nvPr/>
        </p:nvSpPr>
        <p:spPr bwMode="auto">
          <a:xfrm flipH="1">
            <a:off x="5257800" y="3352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0" name="Line 100"/>
          <p:cNvSpPr>
            <a:spLocks noChangeShapeType="1"/>
          </p:cNvSpPr>
          <p:nvPr/>
        </p:nvSpPr>
        <p:spPr bwMode="auto">
          <a:xfrm flipH="1">
            <a:off x="5257800" y="42672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1" name="Line 101"/>
          <p:cNvSpPr>
            <a:spLocks noChangeShapeType="1"/>
          </p:cNvSpPr>
          <p:nvPr/>
        </p:nvSpPr>
        <p:spPr bwMode="auto">
          <a:xfrm flipH="1">
            <a:off x="5257800" y="5638800"/>
            <a:ext cx="4572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 name="Line 102"/>
          <p:cNvSpPr>
            <a:spLocks noChangeShapeType="1"/>
          </p:cNvSpPr>
          <p:nvPr/>
        </p:nvSpPr>
        <p:spPr bwMode="auto">
          <a:xfrm flipH="1">
            <a:off x="7620000" y="2438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 name="Line 103"/>
          <p:cNvSpPr>
            <a:spLocks noChangeShapeType="1"/>
          </p:cNvSpPr>
          <p:nvPr/>
        </p:nvSpPr>
        <p:spPr bwMode="auto">
          <a:xfrm flipH="1">
            <a:off x="8686800" y="38100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4" name="Line 104"/>
          <p:cNvSpPr>
            <a:spLocks noChangeShapeType="1"/>
          </p:cNvSpPr>
          <p:nvPr/>
        </p:nvSpPr>
        <p:spPr bwMode="auto">
          <a:xfrm flipH="1">
            <a:off x="7620000" y="47244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5" name="Line 105"/>
          <p:cNvSpPr>
            <a:spLocks noChangeShapeType="1"/>
          </p:cNvSpPr>
          <p:nvPr/>
        </p:nvSpPr>
        <p:spPr bwMode="auto">
          <a:xfrm flipH="1">
            <a:off x="6553200" y="5257800"/>
            <a:ext cx="22860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1" name="Rectangle 3">
            <a:extLst>
              <a:ext uri="{FF2B5EF4-FFF2-40B4-BE49-F238E27FC236}">
                <a16:creationId xmlns:a16="http://schemas.microsoft.com/office/drawing/2014/main" xmlns="" id="{219185A2-3187-4712-A0E0-2B838B650742}"/>
              </a:ext>
            </a:extLst>
          </p:cNvPr>
          <p:cNvSpPr txBox="1">
            <a:spLocks noChangeArrowheads="1"/>
          </p:cNvSpPr>
          <p:nvPr/>
        </p:nvSpPr>
        <p:spPr bwMode="auto">
          <a:xfrm>
            <a:off x="354012" y="860539"/>
            <a:ext cx="8435975" cy="503237"/>
          </a:xfrm>
          <a:prstGeom prst="rect">
            <a:avLst/>
          </a:prstGeom>
          <a:noFill/>
          <a:ln w="9525">
            <a:noFill/>
            <a:miter lim="800000"/>
            <a:headEnd/>
            <a:tailEnd/>
          </a:ln>
        </p:spPr>
        <p:txBody>
          <a:bodyPr lIns="92075" tIns="46038" rIns="92075" bIns="46038"/>
          <a:lstStyle/>
          <a:p>
            <a:pPr marL="342900" indent="-342900" algn="l" eaLnBrk="0" hangingPunct="0">
              <a:spcBef>
                <a:spcPct val="20000"/>
              </a:spcBef>
              <a:buClr>
                <a:schemeClr val="accent1"/>
              </a:buClr>
              <a:buSzPct val="75000"/>
              <a:buFont typeface="Wingdings" panose="05000000000000000000" pitchFamily="2" charset="2"/>
              <a:buChar char="q"/>
              <a:defRPr/>
            </a:pPr>
            <a:r>
              <a:rPr lang="en-US" sz="2200" kern="0" dirty="0">
                <a:latin typeface="+mn-lt"/>
                <a:cs typeface="+mn-cs"/>
              </a:rPr>
              <a:t>Chaining puts elements that hash to the same slot in a linked list:</a:t>
            </a:r>
          </a:p>
        </p:txBody>
      </p:sp>
      <p:sp>
        <p:nvSpPr>
          <p:cNvPr id="2" name="Date Placeholder 1">
            <a:extLst>
              <a:ext uri="{FF2B5EF4-FFF2-40B4-BE49-F238E27FC236}">
                <a16:creationId xmlns:a16="http://schemas.microsoft.com/office/drawing/2014/main" xmlns="" id="{AFFB3FAC-AE99-4836-9BF5-BAE62F3CA413}"/>
              </a:ext>
            </a:extLst>
          </p:cNvPr>
          <p:cNvSpPr>
            <a:spLocks noGrp="1"/>
          </p:cNvSpPr>
          <p:nvPr>
            <p:ph type="dt" sz="half" idx="10"/>
          </p:nvPr>
        </p:nvSpPr>
        <p:spPr/>
        <p:txBody>
          <a:bodyPr/>
          <a:lstStyle/>
          <a:p>
            <a:fld id="{C41AD602-B052-4A4D-A721-51F164751ED2}" type="datetime1">
              <a:rPr lang="en-US" smtClean="0"/>
              <a:t>4/22/2024</a:t>
            </a:fld>
            <a:endParaRPr lang="en-US"/>
          </a:p>
        </p:txBody>
      </p:sp>
      <p:sp>
        <p:nvSpPr>
          <p:cNvPr id="3" name="Slide Number Placeholder 2">
            <a:extLst>
              <a:ext uri="{FF2B5EF4-FFF2-40B4-BE49-F238E27FC236}">
                <a16:creationId xmlns:a16="http://schemas.microsoft.com/office/drawing/2014/main" xmlns="" id="{CBB275F3-C8A0-4972-B350-375E76EBE6AE}"/>
              </a:ext>
            </a:extLst>
          </p:cNvPr>
          <p:cNvSpPr>
            <a:spLocks noGrp="1"/>
          </p:cNvSpPr>
          <p:nvPr>
            <p:ph type="sldNum" sz="quarter" idx="12"/>
          </p:nvPr>
        </p:nvSpPr>
        <p:spPr/>
        <p:txBody>
          <a:bodyPr/>
          <a:lstStyle/>
          <a:p>
            <a:fld id="{DDA605CB-DC2A-4F14-885C-3A85CE4B6CAB}" type="slidenum">
              <a:rPr lang="en-US" smtClean="0"/>
              <a:pPr/>
              <a:t>18</a:t>
            </a:fld>
            <a:endParaRPr lang="en-US"/>
          </a:p>
        </p:txBody>
      </p:sp>
    </p:spTree>
    <p:extLst>
      <p:ext uri="{BB962C8B-B14F-4D97-AF65-F5344CB8AC3E}">
        <p14:creationId xmlns:p14="http://schemas.microsoft.com/office/powerpoint/2010/main" val="363345474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p:txBody>
          <a:bodyPr/>
          <a:lstStyle/>
          <a:p>
            <a:r>
              <a:rPr lang="en-US">
                <a:solidFill>
                  <a:schemeClr val="tx1"/>
                </a:solidFill>
              </a:rPr>
              <a:t>Analysis of Chaining</a:t>
            </a:r>
          </a:p>
        </p:txBody>
      </p:sp>
      <p:sp>
        <p:nvSpPr>
          <p:cNvPr id="20483" name="Rectangle 3"/>
          <p:cNvSpPr>
            <a:spLocks noGrp="1" noChangeArrowheads="1"/>
          </p:cNvSpPr>
          <p:nvPr>
            <p:ph type="body" idx="4294967295"/>
          </p:nvPr>
        </p:nvSpPr>
        <p:spPr/>
        <p:txBody>
          <a:bodyPr/>
          <a:lstStyle/>
          <a:p>
            <a:r>
              <a:rPr lang="en-US"/>
              <a:t>Assume </a:t>
            </a:r>
            <a:r>
              <a:rPr lang="en-US" i="1">
                <a:solidFill>
                  <a:schemeClr val="tx2"/>
                </a:solidFill>
              </a:rPr>
              <a:t>simple uniform hashing</a:t>
            </a:r>
            <a:r>
              <a:rPr lang="en-US"/>
              <a:t>: each key in table is equally likely to be hashed to any slot</a:t>
            </a:r>
          </a:p>
          <a:p>
            <a:r>
              <a:rPr lang="en-US"/>
              <a:t>Given </a:t>
            </a:r>
            <a:r>
              <a:rPr lang="en-US" i="1"/>
              <a:t>n</a:t>
            </a:r>
            <a:r>
              <a:rPr lang="en-US"/>
              <a:t> keys and </a:t>
            </a:r>
            <a:r>
              <a:rPr lang="en-US" i="1"/>
              <a:t>m</a:t>
            </a:r>
            <a:r>
              <a:rPr lang="en-US"/>
              <a:t> slots in the table: the </a:t>
            </a:r>
            <a:br>
              <a:rPr lang="en-US"/>
            </a:br>
            <a:r>
              <a:rPr lang="en-US" i="1">
                <a:solidFill>
                  <a:schemeClr val="tx2"/>
                </a:solidFill>
              </a:rPr>
              <a:t>load factor</a:t>
            </a:r>
            <a:r>
              <a:rPr lang="en-US">
                <a:solidFill>
                  <a:schemeClr val="tx2"/>
                </a:solidFill>
              </a:rPr>
              <a:t> </a:t>
            </a:r>
            <a:r>
              <a:rPr lang="en-US" i="1">
                <a:solidFill>
                  <a:schemeClr val="tx2"/>
                </a:solidFill>
                <a:sym typeface="Symbol" pitchFamily="18" charset="2"/>
              </a:rPr>
              <a:t></a:t>
            </a:r>
            <a:r>
              <a:rPr lang="en-US">
                <a:sym typeface="Symbol" pitchFamily="18" charset="2"/>
              </a:rPr>
              <a:t> = </a:t>
            </a:r>
            <a:r>
              <a:rPr lang="en-US" i="1">
                <a:sym typeface="Symbol" pitchFamily="18" charset="2"/>
              </a:rPr>
              <a:t>n</a:t>
            </a:r>
            <a:r>
              <a:rPr lang="en-US">
                <a:sym typeface="Symbol" pitchFamily="18" charset="2"/>
              </a:rPr>
              <a:t>/</a:t>
            </a:r>
            <a:r>
              <a:rPr lang="en-US" i="1">
                <a:sym typeface="Symbol" pitchFamily="18" charset="2"/>
              </a:rPr>
              <a:t>m</a:t>
            </a:r>
            <a:r>
              <a:rPr lang="en-US">
                <a:sym typeface="Symbol" pitchFamily="18" charset="2"/>
              </a:rPr>
              <a:t> = average # keys per slot</a:t>
            </a:r>
          </a:p>
          <a:p>
            <a:r>
              <a:rPr lang="en-US" i="1">
                <a:solidFill>
                  <a:schemeClr val="accent1"/>
                </a:solidFill>
                <a:sym typeface="Symbol" pitchFamily="18" charset="2"/>
              </a:rPr>
              <a:t>What will be the average cost of an  unsuccessful search for a key?</a:t>
            </a:r>
          </a:p>
          <a:p>
            <a:endParaRPr lang="en-US">
              <a:sym typeface="Symbol" pitchFamily="18" charset="2"/>
            </a:endParaRPr>
          </a:p>
          <a:p>
            <a:endParaRPr lang="en-US"/>
          </a:p>
        </p:txBody>
      </p:sp>
    </p:spTree>
    <p:extLst>
      <p:ext uri="{BB962C8B-B14F-4D97-AF65-F5344CB8AC3E}">
        <p14:creationId xmlns:p14="http://schemas.microsoft.com/office/powerpoint/2010/main" val="2025449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sz="4000" dirty="0"/>
              <a:t>Contents</a:t>
            </a:r>
          </a:p>
        </p:txBody>
      </p:sp>
      <p:sp>
        <p:nvSpPr>
          <p:cNvPr id="76803" name="Rectangle 3"/>
          <p:cNvSpPr>
            <a:spLocks noGrp="1" noChangeArrowheads="1"/>
          </p:cNvSpPr>
          <p:nvPr>
            <p:ph type="body" idx="1"/>
          </p:nvPr>
        </p:nvSpPr>
        <p:spPr/>
        <p:txBody>
          <a:bodyPr>
            <a:normAutofit/>
          </a:bodyPr>
          <a:lstStyle/>
          <a:p>
            <a:r>
              <a:rPr lang="en-US" sz="2800" dirty="0"/>
              <a:t>Direct-Address tables</a:t>
            </a:r>
          </a:p>
          <a:p>
            <a:r>
              <a:rPr lang="en-US" sz="2800" dirty="0"/>
              <a:t>Hash Tables</a:t>
            </a:r>
          </a:p>
          <a:p>
            <a:r>
              <a:rPr lang="en-US" sz="2800" dirty="0"/>
              <a:t>Hash Functions</a:t>
            </a:r>
          </a:p>
          <a:p>
            <a:r>
              <a:rPr lang="en-US" sz="2800" dirty="0"/>
              <a:t>Open Addressing</a:t>
            </a:r>
          </a:p>
        </p:txBody>
      </p:sp>
      <p:sp>
        <p:nvSpPr>
          <p:cNvPr id="4" name="Date Placeholder 3">
            <a:extLst>
              <a:ext uri="{FF2B5EF4-FFF2-40B4-BE49-F238E27FC236}">
                <a16:creationId xmlns:a16="http://schemas.microsoft.com/office/drawing/2014/main" xmlns="" id="{0D1F4C1F-AC47-47B6-ACC2-8197691CCE33}"/>
              </a:ext>
            </a:extLst>
          </p:cNvPr>
          <p:cNvSpPr>
            <a:spLocks noGrp="1"/>
          </p:cNvSpPr>
          <p:nvPr>
            <p:ph type="dt" sz="half" idx="10"/>
          </p:nvPr>
        </p:nvSpPr>
        <p:spPr/>
        <p:txBody>
          <a:bodyPr/>
          <a:lstStyle/>
          <a:p>
            <a:fld id="{63FAEB68-9715-488C-BFEB-D8ADE9CAEFED}" type="datetime1">
              <a:rPr lang="en-US" smtClean="0"/>
              <a:t>4/22/2024</a:t>
            </a:fld>
            <a:endParaRPr lang="en-US"/>
          </a:p>
        </p:txBody>
      </p:sp>
      <p:sp>
        <p:nvSpPr>
          <p:cNvPr id="5" name="Slide Number Placeholder 4">
            <a:extLst>
              <a:ext uri="{FF2B5EF4-FFF2-40B4-BE49-F238E27FC236}">
                <a16:creationId xmlns:a16="http://schemas.microsoft.com/office/drawing/2014/main" xmlns="" id="{CED475B8-9E59-43FD-95F9-A8DFB6E1E044}"/>
              </a:ext>
            </a:extLst>
          </p:cNvPr>
          <p:cNvSpPr>
            <a:spLocks noGrp="1"/>
          </p:cNvSpPr>
          <p:nvPr>
            <p:ph type="sldNum" sz="quarter" idx="12"/>
          </p:nvPr>
        </p:nvSpPr>
        <p:spPr/>
        <p:txBody>
          <a:bodyPr/>
          <a:lstStyle/>
          <a:p>
            <a:fld id="{DDA605CB-DC2A-4F14-885C-3A85CE4B6CAB}" type="slidenum">
              <a:rPr lang="en-US" smtClean="0"/>
              <a:pPr/>
              <a:t>2</a:t>
            </a:fld>
            <a:endParaRPr lang="en-US"/>
          </a:p>
        </p:txBody>
      </p:sp>
    </p:spTree>
    <p:extLst>
      <p:ext uri="{BB962C8B-B14F-4D97-AF65-F5344CB8AC3E}">
        <p14:creationId xmlns:p14="http://schemas.microsoft.com/office/powerpoint/2010/main" val="2422456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dirty="0">
                <a:solidFill>
                  <a:schemeClr val="tx1"/>
                </a:solidFill>
              </a:rPr>
              <a:t>Analysis of Chaining</a:t>
            </a:r>
          </a:p>
        </p:txBody>
      </p:sp>
      <p:sp>
        <p:nvSpPr>
          <p:cNvPr id="21507" name="Rectangle 3"/>
          <p:cNvSpPr>
            <a:spLocks noGrp="1" noChangeArrowheads="1"/>
          </p:cNvSpPr>
          <p:nvPr>
            <p:ph type="body" idx="4294967295"/>
          </p:nvPr>
        </p:nvSpPr>
        <p:spPr/>
        <p:txBody>
          <a:bodyPr/>
          <a:lstStyle/>
          <a:p>
            <a:r>
              <a:rPr lang="en-US"/>
              <a:t>Assume </a:t>
            </a:r>
            <a:r>
              <a:rPr lang="en-US" i="1">
                <a:solidFill>
                  <a:schemeClr val="tx2"/>
                </a:solidFill>
              </a:rPr>
              <a:t>simple uniform hashing</a:t>
            </a:r>
            <a:r>
              <a:rPr lang="en-US"/>
              <a:t>: each key in table is equally likely to be hashed to any slot</a:t>
            </a:r>
          </a:p>
          <a:p>
            <a:r>
              <a:rPr lang="en-US"/>
              <a:t>Given </a:t>
            </a:r>
            <a:r>
              <a:rPr lang="en-US" i="1"/>
              <a:t>n</a:t>
            </a:r>
            <a:r>
              <a:rPr lang="en-US"/>
              <a:t> keys and </a:t>
            </a:r>
            <a:r>
              <a:rPr lang="en-US" i="1"/>
              <a:t>m</a:t>
            </a:r>
            <a:r>
              <a:rPr lang="en-US"/>
              <a:t> slots in the table, the </a:t>
            </a:r>
            <a:br>
              <a:rPr lang="en-US"/>
            </a:br>
            <a:r>
              <a:rPr lang="en-US" i="1">
                <a:solidFill>
                  <a:schemeClr val="tx2"/>
                </a:solidFill>
              </a:rPr>
              <a:t>load factor</a:t>
            </a:r>
            <a:r>
              <a:rPr lang="en-US">
                <a:solidFill>
                  <a:schemeClr val="tx2"/>
                </a:solidFill>
              </a:rPr>
              <a:t> </a:t>
            </a:r>
            <a:r>
              <a:rPr lang="en-US" i="1">
                <a:solidFill>
                  <a:schemeClr val="tx2"/>
                </a:solidFill>
                <a:sym typeface="Symbol" pitchFamily="18" charset="2"/>
              </a:rPr>
              <a:t></a:t>
            </a:r>
            <a:r>
              <a:rPr lang="en-US">
                <a:sym typeface="Symbol" pitchFamily="18" charset="2"/>
              </a:rPr>
              <a:t> = </a:t>
            </a:r>
            <a:r>
              <a:rPr lang="en-US" i="1">
                <a:sym typeface="Symbol" pitchFamily="18" charset="2"/>
              </a:rPr>
              <a:t>n</a:t>
            </a:r>
            <a:r>
              <a:rPr lang="en-US">
                <a:sym typeface="Symbol" pitchFamily="18" charset="2"/>
              </a:rPr>
              <a:t>/</a:t>
            </a:r>
            <a:r>
              <a:rPr lang="en-US" i="1">
                <a:sym typeface="Symbol" pitchFamily="18" charset="2"/>
              </a:rPr>
              <a:t>m</a:t>
            </a:r>
            <a:r>
              <a:rPr lang="en-US">
                <a:sym typeface="Symbol" pitchFamily="18" charset="2"/>
              </a:rPr>
              <a:t> = average # keys per slot</a:t>
            </a:r>
          </a:p>
          <a:p>
            <a:r>
              <a:rPr lang="en-US" i="1">
                <a:solidFill>
                  <a:schemeClr val="accent1"/>
                </a:solidFill>
                <a:sym typeface="Symbol" pitchFamily="18" charset="2"/>
              </a:rPr>
              <a:t>What will be the average cost of an  unsuccessful search for a key?     </a:t>
            </a:r>
            <a:r>
              <a:rPr lang="en-US">
                <a:sym typeface="Symbol" pitchFamily="18" charset="2"/>
              </a:rPr>
              <a:t>A: </a:t>
            </a:r>
            <a:r>
              <a:rPr lang="en-US"/>
              <a:t>O(1+</a:t>
            </a:r>
            <a:r>
              <a:rPr lang="en-US" i="1">
                <a:sym typeface="Symbol" pitchFamily="18" charset="2"/>
              </a:rPr>
              <a:t></a:t>
            </a:r>
            <a:r>
              <a:rPr lang="en-US">
                <a:sym typeface="Symbol" pitchFamily="18" charset="2"/>
              </a:rPr>
              <a:t>)</a:t>
            </a:r>
          </a:p>
        </p:txBody>
      </p:sp>
    </p:spTree>
    <p:extLst>
      <p:ext uri="{BB962C8B-B14F-4D97-AF65-F5344CB8AC3E}">
        <p14:creationId xmlns:p14="http://schemas.microsoft.com/office/powerpoint/2010/main" val="3932974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dirty="0">
                <a:solidFill>
                  <a:schemeClr val="tx1"/>
                </a:solidFill>
              </a:rPr>
              <a:t>Analysis of Chaining</a:t>
            </a:r>
          </a:p>
        </p:txBody>
      </p:sp>
      <p:sp>
        <p:nvSpPr>
          <p:cNvPr id="22531" name="Rectangle 3"/>
          <p:cNvSpPr>
            <a:spLocks noGrp="1" noChangeArrowheads="1"/>
          </p:cNvSpPr>
          <p:nvPr>
            <p:ph type="body" idx="4294967295"/>
          </p:nvPr>
        </p:nvSpPr>
        <p:spPr/>
        <p:txBody>
          <a:bodyPr/>
          <a:lstStyle/>
          <a:p>
            <a:r>
              <a:rPr lang="en-US"/>
              <a:t>Assume </a:t>
            </a:r>
            <a:r>
              <a:rPr lang="en-US" i="1">
                <a:solidFill>
                  <a:schemeClr val="tx2"/>
                </a:solidFill>
              </a:rPr>
              <a:t>simple uniform hashing</a:t>
            </a:r>
            <a:r>
              <a:rPr lang="en-US"/>
              <a:t>: each key in table is equally likely to be hashed to any slot</a:t>
            </a:r>
          </a:p>
          <a:p>
            <a:r>
              <a:rPr lang="en-US"/>
              <a:t>Given </a:t>
            </a:r>
            <a:r>
              <a:rPr lang="en-US" i="1"/>
              <a:t>n</a:t>
            </a:r>
            <a:r>
              <a:rPr lang="en-US"/>
              <a:t> keys and </a:t>
            </a:r>
            <a:r>
              <a:rPr lang="en-US" i="1"/>
              <a:t>m</a:t>
            </a:r>
            <a:r>
              <a:rPr lang="en-US"/>
              <a:t> slots in the table, the </a:t>
            </a:r>
            <a:br>
              <a:rPr lang="en-US"/>
            </a:br>
            <a:r>
              <a:rPr lang="en-US" i="1">
                <a:solidFill>
                  <a:schemeClr val="tx2"/>
                </a:solidFill>
              </a:rPr>
              <a:t>load factor</a:t>
            </a:r>
            <a:r>
              <a:rPr lang="en-US">
                <a:solidFill>
                  <a:schemeClr val="tx2"/>
                </a:solidFill>
              </a:rPr>
              <a:t> </a:t>
            </a:r>
            <a:r>
              <a:rPr lang="en-US" i="1">
                <a:solidFill>
                  <a:schemeClr val="tx2"/>
                </a:solidFill>
                <a:sym typeface="Symbol" pitchFamily="18" charset="2"/>
              </a:rPr>
              <a:t></a:t>
            </a:r>
            <a:r>
              <a:rPr lang="en-US">
                <a:sym typeface="Symbol" pitchFamily="18" charset="2"/>
              </a:rPr>
              <a:t> = </a:t>
            </a:r>
            <a:r>
              <a:rPr lang="en-US" i="1">
                <a:sym typeface="Symbol" pitchFamily="18" charset="2"/>
              </a:rPr>
              <a:t>n</a:t>
            </a:r>
            <a:r>
              <a:rPr lang="en-US">
                <a:sym typeface="Symbol" pitchFamily="18" charset="2"/>
              </a:rPr>
              <a:t>/</a:t>
            </a:r>
            <a:r>
              <a:rPr lang="en-US" i="1">
                <a:sym typeface="Symbol" pitchFamily="18" charset="2"/>
              </a:rPr>
              <a:t>m</a:t>
            </a:r>
            <a:r>
              <a:rPr lang="en-US">
                <a:sym typeface="Symbol" pitchFamily="18" charset="2"/>
              </a:rPr>
              <a:t> = average # keys per slot</a:t>
            </a:r>
          </a:p>
          <a:p>
            <a:r>
              <a:rPr lang="en-US" i="1">
                <a:solidFill>
                  <a:schemeClr val="accent1"/>
                </a:solidFill>
                <a:sym typeface="Symbol" pitchFamily="18" charset="2"/>
              </a:rPr>
              <a:t>What will be the average cost of an  unsuccessful search for a key?     </a:t>
            </a:r>
            <a:r>
              <a:rPr lang="en-US">
                <a:sym typeface="Symbol" pitchFamily="18" charset="2"/>
              </a:rPr>
              <a:t>A: </a:t>
            </a:r>
            <a:r>
              <a:rPr lang="en-US"/>
              <a:t>O(1+</a:t>
            </a:r>
            <a:r>
              <a:rPr lang="en-US" i="1">
                <a:sym typeface="Symbol" pitchFamily="18" charset="2"/>
              </a:rPr>
              <a:t></a:t>
            </a:r>
            <a:r>
              <a:rPr lang="en-US">
                <a:sym typeface="Symbol" pitchFamily="18" charset="2"/>
              </a:rPr>
              <a:t>)</a:t>
            </a:r>
          </a:p>
          <a:p>
            <a:r>
              <a:rPr lang="en-US" i="1">
                <a:solidFill>
                  <a:schemeClr val="accent1"/>
                </a:solidFill>
                <a:sym typeface="Symbol" pitchFamily="18" charset="2"/>
              </a:rPr>
              <a:t>What will be the average cost of a successful search?    </a:t>
            </a:r>
            <a:endParaRPr lang="en-US" i="1">
              <a:sym typeface="Symbol" pitchFamily="18" charset="2"/>
            </a:endParaRPr>
          </a:p>
        </p:txBody>
      </p:sp>
    </p:spTree>
    <p:extLst>
      <p:ext uri="{BB962C8B-B14F-4D97-AF65-F5344CB8AC3E}">
        <p14:creationId xmlns:p14="http://schemas.microsoft.com/office/powerpoint/2010/main" val="38012977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dirty="0">
                <a:solidFill>
                  <a:schemeClr val="tx1"/>
                </a:solidFill>
              </a:rPr>
              <a:t>Analysis of Chaining</a:t>
            </a:r>
          </a:p>
        </p:txBody>
      </p:sp>
      <p:sp>
        <p:nvSpPr>
          <p:cNvPr id="23555" name="Rectangle 3"/>
          <p:cNvSpPr>
            <a:spLocks noGrp="1" noChangeArrowheads="1"/>
          </p:cNvSpPr>
          <p:nvPr>
            <p:ph type="body" idx="4294967295"/>
          </p:nvPr>
        </p:nvSpPr>
        <p:spPr/>
        <p:txBody>
          <a:bodyPr/>
          <a:lstStyle/>
          <a:p>
            <a:r>
              <a:rPr lang="en-US"/>
              <a:t>Assume </a:t>
            </a:r>
            <a:r>
              <a:rPr lang="en-US" i="1">
                <a:solidFill>
                  <a:schemeClr val="tx2"/>
                </a:solidFill>
              </a:rPr>
              <a:t>simple uniform hashing</a:t>
            </a:r>
            <a:r>
              <a:rPr lang="en-US"/>
              <a:t>: each key in table is equally likely to be hashed to any slot</a:t>
            </a:r>
          </a:p>
          <a:p>
            <a:r>
              <a:rPr lang="en-US"/>
              <a:t>Given </a:t>
            </a:r>
            <a:r>
              <a:rPr lang="en-US" i="1"/>
              <a:t>n</a:t>
            </a:r>
            <a:r>
              <a:rPr lang="en-US"/>
              <a:t> keys and </a:t>
            </a:r>
            <a:r>
              <a:rPr lang="en-US" i="1"/>
              <a:t>m</a:t>
            </a:r>
            <a:r>
              <a:rPr lang="en-US"/>
              <a:t> slots in the table, the </a:t>
            </a:r>
            <a:br>
              <a:rPr lang="en-US"/>
            </a:br>
            <a:r>
              <a:rPr lang="en-US" i="1">
                <a:solidFill>
                  <a:schemeClr val="tx2"/>
                </a:solidFill>
              </a:rPr>
              <a:t>load factor</a:t>
            </a:r>
            <a:r>
              <a:rPr lang="en-US">
                <a:solidFill>
                  <a:schemeClr val="tx2"/>
                </a:solidFill>
              </a:rPr>
              <a:t> </a:t>
            </a:r>
            <a:r>
              <a:rPr lang="en-US" i="1">
                <a:solidFill>
                  <a:schemeClr val="tx2"/>
                </a:solidFill>
                <a:sym typeface="Symbol" pitchFamily="18" charset="2"/>
              </a:rPr>
              <a:t></a:t>
            </a:r>
            <a:r>
              <a:rPr lang="en-US">
                <a:sym typeface="Symbol" pitchFamily="18" charset="2"/>
              </a:rPr>
              <a:t> = </a:t>
            </a:r>
            <a:r>
              <a:rPr lang="en-US" i="1">
                <a:sym typeface="Symbol" pitchFamily="18" charset="2"/>
              </a:rPr>
              <a:t>n</a:t>
            </a:r>
            <a:r>
              <a:rPr lang="en-US">
                <a:sym typeface="Symbol" pitchFamily="18" charset="2"/>
              </a:rPr>
              <a:t>/</a:t>
            </a:r>
            <a:r>
              <a:rPr lang="en-US" i="1">
                <a:sym typeface="Symbol" pitchFamily="18" charset="2"/>
              </a:rPr>
              <a:t>m</a:t>
            </a:r>
            <a:r>
              <a:rPr lang="en-US">
                <a:sym typeface="Symbol" pitchFamily="18" charset="2"/>
              </a:rPr>
              <a:t> = average # keys per slot</a:t>
            </a:r>
          </a:p>
          <a:p>
            <a:r>
              <a:rPr lang="en-US" i="1">
                <a:solidFill>
                  <a:schemeClr val="accent1"/>
                </a:solidFill>
                <a:sym typeface="Symbol" pitchFamily="18" charset="2"/>
              </a:rPr>
              <a:t>What will be the average cost of an  unsuccessful search for a key?     </a:t>
            </a:r>
            <a:r>
              <a:rPr lang="en-US">
                <a:sym typeface="Symbol" pitchFamily="18" charset="2"/>
              </a:rPr>
              <a:t>A: </a:t>
            </a:r>
            <a:r>
              <a:rPr lang="en-US"/>
              <a:t>O(1+</a:t>
            </a:r>
            <a:r>
              <a:rPr lang="en-US" i="1">
                <a:sym typeface="Symbol" pitchFamily="18" charset="2"/>
              </a:rPr>
              <a:t></a:t>
            </a:r>
            <a:r>
              <a:rPr lang="en-US">
                <a:sym typeface="Symbol" pitchFamily="18" charset="2"/>
              </a:rPr>
              <a:t>)</a:t>
            </a:r>
          </a:p>
          <a:p>
            <a:r>
              <a:rPr lang="en-US" i="1">
                <a:solidFill>
                  <a:schemeClr val="accent1"/>
                </a:solidFill>
                <a:sym typeface="Symbol" pitchFamily="18" charset="2"/>
              </a:rPr>
              <a:t>What will be the average cost of a successful search?    </a:t>
            </a:r>
            <a:r>
              <a:rPr lang="en-US">
                <a:sym typeface="Symbol" pitchFamily="18" charset="2"/>
              </a:rPr>
              <a:t>A: O(1 +</a:t>
            </a:r>
            <a:r>
              <a:rPr lang="en-US">
                <a:solidFill>
                  <a:schemeClr val="accent1"/>
                </a:solidFill>
                <a:sym typeface="Symbol" pitchFamily="18" charset="2"/>
              </a:rPr>
              <a:t> </a:t>
            </a:r>
            <a:r>
              <a:rPr lang="en-US" i="1">
                <a:sym typeface="Symbol" pitchFamily="18" charset="2"/>
              </a:rPr>
              <a:t></a:t>
            </a:r>
            <a:r>
              <a:rPr lang="en-US">
                <a:sym typeface="Symbol" pitchFamily="18" charset="2"/>
              </a:rPr>
              <a:t>/2) = O(1 + </a:t>
            </a:r>
            <a:r>
              <a:rPr lang="en-US" i="1">
                <a:sym typeface="Symbol" pitchFamily="18" charset="2"/>
              </a:rPr>
              <a:t></a:t>
            </a:r>
            <a:r>
              <a:rPr lang="en-US">
                <a:sym typeface="Symbol" pitchFamily="18" charset="2"/>
              </a:rPr>
              <a:t>)</a:t>
            </a:r>
          </a:p>
        </p:txBody>
      </p:sp>
    </p:spTree>
    <p:extLst>
      <p:ext uri="{BB962C8B-B14F-4D97-AF65-F5344CB8AC3E}">
        <p14:creationId xmlns:p14="http://schemas.microsoft.com/office/powerpoint/2010/main" val="195556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dirty="0">
                <a:solidFill>
                  <a:schemeClr val="tx1"/>
                </a:solidFill>
              </a:rPr>
              <a:t>Analysis of Chaining</a:t>
            </a:r>
          </a:p>
        </p:txBody>
      </p:sp>
      <p:sp>
        <p:nvSpPr>
          <p:cNvPr id="24579" name="Rectangle 5"/>
          <p:cNvSpPr>
            <a:spLocks noChangeArrowheads="1"/>
          </p:cNvSpPr>
          <p:nvPr/>
        </p:nvSpPr>
        <p:spPr bwMode="auto">
          <a:xfrm>
            <a:off x="703263" y="1473200"/>
            <a:ext cx="7737475" cy="2657475"/>
          </a:xfrm>
          <a:prstGeom prst="rect">
            <a:avLst/>
          </a:prstGeom>
          <a:noFill/>
          <a:ln w="19050">
            <a:noFill/>
            <a:miter lim="800000"/>
            <a:headEnd/>
            <a:tailEnd/>
          </a:ln>
        </p:spPr>
        <p:txBody>
          <a:bodyPr wrap="non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Draw the 11-item hash table that results from using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the hash function  </a:t>
            </a:r>
            <a:r>
              <a:rPr kumimoji="0" lang="en-US" sz="2800" b="0"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h</a:t>
            </a: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a:t>
            </a:r>
            <a:r>
              <a:rPr kumimoji="0" lang="en-US" sz="2800" b="0"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k</a:t>
            </a: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 = (2</a:t>
            </a:r>
            <a:r>
              <a:rPr kumimoji="0" lang="en-US" sz="2800" b="0"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k</a:t>
            </a: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 + 5) mod 11, to hash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the keys 12, 44, 13, 88, 23, 94, 11, 39, 20, 16, and 5, </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assuming collisions are handled by chaining. </a:t>
            </a:r>
          </a:p>
        </p:txBody>
      </p:sp>
    </p:spTree>
    <p:extLst>
      <p:ext uri="{BB962C8B-B14F-4D97-AF65-F5344CB8AC3E}">
        <p14:creationId xmlns:p14="http://schemas.microsoft.com/office/powerpoint/2010/main" val="279560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r>
              <a:rPr lang="en-US" sz="4000" dirty="0"/>
              <a:t>Introduction</a:t>
            </a:r>
          </a:p>
        </p:txBody>
      </p:sp>
      <p:sp>
        <p:nvSpPr>
          <p:cNvPr id="12291" name="Rectangle 3"/>
          <p:cNvSpPr>
            <a:spLocks noGrp="1" noChangeArrowheads="1"/>
          </p:cNvSpPr>
          <p:nvPr>
            <p:ph type="body" idx="1"/>
          </p:nvPr>
        </p:nvSpPr>
        <p:spPr/>
        <p:txBody>
          <a:bodyPr>
            <a:normAutofit/>
          </a:bodyPr>
          <a:lstStyle/>
          <a:p>
            <a:r>
              <a:rPr lang="en-US" sz="2800" dirty="0"/>
              <a:t>A hash table is a generalization of the simpler notion of an ordinary array</a:t>
            </a:r>
          </a:p>
          <a:p>
            <a:r>
              <a:rPr lang="en-US" sz="2800" dirty="0"/>
              <a:t>Searching for an element in a hash table can take as long as searching for an element in an array/linked list i.e. O(N) time in the worst case.</a:t>
            </a:r>
          </a:p>
          <a:p>
            <a:r>
              <a:rPr lang="en-US" sz="2800" dirty="0"/>
              <a:t>But under reasonable assumptions, hashing takes O(1) time to search an element in a hash table.</a:t>
            </a:r>
          </a:p>
        </p:txBody>
      </p:sp>
      <p:sp>
        <p:nvSpPr>
          <p:cNvPr id="4" name="Date Placeholder 3">
            <a:extLst>
              <a:ext uri="{FF2B5EF4-FFF2-40B4-BE49-F238E27FC236}">
                <a16:creationId xmlns:a16="http://schemas.microsoft.com/office/drawing/2014/main" xmlns="" id="{569038FF-BB4D-47F7-B368-B24402C6D805}"/>
              </a:ext>
            </a:extLst>
          </p:cNvPr>
          <p:cNvSpPr>
            <a:spLocks noGrp="1"/>
          </p:cNvSpPr>
          <p:nvPr>
            <p:ph type="dt" sz="half" idx="10"/>
          </p:nvPr>
        </p:nvSpPr>
        <p:spPr/>
        <p:txBody>
          <a:bodyPr/>
          <a:lstStyle/>
          <a:p>
            <a:fld id="{C78459D8-DE6E-4C40-8212-55DE346FFFB9}" type="datetime1">
              <a:rPr lang="en-US" smtClean="0"/>
              <a:t>4/22/2024</a:t>
            </a:fld>
            <a:endParaRPr lang="en-US"/>
          </a:p>
        </p:txBody>
      </p:sp>
      <p:sp>
        <p:nvSpPr>
          <p:cNvPr id="5" name="Slide Number Placeholder 4">
            <a:extLst>
              <a:ext uri="{FF2B5EF4-FFF2-40B4-BE49-F238E27FC236}">
                <a16:creationId xmlns:a16="http://schemas.microsoft.com/office/drawing/2014/main" xmlns="" id="{ABD407C6-3239-45D6-BE11-4286BB1A5DAE}"/>
              </a:ext>
            </a:extLst>
          </p:cNvPr>
          <p:cNvSpPr>
            <a:spLocks noGrp="1"/>
          </p:cNvSpPr>
          <p:nvPr>
            <p:ph type="sldNum" sz="quarter" idx="12"/>
          </p:nvPr>
        </p:nvSpPr>
        <p:spPr/>
        <p:txBody>
          <a:bodyPr/>
          <a:lstStyle/>
          <a:p>
            <a:fld id="{DDA605CB-DC2A-4F14-885C-3A85CE4B6CAB}" type="slidenum">
              <a:rPr lang="en-US" smtClean="0"/>
              <a:pPr/>
              <a:t>3</a:t>
            </a:fld>
            <a:endParaRPr lang="en-US"/>
          </a:p>
        </p:txBody>
      </p:sp>
    </p:spTree>
    <p:extLst>
      <p:ext uri="{BB962C8B-B14F-4D97-AF65-F5344CB8AC3E}">
        <p14:creationId xmlns:p14="http://schemas.microsoft.com/office/powerpoint/2010/main" val="408196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639762"/>
          </a:xfrm>
        </p:spPr>
        <p:txBody>
          <a:bodyPr>
            <a:normAutofit fontScale="90000"/>
          </a:bodyPr>
          <a:lstStyle/>
          <a:p>
            <a:r>
              <a:rPr lang="en-US" dirty="0"/>
              <a:t>Dictionary </a:t>
            </a:r>
          </a:p>
        </p:txBody>
      </p:sp>
      <p:sp>
        <p:nvSpPr>
          <p:cNvPr id="37891" name="Rectangle 3"/>
          <p:cNvSpPr>
            <a:spLocks noGrp="1" noChangeArrowheads="1"/>
          </p:cNvSpPr>
          <p:nvPr>
            <p:ph type="body" idx="1"/>
          </p:nvPr>
        </p:nvSpPr>
        <p:spPr>
          <a:xfrm>
            <a:off x="152400" y="1066800"/>
            <a:ext cx="8839200" cy="5410200"/>
          </a:xfrm>
        </p:spPr>
        <p:txBody>
          <a:bodyPr/>
          <a:lstStyle/>
          <a:p>
            <a:pPr>
              <a:lnSpc>
                <a:spcPct val="90000"/>
              </a:lnSpc>
            </a:pPr>
            <a:r>
              <a:rPr lang="en-US" b="1" dirty="0">
                <a:solidFill>
                  <a:srgbClr val="CC3300"/>
                </a:solidFill>
              </a:rPr>
              <a:t>Dictionary:</a:t>
            </a:r>
          </a:p>
          <a:p>
            <a:pPr lvl="1">
              <a:lnSpc>
                <a:spcPct val="90000"/>
              </a:lnSpc>
            </a:pPr>
            <a:r>
              <a:rPr lang="en-US" dirty="0"/>
              <a:t>Dynamic-set data structure for </a:t>
            </a:r>
            <a:r>
              <a:rPr lang="en-US" dirty="0">
                <a:solidFill>
                  <a:schemeClr val="hlink"/>
                </a:solidFill>
              </a:rPr>
              <a:t>storing items indexed using </a:t>
            </a:r>
            <a:r>
              <a:rPr lang="en-US" i="1" dirty="0">
                <a:solidFill>
                  <a:schemeClr val="hlink"/>
                </a:solidFill>
              </a:rPr>
              <a:t>keys</a:t>
            </a:r>
            <a:r>
              <a:rPr lang="en-US" dirty="0"/>
              <a:t>.</a:t>
            </a:r>
          </a:p>
          <a:p>
            <a:pPr lvl="1">
              <a:lnSpc>
                <a:spcPct val="90000"/>
              </a:lnSpc>
            </a:pPr>
            <a:r>
              <a:rPr lang="en-US" dirty="0"/>
              <a:t>Supports </a:t>
            </a:r>
            <a:r>
              <a:rPr lang="en-US" dirty="0">
                <a:solidFill>
                  <a:srgbClr val="CC3300"/>
                </a:solidFill>
              </a:rPr>
              <a:t>operations Insert, Search, and Delete</a:t>
            </a:r>
            <a:r>
              <a:rPr lang="en-US" dirty="0"/>
              <a:t>.</a:t>
            </a:r>
          </a:p>
          <a:p>
            <a:pPr lvl="1">
              <a:lnSpc>
                <a:spcPct val="90000"/>
              </a:lnSpc>
            </a:pPr>
            <a:r>
              <a:rPr lang="en-US" dirty="0">
                <a:solidFill>
                  <a:schemeClr val="hlink"/>
                </a:solidFill>
              </a:rPr>
              <a:t>Applications:</a:t>
            </a:r>
          </a:p>
          <a:p>
            <a:pPr lvl="2">
              <a:lnSpc>
                <a:spcPct val="90000"/>
              </a:lnSpc>
            </a:pPr>
            <a:r>
              <a:rPr lang="en-US" dirty="0"/>
              <a:t>Symbol table of a compiler.</a:t>
            </a:r>
          </a:p>
          <a:p>
            <a:pPr lvl="2">
              <a:lnSpc>
                <a:spcPct val="90000"/>
              </a:lnSpc>
            </a:pPr>
            <a:r>
              <a:rPr lang="en-US" dirty="0"/>
              <a:t>Memory-management tables in operating systems. </a:t>
            </a:r>
          </a:p>
          <a:p>
            <a:pPr lvl="2">
              <a:lnSpc>
                <a:spcPct val="90000"/>
              </a:lnSpc>
            </a:pPr>
            <a:r>
              <a:rPr lang="en-US" dirty="0"/>
              <a:t>Large-scale distributed systems.</a:t>
            </a:r>
          </a:p>
          <a:p>
            <a:pPr>
              <a:lnSpc>
                <a:spcPct val="90000"/>
              </a:lnSpc>
            </a:pPr>
            <a:r>
              <a:rPr lang="en-US" b="1" dirty="0">
                <a:solidFill>
                  <a:srgbClr val="CC3300"/>
                </a:solidFill>
              </a:rPr>
              <a:t>Hash Tables:</a:t>
            </a:r>
          </a:p>
          <a:p>
            <a:pPr lvl="1">
              <a:lnSpc>
                <a:spcPct val="90000"/>
              </a:lnSpc>
            </a:pPr>
            <a:r>
              <a:rPr lang="en-US" dirty="0"/>
              <a:t>Effective way of implementing dictionaries.</a:t>
            </a:r>
          </a:p>
          <a:p>
            <a:pPr lvl="1">
              <a:lnSpc>
                <a:spcPct val="90000"/>
              </a:lnSpc>
            </a:pPr>
            <a:r>
              <a:rPr lang="en-US" dirty="0"/>
              <a:t>Generalization of ordinary arrays.</a:t>
            </a:r>
          </a:p>
        </p:txBody>
      </p:sp>
      <p:sp>
        <p:nvSpPr>
          <p:cNvPr id="2" name="Date Placeholder 1">
            <a:extLst>
              <a:ext uri="{FF2B5EF4-FFF2-40B4-BE49-F238E27FC236}">
                <a16:creationId xmlns:a16="http://schemas.microsoft.com/office/drawing/2014/main" xmlns="" id="{5CD2A1C0-0A51-4C2D-A7FE-2DFC140A0F99}"/>
              </a:ext>
            </a:extLst>
          </p:cNvPr>
          <p:cNvSpPr>
            <a:spLocks noGrp="1"/>
          </p:cNvSpPr>
          <p:nvPr>
            <p:ph type="dt" sz="half" idx="10"/>
          </p:nvPr>
        </p:nvSpPr>
        <p:spPr/>
        <p:txBody>
          <a:bodyPr/>
          <a:lstStyle/>
          <a:p>
            <a:fld id="{F707CA6A-A08C-40D8-A366-B008199F170B}" type="datetime1">
              <a:rPr lang="en-US" smtClean="0"/>
              <a:t>4/22/2024</a:t>
            </a:fld>
            <a:endParaRPr lang="en-US"/>
          </a:p>
        </p:txBody>
      </p:sp>
      <p:sp>
        <p:nvSpPr>
          <p:cNvPr id="3" name="Slide Number Placeholder 2">
            <a:extLst>
              <a:ext uri="{FF2B5EF4-FFF2-40B4-BE49-F238E27FC236}">
                <a16:creationId xmlns:a16="http://schemas.microsoft.com/office/drawing/2014/main" xmlns="" id="{5EF6F085-A46A-4A9D-99FD-FCA275BCF05B}"/>
              </a:ext>
            </a:extLst>
          </p:cNvPr>
          <p:cNvSpPr>
            <a:spLocks noGrp="1"/>
          </p:cNvSpPr>
          <p:nvPr>
            <p:ph type="sldNum" sz="quarter" idx="12"/>
          </p:nvPr>
        </p:nvSpPr>
        <p:spPr/>
        <p:txBody>
          <a:bodyPr/>
          <a:lstStyle/>
          <a:p>
            <a:fld id="{DDA605CB-DC2A-4F14-885C-3A85CE4B6CAB}" type="slidenum">
              <a:rPr lang="en-US" smtClean="0"/>
              <a:pPr/>
              <a:t>4</a:t>
            </a:fld>
            <a:endParaRPr lang="en-US"/>
          </a:p>
        </p:txBody>
      </p:sp>
    </p:spTree>
    <p:extLst>
      <p:ext uri="{BB962C8B-B14F-4D97-AF65-F5344CB8AC3E}">
        <p14:creationId xmlns:p14="http://schemas.microsoft.com/office/powerpoint/2010/main" val="117033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normAutofit/>
          </a:bodyPr>
          <a:lstStyle/>
          <a:p>
            <a:r>
              <a:rPr lang="en-US" sz="4000" dirty="0"/>
              <a:t>Direct Addressing</a:t>
            </a:r>
          </a:p>
        </p:txBody>
      </p:sp>
      <p:sp>
        <p:nvSpPr>
          <p:cNvPr id="14339" name="Rectangle 3"/>
          <p:cNvSpPr>
            <a:spLocks noGrp="1" noChangeArrowheads="1"/>
          </p:cNvSpPr>
          <p:nvPr>
            <p:ph type="body" idx="1"/>
          </p:nvPr>
        </p:nvSpPr>
        <p:spPr>
          <a:xfrm>
            <a:off x="457200" y="1189037"/>
            <a:ext cx="8229600" cy="4525963"/>
          </a:xfrm>
        </p:spPr>
        <p:txBody>
          <a:bodyPr>
            <a:noAutofit/>
          </a:bodyPr>
          <a:lstStyle/>
          <a:p>
            <a:r>
              <a:rPr lang="en-US" sz="2800" dirty="0"/>
              <a:t>Direct Addressing is a simple technique that works well when the universe U of keys is reasonably small.</a:t>
            </a:r>
          </a:p>
          <a:p>
            <a:endParaRPr lang="en-US" sz="2800" dirty="0"/>
          </a:p>
          <a:p>
            <a:r>
              <a:rPr lang="en-US" sz="2800" dirty="0"/>
              <a:t>Let Universe U= (0,1,…….m-1} where m is not too large</a:t>
            </a:r>
          </a:p>
          <a:p>
            <a:r>
              <a:rPr lang="en-US" sz="2800" dirty="0"/>
              <a:t>We may assume that no two elements have the same key.</a:t>
            </a:r>
          </a:p>
          <a:p>
            <a:r>
              <a:rPr lang="en-US" sz="2800" dirty="0"/>
              <a:t>To represent the dynamic set, we use an array or </a:t>
            </a:r>
            <a:r>
              <a:rPr lang="en-US" sz="2800" b="1" i="1" dirty="0">
                <a:solidFill>
                  <a:srgbClr val="990000"/>
                </a:solidFill>
              </a:rPr>
              <a:t>direct address table </a:t>
            </a:r>
            <a:r>
              <a:rPr lang="en-US" sz="2800" dirty="0"/>
              <a:t>T[0..m-1] in which each position or slot correspond to a key in the universe U</a:t>
            </a:r>
          </a:p>
        </p:txBody>
      </p:sp>
      <mc:AlternateContent xmlns:mc="http://schemas.openxmlformats.org/markup-compatibility/2006" xmlns:p14="http://schemas.microsoft.com/office/powerpoint/2010/main">
        <mc:Choice Requires="p14">
          <p:contentPart p14:bwMode="auto" r:id="rId2">
            <p14:nvContentPartPr>
              <p14:cNvPr id="53" name="Ink 52">
                <a:extLst>
                  <a:ext uri="{FF2B5EF4-FFF2-40B4-BE49-F238E27FC236}">
                    <a16:creationId xmlns:a16="http://schemas.microsoft.com/office/drawing/2014/main" xmlns="" id="{064A793A-5113-4B6D-8101-234C75DDC4AD}"/>
                  </a:ext>
                </a:extLst>
              </p14:cNvPr>
              <p14:cNvContentPartPr/>
              <p14:nvPr/>
            </p14:nvContentPartPr>
            <p14:xfrm>
              <a:off x="4292890" y="5397275"/>
              <a:ext cx="20160" cy="14760"/>
            </p14:xfrm>
          </p:contentPart>
        </mc:Choice>
        <mc:Fallback xmlns="">
          <p:pic>
            <p:nvPicPr>
              <p:cNvPr id="53" name="Ink 52">
                <a:extLst>
                  <a:ext uri="{FF2B5EF4-FFF2-40B4-BE49-F238E27FC236}">
                    <a16:creationId xmlns:a16="http://schemas.microsoft.com/office/drawing/2014/main" id="{064A793A-5113-4B6D-8101-234C75DDC4AD}"/>
                  </a:ext>
                </a:extLst>
              </p:cNvPr>
              <p:cNvPicPr/>
              <p:nvPr/>
            </p:nvPicPr>
            <p:blipFill>
              <a:blip r:embed="rId89"/>
              <a:stretch>
                <a:fillRect/>
              </a:stretch>
            </p:blipFill>
            <p:spPr>
              <a:xfrm>
                <a:off x="4283890" y="5388635"/>
                <a:ext cx="37800" cy="32400"/>
              </a:xfrm>
              <a:prstGeom prst="rect">
                <a:avLst/>
              </a:prstGeom>
            </p:spPr>
          </p:pic>
        </mc:Fallback>
      </mc:AlternateContent>
      <p:sp>
        <p:nvSpPr>
          <p:cNvPr id="4" name="Date Placeholder 3">
            <a:extLst>
              <a:ext uri="{FF2B5EF4-FFF2-40B4-BE49-F238E27FC236}">
                <a16:creationId xmlns:a16="http://schemas.microsoft.com/office/drawing/2014/main" xmlns="" id="{881DBB8C-AA3F-4E5E-943E-A6C85A9FFFBE}"/>
              </a:ext>
            </a:extLst>
          </p:cNvPr>
          <p:cNvSpPr>
            <a:spLocks noGrp="1"/>
          </p:cNvSpPr>
          <p:nvPr>
            <p:ph type="dt" sz="half" idx="10"/>
          </p:nvPr>
        </p:nvSpPr>
        <p:spPr/>
        <p:txBody>
          <a:bodyPr/>
          <a:lstStyle/>
          <a:p>
            <a:fld id="{F2A67ED0-AEF4-4D1E-B1E2-700D8623C939}" type="datetime1">
              <a:rPr lang="en-US" smtClean="0"/>
              <a:t>4/22/2024</a:t>
            </a:fld>
            <a:endParaRPr lang="en-US"/>
          </a:p>
        </p:txBody>
      </p:sp>
      <p:sp>
        <p:nvSpPr>
          <p:cNvPr id="5" name="Slide Number Placeholder 4">
            <a:extLst>
              <a:ext uri="{FF2B5EF4-FFF2-40B4-BE49-F238E27FC236}">
                <a16:creationId xmlns:a16="http://schemas.microsoft.com/office/drawing/2014/main" xmlns="" id="{CC2B081F-B402-4C9F-A72F-7AB1C092DDE6}"/>
              </a:ext>
            </a:extLst>
          </p:cNvPr>
          <p:cNvSpPr>
            <a:spLocks noGrp="1"/>
          </p:cNvSpPr>
          <p:nvPr>
            <p:ph type="sldNum" sz="quarter" idx="12"/>
          </p:nvPr>
        </p:nvSpPr>
        <p:spPr/>
        <p:txBody>
          <a:bodyPr/>
          <a:lstStyle/>
          <a:p>
            <a:fld id="{DDA605CB-DC2A-4F14-885C-3A85CE4B6CAB}" type="slidenum">
              <a:rPr lang="en-US" smtClean="0"/>
              <a:pPr/>
              <a:t>5</a:t>
            </a:fld>
            <a:endParaRPr lang="en-US"/>
          </a:p>
        </p:txBody>
      </p:sp>
    </p:spTree>
    <p:extLst>
      <p:ext uri="{BB962C8B-B14F-4D97-AF65-F5344CB8AC3E}">
        <p14:creationId xmlns:p14="http://schemas.microsoft.com/office/powerpoint/2010/main" val="2305566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8600"/>
            <a:ext cx="8229600" cy="487363"/>
          </a:xfrm>
        </p:spPr>
        <p:txBody>
          <a:bodyPr>
            <a:noAutofit/>
          </a:bodyPr>
          <a:lstStyle/>
          <a:p>
            <a:r>
              <a:rPr lang="en-US" sz="4000" dirty="0"/>
              <a:t>Direct Addressing</a:t>
            </a:r>
          </a:p>
        </p:txBody>
      </p:sp>
      <p:grpSp>
        <p:nvGrpSpPr>
          <p:cNvPr id="15363" name="Group 3"/>
          <p:cNvGrpSpPr>
            <a:grpSpLocks/>
          </p:cNvGrpSpPr>
          <p:nvPr/>
        </p:nvGrpSpPr>
        <p:grpSpPr bwMode="auto">
          <a:xfrm>
            <a:off x="260350" y="1752600"/>
            <a:ext cx="8385175" cy="5002213"/>
            <a:chOff x="164" y="941"/>
            <a:chExt cx="5282" cy="3151"/>
          </a:xfrm>
        </p:grpSpPr>
        <p:sp>
          <p:nvSpPr>
            <p:cNvPr id="15364" name="Oval 4"/>
            <p:cNvSpPr>
              <a:spLocks noChangeArrowheads="1"/>
            </p:cNvSpPr>
            <p:nvPr/>
          </p:nvSpPr>
          <p:spPr bwMode="auto">
            <a:xfrm>
              <a:off x="383" y="1268"/>
              <a:ext cx="2472" cy="2350"/>
            </a:xfrm>
            <a:prstGeom prst="ellipse">
              <a:avLst/>
            </a:prstGeom>
            <a:solidFill>
              <a:srgbClr val="66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sz="2000" b="1" i="1">
                <a:solidFill>
                  <a:schemeClr val="accent1"/>
                </a:solidFill>
                <a:latin typeface="Courier New" pitchFamily="49" charset="0"/>
              </a:endParaRPr>
            </a:p>
          </p:txBody>
        </p:sp>
        <p:sp>
          <p:nvSpPr>
            <p:cNvPr id="15365" name="Text Box 5"/>
            <p:cNvSpPr txBox="1">
              <a:spLocks noChangeArrowheads="1"/>
            </p:cNvSpPr>
            <p:nvPr/>
          </p:nvSpPr>
          <p:spPr bwMode="auto">
            <a:xfrm>
              <a:off x="1310" y="2692"/>
              <a:ext cx="2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000" i="1">
                  <a:latin typeface="Times New Roman" pitchFamily="18" charset="0"/>
                </a:rPr>
                <a:t>k</a:t>
              </a:r>
              <a:r>
                <a:rPr lang="en-US" sz="2000" i="1" baseline="-25000">
                  <a:latin typeface="Times New Roman" pitchFamily="18" charset="0"/>
                </a:rPr>
                <a:t>4</a:t>
              </a:r>
              <a:endParaRPr lang="en-US" sz="2000" i="1">
                <a:latin typeface="Times New Roman" pitchFamily="18" charset="0"/>
              </a:endParaRPr>
            </a:p>
          </p:txBody>
        </p:sp>
        <p:sp>
          <p:nvSpPr>
            <p:cNvPr id="15366" name="Text Box 6"/>
            <p:cNvSpPr txBox="1">
              <a:spLocks noChangeArrowheads="1"/>
            </p:cNvSpPr>
            <p:nvPr/>
          </p:nvSpPr>
          <p:spPr bwMode="auto">
            <a:xfrm>
              <a:off x="1762" y="2843"/>
              <a:ext cx="23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000" i="1">
                  <a:latin typeface="Times New Roman" pitchFamily="18" charset="0"/>
                </a:rPr>
                <a:t>k</a:t>
              </a:r>
              <a:r>
                <a:rPr lang="en-US" sz="2000" i="1" baseline="-25000">
                  <a:latin typeface="Times New Roman" pitchFamily="18" charset="0"/>
                </a:rPr>
                <a:t>5</a:t>
              </a:r>
              <a:endParaRPr lang="en-US" sz="2000" i="1">
                <a:latin typeface="Times New Roman" pitchFamily="18" charset="0"/>
              </a:endParaRPr>
            </a:p>
          </p:txBody>
        </p:sp>
        <p:sp>
          <p:nvSpPr>
            <p:cNvPr id="15367" name="Text Box 7"/>
            <p:cNvSpPr txBox="1">
              <a:spLocks noChangeArrowheads="1"/>
            </p:cNvSpPr>
            <p:nvPr/>
          </p:nvSpPr>
          <p:spPr bwMode="auto">
            <a:xfrm>
              <a:off x="706" y="1393"/>
              <a:ext cx="1844"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000" b="1" i="1">
                  <a:solidFill>
                    <a:srgbClr val="990000"/>
                  </a:solidFill>
                  <a:latin typeface="Courier New" pitchFamily="49" charset="0"/>
                </a:rPr>
                <a:t>U</a:t>
              </a:r>
              <a:br>
                <a:rPr lang="en-US" sz="2000" b="1" i="1">
                  <a:solidFill>
                    <a:srgbClr val="990000"/>
                  </a:solidFill>
                  <a:latin typeface="Courier New" pitchFamily="49" charset="0"/>
                </a:rPr>
              </a:br>
              <a:r>
                <a:rPr lang="en-US" sz="2000" b="1" i="1">
                  <a:solidFill>
                    <a:srgbClr val="990000"/>
                  </a:solidFill>
                  <a:latin typeface="Courier New" pitchFamily="49" charset="0"/>
                </a:rPr>
                <a:t>(universe of keys)</a:t>
              </a:r>
            </a:p>
          </p:txBody>
        </p:sp>
        <p:sp>
          <p:nvSpPr>
            <p:cNvPr id="15368" name="Text Box 8"/>
            <p:cNvSpPr txBox="1">
              <a:spLocks noChangeArrowheads="1"/>
            </p:cNvSpPr>
            <p:nvPr/>
          </p:nvSpPr>
          <p:spPr bwMode="auto">
            <a:xfrm>
              <a:off x="164" y="3650"/>
              <a:ext cx="980"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0" hangingPunct="0"/>
              <a:r>
                <a:rPr lang="en-US" sz="2000" b="1" i="1">
                  <a:solidFill>
                    <a:srgbClr val="990000"/>
                  </a:solidFill>
                  <a:latin typeface="Courier New" pitchFamily="49" charset="0"/>
                </a:rPr>
                <a:t>actual</a:t>
              </a:r>
              <a:br>
                <a:rPr lang="en-US" sz="2000" b="1" i="1">
                  <a:solidFill>
                    <a:srgbClr val="990000"/>
                  </a:solidFill>
                  <a:latin typeface="Courier New" pitchFamily="49" charset="0"/>
                </a:rPr>
              </a:br>
              <a:r>
                <a:rPr lang="en-US" sz="2000" b="1" i="1">
                  <a:solidFill>
                    <a:srgbClr val="990000"/>
                  </a:solidFill>
                  <a:latin typeface="Courier New" pitchFamily="49" charset="0"/>
                </a:rPr>
                <a:t>keys</a:t>
              </a:r>
            </a:p>
          </p:txBody>
        </p:sp>
        <p:sp>
          <p:nvSpPr>
            <p:cNvPr id="15369" name="Oval 9"/>
            <p:cNvSpPr>
              <a:spLocks noChangeArrowheads="1"/>
            </p:cNvSpPr>
            <p:nvPr/>
          </p:nvSpPr>
          <p:spPr bwMode="auto">
            <a:xfrm>
              <a:off x="922" y="2253"/>
              <a:ext cx="1408" cy="806"/>
            </a:xfrm>
            <a:prstGeom prst="ellipse">
              <a:avLst/>
            </a:prstGeom>
            <a:solidFill>
              <a:schemeClr val="bg1"/>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en-US">
                <a:latin typeface="Helvetica" pitchFamily="34" charset="0"/>
              </a:endParaRPr>
            </a:p>
          </p:txBody>
        </p:sp>
        <p:sp>
          <p:nvSpPr>
            <p:cNvPr id="15370" name="Text Box 10"/>
            <p:cNvSpPr txBox="1">
              <a:spLocks noChangeArrowheads="1"/>
            </p:cNvSpPr>
            <p:nvPr/>
          </p:nvSpPr>
          <p:spPr bwMode="auto">
            <a:xfrm>
              <a:off x="1395" y="2663"/>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atin typeface="Helvetica" pitchFamily="34" charset="0"/>
                </a:rPr>
                <a:t>5</a:t>
              </a:r>
            </a:p>
          </p:txBody>
        </p:sp>
        <p:sp>
          <p:nvSpPr>
            <p:cNvPr id="15371" name="Text Box 11"/>
            <p:cNvSpPr txBox="1">
              <a:spLocks noChangeArrowheads="1"/>
            </p:cNvSpPr>
            <p:nvPr/>
          </p:nvSpPr>
          <p:spPr bwMode="auto">
            <a:xfrm>
              <a:off x="1830" y="2560"/>
              <a:ext cx="1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atin typeface="Helvetica" pitchFamily="34" charset="0"/>
                </a:rPr>
                <a:t>3</a:t>
              </a:r>
            </a:p>
          </p:txBody>
        </p:sp>
        <p:sp>
          <p:nvSpPr>
            <p:cNvPr id="15372" name="Text Box 12"/>
            <p:cNvSpPr txBox="1">
              <a:spLocks noChangeArrowheads="1"/>
            </p:cNvSpPr>
            <p:nvPr/>
          </p:nvSpPr>
          <p:spPr bwMode="auto">
            <a:xfrm>
              <a:off x="1681" y="2826"/>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8</a:t>
              </a:r>
            </a:p>
          </p:txBody>
        </p:sp>
        <p:sp>
          <p:nvSpPr>
            <p:cNvPr id="15373" name="Text Box 13"/>
            <p:cNvSpPr txBox="1">
              <a:spLocks noChangeArrowheads="1"/>
            </p:cNvSpPr>
            <p:nvPr/>
          </p:nvSpPr>
          <p:spPr bwMode="auto">
            <a:xfrm>
              <a:off x="1460" y="2368"/>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atin typeface="Helvetica" pitchFamily="34" charset="0"/>
                </a:rPr>
                <a:t>2</a:t>
              </a:r>
            </a:p>
          </p:txBody>
        </p:sp>
        <p:sp>
          <p:nvSpPr>
            <p:cNvPr id="15374" name="Text Box 14"/>
            <p:cNvSpPr txBox="1">
              <a:spLocks noChangeArrowheads="1"/>
            </p:cNvSpPr>
            <p:nvPr/>
          </p:nvSpPr>
          <p:spPr bwMode="auto">
            <a:xfrm>
              <a:off x="516" y="259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1</a:t>
              </a:r>
            </a:p>
          </p:txBody>
        </p:sp>
        <p:sp>
          <p:nvSpPr>
            <p:cNvPr id="15375" name="Text Box 15"/>
            <p:cNvSpPr txBox="1">
              <a:spLocks noChangeArrowheads="1"/>
            </p:cNvSpPr>
            <p:nvPr/>
          </p:nvSpPr>
          <p:spPr bwMode="auto">
            <a:xfrm>
              <a:off x="504" y="218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9</a:t>
              </a:r>
            </a:p>
          </p:txBody>
        </p:sp>
        <p:sp>
          <p:nvSpPr>
            <p:cNvPr id="15376" name="Text Box 16"/>
            <p:cNvSpPr txBox="1">
              <a:spLocks noChangeArrowheads="1"/>
            </p:cNvSpPr>
            <p:nvPr/>
          </p:nvSpPr>
          <p:spPr bwMode="auto">
            <a:xfrm>
              <a:off x="836" y="203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4</a:t>
              </a:r>
            </a:p>
          </p:txBody>
        </p:sp>
        <p:sp>
          <p:nvSpPr>
            <p:cNvPr id="15377" name="Text Box 17"/>
            <p:cNvSpPr txBox="1">
              <a:spLocks noChangeArrowheads="1"/>
            </p:cNvSpPr>
            <p:nvPr/>
          </p:nvSpPr>
          <p:spPr bwMode="auto">
            <a:xfrm>
              <a:off x="1323" y="1957"/>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0</a:t>
              </a:r>
            </a:p>
          </p:txBody>
        </p:sp>
        <p:sp>
          <p:nvSpPr>
            <p:cNvPr id="15378" name="Text Box 18"/>
            <p:cNvSpPr txBox="1">
              <a:spLocks noChangeArrowheads="1"/>
            </p:cNvSpPr>
            <p:nvPr/>
          </p:nvSpPr>
          <p:spPr bwMode="auto">
            <a:xfrm>
              <a:off x="1949" y="2021"/>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7</a:t>
              </a:r>
            </a:p>
          </p:txBody>
        </p:sp>
        <p:sp>
          <p:nvSpPr>
            <p:cNvPr id="15379" name="Text Box 19"/>
            <p:cNvSpPr txBox="1">
              <a:spLocks noChangeArrowheads="1"/>
            </p:cNvSpPr>
            <p:nvPr/>
          </p:nvSpPr>
          <p:spPr bwMode="auto">
            <a:xfrm>
              <a:off x="1630" y="3314"/>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atin typeface="Helvetica" pitchFamily="34" charset="0"/>
                </a:rPr>
                <a:t>6</a:t>
              </a:r>
            </a:p>
          </p:txBody>
        </p:sp>
        <p:sp>
          <p:nvSpPr>
            <p:cNvPr id="15380" name="Line 20"/>
            <p:cNvSpPr>
              <a:spLocks noChangeShapeType="1"/>
            </p:cNvSpPr>
            <p:nvPr/>
          </p:nvSpPr>
          <p:spPr bwMode="auto">
            <a:xfrm flipV="1">
              <a:off x="627" y="2919"/>
              <a:ext cx="500" cy="7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5381" name="Group 21"/>
            <p:cNvGrpSpPr>
              <a:grpSpLocks/>
            </p:cNvGrpSpPr>
            <p:nvPr/>
          </p:nvGrpSpPr>
          <p:grpSpPr bwMode="auto">
            <a:xfrm>
              <a:off x="3429" y="941"/>
              <a:ext cx="2017" cy="2856"/>
              <a:chOff x="660" y="660"/>
              <a:chExt cx="2120" cy="3482"/>
            </a:xfrm>
          </p:grpSpPr>
          <p:sp>
            <p:nvSpPr>
              <p:cNvPr id="15382" name="Rectangle 22"/>
              <p:cNvSpPr>
                <a:spLocks noChangeArrowheads="1"/>
              </p:cNvSpPr>
              <p:nvPr/>
            </p:nvSpPr>
            <p:spPr bwMode="auto">
              <a:xfrm>
                <a:off x="2335" y="3836"/>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83" name="Rectangle 23"/>
              <p:cNvSpPr>
                <a:spLocks noChangeArrowheads="1"/>
              </p:cNvSpPr>
              <p:nvPr/>
            </p:nvSpPr>
            <p:spPr bwMode="auto">
              <a:xfrm>
                <a:off x="2008" y="3836"/>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84" name="Rectangle 24"/>
              <p:cNvSpPr>
                <a:spLocks noChangeArrowheads="1"/>
              </p:cNvSpPr>
              <p:nvPr/>
            </p:nvSpPr>
            <p:spPr bwMode="auto">
              <a:xfrm>
                <a:off x="1431" y="3836"/>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385" name="Rectangle 25"/>
              <p:cNvSpPr>
                <a:spLocks noChangeArrowheads="1"/>
              </p:cNvSpPr>
              <p:nvPr/>
            </p:nvSpPr>
            <p:spPr bwMode="auto">
              <a:xfrm>
                <a:off x="980" y="3836"/>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86" name="Rectangle 26"/>
              <p:cNvSpPr>
                <a:spLocks noChangeArrowheads="1"/>
              </p:cNvSpPr>
              <p:nvPr/>
            </p:nvSpPr>
            <p:spPr bwMode="auto">
              <a:xfrm>
                <a:off x="660" y="3836"/>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9</a:t>
                </a:r>
              </a:p>
            </p:txBody>
          </p:sp>
          <p:sp>
            <p:nvSpPr>
              <p:cNvPr id="15387" name="Rectangle 27"/>
              <p:cNvSpPr>
                <a:spLocks noChangeArrowheads="1"/>
              </p:cNvSpPr>
              <p:nvPr/>
            </p:nvSpPr>
            <p:spPr bwMode="auto">
              <a:xfrm>
                <a:off x="2335" y="3530"/>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88" name="Rectangle 28"/>
              <p:cNvSpPr>
                <a:spLocks noChangeArrowheads="1"/>
              </p:cNvSpPr>
              <p:nvPr/>
            </p:nvSpPr>
            <p:spPr bwMode="auto">
              <a:xfrm>
                <a:off x="2008" y="3530"/>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8</a:t>
                </a:r>
              </a:p>
            </p:txBody>
          </p:sp>
          <p:sp>
            <p:nvSpPr>
              <p:cNvPr id="15389" name="Rectangle 29"/>
              <p:cNvSpPr>
                <a:spLocks noChangeArrowheads="1"/>
              </p:cNvSpPr>
              <p:nvPr/>
            </p:nvSpPr>
            <p:spPr bwMode="auto">
              <a:xfrm>
                <a:off x="1431" y="3530"/>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390" name="Rectangle 30"/>
              <p:cNvSpPr>
                <a:spLocks noChangeArrowheads="1"/>
              </p:cNvSpPr>
              <p:nvPr/>
            </p:nvSpPr>
            <p:spPr bwMode="auto">
              <a:xfrm>
                <a:off x="980" y="3530"/>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1" name="Rectangle 31"/>
              <p:cNvSpPr>
                <a:spLocks noChangeArrowheads="1"/>
              </p:cNvSpPr>
              <p:nvPr/>
            </p:nvSpPr>
            <p:spPr bwMode="auto">
              <a:xfrm>
                <a:off x="660" y="3530"/>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8</a:t>
                </a:r>
              </a:p>
            </p:txBody>
          </p:sp>
          <p:sp>
            <p:nvSpPr>
              <p:cNvPr id="15392" name="Rectangle 32"/>
              <p:cNvSpPr>
                <a:spLocks noChangeArrowheads="1"/>
              </p:cNvSpPr>
              <p:nvPr/>
            </p:nvSpPr>
            <p:spPr bwMode="auto">
              <a:xfrm>
                <a:off x="2335" y="3225"/>
                <a:ext cx="30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3" name="Rectangle 33"/>
              <p:cNvSpPr>
                <a:spLocks noChangeArrowheads="1"/>
              </p:cNvSpPr>
              <p:nvPr/>
            </p:nvSpPr>
            <p:spPr bwMode="auto">
              <a:xfrm>
                <a:off x="2008" y="3225"/>
                <a:ext cx="32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4" name="Rectangle 34"/>
              <p:cNvSpPr>
                <a:spLocks noChangeArrowheads="1"/>
              </p:cNvSpPr>
              <p:nvPr/>
            </p:nvSpPr>
            <p:spPr bwMode="auto">
              <a:xfrm>
                <a:off x="1431" y="3225"/>
                <a:ext cx="57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395" name="Rectangle 35"/>
              <p:cNvSpPr>
                <a:spLocks noChangeArrowheads="1"/>
              </p:cNvSpPr>
              <p:nvPr/>
            </p:nvSpPr>
            <p:spPr bwMode="auto">
              <a:xfrm>
                <a:off x="980" y="3225"/>
                <a:ext cx="45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6" name="Rectangle 36"/>
              <p:cNvSpPr>
                <a:spLocks noChangeArrowheads="1"/>
              </p:cNvSpPr>
              <p:nvPr/>
            </p:nvSpPr>
            <p:spPr bwMode="auto">
              <a:xfrm>
                <a:off x="660" y="3225"/>
                <a:ext cx="32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7</a:t>
                </a:r>
              </a:p>
            </p:txBody>
          </p:sp>
          <p:sp>
            <p:nvSpPr>
              <p:cNvPr id="15397" name="Rectangle 37"/>
              <p:cNvSpPr>
                <a:spLocks noChangeArrowheads="1"/>
              </p:cNvSpPr>
              <p:nvPr/>
            </p:nvSpPr>
            <p:spPr bwMode="auto">
              <a:xfrm>
                <a:off x="2335" y="2919"/>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8" name="Rectangle 38"/>
              <p:cNvSpPr>
                <a:spLocks noChangeArrowheads="1"/>
              </p:cNvSpPr>
              <p:nvPr/>
            </p:nvSpPr>
            <p:spPr bwMode="auto">
              <a:xfrm>
                <a:off x="2008" y="2919"/>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399" name="Rectangle 39"/>
              <p:cNvSpPr>
                <a:spLocks noChangeArrowheads="1"/>
              </p:cNvSpPr>
              <p:nvPr/>
            </p:nvSpPr>
            <p:spPr bwMode="auto">
              <a:xfrm>
                <a:off x="1431" y="2919"/>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00" name="Rectangle 40"/>
              <p:cNvSpPr>
                <a:spLocks noChangeArrowheads="1"/>
              </p:cNvSpPr>
              <p:nvPr/>
            </p:nvSpPr>
            <p:spPr bwMode="auto">
              <a:xfrm>
                <a:off x="980" y="2919"/>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01" name="Rectangle 41"/>
              <p:cNvSpPr>
                <a:spLocks noChangeArrowheads="1"/>
              </p:cNvSpPr>
              <p:nvPr/>
            </p:nvSpPr>
            <p:spPr bwMode="auto">
              <a:xfrm>
                <a:off x="660" y="2919"/>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6</a:t>
                </a:r>
              </a:p>
            </p:txBody>
          </p:sp>
          <p:sp>
            <p:nvSpPr>
              <p:cNvPr id="15402" name="Rectangle 42"/>
              <p:cNvSpPr>
                <a:spLocks noChangeArrowheads="1"/>
              </p:cNvSpPr>
              <p:nvPr/>
            </p:nvSpPr>
            <p:spPr bwMode="auto">
              <a:xfrm>
                <a:off x="2335" y="2614"/>
                <a:ext cx="30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03" name="Rectangle 43"/>
              <p:cNvSpPr>
                <a:spLocks noChangeArrowheads="1"/>
              </p:cNvSpPr>
              <p:nvPr/>
            </p:nvSpPr>
            <p:spPr bwMode="auto">
              <a:xfrm>
                <a:off x="2008" y="2614"/>
                <a:ext cx="32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5</a:t>
                </a:r>
              </a:p>
            </p:txBody>
          </p:sp>
          <p:sp>
            <p:nvSpPr>
              <p:cNvPr id="15404" name="Rectangle 44"/>
              <p:cNvSpPr>
                <a:spLocks noChangeArrowheads="1"/>
              </p:cNvSpPr>
              <p:nvPr/>
            </p:nvSpPr>
            <p:spPr bwMode="auto">
              <a:xfrm>
                <a:off x="1431" y="2614"/>
                <a:ext cx="57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05" name="Rectangle 45"/>
              <p:cNvSpPr>
                <a:spLocks noChangeArrowheads="1"/>
              </p:cNvSpPr>
              <p:nvPr/>
            </p:nvSpPr>
            <p:spPr bwMode="auto">
              <a:xfrm>
                <a:off x="980" y="2614"/>
                <a:ext cx="45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06" name="Rectangle 46"/>
              <p:cNvSpPr>
                <a:spLocks noChangeArrowheads="1"/>
              </p:cNvSpPr>
              <p:nvPr/>
            </p:nvSpPr>
            <p:spPr bwMode="auto">
              <a:xfrm>
                <a:off x="660" y="2614"/>
                <a:ext cx="32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5</a:t>
                </a:r>
              </a:p>
            </p:txBody>
          </p:sp>
          <p:sp>
            <p:nvSpPr>
              <p:cNvPr id="15407" name="Rectangle 47"/>
              <p:cNvSpPr>
                <a:spLocks noChangeArrowheads="1"/>
              </p:cNvSpPr>
              <p:nvPr/>
            </p:nvSpPr>
            <p:spPr bwMode="auto">
              <a:xfrm>
                <a:off x="2335" y="2308"/>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08" name="Rectangle 48"/>
              <p:cNvSpPr>
                <a:spLocks noChangeArrowheads="1"/>
              </p:cNvSpPr>
              <p:nvPr/>
            </p:nvSpPr>
            <p:spPr bwMode="auto">
              <a:xfrm>
                <a:off x="2008" y="2308"/>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09" name="Rectangle 49"/>
              <p:cNvSpPr>
                <a:spLocks noChangeArrowheads="1"/>
              </p:cNvSpPr>
              <p:nvPr/>
            </p:nvSpPr>
            <p:spPr bwMode="auto">
              <a:xfrm>
                <a:off x="1431" y="2308"/>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10" name="Rectangle 50"/>
              <p:cNvSpPr>
                <a:spLocks noChangeArrowheads="1"/>
              </p:cNvSpPr>
              <p:nvPr/>
            </p:nvSpPr>
            <p:spPr bwMode="auto">
              <a:xfrm>
                <a:off x="980" y="2308"/>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11" name="Rectangle 51"/>
              <p:cNvSpPr>
                <a:spLocks noChangeArrowheads="1"/>
              </p:cNvSpPr>
              <p:nvPr/>
            </p:nvSpPr>
            <p:spPr bwMode="auto">
              <a:xfrm>
                <a:off x="660" y="2308"/>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4</a:t>
                </a:r>
              </a:p>
            </p:txBody>
          </p:sp>
          <p:sp>
            <p:nvSpPr>
              <p:cNvPr id="15412" name="Rectangle 52"/>
              <p:cNvSpPr>
                <a:spLocks noChangeArrowheads="1"/>
              </p:cNvSpPr>
              <p:nvPr/>
            </p:nvSpPr>
            <p:spPr bwMode="auto">
              <a:xfrm>
                <a:off x="2335" y="2003"/>
                <a:ext cx="30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13" name="Rectangle 53"/>
              <p:cNvSpPr>
                <a:spLocks noChangeArrowheads="1"/>
              </p:cNvSpPr>
              <p:nvPr/>
            </p:nvSpPr>
            <p:spPr bwMode="auto">
              <a:xfrm>
                <a:off x="2008" y="2003"/>
                <a:ext cx="32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3</a:t>
                </a:r>
              </a:p>
            </p:txBody>
          </p:sp>
          <p:sp>
            <p:nvSpPr>
              <p:cNvPr id="15414" name="Rectangle 54"/>
              <p:cNvSpPr>
                <a:spLocks noChangeArrowheads="1"/>
              </p:cNvSpPr>
              <p:nvPr/>
            </p:nvSpPr>
            <p:spPr bwMode="auto">
              <a:xfrm>
                <a:off x="1431" y="2003"/>
                <a:ext cx="57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15" name="Rectangle 55"/>
              <p:cNvSpPr>
                <a:spLocks noChangeArrowheads="1"/>
              </p:cNvSpPr>
              <p:nvPr/>
            </p:nvSpPr>
            <p:spPr bwMode="auto">
              <a:xfrm>
                <a:off x="980" y="2003"/>
                <a:ext cx="45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16" name="Rectangle 56"/>
              <p:cNvSpPr>
                <a:spLocks noChangeArrowheads="1"/>
              </p:cNvSpPr>
              <p:nvPr/>
            </p:nvSpPr>
            <p:spPr bwMode="auto">
              <a:xfrm>
                <a:off x="660" y="2003"/>
                <a:ext cx="32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3</a:t>
                </a:r>
              </a:p>
            </p:txBody>
          </p:sp>
          <p:sp>
            <p:nvSpPr>
              <p:cNvPr id="15417" name="Rectangle 57"/>
              <p:cNvSpPr>
                <a:spLocks noChangeArrowheads="1"/>
              </p:cNvSpPr>
              <p:nvPr/>
            </p:nvSpPr>
            <p:spPr bwMode="auto">
              <a:xfrm>
                <a:off x="2335" y="1697"/>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18" name="Rectangle 58"/>
              <p:cNvSpPr>
                <a:spLocks noChangeArrowheads="1"/>
              </p:cNvSpPr>
              <p:nvPr/>
            </p:nvSpPr>
            <p:spPr bwMode="auto">
              <a:xfrm>
                <a:off x="2008" y="1697"/>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2</a:t>
                </a:r>
              </a:p>
            </p:txBody>
          </p:sp>
          <p:sp>
            <p:nvSpPr>
              <p:cNvPr id="15419" name="Rectangle 59"/>
              <p:cNvSpPr>
                <a:spLocks noChangeArrowheads="1"/>
              </p:cNvSpPr>
              <p:nvPr/>
            </p:nvSpPr>
            <p:spPr bwMode="auto">
              <a:xfrm>
                <a:off x="1431" y="1697"/>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20" name="Rectangle 60"/>
              <p:cNvSpPr>
                <a:spLocks noChangeArrowheads="1"/>
              </p:cNvSpPr>
              <p:nvPr/>
            </p:nvSpPr>
            <p:spPr bwMode="auto">
              <a:xfrm>
                <a:off x="980" y="1697"/>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1" name="Rectangle 61"/>
              <p:cNvSpPr>
                <a:spLocks noChangeArrowheads="1"/>
              </p:cNvSpPr>
              <p:nvPr/>
            </p:nvSpPr>
            <p:spPr bwMode="auto">
              <a:xfrm>
                <a:off x="660" y="1697"/>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2</a:t>
                </a:r>
              </a:p>
            </p:txBody>
          </p:sp>
          <p:sp>
            <p:nvSpPr>
              <p:cNvPr id="15422" name="Rectangle 62"/>
              <p:cNvSpPr>
                <a:spLocks noChangeArrowheads="1"/>
              </p:cNvSpPr>
              <p:nvPr/>
            </p:nvSpPr>
            <p:spPr bwMode="auto">
              <a:xfrm>
                <a:off x="2335" y="1392"/>
                <a:ext cx="30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3" name="Rectangle 63"/>
              <p:cNvSpPr>
                <a:spLocks noChangeArrowheads="1"/>
              </p:cNvSpPr>
              <p:nvPr/>
            </p:nvSpPr>
            <p:spPr bwMode="auto">
              <a:xfrm>
                <a:off x="2008" y="1392"/>
                <a:ext cx="32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4" name="Rectangle 64"/>
              <p:cNvSpPr>
                <a:spLocks noChangeArrowheads="1"/>
              </p:cNvSpPr>
              <p:nvPr/>
            </p:nvSpPr>
            <p:spPr bwMode="auto">
              <a:xfrm>
                <a:off x="1431" y="1392"/>
                <a:ext cx="577"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25" name="Rectangle 65"/>
              <p:cNvSpPr>
                <a:spLocks noChangeArrowheads="1"/>
              </p:cNvSpPr>
              <p:nvPr/>
            </p:nvSpPr>
            <p:spPr bwMode="auto">
              <a:xfrm>
                <a:off x="980" y="1392"/>
                <a:ext cx="451"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6" name="Rectangle 66"/>
              <p:cNvSpPr>
                <a:spLocks noChangeArrowheads="1"/>
              </p:cNvSpPr>
              <p:nvPr/>
            </p:nvSpPr>
            <p:spPr bwMode="auto">
              <a:xfrm>
                <a:off x="660" y="1392"/>
                <a:ext cx="320"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1</a:t>
                </a:r>
              </a:p>
            </p:txBody>
          </p:sp>
          <p:sp>
            <p:nvSpPr>
              <p:cNvPr id="15427" name="Rectangle 67"/>
              <p:cNvSpPr>
                <a:spLocks noChangeArrowheads="1"/>
              </p:cNvSpPr>
              <p:nvPr/>
            </p:nvSpPr>
            <p:spPr bwMode="auto">
              <a:xfrm>
                <a:off x="2335" y="1086"/>
                <a:ext cx="30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8" name="Rectangle 68"/>
              <p:cNvSpPr>
                <a:spLocks noChangeArrowheads="1"/>
              </p:cNvSpPr>
              <p:nvPr/>
            </p:nvSpPr>
            <p:spPr bwMode="auto">
              <a:xfrm>
                <a:off x="2008" y="1086"/>
                <a:ext cx="32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29" name="Rectangle 69"/>
              <p:cNvSpPr>
                <a:spLocks noChangeArrowheads="1"/>
              </p:cNvSpPr>
              <p:nvPr/>
            </p:nvSpPr>
            <p:spPr bwMode="auto">
              <a:xfrm>
                <a:off x="1431" y="1086"/>
                <a:ext cx="577"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spcBef>
                    <a:spcPct val="20000"/>
                  </a:spcBef>
                </a:pPr>
                <a:endParaRPr lang="en-US" sz="2800"/>
              </a:p>
            </p:txBody>
          </p:sp>
          <p:sp>
            <p:nvSpPr>
              <p:cNvPr id="15430" name="Rectangle 70"/>
              <p:cNvSpPr>
                <a:spLocks noChangeArrowheads="1"/>
              </p:cNvSpPr>
              <p:nvPr/>
            </p:nvSpPr>
            <p:spPr bwMode="auto">
              <a:xfrm>
                <a:off x="980" y="1086"/>
                <a:ext cx="451"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2800"/>
              </a:p>
            </p:txBody>
          </p:sp>
          <p:sp>
            <p:nvSpPr>
              <p:cNvPr id="15431" name="Rectangle 71"/>
              <p:cNvSpPr>
                <a:spLocks noChangeArrowheads="1"/>
              </p:cNvSpPr>
              <p:nvPr/>
            </p:nvSpPr>
            <p:spPr bwMode="auto">
              <a:xfrm>
                <a:off x="660" y="1086"/>
                <a:ext cx="320"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2800"/>
                  <a:t>0</a:t>
                </a:r>
              </a:p>
            </p:txBody>
          </p:sp>
          <p:sp>
            <p:nvSpPr>
              <p:cNvPr id="15432" name="Line 72"/>
              <p:cNvSpPr>
                <a:spLocks noChangeShapeType="1"/>
              </p:cNvSpPr>
              <p:nvPr/>
            </p:nvSpPr>
            <p:spPr bwMode="auto">
              <a:xfrm>
                <a:off x="660" y="1086"/>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3" name="Line 73"/>
              <p:cNvSpPr>
                <a:spLocks noChangeShapeType="1"/>
              </p:cNvSpPr>
              <p:nvPr/>
            </p:nvSpPr>
            <p:spPr bwMode="auto">
              <a:xfrm>
                <a:off x="980" y="1086"/>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4" name="Line 74"/>
              <p:cNvSpPr>
                <a:spLocks noChangeShapeType="1"/>
              </p:cNvSpPr>
              <p:nvPr/>
            </p:nvSpPr>
            <p:spPr bwMode="auto">
              <a:xfrm>
                <a:off x="1431" y="1086"/>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5" name="Line 75"/>
              <p:cNvSpPr>
                <a:spLocks noChangeShapeType="1"/>
              </p:cNvSpPr>
              <p:nvPr/>
            </p:nvSpPr>
            <p:spPr bwMode="auto">
              <a:xfrm>
                <a:off x="2636" y="1086"/>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6" name="Line 76"/>
              <p:cNvSpPr>
                <a:spLocks noChangeShapeType="1"/>
              </p:cNvSpPr>
              <p:nvPr/>
            </p:nvSpPr>
            <p:spPr bwMode="auto">
              <a:xfrm>
                <a:off x="2008" y="1086"/>
                <a:ext cx="32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7" name="Line 77"/>
              <p:cNvSpPr>
                <a:spLocks noChangeShapeType="1"/>
              </p:cNvSpPr>
              <p:nvPr/>
            </p:nvSpPr>
            <p:spPr bwMode="auto">
              <a:xfrm>
                <a:off x="2008" y="1697"/>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8" name="Line 78"/>
              <p:cNvSpPr>
                <a:spLocks noChangeShapeType="1"/>
              </p:cNvSpPr>
              <p:nvPr/>
            </p:nvSpPr>
            <p:spPr bwMode="auto">
              <a:xfrm>
                <a:off x="2008" y="2003"/>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39" name="Line 79"/>
              <p:cNvSpPr>
                <a:spLocks noChangeShapeType="1"/>
              </p:cNvSpPr>
              <p:nvPr/>
            </p:nvSpPr>
            <p:spPr bwMode="auto">
              <a:xfrm>
                <a:off x="2008" y="2308"/>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0" name="Line 80"/>
              <p:cNvSpPr>
                <a:spLocks noChangeShapeType="1"/>
              </p:cNvSpPr>
              <p:nvPr/>
            </p:nvSpPr>
            <p:spPr bwMode="auto">
              <a:xfrm>
                <a:off x="2008" y="2614"/>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1" name="Line 81"/>
              <p:cNvSpPr>
                <a:spLocks noChangeShapeType="1"/>
              </p:cNvSpPr>
              <p:nvPr/>
            </p:nvSpPr>
            <p:spPr bwMode="auto">
              <a:xfrm>
                <a:off x="2008" y="2919"/>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2" name="Line 82"/>
              <p:cNvSpPr>
                <a:spLocks noChangeShapeType="1"/>
              </p:cNvSpPr>
              <p:nvPr/>
            </p:nvSpPr>
            <p:spPr bwMode="auto">
              <a:xfrm>
                <a:off x="2008" y="3530"/>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3" name="Line 83"/>
              <p:cNvSpPr>
                <a:spLocks noChangeShapeType="1"/>
              </p:cNvSpPr>
              <p:nvPr/>
            </p:nvSpPr>
            <p:spPr bwMode="auto">
              <a:xfrm>
                <a:off x="2008" y="4142"/>
                <a:ext cx="32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4" name="Line 84"/>
              <p:cNvSpPr>
                <a:spLocks noChangeShapeType="1"/>
              </p:cNvSpPr>
              <p:nvPr/>
            </p:nvSpPr>
            <p:spPr bwMode="auto">
              <a:xfrm>
                <a:off x="980" y="1086"/>
                <a:ext cx="45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5" name="Line 85"/>
              <p:cNvSpPr>
                <a:spLocks noChangeShapeType="1"/>
              </p:cNvSpPr>
              <p:nvPr/>
            </p:nvSpPr>
            <p:spPr bwMode="auto">
              <a:xfrm>
                <a:off x="660" y="1392"/>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6" name="Line 86"/>
              <p:cNvSpPr>
                <a:spLocks noChangeShapeType="1"/>
              </p:cNvSpPr>
              <p:nvPr/>
            </p:nvSpPr>
            <p:spPr bwMode="auto">
              <a:xfrm>
                <a:off x="980" y="1392"/>
                <a:ext cx="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7" name="Line 87"/>
              <p:cNvSpPr>
                <a:spLocks noChangeShapeType="1"/>
              </p:cNvSpPr>
              <p:nvPr/>
            </p:nvSpPr>
            <p:spPr bwMode="auto">
              <a:xfrm>
                <a:off x="660" y="1697"/>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8" name="Line 88"/>
              <p:cNvSpPr>
                <a:spLocks noChangeShapeType="1"/>
              </p:cNvSpPr>
              <p:nvPr/>
            </p:nvSpPr>
            <p:spPr bwMode="auto">
              <a:xfrm>
                <a:off x="980" y="1697"/>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49" name="Line 89"/>
              <p:cNvSpPr>
                <a:spLocks noChangeShapeType="1"/>
              </p:cNvSpPr>
              <p:nvPr/>
            </p:nvSpPr>
            <p:spPr bwMode="auto">
              <a:xfrm>
                <a:off x="660" y="2003"/>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0" name="Line 90"/>
              <p:cNvSpPr>
                <a:spLocks noChangeShapeType="1"/>
              </p:cNvSpPr>
              <p:nvPr/>
            </p:nvSpPr>
            <p:spPr bwMode="auto">
              <a:xfrm>
                <a:off x="980" y="2003"/>
                <a:ext cx="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1" name="Line 91"/>
              <p:cNvSpPr>
                <a:spLocks noChangeShapeType="1"/>
              </p:cNvSpPr>
              <p:nvPr/>
            </p:nvSpPr>
            <p:spPr bwMode="auto">
              <a:xfrm>
                <a:off x="660" y="2308"/>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2" name="Line 92"/>
              <p:cNvSpPr>
                <a:spLocks noChangeShapeType="1"/>
              </p:cNvSpPr>
              <p:nvPr/>
            </p:nvSpPr>
            <p:spPr bwMode="auto">
              <a:xfrm>
                <a:off x="980" y="2308"/>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3" name="Line 93"/>
              <p:cNvSpPr>
                <a:spLocks noChangeShapeType="1"/>
              </p:cNvSpPr>
              <p:nvPr/>
            </p:nvSpPr>
            <p:spPr bwMode="auto">
              <a:xfrm>
                <a:off x="660" y="2614"/>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4" name="Line 94"/>
              <p:cNvSpPr>
                <a:spLocks noChangeShapeType="1"/>
              </p:cNvSpPr>
              <p:nvPr/>
            </p:nvSpPr>
            <p:spPr bwMode="auto">
              <a:xfrm>
                <a:off x="980" y="2614"/>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5" name="Line 95"/>
              <p:cNvSpPr>
                <a:spLocks noChangeShapeType="1"/>
              </p:cNvSpPr>
              <p:nvPr/>
            </p:nvSpPr>
            <p:spPr bwMode="auto">
              <a:xfrm>
                <a:off x="660" y="2919"/>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6" name="Line 96"/>
              <p:cNvSpPr>
                <a:spLocks noChangeShapeType="1"/>
              </p:cNvSpPr>
              <p:nvPr/>
            </p:nvSpPr>
            <p:spPr bwMode="auto">
              <a:xfrm>
                <a:off x="980" y="2919"/>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7" name="Line 97"/>
              <p:cNvSpPr>
                <a:spLocks noChangeShapeType="1"/>
              </p:cNvSpPr>
              <p:nvPr/>
            </p:nvSpPr>
            <p:spPr bwMode="auto">
              <a:xfrm>
                <a:off x="660" y="3225"/>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8" name="Line 98"/>
              <p:cNvSpPr>
                <a:spLocks noChangeShapeType="1"/>
              </p:cNvSpPr>
              <p:nvPr/>
            </p:nvSpPr>
            <p:spPr bwMode="auto">
              <a:xfrm>
                <a:off x="980" y="3225"/>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59" name="Line 99"/>
              <p:cNvSpPr>
                <a:spLocks noChangeShapeType="1"/>
              </p:cNvSpPr>
              <p:nvPr/>
            </p:nvSpPr>
            <p:spPr bwMode="auto">
              <a:xfrm>
                <a:off x="660" y="3530"/>
                <a:ext cx="0" cy="612"/>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0" name="Line 100"/>
              <p:cNvSpPr>
                <a:spLocks noChangeShapeType="1"/>
              </p:cNvSpPr>
              <p:nvPr/>
            </p:nvSpPr>
            <p:spPr bwMode="auto">
              <a:xfrm>
                <a:off x="980" y="3530"/>
                <a:ext cx="451" cy="0"/>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1" name="Line 101"/>
              <p:cNvSpPr>
                <a:spLocks noChangeShapeType="1"/>
              </p:cNvSpPr>
              <p:nvPr/>
            </p:nvSpPr>
            <p:spPr bwMode="auto">
              <a:xfrm>
                <a:off x="980" y="4142"/>
                <a:ext cx="45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2" name="Line 102"/>
              <p:cNvSpPr>
                <a:spLocks noChangeShapeType="1"/>
              </p:cNvSpPr>
              <p:nvPr/>
            </p:nvSpPr>
            <p:spPr bwMode="auto">
              <a:xfrm>
                <a:off x="980" y="3836"/>
                <a:ext cx="45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3" name="Line 103"/>
              <p:cNvSpPr>
                <a:spLocks noChangeShapeType="1"/>
              </p:cNvSpPr>
              <p:nvPr/>
            </p:nvSpPr>
            <p:spPr bwMode="auto">
              <a:xfrm>
                <a:off x="2008" y="3836"/>
                <a:ext cx="62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4" name="Line 104"/>
              <p:cNvSpPr>
                <a:spLocks noChangeShapeType="1"/>
              </p:cNvSpPr>
              <p:nvPr/>
            </p:nvSpPr>
            <p:spPr bwMode="auto">
              <a:xfrm>
                <a:off x="2008" y="2614"/>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5" name="Line 105"/>
              <p:cNvSpPr>
                <a:spLocks noChangeShapeType="1"/>
              </p:cNvSpPr>
              <p:nvPr/>
            </p:nvSpPr>
            <p:spPr bwMode="auto">
              <a:xfrm>
                <a:off x="2335" y="2614"/>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6" name="Line 106"/>
              <p:cNvSpPr>
                <a:spLocks noChangeShapeType="1"/>
              </p:cNvSpPr>
              <p:nvPr/>
            </p:nvSpPr>
            <p:spPr bwMode="auto">
              <a:xfrm>
                <a:off x="2636" y="2614"/>
                <a:ext cx="0" cy="305"/>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7" name="Line 107"/>
              <p:cNvSpPr>
                <a:spLocks noChangeShapeType="1"/>
              </p:cNvSpPr>
              <p:nvPr/>
            </p:nvSpPr>
            <p:spPr bwMode="auto">
              <a:xfrm>
                <a:off x="2636" y="2308"/>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8" name="Line 108"/>
              <p:cNvSpPr>
                <a:spLocks noChangeShapeType="1"/>
              </p:cNvSpPr>
              <p:nvPr/>
            </p:nvSpPr>
            <p:spPr bwMode="auto">
              <a:xfrm>
                <a:off x="2335" y="1086"/>
                <a:ext cx="30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69" name="Line 109"/>
              <p:cNvSpPr>
                <a:spLocks noChangeShapeType="1"/>
              </p:cNvSpPr>
              <p:nvPr/>
            </p:nvSpPr>
            <p:spPr bwMode="auto">
              <a:xfrm>
                <a:off x="2636" y="1392"/>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0" name="Line 110"/>
              <p:cNvSpPr>
                <a:spLocks noChangeShapeType="1"/>
              </p:cNvSpPr>
              <p:nvPr/>
            </p:nvSpPr>
            <p:spPr bwMode="auto">
              <a:xfrm>
                <a:off x="2008" y="1697"/>
                <a:ext cx="0" cy="6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1" name="Line 111"/>
              <p:cNvSpPr>
                <a:spLocks noChangeShapeType="1"/>
              </p:cNvSpPr>
              <p:nvPr/>
            </p:nvSpPr>
            <p:spPr bwMode="auto">
              <a:xfrm>
                <a:off x="2636" y="1697"/>
                <a:ext cx="0" cy="61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2" name="Line 112"/>
              <p:cNvSpPr>
                <a:spLocks noChangeShapeType="1"/>
              </p:cNvSpPr>
              <p:nvPr/>
            </p:nvSpPr>
            <p:spPr bwMode="auto">
              <a:xfrm>
                <a:off x="2335" y="1697"/>
                <a:ext cx="0" cy="6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3" name="Line 113"/>
              <p:cNvSpPr>
                <a:spLocks noChangeShapeType="1"/>
              </p:cNvSpPr>
              <p:nvPr/>
            </p:nvSpPr>
            <p:spPr bwMode="auto">
              <a:xfrm>
                <a:off x="2636" y="3225"/>
                <a:ext cx="0" cy="30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4" name="Line 114"/>
              <p:cNvSpPr>
                <a:spLocks noChangeShapeType="1"/>
              </p:cNvSpPr>
              <p:nvPr/>
            </p:nvSpPr>
            <p:spPr bwMode="auto">
              <a:xfrm>
                <a:off x="2636" y="2919"/>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5" name="Line 115"/>
              <p:cNvSpPr>
                <a:spLocks noChangeShapeType="1"/>
              </p:cNvSpPr>
              <p:nvPr/>
            </p:nvSpPr>
            <p:spPr bwMode="auto">
              <a:xfrm>
                <a:off x="2008" y="3530"/>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6" name="Line 116"/>
              <p:cNvSpPr>
                <a:spLocks noChangeShapeType="1"/>
              </p:cNvSpPr>
              <p:nvPr/>
            </p:nvSpPr>
            <p:spPr bwMode="auto">
              <a:xfrm>
                <a:off x="2335" y="3530"/>
                <a:ext cx="0" cy="3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7" name="Line 117"/>
              <p:cNvSpPr>
                <a:spLocks noChangeShapeType="1"/>
              </p:cNvSpPr>
              <p:nvPr/>
            </p:nvSpPr>
            <p:spPr bwMode="auto">
              <a:xfrm>
                <a:off x="2636" y="3530"/>
                <a:ext cx="0" cy="306"/>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8" name="Line 118"/>
              <p:cNvSpPr>
                <a:spLocks noChangeShapeType="1"/>
              </p:cNvSpPr>
              <p:nvPr/>
            </p:nvSpPr>
            <p:spPr bwMode="auto">
              <a:xfrm>
                <a:off x="2335" y="4142"/>
                <a:ext cx="301"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79" name="Line 119"/>
              <p:cNvSpPr>
                <a:spLocks noChangeShapeType="1"/>
              </p:cNvSpPr>
              <p:nvPr/>
            </p:nvSpPr>
            <p:spPr bwMode="auto">
              <a:xfrm>
                <a:off x="2636" y="3836"/>
                <a:ext cx="0" cy="30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0" name="Line 120"/>
              <p:cNvSpPr>
                <a:spLocks noChangeShapeType="1"/>
              </p:cNvSpPr>
              <p:nvPr/>
            </p:nvSpPr>
            <p:spPr bwMode="auto">
              <a:xfrm>
                <a:off x="660" y="4142"/>
                <a:ext cx="3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1" name="Line 121"/>
              <p:cNvSpPr>
                <a:spLocks noChangeShapeType="1"/>
              </p:cNvSpPr>
              <p:nvPr/>
            </p:nvSpPr>
            <p:spPr bwMode="auto">
              <a:xfrm>
                <a:off x="1431" y="4142"/>
                <a:ext cx="57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2" name="Line 122"/>
              <p:cNvSpPr>
                <a:spLocks noChangeShapeType="1"/>
              </p:cNvSpPr>
              <p:nvPr/>
            </p:nvSpPr>
            <p:spPr bwMode="auto">
              <a:xfrm flipV="1">
                <a:off x="980" y="3836"/>
                <a:ext cx="451" cy="306"/>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3" name="Line 123"/>
              <p:cNvSpPr>
                <a:spLocks noChangeShapeType="1"/>
              </p:cNvSpPr>
              <p:nvPr/>
            </p:nvSpPr>
            <p:spPr bwMode="auto">
              <a:xfrm>
                <a:off x="980" y="3530"/>
                <a:ext cx="0" cy="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4" name="Line 124"/>
              <p:cNvSpPr>
                <a:spLocks noChangeShapeType="1"/>
              </p:cNvSpPr>
              <p:nvPr/>
            </p:nvSpPr>
            <p:spPr bwMode="auto">
              <a:xfrm flipV="1">
                <a:off x="980" y="3225"/>
                <a:ext cx="451" cy="305"/>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5" name="Line 125"/>
              <p:cNvSpPr>
                <a:spLocks noChangeShapeType="1"/>
              </p:cNvSpPr>
              <p:nvPr/>
            </p:nvSpPr>
            <p:spPr bwMode="auto">
              <a:xfrm>
                <a:off x="1431" y="3530"/>
                <a:ext cx="0" cy="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6" name="Line 126"/>
              <p:cNvSpPr>
                <a:spLocks noChangeShapeType="1"/>
              </p:cNvSpPr>
              <p:nvPr/>
            </p:nvSpPr>
            <p:spPr bwMode="auto">
              <a:xfrm>
                <a:off x="980" y="2614"/>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7" name="Line 127"/>
              <p:cNvSpPr>
                <a:spLocks noChangeShapeType="1"/>
              </p:cNvSpPr>
              <p:nvPr/>
            </p:nvSpPr>
            <p:spPr bwMode="auto">
              <a:xfrm>
                <a:off x="980" y="2308"/>
                <a:ext cx="0" cy="30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8" name="Line 128"/>
              <p:cNvSpPr>
                <a:spLocks noChangeShapeType="1"/>
              </p:cNvSpPr>
              <p:nvPr/>
            </p:nvSpPr>
            <p:spPr bwMode="auto">
              <a:xfrm flipV="1">
                <a:off x="980" y="2308"/>
                <a:ext cx="451" cy="306"/>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89" name="Line 129"/>
              <p:cNvSpPr>
                <a:spLocks noChangeShapeType="1"/>
              </p:cNvSpPr>
              <p:nvPr/>
            </p:nvSpPr>
            <p:spPr bwMode="auto">
              <a:xfrm>
                <a:off x="1431" y="2614"/>
                <a:ext cx="0" cy="30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0" name="Line 130"/>
              <p:cNvSpPr>
                <a:spLocks noChangeShapeType="1"/>
              </p:cNvSpPr>
              <p:nvPr/>
            </p:nvSpPr>
            <p:spPr bwMode="auto">
              <a:xfrm>
                <a:off x="1431" y="2308"/>
                <a:ext cx="0" cy="306"/>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1" name="Line 131"/>
              <p:cNvSpPr>
                <a:spLocks noChangeShapeType="1"/>
              </p:cNvSpPr>
              <p:nvPr/>
            </p:nvSpPr>
            <p:spPr bwMode="auto">
              <a:xfrm>
                <a:off x="980" y="2919"/>
                <a:ext cx="0" cy="611"/>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2" name="Line 132"/>
              <p:cNvSpPr>
                <a:spLocks noChangeShapeType="1"/>
              </p:cNvSpPr>
              <p:nvPr/>
            </p:nvSpPr>
            <p:spPr bwMode="auto">
              <a:xfrm flipV="1">
                <a:off x="980" y="2919"/>
                <a:ext cx="451" cy="306"/>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3" name="Line 133"/>
              <p:cNvSpPr>
                <a:spLocks noChangeShapeType="1"/>
              </p:cNvSpPr>
              <p:nvPr/>
            </p:nvSpPr>
            <p:spPr bwMode="auto">
              <a:xfrm>
                <a:off x="1431" y="2919"/>
                <a:ext cx="0" cy="611"/>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4" name="Line 134"/>
              <p:cNvSpPr>
                <a:spLocks noChangeShapeType="1"/>
              </p:cNvSpPr>
              <p:nvPr/>
            </p:nvSpPr>
            <p:spPr bwMode="auto">
              <a:xfrm>
                <a:off x="980" y="1697"/>
                <a:ext cx="0" cy="6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5" name="Line 135"/>
              <p:cNvSpPr>
                <a:spLocks noChangeShapeType="1"/>
              </p:cNvSpPr>
              <p:nvPr/>
            </p:nvSpPr>
            <p:spPr bwMode="auto">
              <a:xfrm flipV="1">
                <a:off x="980" y="1392"/>
                <a:ext cx="451" cy="305"/>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6" name="Line 136"/>
              <p:cNvSpPr>
                <a:spLocks noChangeShapeType="1"/>
              </p:cNvSpPr>
              <p:nvPr/>
            </p:nvSpPr>
            <p:spPr bwMode="auto">
              <a:xfrm>
                <a:off x="1431" y="1697"/>
                <a:ext cx="0" cy="61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7" name="Line 137"/>
              <p:cNvSpPr>
                <a:spLocks noChangeShapeType="1"/>
              </p:cNvSpPr>
              <p:nvPr/>
            </p:nvSpPr>
            <p:spPr bwMode="auto">
              <a:xfrm>
                <a:off x="660" y="1086"/>
                <a:ext cx="32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8" name="Line 138"/>
              <p:cNvSpPr>
                <a:spLocks noChangeShapeType="1"/>
              </p:cNvSpPr>
              <p:nvPr/>
            </p:nvSpPr>
            <p:spPr bwMode="auto">
              <a:xfrm>
                <a:off x="1431" y="1086"/>
                <a:ext cx="57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499" name="Line 139"/>
              <p:cNvSpPr>
                <a:spLocks noChangeShapeType="1"/>
              </p:cNvSpPr>
              <p:nvPr/>
            </p:nvSpPr>
            <p:spPr bwMode="auto">
              <a:xfrm>
                <a:off x="980" y="1392"/>
                <a:ext cx="0" cy="30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0" name="Line 140"/>
              <p:cNvSpPr>
                <a:spLocks noChangeShapeType="1"/>
              </p:cNvSpPr>
              <p:nvPr/>
            </p:nvSpPr>
            <p:spPr bwMode="auto">
              <a:xfrm flipV="1">
                <a:off x="980" y="1086"/>
                <a:ext cx="451" cy="306"/>
              </a:xfrm>
              <a:prstGeom prst="line">
                <a:avLst/>
              </a:prstGeom>
              <a:noFill/>
              <a:ln w="1270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1" name="Line 141"/>
              <p:cNvSpPr>
                <a:spLocks noChangeShapeType="1"/>
              </p:cNvSpPr>
              <p:nvPr/>
            </p:nvSpPr>
            <p:spPr bwMode="auto">
              <a:xfrm>
                <a:off x="1431" y="1392"/>
                <a:ext cx="0" cy="305"/>
              </a:xfrm>
              <a:prstGeom prst="line">
                <a:avLst/>
              </a:prstGeom>
              <a:noFill/>
              <a:ln w="127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2" name="Line 142"/>
              <p:cNvSpPr>
                <a:spLocks noChangeShapeType="1"/>
              </p:cNvSpPr>
              <p:nvPr/>
            </p:nvSpPr>
            <p:spPr bwMode="auto">
              <a:xfrm>
                <a:off x="1190" y="3674"/>
                <a:ext cx="78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3" name="Line 143"/>
              <p:cNvSpPr>
                <a:spLocks noChangeShapeType="1"/>
              </p:cNvSpPr>
              <p:nvPr/>
            </p:nvSpPr>
            <p:spPr bwMode="auto">
              <a:xfrm>
                <a:off x="1165" y="2752"/>
                <a:ext cx="81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4" name="Line 144"/>
              <p:cNvSpPr>
                <a:spLocks noChangeShapeType="1"/>
              </p:cNvSpPr>
              <p:nvPr/>
            </p:nvSpPr>
            <p:spPr bwMode="auto">
              <a:xfrm>
                <a:off x="1190" y="2176"/>
                <a:ext cx="80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5" name="Line 145"/>
              <p:cNvSpPr>
                <a:spLocks noChangeShapeType="1"/>
              </p:cNvSpPr>
              <p:nvPr/>
            </p:nvSpPr>
            <p:spPr bwMode="auto">
              <a:xfrm>
                <a:off x="1165" y="1856"/>
                <a:ext cx="8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6" name="Text Box 146"/>
              <p:cNvSpPr txBox="1">
                <a:spLocks noChangeArrowheads="1"/>
              </p:cNvSpPr>
              <p:nvPr/>
            </p:nvSpPr>
            <p:spPr bwMode="auto">
              <a:xfrm>
                <a:off x="1830" y="755"/>
                <a:ext cx="653"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solidFill>
                      <a:srgbClr val="990000"/>
                    </a:solidFill>
                    <a:latin typeface="Helvetica" pitchFamily="34" charset="0"/>
                  </a:rPr>
                  <a:t>key</a:t>
                </a:r>
              </a:p>
            </p:txBody>
          </p:sp>
          <p:sp>
            <p:nvSpPr>
              <p:cNvPr id="15507" name="Line 147"/>
              <p:cNvSpPr>
                <a:spLocks noChangeShapeType="1"/>
              </p:cNvSpPr>
              <p:nvPr/>
            </p:nvSpPr>
            <p:spPr bwMode="auto">
              <a:xfrm>
                <a:off x="2112" y="1088"/>
                <a:ext cx="13" cy="614"/>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08" name="Text Box 148"/>
              <p:cNvSpPr txBox="1">
                <a:spLocks noChangeArrowheads="1"/>
              </p:cNvSpPr>
              <p:nvPr/>
            </p:nvSpPr>
            <p:spPr bwMode="auto">
              <a:xfrm>
                <a:off x="2364" y="754"/>
                <a:ext cx="416" cy="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solidFill>
                      <a:srgbClr val="990000"/>
                    </a:solidFill>
                    <a:latin typeface="Helvetica" pitchFamily="34" charset="0"/>
                  </a:rPr>
                  <a:t>data</a:t>
                </a:r>
              </a:p>
            </p:txBody>
          </p:sp>
          <p:sp>
            <p:nvSpPr>
              <p:cNvPr id="15509" name="Line 149"/>
              <p:cNvSpPr>
                <a:spLocks noChangeShapeType="1"/>
              </p:cNvSpPr>
              <p:nvPr/>
            </p:nvSpPr>
            <p:spPr bwMode="auto">
              <a:xfrm flipH="1">
                <a:off x="2496" y="1076"/>
                <a:ext cx="0" cy="639"/>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10" name="Text Box 150"/>
              <p:cNvSpPr txBox="1">
                <a:spLocks noChangeArrowheads="1"/>
              </p:cNvSpPr>
              <p:nvPr/>
            </p:nvSpPr>
            <p:spPr bwMode="auto">
              <a:xfrm>
                <a:off x="1078" y="660"/>
                <a:ext cx="225" cy="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000" b="1">
                    <a:solidFill>
                      <a:srgbClr val="990000"/>
                    </a:solidFill>
                    <a:latin typeface="Helvetica" pitchFamily="34" charset="0"/>
                  </a:rPr>
                  <a:t>T</a:t>
                </a:r>
              </a:p>
            </p:txBody>
          </p:sp>
        </p:grpSp>
        <p:sp>
          <p:nvSpPr>
            <p:cNvPr id="15511" name="Line 151"/>
            <p:cNvSpPr>
              <a:spLocks noChangeShapeType="1"/>
            </p:cNvSpPr>
            <p:nvPr/>
          </p:nvSpPr>
          <p:spPr bwMode="auto">
            <a:xfrm flipV="1">
              <a:off x="1613" y="1933"/>
              <a:ext cx="2112" cy="512"/>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12" name="Line 152"/>
            <p:cNvSpPr>
              <a:spLocks noChangeShapeType="1"/>
            </p:cNvSpPr>
            <p:nvPr/>
          </p:nvSpPr>
          <p:spPr bwMode="auto">
            <a:xfrm flipV="1">
              <a:off x="1984" y="2189"/>
              <a:ext cx="1741" cy="46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13" name="Line 153"/>
            <p:cNvSpPr>
              <a:spLocks noChangeShapeType="1"/>
            </p:cNvSpPr>
            <p:nvPr/>
          </p:nvSpPr>
          <p:spPr bwMode="auto">
            <a:xfrm flipV="1">
              <a:off x="1613" y="2752"/>
              <a:ext cx="2112" cy="26"/>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514" name="Line 154"/>
            <p:cNvSpPr>
              <a:spLocks noChangeShapeType="1"/>
            </p:cNvSpPr>
            <p:nvPr/>
          </p:nvSpPr>
          <p:spPr bwMode="auto">
            <a:xfrm>
              <a:off x="1818" y="2918"/>
              <a:ext cx="1894" cy="461"/>
            </a:xfrm>
            <a:prstGeom prst="line">
              <a:avLst/>
            </a:prstGeom>
            <a:noFill/>
            <a:ln w="952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515" name="Text Box 155"/>
          <p:cNvSpPr txBox="1">
            <a:spLocks noChangeArrowheads="1"/>
          </p:cNvSpPr>
          <p:nvPr/>
        </p:nvSpPr>
        <p:spPr bwMode="auto">
          <a:xfrm>
            <a:off x="323850" y="914400"/>
            <a:ext cx="705167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sz="2000" dirty="0">
                <a:latin typeface="Helvetica" pitchFamily="34" charset="0"/>
              </a:rPr>
              <a:t>Slot k points to an element in the set with key k</a:t>
            </a:r>
          </a:p>
          <a:p>
            <a:pPr eaLnBrk="0" hangingPunct="0">
              <a:spcBef>
                <a:spcPct val="50000"/>
              </a:spcBef>
            </a:pPr>
            <a:r>
              <a:rPr lang="en-US" sz="2000" dirty="0">
                <a:latin typeface="Helvetica" pitchFamily="34" charset="0"/>
              </a:rPr>
              <a:t>If the set contains no element with key k, then T[k]=nil</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72AF56B0-A32A-4BC0-9FE3-F458F9643B61}"/>
                  </a:ext>
                </a:extLst>
              </p14:cNvPr>
              <p14:cNvContentPartPr/>
              <p14:nvPr/>
            </p14:nvContentPartPr>
            <p14:xfrm>
              <a:off x="6217090" y="3331955"/>
              <a:ext cx="9360" cy="5760"/>
            </p14:xfrm>
          </p:contentPart>
        </mc:Choice>
        <mc:Fallback xmlns="">
          <p:pic>
            <p:nvPicPr>
              <p:cNvPr id="4" name="Ink 3">
                <a:extLst>
                  <a:ext uri="{FF2B5EF4-FFF2-40B4-BE49-F238E27FC236}">
                    <a16:creationId xmlns:a16="http://schemas.microsoft.com/office/drawing/2014/main" id="{72AF56B0-A32A-4BC0-9FE3-F458F9643B61}"/>
                  </a:ext>
                </a:extLst>
              </p:cNvPr>
              <p:cNvPicPr/>
              <p:nvPr/>
            </p:nvPicPr>
            <p:blipFill>
              <a:blip r:embed="rId3"/>
              <a:stretch>
                <a:fillRect/>
              </a:stretch>
            </p:blipFill>
            <p:spPr>
              <a:xfrm>
                <a:off x="6208450" y="3322955"/>
                <a:ext cx="2700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xmlns="" id="{81146442-FBEB-4D17-846A-E3A599C9153E}"/>
                  </a:ext>
                </a:extLst>
              </p14:cNvPr>
              <p14:cNvContentPartPr/>
              <p14:nvPr/>
            </p14:nvContentPartPr>
            <p14:xfrm>
              <a:off x="6284050" y="3311435"/>
              <a:ext cx="4320" cy="6480"/>
            </p14:xfrm>
          </p:contentPart>
        </mc:Choice>
        <mc:Fallback xmlns="">
          <p:pic>
            <p:nvPicPr>
              <p:cNvPr id="5" name="Ink 4">
                <a:extLst>
                  <a:ext uri="{FF2B5EF4-FFF2-40B4-BE49-F238E27FC236}">
                    <a16:creationId xmlns:a16="http://schemas.microsoft.com/office/drawing/2014/main" id="{81146442-FBEB-4D17-846A-E3A599C9153E}"/>
                  </a:ext>
                </a:extLst>
              </p:cNvPr>
              <p:cNvPicPr/>
              <p:nvPr/>
            </p:nvPicPr>
            <p:blipFill>
              <a:blip r:embed="rId5"/>
              <a:stretch>
                <a:fillRect/>
              </a:stretch>
            </p:blipFill>
            <p:spPr>
              <a:xfrm>
                <a:off x="6275050" y="3302435"/>
                <a:ext cx="21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xmlns="" id="{3CC1DDE1-4389-4457-AAD1-7C43AF70E595}"/>
                  </a:ext>
                </a:extLst>
              </p14:cNvPr>
              <p14:cNvContentPartPr/>
              <p14:nvPr/>
            </p14:nvContentPartPr>
            <p14:xfrm>
              <a:off x="6188290" y="3725435"/>
              <a:ext cx="5760" cy="5400"/>
            </p14:xfrm>
          </p:contentPart>
        </mc:Choice>
        <mc:Fallback xmlns="">
          <p:pic>
            <p:nvPicPr>
              <p:cNvPr id="6" name="Ink 5">
                <a:extLst>
                  <a:ext uri="{FF2B5EF4-FFF2-40B4-BE49-F238E27FC236}">
                    <a16:creationId xmlns:a16="http://schemas.microsoft.com/office/drawing/2014/main" id="{3CC1DDE1-4389-4457-AAD1-7C43AF70E595}"/>
                  </a:ext>
                </a:extLst>
              </p:cNvPr>
              <p:cNvPicPr/>
              <p:nvPr/>
            </p:nvPicPr>
            <p:blipFill>
              <a:blip r:embed="rId7"/>
              <a:stretch>
                <a:fillRect/>
              </a:stretch>
            </p:blipFill>
            <p:spPr>
              <a:xfrm>
                <a:off x="6179290" y="3716795"/>
                <a:ext cx="234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xmlns="" id="{ED473C94-26B8-46E8-836B-74C3771768CD}"/>
                  </a:ext>
                </a:extLst>
              </p14:cNvPr>
              <p14:cNvContentPartPr/>
              <p14:nvPr/>
            </p14:nvContentPartPr>
            <p14:xfrm>
              <a:off x="7692010" y="3304595"/>
              <a:ext cx="47880" cy="14760"/>
            </p14:xfrm>
          </p:contentPart>
        </mc:Choice>
        <mc:Fallback xmlns="">
          <p:pic>
            <p:nvPicPr>
              <p:cNvPr id="9" name="Ink 8">
                <a:extLst>
                  <a:ext uri="{FF2B5EF4-FFF2-40B4-BE49-F238E27FC236}">
                    <a16:creationId xmlns:a16="http://schemas.microsoft.com/office/drawing/2014/main" id="{ED473C94-26B8-46E8-836B-74C3771768CD}"/>
                  </a:ext>
                </a:extLst>
              </p:cNvPr>
              <p:cNvPicPr/>
              <p:nvPr/>
            </p:nvPicPr>
            <p:blipFill>
              <a:blip r:embed="rId13"/>
              <a:stretch>
                <a:fillRect/>
              </a:stretch>
            </p:blipFill>
            <p:spPr>
              <a:xfrm>
                <a:off x="7683370" y="3295595"/>
                <a:ext cx="6552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xmlns="" id="{BEC81760-947E-4ABD-8879-16FF57D911F2}"/>
                  </a:ext>
                </a:extLst>
              </p14:cNvPr>
              <p14:cNvContentPartPr/>
              <p14:nvPr/>
            </p14:nvContentPartPr>
            <p14:xfrm>
              <a:off x="6250210" y="4240595"/>
              <a:ext cx="15480" cy="3960"/>
            </p14:xfrm>
          </p:contentPart>
        </mc:Choice>
        <mc:Fallback xmlns="">
          <p:pic>
            <p:nvPicPr>
              <p:cNvPr id="19" name="Ink 18">
                <a:extLst>
                  <a:ext uri="{FF2B5EF4-FFF2-40B4-BE49-F238E27FC236}">
                    <a16:creationId xmlns:a16="http://schemas.microsoft.com/office/drawing/2014/main" id="{BEC81760-947E-4ABD-8879-16FF57D911F2}"/>
                  </a:ext>
                </a:extLst>
              </p:cNvPr>
              <p:cNvPicPr/>
              <p:nvPr/>
            </p:nvPicPr>
            <p:blipFill>
              <a:blip r:embed="rId31"/>
              <a:stretch>
                <a:fillRect/>
              </a:stretch>
            </p:blipFill>
            <p:spPr>
              <a:xfrm>
                <a:off x="6241210" y="4231595"/>
                <a:ext cx="3312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xmlns="" id="{1BC61D52-EAAD-4FD7-852C-8FF03921C50A}"/>
                  </a:ext>
                </a:extLst>
              </p14:cNvPr>
              <p14:cNvContentPartPr/>
              <p14:nvPr/>
            </p14:nvContentPartPr>
            <p14:xfrm>
              <a:off x="6320410" y="5117555"/>
              <a:ext cx="36720" cy="28440"/>
            </p14:xfrm>
          </p:contentPart>
        </mc:Choice>
        <mc:Fallback xmlns="">
          <p:pic>
            <p:nvPicPr>
              <p:cNvPr id="20" name="Ink 19">
                <a:extLst>
                  <a:ext uri="{FF2B5EF4-FFF2-40B4-BE49-F238E27FC236}">
                    <a16:creationId xmlns:a16="http://schemas.microsoft.com/office/drawing/2014/main" id="{1BC61D52-EAAD-4FD7-852C-8FF03921C50A}"/>
                  </a:ext>
                </a:extLst>
              </p:cNvPr>
              <p:cNvPicPr/>
              <p:nvPr/>
            </p:nvPicPr>
            <p:blipFill>
              <a:blip r:embed="rId33"/>
              <a:stretch>
                <a:fillRect/>
              </a:stretch>
            </p:blipFill>
            <p:spPr>
              <a:xfrm>
                <a:off x="6311770" y="5108555"/>
                <a:ext cx="54360" cy="46080"/>
              </a:xfrm>
              <a:prstGeom prst="rect">
                <a:avLst/>
              </a:prstGeom>
            </p:spPr>
          </p:pic>
        </mc:Fallback>
      </mc:AlternateContent>
      <p:sp>
        <p:nvSpPr>
          <p:cNvPr id="7" name="Date Placeholder 6">
            <a:extLst>
              <a:ext uri="{FF2B5EF4-FFF2-40B4-BE49-F238E27FC236}">
                <a16:creationId xmlns:a16="http://schemas.microsoft.com/office/drawing/2014/main" xmlns="" id="{009AB366-93C0-409B-B568-CE83874195BA}"/>
              </a:ext>
            </a:extLst>
          </p:cNvPr>
          <p:cNvSpPr>
            <a:spLocks noGrp="1"/>
          </p:cNvSpPr>
          <p:nvPr>
            <p:ph type="dt" sz="half" idx="10"/>
          </p:nvPr>
        </p:nvSpPr>
        <p:spPr/>
        <p:txBody>
          <a:bodyPr/>
          <a:lstStyle/>
          <a:p>
            <a:fld id="{336F0773-3367-4370-85FF-73DACA1C465C}" type="datetime1">
              <a:rPr lang="en-US" smtClean="0"/>
              <a:t>4/22/2024</a:t>
            </a:fld>
            <a:endParaRPr lang="en-US"/>
          </a:p>
        </p:txBody>
      </p:sp>
      <p:sp>
        <p:nvSpPr>
          <p:cNvPr id="8" name="Slide Number Placeholder 7">
            <a:extLst>
              <a:ext uri="{FF2B5EF4-FFF2-40B4-BE49-F238E27FC236}">
                <a16:creationId xmlns:a16="http://schemas.microsoft.com/office/drawing/2014/main" xmlns="" id="{43DDEF40-23F8-4ED9-B446-744A1B95C63F}"/>
              </a:ext>
            </a:extLst>
          </p:cNvPr>
          <p:cNvSpPr>
            <a:spLocks noGrp="1"/>
          </p:cNvSpPr>
          <p:nvPr>
            <p:ph type="sldNum" sz="quarter" idx="12"/>
          </p:nvPr>
        </p:nvSpPr>
        <p:spPr/>
        <p:txBody>
          <a:bodyPr/>
          <a:lstStyle/>
          <a:p>
            <a:fld id="{DDA605CB-DC2A-4F14-885C-3A85CE4B6CAB}" type="slidenum">
              <a:rPr lang="en-US" smtClean="0"/>
              <a:pPr/>
              <a:t>6</a:t>
            </a:fld>
            <a:endParaRPr lang="en-US"/>
          </a:p>
        </p:txBody>
      </p:sp>
    </p:spTree>
    <p:extLst>
      <p:ext uri="{BB962C8B-B14F-4D97-AF65-F5344CB8AC3E}">
        <p14:creationId xmlns:p14="http://schemas.microsoft.com/office/powerpoint/2010/main" val="77935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idx="1"/>
          </p:nvPr>
        </p:nvSpPr>
        <p:spPr>
          <a:xfrm>
            <a:off x="304800" y="838200"/>
            <a:ext cx="8305800" cy="4114800"/>
          </a:xfrm>
        </p:spPr>
        <p:txBody>
          <a:bodyPr/>
          <a:lstStyle/>
          <a:p>
            <a:r>
              <a:rPr lang="en-US" sz="2400" b="1" dirty="0">
                <a:solidFill>
                  <a:srgbClr val="990000"/>
                </a:solidFill>
              </a:rPr>
              <a:t>Direct addressing is a simple technique that works well when the universe of keys is small.</a:t>
            </a:r>
          </a:p>
          <a:p>
            <a:pPr>
              <a:buFontTx/>
              <a:buNone/>
            </a:pPr>
            <a:r>
              <a:rPr lang="en-US" sz="2400" dirty="0"/>
              <a:t>Assuming each key corresponds to a unique slot.</a:t>
            </a:r>
          </a:p>
          <a:p>
            <a:pPr>
              <a:buFontTx/>
              <a:buNone/>
            </a:pPr>
            <a:r>
              <a:rPr lang="en-US" sz="2400" b="1" dirty="0"/>
              <a:t>Direct-Address-Search(</a:t>
            </a:r>
            <a:r>
              <a:rPr lang="en-US" sz="2400" b="1" i="1" dirty="0" err="1"/>
              <a:t>T,k</a:t>
            </a:r>
            <a:r>
              <a:rPr lang="en-US" sz="2400" b="1" dirty="0"/>
              <a:t>)</a:t>
            </a:r>
          </a:p>
          <a:p>
            <a:pPr>
              <a:buFontTx/>
              <a:buNone/>
            </a:pPr>
            <a:r>
              <a:rPr lang="en-US" sz="2400" dirty="0"/>
              <a:t>	 return </a:t>
            </a:r>
            <a:r>
              <a:rPr lang="en-US" sz="2400" i="1" dirty="0"/>
              <a:t>T</a:t>
            </a:r>
            <a:r>
              <a:rPr lang="en-US" sz="2400" dirty="0"/>
              <a:t>[</a:t>
            </a:r>
            <a:r>
              <a:rPr lang="en-US" sz="2400" i="1" dirty="0"/>
              <a:t>k</a:t>
            </a:r>
            <a:r>
              <a:rPr lang="en-US" sz="2400" dirty="0"/>
              <a:t>]</a:t>
            </a:r>
          </a:p>
          <a:p>
            <a:pPr>
              <a:buFontTx/>
              <a:buNone/>
            </a:pPr>
            <a:r>
              <a:rPr lang="en-US" sz="2400" b="1" dirty="0"/>
              <a:t>Direct-Address-Insert(</a:t>
            </a:r>
            <a:r>
              <a:rPr lang="en-US" sz="2400" b="1" i="1" dirty="0" err="1"/>
              <a:t>T,x</a:t>
            </a:r>
            <a:r>
              <a:rPr lang="en-US" sz="2400" b="1" dirty="0"/>
              <a:t>)</a:t>
            </a:r>
          </a:p>
          <a:p>
            <a:pPr>
              <a:buFontTx/>
              <a:buNone/>
            </a:pPr>
            <a:r>
              <a:rPr lang="en-US" sz="2400" dirty="0"/>
              <a:t>	return </a:t>
            </a:r>
            <a:r>
              <a:rPr lang="en-US" sz="2400" i="1" dirty="0"/>
              <a:t>T</a:t>
            </a:r>
            <a:r>
              <a:rPr lang="en-US" sz="2400" dirty="0"/>
              <a:t>[</a:t>
            </a:r>
            <a:r>
              <a:rPr lang="en-US" sz="2400" i="1" dirty="0"/>
              <a:t>key</a:t>
            </a:r>
            <a:r>
              <a:rPr lang="en-US" sz="2400" dirty="0"/>
              <a:t>[</a:t>
            </a:r>
            <a:r>
              <a:rPr lang="en-US" sz="2400" i="1" dirty="0"/>
              <a:t>x</a:t>
            </a:r>
            <a:r>
              <a:rPr lang="en-US" sz="2400" dirty="0"/>
              <a:t>]] </a:t>
            </a:r>
            <a:r>
              <a:rPr lang="en-US" sz="2400" dirty="0">
                <a:sym typeface="Symbol" pitchFamily="18" charset="2"/>
              </a:rPr>
              <a:t> </a:t>
            </a:r>
            <a:r>
              <a:rPr lang="en-US" sz="2400" i="1" dirty="0">
                <a:sym typeface="Symbol" pitchFamily="18" charset="2"/>
              </a:rPr>
              <a:t>x</a:t>
            </a:r>
          </a:p>
          <a:p>
            <a:pPr>
              <a:buFontTx/>
              <a:buNone/>
            </a:pPr>
            <a:r>
              <a:rPr lang="en-US" sz="2400" b="1" dirty="0">
                <a:sym typeface="Symbol" pitchFamily="18" charset="2"/>
              </a:rPr>
              <a:t>Direct-Address-Delete(</a:t>
            </a:r>
            <a:r>
              <a:rPr lang="en-US" sz="2400" b="1" i="1" dirty="0" err="1">
                <a:sym typeface="Symbol" pitchFamily="18" charset="2"/>
              </a:rPr>
              <a:t>T,x</a:t>
            </a:r>
            <a:r>
              <a:rPr lang="en-US" sz="2400" b="1" dirty="0">
                <a:sym typeface="Symbol" pitchFamily="18" charset="2"/>
              </a:rPr>
              <a:t>)</a:t>
            </a:r>
          </a:p>
          <a:p>
            <a:pPr>
              <a:buFontTx/>
              <a:buNone/>
            </a:pPr>
            <a:r>
              <a:rPr lang="en-US" sz="2400" dirty="0">
                <a:sym typeface="Symbol" pitchFamily="18" charset="2"/>
              </a:rPr>
              <a:t>	return </a:t>
            </a:r>
            <a:r>
              <a:rPr lang="en-US" sz="2400" i="1" dirty="0">
                <a:sym typeface="Symbol" pitchFamily="18" charset="2"/>
              </a:rPr>
              <a:t>T</a:t>
            </a:r>
            <a:r>
              <a:rPr lang="en-US" sz="2400" dirty="0">
                <a:sym typeface="Symbol" pitchFamily="18" charset="2"/>
              </a:rPr>
              <a:t>[</a:t>
            </a:r>
            <a:r>
              <a:rPr lang="en-US" sz="2400" i="1" dirty="0">
                <a:sym typeface="Symbol" pitchFamily="18" charset="2"/>
              </a:rPr>
              <a:t>key</a:t>
            </a:r>
            <a:r>
              <a:rPr lang="en-US" sz="2400" dirty="0">
                <a:sym typeface="Symbol" pitchFamily="18" charset="2"/>
              </a:rPr>
              <a:t>[</a:t>
            </a:r>
            <a:r>
              <a:rPr lang="en-US" sz="2400" i="1" dirty="0">
                <a:sym typeface="Symbol" pitchFamily="18" charset="2"/>
              </a:rPr>
              <a:t>x</a:t>
            </a:r>
            <a:r>
              <a:rPr lang="en-US" sz="2400" dirty="0">
                <a:sym typeface="Symbol" pitchFamily="18" charset="2"/>
              </a:rPr>
              <a:t>]]  </a:t>
            </a:r>
            <a:r>
              <a:rPr lang="en-US" sz="2400" i="1" dirty="0">
                <a:sym typeface="Symbol" pitchFamily="18" charset="2"/>
              </a:rPr>
              <a:t>Nil</a:t>
            </a:r>
            <a:r>
              <a:rPr lang="en-US" sz="2400" dirty="0"/>
              <a:t>			 </a:t>
            </a:r>
          </a:p>
        </p:txBody>
      </p:sp>
      <p:grpSp>
        <p:nvGrpSpPr>
          <p:cNvPr id="16387" name="Group 3"/>
          <p:cNvGrpSpPr>
            <a:grpSpLocks/>
          </p:cNvGrpSpPr>
          <p:nvPr/>
        </p:nvGrpSpPr>
        <p:grpSpPr bwMode="auto">
          <a:xfrm>
            <a:off x="3962400" y="2597150"/>
            <a:ext cx="5389563" cy="3651250"/>
            <a:chOff x="1392" y="1584"/>
            <a:chExt cx="3216" cy="1169"/>
          </a:xfrm>
        </p:grpSpPr>
        <p:sp>
          <p:nvSpPr>
            <p:cNvPr id="16388" name="Rectangle 4"/>
            <p:cNvSpPr>
              <a:spLocks noChangeArrowheads="1"/>
            </p:cNvSpPr>
            <p:nvPr/>
          </p:nvSpPr>
          <p:spPr bwMode="auto">
            <a:xfrm>
              <a:off x="2736" y="2619"/>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89" name="Rectangle 5"/>
            <p:cNvSpPr>
              <a:spLocks noChangeArrowheads="1"/>
            </p:cNvSpPr>
            <p:nvPr/>
          </p:nvSpPr>
          <p:spPr bwMode="auto">
            <a:xfrm>
              <a:off x="2736" y="2485"/>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90" name="Rectangle 6"/>
            <p:cNvSpPr>
              <a:spLocks noChangeArrowheads="1"/>
            </p:cNvSpPr>
            <p:nvPr/>
          </p:nvSpPr>
          <p:spPr bwMode="auto">
            <a:xfrm>
              <a:off x="2736" y="2351"/>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91" name="Rectangle 7"/>
            <p:cNvSpPr>
              <a:spLocks noChangeArrowheads="1"/>
            </p:cNvSpPr>
            <p:nvPr/>
          </p:nvSpPr>
          <p:spPr bwMode="auto">
            <a:xfrm>
              <a:off x="2736" y="2217"/>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92" name="Rectangle 8"/>
            <p:cNvSpPr>
              <a:spLocks noChangeArrowheads="1"/>
            </p:cNvSpPr>
            <p:nvPr/>
          </p:nvSpPr>
          <p:spPr bwMode="auto">
            <a:xfrm>
              <a:off x="2736" y="2083"/>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93" name="Rectangle 9"/>
            <p:cNvSpPr>
              <a:spLocks noChangeArrowheads="1"/>
            </p:cNvSpPr>
            <p:nvPr/>
          </p:nvSpPr>
          <p:spPr bwMode="auto">
            <a:xfrm>
              <a:off x="2736" y="1919"/>
              <a:ext cx="336"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800"/>
                <a:t>  </a:t>
              </a:r>
            </a:p>
          </p:txBody>
        </p:sp>
        <p:sp>
          <p:nvSpPr>
            <p:cNvPr id="16394" name="Rectangle 10"/>
            <p:cNvSpPr>
              <a:spLocks noChangeArrowheads="1"/>
            </p:cNvSpPr>
            <p:nvPr/>
          </p:nvSpPr>
          <p:spPr bwMode="auto">
            <a:xfrm>
              <a:off x="2736" y="1785"/>
              <a:ext cx="336" cy="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800"/>
            </a:p>
          </p:txBody>
        </p:sp>
        <p:sp>
          <p:nvSpPr>
            <p:cNvPr id="16395" name="Rectangle 11"/>
            <p:cNvSpPr>
              <a:spLocks noChangeArrowheads="1"/>
            </p:cNvSpPr>
            <p:nvPr/>
          </p:nvSpPr>
          <p:spPr bwMode="auto">
            <a:xfrm>
              <a:off x="2736" y="1632"/>
              <a:ext cx="336"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900"/>
                <a:t>  </a:t>
              </a:r>
            </a:p>
          </p:txBody>
        </p:sp>
        <p:sp>
          <p:nvSpPr>
            <p:cNvPr id="16396" name="Line 12"/>
            <p:cNvSpPr>
              <a:spLocks noChangeShapeType="1"/>
            </p:cNvSpPr>
            <p:nvPr/>
          </p:nvSpPr>
          <p:spPr bwMode="auto">
            <a:xfrm>
              <a:off x="2736" y="1632"/>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7" name="Line 13"/>
            <p:cNvSpPr>
              <a:spLocks noChangeShapeType="1"/>
            </p:cNvSpPr>
            <p:nvPr/>
          </p:nvSpPr>
          <p:spPr bwMode="auto">
            <a:xfrm>
              <a:off x="2736" y="1785"/>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8" name="Line 14"/>
            <p:cNvSpPr>
              <a:spLocks noChangeShapeType="1"/>
            </p:cNvSpPr>
            <p:nvPr/>
          </p:nvSpPr>
          <p:spPr bwMode="auto">
            <a:xfrm>
              <a:off x="2736" y="1919"/>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399" name="Line 15"/>
            <p:cNvSpPr>
              <a:spLocks noChangeShapeType="1"/>
            </p:cNvSpPr>
            <p:nvPr/>
          </p:nvSpPr>
          <p:spPr bwMode="auto">
            <a:xfrm>
              <a:off x="2736" y="2083"/>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0" name="Line 16"/>
            <p:cNvSpPr>
              <a:spLocks noChangeShapeType="1"/>
            </p:cNvSpPr>
            <p:nvPr/>
          </p:nvSpPr>
          <p:spPr bwMode="auto">
            <a:xfrm>
              <a:off x="2736" y="2217"/>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1" name="Line 17"/>
            <p:cNvSpPr>
              <a:spLocks noChangeShapeType="1"/>
            </p:cNvSpPr>
            <p:nvPr/>
          </p:nvSpPr>
          <p:spPr bwMode="auto">
            <a:xfrm>
              <a:off x="2736" y="2351"/>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2" name="Line 18"/>
            <p:cNvSpPr>
              <a:spLocks noChangeShapeType="1"/>
            </p:cNvSpPr>
            <p:nvPr/>
          </p:nvSpPr>
          <p:spPr bwMode="auto">
            <a:xfrm>
              <a:off x="2736" y="2485"/>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3" name="Line 19"/>
            <p:cNvSpPr>
              <a:spLocks noChangeShapeType="1"/>
            </p:cNvSpPr>
            <p:nvPr/>
          </p:nvSpPr>
          <p:spPr bwMode="auto">
            <a:xfrm>
              <a:off x="2736" y="2619"/>
              <a:ext cx="33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4" name="Line 20"/>
            <p:cNvSpPr>
              <a:spLocks noChangeShapeType="1"/>
            </p:cNvSpPr>
            <p:nvPr/>
          </p:nvSpPr>
          <p:spPr bwMode="auto">
            <a:xfrm>
              <a:off x="2736" y="2753"/>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5" name="Line 21"/>
            <p:cNvSpPr>
              <a:spLocks noChangeShapeType="1"/>
            </p:cNvSpPr>
            <p:nvPr/>
          </p:nvSpPr>
          <p:spPr bwMode="auto">
            <a:xfrm>
              <a:off x="2736" y="1632"/>
              <a:ext cx="0" cy="112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6" name="Line 22"/>
            <p:cNvSpPr>
              <a:spLocks noChangeShapeType="1"/>
            </p:cNvSpPr>
            <p:nvPr/>
          </p:nvSpPr>
          <p:spPr bwMode="auto">
            <a:xfrm>
              <a:off x="3072" y="1632"/>
              <a:ext cx="0" cy="1121"/>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7" name="Oval 23"/>
            <p:cNvSpPr>
              <a:spLocks noChangeArrowheads="1"/>
            </p:cNvSpPr>
            <p:nvPr/>
          </p:nvSpPr>
          <p:spPr bwMode="auto">
            <a:xfrm>
              <a:off x="1392" y="2160"/>
              <a:ext cx="864" cy="38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8" name="Text Box 24"/>
            <p:cNvSpPr txBox="1">
              <a:spLocks noChangeArrowheads="1"/>
            </p:cNvSpPr>
            <p:nvPr/>
          </p:nvSpPr>
          <p:spPr bwMode="auto">
            <a:xfrm>
              <a:off x="1536" y="2064"/>
              <a:ext cx="1584" cy="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Arial" charset="0"/>
                  <a:cs typeface="Arial" charset="0"/>
                </a:defRPr>
              </a:lvl1pPr>
              <a:lvl2pPr marL="914400" indent="-457200">
                <a:defRPr>
                  <a:solidFill>
                    <a:schemeClr val="tx1"/>
                  </a:solidFill>
                  <a:latin typeface="Arial" charset="0"/>
                  <a:cs typeface="Arial" charset="0"/>
                </a:defRPr>
              </a:lvl2pPr>
              <a:lvl3pPr marL="1371600" indent="-457200">
                <a:defRPr>
                  <a:solidFill>
                    <a:schemeClr val="tx1"/>
                  </a:solidFill>
                  <a:latin typeface="Arial" charset="0"/>
                  <a:cs typeface="Arial" charset="0"/>
                </a:defRPr>
              </a:lvl3pPr>
              <a:lvl4pPr marL="1828800" indent="-457200">
                <a:defRPr>
                  <a:solidFill>
                    <a:schemeClr val="tx1"/>
                  </a:solidFill>
                  <a:latin typeface="Arial" charset="0"/>
                  <a:cs typeface="Arial" charset="0"/>
                </a:defRPr>
              </a:lvl4pPr>
              <a:lvl5pPr marL="2286000" indent="-457200">
                <a:defRPr>
                  <a:solidFill>
                    <a:schemeClr val="tx1"/>
                  </a:solidFill>
                  <a:latin typeface="Arial" charset="0"/>
                  <a:cs typeface="Arial" charset="0"/>
                </a:defRPr>
              </a:lvl5pPr>
              <a:lvl6pPr marL="2743200" indent="-457200" fontAlgn="base">
                <a:spcBef>
                  <a:spcPct val="0"/>
                </a:spcBef>
                <a:spcAft>
                  <a:spcPct val="0"/>
                </a:spcAft>
                <a:defRPr>
                  <a:solidFill>
                    <a:schemeClr val="tx1"/>
                  </a:solidFill>
                  <a:latin typeface="Arial" charset="0"/>
                  <a:cs typeface="Arial" charset="0"/>
                </a:defRPr>
              </a:lvl6pPr>
              <a:lvl7pPr marL="3200400" indent="-457200" fontAlgn="base">
                <a:spcBef>
                  <a:spcPct val="0"/>
                </a:spcBef>
                <a:spcAft>
                  <a:spcPct val="0"/>
                </a:spcAft>
                <a:defRPr>
                  <a:solidFill>
                    <a:schemeClr val="tx1"/>
                  </a:solidFill>
                  <a:latin typeface="Arial" charset="0"/>
                  <a:cs typeface="Arial" charset="0"/>
                </a:defRPr>
              </a:lvl7pPr>
              <a:lvl8pPr marL="3657600" indent="-457200" fontAlgn="base">
                <a:spcBef>
                  <a:spcPct val="0"/>
                </a:spcBef>
                <a:spcAft>
                  <a:spcPct val="0"/>
                </a:spcAft>
                <a:defRPr>
                  <a:solidFill>
                    <a:schemeClr val="tx1"/>
                  </a:solidFill>
                  <a:latin typeface="Arial" charset="0"/>
                  <a:cs typeface="Arial" charset="0"/>
                </a:defRPr>
              </a:lvl8pPr>
              <a:lvl9pPr marL="4114800" indent="-457200" fontAlgn="base">
                <a:spcBef>
                  <a:spcPct val="0"/>
                </a:spcBef>
                <a:spcAft>
                  <a:spcPct val="0"/>
                </a:spcAft>
                <a:defRPr>
                  <a:solidFill>
                    <a:schemeClr val="tx1"/>
                  </a:solidFill>
                  <a:latin typeface="Arial" charset="0"/>
                  <a:cs typeface="Arial" charset="0"/>
                </a:defRPr>
              </a:lvl9pPr>
            </a:lstStyle>
            <a:p>
              <a:pPr>
                <a:spcBef>
                  <a:spcPct val="50000"/>
                </a:spcBef>
              </a:pPr>
              <a:r>
                <a:rPr lang="en-US" sz="2000">
                  <a:latin typeface="Times New Roman" pitchFamily="18" charset="0"/>
                </a:rPr>
                <a:t> </a:t>
              </a:r>
              <a:endParaRPr lang="en-US">
                <a:latin typeface="Times New Roman" pitchFamily="18" charset="0"/>
              </a:endParaRPr>
            </a:p>
            <a:p>
              <a:pPr>
                <a:spcBef>
                  <a:spcPct val="50000"/>
                </a:spcBef>
              </a:pPr>
              <a:r>
                <a:rPr lang="en-US" sz="2000">
                  <a:latin typeface="Times New Roman" pitchFamily="18" charset="0"/>
                </a:rPr>
                <a:t>	</a:t>
              </a:r>
            </a:p>
            <a:p>
              <a:pPr>
                <a:spcBef>
                  <a:spcPct val="50000"/>
                </a:spcBef>
              </a:pPr>
              <a:r>
                <a:rPr lang="en-US" sz="2000">
                  <a:latin typeface="Times New Roman" pitchFamily="18" charset="0"/>
                </a:rPr>
                <a:t>          </a:t>
              </a:r>
            </a:p>
          </p:txBody>
        </p:sp>
        <p:sp>
          <p:nvSpPr>
            <p:cNvPr id="16409" name="Text Box 25"/>
            <p:cNvSpPr txBox="1">
              <a:spLocks noChangeArrowheads="1"/>
            </p:cNvSpPr>
            <p:nvPr/>
          </p:nvSpPr>
          <p:spPr bwMode="auto">
            <a:xfrm>
              <a:off x="1440" y="2256"/>
              <a:ext cx="528"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1</a:t>
              </a:r>
            </a:p>
          </p:txBody>
        </p:sp>
        <p:sp>
          <p:nvSpPr>
            <p:cNvPr id="16410" name="Text Box 26"/>
            <p:cNvSpPr txBox="1">
              <a:spLocks noChangeArrowheads="1"/>
            </p:cNvSpPr>
            <p:nvPr/>
          </p:nvSpPr>
          <p:spPr bwMode="auto">
            <a:xfrm>
              <a:off x="1680" y="2160"/>
              <a:ext cx="720"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7</a:t>
              </a:r>
            </a:p>
          </p:txBody>
        </p:sp>
        <p:sp>
          <p:nvSpPr>
            <p:cNvPr id="16411" name="Text Box 27"/>
            <p:cNvSpPr txBox="1">
              <a:spLocks noChangeArrowheads="1"/>
            </p:cNvSpPr>
            <p:nvPr/>
          </p:nvSpPr>
          <p:spPr bwMode="auto">
            <a:xfrm>
              <a:off x="1824" y="2256"/>
              <a:ext cx="528" cy="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atin typeface="Times New Roman" pitchFamily="18" charset="0"/>
                </a:rPr>
                <a:t>  5</a:t>
              </a:r>
            </a:p>
          </p:txBody>
        </p:sp>
        <p:sp>
          <p:nvSpPr>
            <p:cNvPr id="16412" name="Text Box 28"/>
            <p:cNvSpPr txBox="1">
              <a:spLocks noChangeArrowheads="1"/>
            </p:cNvSpPr>
            <p:nvPr/>
          </p:nvSpPr>
          <p:spPr bwMode="auto">
            <a:xfrm>
              <a:off x="2592" y="1584"/>
              <a:ext cx="240" cy="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0</a:t>
              </a:r>
            </a:p>
            <a:p>
              <a:pPr>
                <a:spcBef>
                  <a:spcPct val="50000"/>
                </a:spcBef>
              </a:pPr>
              <a:endParaRPr lang="en-US" sz="1400">
                <a:latin typeface="Times New Roman" pitchFamily="18" charset="0"/>
              </a:endParaRPr>
            </a:p>
          </p:txBody>
        </p:sp>
        <p:sp>
          <p:nvSpPr>
            <p:cNvPr id="16413" name="Text Box 29"/>
            <p:cNvSpPr txBox="1">
              <a:spLocks noChangeArrowheads="1"/>
            </p:cNvSpPr>
            <p:nvPr/>
          </p:nvSpPr>
          <p:spPr bwMode="auto">
            <a:xfrm>
              <a:off x="2592" y="1728"/>
              <a:ext cx="144"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1</a:t>
              </a:r>
            </a:p>
          </p:txBody>
        </p:sp>
        <p:sp>
          <p:nvSpPr>
            <p:cNvPr id="16414" name="Text Box 30"/>
            <p:cNvSpPr txBox="1">
              <a:spLocks noChangeArrowheads="1"/>
            </p:cNvSpPr>
            <p:nvPr/>
          </p:nvSpPr>
          <p:spPr bwMode="auto">
            <a:xfrm>
              <a:off x="2544" y="1872"/>
              <a:ext cx="864"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 2</a:t>
              </a:r>
            </a:p>
          </p:txBody>
        </p:sp>
        <p:sp>
          <p:nvSpPr>
            <p:cNvPr id="16415" name="Text Box 31"/>
            <p:cNvSpPr txBox="1">
              <a:spLocks noChangeArrowheads="1"/>
            </p:cNvSpPr>
            <p:nvPr/>
          </p:nvSpPr>
          <p:spPr bwMode="auto">
            <a:xfrm>
              <a:off x="2592" y="2016"/>
              <a:ext cx="240"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3</a:t>
              </a:r>
            </a:p>
          </p:txBody>
        </p:sp>
        <p:sp>
          <p:nvSpPr>
            <p:cNvPr id="16416" name="Text Box 32"/>
            <p:cNvSpPr txBox="1">
              <a:spLocks noChangeArrowheads="1"/>
            </p:cNvSpPr>
            <p:nvPr/>
          </p:nvSpPr>
          <p:spPr bwMode="auto">
            <a:xfrm>
              <a:off x="2592" y="2160"/>
              <a:ext cx="240"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4</a:t>
              </a:r>
            </a:p>
          </p:txBody>
        </p:sp>
        <p:sp>
          <p:nvSpPr>
            <p:cNvPr id="16417" name="Text Box 33"/>
            <p:cNvSpPr txBox="1">
              <a:spLocks noChangeArrowheads="1"/>
            </p:cNvSpPr>
            <p:nvPr/>
          </p:nvSpPr>
          <p:spPr bwMode="auto">
            <a:xfrm>
              <a:off x="2592" y="2304"/>
              <a:ext cx="288"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5</a:t>
              </a:r>
            </a:p>
          </p:txBody>
        </p:sp>
        <p:sp>
          <p:nvSpPr>
            <p:cNvPr id="16418" name="Text Box 34"/>
            <p:cNvSpPr txBox="1">
              <a:spLocks noChangeArrowheads="1"/>
            </p:cNvSpPr>
            <p:nvPr/>
          </p:nvSpPr>
          <p:spPr bwMode="auto">
            <a:xfrm>
              <a:off x="2592" y="2448"/>
              <a:ext cx="192" cy="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6</a:t>
              </a:r>
            </a:p>
          </p:txBody>
        </p:sp>
        <p:sp>
          <p:nvSpPr>
            <p:cNvPr id="16419" name="Text Box 35"/>
            <p:cNvSpPr txBox="1">
              <a:spLocks noChangeArrowheads="1"/>
            </p:cNvSpPr>
            <p:nvPr/>
          </p:nvSpPr>
          <p:spPr bwMode="auto">
            <a:xfrm>
              <a:off x="2592" y="2592"/>
              <a:ext cx="384" cy="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400">
                  <a:latin typeface="Times New Roman" pitchFamily="18" charset="0"/>
                </a:rPr>
                <a:t>7</a:t>
              </a:r>
            </a:p>
          </p:txBody>
        </p:sp>
        <p:sp>
          <p:nvSpPr>
            <p:cNvPr id="16420" name="Text Box 36"/>
            <p:cNvSpPr txBox="1">
              <a:spLocks noChangeArrowheads="1"/>
            </p:cNvSpPr>
            <p:nvPr/>
          </p:nvSpPr>
          <p:spPr bwMode="auto">
            <a:xfrm>
              <a:off x="2784" y="1584"/>
              <a:ext cx="288"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Times New Roman" pitchFamily="18" charset="0"/>
                </a:rPr>
                <a:t>/</a:t>
              </a:r>
            </a:p>
          </p:txBody>
        </p:sp>
        <p:sp>
          <p:nvSpPr>
            <p:cNvPr id="16421" name="Rectangle 37"/>
            <p:cNvSpPr>
              <a:spLocks noChangeArrowheads="1"/>
            </p:cNvSpPr>
            <p:nvPr/>
          </p:nvSpPr>
          <p:spPr bwMode="auto">
            <a:xfrm>
              <a:off x="2832" y="1920"/>
              <a:ext cx="14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Times New Roman" pitchFamily="18" charset="0"/>
                </a:rPr>
                <a:t>/</a:t>
              </a:r>
            </a:p>
          </p:txBody>
        </p:sp>
        <p:sp>
          <p:nvSpPr>
            <p:cNvPr id="16422" name="Line 38"/>
            <p:cNvSpPr>
              <a:spLocks noChangeShapeType="1"/>
            </p:cNvSpPr>
            <p:nvPr/>
          </p:nvSpPr>
          <p:spPr bwMode="auto">
            <a:xfrm>
              <a:off x="2976" y="1872"/>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3" name="Line 39"/>
            <p:cNvSpPr>
              <a:spLocks noChangeShapeType="1"/>
            </p:cNvSpPr>
            <p:nvPr/>
          </p:nvSpPr>
          <p:spPr bwMode="auto">
            <a:xfrm>
              <a:off x="2976" y="2400"/>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4" name="Line 40"/>
            <p:cNvSpPr>
              <a:spLocks noChangeShapeType="1"/>
            </p:cNvSpPr>
            <p:nvPr/>
          </p:nvSpPr>
          <p:spPr bwMode="auto">
            <a:xfrm>
              <a:off x="2976" y="2688"/>
              <a:ext cx="28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25" name="Rectangle 41"/>
            <p:cNvSpPr>
              <a:spLocks noChangeArrowheads="1"/>
            </p:cNvSpPr>
            <p:nvPr/>
          </p:nvSpPr>
          <p:spPr bwMode="auto">
            <a:xfrm>
              <a:off x="2832" y="2448"/>
              <a:ext cx="14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Times New Roman" pitchFamily="18" charset="0"/>
                </a:rPr>
                <a:t>/</a:t>
              </a:r>
            </a:p>
          </p:txBody>
        </p:sp>
        <p:sp>
          <p:nvSpPr>
            <p:cNvPr id="16426" name="Rectangle 42"/>
            <p:cNvSpPr>
              <a:spLocks noChangeArrowheads="1"/>
            </p:cNvSpPr>
            <p:nvPr/>
          </p:nvSpPr>
          <p:spPr bwMode="auto">
            <a:xfrm>
              <a:off x="2832" y="2064"/>
              <a:ext cx="14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Times New Roman" pitchFamily="18" charset="0"/>
                </a:rPr>
                <a:t>/</a:t>
              </a:r>
            </a:p>
          </p:txBody>
        </p:sp>
        <p:sp>
          <p:nvSpPr>
            <p:cNvPr id="16427" name="Rectangle 43"/>
            <p:cNvSpPr>
              <a:spLocks noChangeArrowheads="1"/>
            </p:cNvSpPr>
            <p:nvPr/>
          </p:nvSpPr>
          <p:spPr bwMode="auto">
            <a:xfrm>
              <a:off x="2832" y="2208"/>
              <a:ext cx="144"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latin typeface="Times New Roman" pitchFamily="18" charset="0"/>
                </a:rPr>
                <a:t>/</a:t>
              </a:r>
            </a:p>
          </p:txBody>
        </p:sp>
        <p:sp>
          <p:nvSpPr>
            <p:cNvPr id="16428" name="Rectangle 44"/>
            <p:cNvSpPr>
              <a:spLocks noChangeArrowheads="1"/>
            </p:cNvSpPr>
            <p:nvPr/>
          </p:nvSpPr>
          <p:spPr bwMode="auto">
            <a:xfrm>
              <a:off x="3432" y="1776"/>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900"/>
            </a:p>
          </p:txBody>
        </p:sp>
        <p:sp>
          <p:nvSpPr>
            <p:cNvPr id="16429" name="Rectangle 45"/>
            <p:cNvSpPr>
              <a:spLocks noChangeArrowheads="1"/>
            </p:cNvSpPr>
            <p:nvPr/>
          </p:nvSpPr>
          <p:spPr bwMode="auto">
            <a:xfrm>
              <a:off x="3264" y="1776"/>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900"/>
                <a:t>1</a:t>
              </a:r>
            </a:p>
          </p:txBody>
        </p:sp>
        <p:sp>
          <p:nvSpPr>
            <p:cNvPr id="16430" name="Line 46"/>
            <p:cNvSpPr>
              <a:spLocks noChangeShapeType="1"/>
            </p:cNvSpPr>
            <p:nvPr/>
          </p:nvSpPr>
          <p:spPr bwMode="auto">
            <a:xfrm>
              <a:off x="3264" y="1776"/>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1" name="Line 47"/>
            <p:cNvSpPr>
              <a:spLocks noChangeShapeType="1"/>
            </p:cNvSpPr>
            <p:nvPr/>
          </p:nvSpPr>
          <p:spPr bwMode="auto">
            <a:xfrm>
              <a:off x="3264" y="1929"/>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2" name="Line 48"/>
            <p:cNvSpPr>
              <a:spLocks noChangeShapeType="1"/>
            </p:cNvSpPr>
            <p:nvPr/>
          </p:nvSpPr>
          <p:spPr bwMode="auto">
            <a:xfrm>
              <a:off x="3264" y="1776"/>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3" name="Line 49"/>
            <p:cNvSpPr>
              <a:spLocks noChangeShapeType="1"/>
            </p:cNvSpPr>
            <p:nvPr/>
          </p:nvSpPr>
          <p:spPr bwMode="auto">
            <a:xfrm>
              <a:off x="3432" y="1776"/>
              <a:ext cx="0"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4" name="Line 50"/>
            <p:cNvSpPr>
              <a:spLocks noChangeShapeType="1"/>
            </p:cNvSpPr>
            <p:nvPr/>
          </p:nvSpPr>
          <p:spPr bwMode="auto">
            <a:xfrm>
              <a:off x="3600" y="1776"/>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5" name="Rectangle 51"/>
            <p:cNvSpPr>
              <a:spLocks noChangeArrowheads="1"/>
            </p:cNvSpPr>
            <p:nvPr/>
          </p:nvSpPr>
          <p:spPr bwMode="auto">
            <a:xfrm>
              <a:off x="3432" y="2352"/>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900"/>
            </a:p>
          </p:txBody>
        </p:sp>
        <p:sp>
          <p:nvSpPr>
            <p:cNvPr id="16436" name="Rectangle 52"/>
            <p:cNvSpPr>
              <a:spLocks noChangeArrowheads="1"/>
            </p:cNvSpPr>
            <p:nvPr/>
          </p:nvSpPr>
          <p:spPr bwMode="auto">
            <a:xfrm>
              <a:off x="3264" y="2352"/>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900"/>
                <a:t>5</a:t>
              </a:r>
            </a:p>
          </p:txBody>
        </p:sp>
        <p:sp>
          <p:nvSpPr>
            <p:cNvPr id="16437" name="Line 53"/>
            <p:cNvSpPr>
              <a:spLocks noChangeShapeType="1"/>
            </p:cNvSpPr>
            <p:nvPr/>
          </p:nvSpPr>
          <p:spPr bwMode="auto">
            <a:xfrm>
              <a:off x="3264" y="2352"/>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8" name="Line 54"/>
            <p:cNvSpPr>
              <a:spLocks noChangeShapeType="1"/>
            </p:cNvSpPr>
            <p:nvPr/>
          </p:nvSpPr>
          <p:spPr bwMode="auto">
            <a:xfrm>
              <a:off x="3264" y="2505"/>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39" name="Line 55"/>
            <p:cNvSpPr>
              <a:spLocks noChangeShapeType="1"/>
            </p:cNvSpPr>
            <p:nvPr/>
          </p:nvSpPr>
          <p:spPr bwMode="auto">
            <a:xfrm>
              <a:off x="3264" y="2352"/>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0" name="Line 56"/>
            <p:cNvSpPr>
              <a:spLocks noChangeShapeType="1"/>
            </p:cNvSpPr>
            <p:nvPr/>
          </p:nvSpPr>
          <p:spPr bwMode="auto">
            <a:xfrm>
              <a:off x="3432" y="2352"/>
              <a:ext cx="0"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1" name="Line 57"/>
            <p:cNvSpPr>
              <a:spLocks noChangeShapeType="1"/>
            </p:cNvSpPr>
            <p:nvPr/>
          </p:nvSpPr>
          <p:spPr bwMode="auto">
            <a:xfrm>
              <a:off x="3600" y="2352"/>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2" name="Rectangle 58"/>
            <p:cNvSpPr>
              <a:spLocks noChangeArrowheads="1"/>
            </p:cNvSpPr>
            <p:nvPr/>
          </p:nvSpPr>
          <p:spPr bwMode="auto">
            <a:xfrm>
              <a:off x="3432" y="2592"/>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endParaRPr lang="en-US" sz="900"/>
            </a:p>
          </p:txBody>
        </p:sp>
        <p:sp>
          <p:nvSpPr>
            <p:cNvPr id="16443" name="Rectangle 59"/>
            <p:cNvSpPr>
              <a:spLocks noChangeArrowheads="1"/>
            </p:cNvSpPr>
            <p:nvPr/>
          </p:nvSpPr>
          <p:spPr bwMode="auto">
            <a:xfrm>
              <a:off x="3264" y="2592"/>
              <a:ext cx="168"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sz="900"/>
                <a:t>7</a:t>
              </a:r>
            </a:p>
          </p:txBody>
        </p:sp>
        <p:sp>
          <p:nvSpPr>
            <p:cNvPr id="16444" name="Line 60"/>
            <p:cNvSpPr>
              <a:spLocks noChangeShapeType="1"/>
            </p:cNvSpPr>
            <p:nvPr/>
          </p:nvSpPr>
          <p:spPr bwMode="auto">
            <a:xfrm>
              <a:off x="3264" y="2592"/>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5" name="Line 61"/>
            <p:cNvSpPr>
              <a:spLocks noChangeShapeType="1"/>
            </p:cNvSpPr>
            <p:nvPr/>
          </p:nvSpPr>
          <p:spPr bwMode="auto">
            <a:xfrm>
              <a:off x="3264" y="2745"/>
              <a:ext cx="336" cy="0"/>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6" name="Line 62"/>
            <p:cNvSpPr>
              <a:spLocks noChangeShapeType="1"/>
            </p:cNvSpPr>
            <p:nvPr/>
          </p:nvSpPr>
          <p:spPr bwMode="auto">
            <a:xfrm>
              <a:off x="3264" y="2592"/>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7" name="Line 63"/>
            <p:cNvSpPr>
              <a:spLocks noChangeShapeType="1"/>
            </p:cNvSpPr>
            <p:nvPr/>
          </p:nvSpPr>
          <p:spPr bwMode="auto">
            <a:xfrm>
              <a:off x="3432" y="2592"/>
              <a:ext cx="0" cy="1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8" name="Line 64"/>
            <p:cNvSpPr>
              <a:spLocks noChangeShapeType="1"/>
            </p:cNvSpPr>
            <p:nvPr/>
          </p:nvSpPr>
          <p:spPr bwMode="auto">
            <a:xfrm>
              <a:off x="3600" y="2592"/>
              <a:ext cx="0" cy="153"/>
            </a:xfrm>
            <a:prstGeom prst="line">
              <a:avLst/>
            </a:prstGeom>
            <a:noFill/>
            <a:ln w="28575"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49" name="Line 65"/>
            <p:cNvSpPr>
              <a:spLocks noChangeShapeType="1"/>
            </p:cNvSpPr>
            <p:nvPr/>
          </p:nvSpPr>
          <p:spPr bwMode="auto">
            <a:xfrm flipH="1">
              <a:off x="3504" y="1632"/>
              <a:ext cx="24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50" name="Text Box 66"/>
            <p:cNvSpPr txBox="1">
              <a:spLocks noChangeArrowheads="1"/>
            </p:cNvSpPr>
            <p:nvPr/>
          </p:nvSpPr>
          <p:spPr bwMode="auto">
            <a:xfrm>
              <a:off x="3600" y="1680"/>
              <a:ext cx="1008" cy="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a:latin typeface="Times New Roman" pitchFamily="18" charset="0"/>
                </a:rPr>
                <a:t>entry</a:t>
              </a:r>
            </a:p>
          </p:txBody>
        </p:sp>
      </p:grpSp>
      <p:sp>
        <p:nvSpPr>
          <p:cNvPr id="16451" name="Rectangle 67"/>
          <p:cNvSpPr>
            <a:spLocks noGrp="1" noChangeArrowheads="1"/>
          </p:cNvSpPr>
          <p:nvPr>
            <p:ph type="title"/>
          </p:nvPr>
        </p:nvSpPr>
        <p:spPr>
          <a:xfrm>
            <a:off x="762000" y="228600"/>
            <a:ext cx="7772400" cy="533400"/>
          </a:xfrm>
        </p:spPr>
        <p:txBody>
          <a:bodyPr>
            <a:noAutofit/>
          </a:bodyPr>
          <a:lstStyle/>
          <a:p>
            <a:r>
              <a:rPr lang="en-US" sz="4000" dirty="0"/>
              <a:t>Direct-address Table</a:t>
            </a:r>
          </a:p>
        </p:txBody>
      </p:sp>
      <p:sp>
        <p:nvSpPr>
          <p:cNvPr id="16452" name="Text Box 68"/>
          <p:cNvSpPr txBox="1">
            <a:spLocks noChangeArrowheads="1"/>
          </p:cNvSpPr>
          <p:nvPr/>
        </p:nvSpPr>
        <p:spPr bwMode="auto">
          <a:xfrm>
            <a:off x="498475" y="5688013"/>
            <a:ext cx="3532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imes New Roman" pitchFamily="18" charset="0"/>
              </a:rPr>
              <a:t>O(1) time for all operations</a:t>
            </a: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xmlns="" id="{8A2B0ECB-90B0-4375-9E27-7DC923FFBE9B}"/>
                  </a:ext>
                </a:extLst>
              </p14:cNvPr>
              <p14:cNvContentPartPr/>
              <p14:nvPr/>
            </p14:nvContentPartPr>
            <p14:xfrm>
              <a:off x="6576010" y="3434195"/>
              <a:ext cx="39240" cy="28800"/>
            </p14:xfrm>
          </p:contentPart>
        </mc:Choice>
        <mc:Fallback xmlns="">
          <p:pic>
            <p:nvPicPr>
              <p:cNvPr id="23" name="Ink 22">
                <a:extLst>
                  <a:ext uri="{FF2B5EF4-FFF2-40B4-BE49-F238E27FC236}">
                    <a16:creationId xmlns:a16="http://schemas.microsoft.com/office/drawing/2014/main" id="{8A2B0ECB-90B0-4375-9E27-7DC923FFBE9B}"/>
                  </a:ext>
                </a:extLst>
              </p:cNvPr>
              <p:cNvPicPr/>
              <p:nvPr/>
            </p:nvPicPr>
            <p:blipFill>
              <a:blip r:embed="rId17"/>
              <a:stretch>
                <a:fillRect/>
              </a:stretch>
            </p:blipFill>
            <p:spPr>
              <a:xfrm>
                <a:off x="6567010" y="3425195"/>
                <a:ext cx="5688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5" name="Ink 24">
                <a:extLst>
                  <a:ext uri="{FF2B5EF4-FFF2-40B4-BE49-F238E27FC236}">
                    <a16:creationId xmlns:a16="http://schemas.microsoft.com/office/drawing/2014/main" xmlns="" id="{D7504AD6-6484-453C-A939-B17ED2F6ECE4}"/>
                  </a:ext>
                </a:extLst>
              </p14:cNvPr>
              <p14:cNvContentPartPr/>
              <p14:nvPr/>
            </p14:nvContentPartPr>
            <p14:xfrm>
              <a:off x="6543610" y="3914075"/>
              <a:ext cx="18000" cy="2880"/>
            </p14:xfrm>
          </p:contentPart>
        </mc:Choice>
        <mc:Fallback xmlns="">
          <p:pic>
            <p:nvPicPr>
              <p:cNvPr id="25" name="Ink 24">
                <a:extLst>
                  <a:ext uri="{FF2B5EF4-FFF2-40B4-BE49-F238E27FC236}">
                    <a16:creationId xmlns:a16="http://schemas.microsoft.com/office/drawing/2014/main" id="{D7504AD6-6484-453C-A939-B17ED2F6ECE4}"/>
                  </a:ext>
                </a:extLst>
              </p:cNvPr>
              <p:cNvPicPr/>
              <p:nvPr/>
            </p:nvPicPr>
            <p:blipFill>
              <a:blip r:embed="rId33"/>
              <a:stretch>
                <a:fillRect/>
              </a:stretch>
            </p:blipFill>
            <p:spPr>
              <a:xfrm>
                <a:off x="6534610" y="3905435"/>
                <a:ext cx="35640" cy="20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xmlns="" id="{AF18B2EE-B8D3-4C57-9765-29C8356FCBD1}"/>
                  </a:ext>
                </a:extLst>
              </p14:cNvPr>
              <p14:cNvContentPartPr/>
              <p14:nvPr/>
            </p14:nvContentPartPr>
            <p14:xfrm>
              <a:off x="6626770" y="4751795"/>
              <a:ext cx="65160" cy="19440"/>
            </p14:xfrm>
          </p:contentPart>
        </mc:Choice>
        <mc:Fallback xmlns="">
          <p:pic>
            <p:nvPicPr>
              <p:cNvPr id="27" name="Ink 26">
                <a:extLst>
                  <a:ext uri="{FF2B5EF4-FFF2-40B4-BE49-F238E27FC236}">
                    <a16:creationId xmlns:a16="http://schemas.microsoft.com/office/drawing/2014/main" id="{AF18B2EE-B8D3-4C57-9765-29C8356FCBD1}"/>
                  </a:ext>
                </a:extLst>
              </p:cNvPr>
              <p:cNvPicPr/>
              <p:nvPr/>
            </p:nvPicPr>
            <p:blipFill>
              <a:blip r:embed="rId35"/>
              <a:stretch>
                <a:fillRect/>
              </a:stretch>
            </p:blipFill>
            <p:spPr>
              <a:xfrm>
                <a:off x="6618130" y="4743155"/>
                <a:ext cx="82800" cy="37080"/>
              </a:xfrm>
              <a:prstGeom prst="rect">
                <a:avLst/>
              </a:prstGeom>
            </p:spPr>
          </p:pic>
        </mc:Fallback>
      </mc:AlternateContent>
      <p:sp>
        <p:nvSpPr>
          <p:cNvPr id="4" name="Date Placeholder 3">
            <a:extLst>
              <a:ext uri="{FF2B5EF4-FFF2-40B4-BE49-F238E27FC236}">
                <a16:creationId xmlns:a16="http://schemas.microsoft.com/office/drawing/2014/main" xmlns="" id="{E314222D-EBF1-4245-8E9D-803D5D540693}"/>
              </a:ext>
            </a:extLst>
          </p:cNvPr>
          <p:cNvSpPr>
            <a:spLocks noGrp="1"/>
          </p:cNvSpPr>
          <p:nvPr>
            <p:ph type="dt" sz="half" idx="10"/>
          </p:nvPr>
        </p:nvSpPr>
        <p:spPr/>
        <p:txBody>
          <a:bodyPr/>
          <a:lstStyle/>
          <a:p>
            <a:fld id="{7DB0C8D6-DA0A-45E4-9475-61579DF12145}" type="datetime1">
              <a:rPr lang="en-US" smtClean="0"/>
              <a:t>4/22/2024</a:t>
            </a:fld>
            <a:endParaRPr lang="en-US"/>
          </a:p>
        </p:txBody>
      </p:sp>
      <p:sp>
        <p:nvSpPr>
          <p:cNvPr id="5" name="Slide Number Placeholder 4">
            <a:extLst>
              <a:ext uri="{FF2B5EF4-FFF2-40B4-BE49-F238E27FC236}">
                <a16:creationId xmlns:a16="http://schemas.microsoft.com/office/drawing/2014/main" xmlns="" id="{B651221F-457E-4F5E-B4C7-9FB76AF6477E}"/>
              </a:ext>
            </a:extLst>
          </p:cNvPr>
          <p:cNvSpPr>
            <a:spLocks noGrp="1"/>
          </p:cNvSpPr>
          <p:nvPr>
            <p:ph type="sldNum" sz="quarter" idx="12"/>
          </p:nvPr>
        </p:nvSpPr>
        <p:spPr/>
        <p:txBody>
          <a:bodyPr/>
          <a:lstStyle/>
          <a:p>
            <a:fld id="{DDA605CB-DC2A-4F14-885C-3A85CE4B6CAB}" type="slidenum">
              <a:rPr lang="en-US" smtClean="0"/>
              <a:pPr/>
              <a:t>7</a:t>
            </a:fld>
            <a:endParaRPr lang="en-US"/>
          </a:p>
        </p:txBody>
      </p:sp>
    </p:spTree>
    <p:extLst>
      <p:ext uri="{BB962C8B-B14F-4D97-AF65-F5344CB8AC3E}">
        <p14:creationId xmlns:p14="http://schemas.microsoft.com/office/powerpoint/2010/main" val="423259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8744C-F838-43CF-BC3D-104AA9307DD4}"/>
              </a:ext>
            </a:extLst>
          </p:cNvPr>
          <p:cNvSpPr>
            <a:spLocks noGrp="1"/>
          </p:cNvSpPr>
          <p:nvPr>
            <p:ph type="title"/>
          </p:nvPr>
        </p:nvSpPr>
        <p:spPr>
          <a:xfrm>
            <a:off x="457200" y="274638"/>
            <a:ext cx="8229600" cy="715962"/>
          </a:xfrm>
        </p:spPr>
        <p:txBody>
          <a:bodyPr>
            <a:normAutofit/>
          </a:bodyPr>
          <a:lstStyle/>
          <a:p>
            <a:r>
              <a:rPr lang="en-US" altLang="zh-CN" sz="3600" dirty="0">
                <a:latin typeface="Arial" charset="0"/>
                <a:ea typeface="SimSun" pitchFamily="2" charset="-122"/>
              </a:rPr>
              <a:t>Direct-Address Tables </a:t>
            </a:r>
            <a:endParaRPr lang="en-GB" sz="3600" dirty="0"/>
          </a:p>
        </p:txBody>
      </p:sp>
      <p:sp>
        <p:nvSpPr>
          <p:cNvPr id="3" name="Content Placeholder 2">
            <a:extLst>
              <a:ext uri="{FF2B5EF4-FFF2-40B4-BE49-F238E27FC236}">
                <a16:creationId xmlns:a16="http://schemas.microsoft.com/office/drawing/2014/main" xmlns="" id="{7E791028-4F96-4223-9C2A-6720D1811484}"/>
              </a:ext>
            </a:extLst>
          </p:cNvPr>
          <p:cNvSpPr>
            <a:spLocks noGrp="1"/>
          </p:cNvSpPr>
          <p:nvPr>
            <p:ph idx="1"/>
          </p:nvPr>
        </p:nvSpPr>
        <p:spPr>
          <a:xfrm>
            <a:off x="435429" y="1295400"/>
            <a:ext cx="8229600" cy="4525963"/>
          </a:xfrm>
        </p:spPr>
        <p:txBody>
          <a:bodyPr/>
          <a:lstStyle/>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Suppose:</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The range of keys is 0..</a:t>
            </a:r>
            <a:r>
              <a:rPr kumimoji="0" lang="en-US" sz="2400" b="0" i="1" u="none" strike="noStrike" kern="0" cap="none" spc="0" normalizeH="0" baseline="0" noProof="0" dirty="0">
                <a:ln>
                  <a:noFill/>
                </a:ln>
                <a:solidFill>
                  <a:srgbClr val="000000"/>
                </a:solidFill>
                <a:effectLst/>
                <a:uLnTx/>
                <a:uFillTx/>
                <a:latin typeface="Times New Roman"/>
                <a:cs typeface="Arial"/>
              </a:rPr>
              <a:t>m</a:t>
            </a:r>
            <a:r>
              <a:rPr kumimoji="0" lang="en-US" sz="2400" b="0" i="0" u="none" strike="noStrike" kern="0" cap="none" spc="0" normalizeH="0" baseline="0" noProof="0" dirty="0">
                <a:ln>
                  <a:noFill/>
                </a:ln>
                <a:solidFill>
                  <a:srgbClr val="000000"/>
                </a:solidFill>
                <a:effectLst/>
                <a:uLnTx/>
                <a:uFillTx/>
                <a:latin typeface="Times New Roman"/>
                <a:cs typeface="Arial"/>
              </a:rPr>
              <a:t>-1 </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Keys are distinct</a:t>
            </a:r>
          </a:p>
          <a:p>
            <a:pPr marL="342900" marR="0" lvl="0" indent="-342900" algn="l" defTabSz="914400" rtl="0" eaLnBrk="0" fontAlgn="base" latinLnBrk="0" hangingPunct="0">
              <a:lnSpc>
                <a:spcPct val="100000"/>
              </a:lnSpc>
              <a:spcBef>
                <a:spcPct val="20000"/>
              </a:spcBef>
              <a:spcAft>
                <a:spcPct val="0"/>
              </a:spcAft>
              <a:buClr>
                <a:srgbClr val="0033CC"/>
              </a:buClr>
              <a:buSzPct val="75000"/>
              <a:buFont typeface="Monotype Sorts" pitchFamily="2" charset="2"/>
              <a:buChar char="l"/>
              <a:tabLst/>
              <a:defRPr/>
            </a:pPr>
            <a:r>
              <a:rPr kumimoji="0" lang="en-US" sz="2600" b="0" i="0" u="none" strike="noStrike" kern="0" cap="none" spc="0" normalizeH="0" baseline="0" noProof="0" dirty="0">
                <a:ln>
                  <a:noFill/>
                </a:ln>
                <a:solidFill>
                  <a:srgbClr val="000000"/>
                </a:solidFill>
                <a:effectLst/>
                <a:uLnTx/>
                <a:uFillTx/>
                <a:latin typeface="Times New Roman"/>
                <a:ea typeface="+mn-ea"/>
                <a:cs typeface="Arial"/>
              </a:rPr>
              <a:t>The idea:</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Set up an array T[0..m-1] in which </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a:t>
            </a:r>
            <a:r>
              <a:rPr kumimoji="0" lang="en-US" sz="2200" b="0" i="1" u="none" strike="noStrike" kern="0" cap="none" spc="0" normalizeH="0" baseline="0" noProof="0" dirty="0" err="1">
                <a:ln>
                  <a:noFill/>
                </a:ln>
                <a:solidFill>
                  <a:srgbClr val="000000"/>
                </a:solidFill>
                <a:effectLst/>
                <a:uLnTx/>
                <a:uFillTx/>
                <a:latin typeface="Times New Roman"/>
                <a:cs typeface="Arial"/>
              </a:rPr>
              <a:t>i</a:t>
            </a:r>
            <a:r>
              <a:rPr kumimoji="0" lang="en-US" sz="2200" b="0" i="0" u="none" strike="noStrike" kern="0" cap="none" spc="0" normalizeH="0" baseline="0" noProof="0" dirty="0">
                <a:ln>
                  <a:noFill/>
                </a:ln>
                <a:solidFill>
                  <a:srgbClr val="000000"/>
                </a:solidFill>
                <a:effectLst/>
                <a:uLnTx/>
                <a:uFillTx/>
                <a:latin typeface="Times New Roman"/>
                <a:cs typeface="Arial"/>
              </a:rPr>
              <a:t>] = </a:t>
            </a:r>
            <a:r>
              <a:rPr kumimoji="0" lang="en-US" sz="2200" b="0" i="1" u="none" strike="noStrike" kern="0" cap="none" spc="0" normalizeH="0" baseline="0" noProof="0" dirty="0">
                <a:ln>
                  <a:noFill/>
                </a:ln>
                <a:solidFill>
                  <a:srgbClr val="000000"/>
                </a:solidFill>
                <a:effectLst/>
                <a:uLnTx/>
                <a:uFillTx/>
                <a:latin typeface="Times New Roman"/>
                <a:cs typeface="Arial"/>
              </a:rPr>
              <a:t>x		</a:t>
            </a:r>
            <a:r>
              <a:rPr kumimoji="0" lang="en-US" sz="2200" b="0" i="0" u="none" strike="noStrike" kern="0" cap="none" spc="0" normalizeH="0" baseline="0" noProof="0" dirty="0">
                <a:ln>
                  <a:noFill/>
                </a:ln>
                <a:solidFill>
                  <a:srgbClr val="000000"/>
                </a:solidFill>
                <a:effectLst/>
                <a:uLnTx/>
                <a:uFillTx/>
                <a:latin typeface="Times New Roman"/>
                <a:cs typeface="Arial"/>
              </a:rPr>
              <a:t>if </a:t>
            </a:r>
            <a:r>
              <a:rPr kumimoji="0" lang="en-US" sz="2200" b="0" i="1" u="none" strike="noStrike" kern="0" cap="none" spc="0" normalizeH="0" baseline="0" noProof="0" dirty="0">
                <a:ln>
                  <a:noFill/>
                </a:ln>
                <a:solidFill>
                  <a:srgbClr val="000000"/>
                </a:solidFill>
                <a:effectLst/>
                <a:uLnTx/>
                <a:uFillTx/>
                <a:latin typeface="Times New Roman"/>
                <a:cs typeface="Arial"/>
              </a:rPr>
              <a:t>x</a:t>
            </a:r>
            <a:r>
              <a:rPr kumimoji="0" lang="en-US" sz="2200" b="0" i="0" u="none" strike="noStrike" kern="0" cap="none" spc="0" normalizeH="0" baseline="0" noProof="0" dirty="0">
                <a:ln>
                  <a:noFill/>
                </a:ln>
                <a:solidFill>
                  <a:srgbClr val="000000"/>
                </a:solidFill>
                <a:effectLst/>
                <a:uLnTx/>
                <a:uFillTx/>
                <a:latin typeface="Times New Roman"/>
                <a:cs typeface="Arial"/>
                <a:sym typeface="Symbol" pitchFamily="18" charset="2"/>
              </a:rPr>
              <a:t> </a:t>
            </a:r>
            <a:r>
              <a:rPr kumimoji="0" lang="en-US" sz="2200" b="0" i="1" u="none" strike="noStrike" kern="0" cap="none" spc="0" normalizeH="0" baseline="0" noProof="0" dirty="0">
                <a:ln>
                  <a:noFill/>
                </a:ln>
                <a:solidFill>
                  <a:srgbClr val="000000"/>
                </a:solidFill>
                <a:effectLst/>
                <a:uLnTx/>
                <a:uFillTx/>
                <a:latin typeface="Times New Roman"/>
                <a:cs typeface="Arial"/>
                <a:sym typeface="Symbol" pitchFamily="18" charset="2"/>
              </a:rPr>
              <a:t>T </a:t>
            </a:r>
            <a:r>
              <a:rPr kumimoji="0" lang="en-US" sz="2200" b="0" i="0" u="none" strike="noStrike" kern="0" cap="none" spc="0" normalizeH="0" baseline="0" noProof="0" dirty="0">
                <a:ln>
                  <a:noFill/>
                </a:ln>
                <a:solidFill>
                  <a:srgbClr val="000000"/>
                </a:solidFill>
                <a:effectLst/>
                <a:uLnTx/>
                <a:uFillTx/>
                <a:latin typeface="Times New Roman"/>
                <a:cs typeface="Arial"/>
                <a:sym typeface="Symbol" pitchFamily="18" charset="2"/>
              </a:rPr>
              <a:t> and key[</a:t>
            </a:r>
            <a:r>
              <a:rPr kumimoji="0" lang="en-US" sz="2200" b="0" i="1" u="none" strike="noStrike" kern="0" cap="none" spc="0" normalizeH="0" baseline="0" noProof="0" dirty="0">
                <a:ln>
                  <a:noFill/>
                </a:ln>
                <a:solidFill>
                  <a:srgbClr val="000000"/>
                </a:solidFill>
                <a:effectLst/>
                <a:uLnTx/>
                <a:uFillTx/>
                <a:latin typeface="Times New Roman"/>
                <a:cs typeface="Arial"/>
                <a:sym typeface="Symbol" pitchFamily="18" charset="2"/>
              </a:rPr>
              <a:t>x</a:t>
            </a:r>
            <a:r>
              <a:rPr kumimoji="0" lang="en-US" sz="2200" b="0" i="0" u="none" strike="noStrike" kern="0" cap="none" spc="0" normalizeH="0" baseline="0" noProof="0" dirty="0">
                <a:ln>
                  <a:noFill/>
                </a:ln>
                <a:solidFill>
                  <a:srgbClr val="000000"/>
                </a:solidFill>
                <a:effectLst/>
                <a:uLnTx/>
                <a:uFillTx/>
                <a:latin typeface="Times New Roman"/>
                <a:cs typeface="Arial"/>
                <a:sym typeface="Symbol" pitchFamily="18" charset="2"/>
              </a:rPr>
              <a:t>] = </a:t>
            </a:r>
            <a:r>
              <a:rPr kumimoji="0" lang="en-US" sz="2200" b="0" i="1" u="none" strike="noStrike" kern="0" cap="none" spc="0" normalizeH="0" baseline="0" noProof="0" dirty="0" err="1">
                <a:ln>
                  <a:noFill/>
                </a:ln>
                <a:solidFill>
                  <a:srgbClr val="000000"/>
                </a:solidFill>
                <a:effectLst/>
                <a:uLnTx/>
                <a:uFillTx/>
                <a:latin typeface="Times New Roman"/>
                <a:cs typeface="Arial"/>
                <a:sym typeface="Symbol" pitchFamily="18" charset="2"/>
              </a:rPr>
              <a:t>i</a:t>
            </a:r>
            <a:endParaRPr kumimoji="0" lang="en-US" sz="2200" b="0" i="1" u="none" strike="noStrike" kern="0" cap="none" spc="0" normalizeH="0" baseline="0" noProof="0" dirty="0">
              <a:ln>
                <a:noFill/>
              </a:ln>
              <a:solidFill>
                <a:srgbClr val="000000"/>
              </a:solidFill>
              <a:effectLst/>
              <a:uLnTx/>
              <a:uFillTx/>
              <a:latin typeface="Times New Roman"/>
              <a:cs typeface="Arial"/>
              <a:sym typeface="Symbol" pitchFamily="18" charset="2"/>
            </a:endParaRP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T[</a:t>
            </a:r>
            <a:r>
              <a:rPr kumimoji="0" lang="en-US" sz="2200" b="0" i="1" u="none" strike="noStrike" kern="0" cap="none" spc="0" normalizeH="0" baseline="0" noProof="0" dirty="0" err="1">
                <a:ln>
                  <a:noFill/>
                </a:ln>
                <a:solidFill>
                  <a:srgbClr val="000000"/>
                </a:solidFill>
                <a:effectLst/>
                <a:uLnTx/>
                <a:uFillTx/>
                <a:latin typeface="Times New Roman"/>
                <a:cs typeface="Arial"/>
              </a:rPr>
              <a:t>i</a:t>
            </a:r>
            <a:r>
              <a:rPr kumimoji="0" lang="en-US" sz="2200" b="0" i="0" u="none" strike="noStrike" kern="0" cap="none" spc="0" normalizeH="0" baseline="0" noProof="0" dirty="0">
                <a:ln>
                  <a:noFill/>
                </a:ln>
                <a:solidFill>
                  <a:srgbClr val="000000"/>
                </a:solidFill>
                <a:effectLst/>
                <a:uLnTx/>
                <a:uFillTx/>
                <a:latin typeface="Times New Roman"/>
                <a:cs typeface="Arial"/>
              </a:rPr>
              <a:t>] = NULL		otherwise</a:t>
            </a:r>
          </a:p>
          <a:p>
            <a:pPr marL="742950" marR="0" lvl="1" indent="-285750" algn="l" defTabSz="914400" rtl="0" eaLnBrk="0" fontAlgn="base" latinLnBrk="0" hangingPunct="0">
              <a:lnSpc>
                <a:spcPct val="100000"/>
              </a:lnSpc>
              <a:spcBef>
                <a:spcPct val="20000"/>
              </a:spcBef>
              <a:spcAft>
                <a:spcPct val="0"/>
              </a:spcAft>
              <a:buClr>
                <a:srgbClr val="CC0000"/>
              </a:buClr>
              <a:buSzPct val="65000"/>
              <a:buFont typeface="Monotype Sorts" pitchFamily="2" charset="2"/>
              <a:buChar char="n"/>
              <a:tabLst/>
              <a:defRPr/>
            </a:pPr>
            <a:r>
              <a:rPr kumimoji="0" lang="en-US" sz="2400" b="0" i="0" u="none" strike="noStrike" kern="0" cap="none" spc="0" normalizeH="0" baseline="0" noProof="0" dirty="0">
                <a:ln>
                  <a:noFill/>
                </a:ln>
                <a:solidFill>
                  <a:srgbClr val="000000"/>
                </a:solidFill>
                <a:effectLst/>
                <a:uLnTx/>
                <a:uFillTx/>
                <a:latin typeface="Times New Roman"/>
                <a:cs typeface="Arial"/>
              </a:rPr>
              <a:t>This is called a </a:t>
            </a:r>
            <a:r>
              <a:rPr kumimoji="0" lang="en-US" sz="2400" b="0" i="1" u="none" strike="noStrike" kern="0" cap="none" spc="0" normalizeH="0" baseline="0" noProof="0" dirty="0">
                <a:ln>
                  <a:noFill/>
                </a:ln>
                <a:solidFill>
                  <a:srgbClr val="CC0000"/>
                </a:solidFill>
                <a:effectLst/>
                <a:uLnTx/>
                <a:uFillTx/>
                <a:latin typeface="Times New Roman"/>
                <a:cs typeface="Arial"/>
              </a:rPr>
              <a:t>direct-address table</a:t>
            </a:r>
            <a:endParaRPr kumimoji="0" lang="en-US" sz="2400" b="0" i="0" u="none" strike="noStrike" kern="0" cap="none" spc="0" normalizeH="0" baseline="0" noProof="0" dirty="0">
              <a:ln>
                <a:noFill/>
              </a:ln>
              <a:solidFill>
                <a:srgbClr val="000000"/>
              </a:solidFill>
              <a:effectLst/>
              <a:uLnTx/>
              <a:uFillTx/>
              <a:latin typeface="Times New Roman"/>
              <a:cs typeface="Arial"/>
            </a:endParaRP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0" u="none" strike="noStrike" kern="0" cap="none" spc="0" normalizeH="0" baseline="0" noProof="0" dirty="0">
                <a:ln>
                  <a:noFill/>
                </a:ln>
                <a:solidFill>
                  <a:srgbClr val="000000"/>
                </a:solidFill>
                <a:effectLst/>
                <a:uLnTx/>
                <a:uFillTx/>
                <a:latin typeface="Times New Roman"/>
                <a:cs typeface="Arial"/>
              </a:rPr>
              <a:t>Operations take O(1) time !</a:t>
            </a:r>
          </a:p>
          <a:p>
            <a:pPr marL="1143000" marR="0" lvl="2" indent="-228600" algn="l" defTabSz="914400" rtl="0" eaLnBrk="0" fontAlgn="base" latinLnBrk="0" hangingPunct="0">
              <a:lnSpc>
                <a:spcPct val="100000"/>
              </a:lnSpc>
              <a:spcBef>
                <a:spcPct val="20000"/>
              </a:spcBef>
              <a:spcAft>
                <a:spcPct val="0"/>
              </a:spcAft>
              <a:buClr>
                <a:srgbClr val="0033CC"/>
              </a:buClr>
              <a:buSzPct val="65000"/>
              <a:buFont typeface="Monotype Sorts" pitchFamily="2" charset="2"/>
              <a:buChar char="u"/>
              <a:tabLst/>
              <a:defRPr/>
            </a:pPr>
            <a:r>
              <a:rPr kumimoji="0" lang="en-US" sz="2200" b="0" i="1" u="none" strike="noStrike" kern="0" cap="none" spc="0" normalizeH="0" baseline="0" noProof="0" dirty="0">
                <a:ln>
                  <a:noFill/>
                </a:ln>
                <a:solidFill>
                  <a:srgbClr val="0033CC"/>
                </a:solidFill>
                <a:effectLst/>
                <a:uLnTx/>
                <a:uFillTx/>
                <a:latin typeface="Times New Roman"/>
                <a:cs typeface="Arial"/>
              </a:rPr>
              <a:t>So what’s the problem?</a:t>
            </a:r>
          </a:p>
          <a:p>
            <a:pPr marL="0" indent="0">
              <a:buNone/>
            </a:pPr>
            <a:endParaRPr lang="en-GB" dirty="0"/>
          </a:p>
        </p:txBody>
      </p:sp>
      <p:sp>
        <p:nvSpPr>
          <p:cNvPr id="6" name="Date Placeholder 5">
            <a:extLst>
              <a:ext uri="{FF2B5EF4-FFF2-40B4-BE49-F238E27FC236}">
                <a16:creationId xmlns:a16="http://schemas.microsoft.com/office/drawing/2014/main" xmlns="" id="{C5B78FF3-63B5-42E8-95D6-37111CDA1D16}"/>
              </a:ext>
            </a:extLst>
          </p:cNvPr>
          <p:cNvSpPr>
            <a:spLocks noGrp="1"/>
          </p:cNvSpPr>
          <p:nvPr>
            <p:ph type="dt" sz="half" idx="10"/>
          </p:nvPr>
        </p:nvSpPr>
        <p:spPr/>
        <p:txBody>
          <a:bodyPr/>
          <a:lstStyle/>
          <a:p>
            <a:fld id="{B3293FDD-7C32-4029-9E33-53B12940D6D4}" type="datetime1">
              <a:rPr lang="en-US" smtClean="0"/>
              <a:t>4/22/2024</a:t>
            </a:fld>
            <a:endParaRPr lang="en-US"/>
          </a:p>
        </p:txBody>
      </p:sp>
      <p:sp>
        <p:nvSpPr>
          <p:cNvPr id="7" name="Slide Number Placeholder 6">
            <a:extLst>
              <a:ext uri="{FF2B5EF4-FFF2-40B4-BE49-F238E27FC236}">
                <a16:creationId xmlns:a16="http://schemas.microsoft.com/office/drawing/2014/main" xmlns="" id="{4920A23F-BCF5-4A9D-AF34-7A17DE8BF98E}"/>
              </a:ext>
            </a:extLst>
          </p:cNvPr>
          <p:cNvSpPr>
            <a:spLocks noGrp="1"/>
          </p:cNvSpPr>
          <p:nvPr>
            <p:ph type="sldNum" sz="quarter" idx="12"/>
          </p:nvPr>
        </p:nvSpPr>
        <p:spPr/>
        <p:txBody>
          <a:bodyPr/>
          <a:lstStyle/>
          <a:p>
            <a:fld id="{DDA605CB-DC2A-4F14-885C-3A85CE4B6CAB}" type="slidenum">
              <a:rPr lang="en-US" smtClean="0"/>
              <a:pPr/>
              <a:t>8</a:t>
            </a:fld>
            <a:endParaRPr lang="en-US"/>
          </a:p>
        </p:txBody>
      </p:sp>
    </p:spTree>
    <p:extLst>
      <p:ext uri="{BB962C8B-B14F-4D97-AF65-F5344CB8AC3E}">
        <p14:creationId xmlns:p14="http://schemas.microsoft.com/office/powerpoint/2010/main" val="45642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274638"/>
            <a:ext cx="8229600" cy="563562"/>
          </a:xfrm>
        </p:spPr>
        <p:txBody>
          <a:bodyPr>
            <a:noAutofit/>
          </a:bodyPr>
          <a:lstStyle/>
          <a:p>
            <a:r>
              <a:rPr lang="en-US" sz="4000" dirty="0"/>
              <a:t>The Problem With Direct Addressing</a:t>
            </a:r>
          </a:p>
        </p:txBody>
      </p:sp>
      <p:sp>
        <p:nvSpPr>
          <p:cNvPr id="17411" name="Rectangle 3"/>
          <p:cNvSpPr>
            <a:spLocks noGrp="1" noChangeArrowheads="1"/>
          </p:cNvSpPr>
          <p:nvPr>
            <p:ph type="body" idx="1"/>
          </p:nvPr>
        </p:nvSpPr>
        <p:spPr>
          <a:xfrm>
            <a:off x="610394" y="1143000"/>
            <a:ext cx="7923212" cy="4114800"/>
          </a:xfrm>
        </p:spPr>
        <p:txBody>
          <a:bodyPr>
            <a:normAutofit lnSpcReduction="10000"/>
          </a:bodyPr>
          <a:lstStyle/>
          <a:p>
            <a:r>
              <a:rPr lang="en-US" sz="2800" dirty="0"/>
              <a:t>If the universe U is large, storing a table T of size |U| may be impractical or even impossible. (2</a:t>
            </a:r>
            <a:r>
              <a:rPr lang="en-US" sz="2800" baseline="30000" dirty="0"/>
              <a:t>32</a:t>
            </a:r>
            <a:r>
              <a:rPr lang="en-US" sz="2800" dirty="0"/>
              <a:t> entries for 32-bit integer keys,  more than 4 billion)</a:t>
            </a:r>
          </a:p>
          <a:p>
            <a:r>
              <a:rPr lang="en-US" sz="2800" dirty="0"/>
              <a:t>Furthermore, the set K of keys actually stored may be so small relative to U that most of the space allocated for T would be wasted.</a:t>
            </a:r>
          </a:p>
          <a:p>
            <a:endParaRPr lang="en-US" sz="2800" dirty="0"/>
          </a:p>
          <a:p>
            <a:r>
              <a:rPr lang="en-US" sz="2800" dirty="0"/>
              <a:t>Solution: map keys to smaller range 0..</a:t>
            </a:r>
            <a:r>
              <a:rPr lang="en-US" sz="2800" i="1" dirty="0"/>
              <a:t>m</a:t>
            </a:r>
            <a:r>
              <a:rPr lang="en-US" sz="2800" dirty="0"/>
              <a:t>-1</a:t>
            </a:r>
          </a:p>
          <a:p>
            <a:r>
              <a:rPr lang="en-US" sz="2800" b="1" dirty="0">
                <a:solidFill>
                  <a:srgbClr val="990000"/>
                </a:solidFill>
              </a:rPr>
              <a:t>This mapping is called a </a:t>
            </a:r>
            <a:r>
              <a:rPr lang="en-US" sz="2800" b="1" i="1" dirty="0">
                <a:solidFill>
                  <a:srgbClr val="990000"/>
                </a:solidFill>
              </a:rPr>
              <a:t>hash function</a:t>
            </a:r>
            <a:r>
              <a:rPr lang="en-US" sz="2800" b="1" dirty="0">
                <a:solidFill>
                  <a:srgbClr val="990000"/>
                </a:solidFill>
              </a:rPr>
              <a:t> </a:t>
            </a:r>
          </a:p>
          <a:p>
            <a:endParaRPr lang="en-US" sz="2400" b="1" dirty="0">
              <a:solidFill>
                <a:srgbClr val="990000"/>
              </a:solidFill>
            </a:endParaRPr>
          </a:p>
          <a:p>
            <a:endParaRPr lang="en-US" sz="2400" dirty="0"/>
          </a:p>
        </p:txBody>
      </p:sp>
      <mc:AlternateContent xmlns:mc="http://schemas.openxmlformats.org/markup-compatibility/2006" xmlns:p14="http://schemas.microsoft.com/office/powerpoint/2010/main">
        <mc:Choice Requires="p14">
          <p:contentPart p14:bwMode="auto" r:id="rId2">
            <p14:nvContentPartPr>
              <p14:cNvPr id="61" name="Ink 60">
                <a:extLst>
                  <a:ext uri="{FF2B5EF4-FFF2-40B4-BE49-F238E27FC236}">
                    <a16:creationId xmlns:a16="http://schemas.microsoft.com/office/drawing/2014/main" xmlns="" id="{84FD67DE-1664-482B-AC50-03EA7CBCFA24}"/>
                  </a:ext>
                </a:extLst>
              </p14:cNvPr>
              <p14:cNvContentPartPr/>
              <p14:nvPr/>
            </p14:nvContentPartPr>
            <p14:xfrm>
              <a:off x="8368450" y="5090195"/>
              <a:ext cx="69120" cy="263160"/>
            </p14:xfrm>
          </p:contentPart>
        </mc:Choice>
        <mc:Fallback xmlns="">
          <p:pic>
            <p:nvPicPr>
              <p:cNvPr id="61" name="Ink 60">
                <a:extLst>
                  <a:ext uri="{FF2B5EF4-FFF2-40B4-BE49-F238E27FC236}">
                    <a16:creationId xmlns:a16="http://schemas.microsoft.com/office/drawing/2014/main" id="{84FD67DE-1664-482B-AC50-03EA7CBCFA24}"/>
                  </a:ext>
                </a:extLst>
              </p:cNvPr>
              <p:cNvPicPr/>
              <p:nvPr/>
            </p:nvPicPr>
            <p:blipFill>
              <a:blip r:embed="rId99"/>
              <a:stretch>
                <a:fillRect/>
              </a:stretch>
            </p:blipFill>
            <p:spPr>
              <a:xfrm>
                <a:off x="8359810" y="5081195"/>
                <a:ext cx="86760" cy="280800"/>
              </a:xfrm>
              <a:prstGeom prst="rect">
                <a:avLst/>
              </a:prstGeom>
            </p:spPr>
          </p:pic>
        </mc:Fallback>
      </mc:AlternateContent>
      <p:sp>
        <p:nvSpPr>
          <p:cNvPr id="4" name="Date Placeholder 3">
            <a:extLst>
              <a:ext uri="{FF2B5EF4-FFF2-40B4-BE49-F238E27FC236}">
                <a16:creationId xmlns:a16="http://schemas.microsoft.com/office/drawing/2014/main" xmlns="" id="{1A93F5F0-8197-4728-8F30-4FE32578C0AB}"/>
              </a:ext>
            </a:extLst>
          </p:cNvPr>
          <p:cNvSpPr>
            <a:spLocks noGrp="1"/>
          </p:cNvSpPr>
          <p:nvPr>
            <p:ph type="dt" sz="half" idx="10"/>
          </p:nvPr>
        </p:nvSpPr>
        <p:spPr/>
        <p:txBody>
          <a:bodyPr/>
          <a:lstStyle/>
          <a:p>
            <a:fld id="{BEC65BC2-0743-4659-BA70-1151A58D4E03}" type="datetime1">
              <a:rPr lang="en-US" smtClean="0"/>
              <a:t>4/22/2024</a:t>
            </a:fld>
            <a:endParaRPr lang="en-US"/>
          </a:p>
        </p:txBody>
      </p:sp>
      <p:sp>
        <p:nvSpPr>
          <p:cNvPr id="5" name="Slide Number Placeholder 4">
            <a:extLst>
              <a:ext uri="{FF2B5EF4-FFF2-40B4-BE49-F238E27FC236}">
                <a16:creationId xmlns:a16="http://schemas.microsoft.com/office/drawing/2014/main" xmlns="" id="{52B6ACF1-B03E-49FD-B0A7-9A34982D9BCC}"/>
              </a:ext>
            </a:extLst>
          </p:cNvPr>
          <p:cNvSpPr>
            <a:spLocks noGrp="1"/>
          </p:cNvSpPr>
          <p:nvPr>
            <p:ph type="sldNum" sz="quarter" idx="12"/>
          </p:nvPr>
        </p:nvSpPr>
        <p:spPr/>
        <p:txBody>
          <a:bodyPr/>
          <a:lstStyle/>
          <a:p>
            <a:fld id="{DDA605CB-DC2A-4F14-885C-3A85CE4B6CAB}" type="slidenum">
              <a:rPr lang="en-US" smtClean="0"/>
              <a:pPr/>
              <a:t>9</a:t>
            </a:fld>
            <a:endParaRPr lang="en-US"/>
          </a:p>
        </p:txBody>
      </p:sp>
    </p:spTree>
    <p:extLst>
      <p:ext uri="{BB962C8B-B14F-4D97-AF65-F5344CB8AC3E}">
        <p14:creationId xmlns:p14="http://schemas.microsoft.com/office/powerpoint/2010/main" val="4138466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mputer-bunny.blue">
  <a:themeElements>
    <a:clrScheme name="">
      <a:dk1>
        <a:srgbClr val="000000"/>
      </a:dk1>
      <a:lt1>
        <a:srgbClr val="FFFFFF"/>
      </a:lt1>
      <a:dk2>
        <a:srgbClr val="CC0000"/>
      </a:dk2>
      <a:lt2>
        <a:srgbClr val="969696"/>
      </a:lt2>
      <a:accent1>
        <a:srgbClr val="0033CC"/>
      </a:accent1>
      <a:accent2>
        <a:srgbClr val="339933"/>
      </a:accent2>
      <a:accent3>
        <a:srgbClr val="FFFFFF"/>
      </a:accent3>
      <a:accent4>
        <a:srgbClr val="000000"/>
      </a:accent4>
      <a:accent5>
        <a:srgbClr val="AAADE2"/>
      </a:accent5>
      <a:accent6>
        <a:srgbClr val="2D8A2D"/>
      </a:accent6>
      <a:hlink>
        <a:srgbClr val="9900CC"/>
      </a:hlink>
      <a:folHlink>
        <a:srgbClr val="B2B2B2"/>
      </a:folHlink>
    </a:clrScheme>
    <a:fontScheme name="1_computer-bunny.blue">
      <a:majorFont>
        <a:latin typeface="Arial"/>
        <a:ea typeface=""/>
        <a:cs typeface="Arial"/>
      </a:majorFont>
      <a:minorFont>
        <a:latin typeface="Times New Roman"/>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1_computer-bunny.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computer-bunny.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1_computer-bunny.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computer-bunny.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computer-bunny.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computer-bunny.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1_computer-bunny.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computer-bunny.blue 8">
        <a:dk1>
          <a:srgbClr val="000000"/>
        </a:dk1>
        <a:lt1>
          <a:srgbClr val="FFFFFF"/>
        </a:lt1>
        <a:dk2>
          <a:srgbClr val="CC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1612</TotalTime>
  <Words>1163</Words>
  <Application>Microsoft Office PowerPoint</Application>
  <PresentationFormat>On-screen Show (4:3)</PresentationFormat>
  <Paragraphs>286</Paragraphs>
  <Slides>23</Slides>
  <Notes>0</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1_computer-bunny.blue</vt:lpstr>
      <vt:lpstr>Hash Tables </vt:lpstr>
      <vt:lpstr>Contents</vt:lpstr>
      <vt:lpstr>Introduction</vt:lpstr>
      <vt:lpstr>Dictionary </vt:lpstr>
      <vt:lpstr>Direct Addressing</vt:lpstr>
      <vt:lpstr>Direct Addressing</vt:lpstr>
      <vt:lpstr>Direct-address Table</vt:lpstr>
      <vt:lpstr>Direct-Address Tables </vt:lpstr>
      <vt:lpstr>The Problem With Direct Addressing</vt:lpstr>
      <vt:lpstr>Hash Tables</vt:lpstr>
      <vt:lpstr>Applications of Hashtable</vt:lpstr>
      <vt:lpstr>Hashing</vt:lpstr>
      <vt:lpstr>Hashing</vt:lpstr>
      <vt:lpstr>Issues with Hashing</vt:lpstr>
      <vt:lpstr>Resolving Collisions</vt:lpstr>
      <vt:lpstr>Methods of Resolution</vt:lpstr>
      <vt:lpstr>Collision Resolution by Chaining</vt:lpstr>
      <vt:lpstr>Collision Resolution by Chaining</vt:lpstr>
      <vt:lpstr>Analysis of Chaining</vt:lpstr>
      <vt:lpstr>Analysis of Chaining</vt:lpstr>
      <vt:lpstr>Analysis of Chaining</vt:lpstr>
      <vt:lpstr>Analysis of Chaining</vt:lpstr>
      <vt:lpstr>Analysis of Chaining</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dc:title>
  <cp:lastModifiedBy>Dr. Mohammad Shahriar Rahman</cp:lastModifiedBy>
  <cp:revision>46</cp:revision>
  <dcterms:created xsi:type="dcterms:W3CDTF">2012-11-13T02:47:34Z</dcterms:created>
  <dcterms:modified xsi:type="dcterms:W3CDTF">2024-04-22T02:17:13Z</dcterms:modified>
</cp:coreProperties>
</file>