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3"/>
  </p:notesMasterIdLst>
  <p:sldIdLst>
    <p:sldId id="257" r:id="rId3"/>
    <p:sldId id="622" r:id="rId4"/>
    <p:sldId id="623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4:20:21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11798 6379 1324 0,'0'0'118'0,"0"0"-94"16,0 0-24-16,0 0 0 0,0 0 83 0,0 0 12 16,0 0 2-16,12-3 1 15,0 3-130-15,6 0-27 0,0-2-5 0,2 2-616 0</inkml:trace>
  <inkml:trace contextRef="#ctx0" brushRef="#br0" timeOffset="645.79">16176 10253 453 0,'0'0'20'0,"0"0"4"0</inkml:trace>
  <inkml:trace contextRef="#ctx0" brushRef="#br0" timeOffset="2222.19">6970 3593 1209 0,'0'0'53'0,"0"0"12"0,6-5-52 0,0-3-13 15,3 5 0-15,0 1 0 0,6-6-16 0,0 2-5 16,17-4-2-16,7 2 0 0</inkml:trace>
  <inkml:trace contextRef="#ctx0" brushRef="#br0" timeOffset="2552.17">7774 4678 1450 0,'0'0'32'0,"6"-3"6"0,3-2 2 0,2 2 1 0,-2 1-33 0,6 2-8 0,30-6 0 0,-9 6 0 0</inkml:trace>
  <inkml:trace contextRef="#ctx0" brushRef="#br0" timeOffset="2897.95">8363 7760 2199 0,'-6'0'48'0,"-3"0"11"0,-6-5 1 0,3 0 2 0,0 2-50 0,4 0-12 0,-1 1 0 0,3-1 0 15,-3 0 0-15,6 3-18 0,3 0 4 0,0 0 1 16,0 0-44-16,0 0-9 0,0 0-2 0,0 0-528 15,12 3-107-15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E8F9B-8A94-4C84-9D64-58F116AF7DA2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E072-4CC8-4430-851E-AD38FEEA04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BFE86-A862-4209-99E5-A6C247355126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34A94-B611-4D7F-9F3D-D624342AE8A3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AC6DC-2520-4D96-8039-E035F26B86BD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F19A-08D4-49F4-A1A4-11B5FAE8B511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5FD4-0F5A-4DB9-AF8A-0ACA14908413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4B7D-0AB4-4D20-9720-9C937ABE1B04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3AAF-8830-44ED-AD17-465C7D16E46B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98C4E-F80F-4D69-AA30-21BDC26183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1F0DFD93-5249-446E-A29E-5DE61F83C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752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9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34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216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23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8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3625-1DD4-4BBE-9367-54C15351D045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89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745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639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900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AB2-75DB-40A4-B5F4-CAD003A1818E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98C-0437-4683-BC2E-40F2517B5F6D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9967-A659-4A7D-91CC-B3FD5118F2D0}" type="datetime1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2A5B-F560-456E-B5AE-B8AA2915F1E7}" type="datetime1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22C9-B9F3-4508-85DE-1DFAE9FD850C}" type="datetime1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0ED-EAAB-458A-B3AD-B6606C4261A6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7234-728A-4F0D-B7F9-F780B107E75F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6406-C307-4867-BA2F-FE197E5AF1F9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1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924800" cy="838200"/>
          </a:xfrm>
        </p:spPr>
        <p:txBody>
          <a:bodyPr/>
          <a:lstStyle/>
          <a:p>
            <a:r>
              <a:rPr lang="en-US" sz="4000" dirty="0"/>
              <a:t>Greedy Algorithms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4536036-2AF0-43F8-855F-C99B090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490" y="184547"/>
            <a:ext cx="8229023" cy="462856"/>
          </a:xfrm>
        </p:spPr>
        <p:txBody>
          <a:bodyPr lIns="91420" tIns="45711" rIns="91420" bIns="45711" anchor="t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0-1 Knapsack - Greedy Strategy Fails</a:t>
            </a:r>
          </a:p>
        </p:txBody>
      </p:sp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5655830" y="1775521"/>
            <a:ext cx="252556" cy="2143125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50</a:t>
            </a:r>
          </a:p>
        </p:txBody>
      </p:sp>
      <p:sp>
        <p:nvSpPr>
          <p:cNvPr id="48132" name="AutoShape 6"/>
          <p:cNvSpPr>
            <a:spLocks noChangeArrowheads="1"/>
          </p:cNvSpPr>
          <p:nvPr/>
        </p:nvSpPr>
        <p:spPr bwMode="auto">
          <a:xfrm>
            <a:off x="1008785" y="3485556"/>
            <a:ext cx="254000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10</a:t>
            </a:r>
          </a:p>
        </p:txBody>
      </p:sp>
      <p:sp>
        <p:nvSpPr>
          <p:cNvPr id="48133" name="AutoShape 7"/>
          <p:cNvSpPr>
            <a:spLocks noChangeArrowheads="1"/>
          </p:cNvSpPr>
          <p:nvPr/>
        </p:nvSpPr>
        <p:spPr bwMode="auto">
          <a:xfrm>
            <a:off x="1913661" y="3056930"/>
            <a:ext cx="252557" cy="857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20</a:t>
            </a:r>
          </a:p>
        </p:txBody>
      </p:sp>
      <p:sp>
        <p:nvSpPr>
          <p:cNvPr id="48134" name="AutoShape 8"/>
          <p:cNvSpPr>
            <a:spLocks noChangeArrowheads="1"/>
          </p:cNvSpPr>
          <p:nvPr/>
        </p:nvSpPr>
        <p:spPr bwMode="auto">
          <a:xfrm>
            <a:off x="2970070" y="2628306"/>
            <a:ext cx="252557" cy="1285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30</a:t>
            </a:r>
          </a:p>
        </p:txBody>
      </p:sp>
      <p:sp>
        <p:nvSpPr>
          <p:cNvPr id="48135" name="AutoShape 9"/>
          <p:cNvSpPr>
            <a:spLocks noChangeArrowheads="1"/>
          </p:cNvSpPr>
          <p:nvPr/>
        </p:nvSpPr>
        <p:spPr bwMode="auto">
          <a:xfrm>
            <a:off x="4026479" y="1771056"/>
            <a:ext cx="252557" cy="2143125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50</a:t>
            </a:r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783648" y="3161110"/>
            <a:ext cx="726307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Item 1</a:t>
            </a: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1662547" y="2708673"/>
            <a:ext cx="726307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Item 2</a:t>
            </a: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2770910" y="2278560"/>
            <a:ext cx="726307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Item 3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865911" y="3975201"/>
            <a:ext cx="492269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$60</a:t>
            </a: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1707284" y="3975201"/>
            <a:ext cx="599670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$100</a:t>
            </a:r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2770910" y="3975201"/>
            <a:ext cx="599670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$120</a:t>
            </a:r>
          </a:p>
        </p:txBody>
      </p:sp>
      <p:sp>
        <p:nvSpPr>
          <p:cNvPr id="147472" name="AutoShape 16"/>
          <p:cNvSpPr>
            <a:spLocks noChangeArrowheads="1"/>
          </p:cNvSpPr>
          <p:nvPr/>
        </p:nvSpPr>
        <p:spPr bwMode="auto">
          <a:xfrm>
            <a:off x="5655830" y="3485556"/>
            <a:ext cx="252556" cy="428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10</a:t>
            </a:r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auto">
          <a:xfrm>
            <a:off x="5654386" y="2632770"/>
            <a:ext cx="254000" cy="857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84204" tIns="42102" rIns="84204" bIns="42102" anchor="ctr"/>
          <a:lstStyle/>
          <a:p>
            <a:pPr marL="0" marR="0" lvl="0" indent="0" algn="ctr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20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6006524" y="3561458"/>
            <a:ext cx="492269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$60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5980547" y="2911079"/>
            <a:ext cx="599657" cy="6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$100</a:t>
            </a:r>
          </a:p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  +</a:t>
            </a:r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5524500" y="4004965"/>
            <a:ext cx="1130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4210" tIns="42105" rIns="84210" bIns="42105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5915603" y="4031755"/>
            <a:ext cx="599670" cy="3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179831" y="1760639"/>
            <a:ext cx="1128568" cy="2580679"/>
            <a:chOff x="3816" y="1499"/>
            <a:chExt cx="783" cy="1734"/>
          </a:xfrm>
        </p:grpSpPr>
        <p:sp>
          <p:nvSpPr>
            <p:cNvPr id="48153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marL="0" marR="0" lvl="0" indent="0" algn="ctr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50</a:t>
              </a:r>
            </a:p>
          </p:txBody>
        </p:sp>
        <p:sp>
          <p:nvSpPr>
            <p:cNvPr id="48154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marL="0" marR="0" lvl="0" indent="0" algn="ctr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20</a:t>
              </a:r>
            </a:p>
          </p:txBody>
        </p:sp>
        <p:sp>
          <p:nvSpPr>
            <p:cNvPr id="48155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2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marL="0" marR="0" lvl="0" indent="0" algn="l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$100</a:t>
              </a:r>
            </a:p>
          </p:txBody>
        </p:sp>
        <p:sp>
          <p:nvSpPr>
            <p:cNvPr id="48156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26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marL="0" marR="0" lvl="0" indent="0" algn="l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$120</a:t>
              </a:r>
            </a:p>
            <a:p>
              <a:pPr marL="0" marR="0" lvl="0" indent="0" algn="l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endParaRPr>
            </a:p>
            <a:p>
              <a:pPr marL="0" marR="0" lvl="0" indent="0" algn="l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  +</a:t>
              </a:r>
            </a:p>
          </p:txBody>
        </p:sp>
        <p:sp>
          <p:nvSpPr>
            <p:cNvPr id="48157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48158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2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marL="0" marR="0" lvl="0" indent="0" algn="l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$220</a:t>
              </a:r>
            </a:p>
          </p:txBody>
        </p:sp>
        <p:sp>
          <p:nvSpPr>
            <p:cNvPr id="48159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marL="0" marR="0" lvl="0" indent="0" algn="ctr" defTabSz="8406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/>
                </a:rPr>
                <a:t>30</a:t>
              </a:r>
            </a:p>
          </p:txBody>
        </p:sp>
      </p:grpSp>
      <p:sp>
        <p:nvSpPr>
          <p:cNvPr id="48149" name="Text Box 30"/>
          <p:cNvSpPr txBox="1">
            <a:spLocks noChangeArrowheads="1"/>
          </p:cNvSpPr>
          <p:nvPr/>
        </p:nvSpPr>
        <p:spPr bwMode="auto">
          <a:xfrm>
            <a:off x="773790" y="4426149"/>
            <a:ext cx="662175" cy="31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$6/kg</a:t>
            </a:r>
          </a:p>
        </p:txBody>
      </p:sp>
      <p:sp>
        <p:nvSpPr>
          <p:cNvPr id="48150" name="Text Box 31"/>
          <p:cNvSpPr txBox="1">
            <a:spLocks noChangeArrowheads="1"/>
          </p:cNvSpPr>
          <p:nvPr/>
        </p:nvSpPr>
        <p:spPr bwMode="auto">
          <a:xfrm>
            <a:off x="1773916" y="4426149"/>
            <a:ext cx="662175" cy="31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$5/kg</a:t>
            </a:r>
          </a:p>
        </p:txBody>
      </p:sp>
      <p:sp>
        <p:nvSpPr>
          <p:cNvPr id="48151" name="Text Box 32"/>
          <p:cNvSpPr txBox="1">
            <a:spLocks noChangeArrowheads="1"/>
          </p:cNvSpPr>
          <p:nvPr/>
        </p:nvSpPr>
        <p:spPr bwMode="auto">
          <a:xfrm>
            <a:off x="2766825" y="4426149"/>
            <a:ext cx="662175" cy="31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$4/kg</a:t>
            </a:r>
          </a:p>
        </p:txBody>
      </p:sp>
      <p:sp>
        <p:nvSpPr>
          <p:cNvPr id="48152" name="Text Box 15"/>
          <p:cNvSpPr txBox="1">
            <a:spLocks noChangeArrowheads="1"/>
          </p:cNvSpPr>
          <p:nvPr/>
        </p:nvSpPr>
        <p:spPr bwMode="auto">
          <a:xfrm>
            <a:off x="3993284" y="3976688"/>
            <a:ext cx="346364" cy="31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204" tIns="42102" rIns="84204" bIns="42102">
            <a:spAutoFit/>
          </a:bodyPr>
          <a:lstStyle/>
          <a:p>
            <a:pPr marL="0" marR="0" lvl="0" indent="0" algn="l" defTabSz="8406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1633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2" grpId="0" animBg="1"/>
      <p:bldP spid="147473" grpId="0" animBg="1"/>
      <p:bldP spid="147474" grpId="0"/>
      <p:bldP spid="147475" grpId="0"/>
      <p:bldP spid="147476" grpId="0" animBg="1"/>
      <p:bldP spid="1474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96962"/>
            <a:ext cx="8337550" cy="3741738"/>
          </a:xfrm>
        </p:spPr>
        <p:txBody>
          <a:bodyPr>
            <a:normAutofit fontScale="92500"/>
          </a:bodyPr>
          <a:lstStyle/>
          <a:p>
            <a:r>
              <a:rPr lang="en-US"/>
              <a:t>Input:</a:t>
            </a:r>
          </a:p>
          <a:p>
            <a:pPr lvl="1"/>
            <a:r>
              <a:rPr lang="en-US"/>
              <a:t>A set of </a:t>
            </a:r>
            <a:r>
              <a:rPr lang="en-US" i="1">
                <a:solidFill>
                  <a:srgbClr val="0000CC"/>
                </a:solidFill>
              </a:rPr>
              <a:t>n</a:t>
            </a:r>
            <a:r>
              <a:rPr lang="en-US"/>
              <a:t> activities, each with start and end times: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lang="en-US" i="1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lang="en-US" i="1">
                <a:solidFill>
                  <a:srgbClr val="0000CC"/>
                </a:solidFill>
              </a:rPr>
              <a:t>s</a:t>
            </a:r>
            <a:r>
              <a:rPr lang="en-US"/>
              <a:t> and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lang="en-US" i="1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lang="en-US" i="1">
                <a:solidFill>
                  <a:srgbClr val="0000CC"/>
                </a:solidFill>
              </a:rPr>
              <a:t>f. </a:t>
            </a:r>
            <a:r>
              <a:rPr lang="en-US"/>
              <a:t>The activity last during the period [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].</a:t>
            </a:r>
            <a:r>
              <a:rPr lang="en-US" i="1"/>
              <a:t>s, 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].</a:t>
            </a:r>
            <a:r>
              <a:rPr lang="en-US" i="1"/>
              <a:t>f</a:t>
            </a:r>
            <a:r>
              <a:rPr lang="en-US"/>
              <a:t>)</a:t>
            </a:r>
            <a:r>
              <a:rPr lang="en-US" i="1"/>
              <a:t> </a:t>
            </a:r>
          </a:p>
          <a:p>
            <a:r>
              <a:rPr lang="en-US"/>
              <a:t>Output:</a:t>
            </a:r>
          </a:p>
          <a:p>
            <a:pPr lvl="1"/>
            <a:r>
              <a:rPr lang="en-US"/>
              <a:t>The </a:t>
            </a:r>
            <a:r>
              <a:rPr lang="en-US" b="1" i="1"/>
              <a:t>largest</a:t>
            </a:r>
            <a:r>
              <a:rPr lang="en-US"/>
              <a:t> subset of mutually </a:t>
            </a:r>
            <a:r>
              <a:rPr lang="en-US" i="1"/>
              <a:t>compatible</a:t>
            </a:r>
            <a:r>
              <a:rPr lang="en-US"/>
              <a:t> activities</a:t>
            </a:r>
          </a:p>
          <a:p>
            <a:pPr lvl="2"/>
            <a:r>
              <a:rPr lang="en-US"/>
              <a:t>Activities are compatible if their intervals do not intersect</a:t>
            </a:r>
            <a:r>
              <a:rPr lang="en-US" i="1"/>
              <a:t>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811338" y="5427662"/>
            <a:ext cx="6345237" cy="696913"/>
            <a:chOff x="1141" y="3664"/>
            <a:chExt cx="3997" cy="439"/>
          </a:xfrm>
        </p:grpSpPr>
        <p:sp>
          <p:nvSpPr>
            <p:cNvPr id="154628" name="Line 4"/>
            <p:cNvSpPr>
              <a:spLocks noChangeShapeType="1"/>
            </p:cNvSpPr>
            <p:nvPr/>
          </p:nvSpPr>
          <p:spPr bwMode="auto">
            <a:xfrm>
              <a:off x="1141" y="3902"/>
              <a:ext cx="36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4667" y="3664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Time</a:t>
              </a: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231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1364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>
              <a:off x="1365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1498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1498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1632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1765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1765" y="3864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1899" y="3864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2032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2166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2299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>
              <a:off x="2298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>
              <a:off x="2431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2432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2565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2565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2699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9" name="Line 25"/>
            <p:cNvSpPr>
              <a:spLocks noChangeShapeType="1"/>
            </p:cNvSpPr>
            <p:nvPr/>
          </p:nvSpPr>
          <p:spPr bwMode="auto">
            <a:xfrm>
              <a:off x="2832" y="3861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2832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2966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2" name="Line 28"/>
            <p:cNvSpPr>
              <a:spLocks noChangeShapeType="1"/>
            </p:cNvSpPr>
            <p:nvPr/>
          </p:nvSpPr>
          <p:spPr bwMode="auto">
            <a:xfrm>
              <a:off x="3099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3" name="Line 29"/>
            <p:cNvSpPr>
              <a:spLocks noChangeShapeType="1"/>
            </p:cNvSpPr>
            <p:nvPr/>
          </p:nvSpPr>
          <p:spPr bwMode="auto">
            <a:xfrm>
              <a:off x="3233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4" name="Line 30"/>
            <p:cNvSpPr>
              <a:spLocks noChangeShapeType="1"/>
            </p:cNvSpPr>
            <p:nvPr/>
          </p:nvSpPr>
          <p:spPr bwMode="auto">
            <a:xfrm>
              <a:off x="3366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3365" y="387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3499" y="387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7" name="Line 33"/>
            <p:cNvSpPr>
              <a:spLocks noChangeShapeType="1"/>
            </p:cNvSpPr>
            <p:nvPr/>
          </p:nvSpPr>
          <p:spPr bwMode="auto">
            <a:xfrm>
              <a:off x="3632" y="3869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8" name="Line 34"/>
            <p:cNvSpPr>
              <a:spLocks noChangeShapeType="1"/>
            </p:cNvSpPr>
            <p:nvPr/>
          </p:nvSpPr>
          <p:spPr bwMode="auto">
            <a:xfrm>
              <a:off x="3766" y="3869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>
              <a:off x="3899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4033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4166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1154" y="3930"/>
              <a:ext cx="33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0  1  2  3  4  5  6   7  8  9 10    12     14    16     18    20    22  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652838" y="5565775"/>
            <a:ext cx="2547937" cy="120650"/>
            <a:chOff x="2301" y="3727"/>
            <a:chExt cx="1605" cy="76"/>
          </a:xfrm>
        </p:grpSpPr>
        <p:sp>
          <p:nvSpPr>
            <p:cNvPr id="154664" name="Rectangle 40"/>
            <p:cNvSpPr>
              <a:spLocks noChangeArrowheads="1"/>
            </p:cNvSpPr>
            <p:nvPr/>
          </p:nvSpPr>
          <p:spPr bwMode="auto">
            <a:xfrm>
              <a:off x="2301" y="3728"/>
              <a:ext cx="672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5" name="Rectangle 41"/>
            <p:cNvSpPr>
              <a:spLocks noChangeArrowheads="1"/>
            </p:cNvSpPr>
            <p:nvPr/>
          </p:nvSpPr>
          <p:spPr bwMode="auto">
            <a:xfrm>
              <a:off x="3496" y="3727"/>
              <a:ext cx="410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168525" y="5351462"/>
            <a:ext cx="3598863" cy="119063"/>
            <a:chOff x="1366" y="3621"/>
            <a:chExt cx="2267" cy="75"/>
          </a:xfrm>
        </p:grpSpPr>
        <p:sp>
          <p:nvSpPr>
            <p:cNvPr id="154666" name="Rectangle 42"/>
            <p:cNvSpPr>
              <a:spLocks noChangeArrowheads="1"/>
            </p:cNvSpPr>
            <p:nvPr/>
          </p:nvSpPr>
          <p:spPr bwMode="auto">
            <a:xfrm>
              <a:off x="1366" y="3621"/>
              <a:ext cx="26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7" name="Rectangle 43"/>
            <p:cNvSpPr>
              <a:spLocks noChangeArrowheads="1"/>
            </p:cNvSpPr>
            <p:nvPr/>
          </p:nvSpPr>
          <p:spPr bwMode="auto">
            <a:xfrm>
              <a:off x="1904" y="3621"/>
              <a:ext cx="79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8" name="Rectangle 44"/>
            <p:cNvSpPr>
              <a:spLocks noChangeArrowheads="1"/>
            </p:cNvSpPr>
            <p:nvPr/>
          </p:nvSpPr>
          <p:spPr bwMode="auto">
            <a:xfrm>
              <a:off x="2971" y="3621"/>
              <a:ext cx="662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955800" y="5137150"/>
            <a:ext cx="4659313" cy="119062"/>
            <a:chOff x="1232" y="3509"/>
            <a:chExt cx="2935" cy="75"/>
          </a:xfrm>
        </p:grpSpPr>
        <p:sp>
          <p:nvSpPr>
            <p:cNvPr id="154669" name="Rectangle 45"/>
            <p:cNvSpPr>
              <a:spLocks noChangeArrowheads="1"/>
            </p:cNvSpPr>
            <p:nvPr/>
          </p:nvSpPr>
          <p:spPr bwMode="auto">
            <a:xfrm>
              <a:off x="1232" y="3509"/>
              <a:ext cx="935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0" name="Rectangle 46"/>
            <p:cNvSpPr>
              <a:spLocks noChangeArrowheads="1"/>
            </p:cNvSpPr>
            <p:nvPr/>
          </p:nvSpPr>
          <p:spPr bwMode="auto">
            <a:xfrm>
              <a:off x="2831" y="3509"/>
              <a:ext cx="53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1" name="Rectangle 47"/>
            <p:cNvSpPr>
              <a:spLocks noChangeArrowheads="1"/>
            </p:cNvSpPr>
            <p:nvPr/>
          </p:nvSpPr>
          <p:spPr bwMode="auto">
            <a:xfrm>
              <a:off x="3496" y="3509"/>
              <a:ext cx="671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72" name="Rectangle 48"/>
          <p:cNvSpPr>
            <a:spLocks noChangeArrowheads="1"/>
          </p:cNvSpPr>
          <p:nvPr/>
        </p:nvSpPr>
        <p:spPr bwMode="auto">
          <a:xfrm>
            <a:off x="5124450" y="4922837"/>
            <a:ext cx="1279525" cy="1190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2354263" y="521652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3175000" y="4992687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4037013" y="520700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3</a:t>
            </a:r>
          </a:p>
        </p:txBody>
      </p:sp>
      <p:sp>
        <p:nvSpPr>
          <p:cNvPr id="154679" name="Text Box 55"/>
          <p:cNvSpPr txBox="1">
            <a:spLocks noChangeArrowheads="1"/>
          </p:cNvSpPr>
          <p:nvPr/>
        </p:nvSpPr>
        <p:spPr bwMode="auto">
          <a:xfrm>
            <a:off x="4459288" y="541972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</a:t>
            </a:r>
          </a:p>
        </p:txBody>
      </p:sp>
      <p:sp>
        <p:nvSpPr>
          <p:cNvPr id="154680" name="Text Box 56"/>
          <p:cNvSpPr txBox="1">
            <a:spLocks noChangeArrowheads="1"/>
          </p:cNvSpPr>
          <p:nvPr/>
        </p:nvSpPr>
        <p:spPr bwMode="auto">
          <a:xfrm>
            <a:off x="5092700" y="498475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5</a:t>
            </a:r>
          </a:p>
        </p:txBody>
      </p:sp>
      <p:sp>
        <p:nvSpPr>
          <p:cNvPr id="154681" name="Text Box 57"/>
          <p:cNvSpPr txBox="1">
            <a:spLocks noChangeArrowheads="1"/>
          </p:cNvSpPr>
          <p:nvPr/>
        </p:nvSpPr>
        <p:spPr bwMode="auto">
          <a:xfrm>
            <a:off x="5518150" y="520065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6</a:t>
            </a:r>
          </a:p>
        </p:txBody>
      </p:sp>
      <p:sp>
        <p:nvSpPr>
          <p:cNvPr id="154682" name="Text Box 58"/>
          <p:cNvSpPr txBox="1">
            <a:spLocks noChangeArrowheads="1"/>
          </p:cNvSpPr>
          <p:nvPr/>
        </p:nvSpPr>
        <p:spPr bwMode="auto">
          <a:xfrm>
            <a:off x="5935663" y="541655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7</a:t>
            </a:r>
          </a:p>
        </p:txBody>
      </p:sp>
      <p:sp>
        <p:nvSpPr>
          <p:cNvPr id="154683" name="Text Box 59"/>
          <p:cNvSpPr txBox="1">
            <a:spLocks noChangeArrowheads="1"/>
          </p:cNvSpPr>
          <p:nvPr/>
        </p:nvSpPr>
        <p:spPr bwMode="auto">
          <a:xfrm>
            <a:off x="6151563" y="4770437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8</a:t>
            </a:r>
          </a:p>
        </p:txBody>
      </p:sp>
      <p:sp>
        <p:nvSpPr>
          <p:cNvPr id="154684" name="Text Box 60"/>
          <p:cNvSpPr txBox="1">
            <a:spLocks noChangeArrowheads="1"/>
          </p:cNvSpPr>
          <p:nvPr/>
        </p:nvSpPr>
        <p:spPr bwMode="auto">
          <a:xfrm>
            <a:off x="6359525" y="498475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7915F9-DF40-49E1-8A96-1E163A5B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05512"/>
            <a:ext cx="2133600" cy="365125"/>
          </a:xfrm>
        </p:spPr>
        <p:txBody>
          <a:bodyPr/>
          <a:lstStyle/>
          <a:p>
            <a:fld id="{B6AA3E87-3CBD-4EE9-8726-896530C12C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Greedy choice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3162"/>
            <a:ext cx="833755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What if we could choose “the best” activity (as of now) and be sure that it belongs to an optimal solution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We wouldn’t have to check out all these sub-problems and consider all currently possible choices!</a:t>
            </a:r>
          </a:p>
          <a:p>
            <a:pPr>
              <a:lnSpc>
                <a:spcPct val="90000"/>
              </a:lnSpc>
            </a:pPr>
            <a:r>
              <a:rPr lang="en-US" sz="2400"/>
              <a:t>Idea: Choose the activity that finishes first!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Then, solve the problem for the remaining compatible activities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29BC6F9-0003-49DC-88AE-7B6671E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B6AA3E87-3CBD-4EE9-8726-896530C12C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50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0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351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42347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53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3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4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4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4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4543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3B13A16D-04EA-4E65-BC67-F91114F257E1}"/>
                  </a:ext>
                </a:extLst>
              </p14:cNvPr>
              <p14:cNvContentPartPr/>
              <p14:nvPr/>
            </p14:nvContentPartPr>
            <p14:xfrm>
              <a:off x="2509200" y="1275480"/>
              <a:ext cx="3314520" cy="241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13A16D-04EA-4E65-BC67-F91114F25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840" y="1266120"/>
                <a:ext cx="333324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76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555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5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5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5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5567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38088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658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8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9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6591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84659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760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0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0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0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0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0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1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7615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32512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862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863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04418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6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19662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0    1    2     3     4     5     6     7    8     9    10   11   12   13   14   15</a:t>
            </a:r>
          </a:p>
        </p:txBody>
      </p:sp>
      <p:sp>
        <p:nvSpPr>
          <p:cNvPr id="19663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Knapsack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90" y="1052215"/>
            <a:ext cx="8229023" cy="50899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More formally, the </a:t>
            </a:r>
            <a:r>
              <a:rPr lang="en-US" i="1" dirty="0">
                <a:solidFill>
                  <a:schemeClr val="tx2"/>
                </a:solidFill>
              </a:rPr>
              <a:t>0-1 knapsack problem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The thief must choose among </a:t>
            </a:r>
            <a:r>
              <a:rPr lang="en-US" i="1" dirty="0"/>
              <a:t>n</a:t>
            </a:r>
            <a:r>
              <a:rPr lang="en-US" dirty="0"/>
              <a:t> items, where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item worth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dollars and weighs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kgs</a:t>
            </a:r>
          </a:p>
          <a:p>
            <a:pPr lvl="1" eaLnBrk="1" hangingPunct="1"/>
            <a:r>
              <a:rPr lang="en-US" dirty="0"/>
              <a:t>Carrying at most </a:t>
            </a:r>
            <a:r>
              <a:rPr lang="en-US" i="1" dirty="0"/>
              <a:t>W</a:t>
            </a:r>
            <a:r>
              <a:rPr lang="en-US" dirty="0"/>
              <a:t> kgs, maximize value</a:t>
            </a:r>
          </a:p>
          <a:p>
            <a:pPr lvl="2" eaLnBrk="1" hangingPunct="1"/>
            <a:r>
              <a:rPr lang="en-US" dirty="0"/>
              <a:t>Note: assume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,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W </a:t>
            </a:r>
            <a:r>
              <a:rPr lang="en-US" dirty="0"/>
              <a:t>are all integers</a:t>
            </a:r>
          </a:p>
          <a:p>
            <a:pPr lvl="2" eaLnBrk="1" hangingPunct="1"/>
            <a:r>
              <a:rPr lang="en-US" dirty="0"/>
              <a:t>“0-1” because each item must be taken or left in entirety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variation, the </a:t>
            </a:r>
            <a:r>
              <a:rPr lang="en-US" i="1" dirty="0">
                <a:solidFill>
                  <a:schemeClr val="tx2"/>
                </a:solidFill>
              </a:rPr>
              <a:t>fractional knapsack problem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Thief can take fractions of items</a:t>
            </a:r>
          </a:p>
          <a:p>
            <a:pPr eaLnBrk="1" hangingPunct="1"/>
            <a:r>
              <a:rPr lang="en-US" dirty="0"/>
              <a:t>Think of items in 0-1 problem as gold ingots, in fractional problem as buckets of gold dust.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15888"/>
            <a:ext cx="83629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Assuming activities are sorted by finish time</a:t>
            </a:r>
          </a:p>
        </p:txBody>
      </p:sp>
      <p:pic>
        <p:nvPicPr>
          <p:cNvPr id="20483" name="Picture 5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412875"/>
            <a:ext cx="627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95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549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Optimal Substructure Property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90" y="1172767"/>
            <a:ext cx="8229023" cy="4344293"/>
          </a:xfrm>
        </p:spPr>
        <p:txBody>
          <a:bodyPr/>
          <a:lstStyle/>
          <a:p>
            <a:pPr eaLnBrk="1" hangingPunct="1"/>
            <a:r>
              <a:rPr lang="en-US" sz="2400" dirty="0"/>
              <a:t>Both problems exhibit the optimal substructure property.</a:t>
            </a:r>
          </a:p>
          <a:p>
            <a:pPr eaLnBrk="1" hangingPunct="1"/>
            <a:r>
              <a:rPr lang="en-US" sz="2400" dirty="0"/>
              <a:t>To show this for both the problems, consider the most valuable load weighing at most </a:t>
            </a:r>
            <a:r>
              <a:rPr lang="en-US" sz="2400" i="1" dirty="0"/>
              <a:t>W</a:t>
            </a:r>
            <a:r>
              <a:rPr lang="en-US" sz="2400" dirty="0"/>
              <a:t> kgs</a:t>
            </a:r>
          </a:p>
          <a:p>
            <a:pPr lvl="1" eaLnBrk="1" hangingPunct="1"/>
            <a:r>
              <a:rPr lang="en-US" sz="2200" dirty="0"/>
              <a:t>Q: If we remove item </a:t>
            </a:r>
            <a:r>
              <a:rPr lang="en-US" sz="2200" i="1" dirty="0"/>
              <a:t>j</a:t>
            </a:r>
            <a:r>
              <a:rPr lang="en-US" sz="2200" dirty="0"/>
              <a:t> from the load, what do we know about the remaining load?</a:t>
            </a:r>
          </a:p>
          <a:p>
            <a:pPr lvl="1" eaLnBrk="1" hangingPunct="1"/>
            <a:r>
              <a:rPr lang="en-US" sz="2200" dirty="0"/>
              <a:t>A: The remaining load must be the most valuable load weighing at most </a:t>
            </a:r>
            <a:r>
              <a:rPr lang="en-US" sz="2200" i="1" dirty="0"/>
              <a:t>W</a:t>
            </a:r>
            <a:r>
              <a:rPr lang="en-US" sz="2200" dirty="0"/>
              <a:t> - 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that the thief could take from the </a:t>
            </a:r>
            <a:r>
              <a:rPr lang="en-US" sz="2200" i="1" dirty="0"/>
              <a:t>n</a:t>
            </a:r>
            <a:r>
              <a:rPr lang="en-US" sz="2200" dirty="0"/>
              <a:t>-1 original items excluding item </a:t>
            </a:r>
            <a:r>
              <a:rPr lang="en-US" sz="2200" i="1" dirty="0"/>
              <a:t>j</a:t>
            </a:r>
            <a:r>
              <a:rPr lang="en-US" sz="2200" dirty="0"/>
              <a:t>.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525318" y="4585396"/>
            <a:ext cx="2649682" cy="1510605"/>
            <a:chOff x="778" y="1529"/>
            <a:chExt cx="1836" cy="1015"/>
          </a:xfrm>
        </p:grpSpPr>
        <p:grpSp>
          <p:nvGrpSpPr>
            <p:cNvPr id="3" name="Group 155"/>
            <p:cNvGrpSpPr>
              <a:grpSpLocks/>
            </p:cNvGrpSpPr>
            <p:nvPr/>
          </p:nvGrpSpPr>
          <p:grpSpPr bwMode="auto">
            <a:xfrm>
              <a:off x="1632" y="1529"/>
              <a:ext cx="982" cy="1015"/>
              <a:chOff x="3975" y="1304"/>
              <a:chExt cx="982" cy="1015"/>
            </a:xfrm>
          </p:grpSpPr>
          <p:sp>
            <p:nvSpPr>
              <p:cNvPr id="42240" name="Freeform 156"/>
              <p:cNvSpPr>
                <a:spLocks/>
              </p:cNvSpPr>
              <p:nvPr/>
            </p:nvSpPr>
            <p:spPr bwMode="auto">
              <a:xfrm>
                <a:off x="4286" y="2218"/>
                <a:ext cx="164" cy="87"/>
              </a:xfrm>
              <a:custGeom>
                <a:avLst/>
                <a:gdLst>
                  <a:gd name="T0" fmla="*/ 0 w 329"/>
                  <a:gd name="T1" fmla="*/ 12 h 173"/>
                  <a:gd name="T2" fmla="*/ 153 w 329"/>
                  <a:gd name="T3" fmla="*/ 0 h 173"/>
                  <a:gd name="T4" fmla="*/ 164 w 329"/>
                  <a:gd name="T5" fmla="*/ 69 h 173"/>
                  <a:gd name="T6" fmla="*/ 8 w 329"/>
                  <a:gd name="T7" fmla="*/ 87 h 173"/>
                  <a:gd name="T8" fmla="*/ 0 w 329"/>
                  <a:gd name="T9" fmla="*/ 43 h 173"/>
                  <a:gd name="T10" fmla="*/ 0 w 329"/>
                  <a:gd name="T11" fmla="*/ 12 h 173"/>
                  <a:gd name="T12" fmla="*/ 0 w 329"/>
                  <a:gd name="T13" fmla="*/ 12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9"/>
                  <a:gd name="T22" fmla="*/ 0 h 173"/>
                  <a:gd name="T23" fmla="*/ 329 w 329"/>
                  <a:gd name="T24" fmla="*/ 173 h 1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9" h="173">
                    <a:moveTo>
                      <a:pt x="0" y="23"/>
                    </a:moveTo>
                    <a:lnTo>
                      <a:pt x="306" y="0"/>
                    </a:lnTo>
                    <a:lnTo>
                      <a:pt x="329" y="137"/>
                    </a:lnTo>
                    <a:lnTo>
                      <a:pt x="16" y="173"/>
                    </a:lnTo>
                    <a:lnTo>
                      <a:pt x="0" y="8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1" name="Freeform 157"/>
              <p:cNvSpPr>
                <a:spLocks/>
              </p:cNvSpPr>
              <p:nvPr/>
            </p:nvSpPr>
            <p:spPr bwMode="auto">
              <a:xfrm>
                <a:off x="4229" y="2053"/>
                <a:ext cx="57" cy="216"/>
              </a:xfrm>
              <a:custGeom>
                <a:avLst/>
                <a:gdLst>
                  <a:gd name="T0" fmla="*/ 7 w 114"/>
                  <a:gd name="T1" fmla="*/ 0 h 433"/>
                  <a:gd name="T2" fmla="*/ 0 w 114"/>
                  <a:gd name="T3" fmla="*/ 47 h 433"/>
                  <a:gd name="T4" fmla="*/ 13 w 114"/>
                  <a:gd name="T5" fmla="*/ 141 h 433"/>
                  <a:gd name="T6" fmla="*/ 48 w 114"/>
                  <a:gd name="T7" fmla="*/ 216 h 433"/>
                  <a:gd name="T8" fmla="*/ 57 w 114"/>
                  <a:gd name="T9" fmla="*/ 162 h 433"/>
                  <a:gd name="T10" fmla="*/ 7 w 114"/>
                  <a:gd name="T11" fmla="*/ 0 h 433"/>
                  <a:gd name="T12" fmla="*/ 7 w 114"/>
                  <a:gd name="T13" fmla="*/ 0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4"/>
                  <a:gd name="T22" fmla="*/ 0 h 433"/>
                  <a:gd name="T23" fmla="*/ 114 w 114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4" h="433">
                    <a:moveTo>
                      <a:pt x="14" y="0"/>
                    </a:moveTo>
                    <a:lnTo>
                      <a:pt x="0" y="95"/>
                    </a:lnTo>
                    <a:lnTo>
                      <a:pt x="25" y="283"/>
                    </a:lnTo>
                    <a:lnTo>
                      <a:pt x="95" y="433"/>
                    </a:lnTo>
                    <a:lnTo>
                      <a:pt x="114" y="3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2" name="Freeform 158"/>
              <p:cNvSpPr>
                <a:spLocks/>
              </p:cNvSpPr>
              <p:nvPr/>
            </p:nvSpPr>
            <p:spPr bwMode="auto">
              <a:xfrm>
                <a:off x="4236" y="2049"/>
                <a:ext cx="208" cy="181"/>
              </a:xfrm>
              <a:custGeom>
                <a:avLst/>
                <a:gdLst>
                  <a:gd name="T0" fmla="*/ 0 w 416"/>
                  <a:gd name="T1" fmla="*/ 0 h 363"/>
                  <a:gd name="T2" fmla="*/ 50 w 416"/>
                  <a:gd name="T3" fmla="*/ 181 h 363"/>
                  <a:gd name="T4" fmla="*/ 208 w 416"/>
                  <a:gd name="T5" fmla="*/ 171 h 363"/>
                  <a:gd name="T6" fmla="*/ 199 w 416"/>
                  <a:gd name="T7" fmla="*/ 83 h 363"/>
                  <a:gd name="T8" fmla="*/ 142 w 416"/>
                  <a:gd name="T9" fmla="*/ 100 h 363"/>
                  <a:gd name="T10" fmla="*/ 42 w 416"/>
                  <a:gd name="T11" fmla="*/ 13 h 363"/>
                  <a:gd name="T12" fmla="*/ 0 w 416"/>
                  <a:gd name="T13" fmla="*/ 0 h 363"/>
                  <a:gd name="T14" fmla="*/ 0 w 416"/>
                  <a:gd name="T15" fmla="*/ 0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6"/>
                  <a:gd name="T25" fmla="*/ 0 h 363"/>
                  <a:gd name="T26" fmla="*/ 416 w 416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6" h="363">
                    <a:moveTo>
                      <a:pt x="0" y="0"/>
                    </a:moveTo>
                    <a:lnTo>
                      <a:pt x="100" y="363"/>
                    </a:lnTo>
                    <a:lnTo>
                      <a:pt x="416" y="342"/>
                    </a:lnTo>
                    <a:lnTo>
                      <a:pt x="397" y="167"/>
                    </a:lnTo>
                    <a:lnTo>
                      <a:pt x="283" y="201"/>
                    </a:lnTo>
                    <a:lnTo>
                      <a:pt x="8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3" name="Freeform 159"/>
              <p:cNvSpPr>
                <a:spLocks/>
              </p:cNvSpPr>
              <p:nvPr/>
            </p:nvSpPr>
            <p:spPr bwMode="auto">
              <a:xfrm>
                <a:off x="4366" y="2020"/>
                <a:ext cx="128" cy="133"/>
              </a:xfrm>
              <a:custGeom>
                <a:avLst/>
                <a:gdLst>
                  <a:gd name="T0" fmla="*/ 0 w 255"/>
                  <a:gd name="T1" fmla="*/ 44 h 266"/>
                  <a:gd name="T2" fmla="*/ 120 w 255"/>
                  <a:gd name="T3" fmla="*/ 0 h 266"/>
                  <a:gd name="T4" fmla="*/ 128 w 255"/>
                  <a:gd name="T5" fmla="*/ 86 h 266"/>
                  <a:gd name="T6" fmla="*/ 9 w 255"/>
                  <a:gd name="T7" fmla="*/ 133 h 266"/>
                  <a:gd name="T8" fmla="*/ 0 w 255"/>
                  <a:gd name="T9" fmla="*/ 44 h 266"/>
                  <a:gd name="T10" fmla="*/ 0 w 255"/>
                  <a:gd name="T11" fmla="*/ 44 h 2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266"/>
                  <a:gd name="T20" fmla="*/ 255 w 255"/>
                  <a:gd name="T21" fmla="*/ 266 h 2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266">
                    <a:moveTo>
                      <a:pt x="0" y="89"/>
                    </a:moveTo>
                    <a:lnTo>
                      <a:pt x="239" y="0"/>
                    </a:lnTo>
                    <a:lnTo>
                      <a:pt x="255" y="173"/>
                    </a:lnTo>
                    <a:lnTo>
                      <a:pt x="17" y="266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4" name="Freeform 160"/>
              <p:cNvSpPr>
                <a:spLocks/>
              </p:cNvSpPr>
              <p:nvPr/>
            </p:nvSpPr>
            <p:spPr bwMode="auto">
              <a:xfrm>
                <a:off x="4216" y="1941"/>
                <a:ext cx="165" cy="205"/>
              </a:xfrm>
              <a:custGeom>
                <a:avLst/>
                <a:gdLst>
                  <a:gd name="T0" fmla="*/ 0 w 328"/>
                  <a:gd name="T1" fmla="*/ 0 h 411"/>
                  <a:gd name="T2" fmla="*/ 5 w 328"/>
                  <a:gd name="T3" fmla="*/ 89 h 411"/>
                  <a:gd name="T4" fmla="*/ 165 w 328"/>
                  <a:gd name="T5" fmla="*/ 205 h 411"/>
                  <a:gd name="T6" fmla="*/ 155 w 328"/>
                  <a:gd name="T7" fmla="*/ 124 h 411"/>
                  <a:gd name="T8" fmla="*/ 0 w 328"/>
                  <a:gd name="T9" fmla="*/ 0 h 411"/>
                  <a:gd name="T10" fmla="*/ 0 w 328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411"/>
                  <a:gd name="T20" fmla="*/ 328 w 328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411">
                    <a:moveTo>
                      <a:pt x="0" y="0"/>
                    </a:moveTo>
                    <a:lnTo>
                      <a:pt x="9" y="179"/>
                    </a:lnTo>
                    <a:lnTo>
                      <a:pt x="328" y="411"/>
                    </a:lnTo>
                    <a:lnTo>
                      <a:pt x="309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5" name="Freeform 161"/>
              <p:cNvSpPr>
                <a:spLocks/>
              </p:cNvSpPr>
              <p:nvPr/>
            </p:nvSpPr>
            <p:spPr bwMode="auto">
              <a:xfrm>
                <a:off x="4216" y="1872"/>
                <a:ext cx="270" cy="196"/>
              </a:xfrm>
              <a:custGeom>
                <a:avLst/>
                <a:gdLst>
                  <a:gd name="T0" fmla="*/ 0 w 539"/>
                  <a:gd name="T1" fmla="*/ 59 h 391"/>
                  <a:gd name="T2" fmla="*/ 125 w 539"/>
                  <a:gd name="T3" fmla="*/ 0 h 391"/>
                  <a:gd name="T4" fmla="*/ 270 w 539"/>
                  <a:gd name="T5" fmla="*/ 144 h 391"/>
                  <a:gd name="T6" fmla="*/ 150 w 539"/>
                  <a:gd name="T7" fmla="*/ 196 h 391"/>
                  <a:gd name="T8" fmla="*/ 0 w 539"/>
                  <a:gd name="T9" fmla="*/ 59 h 391"/>
                  <a:gd name="T10" fmla="*/ 0 w 539"/>
                  <a:gd name="T11" fmla="*/ 59 h 3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9"/>
                  <a:gd name="T19" fmla="*/ 0 h 391"/>
                  <a:gd name="T20" fmla="*/ 539 w 539"/>
                  <a:gd name="T21" fmla="*/ 391 h 3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9" h="391">
                    <a:moveTo>
                      <a:pt x="0" y="117"/>
                    </a:moveTo>
                    <a:lnTo>
                      <a:pt x="249" y="0"/>
                    </a:lnTo>
                    <a:lnTo>
                      <a:pt x="539" y="288"/>
                    </a:lnTo>
                    <a:lnTo>
                      <a:pt x="300" y="391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6" name="Freeform 162"/>
              <p:cNvSpPr>
                <a:spLocks/>
              </p:cNvSpPr>
              <p:nvPr/>
            </p:nvSpPr>
            <p:spPr bwMode="auto">
              <a:xfrm>
                <a:off x="4034" y="1764"/>
                <a:ext cx="316" cy="267"/>
              </a:xfrm>
              <a:custGeom>
                <a:avLst/>
                <a:gdLst>
                  <a:gd name="T0" fmla="*/ 0 w 633"/>
                  <a:gd name="T1" fmla="*/ 27 h 534"/>
                  <a:gd name="T2" fmla="*/ 19 w 633"/>
                  <a:gd name="T3" fmla="*/ 121 h 534"/>
                  <a:gd name="T4" fmla="*/ 45 w 633"/>
                  <a:gd name="T5" fmla="*/ 220 h 534"/>
                  <a:gd name="T6" fmla="*/ 65 w 633"/>
                  <a:gd name="T7" fmla="*/ 243 h 534"/>
                  <a:gd name="T8" fmla="*/ 110 w 633"/>
                  <a:gd name="T9" fmla="*/ 262 h 534"/>
                  <a:gd name="T10" fmla="*/ 160 w 633"/>
                  <a:gd name="T11" fmla="*/ 267 h 534"/>
                  <a:gd name="T12" fmla="*/ 186 w 633"/>
                  <a:gd name="T13" fmla="*/ 259 h 534"/>
                  <a:gd name="T14" fmla="*/ 187 w 633"/>
                  <a:gd name="T15" fmla="*/ 160 h 534"/>
                  <a:gd name="T16" fmla="*/ 303 w 633"/>
                  <a:gd name="T17" fmla="*/ 112 h 534"/>
                  <a:gd name="T18" fmla="*/ 291 w 633"/>
                  <a:gd name="T19" fmla="*/ 62 h 534"/>
                  <a:gd name="T20" fmla="*/ 313 w 633"/>
                  <a:gd name="T21" fmla="*/ 53 h 534"/>
                  <a:gd name="T22" fmla="*/ 316 w 633"/>
                  <a:gd name="T23" fmla="*/ 0 h 534"/>
                  <a:gd name="T24" fmla="*/ 280 w 633"/>
                  <a:gd name="T25" fmla="*/ 31 h 534"/>
                  <a:gd name="T26" fmla="*/ 199 w 633"/>
                  <a:gd name="T27" fmla="*/ 58 h 534"/>
                  <a:gd name="T28" fmla="*/ 123 w 633"/>
                  <a:gd name="T29" fmla="*/ 62 h 534"/>
                  <a:gd name="T30" fmla="*/ 71 w 633"/>
                  <a:gd name="T31" fmla="*/ 61 h 534"/>
                  <a:gd name="T32" fmla="*/ 33 w 633"/>
                  <a:gd name="T33" fmla="*/ 48 h 534"/>
                  <a:gd name="T34" fmla="*/ 0 w 633"/>
                  <a:gd name="T35" fmla="*/ 27 h 534"/>
                  <a:gd name="T36" fmla="*/ 0 w 633"/>
                  <a:gd name="T37" fmla="*/ 27 h 5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33"/>
                  <a:gd name="T58" fmla="*/ 0 h 534"/>
                  <a:gd name="T59" fmla="*/ 633 w 633"/>
                  <a:gd name="T60" fmla="*/ 534 h 5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33" h="534">
                    <a:moveTo>
                      <a:pt x="0" y="55"/>
                    </a:moveTo>
                    <a:lnTo>
                      <a:pt x="38" y="243"/>
                    </a:lnTo>
                    <a:lnTo>
                      <a:pt x="91" y="441"/>
                    </a:lnTo>
                    <a:lnTo>
                      <a:pt x="131" y="486"/>
                    </a:lnTo>
                    <a:lnTo>
                      <a:pt x="220" y="524"/>
                    </a:lnTo>
                    <a:lnTo>
                      <a:pt x="321" y="534"/>
                    </a:lnTo>
                    <a:lnTo>
                      <a:pt x="372" y="517"/>
                    </a:lnTo>
                    <a:lnTo>
                      <a:pt x="374" y="321"/>
                    </a:lnTo>
                    <a:lnTo>
                      <a:pt x="606" y="224"/>
                    </a:lnTo>
                    <a:lnTo>
                      <a:pt x="583" y="125"/>
                    </a:lnTo>
                    <a:lnTo>
                      <a:pt x="627" y="106"/>
                    </a:lnTo>
                    <a:lnTo>
                      <a:pt x="633" y="0"/>
                    </a:lnTo>
                    <a:lnTo>
                      <a:pt x="560" y="63"/>
                    </a:lnTo>
                    <a:lnTo>
                      <a:pt x="399" y="116"/>
                    </a:lnTo>
                    <a:lnTo>
                      <a:pt x="247" y="125"/>
                    </a:lnTo>
                    <a:lnTo>
                      <a:pt x="142" y="123"/>
                    </a:lnTo>
                    <a:lnTo>
                      <a:pt x="66" y="97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7" name="Freeform 163"/>
              <p:cNvSpPr>
                <a:spLocks/>
              </p:cNvSpPr>
              <p:nvPr/>
            </p:nvSpPr>
            <p:spPr bwMode="auto">
              <a:xfrm>
                <a:off x="4020" y="1687"/>
                <a:ext cx="327" cy="142"/>
              </a:xfrm>
              <a:custGeom>
                <a:avLst/>
                <a:gdLst>
                  <a:gd name="T0" fmla="*/ 0 w 656"/>
                  <a:gd name="T1" fmla="*/ 85 h 283"/>
                  <a:gd name="T2" fmla="*/ 2 w 656"/>
                  <a:gd name="T3" fmla="*/ 58 h 283"/>
                  <a:gd name="T4" fmla="*/ 29 w 656"/>
                  <a:gd name="T5" fmla="*/ 28 h 283"/>
                  <a:gd name="T6" fmla="*/ 87 w 656"/>
                  <a:gd name="T7" fmla="*/ 5 h 283"/>
                  <a:gd name="T8" fmla="*/ 163 w 656"/>
                  <a:gd name="T9" fmla="*/ 0 h 283"/>
                  <a:gd name="T10" fmla="*/ 231 w 656"/>
                  <a:gd name="T11" fmla="*/ 1 h 283"/>
                  <a:gd name="T12" fmla="*/ 292 w 656"/>
                  <a:gd name="T13" fmla="*/ 17 h 283"/>
                  <a:gd name="T14" fmla="*/ 322 w 656"/>
                  <a:gd name="T15" fmla="*/ 43 h 283"/>
                  <a:gd name="T16" fmla="*/ 327 w 656"/>
                  <a:gd name="T17" fmla="*/ 69 h 283"/>
                  <a:gd name="T18" fmla="*/ 313 w 656"/>
                  <a:gd name="T19" fmla="*/ 95 h 283"/>
                  <a:gd name="T20" fmla="*/ 277 w 656"/>
                  <a:gd name="T21" fmla="*/ 118 h 283"/>
                  <a:gd name="T22" fmla="*/ 201 w 656"/>
                  <a:gd name="T23" fmla="*/ 138 h 283"/>
                  <a:gd name="T24" fmla="*/ 140 w 656"/>
                  <a:gd name="T25" fmla="*/ 142 h 283"/>
                  <a:gd name="T26" fmla="*/ 89 w 656"/>
                  <a:gd name="T27" fmla="*/ 142 h 283"/>
                  <a:gd name="T28" fmla="*/ 25 w 656"/>
                  <a:gd name="T29" fmla="*/ 112 h 283"/>
                  <a:gd name="T30" fmla="*/ 0 w 656"/>
                  <a:gd name="T31" fmla="*/ 85 h 283"/>
                  <a:gd name="T32" fmla="*/ 0 w 656"/>
                  <a:gd name="T33" fmla="*/ 85 h 2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6"/>
                  <a:gd name="T52" fmla="*/ 0 h 283"/>
                  <a:gd name="T53" fmla="*/ 656 w 656"/>
                  <a:gd name="T54" fmla="*/ 283 h 2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6" h="283">
                    <a:moveTo>
                      <a:pt x="0" y="169"/>
                    </a:moveTo>
                    <a:lnTo>
                      <a:pt x="4" y="116"/>
                    </a:lnTo>
                    <a:lnTo>
                      <a:pt x="59" y="55"/>
                    </a:lnTo>
                    <a:lnTo>
                      <a:pt x="175" y="9"/>
                    </a:lnTo>
                    <a:lnTo>
                      <a:pt x="327" y="0"/>
                    </a:lnTo>
                    <a:lnTo>
                      <a:pt x="464" y="2"/>
                    </a:lnTo>
                    <a:lnTo>
                      <a:pt x="586" y="34"/>
                    </a:lnTo>
                    <a:lnTo>
                      <a:pt x="646" y="85"/>
                    </a:lnTo>
                    <a:lnTo>
                      <a:pt x="656" y="137"/>
                    </a:lnTo>
                    <a:lnTo>
                      <a:pt x="627" y="190"/>
                    </a:lnTo>
                    <a:lnTo>
                      <a:pt x="555" y="236"/>
                    </a:lnTo>
                    <a:lnTo>
                      <a:pt x="403" y="275"/>
                    </a:lnTo>
                    <a:lnTo>
                      <a:pt x="281" y="283"/>
                    </a:lnTo>
                    <a:lnTo>
                      <a:pt x="179" y="283"/>
                    </a:lnTo>
                    <a:lnTo>
                      <a:pt x="50" y="224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8" name="Freeform 164"/>
              <p:cNvSpPr>
                <a:spLocks/>
              </p:cNvSpPr>
              <p:nvPr/>
            </p:nvSpPr>
            <p:spPr bwMode="auto">
              <a:xfrm>
                <a:off x="4075" y="1750"/>
                <a:ext cx="238" cy="79"/>
              </a:xfrm>
              <a:custGeom>
                <a:avLst/>
                <a:gdLst>
                  <a:gd name="T0" fmla="*/ 0 w 478"/>
                  <a:gd name="T1" fmla="*/ 67 h 160"/>
                  <a:gd name="T2" fmla="*/ 27 w 478"/>
                  <a:gd name="T3" fmla="*/ 41 h 160"/>
                  <a:gd name="T4" fmla="*/ 34 w 478"/>
                  <a:gd name="T5" fmla="*/ 18 h 160"/>
                  <a:gd name="T6" fmla="*/ 69 w 478"/>
                  <a:gd name="T7" fmla="*/ 0 h 160"/>
                  <a:gd name="T8" fmla="*/ 93 w 478"/>
                  <a:gd name="T9" fmla="*/ 4 h 160"/>
                  <a:gd name="T10" fmla="*/ 117 w 478"/>
                  <a:gd name="T11" fmla="*/ 25 h 160"/>
                  <a:gd name="T12" fmla="*/ 133 w 478"/>
                  <a:gd name="T13" fmla="*/ 11 h 160"/>
                  <a:gd name="T14" fmla="*/ 162 w 478"/>
                  <a:gd name="T15" fmla="*/ 13 h 160"/>
                  <a:gd name="T16" fmla="*/ 180 w 478"/>
                  <a:gd name="T17" fmla="*/ 30 h 160"/>
                  <a:gd name="T18" fmla="*/ 211 w 478"/>
                  <a:gd name="T19" fmla="*/ 28 h 160"/>
                  <a:gd name="T20" fmla="*/ 231 w 478"/>
                  <a:gd name="T21" fmla="*/ 34 h 160"/>
                  <a:gd name="T22" fmla="*/ 238 w 478"/>
                  <a:gd name="T23" fmla="*/ 44 h 160"/>
                  <a:gd name="T24" fmla="*/ 187 w 478"/>
                  <a:gd name="T25" fmla="*/ 66 h 160"/>
                  <a:gd name="T26" fmla="*/ 105 w 478"/>
                  <a:gd name="T27" fmla="*/ 79 h 160"/>
                  <a:gd name="T28" fmla="*/ 60 w 478"/>
                  <a:gd name="T29" fmla="*/ 78 h 160"/>
                  <a:gd name="T30" fmla="*/ 0 w 478"/>
                  <a:gd name="T31" fmla="*/ 67 h 160"/>
                  <a:gd name="T32" fmla="*/ 0 w 478"/>
                  <a:gd name="T33" fmla="*/ 67 h 1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8"/>
                  <a:gd name="T52" fmla="*/ 0 h 160"/>
                  <a:gd name="T53" fmla="*/ 478 w 478"/>
                  <a:gd name="T54" fmla="*/ 160 h 1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8" h="160">
                    <a:moveTo>
                      <a:pt x="0" y="135"/>
                    </a:moveTo>
                    <a:lnTo>
                      <a:pt x="54" y="84"/>
                    </a:lnTo>
                    <a:lnTo>
                      <a:pt x="69" y="36"/>
                    </a:lnTo>
                    <a:lnTo>
                      <a:pt x="139" y="0"/>
                    </a:lnTo>
                    <a:lnTo>
                      <a:pt x="187" y="8"/>
                    </a:lnTo>
                    <a:lnTo>
                      <a:pt x="234" y="50"/>
                    </a:lnTo>
                    <a:lnTo>
                      <a:pt x="268" y="23"/>
                    </a:lnTo>
                    <a:lnTo>
                      <a:pt x="325" y="27"/>
                    </a:lnTo>
                    <a:lnTo>
                      <a:pt x="362" y="61"/>
                    </a:lnTo>
                    <a:lnTo>
                      <a:pt x="424" y="57"/>
                    </a:lnTo>
                    <a:lnTo>
                      <a:pt x="464" y="69"/>
                    </a:lnTo>
                    <a:lnTo>
                      <a:pt x="478" y="90"/>
                    </a:lnTo>
                    <a:lnTo>
                      <a:pt x="375" y="133"/>
                    </a:lnTo>
                    <a:lnTo>
                      <a:pt x="211" y="160"/>
                    </a:lnTo>
                    <a:lnTo>
                      <a:pt x="120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49" name="Freeform 165"/>
              <p:cNvSpPr>
                <a:spLocks/>
              </p:cNvSpPr>
              <p:nvPr/>
            </p:nvSpPr>
            <p:spPr bwMode="auto">
              <a:xfrm>
                <a:off x="4325" y="1827"/>
                <a:ext cx="257" cy="167"/>
              </a:xfrm>
              <a:custGeom>
                <a:avLst/>
                <a:gdLst>
                  <a:gd name="T0" fmla="*/ 0 w 515"/>
                  <a:gd name="T1" fmla="*/ 0 h 335"/>
                  <a:gd name="T2" fmla="*/ 240 w 515"/>
                  <a:gd name="T3" fmla="*/ 16 h 335"/>
                  <a:gd name="T4" fmla="*/ 257 w 515"/>
                  <a:gd name="T5" fmla="*/ 150 h 335"/>
                  <a:gd name="T6" fmla="*/ 248 w 515"/>
                  <a:gd name="T7" fmla="*/ 162 h 335"/>
                  <a:gd name="T8" fmla="*/ 138 w 515"/>
                  <a:gd name="T9" fmla="*/ 167 h 335"/>
                  <a:gd name="T10" fmla="*/ 60 w 515"/>
                  <a:gd name="T11" fmla="*/ 83 h 335"/>
                  <a:gd name="T12" fmla="*/ 22 w 515"/>
                  <a:gd name="T13" fmla="*/ 49 h 335"/>
                  <a:gd name="T14" fmla="*/ 3 w 515"/>
                  <a:gd name="T15" fmla="*/ 52 h 335"/>
                  <a:gd name="T16" fmla="*/ 0 w 515"/>
                  <a:gd name="T17" fmla="*/ 0 h 335"/>
                  <a:gd name="T18" fmla="*/ 0 w 515"/>
                  <a:gd name="T19" fmla="*/ 0 h 3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5"/>
                  <a:gd name="T31" fmla="*/ 0 h 335"/>
                  <a:gd name="T32" fmla="*/ 515 w 515"/>
                  <a:gd name="T33" fmla="*/ 335 h 3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5" h="335">
                    <a:moveTo>
                      <a:pt x="0" y="0"/>
                    </a:moveTo>
                    <a:lnTo>
                      <a:pt x="481" y="33"/>
                    </a:lnTo>
                    <a:lnTo>
                      <a:pt x="515" y="301"/>
                    </a:lnTo>
                    <a:lnTo>
                      <a:pt x="496" y="325"/>
                    </a:lnTo>
                    <a:lnTo>
                      <a:pt x="276" y="335"/>
                    </a:lnTo>
                    <a:lnTo>
                      <a:pt x="120" y="166"/>
                    </a:lnTo>
                    <a:lnTo>
                      <a:pt x="44" y="99"/>
                    </a:lnTo>
                    <a:lnTo>
                      <a:pt x="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0" name="Freeform 166"/>
              <p:cNvSpPr>
                <a:spLocks/>
              </p:cNvSpPr>
              <p:nvPr/>
            </p:nvSpPr>
            <p:spPr bwMode="auto">
              <a:xfrm>
                <a:off x="4503" y="1867"/>
                <a:ext cx="48" cy="95"/>
              </a:xfrm>
              <a:custGeom>
                <a:avLst/>
                <a:gdLst>
                  <a:gd name="T0" fmla="*/ 0 w 95"/>
                  <a:gd name="T1" fmla="*/ 0 h 190"/>
                  <a:gd name="T2" fmla="*/ 12 w 95"/>
                  <a:gd name="T3" fmla="*/ 95 h 190"/>
                  <a:gd name="T4" fmla="*/ 48 w 95"/>
                  <a:gd name="T5" fmla="*/ 95 h 190"/>
                  <a:gd name="T6" fmla="*/ 32 w 95"/>
                  <a:gd name="T7" fmla="*/ 0 h 190"/>
                  <a:gd name="T8" fmla="*/ 0 w 95"/>
                  <a:gd name="T9" fmla="*/ 0 h 190"/>
                  <a:gd name="T10" fmla="*/ 0 w 95"/>
                  <a:gd name="T11" fmla="*/ 0 h 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"/>
                  <a:gd name="T19" fmla="*/ 0 h 190"/>
                  <a:gd name="T20" fmla="*/ 95 w 95"/>
                  <a:gd name="T21" fmla="*/ 190 h 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" h="190">
                    <a:moveTo>
                      <a:pt x="0" y="0"/>
                    </a:moveTo>
                    <a:lnTo>
                      <a:pt x="24" y="190"/>
                    </a:lnTo>
                    <a:lnTo>
                      <a:pt x="95" y="190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1" name="Freeform 167"/>
              <p:cNvSpPr>
                <a:spLocks/>
              </p:cNvSpPr>
              <p:nvPr/>
            </p:nvSpPr>
            <p:spPr bwMode="auto">
              <a:xfrm>
                <a:off x="4436" y="1864"/>
                <a:ext cx="42" cy="102"/>
              </a:xfrm>
              <a:custGeom>
                <a:avLst/>
                <a:gdLst>
                  <a:gd name="T0" fmla="*/ 0 w 83"/>
                  <a:gd name="T1" fmla="*/ 0 h 206"/>
                  <a:gd name="T2" fmla="*/ 9 w 83"/>
                  <a:gd name="T3" fmla="*/ 97 h 206"/>
                  <a:gd name="T4" fmla="*/ 42 w 83"/>
                  <a:gd name="T5" fmla="*/ 102 h 206"/>
                  <a:gd name="T6" fmla="*/ 31 w 83"/>
                  <a:gd name="T7" fmla="*/ 2 h 206"/>
                  <a:gd name="T8" fmla="*/ 0 w 83"/>
                  <a:gd name="T9" fmla="*/ 0 h 206"/>
                  <a:gd name="T10" fmla="*/ 0 w 83"/>
                  <a:gd name="T11" fmla="*/ 0 h 2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206"/>
                  <a:gd name="T20" fmla="*/ 83 w 83"/>
                  <a:gd name="T21" fmla="*/ 206 h 2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206">
                    <a:moveTo>
                      <a:pt x="0" y="0"/>
                    </a:moveTo>
                    <a:lnTo>
                      <a:pt x="17" y="196"/>
                    </a:lnTo>
                    <a:lnTo>
                      <a:pt x="83" y="206"/>
                    </a:lnTo>
                    <a:lnTo>
                      <a:pt x="6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2" name="Freeform 168"/>
              <p:cNvSpPr>
                <a:spLocks/>
              </p:cNvSpPr>
              <p:nvPr/>
            </p:nvSpPr>
            <p:spPr bwMode="auto">
              <a:xfrm>
                <a:off x="4364" y="1860"/>
                <a:ext cx="40" cy="69"/>
              </a:xfrm>
              <a:custGeom>
                <a:avLst/>
                <a:gdLst>
                  <a:gd name="T0" fmla="*/ 0 w 80"/>
                  <a:gd name="T1" fmla="*/ 0 h 139"/>
                  <a:gd name="T2" fmla="*/ 3 w 80"/>
                  <a:gd name="T3" fmla="*/ 35 h 139"/>
                  <a:gd name="T4" fmla="*/ 40 w 80"/>
                  <a:gd name="T5" fmla="*/ 69 h 139"/>
                  <a:gd name="T6" fmla="*/ 37 w 80"/>
                  <a:gd name="T7" fmla="*/ 2 h 139"/>
                  <a:gd name="T8" fmla="*/ 0 w 80"/>
                  <a:gd name="T9" fmla="*/ 0 h 139"/>
                  <a:gd name="T10" fmla="*/ 0 w 80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9"/>
                  <a:gd name="T20" fmla="*/ 80 w 80"/>
                  <a:gd name="T21" fmla="*/ 139 h 1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9">
                    <a:moveTo>
                      <a:pt x="0" y="0"/>
                    </a:moveTo>
                    <a:lnTo>
                      <a:pt x="6" y="70"/>
                    </a:lnTo>
                    <a:lnTo>
                      <a:pt x="80" y="139"/>
                    </a:lnTo>
                    <a:lnTo>
                      <a:pt x="7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3" name="Freeform 169"/>
              <p:cNvSpPr>
                <a:spLocks/>
              </p:cNvSpPr>
              <p:nvPr/>
            </p:nvSpPr>
            <p:spPr bwMode="auto">
              <a:xfrm>
                <a:off x="4561" y="1707"/>
                <a:ext cx="134" cy="250"/>
              </a:xfrm>
              <a:custGeom>
                <a:avLst/>
                <a:gdLst>
                  <a:gd name="T0" fmla="*/ 109 w 268"/>
                  <a:gd name="T1" fmla="*/ 0 h 500"/>
                  <a:gd name="T2" fmla="*/ 134 w 268"/>
                  <a:gd name="T3" fmla="*/ 120 h 500"/>
                  <a:gd name="T4" fmla="*/ 28 w 268"/>
                  <a:gd name="T5" fmla="*/ 250 h 500"/>
                  <a:gd name="T6" fmla="*/ 0 w 268"/>
                  <a:gd name="T7" fmla="*/ 130 h 500"/>
                  <a:gd name="T8" fmla="*/ 109 w 268"/>
                  <a:gd name="T9" fmla="*/ 0 h 500"/>
                  <a:gd name="T10" fmla="*/ 109 w 268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500"/>
                  <a:gd name="T20" fmla="*/ 268 w 268"/>
                  <a:gd name="T21" fmla="*/ 500 h 5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500">
                    <a:moveTo>
                      <a:pt x="218" y="0"/>
                    </a:moveTo>
                    <a:lnTo>
                      <a:pt x="268" y="239"/>
                    </a:lnTo>
                    <a:lnTo>
                      <a:pt x="57" y="500"/>
                    </a:lnTo>
                    <a:lnTo>
                      <a:pt x="0" y="26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4" name="Freeform 170"/>
              <p:cNvSpPr>
                <a:spLocks/>
              </p:cNvSpPr>
              <p:nvPr/>
            </p:nvSpPr>
            <p:spPr bwMode="auto">
              <a:xfrm>
                <a:off x="4332" y="1697"/>
                <a:ext cx="342" cy="141"/>
              </a:xfrm>
              <a:custGeom>
                <a:avLst/>
                <a:gdLst>
                  <a:gd name="T0" fmla="*/ 0 w 684"/>
                  <a:gd name="T1" fmla="*/ 128 h 281"/>
                  <a:gd name="T2" fmla="*/ 223 w 684"/>
                  <a:gd name="T3" fmla="*/ 141 h 281"/>
                  <a:gd name="T4" fmla="*/ 342 w 684"/>
                  <a:gd name="T5" fmla="*/ 10 h 281"/>
                  <a:gd name="T6" fmla="*/ 189 w 684"/>
                  <a:gd name="T7" fmla="*/ 0 h 281"/>
                  <a:gd name="T8" fmla="*/ 163 w 684"/>
                  <a:gd name="T9" fmla="*/ 2 h 281"/>
                  <a:gd name="T10" fmla="*/ 130 w 684"/>
                  <a:gd name="T11" fmla="*/ 12 h 281"/>
                  <a:gd name="T12" fmla="*/ 82 w 684"/>
                  <a:gd name="T13" fmla="*/ 53 h 281"/>
                  <a:gd name="T14" fmla="*/ 0 w 684"/>
                  <a:gd name="T15" fmla="*/ 128 h 281"/>
                  <a:gd name="T16" fmla="*/ 0 w 684"/>
                  <a:gd name="T17" fmla="*/ 128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4"/>
                  <a:gd name="T28" fmla="*/ 0 h 281"/>
                  <a:gd name="T29" fmla="*/ 684 w 684"/>
                  <a:gd name="T30" fmla="*/ 281 h 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4" h="281">
                    <a:moveTo>
                      <a:pt x="0" y="256"/>
                    </a:moveTo>
                    <a:lnTo>
                      <a:pt x="446" y="281"/>
                    </a:lnTo>
                    <a:lnTo>
                      <a:pt x="684" y="19"/>
                    </a:lnTo>
                    <a:lnTo>
                      <a:pt x="378" y="0"/>
                    </a:lnTo>
                    <a:lnTo>
                      <a:pt x="325" y="4"/>
                    </a:lnTo>
                    <a:lnTo>
                      <a:pt x="260" y="23"/>
                    </a:lnTo>
                    <a:lnTo>
                      <a:pt x="163" y="10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5" name="Freeform 171"/>
              <p:cNvSpPr>
                <a:spLocks/>
              </p:cNvSpPr>
              <p:nvPr/>
            </p:nvSpPr>
            <p:spPr bwMode="auto">
              <a:xfrm>
                <a:off x="4198" y="1376"/>
                <a:ext cx="452" cy="51"/>
              </a:xfrm>
              <a:custGeom>
                <a:avLst/>
                <a:gdLst>
                  <a:gd name="T0" fmla="*/ 4 w 902"/>
                  <a:gd name="T1" fmla="*/ 51 h 101"/>
                  <a:gd name="T2" fmla="*/ 452 w 902"/>
                  <a:gd name="T3" fmla="*/ 46 h 101"/>
                  <a:gd name="T4" fmla="*/ 452 w 902"/>
                  <a:gd name="T5" fmla="*/ 22 h 101"/>
                  <a:gd name="T6" fmla="*/ 441 w 902"/>
                  <a:gd name="T7" fmla="*/ 2 h 101"/>
                  <a:gd name="T8" fmla="*/ 403 w 902"/>
                  <a:gd name="T9" fmla="*/ 3 h 101"/>
                  <a:gd name="T10" fmla="*/ 364 w 902"/>
                  <a:gd name="T11" fmla="*/ 0 h 101"/>
                  <a:gd name="T12" fmla="*/ 320 w 902"/>
                  <a:gd name="T13" fmla="*/ 9 h 101"/>
                  <a:gd name="T14" fmla="*/ 283 w 902"/>
                  <a:gd name="T15" fmla="*/ 20 h 101"/>
                  <a:gd name="T16" fmla="*/ 257 w 902"/>
                  <a:gd name="T17" fmla="*/ 16 h 101"/>
                  <a:gd name="T18" fmla="*/ 227 w 902"/>
                  <a:gd name="T19" fmla="*/ 4 h 101"/>
                  <a:gd name="T20" fmla="*/ 169 w 902"/>
                  <a:gd name="T21" fmla="*/ 19 h 101"/>
                  <a:gd name="T22" fmla="*/ 129 w 902"/>
                  <a:gd name="T23" fmla="*/ 16 h 101"/>
                  <a:gd name="T24" fmla="*/ 36 w 902"/>
                  <a:gd name="T25" fmla="*/ 9 h 101"/>
                  <a:gd name="T26" fmla="*/ 18 w 902"/>
                  <a:gd name="T27" fmla="*/ 4 h 101"/>
                  <a:gd name="T28" fmla="*/ 0 w 902"/>
                  <a:gd name="T29" fmla="*/ 19 h 101"/>
                  <a:gd name="T30" fmla="*/ 4 w 902"/>
                  <a:gd name="T31" fmla="*/ 51 h 101"/>
                  <a:gd name="T32" fmla="*/ 4 w 902"/>
                  <a:gd name="T33" fmla="*/ 51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2"/>
                  <a:gd name="T52" fmla="*/ 0 h 101"/>
                  <a:gd name="T53" fmla="*/ 902 w 902"/>
                  <a:gd name="T54" fmla="*/ 101 h 10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2" h="101">
                    <a:moveTo>
                      <a:pt x="7" y="101"/>
                    </a:moveTo>
                    <a:lnTo>
                      <a:pt x="902" y="92"/>
                    </a:lnTo>
                    <a:lnTo>
                      <a:pt x="902" y="44"/>
                    </a:lnTo>
                    <a:lnTo>
                      <a:pt x="880" y="4"/>
                    </a:lnTo>
                    <a:lnTo>
                      <a:pt x="805" y="6"/>
                    </a:lnTo>
                    <a:lnTo>
                      <a:pt x="726" y="0"/>
                    </a:lnTo>
                    <a:lnTo>
                      <a:pt x="638" y="18"/>
                    </a:lnTo>
                    <a:lnTo>
                      <a:pt x="564" y="40"/>
                    </a:lnTo>
                    <a:lnTo>
                      <a:pt x="513" y="31"/>
                    </a:lnTo>
                    <a:lnTo>
                      <a:pt x="452" y="8"/>
                    </a:lnTo>
                    <a:lnTo>
                      <a:pt x="338" y="37"/>
                    </a:lnTo>
                    <a:lnTo>
                      <a:pt x="258" y="31"/>
                    </a:lnTo>
                    <a:lnTo>
                      <a:pt x="72" y="18"/>
                    </a:lnTo>
                    <a:lnTo>
                      <a:pt x="36" y="8"/>
                    </a:lnTo>
                    <a:lnTo>
                      <a:pt x="0" y="38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6" name="Freeform 172"/>
              <p:cNvSpPr>
                <a:spLocks/>
              </p:cNvSpPr>
              <p:nvPr/>
            </p:nvSpPr>
            <p:spPr bwMode="auto">
              <a:xfrm>
                <a:off x="4187" y="1644"/>
                <a:ext cx="216" cy="117"/>
              </a:xfrm>
              <a:custGeom>
                <a:avLst/>
                <a:gdLst>
                  <a:gd name="T0" fmla="*/ 0 w 431"/>
                  <a:gd name="T1" fmla="*/ 8 h 234"/>
                  <a:gd name="T2" fmla="*/ 212 w 431"/>
                  <a:gd name="T3" fmla="*/ 0 h 234"/>
                  <a:gd name="T4" fmla="*/ 216 w 431"/>
                  <a:gd name="T5" fmla="*/ 116 h 234"/>
                  <a:gd name="T6" fmla="*/ 172 w 431"/>
                  <a:gd name="T7" fmla="*/ 117 h 234"/>
                  <a:gd name="T8" fmla="*/ 162 w 431"/>
                  <a:gd name="T9" fmla="*/ 95 h 234"/>
                  <a:gd name="T10" fmla="*/ 138 w 431"/>
                  <a:gd name="T11" fmla="*/ 65 h 234"/>
                  <a:gd name="T12" fmla="*/ 97 w 431"/>
                  <a:gd name="T13" fmla="*/ 52 h 234"/>
                  <a:gd name="T14" fmla="*/ 47 w 431"/>
                  <a:gd name="T15" fmla="*/ 44 h 234"/>
                  <a:gd name="T16" fmla="*/ 3 w 431"/>
                  <a:gd name="T17" fmla="*/ 40 h 234"/>
                  <a:gd name="T18" fmla="*/ 0 w 431"/>
                  <a:gd name="T19" fmla="*/ 8 h 234"/>
                  <a:gd name="T20" fmla="*/ 0 w 431"/>
                  <a:gd name="T21" fmla="*/ 8 h 2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1"/>
                  <a:gd name="T34" fmla="*/ 0 h 234"/>
                  <a:gd name="T35" fmla="*/ 431 w 431"/>
                  <a:gd name="T36" fmla="*/ 234 h 2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1" h="234">
                    <a:moveTo>
                      <a:pt x="0" y="16"/>
                    </a:moveTo>
                    <a:lnTo>
                      <a:pt x="424" y="0"/>
                    </a:lnTo>
                    <a:lnTo>
                      <a:pt x="431" y="232"/>
                    </a:lnTo>
                    <a:lnTo>
                      <a:pt x="344" y="234"/>
                    </a:lnTo>
                    <a:lnTo>
                      <a:pt x="323" y="189"/>
                    </a:lnTo>
                    <a:lnTo>
                      <a:pt x="275" y="130"/>
                    </a:lnTo>
                    <a:lnTo>
                      <a:pt x="194" y="103"/>
                    </a:lnTo>
                    <a:lnTo>
                      <a:pt x="93" y="88"/>
                    </a:lnTo>
                    <a:lnTo>
                      <a:pt x="5" y="8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7" name="Freeform 173"/>
              <p:cNvSpPr>
                <a:spLocks/>
              </p:cNvSpPr>
              <p:nvPr/>
            </p:nvSpPr>
            <p:spPr bwMode="auto">
              <a:xfrm>
                <a:off x="4398" y="1634"/>
                <a:ext cx="236" cy="122"/>
              </a:xfrm>
              <a:custGeom>
                <a:avLst/>
                <a:gdLst>
                  <a:gd name="T0" fmla="*/ 1 w 473"/>
                  <a:gd name="T1" fmla="*/ 16 h 246"/>
                  <a:gd name="T2" fmla="*/ 236 w 473"/>
                  <a:gd name="T3" fmla="*/ 0 h 246"/>
                  <a:gd name="T4" fmla="*/ 235 w 473"/>
                  <a:gd name="T5" fmla="*/ 70 h 246"/>
                  <a:gd name="T6" fmla="*/ 110 w 473"/>
                  <a:gd name="T7" fmla="*/ 62 h 246"/>
                  <a:gd name="T8" fmla="*/ 83 w 473"/>
                  <a:gd name="T9" fmla="*/ 70 h 246"/>
                  <a:gd name="T10" fmla="*/ 41 w 473"/>
                  <a:gd name="T11" fmla="*/ 95 h 246"/>
                  <a:gd name="T12" fmla="*/ 11 w 473"/>
                  <a:gd name="T13" fmla="*/ 122 h 246"/>
                  <a:gd name="T14" fmla="*/ 0 w 473"/>
                  <a:gd name="T15" fmla="*/ 122 h 246"/>
                  <a:gd name="T16" fmla="*/ 1 w 473"/>
                  <a:gd name="T17" fmla="*/ 16 h 246"/>
                  <a:gd name="T18" fmla="*/ 1 w 473"/>
                  <a:gd name="T19" fmla="*/ 16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3"/>
                  <a:gd name="T31" fmla="*/ 0 h 246"/>
                  <a:gd name="T32" fmla="*/ 473 w 473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3" h="246">
                    <a:moveTo>
                      <a:pt x="2" y="33"/>
                    </a:moveTo>
                    <a:lnTo>
                      <a:pt x="473" y="0"/>
                    </a:lnTo>
                    <a:lnTo>
                      <a:pt x="471" y="141"/>
                    </a:lnTo>
                    <a:lnTo>
                      <a:pt x="220" y="126"/>
                    </a:lnTo>
                    <a:lnTo>
                      <a:pt x="167" y="141"/>
                    </a:lnTo>
                    <a:lnTo>
                      <a:pt x="83" y="192"/>
                    </a:lnTo>
                    <a:lnTo>
                      <a:pt x="23" y="246"/>
                    </a:lnTo>
                    <a:lnTo>
                      <a:pt x="0" y="246"/>
                    </a:lnTo>
                    <a:lnTo>
                      <a:pt x="2" y="3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8" name="Freeform 174"/>
              <p:cNvSpPr>
                <a:spLocks/>
              </p:cNvSpPr>
              <p:nvPr/>
            </p:nvSpPr>
            <p:spPr bwMode="auto">
              <a:xfrm>
                <a:off x="4632" y="1616"/>
                <a:ext cx="222" cy="137"/>
              </a:xfrm>
              <a:custGeom>
                <a:avLst/>
                <a:gdLst>
                  <a:gd name="T0" fmla="*/ 3 w 445"/>
                  <a:gd name="T1" fmla="*/ 23 h 274"/>
                  <a:gd name="T2" fmla="*/ 215 w 445"/>
                  <a:gd name="T3" fmla="*/ 0 h 274"/>
                  <a:gd name="T4" fmla="*/ 222 w 445"/>
                  <a:gd name="T5" fmla="*/ 127 h 274"/>
                  <a:gd name="T6" fmla="*/ 49 w 445"/>
                  <a:gd name="T7" fmla="*/ 137 h 274"/>
                  <a:gd name="T8" fmla="*/ 41 w 445"/>
                  <a:gd name="T9" fmla="*/ 91 h 274"/>
                  <a:gd name="T10" fmla="*/ 0 w 445"/>
                  <a:gd name="T11" fmla="*/ 91 h 274"/>
                  <a:gd name="T12" fmla="*/ 3 w 445"/>
                  <a:gd name="T13" fmla="*/ 23 h 274"/>
                  <a:gd name="T14" fmla="*/ 3 w 445"/>
                  <a:gd name="T15" fmla="*/ 23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5"/>
                  <a:gd name="T25" fmla="*/ 0 h 274"/>
                  <a:gd name="T26" fmla="*/ 445 w 445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5" h="274">
                    <a:moveTo>
                      <a:pt x="6" y="46"/>
                    </a:moveTo>
                    <a:lnTo>
                      <a:pt x="430" y="0"/>
                    </a:lnTo>
                    <a:lnTo>
                      <a:pt x="445" y="255"/>
                    </a:lnTo>
                    <a:lnTo>
                      <a:pt x="99" y="274"/>
                    </a:lnTo>
                    <a:lnTo>
                      <a:pt x="82" y="183"/>
                    </a:lnTo>
                    <a:lnTo>
                      <a:pt x="0" y="183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59" name="Freeform 175"/>
              <p:cNvSpPr>
                <a:spLocks/>
              </p:cNvSpPr>
              <p:nvPr/>
            </p:nvSpPr>
            <p:spPr bwMode="auto">
              <a:xfrm>
                <a:off x="4533" y="1510"/>
                <a:ext cx="212" cy="129"/>
              </a:xfrm>
              <a:custGeom>
                <a:avLst/>
                <a:gdLst>
                  <a:gd name="T0" fmla="*/ 0 w 423"/>
                  <a:gd name="T1" fmla="*/ 14 h 259"/>
                  <a:gd name="T2" fmla="*/ 195 w 423"/>
                  <a:gd name="T3" fmla="*/ 0 h 259"/>
                  <a:gd name="T4" fmla="*/ 212 w 423"/>
                  <a:gd name="T5" fmla="*/ 112 h 259"/>
                  <a:gd name="T6" fmla="*/ 3 w 423"/>
                  <a:gd name="T7" fmla="*/ 129 h 259"/>
                  <a:gd name="T8" fmla="*/ 0 w 423"/>
                  <a:gd name="T9" fmla="*/ 14 h 259"/>
                  <a:gd name="T10" fmla="*/ 0 w 423"/>
                  <a:gd name="T11" fmla="*/ 14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3"/>
                  <a:gd name="T19" fmla="*/ 0 h 259"/>
                  <a:gd name="T20" fmla="*/ 423 w 423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3" h="259">
                    <a:moveTo>
                      <a:pt x="0" y="29"/>
                    </a:moveTo>
                    <a:lnTo>
                      <a:pt x="389" y="0"/>
                    </a:lnTo>
                    <a:lnTo>
                      <a:pt x="423" y="225"/>
                    </a:lnTo>
                    <a:lnTo>
                      <a:pt x="5" y="25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0" name="Freeform 176"/>
              <p:cNvSpPr>
                <a:spLocks/>
              </p:cNvSpPr>
              <p:nvPr/>
            </p:nvSpPr>
            <p:spPr bwMode="auto">
              <a:xfrm>
                <a:off x="4309" y="1521"/>
                <a:ext cx="238" cy="129"/>
              </a:xfrm>
              <a:custGeom>
                <a:avLst/>
                <a:gdLst>
                  <a:gd name="T0" fmla="*/ 9 w 475"/>
                  <a:gd name="T1" fmla="*/ 10 h 259"/>
                  <a:gd name="T2" fmla="*/ 238 w 475"/>
                  <a:gd name="T3" fmla="*/ 0 h 259"/>
                  <a:gd name="T4" fmla="*/ 226 w 475"/>
                  <a:gd name="T5" fmla="*/ 114 h 259"/>
                  <a:gd name="T6" fmla="*/ 0 w 475"/>
                  <a:gd name="T7" fmla="*/ 129 h 259"/>
                  <a:gd name="T8" fmla="*/ 9 w 475"/>
                  <a:gd name="T9" fmla="*/ 10 h 259"/>
                  <a:gd name="T10" fmla="*/ 9 w 475"/>
                  <a:gd name="T11" fmla="*/ 1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259"/>
                  <a:gd name="T20" fmla="*/ 475 w 475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259">
                    <a:moveTo>
                      <a:pt x="17" y="21"/>
                    </a:moveTo>
                    <a:lnTo>
                      <a:pt x="475" y="0"/>
                    </a:lnTo>
                    <a:lnTo>
                      <a:pt x="452" y="228"/>
                    </a:lnTo>
                    <a:lnTo>
                      <a:pt x="0" y="259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1" name="Freeform 177"/>
              <p:cNvSpPr>
                <a:spLocks/>
              </p:cNvSpPr>
              <p:nvPr/>
            </p:nvSpPr>
            <p:spPr bwMode="auto">
              <a:xfrm>
                <a:off x="4102" y="1524"/>
                <a:ext cx="216" cy="126"/>
              </a:xfrm>
              <a:custGeom>
                <a:avLst/>
                <a:gdLst>
                  <a:gd name="T0" fmla="*/ 0 w 431"/>
                  <a:gd name="T1" fmla="*/ 20 h 253"/>
                  <a:gd name="T2" fmla="*/ 216 w 431"/>
                  <a:gd name="T3" fmla="*/ 0 h 253"/>
                  <a:gd name="T4" fmla="*/ 212 w 431"/>
                  <a:gd name="T5" fmla="*/ 126 h 253"/>
                  <a:gd name="T6" fmla="*/ 6 w 431"/>
                  <a:gd name="T7" fmla="*/ 125 h 253"/>
                  <a:gd name="T8" fmla="*/ 0 w 431"/>
                  <a:gd name="T9" fmla="*/ 20 h 253"/>
                  <a:gd name="T10" fmla="*/ 0 w 431"/>
                  <a:gd name="T11" fmla="*/ 2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53"/>
                  <a:gd name="T20" fmla="*/ 431 w 43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53">
                    <a:moveTo>
                      <a:pt x="0" y="40"/>
                    </a:moveTo>
                    <a:lnTo>
                      <a:pt x="431" y="0"/>
                    </a:lnTo>
                    <a:lnTo>
                      <a:pt x="423" y="253"/>
                    </a:lnTo>
                    <a:lnTo>
                      <a:pt x="11" y="25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2" name="Freeform 178"/>
              <p:cNvSpPr>
                <a:spLocks/>
              </p:cNvSpPr>
              <p:nvPr/>
            </p:nvSpPr>
            <p:spPr bwMode="auto">
              <a:xfrm>
                <a:off x="4418" y="1419"/>
                <a:ext cx="233" cy="106"/>
              </a:xfrm>
              <a:custGeom>
                <a:avLst/>
                <a:gdLst>
                  <a:gd name="T0" fmla="*/ 2 w 465"/>
                  <a:gd name="T1" fmla="*/ 11 h 213"/>
                  <a:gd name="T2" fmla="*/ 221 w 465"/>
                  <a:gd name="T3" fmla="*/ 0 h 213"/>
                  <a:gd name="T4" fmla="*/ 233 w 465"/>
                  <a:gd name="T5" fmla="*/ 94 h 213"/>
                  <a:gd name="T6" fmla="*/ 0 w 465"/>
                  <a:gd name="T7" fmla="*/ 106 h 213"/>
                  <a:gd name="T8" fmla="*/ 2 w 465"/>
                  <a:gd name="T9" fmla="*/ 11 h 213"/>
                  <a:gd name="T10" fmla="*/ 2 w 465"/>
                  <a:gd name="T11" fmla="*/ 11 h 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213"/>
                  <a:gd name="T20" fmla="*/ 465 w 465"/>
                  <a:gd name="T21" fmla="*/ 213 h 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213">
                    <a:moveTo>
                      <a:pt x="3" y="23"/>
                    </a:moveTo>
                    <a:lnTo>
                      <a:pt x="441" y="0"/>
                    </a:lnTo>
                    <a:lnTo>
                      <a:pt x="465" y="188"/>
                    </a:lnTo>
                    <a:lnTo>
                      <a:pt x="0" y="213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3" name="Freeform 179"/>
              <p:cNvSpPr>
                <a:spLocks/>
              </p:cNvSpPr>
              <p:nvPr/>
            </p:nvSpPr>
            <p:spPr bwMode="auto">
              <a:xfrm>
                <a:off x="4199" y="1419"/>
                <a:ext cx="228" cy="108"/>
              </a:xfrm>
              <a:custGeom>
                <a:avLst/>
                <a:gdLst>
                  <a:gd name="T0" fmla="*/ 0 w 457"/>
                  <a:gd name="T1" fmla="*/ 6 h 217"/>
                  <a:gd name="T2" fmla="*/ 1 w 457"/>
                  <a:gd name="T3" fmla="*/ 105 h 217"/>
                  <a:gd name="T4" fmla="*/ 137 w 457"/>
                  <a:gd name="T5" fmla="*/ 108 h 217"/>
                  <a:gd name="T6" fmla="*/ 228 w 457"/>
                  <a:gd name="T7" fmla="*/ 102 h 217"/>
                  <a:gd name="T8" fmla="*/ 224 w 457"/>
                  <a:gd name="T9" fmla="*/ 0 h 217"/>
                  <a:gd name="T10" fmla="*/ 0 w 457"/>
                  <a:gd name="T11" fmla="*/ 6 h 217"/>
                  <a:gd name="T12" fmla="*/ 0 w 457"/>
                  <a:gd name="T13" fmla="*/ 6 h 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7"/>
                  <a:gd name="T22" fmla="*/ 0 h 217"/>
                  <a:gd name="T23" fmla="*/ 457 w 457"/>
                  <a:gd name="T24" fmla="*/ 217 h 2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7" h="217">
                    <a:moveTo>
                      <a:pt x="0" y="13"/>
                    </a:moveTo>
                    <a:lnTo>
                      <a:pt x="2" y="211"/>
                    </a:lnTo>
                    <a:lnTo>
                      <a:pt x="274" y="217"/>
                    </a:lnTo>
                    <a:lnTo>
                      <a:pt x="457" y="205"/>
                    </a:lnTo>
                    <a:lnTo>
                      <a:pt x="44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4" name="Freeform 180"/>
              <p:cNvSpPr>
                <a:spLocks/>
              </p:cNvSpPr>
              <p:nvPr/>
            </p:nvSpPr>
            <p:spPr bwMode="auto">
              <a:xfrm>
                <a:off x="4227" y="2127"/>
                <a:ext cx="120" cy="192"/>
              </a:xfrm>
              <a:custGeom>
                <a:avLst/>
                <a:gdLst>
                  <a:gd name="T0" fmla="*/ 14 w 239"/>
                  <a:gd name="T1" fmla="*/ 100 h 384"/>
                  <a:gd name="T2" fmla="*/ 5 w 239"/>
                  <a:gd name="T3" fmla="*/ 75 h 384"/>
                  <a:gd name="T4" fmla="*/ 2 w 239"/>
                  <a:gd name="T5" fmla="*/ 48 h 384"/>
                  <a:gd name="T6" fmla="*/ 0 w 239"/>
                  <a:gd name="T7" fmla="*/ 12 h 384"/>
                  <a:gd name="T8" fmla="*/ 17 w 239"/>
                  <a:gd name="T9" fmla="*/ 6 h 384"/>
                  <a:gd name="T10" fmla="*/ 22 w 239"/>
                  <a:gd name="T11" fmla="*/ 29 h 384"/>
                  <a:gd name="T12" fmla="*/ 29 w 239"/>
                  <a:gd name="T13" fmla="*/ 66 h 384"/>
                  <a:gd name="T14" fmla="*/ 37 w 239"/>
                  <a:gd name="T15" fmla="*/ 98 h 384"/>
                  <a:gd name="T16" fmla="*/ 44 w 239"/>
                  <a:gd name="T17" fmla="*/ 116 h 384"/>
                  <a:gd name="T18" fmla="*/ 45 w 239"/>
                  <a:gd name="T19" fmla="*/ 102 h 384"/>
                  <a:gd name="T20" fmla="*/ 44 w 239"/>
                  <a:gd name="T21" fmla="*/ 89 h 384"/>
                  <a:gd name="T22" fmla="*/ 38 w 239"/>
                  <a:gd name="T23" fmla="*/ 60 h 384"/>
                  <a:gd name="T24" fmla="*/ 30 w 239"/>
                  <a:gd name="T25" fmla="*/ 33 h 384"/>
                  <a:gd name="T26" fmla="*/ 24 w 239"/>
                  <a:gd name="T27" fmla="*/ 5 h 384"/>
                  <a:gd name="T28" fmla="*/ 40 w 239"/>
                  <a:gd name="T29" fmla="*/ 0 h 384"/>
                  <a:gd name="T30" fmla="*/ 63 w 239"/>
                  <a:gd name="T31" fmla="*/ 98 h 384"/>
                  <a:gd name="T32" fmla="*/ 109 w 239"/>
                  <a:gd name="T33" fmla="*/ 95 h 384"/>
                  <a:gd name="T34" fmla="*/ 114 w 239"/>
                  <a:gd name="T35" fmla="*/ 105 h 384"/>
                  <a:gd name="T36" fmla="*/ 72 w 239"/>
                  <a:gd name="T37" fmla="*/ 107 h 384"/>
                  <a:gd name="T38" fmla="*/ 73 w 239"/>
                  <a:gd name="T39" fmla="*/ 165 h 384"/>
                  <a:gd name="T40" fmla="*/ 114 w 239"/>
                  <a:gd name="T41" fmla="*/ 163 h 384"/>
                  <a:gd name="T42" fmla="*/ 120 w 239"/>
                  <a:gd name="T43" fmla="*/ 182 h 384"/>
                  <a:gd name="T44" fmla="*/ 93 w 239"/>
                  <a:gd name="T45" fmla="*/ 188 h 384"/>
                  <a:gd name="T46" fmla="*/ 67 w 239"/>
                  <a:gd name="T47" fmla="*/ 192 h 384"/>
                  <a:gd name="T48" fmla="*/ 59 w 239"/>
                  <a:gd name="T49" fmla="*/ 179 h 384"/>
                  <a:gd name="T50" fmla="*/ 50 w 239"/>
                  <a:gd name="T51" fmla="*/ 165 h 384"/>
                  <a:gd name="T52" fmla="*/ 42 w 239"/>
                  <a:gd name="T53" fmla="*/ 148 h 384"/>
                  <a:gd name="T54" fmla="*/ 32 w 239"/>
                  <a:gd name="T55" fmla="*/ 132 h 384"/>
                  <a:gd name="T56" fmla="*/ 24 w 239"/>
                  <a:gd name="T57" fmla="*/ 117 h 384"/>
                  <a:gd name="T58" fmla="*/ 14 w 239"/>
                  <a:gd name="T59" fmla="*/ 100 h 384"/>
                  <a:gd name="T60" fmla="*/ 14 w 239"/>
                  <a:gd name="T61" fmla="*/ 100 h 38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39"/>
                  <a:gd name="T94" fmla="*/ 0 h 384"/>
                  <a:gd name="T95" fmla="*/ 239 w 239"/>
                  <a:gd name="T96" fmla="*/ 384 h 38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39" h="384">
                    <a:moveTo>
                      <a:pt x="28" y="201"/>
                    </a:moveTo>
                    <a:lnTo>
                      <a:pt x="9" y="150"/>
                    </a:lnTo>
                    <a:lnTo>
                      <a:pt x="3" y="95"/>
                    </a:lnTo>
                    <a:lnTo>
                      <a:pt x="0" y="25"/>
                    </a:lnTo>
                    <a:lnTo>
                      <a:pt x="34" y="13"/>
                    </a:lnTo>
                    <a:lnTo>
                      <a:pt x="43" y="59"/>
                    </a:lnTo>
                    <a:lnTo>
                      <a:pt x="57" y="131"/>
                    </a:lnTo>
                    <a:lnTo>
                      <a:pt x="74" y="197"/>
                    </a:lnTo>
                    <a:lnTo>
                      <a:pt x="87" y="232"/>
                    </a:lnTo>
                    <a:lnTo>
                      <a:pt x="89" y="205"/>
                    </a:lnTo>
                    <a:lnTo>
                      <a:pt x="87" y="177"/>
                    </a:lnTo>
                    <a:lnTo>
                      <a:pt x="76" y="121"/>
                    </a:lnTo>
                    <a:lnTo>
                      <a:pt x="60" y="66"/>
                    </a:lnTo>
                    <a:lnTo>
                      <a:pt x="47" y="9"/>
                    </a:lnTo>
                    <a:lnTo>
                      <a:pt x="79" y="0"/>
                    </a:lnTo>
                    <a:lnTo>
                      <a:pt x="125" y="197"/>
                    </a:lnTo>
                    <a:lnTo>
                      <a:pt x="218" y="190"/>
                    </a:lnTo>
                    <a:lnTo>
                      <a:pt x="228" y="211"/>
                    </a:lnTo>
                    <a:lnTo>
                      <a:pt x="144" y="215"/>
                    </a:lnTo>
                    <a:lnTo>
                      <a:pt x="146" y="329"/>
                    </a:lnTo>
                    <a:lnTo>
                      <a:pt x="228" y="325"/>
                    </a:lnTo>
                    <a:lnTo>
                      <a:pt x="239" y="363"/>
                    </a:lnTo>
                    <a:lnTo>
                      <a:pt x="186" y="376"/>
                    </a:lnTo>
                    <a:lnTo>
                      <a:pt x="133" y="384"/>
                    </a:lnTo>
                    <a:lnTo>
                      <a:pt x="117" y="357"/>
                    </a:lnTo>
                    <a:lnTo>
                      <a:pt x="100" y="329"/>
                    </a:lnTo>
                    <a:lnTo>
                      <a:pt x="83" y="296"/>
                    </a:lnTo>
                    <a:lnTo>
                      <a:pt x="64" y="264"/>
                    </a:lnTo>
                    <a:lnTo>
                      <a:pt x="47" y="235"/>
                    </a:ln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5" name="Freeform 181"/>
              <p:cNvSpPr>
                <a:spLocks/>
              </p:cNvSpPr>
              <p:nvPr/>
            </p:nvSpPr>
            <p:spPr bwMode="auto">
              <a:xfrm>
                <a:off x="4332" y="2132"/>
                <a:ext cx="121" cy="178"/>
              </a:xfrm>
              <a:custGeom>
                <a:avLst/>
                <a:gdLst>
                  <a:gd name="T0" fmla="*/ 9 w 241"/>
                  <a:gd name="T1" fmla="*/ 178 h 358"/>
                  <a:gd name="T2" fmla="*/ 6 w 241"/>
                  <a:gd name="T3" fmla="*/ 158 h 358"/>
                  <a:gd name="T4" fmla="*/ 109 w 241"/>
                  <a:gd name="T5" fmla="*/ 149 h 358"/>
                  <a:gd name="T6" fmla="*/ 99 w 241"/>
                  <a:gd name="T7" fmla="*/ 98 h 358"/>
                  <a:gd name="T8" fmla="*/ 4 w 241"/>
                  <a:gd name="T9" fmla="*/ 100 h 358"/>
                  <a:gd name="T10" fmla="*/ 0 w 241"/>
                  <a:gd name="T11" fmla="*/ 90 h 358"/>
                  <a:gd name="T12" fmla="*/ 101 w 241"/>
                  <a:gd name="T13" fmla="*/ 78 h 358"/>
                  <a:gd name="T14" fmla="*/ 98 w 241"/>
                  <a:gd name="T15" fmla="*/ 44 h 358"/>
                  <a:gd name="T16" fmla="*/ 95 w 241"/>
                  <a:gd name="T17" fmla="*/ 9 h 358"/>
                  <a:gd name="T18" fmla="*/ 108 w 241"/>
                  <a:gd name="T19" fmla="*/ 0 h 358"/>
                  <a:gd name="T20" fmla="*/ 113 w 241"/>
                  <a:gd name="T21" fmla="*/ 40 h 358"/>
                  <a:gd name="T22" fmla="*/ 121 w 241"/>
                  <a:gd name="T23" fmla="*/ 162 h 358"/>
                  <a:gd name="T24" fmla="*/ 9 w 241"/>
                  <a:gd name="T25" fmla="*/ 178 h 358"/>
                  <a:gd name="T26" fmla="*/ 9 w 241"/>
                  <a:gd name="T27" fmla="*/ 178 h 3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1"/>
                  <a:gd name="T43" fmla="*/ 0 h 358"/>
                  <a:gd name="T44" fmla="*/ 241 w 241"/>
                  <a:gd name="T45" fmla="*/ 358 h 35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1" h="358">
                    <a:moveTo>
                      <a:pt x="17" y="358"/>
                    </a:moveTo>
                    <a:lnTo>
                      <a:pt x="11" y="318"/>
                    </a:lnTo>
                    <a:lnTo>
                      <a:pt x="218" y="299"/>
                    </a:lnTo>
                    <a:lnTo>
                      <a:pt x="197" y="198"/>
                    </a:lnTo>
                    <a:lnTo>
                      <a:pt x="7" y="202"/>
                    </a:lnTo>
                    <a:lnTo>
                      <a:pt x="0" y="181"/>
                    </a:lnTo>
                    <a:lnTo>
                      <a:pt x="201" y="156"/>
                    </a:lnTo>
                    <a:lnTo>
                      <a:pt x="195" y="88"/>
                    </a:lnTo>
                    <a:lnTo>
                      <a:pt x="190" y="19"/>
                    </a:lnTo>
                    <a:lnTo>
                      <a:pt x="216" y="0"/>
                    </a:lnTo>
                    <a:lnTo>
                      <a:pt x="226" y="80"/>
                    </a:lnTo>
                    <a:lnTo>
                      <a:pt x="241" y="325"/>
                    </a:lnTo>
                    <a:lnTo>
                      <a:pt x="17" y="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6" name="Freeform 182"/>
              <p:cNvSpPr>
                <a:spLocks/>
              </p:cNvSpPr>
              <p:nvPr/>
            </p:nvSpPr>
            <p:spPr bwMode="auto">
              <a:xfrm>
                <a:off x="4278" y="1992"/>
                <a:ext cx="215" cy="174"/>
              </a:xfrm>
              <a:custGeom>
                <a:avLst/>
                <a:gdLst>
                  <a:gd name="T0" fmla="*/ 0 w 430"/>
                  <a:gd name="T1" fmla="*/ 86 h 348"/>
                  <a:gd name="T2" fmla="*/ 5 w 430"/>
                  <a:gd name="T3" fmla="*/ 77 h 348"/>
                  <a:gd name="T4" fmla="*/ 13 w 430"/>
                  <a:gd name="T5" fmla="*/ 70 h 348"/>
                  <a:gd name="T6" fmla="*/ 93 w 430"/>
                  <a:gd name="T7" fmla="*/ 134 h 348"/>
                  <a:gd name="T8" fmla="*/ 94 w 430"/>
                  <a:gd name="T9" fmla="*/ 123 h 348"/>
                  <a:gd name="T10" fmla="*/ 93 w 430"/>
                  <a:gd name="T11" fmla="*/ 114 h 348"/>
                  <a:gd name="T12" fmla="*/ 89 w 430"/>
                  <a:gd name="T13" fmla="*/ 96 h 348"/>
                  <a:gd name="T14" fmla="*/ 80 w 430"/>
                  <a:gd name="T15" fmla="*/ 80 h 348"/>
                  <a:gd name="T16" fmla="*/ 69 w 430"/>
                  <a:gd name="T17" fmla="*/ 67 h 348"/>
                  <a:gd name="T18" fmla="*/ 55 w 430"/>
                  <a:gd name="T19" fmla="*/ 53 h 348"/>
                  <a:gd name="T20" fmla="*/ 40 w 430"/>
                  <a:gd name="T21" fmla="*/ 42 h 348"/>
                  <a:gd name="T22" fmla="*/ 25 w 430"/>
                  <a:gd name="T23" fmla="*/ 29 h 348"/>
                  <a:gd name="T24" fmla="*/ 11 w 430"/>
                  <a:gd name="T25" fmla="*/ 17 h 348"/>
                  <a:gd name="T26" fmla="*/ 15 w 430"/>
                  <a:gd name="T27" fmla="*/ 0 h 348"/>
                  <a:gd name="T28" fmla="*/ 27 w 430"/>
                  <a:gd name="T29" fmla="*/ 11 h 348"/>
                  <a:gd name="T30" fmla="*/ 37 w 430"/>
                  <a:gd name="T31" fmla="*/ 20 h 348"/>
                  <a:gd name="T32" fmla="*/ 60 w 430"/>
                  <a:gd name="T33" fmla="*/ 39 h 348"/>
                  <a:gd name="T34" fmla="*/ 82 w 430"/>
                  <a:gd name="T35" fmla="*/ 56 h 348"/>
                  <a:gd name="T36" fmla="*/ 103 w 430"/>
                  <a:gd name="T37" fmla="*/ 72 h 348"/>
                  <a:gd name="T38" fmla="*/ 106 w 430"/>
                  <a:gd name="T39" fmla="*/ 107 h 348"/>
                  <a:gd name="T40" fmla="*/ 110 w 430"/>
                  <a:gd name="T41" fmla="*/ 144 h 348"/>
                  <a:gd name="T42" fmla="*/ 208 w 430"/>
                  <a:gd name="T43" fmla="*/ 108 h 348"/>
                  <a:gd name="T44" fmla="*/ 215 w 430"/>
                  <a:gd name="T45" fmla="*/ 119 h 348"/>
                  <a:gd name="T46" fmla="*/ 203 w 430"/>
                  <a:gd name="T47" fmla="*/ 126 h 348"/>
                  <a:gd name="T48" fmla="*/ 189 w 430"/>
                  <a:gd name="T49" fmla="*/ 133 h 348"/>
                  <a:gd name="T50" fmla="*/ 173 w 430"/>
                  <a:gd name="T51" fmla="*/ 141 h 348"/>
                  <a:gd name="T52" fmla="*/ 158 w 430"/>
                  <a:gd name="T53" fmla="*/ 148 h 348"/>
                  <a:gd name="T54" fmla="*/ 142 w 430"/>
                  <a:gd name="T55" fmla="*/ 154 h 348"/>
                  <a:gd name="T56" fmla="*/ 126 w 430"/>
                  <a:gd name="T57" fmla="*/ 161 h 348"/>
                  <a:gd name="T58" fmla="*/ 111 w 430"/>
                  <a:gd name="T59" fmla="*/ 167 h 348"/>
                  <a:gd name="T60" fmla="*/ 97 w 430"/>
                  <a:gd name="T61" fmla="*/ 174 h 348"/>
                  <a:gd name="T62" fmla="*/ 87 w 430"/>
                  <a:gd name="T63" fmla="*/ 163 h 348"/>
                  <a:gd name="T64" fmla="*/ 75 w 430"/>
                  <a:gd name="T65" fmla="*/ 151 h 348"/>
                  <a:gd name="T66" fmla="*/ 63 w 430"/>
                  <a:gd name="T67" fmla="*/ 139 h 348"/>
                  <a:gd name="T68" fmla="*/ 51 w 430"/>
                  <a:gd name="T69" fmla="*/ 127 h 348"/>
                  <a:gd name="T70" fmla="*/ 38 w 430"/>
                  <a:gd name="T71" fmla="*/ 116 h 348"/>
                  <a:gd name="T72" fmla="*/ 25 w 430"/>
                  <a:gd name="T73" fmla="*/ 105 h 348"/>
                  <a:gd name="T74" fmla="*/ 13 w 430"/>
                  <a:gd name="T75" fmla="*/ 95 h 348"/>
                  <a:gd name="T76" fmla="*/ 0 w 430"/>
                  <a:gd name="T77" fmla="*/ 86 h 348"/>
                  <a:gd name="T78" fmla="*/ 0 w 430"/>
                  <a:gd name="T79" fmla="*/ 86 h 3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30"/>
                  <a:gd name="T121" fmla="*/ 0 h 348"/>
                  <a:gd name="T122" fmla="*/ 430 w 430"/>
                  <a:gd name="T123" fmla="*/ 348 h 3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30" h="348">
                    <a:moveTo>
                      <a:pt x="0" y="171"/>
                    </a:moveTo>
                    <a:lnTo>
                      <a:pt x="10" y="154"/>
                    </a:lnTo>
                    <a:lnTo>
                      <a:pt x="25" y="139"/>
                    </a:lnTo>
                    <a:lnTo>
                      <a:pt x="186" y="268"/>
                    </a:lnTo>
                    <a:lnTo>
                      <a:pt x="188" y="247"/>
                    </a:lnTo>
                    <a:lnTo>
                      <a:pt x="186" y="228"/>
                    </a:lnTo>
                    <a:lnTo>
                      <a:pt x="177" y="192"/>
                    </a:lnTo>
                    <a:lnTo>
                      <a:pt x="160" y="160"/>
                    </a:lnTo>
                    <a:lnTo>
                      <a:pt x="137" y="133"/>
                    </a:lnTo>
                    <a:lnTo>
                      <a:pt x="110" y="106"/>
                    </a:lnTo>
                    <a:lnTo>
                      <a:pt x="80" y="84"/>
                    </a:lnTo>
                    <a:lnTo>
                      <a:pt x="50" y="59"/>
                    </a:lnTo>
                    <a:lnTo>
                      <a:pt x="21" y="34"/>
                    </a:lnTo>
                    <a:lnTo>
                      <a:pt x="31" y="0"/>
                    </a:lnTo>
                    <a:lnTo>
                      <a:pt x="53" y="21"/>
                    </a:lnTo>
                    <a:lnTo>
                      <a:pt x="74" y="40"/>
                    </a:lnTo>
                    <a:lnTo>
                      <a:pt x="120" y="78"/>
                    </a:lnTo>
                    <a:lnTo>
                      <a:pt x="164" y="112"/>
                    </a:lnTo>
                    <a:lnTo>
                      <a:pt x="205" y="144"/>
                    </a:lnTo>
                    <a:lnTo>
                      <a:pt x="211" y="215"/>
                    </a:lnTo>
                    <a:lnTo>
                      <a:pt x="221" y="287"/>
                    </a:lnTo>
                    <a:lnTo>
                      <a:pt x="416" y="217"/>
                    </a:lnTo>
                    <a:lnTo>
                      <a:pt x="430" y="239"/>
                    </a:lnTo>
                    <a:lnTo>
                      <a:pt x="405" y="253"/>
                    </a:lnTo>
                    <a:lnTo>
                      <a:pt x="377" y="266"/>
                    </a:lnTo>
                    <a:lnTo>
                      <a:pt x="346" y="281"/>
                    </a:lnTo>
                    <a:lnTo>
                      <a:pt x="316" y="295"/>
                    </a:lnTo>
                    <a:lnTo>
                      <a:pt x="283" y="308"/>
                    </a:lnTo>
                    <a:lnTo>
                      <a:pt x="253" y="321"/>
                    </a:lnTo>
                    <a:lnTo>
                      <a:pt x="223" y="334"/>
                    </a:lnTo>
                    <a:lnTo>
                      <a:pt x="194" y="348"/>
                    </a:lnTo>
                    <a:lnTo>
                      <a:pt x="173" y="325"/>
                    </a:lnTo>
                    <a:lnTo>
                      <a:pt x="150" y="302"/>
                    </a:lnTo>
                    <a:lnTo>
                      <a:pt x="126" y="277"/>
                    </a:lnTo>
                    <a:lnTo>
                      <a:pt x="101" y="255"/>
                    </a:lnTo>
                    <a:lnTo>
                      <a:pt x="76" y="232"/>
                    </a:lnTo>
                    <a:lnTo>
                      <a:pt x="50" y="211"/>
                    </a:lnTo>
                    <a:lnTo>
                      <a:pt x="25" y="19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7" name="Freeform 183"/>
              <p:cNvSpPr>
                <a:spLocks/>
              </p:cNvSpPr>
              <p:nvPr/>
            </p:nvSpPr>
            <p:spPr bwMode="auto">
              <a:xfrm>
                <a:off x="4223" y="2030"/>
                <a:ext cx="44" cy="113"/>
              </a:xfrm>
              <a:custGeom>
                <a:avLst/>
                <a:gdLst>
                  <a:gd name="T0" fmla="*/ 4 w 87"/>
                  <a:gd name="T1" fmla="*/ 113 h 226"/>
                  <a:gd name="T2" fmla="*/ 0 w 87"/>
                  <a:gd name="T3" fmla="*/ 0 h 226"/>
                  <a:gd name="T4" fmla="*/ 29 w 87"/>
                  <a:gd name="T5" fmla="*/ 25 h 226"/>
                  <a:gd name="T6" fmla="*/ 44 w 87"/>
                  <a:gd name="T7" fmla="*/ 102 h 226"/>
                  <a:gd name="T8" fmla="*/ 29 w 87"/>
                  <a:gd name="T9" fmla="*/ 107 h 226"/>
                  <a:gd name="T10" fmla="*/ 14 w 87"/>
                  <a:gd name="T11" fmla="*/ 49 h 226"/>
                  <a:gd name="T12" fmla="*/ 22 w 87"/>
                  <a:gd name="T13" fmla="*/ 109 h 226"/>
                  <a:gd name="T14" fmla="*/ 4 w 87"/>
                  <a:gd name="T15" fmla="*/ 113 h 226"/>
                  <a:gd name="T16" fmla="*/ 4 w 87"/>
                  <a:gd name="T17" fmla="*/ 113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226"/>
                  <a:gd name="T29" fmla="*/ 87 w 87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226">
                    <a:moveTo>
                      <a:pt x="8" y="226"/>
                    </a:moveTo>
                    <a:lnTo>
                      <a:pt x="0" y="0"/>
                    </a:lnTo>
                    <a:lnTo>
                      <a:pt x="57" y="49"/>
                    </a:lnTo>
                    <a:lnTo>
                      <a:pt x="87" y="203"/>
                    </a:lnTo>
                    <a:lnTo>
                      <a:pt x="57" y="213"/>
                    </a:lnTo>
                    <a:lnTo>
                      <a:pt x="27" y="97"/>
                    </a:lnTo>
                    <a:lnTo>
                      <a:pt x="44" y="217"/>
                    </a:lnTo>
                    <a:lnTo>
                      <a:pt x="8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8" name="Freeform 184"/>
              <p:cNvSpPr>
                <a:spLocks/>
              </p:cNvSpPr>
              <p:nvPr/>
            </p:nvSpPr>
            <p:spPr bwMode="auto">
              <a:xfrm>
                <a:off x="4323" y="1869"/>
                <a:ext cx="180" cy="247"/>
              </a:xfrm>
              <a:custGeom>
                <a:avLst/>
                <a:gdLst>
                  <a:gd name="T0" fmla="*/ 164 w 361"/>
                  <a:gd name="T1" fmla="*/ 247 h 492"/>
                  <a:gd name="T2" fmla="*/ 158 w 361"/>
                  <a:gd name="T3" fmla="*/ 162 h 492"/>
                  <a:gd name="T4" fmla="*/ 133 w 361"/>
                  <a:gd name="T5" fmla="*/ 170 h 492"/>
                  <a:gd name="T6" fmla="*/ 105 w 361"/>
                  <a:gd name="T7" fmla="*/ 180 h 492"/>
                  <a:gd name="T8" fmla="*/ 92 w 361"/>
                  <a:gd name="T9" fmla="*/ 187 h 492"/>
                  <a:gd name="T10" fmla="*/ 77 w 361"/>
                  <a:gd name="T11" fmla="*/ 193 h 492"/>
                  <a:gd name="T12" fmla="*/ 65 w 361"/>
                  <a:gd name="T13" fmla="*/ 198 h 492"/>
                  <a:gd name="T14" fmla="*/ 53 w 361"/>
                  <a:gd name="T15" fmla="*/ 204 h 492"/>
                  <a:gd name="T16" fmla="*/ 46 w 361"/>
                  <a:gd name="T17" fmla="*/ 191 h 492"/>
                  <a:gd name="T18" fmla="*/ 58 w 361"/>
                  <a:gd name="T19" fmla="*/ 185 h 492"/>
                  <a:gd name="T20" fmla="*/ 72 w 361"/>
                  <a:gd name="T21" fmla="*/ 179 h 492"/>
                  <a:gd name="T22" fmla="*/ 86 w 361"/>
                  <a:gd name="T23" fmla="*/ 174 h 492"/>
                  <a:gd name="T24" fmla="*/ 100 w 361"/>
                  <a:gd name="T25" fmla="*/ 168 h 492"/>
                  <a:gd name="T26" fmla="*/ 128 w 361"/>
                  <a:gd name="T27" fmla="*/ 157 h 492"/>
                  <a:gd name="T28" fmla="*/ 154 w 361"/>
                  <a:gd name="T29" fmla="*/ 148 h 492"/>
                  <a:gd name="T30" fmla="*/ 148 w 361"/>
                  <a:gd name="T31" fmla="*/ 138 h 492"/>
                  <a:gd name="T32" fmla="*/ 140 w 361"/>
                  <a:gd name="T33" fmla="*/ 129 h 492"/>
                  <a:gd name="T34" fmla="*/ 124 w 361"/>
                  <a:gd name="T35" fmla="*/ 110 h 492"/>
                  <a:gd name="T36" fmla="*/ 108 w 361"/>
                  <a:gd name="T37" fmla="*/ 93 h 492"/>
                  <a:gd name="T38" fmla="*/ 91 w 361"/>
                  <a:gd name="T39" fmla="*/ 77 h 492"/>
                  <a:gd name="T40" fmla="*/ 74 w 361"/>
                  <a:gd name="T41" fmla="*/ 61 h 492"/>
                  <a:gd name="T42" fmla="*/ 56 w 361"/>
                  <a:gd name="T43" fmla="*/ 45 h 492"/>
                  <a:gd name="T44" fmla="*/ 38 w 361"/>
                  <a:gd name="T45" fmla="*/ 30 h 492"/>
                  <a:gd name="T46" fmla="*/ 20 w 361"/>
                  <a:gd name="T47" fmla="*/ 13 h 492"/>
                  <a:gd name="T48" fmla="*/ 4 w 361"/>
                  <a:gd name="T49" fmla="*/ 16 h 492"/>
                  <a:gd name="T50" fmla="*/ 0 w 361"/>
                  <a:gd name="T51" fmla="*/ 6 h 492"/>
                  <a:gd name="T52" fmla="*/ 13 w 361"/>
                  <a:gd name="T53" fmla="*/ 0 h 492"/>
                  <a:gd name="T54" fmla="*/ 26 w 361"/>
                  <a:gd name="T55" fmla="*/ 0 h 492"/>
                  <a:gd name="T56" fmla="*/ 44 w 361"/>
                  <a:gd name="T57" fmla="*/ 18 h 492"/>
                  <a:gd name="T58" fmla="*/ 62 w 361"/>
                  <a:gd name="T59" fmla="*/ 36 h 492"/>
                  <a:gd name="T60" fmla="*/ 80 w 361"/>
                  <a:gd name="T61" fmla="*/ 55 h 492"/>
                  <a:gd name="T62" fmla="*/ 98 w 361"/>
                  <a:gd name="T63" fmla="*/ 73 h 492"/>
                  <a:gd name="T64" fmla="*/ 116 w 361"/>
                  <a:gd name="T65" fmla="*/ 92 h 492"/>
                  <a:gd name="T66" fmla="*/ 134 w 361"/>
                  <a:gd name="T67" fmla="*/ 110 h 492"/>
                  <a:gd name="T68" fmla="*/ 153 w 361"/>
                  <a:gd name="T69" fmla="*/ 130 h 492"/>
                  <a:gd name="T70" fmla="*/ 171 w 361"/>
                  <a:gd name="T71" fmla="*/ 148 h 492"/>
                  <a:gd name="T72" fmla="*/ 180 w 361"/>
                  <a:gd name="T73" fmla="*/ 238 h 492"/>
                  <a:gd name="T74" fmla="*/ 164 w 361"/>
                  <a:gd name="T75" fmla="*/ 247 h 492"/>
                  <a:gd name="T76" fmla="*/ 164 w 361"/>
                  <a:gd name="T77" fmla="*/ 247 h 4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1"/>
                  <a:gd name="T118" fmla="*/ 0 h 492"/>
                  <a:gd name="T119" fmla="*/ 361 w 361"/>
                  <a:gd name="T120" fmla="*/ 492 h 4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1" h="492">
                    <a:moveTo>
                      <a:pt x="328" y="492"/>
                    </a:moveTo>
                    <a:lnTo>
                      <a:pt x="317" y="323"/>
                    </a:lnTo>
                    <a:lnTo>
                      <a:pt x="266" y="338"/>
                    </a:lnTo>
                    <a:lnTo>
                      <a:pt x="211" y="359"/>
                    </a:lnTo>
                    <a:lnTo>
                      <a:pt x="184" y="372"/>
                    </a:lnTo>
                    <a:lnTo>
                      <a:pt x="155" y="384"/>
                    </a:lnTo>
                    <a:lnTo>
                      <a:pt x="131" y="395"/>
                    </a:lnTo>
                    <a:lnTo>
                      <a:pt x="106" y="407"/>
                    </a:lnTo>
                    <a:lnTo>
                      <a:pt x="93" y="380"/>
                    </a:lnTo>
                    <a:lnTo>
                      <a:pt x="117" y="368"/>
                    </a:lnTo>
                    <a:lnTo>
                      <a:pt x="144" y="357"/>
                    </a:lnTo>
                    <a:lnTo>
                      <a:pt x="173" y="346"/>
                    </a:lnTo>
                    <a:lnTo>
                      <a:pt x="201" y="334"/>
                    </a:lnTo>
                    <a:lnTo>
                      <a:pt x="256" y="313"/>
                    </a:lnTo>
                    <a:lnTo>
                      <a:pt x="309" y="294"/>
                    </a:lnTo>
                    <a:lnTo>
                      <a:pt x="296" y="275"/>
                    </a:lnTo>
                    <a:lnTo>
                      <a:pt x="281" y="256"/>
                    </a:lnTo>
                    <a:lnTo>
                      <a:pt x="249" y="220"/>
                    </a:lnTo>
                    <a:lnTo>
                      <a:pt x="216" y="186"/>
                    </a:lnTo>
                    <a:lnTo>
                      <a:pt x="182" y="154"/>
                    </a:lnTo>
                    <a:lnTo>
                      <a:pt x="148" y="121"/>
                    </a:lnTo>
                    <a:lnTo>
                      <a:pt x="112" y="89"/>
                    </a:lnTo>
                    <a:lnTo>
                      <a:pt x="76" y="59"/>
                    </a:lnTo>
                    <a:lnTo>
                      <a:pt x="41" y="26"/>
                    </a:lnTo>
                    <a:lnTo>
                      <a:pt x="9" y="32"/>
                    </a:lnTo>
                    <a:lnTo>
                      <a:pt x="0" y="11"/>
                    </a:lnTo>
                    <a:lnTo>
                      <a:pt x="26" y="0"/>
                    </a:lnTo>
                    <a:lnTo>
                      <a:pt x="53" y="0"/>
                    </a:lnTo>
                    <a:lnTo>
                      <a:pt x="89" y="36"/>
                    </a:lnTo>
                    <a:lnTo>
                      <a:pt x="125" y="72"/>
                    </a:lnTo>
                    <a:lnTo>
                      <a:pt x="161" y="110"/>
                    </a:lnTo>
                    <a:lnTo>
                      <a:pt x="197" y="146"/>
                    </a:lnTo>
                    <a:lnTo>
                      <a:pt x="233" y="184"/>
                    </a:lnTo>
                    <a:lnTo>
                      <a:pt x="269" y="220"/>
                    </a:lnTo>
                    <a:lnTo>
                      <a:pt x="306" y="258"/>
                    </a:lnTo>
                    <a:lnTo>
                      <a:pt x="342" y="294"/>
                    </a:lnTo>
                    <a:lnTo>
                      <a:pt x="361" y="475"/>
                    </a:lnTo>
                    <a:lnTo>
                      <a:pt x="328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69" name="Freeform 185"/>
              <p:cNvSpPr>
                <a:spLocks/>
              </p:cNvSpPr>
              <p:nvPr/>
            </p:nvSpPr>
            <p:spPr bwMode="auto">
              <a:xfrm>
                <a:off x="4205" y="1873"/>
                <a:ext cx="126" cy="212"/>
              </a:xfrm>
              <a:custGeom>
                <a:avLst/>
                <a:gdLst>
                  <a:gd name="T0" fmla="*/ 83 w 253"/>
                  <a:gd name="T1" fmla="*/ 212 h 424"/>
                  <a:gd name="T2" fmla="*/ 77 w 253"/>
                  <a:gd name="T3" fmla="*/ 208 h 424"/>
                  <a:gd name="T4" fmla="*/ 66 w 253"/>
                  <a:gd name="T5" fmla="*/ 201 h 424"/>
                  <a:gd name="T6" fmla="*/ 54 w 253"/>
                  <a:gd name="T7" fmla="*/ 192 h 424"/>
                  <a:gd name="T8" fmla="*/ 41 w 253"/>
                  <a:gd name="T9" fmla="*/ 184 h 424"/>
                  <a:gd name="T10" fmla="*/ 27 w 253"/>
                  <a:gd name="T11" fmla="*/ 175 h 424"/>
                  <a:gd name="T12" fmla="*/ 15 w 253"/>
                  <a:gd name="T13" fmla="*/ 167 h 424"/>
                  <a:gd name="T14" fmla="*/ 2 w 253"/>
                  <a:gd name="T15" fmla="*/ 157 h 424"/>
                  <a:gd name="T16" fmla="*/ 0 w 253"/>
                  <a:gd name="T17" fmla="*/ 101 h 424"/>
                  <a:gd name="T18" fmla="*/ 2 w 253"/>
                  <a:gd name="T19" fmla="*/ 46 h 424"/>
                  <a:gd name="T20" fmla="*/ 16 w 253"/>
                  <a:gd name="T21" fmla="*/ 39 h 424"/>
                  <a:gd name="T22" fmla="*/ 31 w 253"/>
                  <a:gd name="T23" fmla="*/ 34 h 424"/>
                  <a:gd name="T24" fmla="*/ 46 w 253"/>
                  <a:gd name="T25" fmla="*/ 28 h 424"/>
                  <a:gd name="T26" fmla="*/ 62 w 253"/>
                  <a:gd name="T27" fmla="*/ 22 h 424"/>
                  <a:gd name="T28" fmla="*/ 94 w 253"/>
                  <a:gd name="T29" fmla="*/ 11 h 424"/>
                  <a:gd name="T30" fmla="*/ 123 w 253"/>
                  <a:gd name="T31" fmla="*/ 0 h 424"/>
                  <a:gd name="T32" fmla="*/ 126 w 253"/>
                  <a:gd name="T33" fmla="*/ 11 h 424"/>
                  <a:gd name="T34" fmla="*/ 29 w 253"/>
                  <a:gd name="T35" fmla="*/ 64 h 424"/>
                  <a:gd name="T36" fmla="*/ 95 w 253"/>
                  <a:gd name="T37" fmla="*/ 125 h 424"/>
                  <a:gd name="T38" fmla="*/ 90 w 253"/>
                  <a:gd name="T39" fmla="*/ 143 h 424"/>
                  <a:gd name="T40" fmla="*/ 57 w 253"/>
                  <a:gd name="T41" fmla="*/ 115 h 424"/>
                  <a:gd name="T42" fmla="*/ 17 w 253"/>
                  <a:gd name="T43" fmla="*/ 94 h 424"/>
                  <a:gd name="T44" fmla="*/ 25 w 253"/>
                  <a:gd name="T45" fmla="*/ 138 h 424"/>
                  <a:gd name="T46" fmla="*/ 92 w 253"/>
                  <a:gd name="T47" fmla="*/ 194 h 424"/>
                  <a:gd name="T48" fmla="*/ 83 w 253"/>
                  <a:gd name="T49" fmla="*/ 212 h 424"/>
                  <a:gd name="T50" fmla="*/ 83 w 253"/>
                  <a:gd name="T51" fmla="*/ 212 h 4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3"/>
                  <a:gd name="T79" fmla="*/ 0 h 424"/>
                  <a:gd name="T80" fmla="*/ 253 w 253"/>
                  <a:gd name="T81" fmla="*/ 424 h 42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3" h="424">
                    <a:moveTo>
                      <a:pt x="167" y="424"/>
                    </a:moveTo>
                    <a:lnTo>
                      <a:pt x="154" y="415"/>
                    </a:lnTo>
                    <a:lnTo>
                      <a:pt x="133" y="401"/>
                    </a:lnTo>
                    <a:lnTo>
                      <a:pt x="108" y="384"/>
                    </a:lnTo>
                    <a:lnTo>
                      <a:pt x="82" y="367"/>
                    </a:lnTo>
                    <a:lnTo>
                      <a:pt x="55" y="350"/>
                    </a:lnTo>
                    <a:lnTo>
                      <a:pt x="30" y="333"/>
                    </a:lnTo>
                    <a:lnTo>
                      <a:pt x="4" y="314"/>
                    </a:lnTo>
                    <a:lnTo>
                      <a:pt x="0" y="202"/>
                    </a:lnTo>
                    <a:lnTo>
                      <a:pt x="4" y="92"/>
                    </a:lnTo>
                    <a:lnTo>
                      <a:pt x="32" y="78"/>
                    </a:lnTo>
                    <a:lnTo>
                      <a:pt x="63" y="67"/>
                    </a:lnTo>
                    <a:lnTo>
                      <a:pt x="93" y="56"/>
                    </a:lnTo>
                    <a:lnTo>
                      <a:pt x="125" y="44"/>
                    </a:lnTo>
                    <a:lnTo>
                      <a:pt x="188" y="21"/>
                    </a:lnTo>
                    <a:lnTo>
                      <a:pt x="247" y="0"/>
                    </a:lnTo>
                    <a:lnTo>
                      <a:pt x="253" y="21"/>
                    </a:lnTo>
                    <a:lnTo>
                      <a:pt x="59" y="128"/>
                    </a:lnTo>
                    <a:lnTo>
                      <a:pt x="190" y="251"/>
                    </a:lnTo>
                    <a:lnTo>
                      <a:pt x="180" y="285"/>
                    </a:lnTo>
                    <a:lnTo>
                      <a:pt x="114" y="230"/>
                    </a:lnTo>
                    <a:lnTo>
                      <a:pt x="34" y="187"/>
                    </a:lnTo>
                    <a:lnTo>
                      <a:pt x="51" y="276"/>
                    </a:lnTo>
                    <a:lnTo>
                      <a:pt x="184" y="388"/>
                    </a:lnTo>
                    <a:lnTo>
                      <a:pt x="167" y="4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0" name="Freeform 186"/>
              <p:cNvSpPr>
                <a:spLocks/>
              </p:cNvSpPr>
              <p:nvPr/>
            </p:nvSpPr>
            <p:spPr bwMode="auto">
              <a:xfrm>
                <a:off x="4402" y="1825"/>
                <a:ext cx="299" cy="174"/>
              </a:xfrm>
              <a:custGeom>
                <a:avLst/>
                <a:gdLst>
                  <a:gd name="T0" fmla="*/ 71 w 599"/>
                  <a:gd name="T1" fmla="*/ 174 h 348"/>
                  <a:gd name="T2" fmla="*/ 64 w 599"/>
                  <a:gd name="T3" fmla="*/ 169 h 348"/>
                  <a:gd name="T4" fmla="*/ 58 w 599"/>
                  <a:gd name="T5" fmla="*/ 163 h 348"/>
                  <a:gd name="T6" fmla="*/ 174 w 599"/>
                  <a:gd name="T7" fmla="*/ 157 h 348"/>
                  <a:gd name="T8" fmla="*/ 155 w 599"/>
                  <a:gd name="T9" fmla="*/ 23 h 348"/>
                  <a:gd name="T10" fmla="*/ 0 w 599"/>
                  <a:gd name="T11" fmla="*/ 12 h 348"/>
                  <a:gd name="T12" fmla="*/ 2 w 599"/>
                  <a:gd name="T13" fmla="*/ 1 h 348"/>
                  <a:gd name="T14" fmla="*/ 151 w 599"/>
                  <a:gd name="T15" fmla="*/ 9 h 348"/>
                  <a:gd name="T16" fmla="*/ 157 w 599"/>
                  <a:gd name="T17" fmla="*/ 5 h 348"/>
                  <a:gd name="T18" fmla="*/ 170 w 599"/>
                  <a:gd name="T19" fmla="*/ 15 h 348"/>
                  <a:gd name="T20" fmla="*/ 174 w 599"/>
                  <a:gd name="T21" fmla="*/ 38 h 348"/>
                  <a:gd name="T22" fmla="*/ 180 w 599"/>
                  <a:gd name="T23" fmla="*/ 62 h 348"/>
                  <a:gd name="T24" fmla="*/ 187 w 599"/>
                  <a:gd name="T25" fmla="*/ 86 h 348"/>
                  <a:gd name="T26" fmla="*/ 197 w 599"/>
                  <a:gd name="T27" fmla="*/ 109 h 348"/>
                  <a:gd name="T28" fmla="*/ 289 w 599"/>
                  <a:gd name="T29" fmla="*/ 0 h 348"/>
                  <a:gd name="T30" fmla="*/ 299 w 599"/>
                  <a:gd name="T31" fmla="*/ 9 h 348"/>
                  <a:gd name="T32" fmla="*/ 292 w 599"/>
                  <a:gd name="T33" fmla="*/ 19 h 348"/>
                  <a:gd name="T34" fmla="*/ 284 w 599"/>
                  <a:gd name="T35" fmla="*/ 28 h 348"/>
                  <a:gd name="T36" fmla="*/ 276 w 599"/>
                  <a:gd name="T37" fmla="*/ 39 h 348"/>
                  <a:gd name="T38" fmla="*/ 269 w 599"/>
                  <a:gd name="T39" fmla="*/ 49 h 348"/>
                  <a:gd name="T40" fmla="*/ 261 w 599"/>
                  <a:gd name="T41" fmla="*/ 60 h 348"/>
                  <a:gd name="T42" fmla="*/ 254 w 599"/>
                  <a:gd name="T43" fmla="*/ 71 h 348"/>
                  <a:gd name="T44" fmla="*/ 246 w 599"/>
                  <a:gd name="T45" fmla="*/ 80 h 348"/>
                  <a:gd name="T46" fmla="*/ 238 w 599"/>
                  <a:gd name="T47" fmla="*/ 90 h 348"/>
                  <a:gd name="T48" fmla="*/ 231 w 599"/>
                  <a:gd name="T49" fmla="*/ 101 h 348"/>
                  <a:gd name="T50" fmla="*/ 222 w 599"/>
                  <a:gd name="T51" fmla="*/ 110 h 348"/>
                  <a:gd name="T52" fmla="*/ 215 w 599"/>
                  <a:gd name="T53" fmla="*/ 121 h 348"/>
                  <a:gd name="T54" fmla="*/ 207 w 599"/>
                  <a:gd name="T55" fmla="*/ 132 h 348"/>
                  <a:gd name="T56" fmla="*/ 199 w 599"/>
                  <a:gd name="T57" fmla="*/ 141 h 348"/>
                  <a:gd name="T58" fmla="*/ 191 w 599"/>
                  <a:gd name="T59" fmla="*/ 152 h 348"/>
                  <a:gd name="T60" fmla="*/ 175 w 599"/>
                  <a:gd name="T61" fmla="*/ 171 h 348"/>
                  <a:gd name="T62" fmla="*/ 71 w 599"/>
                  <a:gd name="T63" fmla="*/ 174 h 348"/>
                  <a:gd name="T64" fmla="*/ 71 w 599"/>
                  <a:gd name="T65" fmla="*/ 174 h 3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99"/>
                  <a:gd name="T100" fmla="*/ 0 h 348"/>
                  <a:gd name="T101" fmla="*/ 599 w 599"/>
                  <a:gd name="T102" fmla="*/ 348 h 3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99" h="348">
                    <a:moveTo>
                      <a:pt x="143" y="348"/>
                    </a:moveTo>
                    <a:lnTo>
                      <a:pt x="128" y="337"/>
                    </a:lnTo>
                    <a:lnTo>
                      <a:pt x="116" y="325"/>
                    </a:lnTo>
                    <a:lnTo>
                      <a:pt x="348" y="314"/>
                    </a:lnTo>
                    <a:lnTo>
                      <a:pt x="310" y="46"/>
                    </a:lnTo>
                    <a:lnTo>
                      <a:pt x="0" y="25"/>
                    </a:lnTo>
                    <a:lnTo>
                      <a:pt x="4" y="2"/>
                    </a:lnTo>
                    <a:lnTo>
                      <a:pt x="303" y="18"/>
                    </a:lnTo>
                    <a:lnTo>
                      <a:pt x="314" y="10"/>
                    </a:lnTo>
                    <a:lnTo>
                      <a:pt x="341" y="31"/>
                    </a:lnTo>
                    <a:lnTo>
                      <a:pt x="348" y="76"/>
                    </a:lnTo>
                    <a:lnTo>
                      <a:pt x="360" y="124"/>
                    </a:lnTo>
                    <a:lnTo>
                      <a:pt x="375" y="172"/>
                    </a:lnTo>
                    <a:lnTo>
                      <a:pt x="394" y="219"/>
                    </a:lnTo>
                    <a:lnTo>
                      <a:pt x="578" y="0"/>
                    </a:lnTo>
                    <a:lnTo>
                      <a:pt x="599" y="18"/>
                    </a:lnTo>
                    <a:lnTo>
                      <a:pt x="584" y="37"/>
                    </a:lnTo>
                    <a:lnTo>
                      <a:pt x="569" y="57"/>
                    </a:lnTo>
                    <a:lnTo>
                      <a:pt x="553" y="78"/>
                    </a:lnTo>
                    <a:lnTo>
                      <a:pt x="538" y="99"/>
                    </a:lnTo>
                    <a:lnTo>
                      <a:pt x="523" y="120"/>
                    </a:lnTo>
                    <a:lnTo>
                      <a:pt x="508" y="141"/>
                    </a:lnTo>
                    <a:lnTo>
                      <a:pt x="493" y="160"/>
                    </a:lnTo>
                    <a:lnTo>
                      <a:pt x="477" y="181"/>
                    </a:lnTo>
                    <a:lnTo>
                      <a:pt x="462" y="202"/>
                    </a:lnTo>
                    <a:lnTo>
                      <a:pt x="445" y="221"/>
                    </a:lnTo>
                    <a:lnTo>
                      <a:pt x="430" y="242"/>
                    </a:lnTo>
                    <a:lnTo>
                      <a:pt x="415" y="263"/>
                    </a:lnTo>
                    <a:lnTo>
                      <a:pt x="398" y="282"/>
                    </a:lnTo>
                    <a:lnTo>
                      <a:pt x="382" y="303"/>
                    </a:lnTo>
                    <a:lnTo>
                      <a:pt x="350" y="341"/>
                    </a:lnTo>
                    <a:lnTo>
                      <a:pt x="143" y="3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1" name="Freeform 187"/>
              <p:cNvSpPr>
                <a:spLocks/>
              </p:cNvSpPr>
              <p:nvPr/>
            </p:nvSpPr>
            <p:spPr bwMode="auto">
              <a:xfrm>
                <a:off x="4443" y="1865"/>
                <a:ext cx="46" cy="110"/>
              </a:xfrm>
              <a:custGeom>
                <a:avLst/>
                <a:gdLst>
                  <a:gd name="T0" fmla="*/ 5 w 93"/>
                  <a:gd name="T1" fmla="*/ 110 h 221"/>
                  <a:gd name="T2" fmla="*/ 0 w 93"/>
                  <a:gd name="T3" fmla="*/ 93 h 221"/>
                  <a:gd name="T4" fmla="*/ 29 w 93"/>
                  <a:gd name="T5" fmla="*/ 91 h 221"/>
                  <a:gd name="T6" fmla="*/ 24 w 93"/>
                  <a:gd name="T7" fmla="*/ 46 h 221"/>
                  <a:gd name="T8" fmla="*/ 18 w 93"/>
                  <a:gd name="T9" fmla="*/ 3 h 221"/>
                  <a:gd name="T10" fmla="*/ 31 w 93"/>
                  <a:gd name="T11" fmla="*/ 0 h 221"/>
                  <a:gd name="T12" fmla="*/ 46 w 93"/>
                  <a:gd name="T13" fmla="*/ 109 h 221"/>
                  <a:gd name="T14" fmla="*/ 5 w 93"/>
                  <a:gd name="T15" fmla="*/ 110 h 221"/>
                  <a:gd name="T16" fmla="*/ 5 w 93"/>
                  <a:gd name="T17" fmla="*/ 110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221"/>
                  <a:gd name="T29" fmla="*/ 93 w 93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221">
                    <a:moveTo>
                      <a:pt x="11" y="221"/>
                    </a:moveTo>
                    <a:lnTo>
                      <a:pt x="0" y="187"/>
                    </a:lnTo>
                    <a:lnTo>
                      <a:pt x="59" y="183"/>
                    </a:lnTo>
                    <a:lnTo>
                      <a:pt x="49" y="93"/>
                    </a:lnTo>
                    <a:lnTo>
                      <a:pt x="36" y="6"/>
                    </a:lnTo>
                    <a:lnTo>
                      <a:pt x="63" y="0"/>
                    </a:lnTo>
                    <a:lnTo>
                      <a:pt x="93" y="219"/>
                    </a:lnTo>
                    <a:lnTo>
                      <a:pt x="11" y="2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2" name="Freeform 188"/>
              <p:cNvSpPr>
                <a:spLocks/>
              </p:cNvSpPr>
              <p:nvPr/>
            </p:nvSpPr>
            <p:spPr bwMode="auto">
              <a:xfrm>
                <a:off x="4496" y="1858"/>
                <a:ext cx="61" cy="113"/>
              </a:xfrm>
              <a:custGeom>
                <a:avLst/>
                <a:gdLst>
                  <a:gd name="T0" fmla="*/ 14 w 122"/>
                  <a:gd name="T1" fmla="*/ 113 h 226"/>
                  <a:gd name="T2" fmla="*/ 0 w 122"/>
                  <a:gd name="T3" fmla="*/ 0 h 226"/>
                  <a:gd name="T4" fmla="*/ 15 w 122"/>
                  <a:gd name="T5" fmla="*/ 20 h 226"/>
                  <a:gd name="T6" fmla="*/ 30 w 122"/>
                  <a:gd name="T7" fmla="*/ 101 h 226"/>
                  <a:gd name="T8" fmla="*/ 52 w 122"/>
                  <a:gd name="T9" fmla="*/ 101 h 226"/>
                  <a:gd name="T10" fmla="*/ 61 w 122"/>
                  <a:gd name="T11" fmla="*/ 110 h 226"/>
                  <a:gd name="T12" fmla="*/ 14 w 122"/>
                  <a:gd name="T13" fmla="*/ 113 h 226"/>
                  <a:gd name="T14" fmla="*/ 14 w 122"/>
                  <a:gd name="T15" fmla="*/ 11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26"/>
                  <a:gd name="T26" fmla="*/ 122 w 122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26">
                    <a:moveTo>
                      <a:pt x="27" y="226"/>
                    </a:moveTo>
                    <a:lnTo>
                      <a:pt x="0" y="0"/>
                    </a:lnTo>
                    <a:lnTo>
                      <a:pt x="31" y="40"/>
                    </a:lnTo>
                    <a:lnTo>
                      <a:pt x="59" y="201"/>
                    </a:lnTo>
                    <a:lnTo>
                      <a:pt x="103" y="201"/>
                    </a:lnTo>
                    <a:lnTo>
                      <a:pt x="122" y="220"/>
                    </a:lnTo>
                    <a:lnTo>
                      <a:pt x="27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3" name="Freeform 189"/>
              <p:cNvSpPr>
                <a:spLocks/>
              </p:cNvSpPr>
              <p:nvPr/>
            </p:nvSpPr>
            <p:spPr bwMode="auto">
              <a:xfrm>
                <a:off x="4495" y="1858"/>
                <a:ext cx="64" cy="110"/>
              </a:xfrm>
              <a:custGeom>
                <a:avLst/>
                <a:gdLst>
                  <a:gd name="T0" fmla="*/ 47 w 129"/>
                  <a:gd name="T1" fmla="*/ 110 h 220"/>
                  <a:gd name="T2" fmla="*/ 30 w 129"/>
                  <a:gd name="T3" fmla="*/ 18 h 220"/>
                  <a:gd name="T4" fmla="*/ 7 w 129"/>
                  <a:gd name="T5" fmla="*/ 19 h 220"/>
                  <a:gd name="T6" fmla="*/ 3 w 129"/>
                  <a:gd name="T7" fmla="*/ 10 h 220"/>
                  <a:gd name="T8" fmla="*/ 0 w 129"/>
                  <a:gd name="T9" fmla="*/ 0 h 220"/>
                  <a:gd name="T10" fmla="*/ 47 w 129"/>
                  <a:gd name="T11" fmla="*/ 2 h 220"/>
                  <a:gd name="T12" fmla="*/ 64 w 129"/>
                  <a:gd name="T13" fmla="*/ 110 h 220"/>
                  <a:gd name="T14" fmla="*/ 47 w 129"/>
                  <a:gd name="T15" fmla="*/ 110 h 220"/>
                  <a:gd name="T16" fmla="*/ 47 w 129"/>
                  <a:gd name="T17" fmla="*/ 110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9"/>
                  <a:gd name="T28" fmla="*/ 0 h 220"/>
                  <a:gd name="T29" fmla="*/ 129 w 129"/>
                  <a:gd name="T30" fmla="*/ 220 h 2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9" h="220">
                    <a:moveTo>
                      <a:pt x="95" y="220"/>
                    </a:moveTo>
                    <a:lnTo>
                      <a:pt x="60" y="36"/>
                    </a:lnTo>
                    <a:lnTo>
                      <a:pt x="15" y="38"/>
                    </a:lnTo>
                    <a:lnTo>
                      <a:pt x="7" y="19"/>
                    </a:lnTo>
                    <a:lnTo>
                      <a:pt x="0" y="0"/>
                    </a:lnTo>
                    <a:lnTo>
                      <a:pt x="95" y="4"/>
                    </a:lnTo>
                    <a:lnTo>
                      <a:pt x="129" y="220"/>
                    </a:lnTo>
                    <a:lnTo>
                      <a:pt x="95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4" name="Freeform 190"/>
              <p:cNvSpPr>
                <a:spLocks/>
              </p:cNvSpPr>
              <p:nvPr/>
            </p:nvSpPr>
            <p:spPr bwMode="auto">
              <a:xfrm>
                <a:off x="4430" y="1859"/>
                <a:ext cx="45" cy="116"/>
              </a:xfrm>
              <a:custGeom>
                <a:avLst/>
                <a:gdLst>
                  <a:gd name="T0" fmla="*/ 22 w 90"/>
                  <a:gd name="T1" fmla="*/ 116 h 232"/>
                  <a:gd name="T2" fmla="*/ 2 w 90"/>
                  <a:gd name="T3" fmla="*/ 102 h 232"/>
                  <a:gd name="T4" fmla="*/ 0 w 90"/>
                  <a:gd name="T5" fmla="*/ 0 h 232"/>
                  <a:gd name="T6" fmla="*/ 44 w 90"/>
                  <a:gd name="T7" fmla="*/ 1 h 232"/>
                  <a:gd name="T8" fmla="*/ 45 w 90"/>
                  <a:gd name="T9" fmla="*/ 14 h 232"/>
                  <a:gd name="T10" fmla="*/ 14 w 90"/>
                  <a:gd name="T11" fmla="*/ 14 h 232"/>
                  <a:gd name="T12" fmla="*/ 22 w 90"/>
                  <a:gd name="T13" fmla="*/ 116 h 232"/>
                  <a:gd name="T14" fmla="*/ 22 w 90"/>
                  <a:gd name="T15" fmla="*/ 116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"/>
                  <a:gd name="T25" fmla="*/ 0 h 232"/>
                  <a:gd name="T26" fmla="*/ 90 w 90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" h="232">
                    <a:moveTo>
                      <a:pt x="44" y="232"/>
                    </a:moveTo>
                    <a:lnTo>
                      <a:pt x="4" y="203"/>
                    </a:lnTo>
                    <a:lnTo>
                      <a:pt x="0" y="0"/>
                    </a:lnTo>
                    <a:lnTo>
                      <a:pt x="88" y="2"/>
                    </a:lnTo>
                    <a:lnTo>
                      <a:pt x="90" y="28"/>
                    </a:lnTo>
                    <a:lnTo>
                      <a:pt x="29" y="27"/>
                    </a:lnTo>
                    <a:lnTo>
                      <a:pt x="44" y="2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5" name="Freeform 191"/>
              <p:cNvSpPr>
                <a:spLocks/>
              </p:cNvSpPr>
              <p:nvPr/>
            </p:nvSpPr>
            <p:spPr bwMode="auto">
              <a:xfrm>
                <a:off x="4362" y="1853"/>
                <a:ext cx="52" cy="89"/>
              </a:xfrm>
              <a:custGeom>
                <a:avLst/>
                <a:gdLst>
                  <a:gd name="T0" fmla="*/ 52 w 105"/>
                  <a:gd name="T1" fmla="*/ 89 h 177"/>
                  <a:gd name="T2" fmla="*/ 34 w 105"/>
                  <a:gd name="T3" fmla="*/ 72 h 177"/>
                  <a:gd name="T4" fmla="*/ 31 w 105"/>
                  <a:gd name="T5" fmla="*/ 15 h 177"/>
                  <a:gd name="T6" fmla="*/ 14 w 105"/>
                  <a:gd name="T7" fmla="*/ 12 h 177"/>
                  <a:gd name="T8" fmla="*/ 15 w 105"/>
                  <a:gd name="T9" fmla="*/ 55 h 177"/>
                  <a:gd name="T10" fmla="*/ 2 w 105"/>
                  <a:gd name="T11" fmla="*/ 43 h 177"/>
                  <a:gd name="T12" fmla="*/ 0 w 105"/>
                  <a:gd name="T13" fmla="*/ 0 h 177"/>
                  <a:gd name="T14" fmla="*/ 48 w 105"/>
                  <a:gd name="T15" fmla="*/ 4 h 177"/>
                  <a:gd name="T16" fmla="*/ 52 w 105"/>
                  <a:gd name="T17" fmla="*/ 89 h 177"/>
                  <a:gd name="T18" fmla="*/ 52 w 105"/>
                  <a:gd name="T19" fmla="*/ 89 h 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177"/>
                  <a:gd name="T32" fmla="*/ 105 w 105"/>
                  <a:gd name="T33" fmla="*/ 177 h 1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177">
                    <a:moveTo>
                      <a:pt x="105" y="177"/>
                    </a:moveTo>
                    <a:lnTo>
                      <a:pt x="69" y="143"/>
                    </a:lnTo>
                    <a:lnTo>
                      <a:pt x="63" y="29"/>
                    </a:lnTo>
                    <a:lnTo>
                      <a:pt x="29" y="23"/>
                    </a:lnTo>
                    <a:lnTo>
                      <a:pt x="31" y="109"/>
                    </a:lnTo>
                    <a:lnTo>
                      <a:pt x="4" y="86"/>
                    </a:lnTo>
                    <a:lnTo>
                      <a:pt x="0" y="0"/>
                    </a:lnTo>
                    <a:lnTo>
                      <a:pt x="96" y="8"/>
                    </a:lnTo>
                    <a:lnTo>
                      <a:pt x="105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6" name="Freeform 192"/>
              <p:cNvSpPr>
                <a:spLocks/>
              </p:cNvSpPr>
              <p:nvPr/>
            </p:nvSpPr>
            <p:spPr bwMode="auto">
              <a:xfrm>
                <a:off x="4013" y="1679"/>
                <a:ext cx="150" cy="159"/>
              </a:xfrm>
              <a:custGeom>
                <a:avLst/>
                <a:gdLst>
                  <a:gd name="T0" fmla="*/ 145 w 300"/>
                  <a:gd name="T1" fmla="*/ 159 h 317"/>
                  <a:gd name="T2" fmla="*/ 79 w 300"/>
                  <a:gd name="T3" fmla="*/ 148 h 317"/>
                  <a:gd name="T4" fmla="*/ 33 w 300"/>
                  <a:gd name="T5" fmla="*/ 130 h 317"/>
                  <a:gd name="T6" fmla="*/ 7 w 300"/>
                  <a:gd name="T7" fmla="*/ 107 h 317"/>
                  <a:gd name="T8" fmla="*/ 0 w 300"/>
                  <a:gd name="T9" fmla="*/ 80 h 317"/>
                  <a:gd name="T10" fmla="*/ 3 w 300"/>
                  <a:gd name="T11" fmla="*/ 67 h 317"/>
                  <a:gd name="T12" fmla="*/ 11 w 300"/>
                  <a:gd name="T13" fmla="*/ 53 h 317"/>
                  <a:gd name="T14" fmla="*/ 23 w 300"/>
                  <a:gd name="T15" fmla="*/ 41 h 317"/>
                  <a:gd name="T16" fmla="*/ 31 w 300"/>
                  <a:gd name="T17" fmla="*/ 35 h 317"/>
                  <a:gd name="T18" fmla="*/ 41 w 300"/>
                  <a:gd name="T19" fmla="*/ 30 h 317"/>
                  <a:gd name="T20" fmla="*/ 50 w 300"/>
                  <a:gd name="T21" fmla="*/ 24 h 317"/>
                  <a:gd name="T22" fmla="*/ 61 w 300"/>
                  <a:gd name="T23" fmla="*/ 19 h 317"/>
                  <a:gd name="T24" fmla="*/ 86 w 300"/>
                  <a:gd name="T25" fmla="*/ 11 h 317"/>
                  <a:gd name="T26" fmla="*/ 117 w 300"/>
                  <a:gd name="T27" fmla="*/ 4 h 317"/>
                  <a:gd name="T28" fmla="*/ 150 w 300"/>
                  <a:gd name="T29" fmla="*/ 0 h 317"/>
                  <a:gd name="T30" fmla="*/ 147 w 300"/>
                  <a:gd name="T31" fmla="*/ 14 h 317"/>
                  <a:gd name="T32" fmla="*/ 88 w 300"/>
                  <a:gd name="T33" fmla="*/ 22 h 317"/>
                  <a:gd name="T34" fmla="*/ 47 w 300"/>
                  <a:gd name="T35" fmla="*/ 38 h 317"/>
                  <a:gd name="T36" fmla="*/ 23 w 300"/>
                  <a:gd name="T37" fmla="*/ 59 h 317"/>
                  <a:gd name="T38" fmla="*/ 15 w 300"/>
                  <a:gd name="T39" fmla="*/ 82 h 317"/>
                  <a:gd name="T40" fmla="*/ 18 w 300"/>
                  <a:gd name="T41" fmla="*/ 93 h 317"/>
                  <a:gd name="T42" fmla="*/ 24 w 300"/>
                  <a:gd name="T43" fmla="*/ 104 h 317"/>
                  <a:gd name="T44" fmla="*/ 35 w 300"/>
                  <a:gd name="T45" fmla="*/ 114 h 317"/>
                  <a:gd name="T46" fmla="*/ 50 w 300"/>
                  <a:gd name="T47" fmla="*/ 124 h 317"/>
                  <a:gd name="T48" fmla="*/ 69 w 300"/>
                  <a:gd name="T49" fmla="*/ 131 h 317"/>
                  <a:gd name="T50" fmla="*/ 91 w 300"/>
                  <a:gd name="T51" fmla="*/ 137 h 317"/>
                  <a:gd name="T52" fmla="*/ 149 w 300"/>
                  <a:gd name="T53" fmla="*/ 142 h 317"/>
                  <a:gd name="T54" fmla="*/ 145 w 300"/>
                  <a:gd name="T55" fmla="*/ 159 h 317"/>
                  <a:gd name="T56" fmla="*/ 145 w 300"/>
                  <a:gd name="T57" fmla="*/ 159 h 3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0"/>
                  <a:gd name="T88" fmla="*/ 0 h 317"/>
                  <a:gd name="T89" fmla="*/ 300 w 300"/>
                  <a:gd name="T90" fmla="*/ 317 h 3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0" h="317">
                    <a:moveTo>
                      <a:pt x="289" y="317"/>
                    </a:moveTo>
                    <a:lnTo>
                      <a:pt x="158" y="296"/>
                    </a:lnTo>
                    <a:lnTo>
                      <a:pt x="66" y="260"/>
                    </a:lnTo>
                    <a:lnTo>
                      <a:pt x="15" y="213"/>
                    </a:lnTo>
                    <a:lnTo>
                      <a:pt x="0" y="159"/>
                    </a:lnTo>
                    <a:lnTo>
                      <a:pt x="7" y="133"/>
                    </a:lnTo>
                    <a:lnTo>
                      <a:pt x="23" y="106"/>
                    </a:lnTo>
                    <a:lnTo>
                      <a:pt x="47" y="81"/>
                    </a:lnTo>
                    <a:lnTo>
                      <a:pt x="63" y="70"/>
                    </a:lnTo>
                    <a:lnTo>
                      <a:pt x="82" y="59"/>
                    </a:lnTo>
                    <a:lnTo>
                      <a:pt x="101" y="47"/>
                    </a:lnTo>
                    <a:lnTo>
                      <a:pt x="123" y="38"/>
                    </a:lnTo>
                    <a:lnTo>
                      <a:pt x="173" y="21"/>
                    </a:lnTo>
                    <a:lnTo>
                      <a:pt x="234" y="7"/>
                    </a:lnTo>
                    <a:lnTo>
                      <a:pt x="300" y="0"/>
                    </a:lnTo>
                    <a:lnTo>
                      <a:pt x="293" y="28"/>
                    </a:lnTo>
                    <a:lnTo>
                      <a:pt x="177" y="43"/>
                    </a:lnTo>
                    <a:lnTo>
                      <a:pt x="95" y="76"/>
                    </a:lnTo>
                    <a:lnTo>
                      <a:pt x="47" y="118"/>
                    </a:lnTo>
                    <a:lnTo>
                      <a:pt x="30" y="163"/>
                    </a:lnTo>
                    <a:lnTo>
                      <a:pt x="36" y="186"/>
                    </a:lnTo>
                    <a:lnTo>
                      <a:pt x="49" y="207"/>
                    </a:lnTo>
                    <a:lnTo>
                      <a:pt x="70" y="228"/>
                    </a:lnTo>
                    <a:lnTo>
                      <a:pt x="101" y="247"/>
                    </a:lnTo>
                    <a:lnTo>
                      <a:pt x="137" y="262"/>
                    </a:lnTo>
                    <a:lnTo>
                      <a:pt x="182" y="273"/>
                    </a:lnTo>
                    <a:lnTo>
                      <a:pt x="298" y="283"/>
                    </a:lnTo>
                    <a:lnTo>
                      <a:pt x="289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7" name="Freeform 193"/>
              <p:cNvSpPr>
                <a:spLocks/>
              </p:cNvSpPr>
              <p:nvPr/>
            </p:nvSpPr>
            <p:spPr bwMode="auto">
              <a:xfrm>
                <a:off x="4152" y="1681"/>
                <a:ext cx="207" cy="156"/>
              </a:xfrm>
              <a:custGeom>
                <a:avLst/>
                <a:gdLst>
                  <a:gd name="T0" fmla="*/ 1 w 415"/>
                  <a:gd name="T1" fmla="*/ 156 h 311"/>
                  <a:gd name="T2" fmla="*/ 7 w 415"/>
                  <a:gd name="T3" fmla="*/ 139 h 311"/>
                  <a:gd name="T4" fmla="*/ 85 w 415"/>
                  <a:gd name="T5" fmla="*/ 131 h 311"/>
                  <a:gd name="T6" fmla="*/ 143 w 415"/>
                  <a:gd name="T7" fmla="*/ 114 h 311"/>
                  <a:gd name="T8" fmla="*/ 163 w 415"/>
                  <a:gd name="T9" fmla="*/ 104 h 311"/>
                  <a:gd name="T10" fmla="*/ 178 w 415"/>
                  <a:gd name="T11" fmla="*/ 92 h 311"/>
                  <a:gd name="T12" fmla="*/ 189 w 415"/>
                  <a:gd name="T13" fmla="*/ 67 h 311"/>
                  <a:gd name="T14" fmla="*/ 186 w 415"/>
                  <a:gd name="T15" fmla="*/ 56 h 311"/>
                  <a:gd name="T16" fmla="*/ 178 w 415"/>
                  <a:gd name="T17" fmla="*/ 45 h 311"/>
                  <a:gd name="T18" fmla="*/ 171 w 415"/>
                  <a:gd name="T19" fmla="*/ 39 h 311"/>
                  <a:gd name="T20" fmla="*/ 163 w 415"/>
                  <a:gd name="T21" fmla="*/ 34 h 311"/>
                  <a:gd name="T22" fmla="*/ 143 w 415"/>
                  <a:gd name="T23" fmla="*/ 26 h 311"/>
                  <a:gd name="T24" fmla="*/ 116 w 415"/>
                  <a:gd name="T25" fmla="*/ 18 h 311"/>
                  <a:gd name="T26" fmla="*/ 84 w 415"/>
                  <a:gd name="T27" fmla="*/ 13 h 311"/>
                  <a:gd name="T28" fmla="*/ 0 w 415"/>
                  <a:gd name="T29" fmla="*/ 13 h 311"/>
                  <a:gd name="T30" fmla="*/ 0 w 415"/>
                  <a:gd name="T31" fmla="*/ 0 h 311"/>
                  <a:gd name="T32" fmla="*/ 85 w 415"/>
                  <a:gd name="T33" fmla="*/ 0 h 311"/>
                  <a:gd name="T34" fmla="*/ 149 w 415"/>
                  <a:gd name="T35" fmla="*/ 13 h 311"/>
                  <a:gd name="T36" fmla="*/ 173 w 415"/>
                  <a:gd name="T37" fmla="*/ 24 h 311"/>
                  <a:gd name="T38" fmla="*/ 190 w 415"/>
                  <a:gd name="T39" fmla="*/ 36 h 311"/>
                  <a:gd name="T40" fmla="*/ 207 w 415"/>
                  <a:gd name="T41" fmla="*/ 65 h 311"/>
                  <a:gd name="T42" fmla="*/ 206 w 415"/>
                  <a:gd name="T43" fmla="*/ 79 h 311"/>
                  <a:gd name="T44" fmla="*/ 199 w 415"/>
                  <a:gd name="T45" fmla="*/ 94 h 311"/>
                  <a:gd name="T46" fmla="*/ 184 w 415"/>
                  <a:gd name="T47" fmla="*/ 108 h 311"/>
                  <a:gd name="T48" fmla="*/ 175 w 415"/>
                  <a:gd name="T49" fmla="*/ 115 h 311"/>
                  <a:gd name="T50" fmla="*/ 162 w 415"/>
                  <a:gd name="T51" fmla="*/ 122 h 311"/>
                  <a:gd name="T52" fmla="*/ 149 w 415"/>
                  <a:gd name="T53" fmla="*/ 128 h 311"/>
                  <a:gd name="T54" fmla="*/ 134 w 415"/>
                  <a:gd name="T55" fmla="*/ 134 h 311"/>
                  <a:gd name="T56" fmla="*/ 117 w 415"/>
                  <a:gd name="T57" fmla="*/ 139 h 311"/>
                  <a:gd name="T58" fmla="*/ 98 w 415"/>
                  <a:gd name="T59" fmla="*/ 143 h 311"/>
                  <a:gd name="T60" fmla="*/ 53 w 415"/>
                  <a:gd name="T61" fmla="*/ 151 h 311"/>
                  <a:gd name="T62" fmla="*/ 1 w 415"/>
                  <a:gd name="T63" fmla="*/ 156 h 311"/>
                  <a:gd name="T64" fmla="*/ 1 w 415"/>
                  <a:gd name="T65" fmla="*/ 156 h 3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5"/>
                  <a:gd name="T100" fmla="*/ 0 h 311"/>
                  <a:gd name="T101" fmla="*/ 415 w 415"/>
                  <a:gd name="T102" fmla="*/ 311 h 3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5" h="311">
                    <a:moveTo>
                      <a:pt x="2" y="311"/>
                    </a:moveTo>
                    <a:lnTo>
                      <a:pt x="14" y="277"/>
                    </a:lnTo>
                    <a:lnTo>
                      <a:pt x="171" y="262"/>
                    </a:lnTo>
                    <a:lnTo>
                      <a:pt x="287" y="228"/>
                    </a:lnTo>
                    <a:lnTo>
                      <a:pt x="327" y="207"/>
                    </a:lnTo>
                    <a:lnTo>
                      <a:pt x="356" y="184"/>
                    </a:lnTo>
                    <a:lnTo>
                      <a:pt x="379" y="134"/>
                    </a:lnTo>
                    <a:lnTo>
                      <a:pt x="373" y="112"/>
                    </a:lnTo>
                    <a:lnTo>
                      <a:pt x="356" y="89"/>
                    </a:lnTo>
                    <a:lnTo>
                      <a:pt x="343" y="77"/>
                    </a:lnTo>
                    <a:lnTo>
                      <a:pt x="327" y="68"/>
                    </a:lnTo>
                    <a:lnTo>
                      <a:pt x="286" y="51"/>
                    </a:lnTo>
                    <a:lnTo>
                      <a:pt x="232" y="36"/>
                    </a:lnTo>
                    <a:lnTo>
                      <a:pt x="16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299" y="26"/>
                    </a:lnTo>
                    <a:lnTo>
                      <a:pt x="346" y="47"/>
                    </a:lnTo>
                    <a:lnTo>
                      <a:pt x="381" y="72"/>
                    </a:lnTo>
                    <a:lnTo>
                      <a:pt x="415" y="129"/>
                    </a:lnTo>
                    <a:lnTo>
                      <a:pt x="413" y="157"/>
                    </a:lnTo>
                    <a:lnTo>
                      <a:pt x="398" y="188"/>
                    </a:lnTo>
                    <a:lnTo>
                      <a:pt x="369" y="216"/>
                    </a:lnTo>
                    <a:lnTo>
                      <a:pt x="350" y="229"/>
                    </a:lnTo>
                    <a:lnTo>
                      <a:pt x="325" y="243"/>
                    </a:lnTo>
                    <a:lnTo>
                      <a:pt x="299" y="256"/>
                    </a:lnTo>
                    <a:lnTo>
                      <a:pt x="268" y="267"/>
                    </a:lnTo>
                    <a:lnTo>
                      <a:pt x="234" y="277"/>
                    </a:lnTo>
                    <a:lnTo>
                      <a:pt x="196" y="286"/>
                    </a:lnTo>
                    <a:lnTo>
                      <a:pt x="107" y="302"/>
                    </a:lnTo>
                    <a:lnTo>
                      <a:pt x="2" y="3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8" name="Freeform 194"/>
              <p:cNvSpPr>
                <a:spLocks/>
              </p:cNvSpPr>
              <p:nvPr/>
            </p:nvSpPr>
            <p:spPr bwMode="auto">
              <a:xfrm>
                <a:off x="4069" y="1741"/>
                <a:ext cx="250" cy="81"/>
              </a:xfrm>
              <a:custGeom>
                <a:avLst/>
                <a:gdLst>
                  <a:gd name="T0" fmla="*/ 21 w 500"/>
                  <a:gd name="T1" fmla="*/ 79 h 162"/>
                  <a:gd name="T2" fmla="*/ 0 w 500"/>
                  <a:gd name="T3" fmla="*/ 72 h 162"/>
                  <a:gd name="T4" fmla="*/ 7 w 500"/>
                  <a:gd name="T5" fmla="*/ 57 h 162"/>
                  <a:gd name="T6" fmla="*/ 18 w 500"/>
                  <a:gd name="T7" fmla="*/ 45 h 162"/>
                  <a:gd name="T8" fmla="*/ 28 w 500"/>
                  <a:gd name="T9" fmla="*/ 38 h 162"/>
                  <a:gd name="T10" fmla="*/ 34 w 500"/>
                  <a:gd name="T11" fmla="*/ 27 h 162"/>
                  <a:gd name="T12" fmla="*/ 40 w 500"/>
                  <a:gd name="T13" fmla="*/ 17 h 162"/>
                  <a:gd name="T14" fmla="*/ 49 w 500"/>
                  <a:gd name="T15" fmla="*/ 10 h 162"/>
                  <a:gd name="T16" fmla="*/ 67 w 500"/>
                  <a:gd name="T17" fmla="*/ 2 h 162"/>
                  <a:gd name="T18" fmla="*/ 87 w 500"/>
                  <a:gd name="T19" fmla="*/ 0 h 162"/>
                  <a:gd name="T20" fmla="*/ 107 w 500"/>
                  <a:gd name="T21" fmla="*/ 5 h 162"/>
                  <a:gd name="T22" fmla="*/ 121 w 500"/>
                  <a:gd name="T23" fmla="*/ 18 h 162"/>
                  <a:gd name="T24" fmla="*/ 139 w 500"/>
                  <a:gd name="T25" fmla="*/ 14 h 162"/>
                  <a:gd name="T26" fmla="*/ 158 w 500"/>
                  <a:gd name="T27" fmla="*/ 14 h 162"/>
                  <a:gd name="T28" fmla="*/ 177 w 500"/>
                  <a:gd name="T29" fmla="*/ 18 h 162"/>
                  <a:gd name="T30" fmla="*/ 193 w 500"/>
                  <a:gd name="T31" fmla="*/ 28 h 162"/>
                  <a:gd name="T32" fmla="*/ 227 w 500"/>
                  <a:gd name="T33" fmla="*/ 30 h 162"/>
                  <a:gd name="T34" fmla="*/ 250 w 500"/>
                  <a:gd name="T35" fmla="*/ 49 h 162"/>
                  <a:gd name="T36" fmla="*/ 237 w 500"/>
                  <a:gd name="T37" fmla="*/ 60 h 162"/>
                  <a:gd name="T38" fmla="*/ 232 w 500"/>
                  <a:gd name="T39" fmla="*/ 52 h 162"/>
                  <a:gd name="T40" fmla="*/ 223 w 500"/>
                  <a:gd name="T41" fmla="*/ 45 h 162"/>
                  <a:gd name="T42" fmla="*/ 210 w 500"/>
                  <a:gd name="T43" fmla="*/ 43 h 162"/>
                  <a:gd name="T44" fmla="*/ 196 w 500"/>
                  <a:gd name="T45" fmla="*/ 45 h 162"/>
                  <a:gd name="T46" fmla="*/ 181 w 500"/>
                  <a:gd name="T47" fmla="*/ 59 h 162"/>
                  <a:gd name="T48" fmla="*/ 177 w 500"/>
                  <a:gd name="T49" fmla="*/ 44 h 162"/>
                  <a:gd name="T50" fmla="*/ 168 w 500"/>
                  <a:gd name="T51" fmla="*/ 33 h 162"/>
                  <a:gd name="T52" fmla="*/ 154 w 500"/>
                  <a:gd name="T53" fmla="*/ 28 h 162"/>
                  <a:gd name="T54" fmla="*/ 138 w 500"/>
                  <a:gd name="T55" fmla="*/ 34 h 162"/>
                  <a:gd name="T56" fmla="*/ 143 w 500"/>
                  <a:gd name="T57" fmla="*/ 47 h 162"/>
                  <a:gd name="T58" fmla="*/ 161 w 500"/>
                  <a:gd name="T59" fmla="*/ 66 h 162"/>
                  <a:gd name="T60" fmla="*/ 161 w 500"/>
                  <a:gd name="T61" fmla="*/ 74 h 162"/>
                  <a:gd name="T62" fmla="*/ 153 w 500"/>
                  <a:gd name="T63" fmla="*/ 78 h 162"/>
                  <a:gd name="T64" fmla="*/ 146 w 500"/>
                  <a:gd name="T65" fmla="*/ 68 h 162"/>
                  <a:gd name="T66" fmla="*/ 134 w 500"/>
                  <a:gd name="T67" fmla="*/ 65 h 162"/>
                  <a:gd name="T68" fmla="*/ 124 w 500"/>
                  <a:gd name="T69" fmla="*/ 70 h 162"/>
                  <a:gd name="T70" fmla="*/ 119 w 500"/>
                  <a:gd name="T71" fmla="*/ 81 h 162"/>
                  <a:gd name="T72" fmla="*/ 107 w 500"/>
                  <a:gd name="T73" fmla="*/ 81 h 162"/>
                  <a:gd name="T74" fmla="*/ 106 w 500"/>
                  <a:gd name="T75" fmla="*/ 68 h 162"/>
                  <a:gd name="T76" fmla="*/ 111 w 500"/>
                  <a:gd name="T77" fmla="*/ 59 h 162"/>
                  <a:gd name="T78" fmla="*/ 120 w 500"/>
                  <a:gd name="T79" fmla="*/ 47 h 162"/>
                  <a:gd name="T80" fmla="*/ 109 w 500"/>
                  <a:gd name="T81" fmla="*/ 29 h 162"/>
                  <a:gd name="T82" fmla="*/ 92 w 500"/>
                  <a:gd name="T83" fmla="*/ 24 h 162"/>
                  <a:gd name="T84" fmla="*/ 74 w 500"/>
                  <a:gd name="T85" fmla="*/ 25 h 162"/>
                  <a:gd name="T86" fmla="*/ 57 w 500"/>
                  <a:gd name="T87" fmla="*/ 31 h 162"/>
                  <a:gd name="T88" fmla="*/ 46 w 500"/>
                  <a:gd name="T89" fmla="*/ 43 h 162"/>
                  <a:gd name="T90" fmla="*/ 63 w 500"/>
                  <a:gd name="T91" fmla="*/ 50 h 162"/>
                  <a:gd name="T92" fmla="*/ 63 w 500"/>
                  <a:gd name="T93" fmla="*/ 58 h 162"/>
                  <a:gd name="T94" fmla="*/ 38 w 500"/>
                  <a:gd name="T95" fmla="*/ 60 h 162"/>
                  <a:gd name="T96" fmla="*/ 21 w 500"/>
                  <a:gd name="T97" fmla="*/ 79 h 162"/>
                  <a:gd name="T98" fmla="*/ 21 w 500"/>
                  <a:gd name="T99" fmla="*/ 79 h 16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"/>
                  <a:gd name="T151" fmla="*/ 0 h 162"/>
                  <a:gd name="T152" fmla="*/ 500 w 500"/>
                  <a:gd name="T153" fmla="*/ 162 h 16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" h="162">
                    <a:moveTo>
                      <a:pt x="42" y="158"/>
                    </a:moveTo>
                    <a:lnTo>
                      <a:pt x="0" y="143"/>
                    </a:lnTo>
                    <a:lnTo>
                      <a:pt x="13" y="114"/>
                    </a:lnTo>
                    <a:lnTo>
                      <a:pt x="36" y="91"/>
                    </a:lnTo>
                    <a:lnTo>
                      <a:pt x="55" y="76"/>
                    </a:lnTo>
                    <a:lnTo>
                      <a:pt x="68" y="55"/>
                    </a:lnTo>
                    <a:lnTo>
                      <a:pt x="80" y="33"/>
                    </a:lnTo>
                    <a:lnTo>
                      <a:pt x="97" y="19"/>
                    </a:lnTo>
                    <a:lnTo>
                      <a:pt x="133" y="4"/>
                    </a:lnTo>
                    <a:lnTo>
                      <a:pt x="173" y="0"/>
                    </a:lnTo>
                    <a:lnTo>
                      <a:pt x="213" y="10"/>
                    </a:lnTo>
                    <a:lnTo>
                      <a:pt x="241" y="36"/>
                    </a:lnTo>
                    <a:lnTo>
                      <a:pt x="278" y="29"/>
                    </a:lnTo>
                    <a:lnTo>
                      <a:pt x="316" y="29"/>
                    </a:lnTo>
                    <a:lnTo>
                      <a:pt x="354" y="36"/>
                    </a:lnTo>
                    <a:lnTo>
                      <a:pt x="386" y="57"/>
                    </a:lnTo>
                    <a:lnTo>
                      <a:pt x="454" y="61"/>
                    </a:lnTo>
                    <a:lnTo>
                      <a:pt x="500" y="99"/>
                    </a:lnTo>
                    <a:lnTo>
                      <a:pt x="473" y="120"/>
                    </a:lnTo>
                    <a:lnTo>
                      <a:pt x="464" y="105"/>
                    </a:lnTo>
                    <a:lnTo>
                      <a:pt x="445" y="91"/>
                    </a:lnTo>
                    <a:lnTo>
                      <a:pt x="420" y="86"/>
                    </a:lnTo>
                    <a:lnTo>
                      <a:pt x="392" y="91"/>
                    </a:lnTo>
                    <a:lnTo>
                      <a:pt x="361" y="118"/>
                    </a:lnTo>
                    <a:lnTo>
                      <a:pt x="354" y="88"/>
                    </a:lnTo>
                    <a:lnTo>
                      <a:pt x="335" y="65"/>
                    </a:lnTo>
                    <a:lnTo>
                      <a:pt x="308" y="57"/>
                    </a:lnTo>
                    <a:lnTo>
                      <a:pt x="276" y="67"/>
                    </a:lnTo>
                    <a:lnTo>
                      <a:pt x="285" y="95"/>
                    </a:lnTo>
                    <a:lnTo>
                      <a:pt x="321" y="131"/>
                    </a:lnTo>
                    <a:lnTo>
                      <a:pt x="321" y="148"/>
                    </a:lnTo>
                    <a:lnTo>
                      <a:pt x="306" y="156"/>
                    </a:lnTo>
                    <a:lnTo>
                      <a:pt x="291" y="135"/>
                    </a:lnTo>
                    <a:lnTo>
                      <a:pt x="268" y="129"/>
                    </a:lnTo>
                    <a:lnTo>
                      <a:pt x="247" y="139"/>
                    </a:lnTo>
                    <a:lnTo>
                      <a:pt x="238" y="162"/>
                    </a:lnTo>
                    <a:lnTo>
                      <a:pt x="213" y="162"/>
                    </a:lnTo>
                    <a:lnTo>
                      <a:pt x="211" y="135"/>
                    </a:lnTo>
                    <a:lnTo>
                      <a:pt x="221" y="118"/>
                    </a:lnTo>
                    <a:lnTo>
                      <a:pt x="240" y="95"/>
                    </a:lnTo>
                    <a:lnTo>
                      <a:pt x="217" y="59"/>
                    </a:lnTo>
                    <a:lnTo>
                      <a:pt x="184" y="48"/>
                    </a:lnTo>
                    <a:lnTo>
                      <a:pt x="148" y="50"/>
                    </a:lnTo>
                    <a:lnTo>
                      <a:pt x="114" y="63"/>
                    </a:lnTo>
                    <a:lnTo>
                      <a:pt x="91" y="86"/>
                    </a:lnTo>
                    <a:lnTo>
                      <a:pt x="125" y="101"/>
                    </a:lnTo>
                    <a:lnTo>
                      <a:pt x="127" y="116"/>
                    </a:lnTo>
                    <a:lnTo>
                      <a:pt x="76" y="120"/>
                    </a:lnTo>
                    <a:lnTo>
                      <a:pt x="42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79" name="Freeform 195"/>
              <p:cNvSpPr>
                <a:spLocks/>
              </p:cNvSpPr>
              <p:nvPr/>
            </p:nvSpPr>
            <p:spPr bwMode="auto">
              <a:xfrm>
                <a:off x="4101" y="1609"/>
                <a:ext cx="762" cy="150"/>
              </a:xfrm>
              <a:custGeom>
                <a:avLst/>
                <a:gdLst>
                  <a:gd name="T0" fmla="*/ 299 w 1522"/>
                  <a:gd name="T1" fmla="*/ 150 h 300"/>
                  <a:gd name="T2" fmla="*/ 293 w 1522"/>
                  <a:gd name="T3" fmla="*/ 101 h 300"/>
                  <a:gd name="T4" fmla="*/ 289 w 1522"/>
                  <a:gd name="T5" fmla="*/ 43 h 300"/>
                  <a:gd name="T6" fmla="*/ 105 w 1522"/>
                  <a:gd name="T7" fmla="*/ 55 h 300"/>
                  <a:gd name="T8" fmla="*/ 100 w 1522"/>
                  <a:gd name="T9" fmla="*/ 79 h 300"/>
                  <a:gd name="T10" fmla="*/ 80 w 1522"/>
                  <a:gd name="T11" fmla="*/ 78 h 300"/>
                  <a:gd name="T12" fmla="*/ 79 w 1522"/>
                  <a:gd name="T13" fmla="*/ 52 h 300"/>
                  <a:gd name="T14" fmla="*/ 0 w 1522"/>
                  <a:gd name="T15" fmla="*/ 52 h 300"/>
                  <a:gd name="T16" fmla="*/ 0 w 1522"/>
                  <a:gd name="T17" fmla="*/ 28 h 300"/>
                  <a:gd name="T18" fmla="*/ 75 w 1522"/>
                  <a:gd name="T19" fmla="*/ 33 h 300"/>
                  <a:gd name="T20" fmla="*/ 252 w 1522"/>
                  <a:gd name="T21" fmla="*/ 29 h 300"/>
                  <a:gd name="T22" fmla="*/ 546 w 1522"/>
                  <a:gd name="T23" fmla="*/ 13 h 300"/>
                  <a:gd name="T24" fmla="*/ 652 w 1522"/>
                  <a:gd name="T25" fmla="*/ 5 h 300"/>
                  <a:gd name="T26" fmla="*/ 754 w 1522"/>
                  <a:gd name="T27" fmla="*/ 0 h 300"/>
                  <a:gd name="T28" fmla="*/ 757 w 1522"/>
                  <a:gd name="T29" fmla="*/ 68 h 300"/>
                  <a:gd name="T30" fmla="*/ 762 w 1522"/>
                  <a:gd name="T31" fmla="*/ 135 h 300"/>
                  <a:gd name="T32" fmla="*/ 743 w 1522"/>
                  <a:gd name="T33" fmla="*/ 139 h 300"/>
                  <a:gd name="T34" fmla="*/ 734 w 1522"/>
                  <a:gd name="T35" fmla="*/ 19 h 300"/>
                  <a:gd name="T36" fmla="*/ 640 w 1522"/>
                  <a:gd name="T37" fmla="*/ 24 h 300"/>
                  <a:gd name="T38" fmla="*/ 546 w 1522"/>
                  <a:gd name="T39" fmla="*/ 38 h 300"/>
                  <a:gd name="T40" fmla="*/ 532 w 1522"/>
                  <a:gd name="T41" fmla="*/ 98 h 300"/>
                  <a:gd name="T42" fmla="*/ 521 w 1522"/>
                  <a:gd name="T43" fmla="*/ 31 h 300"/>
                  <a:gd name="T44" fmla="*/ 421 w 1522"/>
                  <a:gd name="T45" fmla="*/ 39 h 300"/>
                  <a:gd name="T46" fmla="*/ 369 w 1522"/>
                  <a:gd name="T47" fmla="*/ 46 h 300"/>
                  <a:gd name="T48" fmla="*/ 318 w 1522"/>
                  <a:gd name="T49" fmla="*/ 54 h 300"/>
                  <a:gd name="T50" fmla="*/ 299 w 1522"/>
                  <a:gd name="T51" fmla="*/ 150 h 300"/>
                  <a:gd name="T52" fmla="*/ 299 w 1522"/>
                  <a:gd name="T53" fmla="*/ 150 h 30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2"/>
                  <a:gd name="T82" fmla="*/ 0 h 300"/>
                  <a:gd name="T83" fmla="*/ 1522 w 1522"/>
                  <a:gd name="T84" fmla="*/ 300 h 30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2" h="300">
                    <a:moveTo>
                      <a:pt x="598" y="300"/>
                    </a:moveTo>
                    <a:lnTo>
                      <a:pt x="585" y="202"/>
                    </a:lnTo>
                    <a:lnTo>
                      <a:pt x="577" y="86"/>
                    </a:lnTo>
                    <a:lnTo>
                      <a:pt x="209" y="110"/>
                    </a:lnTo>
                    <a:lnTo>
                      <a:pt x="199" y="158"/>
                    </a:lnTo>
                    <a:lnTo>
                      <a:pt x="159" y="156"/>
                    </a:lnTo>
                    <a:lnTo>
                      <a:pt x="157" y="105"/>
                    </a:lnTo>
                    <a:lnTo>
                      <a:pt x="0" y="105"/>
                    </a:lnTo>
                    <a:lnTo>
                      <a:pt x="0" y="57"/>
                    </a:lnTo>
                    <a:lnTo>
                      <a:pt x="150" y="65"/>
                    </a:lnTo>
                    <a:lnTo>
                      <a:pt x="503" y="59"/>
                    </a:lnTo>
                    <a:lnTo>
                      <a:pt x="1091" y="27"/>
                    </a:lnTo>
                    <a:lnTo>
                      <a:pt x="1302" y="10"/>
                    </a:lnTo>
                    <a:lnTo>
                      <a:pt x="1507" y="0"/>
                    </a:lnTo>
                    <a:lnTo>
                      <a:pt x="1513" y="135"/>
                    </a:lnTo>
                    <a:lnTo>
                      <a:pt x="1522" y="270"/>
                    </a:lnTo>
                    <a:lnTo>
                      <a:pt x="1484" y="278"/>
                    </a:lnTo>
                    <a:lnTo>
                      <a:pt x="1467" y="38"/>
                    </a:lnTo>
                    <a:lnTo>
                      <a:pt x="1279" y="49"/>
                    </a:lnTo>
                    <a:lnTo>
                      <a:pt x="1091" y="76"/>
                    </a:lnTo>
                    <a:lnTo>
                      <a:pt x="1062" y="196"/>
                    </a:lnTo>
                    <a:lnTo>
                      <a:pt x="1041" y="63"/>
                    </a:lnTo>
                    <a:lnTo>
                      <a:pt x="840" y="78"/>
                    </a:lnTo>
                    <a:lnTo>
                      <a:pt x="737" y="93"/>
                    </a:lnTo>
                    <a:lnTo>
                      <a:pt x="636" y="108"/>
                    </a:lnTo>
                    <a:lnTo>
                      <a:pt x="598" y="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0" name="Freeform 196"/>
              <p:cNvSpPr>
                <a:spLocks/>
              </p:cNvSpPr>
              <p:nvPr/>
            </p:nvSpPr>
            <p:spPr bwMode="auto">
              <a:xfrm>
                <a:off x="4095" y="1506"/>
                <a:ext cx="654" cy="143"/>
              </a:xfrm>
              <a:custGeom>
                <a:avLst/>
                <a:gdLst>
                  <a:gd name="T0" fmla="*/ 222 w 1310"/>
                  <a:gd name="T1" fmla="*/ 140 h 285"/>
                  <a:gd name="T2" fmla="*/ 216 w 1310"/>
                  <a:gd name="T3" fmla="*/ 140 h 285"/>
                  <a:gd name="T4" fmla="*/ 210 w 1310"/>
                  <a:gd name="T5" fmla="*/ 32 h 285"/>
                  <a:gd name="T6" fmla="*/ 122 w 1310"/>
                  <a:gd name="T7" fmla="*/ 36 h 285"/>
                  <a:gd name="T8" fmla="*/ 33 w 1310"/>
                  <a:gd name="T9" fmla="*/ 48 h 285"/>
                  <a:gd name="T10" fmla="*/ 24 w 1310"/>
                  <a:gd name="T11" fmla="*/ 94 h 285"/>
                  <a:gd name="T12" fmla="*/ 18 w 1310"/>
                  <a:gd name="T13" fmla="*/ 143 h 285"/>
                  <a:gd name="T14" fmla="*/ 13 w 1310"/>
                  <a:gd name="T15" fmla="*/ 140 h 285"/>
                  <a:gd name="T16" fmla="*/ 7 w 1310"/>
                  <a:gd name="T17" fmla="*/ 138 h 285"/>
                  <a:gd name="T18" fmla="*/ 0 w 1310"/>
                  <a:gd name="T19" fmla="*/ 32 h 285"/>
                  <a:gd name="T20" fmla="*/ 12 w 1310"/>
                  <a:gd name="T21" fmla="*/ 25 h 285"/>
                  <a:gd name="T22" fmla="*/ 32 w 1310"/>
                  <a:gd name="T23" fmla="*/ 20 h 285"/>
                  <a:gd name="T24" fmla="*/ 89 w 1310"/>
                  <a:gd name="T25" fmla="*/ 13 h 285"/>
                  <a:gd name="T26" fmla="*/ 246 w 1310"/>
                  <a:gd name="T27" fmla="*/ 7 h 285"/>
                  <a:gd name="T28" fmla="*/ 516 w 1310"/>
                  <a:gd name="T29" fmla="*/ 5 h 285"/>
                  <a:gd name="T30" fmla="*/ 582 w 1310"/>
                  <a:gd name="T31" fmla="*/ 0 h 285"/>
                  <a:gd name="T32" fmla="*/ 647 w 1310"/>
                  <a:gd name="T33" fmla="*/ 2 h 285"/>
                  <a:gd name="T34" fmla="*/ 654 w 1310"/>
                  <a:gd name="T35" fmla="*/ 116 h 285"/>
                  <a:gd name="T36" fmla="*/ 645 w 1310"/>
                  <a:gd name="T37" fmla="*/ 117 h 285"/>
                  <a:gd name="T38" fmla="*/ 623 w 1310"/>
                  <a:gd name="T39" fmla="*/ 12 h 285"/>
                  <a:gd name="T40" fmla="*/ 538 w 1310"/>
                  <a:gd name="T41" fmla="*/ 21 h 285"/>
                  <a:gd name="T42" fmla="*/ 455 w 1310"/>
                  <a:gd name="T43" fmla="*/ 32 h 285"/>
                  <a:gd name="T44" fmla="*/ 448 w 1310"/>
                  <a:gd name="T45" fmla="*/ 129 h 285"/>
                  <a:gd name="T46" fmla="*/ 439 w 1310"/>
                  <a:gd name="T47" fmla="*/ 130 h 285"/>
                  <a:gd name="T48" fmla="*/ 430 w 1310"/>
                  <a:gd name="T49" fmla="*/ 23 h 285"/>
                  <a:gd name="T50" fmla="*/ 332 w 1310"/>
                  <a:gd name="T51" fmla="*/ 31 h 285"/>
                  <a:gd name="T52" fmla="*/ 235 w 1310"/>
                  <a:gd name="T53" fmla="*/ 49 h 285"/>
                  <a:gd name="T54" fmla="*/ 222 w 1310"/>
                  <a:gd name="T55" fmla="*/ 140 h 285"/>
                  <a:gd name="T56" fmla="*/ 222 w 1310"/>
                  <a:gd name="T57" fmla="*/ 140 h 28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0"/>
                  <a:gd name="T88" fmla="*/ 0 h 285"/>
                  <a:gd name="T89" fmla="*/ 1310 w 1310"/>
                  <a:gd name="T90" fmla="*/ 285 h 28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0" h="285">
                    <a:moveTo>
                      <a:pt x="445" y="279"/>
                    </a:moveTo>
                    <a:lnTo>
                      <a:pt x="432" y="279"/>
                    </a:lnTo>
                    <a:lnTo>
                      <a:pt x="420" y="63"/>
                    </a:lnTo>
                    <a:lnTo>
                      <a:pt x="244" y="72"/>
                    </a:lnTo>
                    <a:lnTo>
                      <a:pt x="67" y="95"/>
                    </a:lnTo>
                    <a:lnTo>
                      <a:pt x="48" y="188"/>
                    </a:lnTo>
                    <a:lnTo>
                      <a:pt x="36" y="285"/>
                    </a:lnTo>
                    <a:lnTo>
                      <a:pt x="27" y="279"/>
                    </a:lnTo>
                    <a:lnTo>
                      <a:pt x="14" y="275"/>
                    </a:lnTo>
                    <a:lnTo>
                      <a:pt x="0" y="63"/>
                    </a:lnTo>
                    <a:lnTo>
                      <a:pt x="25" y="49"/>
                    </a:lnTo>
                    <a:lnTo>
                      <a:pt x="65" y="40"/>
                    </a:lnTo>
                    <a:lnTo>
                      <a:pt x="179" y="26"/>
                    </a:lnTo>
                    <a:lnTo>
                      <a:pt x="493" y="13"/>
                    </a:lnTo>
                    <a:lnTo>
                      <a:pt x="1034" y="9"/>
                    </a:lnTo>
                    <a:lnTo>
                      <a:pt x="1166" y="0"/>
                    </a:lnTo>
                    <a:lnTo>
                      <a:pt x="1295" y="4"/>
                    </a:lnTo>
                    <a:lnTo>
                      <a:pt x="1310" y="232"/>
                    </a:lnTo>
                    <a:lnTo>
                      <a:pt x="1291" y="234"/>
                    </a:lnTo>
                    <a:lnTo>
                      <a:pt x="1247" y="23"/>
                    </a:lnTo>
                    <a:lnTo>
                      <a:pt x="1078" y="42"/>
                    </a:lnTo>
                    <a:lnTo>
                      <a:pt x="911" y="64"/>
                    </a:lnTo>
                    <a:lnTo>
                      <a:pt x="898" y="258"/>
                    </a:lnTo>
                    <a:lnTo>
                      <a:pt x="879" y="260"/>
                    </a:lnTo>
                    <a:lnTo>
                      <a:pt x="861" y="45"/>
                    </a:lnTo>
                    <a:lnTo>
                      <a:pt x="666" y="61"/>
                    </a:lnTo>
                    <a:lnTo>
                      <a:pt x="470" y="97"/>
                    </a:lnTo>
                    <a:lnTo>
                      <a:pt x="445" y="2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1" name="Freeform 197"/>
              <p:cNvSpPr>
                <a:spLocks/>
              </p:cNvSpPr>
              <p:nvPr/>
            </p:nvSpPr>
            <p:spPr bwMode="auto">
              <a:xfrm>
                <a:off x="4073" y="1343"/>
                <a:ext cx="44" cy="195"/>
              </a:xfrm>
              <a:custGeom>
                <a:avLst/>
                <a:gdLst>
                  <a:gd name="T0" fmla="*/ 28 w 89"/>
                  <a:gd name="T1" fmla="*/ 195 h 390"/>
                  <a:gd name="T2" fmla="*/ 21 w 89"/>
                  <a:gd name="T3" fmla="*/ 101 h 390"/>
                  <a:gd name="T4" fmla="*/ 14 w 89"/>
                  <a:gd name="T5" fmla="*/ 54 h 390"/>
                  <a:gd name="T6" fmla="*/ 8 w 89"/>
                  <a:gd name="T7" fmla="*/ 31 h 390"/>
                  <a:gd name="T8" fmla="*/ 0 w 89"/>
                  <a:gd name="T9" fmla="*/ 10 h 390"/>
                  <a:gd name="T10" fmla="*/ 18 w 89"/>
                  <a:gd name="T11" fmla="*/ 0 h 390"/>
                  <a:gd name="T12" fmla="*/ 31 w 89"/>
                  <a:gd name="T13" fmla="*/ 47 h 390"/>
                  <a:gd name="T14" fmla="*/ 38 w 89"/>
                  <a:gd name="T15" fmla="*/ 96 h 390"/>
                  <a:gd name="T16" fmla="*/ 44 w 89"/>
                  <a:gd name="T17" fmla="*/ 195 h 390"/>
                  <a:gd name="T18" fmla="*/ 28 w 89"/>
                  <a:gd name="T19" fmla="*/ 195 h 390"/>
                  <a:gd name="T20" fmla="*/ 28 w 89"/>
                  <a:gd name="T21" fmla="*/ 195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"/>
                  <a:gd name="T34" fmla="*/ 0 h 390"/>
                  <a:gd name="T35" fmla="*/ 89 w 89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" h="390">
                    <a:moveTo>
                      <a:pt x="57" y="390"/>
                    </a:moveTo>
                    <a:lnTo>
                      <a:pt x="43" y="203"/>
                    </a:lnTo>
                    <a:lnTo>
                      <a:pt x="28" y="108"/>
                    </a:lnTo>
                    <a:lnTo>
                      <a:pt x="17" y="63"/>
                    </a:lnTo>
                    <a:lnTo>
                      <a:pt x="0" y="19"/>
                    </a:lnTo>
                    <a:lnTo>
                      <a:pt x="36" y="0"/>
                    </a:lnTo>
                    <a:lnTo>
                      <a:pt x="62" y="93"/>
                    </a:lnTo>
                    <a:lnTo>
                      <a:pt x="76" y="192"/>
                    </a:lnTo>
                    <a:lnTo>
                      <a:pt x="89" y="390"/>
                    </a:lnTo>
                    <a:lnTo>
                      <a:pt x="57" y="3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2" name="Freeform 198"/>
              <p:cNvSpPr>
                <a:spLocks/>
              </p:cNvSpPr>
              <p:nvPr/>
            </p:nvSpPr>
            <p:spPr bwMode="auto">
              <a:xfrm>
                <a:off x="4123" y="1359"/>
                <a:ext cx="29" cy="178"/>
              </a:xfrm>
              <a:custGeom>
                <a:avLst/>
                <a:gdLst>
                  <a:gd name="T0" fmla="*/ 9 w 57"/>
                  <a:gd name="T1" fmla="*/ 177 h 356"/>
                  <a:gd name="T2" fmla="*/ 5 w 57"/>
                  <a:gd name="T3" fmla="*/ 90 h 356"/>
                  <a:gd name="T4" fmla="*/ 0 w 57"/>
                  <a:gd name="T5" fmla="*/ 3 h 356"/>
                  <a:gd name="T6" fmla="*/ 14 w 57"/>
                  <a:gd name="T7" fmla="*/ 0 h 356"/>
                  <a:gd name="T8" fmla="*/ 29 w 57"/>
                  <a:gd name="T9" fmla="*/ 178 h 356"/>
                  <a:gd name="T10" fmla="*/ 9 w 57"/>
                  <a:gd name="T11" fmla="*/ 177 h 356"/>
                  <a:gd name="T12" fmla="*/ 9 w 57"/>
                  <a:gd name="T13" fmla="*/ 177 h 3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56"/>
                  <a:gd name="T23" fmla="*/ 57 w 57"/>
                  <a:gd name="T24" fmla="*/ 356 h 3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56">
                    <a:moveTo>
                      <a:pt x="17" y="354"/>
                    </a:moveTo>
                    <a:lnTo>
                      <a:pt x="10" y="181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57" y="356"/>
                    </a:lnTo>
                    <a:lnTo>
                      <a:pt x="17" y="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3" name="Freeform 199"/>
              <p:cNvSpPr>
                <a:spLocks/>
              </p:cNvSpPr>
              <p:nvPr/>
            </p:nvSpPr>
            <p:spPr bwMode="auto">
              <a:xfrm>
                <a:off x="4159" y="1304"/>
                <a:ext cx="23" cy="232"/>
              </a:xfrm>
              <a:custGeom>
                <a:avLst/>
                <a:gdLst>
                  <a:gd name="T0" fmla="*/ 3 w 45"/>
                  <a:gd name="T1" fmla="*/ 229 h 464"/>
                  <a:gd name="T2" fmla="*/ 0 w 45"/>
                  <a:gd name="T3" fmla="*/ 114 h 464"/>
                  <a:gd name="T4" fmla="*/ 3 w 45"/>
                  <a:gd name="T5" fmla="*/ 55 h 464"/>
                  <a:gd name="T6" fmla="*/ 8 w 45"/>
                  <a:gd name="T7" fmla="*/ 28 h 464"/>
                  <a:gd name="T8" fmla="*/ 14 w 45"/>
                  <a:gd name="T9" fmla="*/ 0 h 464"/>
                  <a:gd name="T10" fmla="*/ 23 w 45"/>
                  <a:gd name="T11" fmla="*/ 0 h 464"/>
                  <a:gd name="T12" fmla="*/ 13 w 45"/>
                  <a:gd name="T13" fmla="*/ 116 h 464"/>
                  <a:gd name="T14" fmla="*/ 13 w 45"/>
                  <a:gd name="T15" fmla="*/ 146 h 464"/>
                  <a:gd name="T16" fmla="*/ 14 w 45"/>
                  <a:gd name="T17" fmla="*/ 176 h 464"/>
                  <a:gd name="T18" fmla="*/ 19 w 45"/>
                  <a:gd name="T19" fmla="*/ 232 h 464"/>
                  <a:gd name="T20" fmla="*/ 3 w 45"/>
                  <a:gd name="T21" fmla="*/ 229 h 464"/>
                  <a:gd name="T22" fmla="*/ 3 w 45"/>
                  <a:gd name="T23" fmla="*/ 229 h 4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5"/>
                  <a:gd name="T37" fmla="*/ 0 h 464"/>
                  <a:gd name="T38" fmla="*/ 45 w 45"/>
                  <a:gd name="T39" fmla="*/ 464 h 4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5" h="464">
                    <a:moveTo>
                      <a:pt x="5" y="458"/>
                    </a:moveTo>
                    <a:lnTo>
                      <a:pt x="0" y="228"/>
                    </a:lnTo>
                    <a:lnTo>
                      <a:pt x="5" y="110"/>
                    </a:lnTo>
                    <a:lnTo>
                      <a:pt x="15" y="55"/>
                    </a:lnTo>
                    <a:lnTo>
                      <a:pt x="28" y="0"/>
                    </a:lnTo>
                    <a:lnTo>
                      <a:pt x="45" y="0"/>
                    </a:lnTo>
                    <a:lnTo>
                      <a:pt x="26" y="232"/>
                    </a:lnTo>
                    <a:lnTo>
                      <a:pt x="26" y="291"/>
                    </a:lnTo>
                    <a:lnTo>
                      <a:pt x="28" y="352"/>
                    </a:lnTo>
                    <a:lnTo>
                      <a:pt x="38" y="464"/>
                    </a:lnTo>
                    <a:lnTo>
                      <a:pt x="5" y="4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4" name="Freeform 200"/>
              <p:cNvSpPr>
                <a:spLocks/>
              </p:cNvSpPr>
              <p:nvPr/>
            </p:nvSpPr>
            <p:spPr bwMode="auto">
              <a:xfrm>
                <a:off x="4189" y="1413"/>
                <a:ext cx="472" cy="120"/>
              </a:xfrm>
              <a:custGeom>
                <a:avLst/>
                <a:gdLst>
                  <a:gd name="T0" fmla="*/ 7 w 944"/>
                  <a:gd name="T1" fmla="*/ 120 h 239"/>
                  <a:gd name="T2" fmla="*/ 0 w 944"/>
                  <a:gd name="T3" fmla="*/ 8 h 239"/>
                  <a:gd name="T4" fmla="*/ 62 w 944"/>
                  <a:gd name="T5" fmla="*/ 3 h 239"/>
                  <a:gd name="T6" fmla="*/ 180 w 944"/>
                  <a:gd name="T7" fmla="*/ 3 h 239"/>
                  <a:gd name="T8" fmla="*/ 383 w 944"/>
                  <a:gd name="T9" fmla="*/ 4 h 239"/>
                  <a:gd name="T10" fmla="*/ 429 w 944"/>
                  <a:gd name="T11" fmla="*/ 0 h 239"/>
                  <a:gd name="T12" fmla="*/ 472 w 944"/>
                  <a:gd name="T13" fmla="*/ 2 h 239"/>
                  <a:gd name="T14" fmla="*/ 466 w 944"/>
                  <a:gd name="T15" fmla="*/ 101 h 239"/>
                  <a:gd name="T16" fmla="*/ 457 w 944"/>
                  <a:gd name="T17" fmla="*/ 102 h 239"/>
                  <a:gd name="T18" fmla="*/ 437 w 944"/>
                  <a:gd name="T19" fmla="*/ 13 h 239"/>
                  <a:gd name="T20" fmla="*/ 250 w 944"/>
                  <a:gd name="T21" fmla="*/ 29 h 239"/>
                  <a:gd name="T22" fmla="*/ 240 w 944"/>
                  <a:gd name="T23" fmla="*/ 114 h 239"/>
                  <a:gd name="T24" fmla="*/ 232 w 944"/>
                  <a:gd name="T25" fmla="*/ 113 h 239"/>
                  <a:gd name="T26" fmla="*/ 223 w 944"/>
                  <a:gd name="T27" fmla="*/ 19 h 239"/>
                  <a:gd name="T28" fmla="*/ 28 w 944"/>
                  <a:gd name="T29" fmla="*/ 31 h 239"/>
                  <a:gd name="T30" fmla="*/ 18 w 944"/>
                  <a:gd name="T31" fmla="*/ 120 h 239"/>
                  <a:gd name="T32" fmla="*/ 7 w 944"/>
                  <a:gd name="T33" fmla="*/ 120 h 239"/>
                  <a:gd name="T34" fmla="*/ 7 w 944"/>
                  <a:gd name="T35" fmla="*/ 120 h 2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44"/>
                  <a:gd name="T55" fmla="*/ 0 h 239"/>
                  <a:gd name="T56" fmla="*/ 944 w 944"/>
                  <a:gd name="T57" fmla="*/ 239 h 2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44" h="239">
                    <a:moveTo>
                      <a:pt x="15" y="239"/>
                    </a:moveTo>
                    <a:lnTo>
                      <a:pt x="0" y="15"/>
                    </a:lnTo>
                    <a:lnTo>
                      <a:pt x="125" y="5"/>
                    </a:lnTo>
                    <a:lnTo>
                      <a:pt x="359" y="5"/>
                    </a:lnTo>
                    <a:lnTo>
                      <a:pt x="766" y="7"/>
                    </a:lnTo>
                    <a:lnTo>
                      <a:pt x="857" y="0"/>
                    </a:lnTo>
                    <a:lnTo>
                      <a:pt x="944" y="3"/>
                    </a:lnTo>
                    <a:lnTo>
                      <a:pt x="931" y="201"/>
                    </a:lnTo>
                    <a:lnTo>
                      <a:pt x="914" y="203"/>
                    </a:lnTo>
                    <a:lnTo>
                      <a:pt x="874" y="26"/>
                    </a:lnTo>
                    <a:lnTo>
                      <a:pt x="501" y="57"/>
                    </a:lnTo>
                    <a:lnTo>
                      <a:pt x="480" y="228"/>
                    </a:lnTo>
                    <a:lnTo>
                      <a:pt x="463" y="226"/>
                    </a:lnTo>
                    <a:lnTo>
                      <a:pt x="446" y="38"/>
                    </a:lnTo>
                    <a:lnTo>
                      <a:pt x="55" y="62"/>
                    </a:lnTo>
                    <a:lnTo>
                      <a:pt x="36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5" name="Freeform 201"/>
              <p:cNvSpPr>
                <a:spLocks/>
              </p:cNvSpPr>
              <p:nvPr/>
            </p:nvSpPr>
            <p:spPr bwMode="auto">
              <a:xfrm>
                <a:off x="4043" y="1480"/>
                <a:ext cx="160" cy="31"/>
              </a:xfrm>
              <a:custGeom>
                <a:avLst/>
                <a:gdLst>
                  <a:gd name="T0" fmla="*/ 0 w 319"/>
                  <a:gd name="T1" fmla="*/ 31 h 62"/>
                  <a:gd name="T2" fmla="*/ 0 w 319"/>
                  <a:gd name="T3" fmla="*/ 15 h 62"/>
                  <a:gd name="T4" fmla="*/ 155 w 319"/>
                  <a:gd name="T5" fmla="*/ 0 h 62"/>
                  <a:gd name="T6" fmla="*/ 160 w 319"/>
                  <a:gd name="T7" fmla="*/ 14 h 62"/>
                  <a:gd name="T8" fmla="*/ 0 w 319"/>
                  <a:gd name="T9" fmla="*/ 31 h 62"/>
                  <a:gd name="T10" fmla="*/ 0 w 319"/>
                  <a:gd name="T11" fmla="*/ 31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2"/>
                  <a:gd name="T20" fmla="*/ 319 w 319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2">
                    <a:moveTo>
                      <a:pt x="0" y="62"/>
                    </a:moveTo>
                    <a:lnTo>
                      <a:pt x="0" y="30"/>
                    </a:lnTo>
                    <a:lnTo>
                      <a:pt x="310" y="0"/>
                    </a:lnTo>
                    <a:lnTo>
                      <a:pt x="319" y="28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6" name="Freeform 202"/>
              <p:cNvSpPr>
                <a:spLocks/>
              </p:cNvSpPr>
              <p:nvPr/>
            </p:nvSpPr>
            <p:spPr bwMode="auto">
              <a:xfrm>
                <a:off x="4188" y="1371"/>
                <a:ext cx="471" cy="58"/>
              </a:xfrm>
              <a:custGeom>
                <a:avLst/>
                <a:gdLst>
                  <a:gd name="T0" fmla="*/ 0 w 942"/>
                  <a:gd name="T1" fmla="*/ 58 h 118"/>
                  <a:gd name="T2" fmla="*/ 2 w 942"/>
                  <a:gd name="T3" fmla="*/ 36 h 118"/>
                  <a:gd name="T4" fmla="*/ 10 w 942"/>
                  <a:gd name="T5" fmla="*/ 17 h 118"/>
                  <a:gd name="T6" fmla="*/ 16 w 942"/>
                  <a:gd name="T7" fmla="*/ 9 h 118"/>
                  <a:gd name="T8" fmla="*/ 25 w 942"/>
                  <a:gd name="T9" fmla="*/ 4 h 118"/>
                  <a:gd name="T10" fmla="*/ 47 w 942"/>
                  <a:gd name="T11" fmla="*/ 5 h 118"/>
                  <a:gd name="T12" fmla="*/ 62 w 942"/>
                  <a:gd name="T13" fmla="*/ 12 h 118"/>
                  <a:gd name="T14" fmla="*/ 80 w 942"/>
                  <a:gd name="T15" fmla="*/ 15 h 118"/>
                  <a:gd name="T16" fmla="*/ 113 w 942"/>
                  <a:gd name="T17" fmla="*/ 13 h 118"/>
                  <a:gd name="T18" fmla="*/ 147 w 942"/>
                  <a:gd name="T19" fmla="*/ 10 h 118"/>
                  <a:gd name="T20" fmla="*/ 181 w 942"/>
                  <a:gd name="T21" fmla="*/ 16 h 118"/>
                  <a:gd name="T22" fmla="*/ 203 w 942"/>
                  <a:gd name="T23" fmla="*/ 8 h 118"/>
                  <a:gd name="T24" fmla="*/ 227 w 942"/>
                  <a:gd name="T25" fmla="*/ 4 h 118"/>
                  <a:gd name="T26" fmla="*/ 250 w 942"/>
                  <a:gd name="T27" fmla="*/ 5 h 118"/>
                  <a:gd name="T28" fmla="*/ 273 w 942"/>
                  <a:gd name="T29" fmla="*/ 14 h 118"/>
                  <a:gd name="T30" fmla="*/ 290 w 942"/>
                  <a:gd name="T31" fmla="*/ 19 h 118"/>
                  <a:gd name="T32" fmla="*/ 308 w 942"/>
                  <a:gd name="T33" fmla="*/ 16 h 118"/>
                  <a:gd name="T34" fmla="*/ 325 w 942"/>
                  <a:gd name="T35" fmla="*/ 7 h 118"/>
                  <a:gd name="T36" fmla="*/ 342 w 942"/>
                  <a:gd name="T37" fmla="*/ 3 h 118"/>
                  <a:gd name="T38" fmla="*/ 377 w 942"/>
                  <a:gd name="T39" fmla="*/ 1 h 118"/>
                  <a:gd name="T40" fmla="*/ 412 w 942"/>
                  <a:gd name="T41" fmla="*/ 4 h 118"/>
                  <a:gd name="T42" fmla="*/ 447 w 942"/>
                  <a:gd name="T43" fmla="*/ 0 h 118"/>
                  <a:gd name="T44" fmla="*/ 469 w 942"/>
                  <a:gd name="T45" fmla="*/ 17 h 118"/>
                  <a:gd name="T46" fmla="*/ 471 w 942"/>
                  <a:gd name="T47" fmla="*/ 46 h 118"/>
                  <a:gd name="T48" fmla="*/ 455 w 942"/>
                  <a:gd name="T49" fmla="*/ 45 h 118"/>
                  <a:gd name="T50" fmla="*/ 453 w 942"/>
                  <a:gd name="T51" fmla="*/ 27 h 118"/>
                  <a:gd name="T52" fmla="*/ 448 w 942"/>
                  <a:gd name="T53" fmla="*/ 18 h 118"/>
                  <a:gd name="T54" fmla="*/ 430 w 942"/>
                  <a:gd name="T55" fmla="*/ 18 h 118"/>
                  <a:gd name="T56" fmla="*/ 408 w 942"/>
                  <a:gd name="T57" fmla="*/ 24 h 118"/>
                  <a:gd name="T58" fmla="*/ 386 w 942"/>
                  <a:gd name="T59" fmla="*/ 17 h 118"/>
                  <a:gd name="T60" fmla="*/ 349 w 942"/>
                  <a:gd name="T61" fmla="*/ 22 h 118"/>
                  <a:gd name="T62" fmla="*/ 313 w 942"/>
                  <a:gd name="T63" fmla="*/ 30 h 118"/>
                  <a:gd name="T64" fmla="*/ 276 w 942"/>
                  <a:gd name="T65" fmla="*/ 32 h 118"/>
                  <a:gd name="T66" fmla="*/ 238 w 942"/>
                  <a:gd name="T67" fmla="*/ 18 h 118"/>
                  <a:gd name="T68" fmla="*/ 200 w 942"/>
                  <a:gd name="T69" fmla="*/ 29 h 118"/>
                  <a:gd name="T70" fmla="*/ 181 w 942"/>
                  <a:gd name="T71" fmla="*/ 32 h 118"/>
                  <a:gd name="T72" fmla="*/ 157 w 942"/>
                  <a:gd name="T73" fmla="*/ 30 h 118"/>
                  <a:gd name="T74" fmla="*/ 88 w 942"/>
                  <a:gd name="T75" fmla="*/ 24 h 118"/>
                  <a:gd name="T76" fmla="*/ 26 w 942"/>
                  <a:gd name="T77" fmla="*/ 21 h 118"/>
                  <a:gd name="T78" fmla="*/ 18 w 942"/>
                  <a:gd name="T79" fmla="*/ 58 h 118"/>
                  <a:gd name="T80" fmla="*/ 0 w 942"/>
                  <a:gd name="T81" fmla="*/ 58 h 118"/>
                  <a:gd name="T82" fmla="*/ 0 w 942"/>
                  <a:gd name="T83" fmla="*/ 58 h 1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42"/>
                  <a:gd name="T127" fmla="*/ 0 h 118"/>
                  <a:gd name="T128" fmla="*/ 942 w 942"/>
                  <a:gd name="T129" fmla="*/ 118 h 1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42" h="118">
                    <a:moveTo>
                      <a:pt x="0" y="118"/>
                    </a:moveTo>
                    <a:lnTo>
                      <a:pt x="3" y="74"/>
                    </a:lnTo>
                    <a:lnTo>
                      <a:pt x="19" y="34"/>
                    </a:lnTo>
                    <a:lnTo>
                      <a:pt x="32" y="19"/>
                    </a:lnTo>
                    <a:lnTo>
                      <a:pt x="49" y="8"/>
                    </a:lnTo>
                    <a:lnTo>
                      <a:pt x="93" y="10"/>
                    </a:lnTo>
                    <a:lnTo>
                      <a:pt x="125" y="25"/>
                    </a:lnTo>
                    <a:lnTo>
                      <a:pt x="159" y="30"/>
                    </a:lnTo>
                    <a:lnTo>
                      <a:pt x="226" y="27"/>
                    </a:lnTo>
                    <a:lnTo>
                      <a:pt x="294" y="21"/>
                    </a:lnTo>
                    <a:lnTo>
                      <a:pt x="361" y="32"/>
                    </a:lnTo>
                    <a:lnTo>
                      <a:pt x="406" y="17"/>
                    </a:lnTo>
                    <a:lnTo>
                      <a:pt x="454" y="8"/>
                    </a:lnTo>
                    <a:lnTo>
                      <a:pt x="500" y="10"/>
                    </a:lnTo>
                    <a:lnTo>
                      <a:pt x="545" y="29"/>
                    </a:lnTo>
                    <a:lnTo>
                      <a:pt x="579" y="38"/>
                    </a:lnTo>
                    <a:lnTo>
                      <a:pt x="615" y="32"/>
                    </a:lnTo>
                    <a:lnTo>
                      <a:pt x="650" y="15"/>
                    </a:lnTo>
                    <a:lnTo>
                      <a:pt x="684" y="6"/>
                    </a:lnTo>
                    <a:lnTo>
                      <a:pt x="754" y="2"/>
                    </a:lnTo>
                    <a:lnTo>
                      <a:pt x="823" y="8"/>
                    </a:lnTo>
                    <a:lnTo>
                      <a:pt x="893" y="0"/>
                    </a:lnTo>
                    <a:lnTo>
                      <a:pt x="937" y="34"/>
                    </a:lnTo>
                    <a:lnTo>
                      <a:pt x="942" y="93"/>
                    </a:lnTo>
                    <a:lnTo>
                      <a:pt x="910" y="91"/>
                    </a:lnTo>
                    <a:lnTo>
                      <a:pt x="906" y="55"/>
                    </a:lnTo>
                    <a:lnTo>
                      <a:pt x="895" y="36"/>
                    </a:lnTo>
                    <a:lnTo>
                      <a:pt x="859" y="36"/>
                    </a:lnTo>
                    <a:lnTo>
                      <a:pt x="815" y="49"/>
                    </a:lnTo>
                    <a:lnTo>
                      <a:pt x="771" y="34"/>
                    </a:lnTo>
                    <a:lnTo>
                      <a:pt x="697" y="44"/>
                    </a:lnTo>
                    <a:lnTo>
                      <a:pt x="625" y="61"/>
                    </a:lnTo>
                    <a:lnTo>
                      <a:pt x="551" y="65"/>
                    </a:lnTo>
                    <a:lnTo>
                      <a:pt x="477" y="36"/>
                    </a:lnTo>
                    <a:lnTo>
                      <a:pt x="399" y="59"/>
                    </a:lnTo>
                    <a:lnTo>
                      <a:pt x="361" y="65"/>
                    </a:lnTo>
                    <a:lnTo>
                      <a:pt x="313" y="61"/>
                    </a:lnTo>
                    <a:lnTo>
                      <a:pt x="176" y="49"/>
                    </a:lnTo>
                    <a:lnTo>
                      <a:pt x="51" y="42"/>
                    </a:lnTo>
                    <a:lnTo>
                      <a:pt x="36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7" name="Freeform 203"/>
              <p:cNvSpPr>
                <a:spLocks/>
              </p:cNvSpPr>
              <p:nvPr/>
            </p:nvSpPr>
            <p:spPr bwMode="auto">
              <a:xfrm>
                <a:off x="4257" y="1930"/>
                <a:ext cx="23" cy="24"/>
              </a:xfrm>
              <a:custGeom>
                <a:avLst/>
                <a:gdLst>
                  <a:gd name="T0" fmla="*/ 12 w 46"/>
                  <a:gd name="T1" fmla="*/ 0 h 48"/>
                  <a:gd name="T2" fmla="*/ 23 w 46"/>
                  <a:gd name="T3" fmla="*/ 12 h 48"/>
                  <a:gd name="T4" fmla="*/ 20 w 46"/>
                  <a:gd name="T5" fmla="*/ 20 h 48"/>
                  <a:gd name="T6" fmla="*/ 12 w 46"/>
                  <a:gd name="T7" fmla="*/ 24 h 48"/>
                  <a:gd name="T8" fmla="*/ 0 w 46"/>
                  <a:gd name="T9" fmla="*/ 12 h 48"/>
                  <a:gd name="T10" fmla="*/ 3 w 46"/>
                  <a:gd name="T11" fmla="*/ 4 h 48"/>
                  <a:gd name="T12" fmla="*/ 12 w 46"/>
                  <a:gd name="T13" fmla="*/ 0 h 48"/>
                  <a:gd name="T14" fmla="*/ 12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8" name="Freeform 204"/>
              <p:cNvSpPr>
                <a:spLocks/>
              </p:cNvSpPr>
              <p:nvPr/>
            </p:nvSpPr>
            <p:spPr bwMode="auto">
              <a:xfrm>
                <a:off x="4290" y="1959"/>
                <a:ext cx="22" cy="23"/>
              </a:xfrm>
              <a:custGeom>
                <a:avLst/>
                <a:gdLst>
                  <a:gd name="T0" fmla="*/ 11 w 46"/>
                  <a:gd name="T1" fmla="*/ 0 h 46"/>
                  <a:gd name="T2" fmla="*/ 22 w 46"/>
                  <a:gd name="T3" fmla="*/ 12 h 46"/>
                  <a:gd name="T4" fmla="*/ 19 w 46"/>
                  <a:gd name="T5" fmla="*/ 20 h 46"/>
                  <a:gd name="T6" fmla="*/ 11 w 46"/>
                  <a:gd name="T7" fmla="*/ 23 h 46"/>
                  <a:gd name="T8" fmla="*/ 0 w 46"/>
                  <a:gd name="T9" fmla="*/ 12 h 46"/>
                  <a:gd name="T10" fmla="*/ 3 w 46"/>
                  <a:gd name="T11" fmla="*/ 4 h 46"/>
                  <a:gd name="T12" fmla="*/ 11 w 46"/>
                  <a:gd name="T13" fmla="*/ 0 h 46"/>
                  <a:gd name="T14" fmla="*/ 11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89" name="Freeform 205"/>
              <p:cNvSpPr>
                <a:spLocks/>
              </p:cNvSpPr>
              <p:nvPr/>
            </p:nvSpPr>
            <p:spPr bwMode="auto">
              <a:xfrm>
                <a:off x="4325" y="1942"/>
                <a:ext cx="22" cy="23"/>
              </a:xfrm>
              <a:custGeom>
                <a:avLst/>
                <a:gdLst>
                  <a:gd name="T0" fmla="*/ 11 w 46"/>
                  <a:gd name="T1" fmla="*/ 0 h 48"/>
                  <a:gd name="T2" fmla="*/ 22 w 46"/>
                  <a:gd name="T3" fmla="*/ 11 h 48"/>
                  <a:gd name="T4" fmla="*/ 18 w 46"/>
                  <a:gd name="T5" fmla="*/ 19 h 48"/>
                  <a:gd name="T6" fmla="*/ 11 w 46"/>
                  <a:gd name="T7" fmla="*/ 23 h 48"/>
                  <a:gd name="T8" fmla="*/ 0 w 46"/>
                  <a:gd name="T9" fmla="*/ 11 h 48"/>
                  <a:gd name="T10" fmla="*/ 3 w 46"/>
                  <a:gd name="T11" fmla="*/ 4 h 48"/>
                  <a:gd name="T12" fmla="*/ 11 w 46"/>
                  <a:gd name="T13" fmla="*/ 0 h 48"/>
                  <a:gd name="T14" fmla="*/ 11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0" name="Freeform 206"/>
              <p:cNvSpPr>
                <a:spLocks/>
              </p:cNvSpPr>
              <p:nvPr/>
            </p:nvSpPr>
            <p:spPr bwMode="auto">
              <a:xfrm>
                <a:off x="4363" y="1925"/>
                <a:ext cx="22" cy="24"/>
              </a:xfrm>
              <a:custGeom>
                <a:avLst/>
                <a:gdLst>
                  <a:gd name="T0" fmla="*/ 11 w 46"/>
                  <a:gd name="T1" fmla="*/ 0 h 47"/>
                  <a:gd name="T2" fmla="*/ 22 w 46"/>
                  <a:gd name="T3" fmla="*/ 12 h 47"/>
                  <a:gd name="T4" fmla="*/ 18 w 46"/>
                  <a:gd name="T5" fmla="*/ 20 h 47"/>
                  <a:gd name="T6" fmla="*/ 11 w 46"/>
                  <a:gd name="T7" fmla="*/ 24 h 47"/>
                  <a:gd name="T8" fmla="*/ 0 w 46"/>
                  <a:gd name="T9" fmla="*/ 12 h 47"/>
                  <a:gd name="T10" fmla="*/ 3 w 46"/>
                  <a:gd name="T11" fmla="*/ 4 h 47"/>
                  <a:gd name="T12" fmla="*/ 11 w 46"/>
                  <a:gd name="T13" fmla="*/ 0 h 47"/>
                  <a:gd name="T14" fmla="*/ 11 w 46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7"/>
                  <a:gd name="T26" fmla="*/ 46 w 46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7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1" name="Freeform 207"/>
              <p:cNvSpPr>
                <a:spLocks/>
              </p:cNvSpPr>
              <p:nvPr/>
            </p:nvSpPr>
            <p:spPr bwMode="auto">
              <a:xfrm>
                <a:off x="4321" y="1987"/>
                <a:ext cx="23" cy="23"/>
              </a:xfrm>
              <a:custGeom>
                <a:avLst/>
                <a:gdLst>
                  <a:gd name="T0" fmla="*/ 12 w 45"/>
                  <a:gd name="T1" fmla="*/ 0 h 46"/>
                  <a:gd name="T2" fmla="*/ 23 w 45"/>
                  <a:gd name="T3" fmla="*/ 12 h 46"/>
                  <a:gd name="T4" fmla="*/ 20 w 45"/>
                  <a:gd name="T5" fmla="*/ 19 h 46"/>
                  <a:gd name="T6" fmla="*/ 12 w 45"/>
                  <a:gd name="T7" fmla="*/ 23 h 46"/>
                  <a:gd name="T8" fmla="*/ 0 w 45"/>
                  <a:gd name="T9" fmla="*/ 12 h 46"/>
                  <a:gd name="T10" fmla="*/ 4 w 45"/>
                  <a:gd name="T11" fmla="*/ 3 h 46"/>
                  <a:gd name="T12" fmla="*/ 12 w 45"/>
                  <a:gd name="T13" fmla="*/ 0 h 46"/>
                  <a:gd name="T14" fmla="*/ 12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2" name="Freeform 208"/>
              <p:cNvSpPr>
                <a:spLocks/>
              </p:cNvSpPr>
              <p:nvPr/>
            </p:nvSpPr>
            <p:spPr bwMode="auto">
              <a:xfrm>
                <a:off x="4359" y="1971"/>
                <a:ext cx="23" cy="23"/>
              </a:xfrm>
              <a:custGeom>
                <a:avLst/>
                <a:gdLst>
                  <a:gd name="T0" fmla="*/ 12 w 45"/>
                  <a:gd name="T1" fmla="*/ 0 h 46"/>
                  <a:gd name="T2" fmla="*/ 23 w 45"/>
                  <a:gd name="T3" fmla="*/ 12 h 46"/>
                  <a:gd name="T4" fmla="*/ 20 w 45"/>
                  <a:gd name="T5" fmla="*/ 19 h 46"/>
                  <a:gd name="T6" fmla="*/ 12 w 45"/>
                  <a:gd name="T7" fmla="*/ 23 h 46"/>
                  <a:gd name="T8" fmla="*/ 0 w 45"/>
                  <a:gd name="T9" fmla="*/ 12 h 46"/>
                  <a:gd name="T10" fmla="*/ 4 w 45"/>
                  <a:gd name="T11" fmla="*/ 3 h 46"/>
                  <a:gd name="T12" fmla="*/ 12 w 45"/>
                  <a:gd name="T13" fmla="*/ 0 h 46"/>
                  <a:gd name="T14" fmla="*/ 12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3" name="Freeform 209"/>
              <p:cNvSpPr>
                <a:spLocks/>
              </p:cNvSpPr>
              <p:nvPr/>
            </p:nvSpPr>
            <p:spPr bwMode="auto">
              <a:xfrm>
                <a:off x="4396" y="1952"/>
                <a:ext cx="23" cy="24"/>
              </a:xfrm>
              <a:custGeom>
                <a:avLst/>
                <a:gdLst>
                  <a:gd name="T0" fmla="*/ 12 w 46"/>
                  <a:gd name="T1" fmla="*/ 0 h 48"/>
                  <a:gd name="T2" fmla="*/ 23 w 46"/>
                  <a:gd name="T3" fmla="*/ 12 h 48"/>
                  <a:gd name="T4" fmla="*/ 20 w 46"/>
                  <a:gd name="T5" fmla="*/ 20 h 48"/>
                  <a:gd name="T6" fmla="*/ 12 w 46"/>
                  <a:gd name="T7" fmla="*/ 24 h 48"/>
                  <a:gd name="T8" fmla="*/ 0 w 46"/>
                  <a:gd name="T9" fmla="*/ 12 h 48"/>
                  <a:gd name="T10" fmla="*/ 3 w 46"/>
                  <a:gd name="T11" fmla="*/ 4 h 48"/>
                  <a:gd name="T12" fmla="*/ 12 w 46"/>
                  <a:gd name="T13" fmla="*/ 0 h 48"/>
                  <a:gd name="T14" fmla="*/ 12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7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4" name="Freeform 210"/>
              <p:cNvSpPr>
                <a:spLocks/>
              </p:cNvSpPr>
              <p:nvPr/>
            </p:nvSpPr>
            <p:spPr bwMode="auto">
              <a:xfrm>
                <a:off x="4362" y="2018"/>
                <a:ext cx="23" cy="23"/>
              </a:xfrm>
              <a:custGeom>
                <a:avLst/>
                <a:gdLst>
                  <a:gd name="T0" fmla="*/ 12 w 46"/>
                  <a:gd name="T1" fmla="*/ 0 h 48"/>
                  <a:gd name="T2" fmla="*/ 23 w 46"/>
                  <a:gd name="T3" fmla="*/ 12 h 48"/>
                  <a:gd name="T4" fmla="*/ 19 w 46"/>
                  <a:gd name="T5" fmla="*/ 19 h 48"/>
                  <a:gd name="T6" fmla="*/ 12 w 46"/>
                  <a:gd name="T7" fmla="*/ 23 h 48"/>
                  <a:gd name="T8" fmla="*/ 0 w 46"/>
                  <a:gd name="T9" fmla="*/ 12 h 48"/>
                  <a:gd name="T10" fmla="*/ 3 w 46"/>
                  <a:gd name="T11" fmla="*/ 4 h 48"/>
                  <a:gd name="T12" fmla="*/ 12 w 46"/>
                  <a:gd name="T13" fmla="*/ 0 h 48"/>
                  <a:gd name="T14" fmla="*/ 12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5" name="Freeform 211"/>
              <p:cNvSpPr>
                <a:spLocks/>
              </p:cNvSpPr>
              <p:nvPr/>
            </p:nvSpPr>
            <p:spPr bwMode="auto">
              <a:xfrm>
                <a:off x="4295" y="2191"/>
                <a:ext cx="23" cy="22"/>
              </a:xfrm>
              <a:custGeom>
                <a:avLst/>
                <a:gdLst>
                  <a:gd name="T0" fmla="*/ 12 w 46"/>
                  <a:gd name="T1" fmla="*/ 0 h 46"/>
                  <a:gd name="T2" fmla="*/ 23 w 46"/>
                  <a:gd name="T3" fmla="*/ 11 h 46"/>
                  <a:gd name="T4" fmla="*/ 20 w 46"/>
                  <a:gd name="T5" fmla="*/ 19 h 46"/>
                  <a:gd name="T6" fmla="*/ 12 w 46"/>
                  <a:gd name="T7" fmla="*/ 22 h 46"/>
                  <a:gd name="T8" fmla="*/ 0 w 46"/>
                  <a:gd name="T9" fmla="*/ 11 h 46"/>
                  <a:gd name="T10" fmla="*/ 4 w 46"/>
                  <a:gd name="T11" fmla="*/ 4 h 46"/>
                  <a:gd name="T12" fmla="*/ 12 w 46"/>
                  <a:gd name="T13" fmla="*/ 0 h 46"/>
                  <a:gd name="T14" fmla="*/ 12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6" name="Freeform 212"/>
              <p:cNvSpPr>
                <a:spLocks/>
              </p:cNvSpPr>
              <p:nvPr/>
            </p:nvSpPr>
            <p:spPr bwMode="auto">
              <a:xfrm>
                <a:off x="4284" y="2148"/>
                <a:ext cx="24" cy="24"/>
              </a:xfrm>
              <a:custGeom>
                <a:avLst/>
                <a:gdLst>
                  <a:gd name="T0" fmla="*/ 12 w 47"/>
                  <a:gd name="T1" fmla="*/ 0 h 47"/>
                  <a:gd name="T2" fmla="*/ 24 w 47"/>
                  <a:gd name="T3" fmla="*/ 12 h 47"/>
                  <a:gd name="T4" fmla="*/ 20 w 47"/>
                  <a:gd name="T5" fmla="*/ 20 h 47"/>
                  <a:gd name="T6" fmla="*/ 12 w 47"/>
                  <a:gd name="T7" fmla="*/ 24 h 47"/>
                  <a:gd name="T8" fmla="*/ 0 w 47"/>
                  <a:gd name="T9" fmla="*/ 12 h 47"/>
                  <a:gd name="T10" fmla="*/ 4 w 47"/>
                  <a:gd name="T11" fmla="*/ 4 h 47"/>
                  <a:gd name="T12" fmla="*/ 12 w 47"/>
                  <a:gd name="T13" fmla="*/ 0 h 47"/>
                  <a:gd name="T14" fmla="*/ 12 w 4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"/>
                  <a:gd name="T25" fmla="*/ 0 h 47"/>
                  <a:gd name="T26" fmla="*/ 47 w 4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" h="47">
                    <a:moveTo>
                      <a:pt x="24" y="0"/>
                    </a:moveTo>
                    <a:lnTo>
                      <a:pt x="47" y="24"/>
                    </a:lnTo>
                    <a:lnTo>
                      <a:pt x="40" y="40"/>
                    </a:lnTo>
                    <a:lnTo>
                      <a:pt x="24" y="47"/>
                    </a:lnTo>
                    <a:lnTo>
                      <a:pt x="0" y="24"/>
                    </a:lnTo>
                    <a:lnTo>
                      <a:pt x="7" y="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7" name="Freeform 213"/>
              <p:cNvSpPr>
                <a:spLocks/>
              </p:cNvSpPr>
              <p:nvPr/>
            </p:nvSpPr>
            <p:spPr bwMode="auto">
              <a:xfrm>
                <a:off x="4275" y="2105"/>
                <a:ext cx="23" cy="23"/>
              </a:xfrm>
              <a:custGeom>
                <a:avLst/>
                <a:gdLst>
                  <a:gd name="T0" fmla="*/ 12 w 46"/>
                  <a:gd name="T1" fmla="*/ 0 h 46"/>
                  <a:gd name="T2" fmla="*/ 23 w 46"/>
                  <a:gd name="T3" fmla="*/ 12 h 46"/>
                  <a:gd name="T4" fmla="*/ 20 w 46"/>
                  <a:gd name="T5" fmla="*/ 20 h 46"/>
                  <a:gd name="T6" fmla="*/ 12 w 46"/>
                  <a:gd name="T7" fmla="*/ 23 h 46"/>
                  <a:gd name="T8" fmla="*/ 0 w 46"/>
                  <a:gd name="T9" fmla="*/ 12 h 46"/>
                  <a:gd name="T10" fmla="*/ 4 w 46"/>
                  <a:gd name="T11" fmla="*/ 3 h 46"/>
                  <a:gd name="T12" fmla="*/ 12 w 46"/>
                  <a:gd name="T13" fmla="*/ 0 h 46"/>
                  <a:gd name="T14" fmla="*/ 12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8" name="Freeform 214"/>
              <p:cNvSpPr>
                <a:spLocks/>
              </p:cNvSpPr>
              <p:nvPr/>
            </p:nvSpPr>
            <p:spPr bwMode="auto">
              <a:xfrm>
                <a:off x="4335" y="2148"/>
                <a:ext cx="24" cy="24"/>
              </a:xfrm>
              <a:custGeom>
                <a:avLst/>
                <a:gdLst>
                  <a:gd name="T0" fmla="*/ 12 w 48"/>
                  <a:gd name="T1" fmla="*/ 0 h 47"/>
                  <a:gd name="T2" fmla="*/ 24 w 48"/>
                  <a:gd name="T3" fmla="*/ 12 h 47"/>
                  <a:gd name="T4" fmla="*/ 20 w 48"/>
                  <a:gd name="T5" fmla="*/ 20 h 47"/>
                  <a:gd name="T6" fmla="*/ 12 w 48"/>
                  <a:gd name="T7" fmla="*/ 24 h 47"/>
                  <a:gd name="T8" fmla="*/ 0 w 48"/>
                  <a:gd name="T9" fmla="*/ 12 h 47"/>
                  <a:gd name="T10" fmla="*/ 4 w 48"/>
                  <a:gd name="T11" fmla="*/ 4 h 47"/>
                  <a:gd name="T12" fmla="*/ 12 w 48"/>
                  <a:gd name="T13" fmla="*/ 0 h 47"/>
                  <a:gd name="T14" fmla="*/ 12 w 48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7"/>
                  <a:gd name="T26" fmla="*/ 48 w 48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7">
                    <a:moveTo>
                      <a:pt x="23" y="0"/>
                    </a:moveTo>
                    <a:lnTo>
                      <a:pt x="48" y="24"/>
                    </a:lnTo>
                    <a:lnTo>
                      <a:pt x="40" y="40"/>
                    </a:lnTo>
                    <a:lnTo>
                      <a:pt x="23" y="47"/>
                    </a:lnTo>
                    <a:lnTo>
                      <a:pt x="0" y="24"/>
                    </a:lnTo>
                    <a:lnTo>
                      <a:pt x="8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99" name="Freeform 215"/>
              <p:cNvSpPr>
                <a:spLocks/>
              </p:cNvSpPr>
              <p:nvPr/>
            </p:nvSpPr>
            <p:spPr bwMode="auto">
              <a:xfrm>
                <a:off x="4349" y="2184"/>
                <a:ext cx="23" cy="23"/>
              </a:xfrm>
              <a:custGeom>
                <a:avLst/>
                <a:gdLst>
                  <a:gd name="T0" fmla="*/ 12 w 45"/>
                  <a:gd name="T1" fmla="*/ 0 h 45"/>
                  <a:gd name="T2" fmla="*/ 23 w 45"/>
                  <a:gd name="T3" fmla="*/ 12 h 45"/>
                  <a:gd name="T4" fmla="*/ 19 w 45"/>
                  <a:gd name="T5" fmla="*/ 20 h 45"/>
                  <a:gd name="T6" fmla="*/ 12 w 45"/>
                  <a:gd name="T7" fmla="*/ 23 h 45"/>
                  <a:gd name="T8" fmla="*/ 0 w 45"/>
                  <a:gd name="T9" fmla="*/ 12 h 45"/>
                  <a:gd name="T10" fmla="*/ 3 w 45"/>
                  <a:gd name="T11" fmla="*/ 3 h 45"/>
                  <a:gd name="T12" fmla="*/ 12 w 45"/>
                  <a:gd name="T13" fmla="*/ 0 h 45"/>
                  <a:gd name="T14" fmla="*/ 12 w 45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5"/>
                  <a:gd name="T26" fmla="*/ 45 w 45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5">
                    <a:moveTo>
                      <a:pt x="23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3" y="45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0" name="Freeform 216"/>
              <p:cNvSpPr>
                <a:spLocks/>
              </p:cNvSpPr>
              <p:nvPr/>
            </p:nvSpPr>
            <p:spPr bwMode="auto">
              <a:xfrm>
                <a:off x="4400" y="2179"/>
                <a:ext cx="23" cy="24"/>
              </a:xfrm>
              <a:custGeom>
                <a:avLst/>
                <a:gdLst>
                  <a:gd name="T0" fmla="*/ 12 w 46"/>
                  <a:gd name="T1" fmla="*/ 0 h 48"/>
                  <a:gd name="T2" fmla="*/ 23 w 46"/>
                  <a:gd name="T3" fmla="*/ 12 h 48"/>
                  <a:gd name="T4" fmla="*/ 20 w 46"/>
                  <a:gd name="T5" fmla="*/ 20 h 48"/>
                  <a:gd name="T6" fmla="*/ 12 w 46"/>
                  <a:gd name="T7" fmla="*/ 24 h 48"/>
                  <a:gd name="T8" fmla="*/ 0 w 46"/>
                  <a:gd name="T9" fmla="*/ 12 h 48"/>
                  <a:gd name="T10" fmla="*/ 3 w 46"/>
                  <a:gd name="T11" fmla="*/ 4 h 48"/>
                  <a:gd name="T12" fmla="*/ 12 w 46"/>
                  <a:gd name="T13" fmla="*/ 0 h 48"/>
                  <a:gd name="T14" fmla="*/ 12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9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1" name="Freeform 217"/>
              <p:cNvSpPr>
                <a:spLocks/>
              </p:cNvSpPr>
              <p:nvPr/>
            </p:nvSpPr>
            <p:spPr bwMode="auto">
              <a:xfrm>
                <a:off x="4395" y="2002"/>
                <a:ext cx="24" cy="23"/>
              </a:xfrm>
              <a:custGeom>
                <a:avLst/>
                <a:gdLst>
                  <a:gd name="T0" fmla="*/ 12 w 48"/>
                  <a:gd name="T1" fmla="*/ 0 h 45"/>
                  <a:gd name="T2" fmla="*/ 24 w 48"/>
                  <a:gd name="T3" fmla="*/ 12 h 45"/>
                  <a:gd name="T4" fmla="*/ 20 w 48"/>
                  <a:gd name="T5" fmla="*/ 20 h 45"/>
                  <a:gd name="T6" fmla="*/ 12 w 48"/>
                  <a:gd name="T7" fmla="*/ 23 h 45"/>
                  <a:gd name="T8" fmla="*/ 0 w 48"/>
                  <a:gd name="T9" fmla="*/ 12 h 45"/>
                  <a:gd name="T10" fmla="*/ 4 w 48"/>
                  <a:gd name="T11" fmla="*/ 3 h 45"/>
                  <a:gd name="T12" fmla="*/ 12 w 48"/>
                  <a:gd name="T13" fmla="*/ 0 h 45"/>
                  <a:gd name="T14" fmla="*/ 12 w 48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5"/>
                  <a:gd name="T26" fmla="*/ 48 w 48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5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5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2" name="Freeform 218"/>
              <p:cNvSpPr>
                <a:spLocks/>
              </p:cNvSpPr>
              <p:nvPr/>
            </p:nvSpPr>
            <p:spPr bwMode="auto">
              <a:xfrm>
                <a:off x="4427" y="1987"/>
                <a:ext cx="23" cy="23"/>
              </a:xfrm>
              <a:custGeom>
                <a:avLst/>
                <a:gdLst>
                  <a:gd name="T0" fmla="*/ 12 w 45"/>
                  <a:gd name="T1" fmla="*/ 0 h 46"/>
                  <a:gd name="T2" fmla="*/ 23 w 45"/>
                  <a:gd name="T3" fmla="*/ 12 h 46"/>
                  <a:gd name="T4" fmla="*/ 20 w 45"/>
                  <a:gd name="T5" fmla="*/ 20 h 46"/>
                  <a:gd name="T6" fmla="*/ 12 w 45"/>
                  <a:gd name="T7" fmla="*/ 23 h 46"/>
                  <a:gd name="T8" fmla="*/ 0 w 45"/>
                  <a:gd name="T9" fmla="*/ 12 h 46"/>
                  <a:gd name="T10" fmla="*/ 4 w 45"/>
                  <a:gd name="T11" fmla="*/ 3 h 46"/>
                  <a:gd name="T12" fmla="*/ 12 w 45"/>
                  <a:gd name="T13" fmla="*/ 0 h 46"/>
                  <a:gd name="T14" fmla="*/ 12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4" y="0"/>
                    </a:moveTo>
                    <a:lnTo>
                      <a:pt x="45" y="23"/>
                    </a:lnTo>
                    <a:lnTo>
                      <a:pt x="40" y="40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3" name="Freeform 219"/>
              <p:cNvSpPr>
                <a:spLocks/>
              </p:cNvSpPr>
              <p:nvPr/>
            </p:nvSpPr>
            <p:spPr bwMode="auto">
              <a:xfrm>
                <a:off x="4293" y="1912"/>
                <a:ext cx="23" cy="24"/>
              </a:xfrm>
              <a:custGeom>
                <a:avLst/>
                <a:gdLst>
                  <a:gd name="T0" fmla="*/ 11 w 45"/>
                  <a:gd name="T1" fmla="*/ 0 h 48"/>
                  <a:gd name="T2" fmla="*/ 23 w 45"/>
                  <a:gd name="T3" fmla="*/ 12 h 48"/>
                  <a:gd name="T4" fmla="*/ 19 w 45"/>
                  <a:gd name="T5" fmla="*/ 20 h 48"/>
                  <a:gd name="T6" fmla="*/ 11 w 45"/>
                  <a:gd name="T7" fmla="*/ 24 h 48"/>
                  <a:gd name="T8" fmla="*/ 0 w 45"/>
                  <a:gd name="T9" fmla="*/ 12 h 48"/>
                  <a:gd name="T10" fmla="*/ 3 w 45"/>
                  <a:gd name="T11" fmla="*/ 4 h 48"/>
                  <a:gd name="T12" fmla="*/ 11 w 45"/>
                  <a:gd name="T13" fmla="*/ 0 h 48"/>
                  <a:gd name="T14" fmla="*/ 11 w 45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8"/>
                  <a:gd name="T26" fmla="*/ 45 w 45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8">
                    <a:moveTo>
                      <a:pt x="22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2" y="48"/>
                    </a:lnTo>
                    <a:lnTo>
                      <a:pt x="0" y="23"/>
                    </a:lnTo>
                    <a:lnTo>
                      <a:pt x="5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4" name="Freeform 220"/>
              <p:cNvSpPr>
                <a:spLocks/>
              </p:cNvSpPr>
              <p:nvPr/>
            </p:nvSpPr>
            <p:spPr bwMode="auto">
              <a:xfrm>
                <a:off x="4326" y="1894"/>
                <a:ext cx="23" cy="23"/>
              </a:xfrm>
              <a:custGeom>
                <a:avLst/>
                <a:gdLst>
                  <a:gd name="T0" fmla="*/ 12 w 48"/>
                  <a:gd name="T1" fmla="*/ 0 h 46"/>
                  <a:gd name="T2" fmla="*/ 23 w 48"/>
                  <a:gd name="T3" fmla="*/ 12 h 46"/>
                  <a:gd name="T4" fmla="*/ 19 w 48"/>
                  <a:gd name="T5" fmla="*/ 20 h 46"/>
                  <a:gd name="T6" fmla="*/ 12 w 48"/>
                  <a:gd name="T7" fmla="*/ 23 h 46"/>
                  <a:gd name="T8" fmla="*/ 0 w 48"/>
                  <a:gd name="T9" fmla="*/ 12 h 46"/>
                  <a:gd name="T10" fmla="*/ 4 w 48"/>
                  <a:gd name="T11" fmla="*/ 4 h 46"/>
                  <a:gd name="T12" fmla="*/ 12 w 48"/>
                  <a:gd name="T13" fmla="*/ 0 h 46"/>
                  <a:gd name="T14" fmla="*/ 12 w 48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6"/>
                  <a:gd name="T26" fmla="*/ 48 w 48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6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5" name="Freeform 221"/>
              <p:cNvSpPr>
                <a:spLocks/>
              </p:cNvSpPr>
              <p:nvPr/>
            </p:nvSpPr>
            <p:spPr bwMode="auto">
              <a:xfrm>
                <a:off x="4264" y="1907"/>
                <a:ext cx="61" cy="60"/>
              </a:xfrm>
              <a:custGeom>
                <a:avLst/>
                <a:gdLst>
                  <a:gd name="T0" fmla="*/ 3 w 121"/>
                  <a:gd name="T1" fmla="*/ 16 h 120"/>
                  <a:gd name="T2" fmla="*/ 11 w 121"/>
                  <a:gd name="T3" fmla="*/ 11 h 120"/>
                  <a:gd name="T4" fmla="*/ 23 w 121"/>
                  <a:gd name="T5" fmla="*/ 3 h 120"/>
                  <a:gd name="T6" fmla="*/ 30 w 121"/>
                  <a:gd name="T7" fmla="*/ 0 h 120"/>
                  <a:gd name="T8" fmla="*/ 33 w 121"/>
                  <a:gd name="T9" fmla="*/ 4 h 120"/>
                  <a:gd name="T10" fmla="*/ 28 w 121"/>
                  <a:gd name="T11" fmla="*/ 11 h 120"/>
                  <a:gd name="T12" fmla="*/ 26 w 121"/>
                  <a:gd name="T13" fmla="*/ 18 h 120"/>
                  <a:gd name="T14" fmla="*/ 30 w 121"/>
                  <a:gd name="T15" fmla="*/ 25 h 120"/>
                  <a:gd name="T16" fmla="*/ 33 w 121"/>
                  <a:gd name="T17" fmla="*/ 29 h 120"/>
                  <a:gd name="T18" fmla="*/ 39 w 121"/>
                  <a:gd name="T19" fmla="*/ 30 h 120"/>
                  <a:gd name="T20" fmla="*/ 46 w 121"/>
                  <a:gd name="T21" fmla="*/ 30 h 120"/>
                  <a:gd name="T22" fmla="*/ 51 w 121"/>
                  <a:gd name="T23" fmla="*/ 26 h 120"/>
                  <a:gd name="T24" fmla="*/ 61 w 121"/>
                  <a:gd name="T25" fmla="*/ 36 h 120"/>
                  <a:gd name="T26" fmla="*/ 57 w 121"/>
                  <a:gd name="T27" fmla="*/ 41 h 120"/>
                  <a:gd name="T28" fmla="*/ 57 w 121"/>
                  <a:gd name="T29" fmla="*/ 48 h 120"/>
                  <a:gd name="T30" fmla="*/ 61 w 121"/>
                  <a:gd name="T31" fmla="*/ 55 h 120"/>
                  <a:gd name="T32" fmla="*/ 50 w 121"/>
                  <a:gd name="T33" fmla="*/ 60 h 120"/>
                  <a:gd name="T34" fmla="*/ 45 w 121"/>
                  <a:gd name="T35" fmla="*/ 49 h 120"/>
                  <a:gd name="T36" fmla="*/ 38 w 121"/>
                  <a:gd name="T37" fmla="*/ 48 h 120"/>
                  <a:gd name="T38" fmla="*/ 30 w 121"/>
                  <a:gd name="T39" fmla="*/ 49 h 120"/>
                  <a:gd name="T40" fmla="*/ 26 w 121"/>
                  <a:gd name="T41" fmla="*/ 54 h 120"/>
                  <a:gd name="T42" fmla="*/ 16 w 121"/>
                  <a:gd name="T43" fmla="*/ 42 h 120"/>
                  <a:gd name="T44" fmla="*/ 19 w 121"/>
                  <a:gd name="T45" fmla="*/ 37 h 120"/>
                  <a:gd name="T46" fmla="*/ 17 w 121"/>
                  <a:gd name="T47" fmla="*/ 29 h 120"/>
                  <a:gd name="T48" fmla="*/ 12 w 121"/>
                  <a:gd name="T49" fmla="*/ 22 h 120"/>
                  <a:gd name="T50" fmla="*/ 8 w 121"/>
                  <a:gd name="T51" fmla="*/ 20 h 120"/>
                  <a:gd name="T52" fmla="*/ 0 w 121"/>
                  <a:gd name="T53" fmla="*/ 20 h 120"/>
                  <a:gd name="T54" fmla="*/ 1 w 121"/>
                  <a:gd name="T55" fmla="*/ 17 h 120"/>
                  <a:gd name="T56" fmla="*/ 3 w 121"/>
                  <a:gd name="T57" fmla="*/ 16 h 120"/>
                  <a:gd name="T58" fmla="*/ 3 w 121"/>
                  <a:gd name="T59" fmla="*/ 16 h 1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120"/>
                  <a:gd name="T92" fmla="*/ 121 w 121"/>
                  <a:gd name="T93" fmla="*/ 120 h 1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120">
                    <a:moveTo>
                      <a:pt x="5" y="32"/>
                    </a:moveTo>
                    <a:lnTo>
                      <a:pt x="22" y="21"/>
                    </a:lnTo>
                    <a:lnTo>
                      <a:pt x="45" y="6"/>
                    </a:lnTo>
                    <a:lnTo>
                      <a:pt x="59" y="0"/>
                    </a:lnTo>
                    <a:lnTo>
                      <a:pt x="66" y="7"/>
                    </a:lnTo>
                    <a:lnTo>
                      <a:pt x="55" y="21"/>
                    </a:lnTo>
                    <a:lnTo>
                      <a:pt x="51" y="36"/>
                    </a:lnTo>
                    <a:lnTo>
                      <a:pt x="59" y="49"/>
                    </a:lnTo>
                    <a:lnTo>
                      <a:pt x="66" y="57"/>
                    </a:lnTo>
                    <a:lnTo>
                      <a:pt x="78" y="59"/>
                    </a:lnTo>
                    <a:lnTo>
                      <a:pt x="91" y="61"/>
                    </a:lnTo>
                    <a:lnTo>
                      <a:pt x="102" y="51"/>
                    </a:lnTo>
                    <a:lnTo>
                      <a:pt x="121" y="72"/>
                    </a:lnTo>
                    <a:lnTo>
                      <a:pt x="114" y="82"/>
                    </a:lnTo>
                    <a:lnTo>
                      <a:pt x="114" y="95"/>
                    </a:lnTo>
                    <a:lnTo>
                      <a:pt x="121" y="110"/>
                    </a:lnTo>
                    <a:lnTo>
                      <a:pt x="100" y="120"/>
                    </a:lnTo>
                    <a:lnTo>
                      <a:pt x="89" y="97"/>
                    </a:lnTo>
                    <a:lnTo>
                      <a:pt x="76" y="95"/>
                    </a:lnTo>
                    <a:lnTo>
                      <a:pt x="59" y="97"/>
                    </a:lnTo>
                    <a:lnTo>
                      <a:pt x="51" y="108"/>
                    </a:lnTo>
                    <a:lnTo>
                      <a:pt x="32" y="83"/>
                    </a:lnTo>
                    <a:lnTo>
                      <a:pt x="38" y="74"/>
                    </a:lnTo>
                    <a:lnTo>
                      <a:pt x="34" y="57"/>
                    </a:lnTo>
                    <a:lnTo>
                      <a:pt x="24" y="44"/>
                    </a:lnTo>
                    <a:lnTo>
                      <a:pt x="15" y="40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6" name="Freeform 222"/>
              <p:cNvSpPr>
                <a:spLocks/>
              </p:cNvSpPr>
              <p:nvPr/>
            </p:nvSpPr>
            <p:spPr bwMode="auto">
              <a:xfrm>
                <a:off x="4296" y="1894"/>
                <a:ext cx="81" cy="53"/>
              </a:xfrm>
              <a:custGeom>
                <a:avLst/>
                <a:gdLst>
                  <a:gd name="T0" fmla="*/ 0 w 162"/>
                  <a:gd name="T1" fmla="*/ 11 h 107"/>
                  <a:gd name="T2" fmla="*/ 3 w 162"/>
                  <a:gd name="T3" fmla="*/ 16 h 107"/>
                  <a:gd name="T4" fmla="*/ 10 w 162"/>
                  <a:gd name="T5" fmla="*/ 16 h 107"/>
                  <a:gd name="T6" fmla="*/ 18 w 162"/>
                  <a:gd name="T7" fmla="*/ 19 h 107"/>
                  <a:gd name="T8" fmla="*/ 21 w 162"/>
                  <a:gd name="T9" fmla="*/ 23 h 107"/>
                  <a:gd name="T10" fmla="*/ 23 w 162"/>
                  <a:gd name="T11" fmla="*/ 28 h 107"/>
                  <a:gd name="T12" fmla="*/ 21 w 162"/>
                  <a:gd name="T13" fmla="*/ 33 h 107"/>
                  <a:gd name="T14" fmla="*/ 20 w 162"/>
                  <a:gd name="T15" fmla="*/ 37 h 107"/>
                  <a:gd name="T16" fmla="*/ 29 w 162"/>
                  <a:gd name="T17" fmla="*/ 47 h 107"/>
                  <a:gd name="T18" fmla="*/ 35 w 162"/>
                  <a:gd name="T19" fmla="*/ 45 h 107"/>
                  <a:gd name="T20" fmla="*/ 41 w 162"/>
                  <a:gd name="T21" fmla="*/ 45 h 107"/>
                  <a:gd name="T22" fmla="*/ 45 w 162"/>
                  <a:gd name="T23" fmla="*/ 46 h 107"/>
                  <a:gd name="T24" fmla="*/ 48 w 162"/>
                  <a:gd name="T25" fmla="*/ 48 h 107"/>
                  <a:gd name="T26" fmla="*/ 51 w 162"/>
                  <a:gd name="T27" fmla="*/ 53 h 107"/>
                  <a:gd name="T28" fmla="*/ 64 w 162"/>
                  <a:gd name="T29" fmla="*/ 47 h 107"/>
                  <a:gd name="T30" fmla="*/ 62 w 162"/>
                  <a:gd name="T31" fmla="*/ 43 h 107"/>
                  <a:gd name="T32" fmla="*/ 64 w 162"/>
                  <a:gd name="T33" fmla="*/ 36 h 107"/>
                  <a:gd name="T34" fmla="*/ 68 w 162"/>
                  <a:gd name="T35" fmla="*/ 31 h 107"/>
                  <a:gd name="T36" fmla="*/ 75 w 162"/>
                  <a:gd name="T37" fmla="*/ 27 h 107"/>
                  <a:gd name="T38" fmla="*/ 77 w 162"/>
                  <a:gd name="T39" fmla="*/ 27 h 107"/>
                  <a:gd name="T40" fmla="*/ 81 w 162"/>
                  <a:gd name="T41" fmla="*/ 21 h 107"/>
                  <a:gd name="T42" fmla="*/ 62 w 162"/>
                  <a:gd name="T43" fmla="*/ 4 h 107"/>
                  <a:gd name="T44" fmla="*/ 54 w 162"/>
                  <a:gd name="T45" fmla="*/ 9 h 107"/>
                  <a:gd name="T46" fmla="*/ 54 w 162"/>
                  <a:gd name="T47" fmla="*/ 16 h 107"/>
                  <a:gd name="T48" fmla="*/ 48 w 162"/>
                  <a:gd name="T49" fmla="*/ 23 h 107"/>
                  <a:gd name="T50" fmla="*/ 39 w 162"/>
                  <a:gd name="T51" fmla="*/ 26 h 107"/>
                  <a:gd name="T52" fmla="*/ 30 w 162"/>
                  <a:gd name="T53" fmla="*/ 21 h 107"/>
                  <a:gd name="T54" fmla="*/ 27 w 162"/>
                  <a:gd name="T55" fmla="*/ 16 h 107"/>
                  <a:gd name="T56" fmla="*/ 27 w 162"/>
                  <a:gd name="T57" fmla="*/ 8 h 107"/>
                  <a:gd name="T58" fmla="*/ 29 w 162"/>
                  <a:gd name="T59" fmla="*/ 3 h 107"/>
                  <a:gd name="T60" fmla="*/ 20 w 162"/>
                  <a:gd name="T61" fmla="*/ 0 h 107"/>
                  <a:gd name="T62" fmla="*/ 0 w 162"/>
                  <a:gd name="T63" fmla="*/ 11 h 107"/>
                  <a:gd name="T64" fmla="*/ 0 w 162"/>
                  <a:gd name="T65" fmla="*/ 11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2"/>
                  <a:gd name="T100" fmla="*/ 0 h 107"/>
                  <a:gd name="T101" fmla="*/ 162 w 162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2" h="107">
                    <a:moveTo>
                      <a:pt x="0" y="23"/>
                    </a:moveTo>
                    <a:lnTo>
                      <a:pt x="6" y="33"/>
                    </a:lnTo>
                    <a:lnTo>
                      <a:pt x="21" y="33"/>
                    </a:lnTo>
                    <a:lnTo>
                      <a:pt x="36" y="38"/>
                    </a:lnTo>
                    <a:lnTo>
                      <a:pt x="42" y="46"/>
                    </a:lnTo>
                    <a:lnTo>
                      <a:pt x="46" y="57"/>
                    </a:lnTo>
                    <a:lnTo>
                      <a:pt x="42" y="67"/>
                    </a:lnTo>
                    <a:lnTo>
                      <a:pt x="40" y="74"/>
                    </a:lnTo>
                    <a:lnTo>
                      <a:pt x="59" y="95"/>
                    </a:lnTo>
                    <a:lnTo>
                      <a:pt x="69" y="91"/>
                    </a:lnTo>
                    <a:lnTo>
                      <a:pt x="82" y="90"/>
                    </a:lnTo>
                    <a:lnTo>
                      <a:pt x="90" y="93"/>
                    </a:lnTo>
                    <a:lnTo>
                      <a:pt x="97" y="97"/>
                    </a:lnTo>
                    <a:lnTo>
                      <a:pt x="103" y="107"/>
                    </a:lnTo>
                    <a:lnTo>
                      <a:pt x="128" y="95"/>
                    </a:lnTo>
                    <a:lnTo>
                      <a:pt x="124" y="86"/>
                    </a:lnTo>
                    <a:lnTo>
                      <a:pt x="128" y="72"/>
                    </a:lnTo>
                    <a:lnTo>
                      <a:pt x="135" y="63"/>
                    </a:lnTo>
                    <a:lnTo>
                      <a:pt x="149" y="55"/>
                    </a:lnTo>
                    <a:lnTo>
                      <a:pt x="154" y="55"/>
                    </a:lnTo>
                    <a:lnTo>
                      <a:pt x="162" y="42"/>
                    </a:lnTo>
                    <a:lnTo>
                      <a:pt x="124" y="8"/>
                    </a:lnTo>
                    <a:lnTo>
                      <a:pt x="109" y="19"/>
                    </a:lnTo>
                    <a:lnTo>
                      <a:pt x="109" y="33"/>
                    </a:lnTo>
                    <a:lnTo>
                      <a:pt x="97" y="46"/>
                    </a:lnTo>
                    <a:lnTo>
                      <a:pt x="78" y="52"/>
                    </a:lnTo>
                    <a:lnTo>
                      <a:pt x="61" y="42"/>
                    </a:lnTo>
                    <a:lnTo>
                      <a:pt x="54" y="33"/>
                    </a:lnTo>
                    <a:lnTo>
                      <a:pt x="55" y="17"/>
                    </a:lnTo>
                    <a:lnTo>
                      <a:pt x="59" y="6"/>
                    </a:lnTo>
                    <a:lnTo>
                      <a:pt x="40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7" name="Freeform 223"/>
              <p:cNvSpPr>
                <a:spLocks/>
              </p:cNvSpPr>
              <p:nvPr/>
            </p:nvSpPr>
            <p:spPr bwMode="auto">
              <a:xfrm>
                <a:off x="4318" y="1884"/>
                <a:ext cx="36" cy="17"/>
              </a:xfrm>
              <a:custGeom>
                <a:avLst/>
                <a:gdLst>
                  <a:gd name="T0" fmla="*/ 0 w 72"/>
                  <a:gd name="T1" fmla="*/ 9 h 35"/>
                  <a:gd name="T2" fmla="*/ 9 w 72"/>
                  <a:gd name="T3" fmla="*/ 13 h 35"/>
                  <a:gd name="T4" fmla="*/ 13 w 72"/>
                  <a:gd name="T5" fmla="*/ 9 h 35"/>
                  <a:gd name="T6" fmla="*/ 19 w 72"/>
                  <a:gd name="T7" fmla="*/ 8 h 35"/>
                  <a:gd name="T8" fmla="*/ 23 w 72"/>
                  <a:gd name="T9" fmla="*/ 8 h 35"/>
                  <a:gd name="T10" fmla="*/ 26 w 72"/>
                  <a:gd name="T11" fmla="*/ 10 h 35"/>
                  <a:gd name="T12" fmla="*/ 30 w 72"/>
                  <a:gd name="T13" fmla="*/ 14 h 35"/>
                  <a:gd name="T14" fmla="*/ 31 w 72"/>
                  <a:gd name="T15" fmla="*/ 17 h 35"/>
                  <a:gd name="T16" fmla="*/ 36 w 72"/>
                  <a:gd name="T17" fmla="*/ 13 h 35"/>
                  <a:gd name="T18" fmla="*/ 29 w 72"/>
                  <a:gd name="T19" fmla="*/ 6 h 35"/>
                  <a:gd name="T20" fmla="*/ 23 w 72"/>
                  <a:gd name="T21" fmla="*/ 0 h 35"/>
                  <a:gd name="T22" fmla="*/ 16 w 72"/>
                  <a:gd name="T23" fmla="*/ 1 h 35"/>
                  <a:gd name="T24" fmla="*/ 0 w 72"/>
                  <a:gd name="T25" fmla="*/ 9 h 35"/>
                  <a:gd name="T26" fmla="*/ 0 w 72"/>
                  <a:gd name="T27" fmla="*/ 9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"/>
                  <a:gd name="T43" fmla="*/ 0 h 35"/>
                  <a:gd name="T44" fmla="*/ 72 w 72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" h="35">
                    <a:moveTo>
                      <a:pt x="0" y="19"/>
                    </a:moveTo>
                    <a:lnTo>
                      <a:pt x="17" y="27"/>
                    </a:lnTo>
                    <a:lnTo>
                      <a:pt x="27" y="19"/>
                    </a:lnTo>
                    <a:lnTo>
                      <a:pt x="38" y="16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9"/>
                    </a:lnTo>
                    <a:lnTo>
                      <a:pt x="63" y="35"/>
                    </a:lnTo>
                    <a:lnTo>
                      <a:pt x="72" y="27"/>
                    </a:lnTo>
                    <a:lnTo>
                      <a:pt x="59" y="12"/>
                    </a:lnTo>
                    <a:lnTo>
                      <a:pt x="46" y="0"/>
                    </a:lnTo>
                    <a:lnTo>
                      <a:pt x="32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8" name="Freeform 224"/>
              <p:cNvSpPr>
                <a:spLocks/>
              </p:cNvSpPr>
              <p:nvPr/>
            </p:nvSpPr>
            <p:spPr bwMode="auto">
              <a:xfrm>
                <a:off x="4237" y="1925"/>
                <a:ext cx="51" cy="56"/>
              </a:xfrm>
              <a:custGeom>
                <a:avLst/>
                <a:gdLst>
                  <a:gd name="T0" fmla="*/ 24 w 101"/>
                  <a:gd name="T1" fmla="*/ 0 h 112"/>
                  <a:gd name="T2" fmla="*/ 25 w 101"/>
                  <a:gd name="T3" fmla="*/ 5 h 112"/>
                  <a:gd name="T4" fmla="*/ 20 w 101"/>
                  <a:gd name="T5" fmla="*/ 9 h 112"/>
                  <a:gd name="T6" fmla="*/ 18 w 101"/>
                  <a:gd name="T7" fmla="*/ 14 h 112"/>
                  <a:gd name="T8" fmla="*/ 18 w 101"/>
                  <a:gd name="T9" fmla="*/ 20 h 112"/>
                  <a:gd name="T10" fmla="*/ 21 w 101"/>
                  <a:gd name="T11" fmla="*/ 26 h 112"/>
                  <a:gd name="T12" fmla="*/ 25 w 101"/>
                  <a:gd name="T13" fmla="*/ 30 h 112"/>
                  <a:gd name="T14" fmla="*/ 30 w 101"/>
                  <a:gd name="T15" fmla="*/ 31 h 112"/>
                  <a:gd name="T16" fmla="*/ 35 w 101"/>
                  <a:gd name="T17" fmla="*/ 31 h 112"/>
                  <a:gd name="T18" fmla="*/ 41 w 101"/>
                  <a:gd name="T19" fmla="*/ 28 h 112"/>
                  <a:gd name="T20" fmla="*/ 51 w 101"/>
                  <a:gd name="T21" fmla="*/ 39 h 112"/>
                  <a:gd name="T22" fmla="*/ 50 w 101"/>
                  <a:gd name="T23" fmla="*/ 44 h 112"/>
                  <a:gd name="T24" fmla="*/ 50 w 101"/>
                  <a:gd name="T25" fmla="*/ 49 h 112"/>
                  <a:gd name="T26" fmla="*/ 51 w 101"/>
                  <a:gd name="T27" fmla="*/ 53 h 112"/>
                  <a:gd name="T28" fmla="*/ 47 w 101"/>
                  <a:gd name="T29" fmla="*/ 56 h 112"/>
                  <a:gd name="T30" fmla="*/ 19 w 101"/>
                  <a:gd name="T31" fmla="*/ 31 h 112"/>
                  <a:gd name="T32" fmla="*/ 0 w 101"/>
                  <a:gd name="T33" fmla="*/ 14 h 112"/>
                  <a:gd name="T34" fmla="*/ 24 w 101"/>
                  <a:gd name="T35" fmla="*/ 0 h 112"/>
                  <a:gd name="T36" fmla="*/ 24 w 101"/>
                  <a:gd name="T37" fmla="*/ 0 h 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1"/>
                  <a:gd name="T58" fmla="*/ 0 h 112"/>
                  <a:gd name="T59" fmla="*/ 101 w 101"/>
                  <a:gd name="T60" fmla="*/ 112 h 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1" h="112">
                    <a:moveTo>
                      <a:pt x="48" y="0"/>
                    </a:moveTo>
                    <a:lnTo>
                      <a:pt x="50" y="10"/>
                    </a:lnTo>
                    <a:lnTo>
                      <a:pt x="40" y="17"/>
                    </a:lnTo>
                    <a:lnTo>
                      <a:pt x="35" y="27"/>
                    </a:lnTo>
                    <a:lnTo>
                      <a:pt x="35" y="40"/>
                    </a:lnTo>
                    <a:lnTo>
                      <a:pt x="42" y="51"/>
                    </a:lnTo>
                    <a:lnTo>
                      <a:pt x="50" y="61"/>
                    </a:lnTo>
                    <a:lnTo>
                      <a:pt x="59" y="63"/>
                    </a:lnTo>
                    <a:lnTo>
                      <a:pt x="69" y="63"/>
                    </a:lnTo>
                    <a:lnTo>
                      <a:pt x="82" y="55"/>
                    </a:lnTo>
                    <a:lnTo>
                      <a:pt x="101" y="78"/>
                    </a:lnTo>
                    <a:lnTo>
                      <a:pt x="99" y="87"/>
                    </a:lnTo>
                    <a:lnTo>
                      <a:pt x="99" y="97"/>
                    </a:lnTo>
                    <a:lnTo>
                      <a:pt x="101" y="105"/>
                    </a:lnTo>
                    <a:lnTo>
                      <a:pt x="94" y="112"/>
                    </a:lnTo>
                    <a:lnTo>
                      <a:pt x="38" y="63"/>
                    </a:lnTo>
                    <a:lnTo>
                      <a:pt x="0" y="2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09" name="Freeform 225"/>
              <p:cNvSpPr>
                <a:spLocks/>
              </p:cNvSpPr>
              <p:nvPr/>
            </p:nvSpPr>
            <p:spPr bwMode="auto">
              <a:xfrm>
                <a:off x="4286" y="1967"/>
                <a:ext cx="44" cy="34"/>
              </a:xfrm>
              <a:custGeom>
                <a:avLst/>
                <a:gdLst>
                  <a:gd name="T0" fmla="*/ 28 w 90"/>
                  <a:gd name="T1" fmla="*/ 1 h 68"/>
                  <a:gd name="T2" fmla="*/ 28 w 90"/>
                  <a:gd name="T3" fmla="*/ 5 h 68"/>
                  <a:gd name="T4" fmla="*/ 25 w 90"/>
                  <a:gd name="T5" fmla="*/ 11 h 68"/>
                  <a:gd name="T6" fmla="*/ 22 w 90"/>
                  <a:gd name="T7" fmla="*/ 16 h 68"/>
                  <a:gd name="T8" fmla="*/ 14 w 90"/>
                  <a:gd name="T9" fmla="*/ 16 h 68"/>
                  <a:gd name="T10" fmla="*/ 7 w 90"/>
                  <a:gd name="T11" fmla="*/ 14 h 68"/>
                  <a:gd name="T12" fmla="*/ 4 w 90"/>
                  <a:gd name="T13" fmla="*/ 12 h 68"/>
                  <a:gd name="T14" fmla="*/ 0 w 90"/>
                  <a:gd name="T15" fmla="*/ 15 h 68"/>
                  <a:gd name="T16" fmla="*/ 21 w 90"/>
                  <a:gd name="T17" fmla="*/ 34 h 68"/>
                  <a:gd name="T18" fmla="*/ 33 w 90"/>
                  <a:gd name="T19" fmla="*/ 34 h 68"/>
                  <a:gd name="T20" fmla="*/ 32 w 90"/>
                  <a:gd name="T21" fmla="*/ 29 h 68"/>
                  <a:gd name="T22" fmla="*/ 35 w 90"/>
                  <a:gd name="T23" fmla="*/ 22 h 68"/>
                  <a:gd name="T24" fmla="*/ 38 w 90"/>
                  <a:gd name="T25" fmla="*/ 19 h 68"/>
                  <a:gd name="T26" fmla="*/ 44 w 90"/>
                  <a:gd name="T27" fmla="*/ 17 h 68"/>
                  <a:gd name="T28" fmla="*/ 32 w 90"/>
                  <a:gd name="T29" fmla="*/ 0 h 68"/>
                  <a:gd name="T30" fmla="*/ 28 w 90"/>
                  <a:gd name="T31" fmla="*/ 1 h 68"/>
                  <a:gd name="T32" fmla="*/ 28 w 90"/>
                  <a:gd name="T33" fmla="*/ 1 h 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"/>
                  <a:gd name="T52" fmla="*/ 0 h 68"/>
                  <a:gd name="T53" fmla="*/ 90 w 90"/>
                  <a:gd name="T54" fmla="*/ 68 h 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" h="68">
                    <a:moveTo>
                      <a:pt x="57" y="1"/>
                    </a:moveTo>
                    <a:lnTo>
                      <a:pt x="57" y="11"/>
                    </a:lnTo>
                    <a:lnTo>
                      <a:pt x="52" y="22"/>
                    </a:lnTo>
                    <a:lnTo>
                      <a:pt x="44" y="32"/>
                    </a:lnTo>
                    <a:lnTo>
                      <a:pt x="29" y="32"/>
                    </a:lnTo>
                    <a:lnTo>
                      <a:pt x="14" y="28"/>
                    </a:lnTo>
                    <a:lnTo>
                      <a:pt x="8" y="24"/>
                    </a:lnTo>
                    <a:lnTo>
                      <a:pt x="0" y="30"/>
                    </a:lnTo>
                    <a:lnTo>
                      <a:pt x="42" y="68"/>
                    </a:lnTo>
                    <a:lnTo>
                      <a:pt x="67" y="68"/>
                    </a:lnTo>
                    <a:lnTo>
                      <a:pt x="65" y="58"/>
                    </a:lnTo>
                    <a:lnTo>
                      <a:pt x="71" y="45"/>
                    </a:lnTo>
                    <a:lnTo>
                      <a:pt x="78" y="38"/>
                    </a:lnTo>
                    <a:lnTo>
                      <a:pt x="90" y="34"/>
                    </a:lnTo>
                    <a:lnTo>
                      <a:pt x="65" y="0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0" name="Freeform 226"/>
              <p:cNvSpPr>
                <a:spLocks/>
              </p:cNvSpPr>
              <p:nvPr/>
            </p:nvSpPr>
            <p:spPr bwMode="auto">
              <a:xfrm>
                <a:off x="4320" y="1946"/>
                <a:ext cx="46" cy="45"/>
              </a:xfrm>
              <a:custGeom>
                <a:avLst/>
                <a:gdLst>
                  <a:gd name="T0" fmla="*/ 0 w 93"/>
                  <a:gd name="T1" fmla="*/ 20 h 89"/>
                  <a:gd name="T2" fmla="*/ 11 w 93"/>
                  <a:gd name="T3" fmla="*/ 38 h 89"/>
                  <a:gd name="T4" fmla="*/ 19 w 93"/>
                  <a:gd name="T5" fmla="*/ 40 h 89"/>
                  <a:gd name="T6" fmla="*/ 22 w 93"/>
                  <a:gd name="T7" fmla="*/ 42 h 89"/>
                  <a:gd name="T8" fmla="*/ 24 w 93"/>
                  <a:gd name="T9" fmla="*/ 45 h 89"/>
                  <a:gd name="T10" fmla="*/ 30 w 93"/>
                  <a:gd name="T11" fmla="*/ 39 h 89"/>
                  <a:gd name="T12" fmla="*/ 28 w 93"/>
                  <a:gd name="T13" fmla="*/ 30 h 89"/>
                  <a:gd name="T14" fmla="*/ 38 w 93"/>
                  <a:gd name="T15" fmla="*/ 28 h 89"/>
                  <a:gd name="T16" fmla="*/ 46 w 93"/>
                  <a:gd name="T17" fmla="*/ 21 h 89"/>
                  <a:gd name="T18" fmla="*/ 36 w 93"/>
                  <a:gd name="T19" fmla="*/ 0 h 89"/>
                  <a:gd name="T20" fmla="*/ 27 w 93"/>
                  <a:gd name="T21" fmla="*/ 2 h 89"/>
                  <a:gd name="T22" fmla="*/ 29 w 93"/>
                  <a:gd name="T23" fmla="*/ 11 h 89"/>
                  <a:gd name="T24" fmla="*/ 25 w 93"/>
                  <a:gd name="T25" fmla="*/ 16 h 89"/>
                  <a:gd name="T26" fmla="*/ 20 w 93"/>
                  <a:gd name="T27" fmla="*/ 20 h 89"/>
                  <a:gd name="T28" fmla="*/ 13 w 93"/>
                  <a:gd name="T29" fmla="*/ 20 h 89"/>
                  <a:gd name="T30" fmla="*/ 6 w 93"/>
                  <a:gd name="T31" fmla="*/ 17 h 89"/>
                  <a:gd name="T32" fmla="*/ 0 w 93"/>
                  <a:gd name="T33" fmla="*/ 20 h 89"/>
                  <a:gd name="T34" fmla="*/ 0 w 93"/>
                  <a:gd name="T35" fmla="*/ 2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3"/>
                  <a:gd name="T55" fmla="*/ 0 h 89"/>
                  <a:gd name="T56" fmla="*/ 93 w 9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3" h="89">
                    <a:moveTo>
                      <a:pt x="0" y="40"/>
                    </a:moveTo>
                    <a:lnTo>
                      <a:pt x="23" y="76"/>
                    </a:lnTo>
                    <a:lnTo>
                      <a:pt x="38" y="80"/>
                    </a:lnTo>
                    <a:lnTo>
                      <a:pt x="44" y="83"/>
                    </a:lnTo>
                    <a:lnTo>
                      <a:pt x="49" y="89"/>
                    </a:lnTo>
                    <a:lnTo>
                      <a:pt x="61" y="78"/>
                    </a:lnTo>
                    <a:lnTo>
                      <a:pt x="57" y="59"/>
                    </a:lnTo>
                    <a:lnTo>
                      <a:pt x="76" y="55"/>
                    </a:lnTo>
                    <a:lnTo>
                      <a:pt x="93" y="42"/>
                    </a:lnTo>
                    <a:lnTo>
                      <a:pt x="72" y="0"/>
                    </a:lnTo>
                    <a:lnTo>
                      <a:pt x="55" y="4"/>
                    </a:lnTo>
                    <a:lnTo>
                      <a:pt x="59" y="21"/>
                    </a:lnTo>
                    <a:lnTo>
                      <a:pt x="51" y="32"/>
                    </a:lnTo>
                    <a:lnTo>
                      <a:pt x="40" y="40"/>
                    </a:lnTo>
                    <a:lnTo>
                      <a:pt x="26" y="40"/>
                    </a:lnTo>
                    <a:lnTo>
                      <a:pt x="13" y="3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1" name="Freeform 227"/>
              <p:cNvSpPr>
                <a:spLocks/>
              </p:cNvSpPr>
              <p:nvPr/>
            </p:nvSpPr>
            <p:spPr bwMode="auto">
              <a:xfrm>
                <a:off x="4358" y="1944"/>
                <a:ext cx="42" cy="39"/>
              </a:xfrm>
              <a:custGeom>
                <a:avLst/>
                <a:gdLst>
                  <a:gd name="T0" fmla="*/ 0 w 83"/>
                  <a:gd name="T1" fmla="*/ 2 h 80"/>
                  <a:gd name="T2" fmla="*/ 4 w 83"/>
                  <a:gd name="T3" fmla="*/ 11 h 80"/>
                  <a:gd name="T4" fmla="*/ 16 w 83"/>
                  <a:gd name="T5" fmla="*/ 14 h 80"/>
                  <a:gd name="T6" fmla="*/ 13 w 83"/>
                  <a:gd name="T7" fmla="*/ 24 h 80"/>
                  <a:gd name="T8" fmla="*/ 20 w 83"/>
                  <a:gd name="T9" fmla="*/ 26 h 80"/>
                  <a:gd name="T10" fmla="*/ 25 w 83"/>
                  <a:gd name="T11" fmla="*/ 32 h 80"/>
                  <a:gd name="T12" fmla="*/ 26 w 83"/>
                  <a:gd name="T13" fmla="*/ 39 h 80"/>
                  <a:gd name="T14" fmla="*/ 42 w 83"/>
                  <a:gd name="T15" fmla="*/ 30 h 80"/>
                  <a:gd name="T16" fmla="*/ 34 w 83"/>
                  <a:gd name="T17" fmla="*/ 24 h 80"/>
                  <a:gd name="T18" fmla="*/ 37 w 83"/>
                  <a:gd name="T19" fmla="*/ 13 h 80"/>
                  <a:gd name="T20" fmla="*/ 37 w 83"/>
                  <a:gd name="T21" fmla="*/ 6 h 80"/>
                  <a:gd name="T22" fmla="*/ 26 w 83"/>
                  <a:gd name="T23" fmla="*/ 4 h 80"/>
                  <a:gd name="T24" fmla="*/ 20 w 83"/>
                  <a:gd name="T25" fmla="*/ 7 h 80"/>
                  <a:gd name="T26" fmla="*/ 10 w 83"/>
                  <a:gd name="T27" fmla="*/ 7 h 80"/>
                  <a:gd name="T28" fmla="*/ 3 w 83"/>
                  <a:gd name="T29" fmla="*/ 0 h 80"/>
                  <a:gd name="T30" fmla="*/ 0 w 83"/>
                  <a:gd name="T31" fmla="*/ 2 h 80"/>
                  <a:gd name="T32" fmla="*/ 0 w 83"/>
                  <a:gd name="T33" fmla="*/ 2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80"/>
                  <a:gd name="T53" fmla="*/ 83 w 83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80">
                    <a:moveTo>
                      <a:pt x="0" y="4"/>
                    </a:moveTo>
                    <a:lnTo>
                      <a:pt x="7" y="23"/>
                    </a:lnTo>
                    <a:lnTo>
                      <a:pt x="32" y="29"/>
                    </a:lnTo>
                    <a:lnTo>
                      <a:pt x="25" y="49"/>
                    </a:lnTo>
                    <a:lnTo>
                      <a:pt x="40" y="53"/>
                    </a:lnTo>
                    <a:lnTo>
                      <a:pt x="49" y="65"/>
                    </a:lnTo>
                    <a:lnTo>
                      <a:pt x="51" y="80"/>
                    </a:lnTo>
                    <a:lnTo>
                      <a:pt x="83" y="61"/>
                    </a:lnTo>
                    <a:lnTo>
                      <a:pt x="68" y="49"/>
                    </a:lnTo>
                    <a:lnTo>
                      <a:pt x="74" y="27"/>
                    </a:lnTo>
                    <a:lnTo>
                      <a:pt x="74" y="13"/>
                    </a:lnTo>
                    <a:lnTo>
                      <a:pt x="51" y="8"/>
                    </a:lnTo>
                    <a:lnTo>
                      <a:pt x="40" y="15"/>
                    </a:lnTo>
                    <a:lnTo>
                      <a:pt x="19" y="15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2" name="Freeform 228"/>
              <p:cNvSpPr>
                <a:spLocks/>
              </p:cNvSpPr>
              <p:nvPr/>
            </p:nvSpPr>
            <p:spPr bwMode="auto">
              <a:xfrm>
                <a:off x="4375" y="1917"/>
                <a:ext cx="38" cy="37"/>
              </a:xfrm>
              <a:custGeom>
                <a:avLst/>
                <a:gdLst>
                  <a:gd name="T0" fmla="*/ 3 w 76"/>
                  <a:gd name="T1" fmla="*/ 0 h 74"/>
                  <a:gd name="T2" fmla="*/ 0 w 76"/>
                  <a:gd name="T3" fmla="*/ 5 h 74"/>
                  <a:gd name="T4" fmla="*/ 9 w 76"/>
                  <a:gd name="T5" fmla="*/ 10 h 74"/>
                  <a:gd name="T6" fmla="*/ 12 w 76"/>
                  <a:gd name="T7" fmla="*/ 16 h 74"/>
                  <a:gd name="T8" fmla="*/ 12 w 76"/>
                  <a:gd name="T9" fmla="*/ 22 h 74"/>
                  <a:gd name="T10" fmla="*/ 10 w 76"/>
                  <a:gd name="T11" fmla="*/ 28 h 74"/>
                  <a:gd name="T12" fmla="*/ 22 w 76"/>
                  <a:gd name="T13" fmla="*/ 31 h 74"/>
                  <a:gd name="T14" fmla="*/ 23 w 76"/>
                  <a:gd name="T15" fmla="*/ 37 h 74"/>
                  <a:gd name="T16" fmla="*/ 26 w 76"/>
                  <a:gd name="T17" fmla="*/ 33 h 74"/>
                  <a:gd name="T18" fmla="*/ 34 w 76"/>
                  <a:gd name="T19" fmla="*/ 33 h 74"/>
                  <a:gd name="T20" fmla="*/ 37 w 76"/>
                  <a:gd name="T21" fmla="*/ 34 h 74"/>
                  <a:gd name="T22" fmla="*/ 38 w 76"/>
                  <a:gd name="T23" fmla="*/ 31 h 74"/>
                  <a:gd name="T24" fmla="*/ 9 w 76"/>
                  <a:gd name="T25" fmla="*/ 5 h 74"/>
                  <a:gd name="T26" fmla="*/ 3 w 76"/>
                  <a:gd name="T27" fmla="*/ 0 h 74"/>
                  <a:gd name="T28" fmla="*/ 3 w 76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74"/>
                  <a:gd name="T47" fmla="*/ 76 w 76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74">
                    <a:moveTo>
                      <a:pt x="6" y="0"/>
                    </a:moveTo>
                    <a:lnTo>
                      <a:pt x="0" y="11"/>
                    </a:lnTo>
                    <a:lnTo>
                      <a:pt x="17" y="21"/>
                    </a:lnTo>
                    <a:lnTo>
                      <a:pt x="25" y="32"/>
                    </a:lnTo>
                    <a:lnTo>
                      <a:pt x="25" y="45"/>
                    </a:lnTo>
                    <a:lnTo>
                      <a:pt x="21" y="57"/>
                    </a:lnTo>
                    <a:lnTo>
                      <a:pt x="44" y="63"/>
                    </a:lnTo>
                    <a:lnTo>
                      <a:pt x="46" y="74"/>
                    </a:lnTo>
                    <a:lnTo>
                      <a:pt x="53" y="66"/>
                    </a:lnTo>
                    <a:lnTo>
                      <a:pt x="67" y="66"/>
                    </a:lnTo>
                    <a:lnTo>
                      <a:pt x="74" y="68"/>
                    </a:lnTo>
                    <a:lnTo>
                      <a:pt x="76" y="63"/>
                    </a:lnTo>
                    <a:lnTo>
                      <a:pt x="1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3" name="Freeform 229"/>
              <p:cNvSpPr>
                <a:spLocks/>
              </p:cNvSpPr>
              <p:nvPr/>
            </p:nvSpPr>
            <p:spPr bwMode="auto">
              <a:xfrm>
                <a:off x="4309" y="1977"/>
                <a:ext cx="68" cy="49"/>
              </a:xfrm>
              <a:custGeom>
                <a:avLst/>
                <a:gdLst>
                  <a:gd name="T0" fmla="*/ 48 w 135"/>
                  <a:gd name="T1" fmla="*/ 0 h 98"/>
                  <a:gd name="T2" fmla="*/ 41 w 135"/>
                  <a:gd name="T3" fmla="*/ 0 h 98"/>
                  <a:gd name="T4" fmla="*/ 44 w 135"/>
                  <a:gd name="T5" fmla="*/ 10 h 98"/>
                  <a:gd name="T6" fmla="*/ 36 w 135"/>
                  <a:gd name="T7" fmla="*/ 16 h 98"/>
                  <a:gd name="T8" fmla="*/ 37 w 135"/>
                  <a:gd name="T9" fmla="*/ 23 h 98"/>
                  <a:gd name="T10" fmla="*/ 37 w 135"/>
                  <a:gd name="T11" fmla="*/ 30 h 98"/>
                  <a:gd name="T12" fmla="*/ 33 w 135"/>
                  <a:gd name="T13" fmla="*/ 33 h 98"/>
                  <a:gd name="T14" fmla="*/ 26 w 135"/>
                  <a:gd name="T15" fmla="*/ 36 h 98"/>
                  <a:gd name="T16" fmla="*/ 14 w 135"/>
                  <a:gd name="T17" fmla="*/ 33 h 98"/>
                  <a:gd name="T18" fmla="*/ 9 w 135"/>
                  <a:gd name="T19" fmla="*/ 26 h 98"/>
                  <a:gd name="T20" fmla="*/ 0 w 135"/>
                  <a:gd name="T21" fmla="*/ 26 h 98"/>
                  <a:gd name="T22" fmla="*/ 21 w 135"/>
                  <a:gd name="T23" fmla="*/ 44 h 98"/>
                  <a:gd name="T24" fmla="*/ 34 w 135"/>
                  <a:gd name="T25" fmla="*/ 43 h 98"/>
                  <a:gd name="T26" fmla="*/ 43 w 135"/>
                  <a:gd name="T27" fmla="*/ 43 h 98"/>
                  <a:gd name="T28" fmla="*/ 47 w 135"/>
                  <a:gd name="T29" fmla="*/ 49 h 98"/>
                  <a:gd name="T30" fmla="*/ 52 w 135"/>
                  <a:gd name="T31" fmla="*/ 42 h 98"/>
                  <a:gd name="T32" fmla="*/ 59 w 135"/>
                  <a:gd name="T33" fmla="*/ 39 h 98"/>
                  <a:gd name="T34" fmla="*/ 68 w 135"/>
                  <a:gd name="T35" fmla="*/ 40 h 98"/>
                  <a:gd name="T36" fmla="*/ 59 w 135"/>
                  <a:gd name="T37" fmla="*/ 29 h 98"/>
                  <a:gd name="T38" fmla="*/ 64 w 135"/>
                  <a:gd name="T39" fmla="*/ 20 h 98"/>
                  <a:gd name="T40" fmla="*/ 55 w 135"/>
                  <a:gd name="T41" fmla="*/ 19 h 98"/>
                  <a:gd name="T42" fmla="*/ 50 w 135"/>
                  <a:gd name="T43" fmla="*/ 15 h 98"/>
                  <a:gd name="T44" fmla="*/ 47 w 135"/>
                  <a:gd name="T45" fmla="*/ 9 h 98"/>
                  <a:gd name="T46" fmla="*/ 48 w 135"/>
                  <a:gd name="T47" fmla="*/ 0 h 98"/>
                  <a:gd name="T48" fmla="*/ 48 w 135"/>
                  <a:gd name="T49" fmla="*/ 0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5"/>
                  <a:gd name="T76" fmla="*/ 0 h 98"/>
                  <a:gd name="T77" fmla="*/ 135 w 135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5" h="98">
                    <a:moveTo>
                      <a:pt x="95" y="0"/>
                    </a:moveTo>
                    <a:lnTo>
                      <a:pt x="82" y="0"/>
                    </a:lnTo>
                    <a:lnTo>
                      <a:pt x="87" y="19"/>
                    </a:lnTo>
                    <a:lnTo>
                      <a:pt x="72" y="32"/>
                    </a:lnTo>
                    <a:lnTo>
                      <a:pt x="74" y="45"/>
                    </a:lnTo>
                    <a:lnTo>
                      <a:pt x="74" y="60"/>
                    </a:lnTo>
                    <a:lnTo>
                      <a:pt x="66" y="66"/>
                    </a:lnTo>
                    <a:lnTo>
                      <a:pt x="51" y="72"/>
                    </a:lnTo>
                    <a:lnTo>
                      <a:pt x="27" y="66"/>
                    </a:lnTo>
                    <a:lnTo>
                      <a:pt x="17" y="53"/>
                    </a:lnTo>
                    <a:lnTo>
                      <a:pt x="0" y="53"/>
                    </a:lnTo>
                    <a:lnTo>
                      <a:pt x="42" y="87"/>
                    </a:lnTo>
                    <a:lnTo>
                      <a:pt x="68" y="85"/>
                    </a:lnTo>
                    <a:lnTo>
                      <a:pt x="85" y="85"/>
                    </a:lnTo>
                    <a:lnTo>
                      <a:pt x="93" y="98"/>
                    </a:lnTo>
                    <a:lnTo>
                      <a:pt x="104" y="83"/>
                    </a:lnTo>
                    <a:lnTo>
                      <a:pt x="118" y="77"/>
                    </a:lnTo>
                    <a:lnTo>
                      <a:pt x="135" y="79"/>
                    </a:lnTo>
                    <a:lnTo>
                      <a:pt x="118" y="58"/>
                    </a:lnTo>
                    <a:lnTo>
                      <a:pt x="127" y="39"/>
                    </a:lnTo>
                    <a:lnTo>
                      <a:pt x="110" y="38"/>
                    </a:lnTo>
                    <a:lnTo>
                      <a:pt x="99" y="30"/>
                    </a:lnTo>
                    <a:lnTo>
                      <a:pt x="93" y="1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4" name="Freeform 230"/>
              <p:cNvSpPr>
                <a:spLocks/>
              </p:cNvSpPr>
              <p:nvPr/>
            </p:nvSpPr>
            <p:spPr bwMode="auto">
              <a:xfrm>
                <a:off x="4372" y="1980"/>
                <a:ext cx="32" cy="45"/>
              </a:xfrm>
              <a:custGeom>
                <a:avLst/>
                <a:gdLst>
                  <a:gd name="T0" fmla="*/ 12 w 63"/>
                  <a:gd name="T1" fmla="*/ 6 h 91"/>
                  <a:gd name="T2" fmla="*/ 10 w 63"/>
                  <a:gd name="T3" fmla="*/ 10 h 91"/>
                  <a:gd name="T4" fmla="*/ 4 w 63"/>
                  <a:gd name="T5" fmla="*/ 15 h 91"/>
                  <a:gd name="T6" fmla="*/ 0 w 63"/>
                  <a:gd name="T7" fmla="*/ 26 h 91"/>
                  <a:gd name="T8" fmla="*/ 9 w 63"/>
                  <a:gd name="T9" fmla="*/ 36 h 91"/>
                  <a:gd name="T10" fmla="*/ 8 w 63"/>
                  <a:gd name="T11" fmla="*/ 39 h 91"/>
                  <a:gd name="T12" fmla="*/ 13 w 63"/>
                  <a:gd name="T13" fmla="*/ 43 h 91"/>
                  <a:gd name="T14" fmla="*/ 14 w 63"/>
                  <a:gd name="T15" fmla="*/ 45 h 91"/>
                  <a:gd name="T16" fmla="*/ 22 w 63"/>
                  <a:gd name="T17" fmla="*/ 40 h 91"/>
                  <a:gd name="T18" fmla="*/ 20 w 63"/>
                  <a:gd name="T19" fmla="*/ 34 h 91"/>
                  <a:gd name="T20" fmla="*/ 21 w 63"/>
                  <a:gd name="T21" fmla="*/ 27 h 91"/>
                  <a:gd name="T22" fmla="*/ 25 w 63"/>
                  <a:gd name="T23" fmla="*/ 23 h 91"/>
                  <a:gd name="T24" fmla="*/ 32 w 63"/>
                  <a:gd name="T25" fmla="*/ 20 h 91"/>
                  <a:gd name="T26" fmla="*/ 23 w 63"/>
                  <a:gd name="T27" fmla="*/ 12 h 91"/>
                  <a:gd name="T28" fmla="*/ 22 w 63"/>
                  <a:gd name="T29" fmla="*/ 0 h 91"/>
                  <a:gd name="T30" fmla="*/ 12 w 63"/>
                  <a:gd name="T31" fmla="*/ 6 h 91"/>
                  <a:gd name="T32" fmla="*/ 12 w 63"/>
                  <a:gd name="T33" fmla="*/ 6 h 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91"/>
                  <a:gd name="T53" fmla="*/ 63 w 63"/>
                  <a:gd name="T54" fmla="*/ 91 h 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91">
                    <a:moveTo>
                      <a:pt x="23" y="12"/>
                    </a:moveTo>
                    <a:lnTo>
                      <a:pt x="19" y="21"/>
                    </a:lnTo>
                    <a:lnTo>
                      <a:pt x="8" y="31"/>
                    </a:lnTo>
                    <a:lnTo>
                      <a:pt x="0" y="53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25" y="86"/>
                    </a:lnTo>
                    <a:lnTo>
                      <a:pt x="27" y="91"/>
                    </a:lnTo>
                    <a:lnTo>
                      <a:pt x="44" y="80"/>
                    </a:lnTo>
                    <a:lnTo>
                      <a:pt x="40" y="69"/>
                    </a:lnTo>
                    <a:lnTo>
                      <a:pt x="42" y="55"/>
                    </a:lnTo>
                    <a:lnTo>
                      <a:pt x="50" y="46"/>
                    </a:lnTo>
                    <a:lnTo>
                      <a:pt x="63" y="40"/>
                    </a:lnTo>
                    <a:lnTo>
                      <a:pt x="46" y="25"/>
                    </a:lnTo>
                    <a:lnTo>
                      <a:pt x="44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5" name="Freeform 231"/>
              <p:cNvSpPr>
                <a:spLocks/>
              </p:cNvSpPr>
              <p:nvPr/>
            </p:nvSpPr>
            <p:spPr bwMode="auto">
              <a:xfrm>
                <a:off x="4396" y="1951"/>
                <a:ext cx="47" cy="59"/>
              </a:xfrm>
              <a:custGeom>
                <a:avLst/>
                <a:gdLst>
                  <a:gd name="T0" fmla="*/ 0 w 95"/>
                  <a:gd name="T1" fmla="*/ 27 h 118"/>
                  <a:gd name="T2" fmla="*/ 1 w 95"/>
                  <a:gd name="T3" fmla="*/ 40 h 118"/>
                  <a:gd name="T4" fmla="*/ 11 w 95"/>
                  <a:gd name="T5" fmla="*/ 49 h 118"/>
                  <a:gd name="T6" fmla="*/ 15 w 95"/>
                  <a:gd name="T7" fmla="*/ 50 h 118"/>
                  <a:gd name="T8" fmla="*/ 20 w 95"/>
                  <a:gd name="T9" fmla="*/ 53 h 118"/>
                  <a:gd name="T10" fmla="*/ 23 w 95"/>
                  <a:gd name="T11" fmla="*/ 55 h 118"/>
                  <a:gd name="T12" fmla="*/ 23 w 95"/>
                  <a:gd name="T13" fmla="*/ 59 h 118"/>
                  <a:gd name="T14" fmla="*/ 32 w 95"/>
                  <a:gd name="T15" fmla="*/ 56 h 118"/>
                  <a:gd name="T16" fmla="*/ 29 w 95"/>
                  <a:gd name="T17" fmla="*/ 53 h 118"/>
                  <a:gd name="T18" fmla="*/ 28 w 95"/>
                  <a:gd name="T19" fmla="*/ 45 h 118"/>
                  <a:gd name="T20" fmla="*/ 30 w 95"/>
                  <a:gd name="T21" fmla="*/ 39 h 118"/>
                  <a:gd name="T22" fmla="*/ 34 w 95"/>
                  <a:gd name="T23" fmla="*/ 36 h 118"/>
                  <a:gd name="T24" fmla="*/ 40 w 95"/>
                  <a:gd name="T25" fmla="*/ 33 h 118"/>
                  <a:gd name="T26" fmla="*/ 45 w 95"/>
                  <a:gd name="T27" fmla="*/ 33 h 118"/>
                  <a:gd name="T28" fmla="*/ 47 w 95"/>
                  <a:gd name="T29" fmla="*/ 27 h 118"/>
                  <a:gd name="T30" fmla="*/ 24 w 95"/>
                  <a:gd name="T31" fmla="*/ 4 h 118"/>
                  <a:gd name="T32" fmla="*/ 19 w 95"/>
                  <a:gd name="T33" fmla="*/ 0 h 118"/>
                  <a:gd name="T34" fmla="*/ 18 w 95"/>
                  <a:gd name="T35" fmla="*/ 1 h 118"/>
                  <a:gd name="T36" fmla="*/ 23 w 95"/>
                  <a:gd name="T37" fmla="*/ 6 h 118"/>
                  <a:gd name="T38" fmla="*/ 24 w 95"/>
                  <a:gd name="T39" fmla="*/ 14 h 118"/>
                  <a:gd name="T40" fmla="*/ 23 w 95"/>
                  <a:gd name="T41" fmla="*/ 21 h 118"/>
                  <a:gd name="T42" fmla="*/ 18 w 95"/>
                  <a:gd name="T43" fmla="*/ 26 h 118"/>
                  <a:gd name="T44" fmla="*/ 13 w 95"/>
                  <a:gd name="T45" fmla="*/ 27 h 118"/>
                  <a:gd name="T46" fmla="*/ 5 w 95"/>
                  <a:gd name="T47" fmla="*/ 27 h 118"/>
                  <a:gd name="T48" fmla="*/ 3 w 95"/>
                  <a:gd name="T49" fmla="*/ 25 h 118"/>
                  <a:gd name="T50" fmla="*/ 0 w 95"/>
                  <a:gd name="T51" fmla="*/ 27 h 118"/>
                  <a:gd name="T52" fmla="*/ 0 w 95"/>
                  <a:gd name="T53" fmla="*/ 27 h 1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5"/>
                  <a:gd name="T82" fmla="*/ 0 h 118"/>
                  <a:gd name="T83" fmla="*/ 95 w 95"/>
                  <a:gd name="T84" fmla="*/ 118 h 1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5" h="118">
                    <a:moveTo>
                      <a:pt x="0" y="53"/>
                    </a:moveTo>
                    <a:lnTo>
                      <a:pt x="2" y="80"/>
                    </a:lnTo>
                    <a:lnTo>
                      <a:pt x="23" y="97"/>
                    </a:lnTo>
                    <a:lnTo>
                      <a:pt x="30" y="99"/>
                    </a:lnTo>
                    <a:lnTo>
                      <a:pt x="40" y="105"/>
                    </a:lnTo>
                    <a:lnTo>
                      <a:pt x="46" y="110"/>
                    </a:lnTo>
                    <a:lnTo>
                      <a:pt x="47" y="118"/>
                    </a:lnTo>
                    <a:lnTo>
                      <a:pt x="65" y="112"/>
                    </a:lnTo>
                    <a:lnTo>
                      <a:pt x="59" y="105"/>
                    </a:lnTo>
                    <a:lnTo>
                      <a:pt x="57" y="90"/>
                    </a:lnTo>
                    <a:lnTo>
                      <a:pt x="61" y="78"/>
                    </a:lnTo>
                    <a:lnTo>
                      <a:pt x="68" y="71"/>
                    </a:lnTo>
                    <a:lnTo>
                      <a:pt x="80" y="65"/>
                    </a:lnTo>
                    <a:lnTo>
                      <a:pt x="91" y="65"/>
                    </a:lnTo>
                    <a:lnTo>
                      <a:pt x="95" y="53"/>
                    </a:lnTo>
                    <a:lnTo>
                      <a:pt x="49" y="8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46" y="12"/>
                    </a:lnTo>
                    <a:lnTo>
                      <a:pt x="49" y="27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27" y="53"/>
                    </a:lnTo>
                    <a:lnTo>
                      <a:pt x="11" y="53"/>
                    </a:lnTo>
                    <a:lnTo>
                      <a:pt x="6" y="5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6" name="Freeform 232"/>
              <p:cNvSpPr>
                <a:spLocks/>
              </p:cNvSpPr>
              <p:nvPr/>
            </p:nvSpPr>
            <p:spPr bwMode="auto">
              <a:xfrm>
                <a:off x="4332" y="2022"/>
                <a:ext cx="54" cy="33"/>
              </a:xfrm>
              <a:custGeom>
                <a:avLst/>
                <a:gdLst>
                  <a:gd name="T0" fmla="*/ 0 w 108"/>
                  <a:gd name="T1" fmla="*/ 0 h 64"/>
                  <a:gd name="T2" fmla="*/ 19 w 108"/>
                  <a:gd name="T3" fmla="*/ 0 h 64"/>
                  <a:gd name="T4" fmla="*/ 22 w 108"/>
                  <a:gd name="T5" fmla="*/ 6 h 64"/>
                  <a:gd name="T6" fmla="*/ 27 w 108"/>
                  <a:gd name="T7" fmla="*/ 6 h 64"/>
                  <a:gd name="T8" fmla="*/ 27 w 108"/>
                  <a:gd name="T9" fmla="*/ 12 h 64"/>
                  <a:gd name="T10" fmla="*/ 29 w 108"/>
                  <a:gd name="T11" fmla="*/ 17 h 64"/>
                  <a:gd name="T12" fmla="*/ 33 w 108"/>
                  <a:gd name="T13" fmla="*/ 20 h 64"/>
                  <a:gd name="T14" fmla="*/ 39 w 108"/>
                  <a:gd name="T15" fmla="*/ 22 h 64"/>
                  <a:gd name="T16" fmla="*/ 46 w 108"/>
                  <a:gd name="T17" fmla="*/ 21 h 64"/>
                  <a:gd name="T18" fmla="*/ 54 w 108"/>
                  <a:gd name="T19" fmla="*/ 27 h 64"/>
                  <a:gd name="T20" fmla="*/ 41 w 108"/>
                  <a:gd name="T21" fmla="*/ 33 h 64"/>
                  <a:gd name="T22" fmla="*/ 0 w 108"/>
                  <a:gd name="T23" fmla="*/ 0 h 64"/>
                  <a:gd name="T24" fmla="*/ 0 w 108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8"/>
                  <a:gd name="T40" fmla="*/ 0 h 64"/>
                  <a:gd name="T41" fmla="*/ 108 w 108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8" h="64">
                    <a:moveTo>
                      <a:pt x="0" y="0"/>
                    </a:moveTo>
                    <a:lnTo>
                      <a:pt x="38" y="0"/>
                    </a:lnTo>
                    <a:lnTo>
                      <a:pt x="43" y="11"/>
                    </a:lnTo>
                    <a:lnTo>
                      <a:pt x="53" y="11"/>
                    </a:lnTo>
                    <a:lnTo>
                      <a:pt x="55" y="24"/>
                    </a:lnTo>
                    <a:lnTo>
                      <a:pt x="58" y="32"/>
                    </a:lnTo>
                    <a:lnTo>
                      <a:pt x="66" y="38"/>
                    </a:lnTo>
                    <a:lnTo>
                      <a:pt x="77" y="42"/>
                    </a:lnTo>
                    <a:lnTo>
                      <a:pt x="91" y="40"/>
                    </a:lnTo>
                    <a:lnTo>
                      <a:pt x="108" y="53"/>
                    </a:lnTo>
                    <a:lnTo>
                      <a:pt x="81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7" name="Freeform 233"/>
              <p:cNvSpPr>
                <a:spLocks/>
              </p:cNvSpPr>
              <p:nvPr/>
            </p:nvSpPr>
            <p:spPr bwMode="auto">
              <a:xfrm>
                <a:off x="4382" y="2021"/>
                <a:ext cx="32" cy="26"/>
              </a:xfrm>
              <a:custGeom>
                <a:avLst/>
                <a:gdLst>
                  <a:gd name="T0" fmla="*/ 5 w 65"/>
                  <a:gd name="T1" fmla="*/ 6 h 51"/>
                  <a:gd name="T2" fmla="*/ 5 w 65"/>
                  <a:gd name="T3" fmla="*/ 11 h 51"/>
                  <a:gd name="T4" fmla="*/ 3 w 65"/>
                  <a:gd name="T5" fmla="*/ 15 h 51"/>
                  <a:gd name="T6" fmla="*/ 0 w 65"/>
                  <a:gd name="T7" fmla="*/ 20 h 51"/>
                  <a:gd name="T8" fmla="*/ 6 w 65"/>
                  <a:gd name="T9" fmla="*/ 26 h 51"/>
                  <a:gd name="T10" fmla="*/ 32 w 65"/>
                  <a:gd name="T11" fmla="*/ 16 h 51"/>
                  <a:gd name="T12" fmla="*/ 20 w 65"/>
                  <a:gd name="T13" fmla="*/ 8 h 51"/>
                  <a:gd name="T14" fmla="*/ 21 w 65"/>
                  <a:gd name="T15" fmla="*/ 5 h 51"/>
                  <a:gd name="T16" fmla="*/ 13 w 65"/>
                  <a:gd name="T17" fmla="*/ 0 h 51"/>
                  <a:gd name="T18" fmla="*/ 5 w 65"/>
                  <a:gd name="T19" fmla="*/ 6 h 51"/>
                  <a:gd name="T20" fmla="*/ 5 w 65"/>
                  <a:gd name="T21" fmla="*/ 6 h 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51"/>
                  <a:gd name="T35" fmla="*/ 65 w 65"/>
                  <a:gd name="T36" fmla="*/ 51 h 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51">
                    <a:moveTo>
                      <a:pt x="10" y="11"/>
                    </a:moveTo>
                    <a:lnTo>
                      <a:pt x="10" y="21"/>
                    </a:lnTo>
                    <a:lnTo>
                      <a:pt x="6" y="30"/>
                    </a:lnTo>
                    <a:lnTo>
                      <a:pt x="0" y="40"/>
                    </a:lnTo>
                    <a:lnTo>
                      <a:pt x="12" y="51"/>
                    </a:lnTo>
                    <a:lnTo>
                      <a:pt x="65" y="32"/>
                    </a:lnTo>
                    <a:lnTo>
                      <a:pt x="40" y="15"/>
                    </a:lnTo>
                    <a:lnTo>
                      <a:pt x="42" y="9"/>
                    </a:lnTo>
                    <a:lnTo>
                      <a:pt x="27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8" name="Freeform 234"/>
              <p:cNvSpPr>
                <a:spLocks/>
              </p:cNvSpPr>
              <p:nvPr/>
            </p:nvSpPr>
            <p:spPr bwMode="auto">
              <a:xfrm>
                <a:off x="4405" y="2009"/>
                <a:ext cx="46" cy="27"/>
              </a:xfrm>
              <a:custGeom>
                <a:avLst/>
                <a:gdLst>
                  <a:gd name="T0" fmla="*/ 1 w 91"/>
                  <a:gd name="T1" fmla="*/ 18 h 53"/>
                  <a:gd name="T2" fmla="*/ 0 w 91"/>
                  <a:gd name="T3" fmla="*/ 20 h 53"/>
                  <a:gd name="T4" fmla="*/ 11 w 91"/>
                  <a:gd name="T5" fmla="*/ 27 h 53"/>
                  <a:gd name="T6" fmla="*/ 46 w 91"/>
                  <a:gd name="T7" fmla="*/ 15 h 53"/>
                  <a:gd name="T8" fmla="*/ 42 w 91"/>
                  <a:gd name="T9" fmla="*/ 0 h 53"/>
                  <a:gd name="T10" fmla="*/ 37 w 91"/>
                  <a:gd name="T11" fmla="*/ 3 h 53"/>
                  <a:gd name="T12" fmla="*/ 31 w 91"/>
                  <a:gd name="T13" fmla="*/ 3 h 53"/>
                  <a:gd name="T14" fmla="*/ 23 w 91"/>
                  <a:gd name="T15" fmla="*/ 0 h 53"/>
                  <a:gd name="T16" fmla="*/ 15 w 91"/>
                  <a:gd name="T17" fmla="*/ 3 h 53"/>
                  <a:gd name="T18" fmla="*/ 15 w 91"/>
                  <a:gd name="T19" fmla="*/ 8 h 53"/>
                  <a:gd name="T20" fmla="*/ 13 w 91"/>
                  <a:gd name="T21" fmla="*/ 14 h 53"/>
                  <a:gd name="T22" fmla="*/ 7 w 91"/>
                  <a:gd name="T23" fmla="*/ 16 h 53"/>
                  <a:gd name="T24" fmla="*/ 1 w 91"/>
                  <a:gd name="T25" fmla="*/ 18 h 53"/>
                  <a:gd name="T26" fmla="*/ 1 w 91"/>
                  <a:gd name="T27" fmla="*/ 18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1"/>
                  <a:gd name="T43" fmla="*/ 0 h 53"/>
                  <a:gd name="T44" fmla="*/ 91 w 91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1" h="53">
                    <a:moveTo>
                      <a:pt x="2" y="36"/>
                    </a:moveTo>
                    <a:lnTo>
                      <a:pt x="0" y="40"/>
                    </a:lnTo>
                    <a:lnTo>
                      <a:pt x="21" y="53"/>
                    </a:lnTo>
                    <a:lnTo>
                      <a:pt x="91" y="29"/>
                    </a:lnTo>
                    <a:lnTo>
                      <a:pt x="84" y="0"/>
                    </a:lnTo>
                    <a:lnTo>
                      <a:pt x="74" y="6"/>
                    </a:lnTo>
                    <a:lnTo>
                      <a:pt x="61" y="6"/>
                    </a:lnTo>
                    <a:lnTo>
                      <a:pt x="46" y="0"/>
                    </a:lnTo>
                    <a:lnTo>
                      <a:pt x="30" y="6"/>
                    </a:lnTo>
                    <a:lnTo>
                      <a:pt x="30" y="15"/>
                    </a:lnTo>
                    <a:lnTo>
                      <a:pt x="25" y="27"/>
                    </a:lnTo>
                    <a:lnTo>
                      <a:pt x="13" y="3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19" name="Freeform 235"/>
              <p:cNvSpPr>
                <a:spLocks/>
              </p:cNvSpPr>
              <p:nvPr/>
            </p:nvSpPr>
            <p:spPr bwMode="auto">
              <a:xfrm>
                <a:off x="4444" y="1981"/>
                <a:ext cx="30" cy="40"/>
              </a:xfrm>
              <a:custGeom>
                <a:avLst/>
                <a:gdLst>
                  <a:gd name="T0" fmla="*/ 1 w 59"/>
                  <a:gd name="T1" fmla="*/ 0 h 82"/>
                  <a:gd name="T2" fmla="*/ 0 w 59"/>
                  <a:gd name="T3" fmla="*/ 4 h 82"/>
                  <a:gd name="T4" fmla="*/ 6 w 59"/>
                  <a:gd name="T5" fmla="*/ 9 h 82"/>
                  <a:gd name="T6" fmla="*/ 9 w 59"/>
                  <a:gd name="T7" fmla="*/ 15 h 82"/>
                  <a:gd name="T8" fmla="*/ 8 w 59"/>
                  <a:gd name="T9" fmla="*/ 20 h 82"/>
                  <a:gd name="T10" fmla="*/ 6 w 59"/>
                  <a:gd name="T11" fmla="*/ 27 h 82"/>
                  <a:gd name="T12" fmla="*/ 9 w 59"/>
                  <a:gd name="T13" fmla="*/ 40 h 82"/>
                  <a:gd name="T14" fmla="*/ 30 w 59"/>
                  <a:gd name="T15" fmla="*/ 34 h 82"/>
                  <a:gd name="T16" fmla="*/ 15 w 59"/>
                  <a:gd name="T17" fmla="*/ 18 h 82"/>
                  <a:gd name="T18" fmla="*/ 7 w 59"/>
                  <a:gd name="T19" fmla="*/ 7 h 82"/>
                  <a:gd name="T20" fmla="*/ 1 w 59"/>
                  <a:gd name="T21" fmla="*/ 0 h 82"/>
                  <a:gd name="T22" fmla="*/ 1 w 59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"/>
                  <a:gd name="T37" fmla="*/ 0 h 82"/>
                  <a:gd name="T38" fmla="*/ 59 w 59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" h="82">
                    <a:moveTo>
                      <a:pt x="2" y="0"/>
                    </a:moveTo>
                    <a:lnTo>
                      <a:pt x="0" y="8"/>
                    </a:lnTo>
                    <a:lnTo>
                      <a:pt x="11" y="19"/>
                    </a:lnTo>
                    <a:lnTo>
                      <a:pt x="17" y="31"/>
                    </a:lnTo>
                    <a:lnTo>
                      <a:pt x="15" y="42"/>
                    </a:lnTo>
                    <a:lnTo>
                      <a:pt x="11" y="55"/>
                    </a:lnTo>
                    <a:lnTo>
                      <a:pt x="17" y="82"/>
                    </a:lnTo>
                    <a:lnTo>
                      <a:pt x="59" y="70"/>
                    </a:lnTo>
                    <a:lnTo>
                      <a:pt x="30" y="36"/>
                    </a:lnTo>
                    <a:lnTo>
                      <a:pt x="13" y="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0" name="Freeform 236"/>
              <p:cNvSpPr>
                <a:spLocks/>
              </p:cNvSpPr>
              <p:nvPr/>
            </p:nvSpPr>
            <p:spPr bwMode="auto">
              <a:xfrm>
                <a:off x="4271" y="1912"/>
                <a:ext cx="50" cy="51"/>
              </a:xfrm>
              <a:custGeom>
                <a:avLst/>
                <a:gdLst>
                  <a:gd name="T0" fmla="*/ 0 w 99"/>
                  <a:gd name="T1" fmla="*/ 11 h 103"/>
                  <a:gd name="T2" fmla="*/ 8 w 99"/>
                  <a:gd name="T3" fmla="*/ 7 h 103"/>
                  <a:gd name="T4" fmla="*/ 15 w 99"/>
                  <a:gd name="T5" fmla="*/ 2 h 103"/>
                  <a:gd name="T6" fmla="*/ 22 w 99"/>
                  <a:gd name="T7" fmla="*/ 0 h 103"/>
                  <a:gd name="T8" fmla="*/ 17 w 99"/>
                  <a:gd name="T9" fmla="*/ 5 h 103"/>
                  <a:gd name="T10" fmla="*/ 16 w 99"/>
                  <a:gd name="T11" fmla="*/ 14 h 103"/>
                  <a:gd name="T12" fmla="*/ 18 w 99"/>
                  <a:gd name="T13" fmla="*/ 20 h 103"/>
                  <a:gd name="T14" fmla="*/ 24 w 99"/>
                  <a:gd name="T15" fmla="*/ 26 h 103"/>
                  <a:gd name="T16" fmla="*/ 33 w 99"/>
                  <a:gd name="T17" fmla="*/ 28 h 103"/>
                  <a:gd name="T18" fmla="*/ 39 w 99"/>
                  <a:gd name="T19" fmla="*/ 28 h 103"/>
                  <a:gd name="T20" fmla="*/ 44 w 99"/>
                  <a:gd name="T21" fmla="*/ 25 h 103"/>
                  <a:gd name="T22" fmla="*/ 50 w 99"/>
                  <a:gd name="T23" fmla="*/ 31 h 103"/>
                  <a:gd name="T24" fmla="*/ 47 w 99"/>
                  <a:gd name="T25" fmla="*/ 36 h 103"/>
                  <a:gd name="T26" fmla="*/ 46 w 99"/>
                  <a:gd name="T27" fmla="*/ 40 h 103"/>
                  <a:gd name="T28" fmla="*/ 48 w 99"/>
                  <a:gd name="T29" fmla="*/ 49 h 103"/>
                  <a:gd name="T30" fmla="*/ 45 w 99"/>
                  <a:gd name="T31" fmla="*/ 51 h 103"/>
                  <a:gd name="T32" fmla="*/ 42 w 99"/>
                  <a:gd name="T33" fmla="*/ 45 h 103"/>
                  <a:gd name="T34" fmla="*/ 37 w 99"/>
                  <a:gd name="T35" fmla="*/ 41 h 103"/>
                  <a:gd name="T36" fmla="*/ 31 w 99"/>
                  <a:gd name="T37" fmla="*/ 39 h 103"/>
                  <a:gd name="T38" fmla="*/ 26 w 99"/>
                  <a:gd name="T39" fmla="*/ 39 h 103"/>
                  <a:gd name="T40" fmla="*/ 17 w 99"/>
                  <a:gd name="T41" fmla="*/ 44 h 103"/>
                  <a:gd name="T42" fmla="*/ 13 w 99"/>
                  <a:gd name="T43" fmla="*/ 38 h 103"/>
                  <a:gd name="T44" fmla="*/ 14 w 99"/>
                  <a:gd name="T45" fmla="*/ 32 h 103"/>
                  <a:gd name="T46" fmla="*/ 14 w 99"/>
                  <a:gd name="T47" fmla="*/ 24 h 103"/>
                  <a:gd name="T48" fmla="*/ 10 w 99"/>
                  <a:gd name="T49" fmla="*/ 18 h 103"/>
                  <a:gd name="T50" fmla="*/ 6 w 99"/>
                  <a:gd name="T51" fmla="*/ 14 h 103"/>
                  <a:gd name="T52" fmla="*/ 0 w 99"/>
                  <a:gd name="T53" fmla="*/ 12 h 103"/>
                  <a:gd name="T54" fmla="*/ 0 w 99"/>
                  <a:gd name="T55" fmla="*/ 11 h 103"/>
                  <a:gd name="T56" fmla="*/ 0 w 99"/>
                  <a:gd name="T57" fmla="*/ 11 h 1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9"/>
                  <a:gd name="T88" fmla="*/ 0 h 103"/>
                  <a:gd name="T89" fmla="*/ 99 w 99"/>
                  <a:gd name="T90" fmla="*/ 103 h 1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9" h="103">
                    <a:moveTo>
                      <a:pt x="0" y="23"/>
                    </a:moveTo>
                    <a:lnTo>
                      <a:pt x="15" y="14"/>
                    </a:lnTo>
                    <a:lnTo>
                      <a:pt x="30" y="4"/>
                    </a:lnTo>
                    <a:lnTo>
                      <a:pt x="44" y="0"/>
                    </a:lnTo>
                    <a:lnTo>
                      <a:pt x="34" y="10"/>
                    </a:lnTo>
                    <a:lnTo>
                      <a:pt x="32" y="29"/>
                    </a:lnTo>
                    <a:lnTo>
                      <a:pt x="36" y="40"/>
                    </a:lnTo>
                    <a:lnTo>
                      <a:pt x="47" y="52"/>
                    </a:lnTo>
                    <a:lnTo>
                      <a:pt x="65" y="57"/>
                    </a:lnTo>
                    <a:lnTo>
                      <a:pt x="78" y="57"/>
                    </a:lnTo>
                    <a:lnTo>
                      <a:pt x="87" y="50"/>
                    </a:lnTo>
                    <a:lnTo>
                      <a:pt x="99" y="63"/>
                    </a:lnTo>
                    <a:lnTo>
                      <a:pt x="93" y="73"/>
                    </a:lnTo>
                    <a:lnTo>
                      <a:pt x="91" y="80"/>
                    </a:lnTo>
                    <a:lnTo>
                      <a:pt x="95" y="99"/>
                    </a:lnTo>
                    <a:lnTo>
                      <a:pt x="89" y="103"/>
                    </a:lnTo>
                    <a:lnTo>
                      <a:pt x="84" y="90"/>
                    </a:lnTo>
                    <a:lnTo>
                      <a:pt x="74" y="82"/>
                    </a:lnTo>
                    <a:lnTo>
                      <a:pt x="61" y="78"/>
                    </a:lnTo>
                    <a:lnTo>
                      <a:pt x="51" y="78"/>
                    </a:lnTo>
                    <a:lnTo>
                      <a:pt x="34" y="88"/>
                    </a:lnTo>
                    <a:lnTo>
                      <a:pt x="25" y="76"/>
                    </a:lnTo>
                    <a:lnTo>
                      <a:pt x="28" y="65"/>
                    </a:lnTo>
                    <a:lnTo>
                      <a:pt x="27" y="48"/>
                    </a:lnTo>
                    <a:lnTo>
                      <a:pt x="19" y="36"/>
                    </a:lnTo>
                    <a:lnTo>
                      <a:pt x="11" y="29"/>
                    </a:lnTo>
                    <a:lnTo>
                      <a:pt x="0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1" name="Freeform 237"/>
              <p:cNvSpPr>
                <a:spLocks/>
              </p:cNvSpPr>
              <p:nvPr/>
            </p:nvSpPr>
            <p:spPr bwMode="auto">
              <a:xfrm>
                <a:off x="4300" y="1897"/>
                <a:ext cx="72" cy="46"/>
              </a:xfrm>
              <a:custGeom>
                <a:avLst/>
                <a:gdLst>
                  <a:gd name="T0" fmla="*/ 0 w 144"/>
                  <a:gd name="T1" fmla="*/ 10 h 91"/>
                  <a:gd name="T2" fmla="*/ 15 w 144"/>
                  <a:gd name="T3" fmla="*/ 0 h 91"/>
                  <a:gd name="T4" fmla="*/ 22 w 144"/>
                  <a:gd name="T5" fmla="*/ 2 h 91"/>
                  <a:gd name="T6" fmla="*/ 20 w 144"/>
                  <a:gd name="T7" fmla="*/ 7 h 91"/>
                  <a:gd name="T8" fmla="*/ 21 w 144"/>
                  <a:gd name="T9" fmla="*/ 14 h 91"/>
                  <a:gd name="T10" fmla="*/ 23 w 144"/>
                  <a:gd name="T11" fmla="*/ 19 h 91"/>
                  <a:gd name="T12" fmla="*/ 28 w 144"/>
                  <a:gd name="T13" fmla="*/ 24 h 91"/>
                  <a:gd name="T14" fmla="*/ 33 w 144"/>
                  <a:gd name="T15" fmla="*/ 26 h 91"/>
                  <a:gd name="T16" fmla="*/ 40 w 144"/>
                  <a:gd name="T17" fmla="*/ 26 h 91"/>
                  <a:gd name="T18" fmla="*/ 45 w 144"/>
                  <a:gd name="T19" fmla="*/ 24 h 91"/>
                  <a:gd name="T20" fmla="*/ 50 w 144"/>
                  <a:gd name="T21" fmla="*/ 20 h 91"/>
                  <a:gd name="T22" fmla="*/ 54 w 144"/>
                  <a:gd name="T23" fmla="*/ 16 h 91"/>
                  <a:gd name="T24" fmla="*/ 54 w 144"/>
                  <a:gd name="T25" fmla="*/ 8 h 91"/>
                  <a:gd name="T26" fmla="*/ 58 w 144"/>
                  <a:gd name="T27" fmla="*/ 6 h 91"/>
                  <a:gd name="T28" fmla="*/ 72 w 144"/>
                  <a:gd name="T29" fmla="*/ 18 h 91"/>
                  <a:gd name="T30" fmla="*/ 71 w 144"/>
                  <a:gd name="T31" fmla="*/ 22 h 91"/>
                  <a:gd name="T32" fmla="*/ 61 w 144"/>
                  <a:gd name="T33" fmla="*/ 25 h 91"/>
                  <a:gd name="T34" fmla="*/ 57 w 144"/>
                  <a:gd name="T35" fmla="*/ 30 h 91"/>
                  <a:gd name="T36" fmla="*/ 55 w 144"/>
                  <a:gd name="T37" fmla="*/ 34 h 91"/>
                  <a:gd name="T38" fmla="*/ 55 w 144"/>
                  <a:gd name="T39" fmla="*/ 39 h 91"/>
                  <a:gd name="T40" fmla="*/ 55 w 144"/>
                  <a:gd name="T41" fmla="*/ 44 h 91"/>
                  <a:gd name="T42" fmla="*/ 49 w 144"/>
                  <a:gd name="T43" fmla="*/ 46 h 91"/>
                  <a:gd name="T44" fmla="*/ 44 w 144"/>
                  <a:gd name="T45" fmla="*/ 41 h 91"/>
                  <a:gd name="T46" fmla="*/ 37 w 144"/>
                  <a:gd name="T47" fmla="*/ 39 h 91"/>
                  <a:gd name="T48" fmla="*/ 28 w 144"/>
                  <a:gd name="T49" fmla="*/ 39 h 91"/>
                  <a:gd name="T50" fmla="*/ 24 w 144"/>
                  <a:gd name="T51" fmla="*/ 39 h 91"/>
                  <a:gd name="T52" fmla="*/ 21 w 144"/>
                  <a:gd name="T53" fmla="*/ 34 h 91"/>
                  <a:gd name="T54" fmla="*/ 23 w 144"/>
                  <a:gd name="T55" fmla="*/ 28 h 91"/>
                  <a:gd name="T56" fmla="*/ 21 w 144"/>
                  <a:gd name="T57" fmla="*/ 19 h 91"/>
                  <a:gd name="T58" fmla="*/ 15 w 144"/>
                  <a:gd name="T59" fmla="*/ 11 h 91"/>
                  <a:gd name="T60" fmla="*/ 7 w 144"/>
                  <a:gd name="T61" fmla="*/ 10 h 91"/>
                  <a:gd name="T62" fmla="*/ 2 w 144"/>
                  <a:gd name="T63" fmla="*/ 12 h 91"/>
                  <a:gd name="T64" fmla="*/ 0 w 144"/>
                  <a:gd name="T65" fmla="*/ 10 h 91"/>
                  <a:gd name="T66" fmla="*/ 0 w 144"/>
                  <a:gd name="T67" fmla="*/ 10 h 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4"/>
                  <a:gd name="T103" fmla="*/ 0 h 91"/>
                  <a:gd name="T104" fmla="*/ 144 w 144"/>
                  <a:gd name="T105" fmla="*/ 91 h 9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4" h="91">
                    <a:moveTo>
                      <a:pt x="0" y="19"/>
                    </a:moveTo>
                    <a:lnTo>
                      <a:pt x="30" y="0"/>
                    </a:lnTo>
                    <a:lnTo>
                      <a:pt x="44" y="4"/>
                    </a:lnTo>
                    <a:lnTo>
                      <a:pt x="40" y="13"/>
                    </a:lnTo>
                    <a:lnTo>
                      <a:pt x="42" y="28"/>
                    </a:lnTo>
                    <a:lnTo>
                      <a:pt x="47" y="38"/>
                    </a:lnTo>
                    <a:lnTo>
                      <a:pt x="57" y="47"/>
                    </a:lnTo>
                    <a:lnTo>
                      <a:pt x="66" y="51"/>
                    </a:lnTo>
                    <a:lnTo>
                      <a:pt x="80" y="51"/>
                    </a:lnTo>
                    <a:lnTo>
                      <a:pt x="91" y="47"/>
                    </a:lnTo>
                    <a:lnTo>
                      <a:pt x="101" y="40"/>
                    </a:lnTo>
                    <a:lnTo>
                      <a:pt x="108" y="32"/>
                    </a:lnTo>
                    <a:lnTo>
                      <a:pt x="108" y="15"/>
                    </a:lnTo>
                    <a:lnTo>
                      <a:pt x="116" y="11"/>
                    </a:lnTo>
                    <a:lnTo>
                      <a:pt x="144" y="36"/>
                    </a:lnTo>
                    <a:lnTo>
                      <a:pt x="141" y="44"/>
                    </a:lnTo>
                    <a:lnTo>
                      <a:pt x="123" y="49"/>
                    </a:lnTo>
                    <a:lnTo>
                      <a:pt x="114" y="59"/>
                    </a:lnTo>
                    <a:lnTo>
                      <a:pt x="110" y="68"/>
                    </a:lnTo>
                    <a:lnTo>
                      <a:pt x="110" y="78"/>
                    </a:lnTo>
                    <a:lnTo>
                      <a:pt x="110" y="87"/>
                    </a:lnTo>
                    <a:lnTo>
                      <a:pt x="99" y="91"/>
                    </a:lnTo>
                    <a:lnTo>
                      <a:pt x="89" y="82"/>
                    </a:lnTo>
                    <a:lnTo>
                      <a:pt x="74" y="78"/>
                    </a:lnTo>
                    <a:lnTo>
                      <a:pt x="57" y="78"/>
                    </a:lnTo>
                    <a:lnTo>
                      <a:pt x="49" y="78"/>
                    </a:lnTo>
                    <a:lnTo>
                      <a:pt x="42" y="68"/>
                    </a:lnTo>
                    <a:lnTo>
                      <a:pt x="46" y="55"/>
                    </a:lnTo>
                    <a:lnTo>
                      <a:pt x="42" y="38"/>
                    </a:lnTo>
                    <a:lnTo>
                      <a:pt x="30" y="21"/>
                    </a:lnTo>
                    <a:lnTo>
                      <a:pt x="15" y="19"/>
                    </a:lnTo>
                    <a:lnTo>
                      <a:pt x="4" y="2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2" name="Freeform 238"/>
              <p:cNvSpPr>
                <a:spLocks/>
              </p:cNvSpPr>
              <p:nvPr/>
            </p:nvSpPr>
            <p:spPr bwMode="auto">
              <a:xfrm>
                <a:off x="4324" y="1886"/>
                <a:ext cx="24" cy="7"/>
              </a:xfrm>
              <a:custGeom>
                <a:avLst/>
                <a:gdLst>
                  <a:gd name="T0" fmla="*/ 0 w 50"/>
                  <a:gd name="T1" fmla="*/ 6 h 15"/>
                  <a:gd name="T2" fmla="*/ 11 w 50"/>
                  <a:gd name="T3" fmla="*/ 0 h 15"/>
                  <a:gd name="T4" fmla="*/ 15 w 50"/>
                  <a:gd name="T5" fmla="*/ 0 h 15"/>
                  <a:gd name="T6" fmla="*/ 24 w 50"/>
                  <a:gd name="T7" fmla="*/ 7 h 15"/>
                  <a:gd name="T8" fmla="*/ 16 w 50"/>
                  <a:gd name="T9" fmla="*/ 4 h 15"/>
                  <a:gd name="T10" fmla="*/ 9 w 50"/>
                  <a:gd name="T11" fmla="*/ 4 h 15"/>
                  <a:gd name="T12" fmla="*/ 3 w 50"/>
                  <a:gd name="T13" fmla="*/ 6 h 15"/>
                  <a:gd name="T14" fmla="*/ 0 w 50"/>
                  <a:gd name="T15" fmla="*/ 6 h 15"/>
                  <a:gd name="T16" fmla="*/ 0 w 50"/>
                  <a:gd name="T17" fmla="*/ 6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0"/>
                  <a:gd name="T28" fmla="*/ 0 h 15"/>
                  <a:gd name="T29" fmla="*/ 50 w 50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0" h="15">
                    <a:moveTo>
                      <a:pt x="0" y="13"/>
                    </a:moveTo>
                    <a:lnTo>
                      <a:pt x="23" y="0"/>
                    </a:lnTo>
                    <a:lnTo>
                      <a:pt x="31" y="0"/>
                    </a:lnTo>
                    <a:lnTo>
                      <a:pt x="50" y="15"/>
                    </a:lnTo>
                    <a:lnTo>
                      <a:pt x="33" y="8"/>
                    </a:lnTo>
                    <a:lnTo>
                      <a:pt x="18" y="8"/>
                    </a:lnTo>
                    <a:lnTo>
                      <a:pt x="6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3" name="Freeform 239"/>
              <p:cNvSpPr>
                <a:spLocks/>
              </p:cNvSpPr>
              <p:nvPr/>
            </p:nvSpPr>
            <p:spPr bwMode="auto">
              <a:xfrm>
                <a:off x="4241" y="1929"/>
                <a:ext cx="16" cy="22"/>
              </a:xfrm>
              <a:custGeom>
                <a:avLst/>
                <a:gdLst>
                  <a:gd name="T0" fmla="*/ 0 w 32"/>
                  <a:gd name="T1" fmla="*/ 9 h 43"/>
                  <a:gd name="T2" fmla="*/ 16 w 32"/>
                  <a:gd name="T3" fmla="*/ 0 h 43"/>
                  <a:gd name="T4" fmla="*/ 10 w 32"/>
                  <a:gd name="T5" fmla="*/ 8 h 43"/>
                  <a:gd name="T6" fmla="*/ 10 w 32"/>
                  <a:gd name="T7" fmla="*/ 18 h 43"/>
                  <a:gd name="T8" fmla="*/ 13 w 32"/>
                  <a:gd name="T9" fmla="*/ 22 h 43"/>
                  <a:gd name="T10" fmla="*/ 0 w 32"/>
                  <a:gd name="T11" fmla="*/ 9 h 43"/>
                  <a:gd name="T12" fmla="*/ 0 w 32"/>
                  <a:gd name="T13" fmla="*/ 9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3"/>
                  <a:gd name="T23" fmla="*/ 32 w 3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3">
                    <a:moveTo>
                      <a:pt x="0" y="17"/>
                    </a:moveTo>
                    <a:lnTo>
                      <a:pt x="32" y="0"/>
                    </a:lnTo>
                    <a:lnTo>
                      <a:pt x="21" y="15"/>
                    </a:lnTo>
                    <a:lnTo>
                      <a:pt x="21" y="3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4" name="Freeform 240"/>
              <p:cNvSpPr>
                <a:spLocks/>
              </p:cNvSpPr>
              <p:nvPr/>
            </p:nvSpPr>
            <p:spPr bwMode="auto">
              <a:xfrm>
                <a:off x="4261" y="1955"/>
                <a:ext cx="24" cy="23"/>
              </a:xfrm>
              <a:custGeom>
                <a:avLst/>
                <a:gdLst>
                  <a:gd name="T0" fmla="*/ 0 w 48"/>
                  <a:gd name="T1" fmla="*/ 1 h 45"/>
                  <a:gd name="T2" fmla="*/ 6 w 48"/>
                  <a:gd name="T3" fmla="*/ 4 h 45"/>
                  <a:gd name="T4" fmla="*/ 10 w 48"/>
                  <a:gd name="T5" fmla="*/ 3 h 45"/>
                  <a:gd name="T6" fmla="*/ 17 w 48"/>
                  <a:gd name="T7" fmla="*/ 0 h 45"/>
                  <a:gd name="T8" fmla="*/ 23 w 48"/>
                  <a:gd name="T9" fmla="*/ 9 h 45"/>
                  <a:gd name="T10" fmla="*/ 23 w 48"/>
                  <a:gd name="T11" fmla="*/ 13 h 45"/>
                  <a:gd name="T12" fmla="*/ 24 w 48"/>
                  <a:gd name="T13" fmla="*/ 21 h 45"/>
                  <a:gd name="T14" fmla="*/ 22 w 48"/>
                  <a:gd name="T15" fmla="*/ 23 h 45"/>
                  <a:gd name="T16" fmla="*/ 10 w 48"/>
                  <a:gd name="T17" fmla="*/ 11 h 45"/>
                  <a:gd name="T18" fmla="*/ 0 w 48"/>
                  <a:gd name="T19" fmla="*/ 1 h 45"/>
                  <a:gd name="T20" fmla="*/ 0 w 48"/>
                  <a:gd name="T21" fmla="*/ 1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5"/>
                  <a:gd name="T35" fmla="*/ 48 w 48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5">
                    <a:moveTo>
                      <a:pt x="0" y="2"/>
                    </a:moveTo>
                    <a:lnTo>
                      <a:pt x="11" y="7"/>
                    </a:lnTo>
                    <a:lnTo>
                      <a:pt x="19" y="6"/>
                    </a:lnTo>
                    <a:lnTo>
                      <a:pt x="34" y="0"/>
                    </a:lnTo>
                    <a:lnTo>
                      <a:pt x="46" y="17"/>
                    </a:lnTo>
                    <a:lnTo>
                      <a:pt x="46" y="26"/>
                    </a:lnTo>
                    <a:lnTo>
                      <a:pt x="48" y="42"/>
                    </a:lnTo>
                    <a:lnTo>
                      <a:pt x="44" y="45"/>
                    </a:lnTo>
                    <a:lnTo>
                      <a:pt x="19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5" name="Freeform 241"/>
              <p:cNvSpPr>
                <a:spLocks/>
              </p:cNvSpPr>
              <p:nvPr/>
            </p:nvSpPr>
            <p:spPr bwMode="auto">
              <a:xfrm>
                <a:off x="4292" y="1970"/>
                <a:ext cx="35" cy="28"/>
              </a:xfrm>
              <a:custGeom>
                <a:avLst/>
                <a:gdLst>
                  <a:gd name="T0" fmla="*/ 25 w 68"/>
                  <a:gd name="T1" fmla="*/ 0 h 55"/>
                  <a:gd name="T2" fmla="*/ 35 w 68"/>
                  <a:gd name="T3" fmla="*/ 13 h 55"/>
                  <a:gd name="T4" fmla="*/ 31 w 68"/>
                  <a:gd name="T5" fmla="*/ 14 h 55"/>
                  <a:gd name="T6" fmla="*/ 27 w 68"/>
                  <a:gd name="T7" fmla="*/ 17 h 55"/>
                  <a:gd name="T8" fmla="*/ 25 w 68"/>
                  <a:gd name="T9" fmla="*/ 20 h 55"/>
                  <a:gd name="T10" fmla="*/ 23 w 68"/>
                  <a:gd name="T11" fmla="*/ 25 h 55"/>
                  <a:gd name="T12" fmla="*/ 23 w 68"/>
                  <a:gd name="T13" fmla="*/ 28 h 55"/>
                  <a:gd name="T14" fmla="*/ 14 w 68"/>
                  <a:gd name="T15" fmla="*/ 28 h 55"/>
                  <a:gd name="T16" fmla="*/ 0 w 68"/>
                  <a:gd name="T17" fmla="*/ 15 h 55"/>
                  <a:gd name="T18" fmla="*/ 5 w 68"/>
                  <a:gd name="T19" fmla="*/ 17 h 55"/>
                  <a:gd name="T20" fmla="*/ 11 w 68"/>
                  <a:gd name="T21" fmla="*/ 17 h 55"/>
                  <a:gd name="T22" fmla="*/ 19 w 68"/>
                  <a:gd name="T23" fmla="*/ 16 h 55"/>
                  <a:gd name="T24" fmla="*/ 22 w 68"/>
                  <a:gd name="T25" fmla="*/ 13 h 55"/>
                  <a:gd name="T26" fmla="*/ 25 w 68"/>
                  <a:gd name="T27" fmla="*/ 6 h 55"/>
                  <a:gd name="T28" fmla="*/ 25 w 68"/>
                  <a:gd name="T29" fmla="*/ 0 h 55"/>
                  <a:gd name="T30" fmla="*/ 25 w 68"/>
                  <a:gd name="T31" fmla="*/ 0 h 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8"/>
                  <a:gd name="T49" fmla="*/ 0 h 55"/>
                  <a:gd name="T50" fmla="*/ 68 w 68"/>
                  <a:gd name="T51" fmla="*/ 55 h 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8" h="55">
                    <a:moveTo>
                      <a:pt x="49" y="0"/>
                    </a:moveTo>
                    <a:lnTo>
                      <a:pt x="68" y="25"/>
                    </a:lnTo>
                    <a:lnTo>
                      <a:pt x="61" y="27"/>
                    </a:lnTo>
                    <a:lnTo>
                      <a:pt x="53" y="34"/>
                    </a:lnTo>
                    <a:lnTo>
                      <a:pt x="49" y="40"/>
                    </a:lnTo>
                    <a:lnTo>
                      <a:pt x="45" y="50"/>
                    </a:lnTo>
                    <a:lnTo>
                      <a:pt x="45" y="55"/>
                    </a:lnTo>
                    <a:lnTo>
                      <a:pt x="28" y="55"/>
                    </a:lnTo>
                    <a:lnTo>
                      <a:pt x="0" y="29"/>
                    </a:lnTo>
                    <a:lnTo>
                      <a:pt x="9" y="33"/>
                    </a:lnTo>
                    <a:lnTo>
                      <a:pt x="21" y="33"/>
                    </a:lnTo>
                    <a:lnTo>
                      <a:pt x="36" y="31"/>
                    </a:lnTo>
                    <a:lnTo>
                      <a:pt x="43" y="25"/>
                    </a:lnTo>
                    <a:lnTo>
                      <a:pt x="49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6" name="Freeform 242"/>
              <p:cNvSpPr>
                <a:spLocks/>
              </p:cNvSpPr>
              <p:nvPr/>
            </p:nvSpPr>
            <p:spPr bwMode="auto">
              <a:xfrm>
                <a:off x="4325" y="1950"/>
                <a:ext cx="38" cy="34"/>
              </a:xfrm>
              <a:custGeom>
                <a:avLst/>
                <a:gdLst>
                  <a:gd name="T0" fmla="*/ 1 w 76"/>
                  <a:gd name="T1" fmla="*/ 17 h 69"/>
                  <a:gd name="T2" fmla="*/ 10 w 76"/>
                  <a:gd name="T3" fmla="*/ 19 h 69"/>
                  <a:gd name="T4" fmla="*/ 15 w 76"/>
                  <a:gd name="T5" fmla="*/ 19 h 69"/>
                  <a:gd name="T6" fmla="*/ 21 w 76"/>
                  <a:gd name="T7" fmla="*/ 16 h 69"/>
                  <a:gd name="T8" fmla="*/ 26 w 76"/>
                  <a:gd name="T9" fmla="*/ 13 h 69"/>
                  <a:gd name="T10" fmla="*/ 27 w 76"/>
                  <a:gd name="T11" fmla="*/ 8 h 69"/>
                  <a:gd name="T12" fmla="*/ 27 w 76"/>
                  <a:gd name="T13" fmla="*/ 0 h 69"/>
                  <a:gd name="T14" fmla="*/ 29 w 76"/>
                  <a:gd name="T15" fmla="*/ 0 h 69"/>
                  <a:gd name="T16" fmla="*/ 38 w 76"/>
                  <a:gd name="T17" fmla="*/ 16 h 69"/>
                  <a:gd name="T18" fmla="*/ 33 w 76"/>
                  <a:gd name="T19" fmla="*/ 21 h 69"/>
                  <a:gd name="T20" fmla="*/ 21 w 76"/>
                  <a:gd name="T21" fmla="*/ 23 h 69"/>
                  <a:gd name="T22" fmla="*/ 19 w 76"/>
                  <a:gd name="T23" fmla="*/ 27 h 69"/>
                  <a:gd name="T24" fmla="*/ 22 w 76"/>
                  <a:gd name="T25" fmla="*/ 33 h 69"/>
                  <a:gd name="T26" fmla="*/ 19 w 76"/>
                  <a:gd name="T27" fmla="*/ 34 h 69"/>
                  <a:gd name="T28" fmla="*/ 13 w 76"/>
                  <a:gd name="T29" fmla="*/ 31 h 69"/>
                  <a:gd name="T30" fmla="*/ 8 w 76"/>
                  <a:gd name="T31" fmla="*/ 30 h 69"/>
                  <a:gd name="T32" fmla="*/ 0 w 76"/>
                  <a:gd name="T33" fmla="*/ 18 h 69"/>
                  <a:gd name="T34" fmla="*/ 1 w 76"/>
                  <a:gd name="T35" fmla="*/ 17 h 69"/>
                  <a:gd name="T36" fmla="*/ 1 w 76"/>
                  <a:gd name="T37" fmla="*/ 17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69"/>
                  <a:gd name="T59" fmla="*/ 76 w 7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69">
                    <a:moveTo>
                      <a:pt x="2" y="35"/>
                    </a:moveTo>
                    <a:lnTo>
                      <a:pt x="19" y="38"/>
                    </a:lnTo>
                    <a:lnTo>
                      <a:pt x="31" y="38"/>
                    </a:lnTo>
                    <a:lnTo>
                      <a:pt x="42" y="33"/>
                    </a:lnTo>
                    <a:lnTo>
                      <a:pt x="52" y="27"/>
                    </a:lnTo>
                    <a:lnTo>
                      <a:pt x="55" y="16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6" y="33"/>
                    </a:lnTo>
                    <a:lnTo>
                      <a:pt x="65" y="42"/>
                    </a:lnTo>
                    <a:lnTo>
                      <a:pt x="42" y="46"/>
                    </a:lnTo>
                    <a:lnTo>
                      <a:pt x="38" y="54"/>
                    </a:lnTo>
                    <a:lnTo>
                      <a:pt x="44" y="67"/>
                    </a:lnTo>
                    <a:lnTo>
                      <a:pt x="38" y="69"/>
                    </a:lnTo>
                    <a:lnTo>
                      <a:pt x="27" y="63"/>
                    </a:lnTo>
                    <a:lnTo>
                      <a:pt x="16" y="61"/>
                    </a:lnTo>
                    <a:lnTo>
                      <a:pt x="0" y="36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7" name="Freeform 243"/>
              <p:cNvSpPr>
                <a:spLocks/>
              </p:cNvSpPr>
              <p:nvPr/>
            </p:nvSpPr>
            <p:spPr bwMode="auto">
              <a:xfrm>
                <a:off x="4325" y="1991"/>
                <a:ext cx="44" cy="29"/>
              </a:xfrm>
              <a:custGeom>
                <a:avLst/>
                <a:gdLst>
                  <a:gd name="T0" fmla="*/ 29 w 90"/>
                  <a:gd name="T1" fmla="*/ 0 h 59"/>
                  <a:gd name="T2" fmla="*/ 23 w 90"/>
                  <a:gd name="T3" fmla="*/ 4 h 59"/>
                  <a:gd name="T4" fmla="*/ 24 w 90"/>
                  <a:gd name="T5" fmla="*/ 9 h 59"/>
                  <a:gd name="T6" fmla="*/ 23 w 90"/>
                  <a:gd name="T7" fmla="*/ 15 h 59"/>
                  <a:gd name="T8" fmla="*/ 22 w 90"/>
                  <a:gd name="T9" fmla="*/ 21 h 59"/>
                  <a:gd name="T10" fmla="*/ 18 w 90"/>
                  <a:gd name="T11" fmla="*/ 23 h 59"/>
                  <a:gd name="T12" fmla="*/ 12 w 90"/>
                  <a:gd name="T13" fmla="*/ 24 h 59"/>
                  <a:gd name="T14" fmla="*/ 8 w 90"/>
                  <a:gd name="T15" fmla="*/ 24 h 59"/>
                  <a:gd name="T16" fmla="*/ 0 w 90"/>
                  <a:gd name="T17" fmla="*/ 22 h 59"/>
                  <a:gd name="T18" fmla="*/ 8 w 90"/>
                  <a:gd name="T19" fmla="*/ 27 h 59"/>
                  <a:gd name="T20" fmla="*/ 28 w 90"/>
                  <a:gd name="T21" fmla="*/ 24 h 59"/>
                  <a:gd name="T22" fmla="*/ 32 w 90"/>
                  <a:gd name="T23" fmla="*/ 29 h 59"/>
                  <a:gd name="T24" fmla="*/ 36 w 90"/>
                  <a:gd name="T25" fmla="*/ 24 h 59"/>
                  <a:gd name="T26" fmla="*/ 40 w 90"/>
                  <a:gd name="T27" fmla="*/ 23 h 59"/>
                  <a:gd name="T28" fmla="*/ 44 w 90"/>
                  <a:gd name="T29" fmla="*/ 22 h 59"/>
                  <a:gd name="T30" fmla="*/ 39 w 90"/>
                  <a:gd name="T31" fmla="*/ 15 h 59"/>
                  <a:gd name="T32" fmla="*/ 41 w 90"/>
                  <a:gd name="T33" fmla="*/ 8 h 59"/>
                  <a:gd name="T34" fmla="*/ 33 w 90"/>
                  <a:gd name="T35" fmla="*/ 5 h 59"/>
                  <a:gd name="T36" fmla="*/ 29 w 90"/>
                  <a:gd name="T37" fmla="*/ 0 h 59"/>
                  <a:gd name="T38" fmla="*/ 29 w 90"/>
                  <a:gd name="T39" fmla="*/ 0 h 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0"/>
                  <a:gd name="T61" fmla="*/ 0 h 59"/>
                  <a:gd name="T62" fmla="*/ 90 w 90"/>
                  <a:gd name="T63" fmla="*/ 59 h 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0" h="59">
                    <a:moveTo>
                      <a:pt x="59" y="0"/>
                    </a:moveTo>
                    <a:lnTo>
                      <a:pt x="48" y="8"/>
                    </a:lnTo>
                    <a:lnTo>
                      <a:pt x="50" y="19"/>
                    </a:lnTo>
                    <a:lnTo>
                      <a:pt x="48" y="30"/>
                    </a:lnTo>
                    <a:lnTo>
                      <a:pt x="44" y="42"/>
                    </a:lnTo>
                    <a:lnTo>
                      <a:pt x="36" y="46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0" y="44"/>
                    </a:lnTo>
                    <a:lnTo>
                      <a:pt x="16" y="55"/>
                    </a:lnTo>
                    <a:lnTo>
                      <a:pt x="57" y="49"/>
                    </a:lnTo>
                    <a:lnTo>
                      <a:pt x="65" y="59"/>
                    </a:lnTo>
                    <a:lnTo>
                      <a:pt x="73" y="49"/>
                    </a:lnTo>
                    <a:lnTo>
                      <a:pt x="82" y="46"/>
                    </a:lnTo>
                    <a:lnTo>
                      <a:pt x="90" y="44"/>
                    </a:lnTo>
                    <a:lnTo>
                      <a:pt x="80" y="30"/>
                    </a:lnTo>
                    <a:lnTo>
                      <a:pt x="84" y="17"/>
                    </a:lnTo>
                    <a:lnTo>
                      <a:pt x="67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8" name="Freeform 244"/>
              <p:cNvSpPr>
                <a:spLocks/>
              </p:cNvSpPr>
              <p:nvPr/>
            </p:nvSpPr>
            <p:spPr bwMode="auto">
              <a:xfrm>
                <a:off x="4375" y="1983"/>
                <a:ext cx="23" cy="38"/>
              </a:xfrm>
              <a:custGeom>
                <a:avLst/>
                <a:gdLst>
                  <a:gd name="T0" fmla="*/ 5 w 46"/>
                  <a:gd name="T1" fmla="*/ 11 h 76"/>
                  <a:gd name="T2" fmla="*/ 0 w 46"/>
                  <a:gd name="T3" fmla="*/ 22 h 76"/>
                  <a:gd name="T4" fmla="*/ 9 w 46"/>
                  <a:gd name="T5" fmla="*/ 30 h 76"/>
                  <a:gd name="T6" fmla="*/ 7 w 46"/>
                  <a:gd name="T7" fmla="*/ 34 h 76"/>
                  <a:gd name="T8" fmla="*/ 12 w 46"/>
                  <a:gd name="T9" fmla="*/ 38 h 76"/>
                  <a:gd name="T10" fmla="*/ 15 w 46"/>
                  <a:gd name="T11" fmla="*/ 36 h 76"/>
                  <a:gd name="T12" fmla="*/ 14 w 46"/>
                  <a:gd name="T13" fmla="*/ 30 h 76"/>
                  <a:gd name="T14" fmla="*/ 15 w 46"/>
                  <a:gd name="T15" fmla="*/ 22 h 76"/>
                  <a:gd name="T16" fmla="*/ 18 w 46"/>
                  <a:gd name="T17" fmla="*/ 17 h 76"/>
                  <a:gd name="T18" fmla="*/ 23 w 46"/>
                  <a:gd name="T19" fmla="*/ 15 h 76"/>
                  <a:gd name="T20" fmla="*/ 17 w 46"/>
                  <a:gd name="T21" fmla="*/ 11 h 76"/>
                  <a:gd name="T22" fmla="*/ 16 w 46"/>
                  <a:gd name="T23" fmla="*/ 0 h 76"/>
                  <a:gd name="T24" fmla="*/ 11 w 46"/>
                  <a:gd name="T25" fmla="*/ 3 h 76"/>
                  <a:gd name="T26" fmla="*/ 10 w 46"/>
                  <a:gd name="T27" fmla="*/ 10 h 76"/>
                  <a:gd name="T28" fmla="*/ 5 w 46"/>
                  <a:gd name="T29" fmla="*/ 11 h 76"/>
                  <a:gd name="T30" fmla="*/ 5 w 46"/>
                  <a:gd name="T31" fmla="*/ 11 h 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6"/>
                  <a:gd name="T49" fmla="*/ 0 h 76"/>
                  <a:gd name="T50" fmla="*/ 46 w 46"/>
                  <a:gd name="T51" fmla="*/ 76 h 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6" h="76">
                    <a:moveTo>
                      <a:pt x="10" y="23"/>
                    </a:moveTo>
                    <a:lnTo>
                      <a:pt x="0" y="44"/>
                    </a:lnTo>
                    <a:lnTo>
                      <a:pt x="17" y="61"/>
                    </a:lnTo>
                    <a:lnTo>
                      <a:pt x="15" y="68"/>
                    </a:lnTo>
                    <a:lnTo>
                      <a:pt x="23" y="76"/>
                    </a:lnTo>
                    <a:lnTo>
                      <a:pt x="30" y="72"/>
                    </a:lnTo>
                    <a:lnTo>
                      <a:pt x="29" y="61"/>
                    </a:lnTo>
                    <a:lnTo>
                      <a:pt x="30" y="45"/>
                    </a:lnTo>
                    <a:lnTo>
                      <a:pt x="36" y="34"/>
                    </a:lnTo>
                    <a:lnTo>
                      <a:pt x="46" y="30"/>
                    </a:lnTo>
                    <a:lnTo>
                      <a:pt x="34" y="23"/>
                    </a:lnTo>
                    <a:lnTo>
                      <a:pt x="32" y="0"/>
                    </a:lnTo>
                    <a:lnTo>
                      <a:pt x="21" y="7"/>
                    </a:lnTo>
                    <a:lnTo>
                      <a:pt x="19" y="21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29" name="Freeform 245"/>
              <p:cNvSpPr>
                <a:spLocks/>
              </p:cNvSpPr>
              <p:nvPr/>
            </p:nvSpPr>
            <p:spPr bwMode="auto">
              <a:xfrm>
                <a:off x="4369" y="1950"/>
                <a:ext cx="25" cy="30"/>
              </a:xfrm>
              <a:custGeom>
                <a:avLst/>
                <a:gdLst>
                  <a:gd name="T0" fmla="*/ 0 w 49"/>
                  <a:gd name="T1" fmla="*/ 3 h 59"/>
                  <a:gd name="T2" fmla="*/ 10 w 49"/>
                  <a:gd name="T3" fmla="*/ 3 h 59"/>
                  <a:gd name="T4" fmla="*/ 14 w 49"/>
                  <a:gd name="T5" fmla="*/ 0 h 59"/>
                  <a:gd name="T6" fmla="*/ 24 w 49"/>
                  <a:gd name="T7" fmla="*/ 3 h 59"/>
                  <a:gd name="T8" fmla="*/ 21 w 49"/>
                  <a:gd name="T9" fmla="*/ 11 h 59"/>
                  <a:gd name="T10" fmla="*/ 20 w 49"/>
                  <a:gd name="T11" fmla="*/ 18 h 59"/>
                  <a:gd name="T12" fmla="*/ 25 w 49"/>
                  <a:gd name="T13" fmla="*/ 24 h 59"/>
                  <a:gd name="T14" fmla="*/ 16 w 49"/>
                  <a:gd name="T15" fmla="*/ 30 h 59"/>
                  <a:gd name="T16" fmla="*/ 16 w 49"/>
                  <a:gd name="T17" fmla="*/ 23 h 59"/>
                  <a:gd name="T18" fmla="*/ 11 w 49"/>
                  <a:gd name="T19" fmla="*/ 18 h 59"/>
                  <a:gd name="T20" fmla="*/ 4 w 49"/>
                  <a:gd name="T21" fmla="*/ 17 h 59"/>
                  <a:gd name="T22" fmla="*/ 9 w 49"/>
                  <a:gd name="T23" fmla="*/ 8 h 59"/>
                  <a:gd name="T24" fmla="*/ 0 w 49"/>
                  <a:gd name="T25" fmla="*/ 3 h 59"/>
                  <a:gd name="T26" fmla="*/ 0 w 49"/>
                  <a:gd name="T27" fmla="*/ 3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9"/>
                  <a:gd name="T43" fmla="*/ 0 h 59"/>
                  <a:gd name="T44" fmla="*/ 49 w 49"/>
                  <a:gd name="T45" fmla="*/ 59 h 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9" h="59">
                    <a:moveTo>
                      <a:pt x="0" y="6"/>
                    </a:moveTo>
                    <a:lnTo>
                      <a:pt x="19" y="6"/>
                    </a:lnTo>
                    <a:lnTo>
                      <a:pt x="28" y="0"/>
                    </a:lnTo>
                    <a:lnTo>
                      <a:pt x="47" y="6"/>
                    </a:lnTo>
                    <a:lnTo>
                      <a:pt x="41" y="21"/>
                    </a:lnTo>
                    <a:lnTo>
                      <a:pt x="40" y="36"/>
                    </a:lnTo>
                    <a:lnTo>
                      <a:pt x="49" y="48"/>
                    </a:lnTo>
                    <a:lnTo>
                      <a:pt x="32" y="59"/>
                    </a:lnTo>
                    <a:lnTo>
                      <a:pt x="32" y="46"/>
                    </a:lnTo>
                    <a:lnTo>
                      <a:pt x="21" y="35"/>
                    </a:lnTo>
                    <a:lnTo>
                      <a:pt x="7" y="33"/>
                    </a:lnTo>
                    <a:lnTo>
                      <a:pt x="17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0" name="Freeform 246"/>
              <p:cNvSpPr>
                <a:spLocks/>
              </p:cNvSpPr>
              <p:nvPr/>
            </p:nvSpPr>
            <p:spPr bwMode="auto">
              <a:xfrm>
                <a:off x="4400" y="1963"/>
                <a:ext cx="39" cy="42"/>
              </a:xfrm>
              <a:custGeom>
                <a:avLst/>
                <a:gdLst>
                  <a:gd name="T0" fmla="*/ 24 w 78"/>
                  <a:gd name="T1" fmla="*/ 0 h 86"/>
                  <a:gd name="T2" fmla="*/ 24 w 78"/>
                  <a:gd name="T3" fmla="*/ 6 h 86"/>
                  <a:gd name="T4" fmla="*/ 21 w 78"/>
                  <a:gd name="T5" fmla="*/ 13 h 86"/>
                  <a:gd name="T6" fmla="*/ 17 w 78"/>
                  <a:gd name="T7" fmla="*/ 16 h 86"/>
                  <a:gd name="T8" fmla="*/ 10 w 78"/>
                  <a:gd name="T9" fmla="*/ 18 h 86"/>
                  <a:gd name="T10" fmla="*/ 4 w 78"/>
                  <a:gd name="T11" fmla="*/ 18 h 86"/>
                  <a:gd name="T12" fmla="*/ 0 w 78"/>
                  <a:gd name="T13" fmla="*/ 17 h 86"/>
                  <a:gd name="T14" fmla="*/ 0 w 78"/>
                  <a:gd name="T15" fmla="*/ 27 h 86"/>
                  <a:gd name="T16" fmla="*/ 8 w 78"/>
                  <a:gd name="T17" fmla="*/ 33 h 86"/>
                  <a:gd name="T18" fmla="*/ 13 w 78"/>
                  <a:gd name="T19" fmla="*/ 34 h 86"/>
                  <a:gd name="T20" fmla="*/ 23 w 78"/>
                  <a:gd name="T21" fmla="*/ 42 h 86"/>
                  <a:gd name="T22" fmla="*/ 24 w 78"/>
                  <a:gd name="T23" fmla="*/ 41 h 86"/>
                  <a:gd name="T24" fmla="*/ 21 w 78"/>
                  <a:gd name="T25" fmla="*/ 35 h 86"/>
                  <a:gd name="T26" fmla="*/ 24 w 78"/>
                  <a:gd name="T27" fmla="*/ 26 h 86"/>
                  <a:gd name="T28" fmla="*/ 29 w 78"/>
                  <a:gd name="T29" fmla="*/ 21 h 86"/>
                  <a:gd name="T30" fmla="*/ 36 w 78"/>
                  <a:gd name="T31" fmla="*/ 17 h 86"/>
                  <a:gd name="T32" fmla="*/ 39 w 78"/>
                  <a:gd name="T33" fmla="*/ 17 h 86"/>
                  <a:gd name="T34" fmla="*/ 38 w 78"/>
                  <a:gd name="T35" fmla="*/ 12 h 86"/>
                  <a:gd name="T36" fmla="*/ 30 w 78"/>
                  <a:gd name="T37" fmla="*/ 6 h 86"/>
                  <a:gd name="T38" fmla="*/ 24 w 78"/>
                  <a:gd name="T39" fmla="*/ 0 h 86"/>
                  <a:gd name="T40" fmla="*/ 24 w 78"/>
                  <a:gd name="T41" fmla="*/ 0 h 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8"/>
                  <a:gd name="T64" fmla="*/ 0 h 86"/>
                  <a:gd name="T65" fmla="*/ 78 w 78"/>
                  <a:gd name="T66" fmla="*/ 86 h 8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8" h="86">
                    <a:moveTo>
                      <a:pt x="48" y="0"/>
                    </a:moveTo>
                    <a:lnTo>
                      <a:pt x="48" y="13"/>
                    </a:lnTo>
                    <a:lnTo>
                      <a:pt x="42" y="27"/>
                    </a:lnTo>
                    <a:lnTo>
                      <a:pt x="33" y="32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34"/>
                    </a:lnTo>
                    <a:lnTo>
                      <a:pt x="0" y="55"/>
                    </a:lnTo>
                    <a:lnTo>
                      <a:pt x="16" y="67"/>
                    </a:lnTo>
                    <a:lnTo>
                      <a:pt x="27" y="70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42" y="72"/>
                    </a:lnTo>
                    <a:lnTo>
                      <a:pt x="48" y="53"/>
                    </a:lnTo>
                    <a:lnTo>
                      <a:pt x="58" y="42"/>
                    </a:lnTo>
                    <a:lnTo>
                      <a:pt x="71" y="34"/>
                    </a:lnTo>
                    <a:lnTo>
                      <a:pt x="78" y="34"/>
                    </a:lnTo>
                    <a:lnTo>
                      <a:pt x="75" y="25"/>
                    </a:lnTo>
                    <a:lnTo>
                      <a:pt x="61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1" name="Freeform 247"/>
              <p:cNvSpPr>
                <a:spLocks/>
              </p:cNvSpPr>
              <p:nvPr/>
            </p:nvSpPr>
            <p:spPr bwMode="auto">
              <a:xfrm>
                <a:off x="4453" y="1996"/>
                <a:ext cx="16" cy="22"/>
              </a:xfrm>
              <a:custGeom>
                <a:avLst/>
                <a:gdLst>
                  <a:gd name="T0" fmla="*/ 3 w 32"/>
                  <a:gd name="T1" fmla="*/ 0 h 43"/>
                  <a:gd name="T2" fmla="*/ 2 w 32"/>
                  <a:gd name="T3" fmla="*/ 5 h 43"/>
                  <a:gd name="T4" fmla="*/ 1 w 32"/>
                  <a:gd name="T5" fmla="*/ 11 h 43"/>
                  <a:gd name="T6" fmla="*/ 0 w 32"/>
                  <a:gd name="T7" fmla="*/ 14 h 43"/>
                  <a:gd name="T8" fmla="*/ 3 w 32"/>
                  <a:gd name="T9" fmla="*/ 22 h 43"/>
                  <a:gd name="T10" fmla="*/ 16 w 32"/>
                  <a:gd name="T11" fmla="*/ 18 h 43"/>
                  <a:gd name="T12" fmla="*/ 6 w 32"/>
                  <a:gd name="T13" fmla="*/ 8 h 43"/>
                  <a:gd name="T14" fmla="*/ 3 w 32"/>
                  <a:gd name="T15" fmla="*/ 0 h 43"/>
                  <a:gd name="T16" fmla="*/ 3 w 32"/>
                  <a:gd name="T17" fmla="*/ 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3"/>
                  <a:gd name="T29" fmla="*/ 32 w 32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3">
                    <a:moveTo>
                      <a:pt x="6" y="0"/>
                    </a:moveTo>
                    <a:lnTo>
                      <a:pt x="4" y="9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6" y="43"/>
                    </a:lnTo>
                    <a:lnTo>
                      <a:pt x="32" y="36"/>
                    </a:lnTo>
                    <a:lnTo>
                      <a:pt x="13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2" name="Freeform 248"/>
              <p:cNvSpPr>
                <a:spLocks/>
              </p:cNvSpPr>
              <p:nvPr/>
            </p:nvSpPr>
            <p:spPr bwMode="auto">
              <a:xfrm>
                <a:off x="4410" y="2013"/>
                <a:ext cx="38" cy="20"/>
              </a:xfrm>
              <a:custGeom>
                <a:avLst/>
                <a:gdLst>
                  <a:gd name="T0" fmla="*/ 13 w 76"/>
                  <a:gd name="T1" fmla="*/ 1 h 40"/>
                  <a:gd name="T2" fmla="*/ 20 w 76"/>
                  <a:gd name="T3" fmla="*/ 0 h 40"/>
                  <a:gd name="T4" fmla="*/ 23 w 76"/>
                  <a:gd name="T5" fmla="*/ 2 h 40"/>
                  <a:gd name="T6" fmla="*/ 28 w 76"/>
                  <a:gd name="T7" fmla="*/ 3 h 40"/>
                  <a:gd name="T8" fmla="*/ 35 w 76"/>
                  <a:gd name="T9" fmla="*/ 2 h 40"/>
                  <a:gd name="T10" fmla="*/ 37 w 76"/>
                  <a:gd name="T11" fmla="*/ 0 h 40"/>
                  <a:gd name="T12" fmla="*/ 38 w 76"/>
                  <a:gd name="T13" fmla="*/ 10 h 40"/>
                  <a:gd name="T14" fmla="*/ 14 w 76"/>
                  <a:gd name="T15" fmla="*/ 18 h 40"/>
                  <a:gd name="T16" fmla="*/ 8 w 76"/>
                  <a:gd name="T17" fmla="*/ 20 h 40"/>
                  <a:gd name="T18" fmla="*/ 0 w 76"/>
                  <a:gd name="T19" fmla="*/ 16 h 40"/>
                  <a:gd name="T20" fmla="*/ 8 w 76"/>
                  <a:gd name="T21" fmla="*/ 13 h 40"/>
                  <a:gd name="T22" fmla="*/ 11 w 76"/>
                  <a:gd name="T23" fmla="*/ 10 h 40"/>
                  <a:gd name="T24" fmla="*/ 13 w 76"/>
                  <a:gd name="T25" fmla="*/ 5 h 40"/>
                  <a:gd name="T26" fmla="*/ 13 w 76"/>
                  <a:gd name="T27" fmla="*/ 1 h 40"/>
                  <a:gd name="T28" fmla="*/ 13 w 76"/>
                  <a:gd name="T29" fmla="*/ 1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40"/>
                  <a:gd name="T47" fmla="*/ 76 w 76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40">
                    <a:moveTo>
                      <a:pt x="27" y="2"/>
                    </a:moveTo>
                    <a:lnTo>
                      <a:pt x="40" y="0"/>
                    </a:lnTo>
                    <a:lnTo>
                      <a:pt x="46" y="4"/>
                    </a:lnTo>
                    <a:lnTo>
                      <a:pt x="57" y="5"/>
                    </a:lnTo>
                    <a:lnTo>
                      <a:pt x="69" y="4"/>
                    </a:lnTo>
                    <a:lnTo>
                      <a:pt x="73" y="0"/>
                    </a:lnTo>
                    <a:lnTo>
                      <a:pt x="76" y="19"/>
                    </a:lnTo>
                    <a:lnTo>
                      <a:pt x="29" y="36"/>
                    </a:lnTo>
                    <a:lnTo>
                      <a:pt x="16" y="40"/>
                    </a:lnTo>
                    <a:lnTo>
                      <a:pt x="0" y="32"/>
                    </a:lnTo>
                    <a:lnTo>
                      <a:pt x="16" y="26"/>
                    </a:lnTo>
                    <a:lnTo>
                      <a:pt x="23" y="19"/>
                    </a:lnTo>
                    <a:lnTo>
                      <a:pt x="27" y="11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3" name="Freeform 249"/>
              <p:cNvSpPr>
                <a:spLocks/>
              </p:cNvSpPr>
              <p:nvPr/>
            </p:nvSpPr>
            <p:spPr bwMode="auto">
              <a:xfrm>
                <a:off x="4385" y="2024"/>
                <a:ext cx="24" cy="21"/>
              </a:xfrm>
              <a:custGeom>
                <a:avLst/>
                <a:gdLst>
                  <a:gd name="T0" fmla="*/ 4 w 48"/>
                  <a:gd name="T1" fmla="*/ 5 h 41"/>
                  <a:gd name="T2" fmla="*/ 3 w 48"/>
                  <a:gd name="T3" fmla="*/ 8 h 41"/>
                  <a:gd name="T4" fmla="*/ 1 w 48"/>
                  <a:gd name="T5" fmla="*/ 13 h 41"/>
                  <a:gd name="T6" fmla="*/ 0 w 48"/>
                  <a:gd name="T7" fmla="*/ 16 h 41"/>
                  <a:gd name="T8" fmla="*/ 2 w 48"/>
                  <a:gd name="T9" fmla="*/ 21 h 41"/>
                  <a:gd name="T10" fmla="*/ 16 w 48"/>
                  <a:gd name="T11" fmla="*/ 14 h 41"/>
                  <a:gd name="T12" fmla="*/ 24 w 48"/>
                  <a:gd name="T13" fmla="*/ 12 h 41"/>
                  <a:gd name="T14" fmla="*/ 13 w 48"/>
                  <a:gd name="T15" fmla="*/ 8 h 41"/>
                  <a:gd name="T16" fmla="*/ 13 w 48"/>
                  <a:gd name="T17" fmla="*/ 3 h 41"/>
                  <a:gd name="T18" fmla="*/ 10 w 48"/>
                  <a:gd name="T19" fmla="*/ 0 h 41"/>
                  <a:gd name="T20" fmla="*/ 4 w 48"/>
                  <a:gd name="T21" fmla="*/ 5 h 41"/>
                  <a:gd name="T22" fmla="*/ 4 w 48"/>
                  <a:gd name="T23" fmla="*/ 5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"/>
                  <a:gd name="T37" fmla="*/ 0 h 41"/>
                  <a:gd name="T38" fmla="*/ 48 w 4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" h="41">
                    <a:moveTo>
                      <a:pt x="8" y="9"/>
                    </a:moveTo>
                    <a:lnTo>
                      <a:pt x="6" y="15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32" y="28"/>
                    </a:lnTo>
                    <a:lnTo>
                      <a:pt x="48" y="24"/>
                    </a:lnTo>
                    <a:lnTo>
                      <a:pt x="27" y="1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4" name="Freeform 250"/>
              <p:cNvSpPr>
                <a:spLocks/>
              </p:cNvSpPr>
              <p:nvPr/>
            </p:nvSpPr>
            <p:spPr bwMode="auto">
              <a:xfrm>
                <a:off x="4340" y="2024"/>
                <a:ext cx="42" cy="29"/>
              </a:xfrm>
              <a:custGeom>
                <a:avLst/>
                <a:gdLst>
                  <a:gd name="T0" fmla="*/ 0 w 83"/>
                  <a:gd name="T1" fmla="*/ 2 h 57"/>
                  <a:gd name="T2" fmla="*/ 9 w 83"/>
                  <a:gd name="T3" fmla="*/ 0 h 57"/>
                  <a:gd name="T4" fmla="*/ 12 w 83"/>
                  <a:gd name="T5" fmla="*/ 5 h 57"/>
                  <a:gd name="T6" fmla="*/ 16 w 83"/>
                  <a:gd name="T7" fmla="*/ 6 h 57"/>
                  <a:gd name="T8" fmla="*/ 17 w 83"/>
                  <a:gd name="T9" fmla="*/ 10 h 57"/>
                  <a:gd name="T10" fmla="*/ 20 w 83"/>
                  <a:gd name="T11" fmla="*/ 14 h 57"/>
                  <a:gd name="T12" fmla="*/ 25 w 83"/>
                  <a:gd name="T13" fmla="*/ 19 h 57"/>
                  <a:gd name="T14" fmla="*/ 30 w 83"/>
                  <a:gd name="T15" fmla="*/ 22 h 57"/>
                  <a:gd name="T16" fmla="*/ 37 w 83"/>
                  <a:gd name="T17" fmla="*/ 21 h 57"/>
                  <a:gd name="T18" fmla="*/ 42 w 83"/>
                  <a:gd name="T19" fmla="*/ 24 h 57"/>
                  <a:gd name="T20" fmla="*/ 34 w 83"/>
                  <a:gd name="T21" fmla="*/ 29 h 57"/>
                  <a:gd name="T22" fmla="*/ 23 w 83"/>
                  <a:gd name="T23" fmla="*/ 20 h 57"/>
                  <a:gd name="T24" fmla="*/ 9 w 83"/>
                  <a:gd name="T25" fmla="*/ 8 h 57"/>
                  <a:gd name="T26" fmla="*/ 0 w 83"/>
                  <a:gd name="T27" fmla="*/ 2 h 57"/>
                  <a:gd name="T28" fmla="*/ 0 w 83"/>
                  <a:gd name="T29" fmla="*/ 2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57"/>
                  <a:gd name="T47" fmla="*/ 83 w 83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57">
                    <a:moveTo>
                      <a:pt x="0" y="3"/>
                    </a:moveTo>
                    <a:lnTo>
                      <a:pt x="17" y="0"/>
                    </a:lnTo>
                    <a:lnTo>
                      <a:pt x="23" y="9"/>
                    </a:lnTo>
                    <a:lnTo>
                      <a:pt x="32" y="11"/>
                    </a:lnTo>
                    <a:lnTo>
                      <a:pt x="34" y="20"/>
                    </a:lnTo>
                    <a:lnTo>
                      <a:pt x="40" y="28"/>
                    </a:lnTo>
                    <a:lnTo>
                      <a:pt x="49" y="38"/>
                    </a:lnTo>
                    <a:lnTo>
                      <a:pt x="59" y="43"/>
                    </a:lnTo>
                    <a:lnTo>
                      <a:pt x="74" y="41"/>
                    </a:lnTo>
                    <a:lnTo>
                      <a:pt x="83" y="47"/>
                    </a:lnTo>
                    <a:lnTo>
                      <a:pt x="68" y="57"/>
                    </a:lnTo>
                    <a:lnTo>
                      <a:pt x="45" y="39"/>
                    </a:lnTo>
                    <a:lnTo>
                      <a:pt x="17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5" name="Freeform 251"/>
              <p:cNvSpPr>
                <a:spLocks/>
              </p:cNvSpPr>
              <p:nvPr/>
            </p:nvSpPr>
            <p:spPr bwMode="auto">
              <a:xfrm>
                <a:off x="4385" y="2035"/>
                <a:ext cx="95" cy="94"/>
              </a:xfrm>
              <a:custGeom>
                <a:avLst/>
                <a:gdLst>
                  <a:gd name="T0" fmla="*/ 0 w 190"/>
                  <a:gd name="T1" fmla="*/ 42 h 189"/>
                  <a:gd name="T2" fmla="*/ 43 w 190"/>
                  <a:gd name="T3" fmla="*/ 22 h 189"/>
                  <a:gd name="T4" fmla="*/ 91 w 190"/>
                  <a:gd name="T5" fmla="*/ 0 h 189"/>
                  <a:gd name="T6" fmla="*/ 95 w 190"/>
                  <a:gd name="T7" fmla="*/ 64 h 189"/>
                  <a:gd name="T8" fmla="*/ 5 w 190"/>
                  <a:gd name="T9" fmla="*/ 94 h 189"/>
                  <a:gd name="T10" fmla="*/ 0 w 190"/>
                  <a:gd name="T11" fmla="*/ 42 h 189"/>
                  <a:gd name="T12" fmla="*/ 0 w 190"/>
                  <a:gd name="T13" fmla="*/ 42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89"/>
                  <a:gd name="T23" fmla="*/ 190 w 190"/>
                  <a:gd name="T24" fmla="*/ 189 h 1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89">
                    <a:moveTo>
                      <a:pt x="0" y="84"/>
                    </a:moveTo>
                    <a:lnTo>
                      <a:pt x="86" y="44"/>
                    </a:lnTo>
                    <a:lnTo>
                      <a:pt x="181" y="0"/>
                    </a:lnTo>
                    <a:lnTo>
                      <a:pt x="190" y="128"/>
                    </a:lnTo>
                    <a:lnTo>
                      <a:pt x="10" y="18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6" name="Freeform 252"/>
              <p:cNvSpPr>
                <a:spLocks/>
              </p:cNvSpPr>
              <p:nvPr/>
            </p:nvSpPr>
            <p:spPr bwMode="auto">
              <a:xfrm>
                <a:off x="4386" y="2049"/>
                <a:ext cx="80" cy="76"/>
              </a:xfrm>
              <a:custGeom>
                <a:avLst/>
                <a:gdLst>
                  <a:gd name="T0" fmla="*/ 0 w 160"/>
                  <a:gd name="T1" fmla="*/ 29 h 152"/>
                  <a:gd name="T2" fmla="*/ 66 w 160"/>
                  <a:gd name="T3" fmla="*/ 0 h 152"/>
                  <a:gd name="T4" fmla="*/ 50 w 160"/>
                  <a:gd name="T5" fmla="*/ 18 h 152"/>
                  <a:gd name="T6" fmla="*/ 69 w 160"/>
                  <a:gd name="T7" fmla="*/ 19 h 152"/>
                  <a:gd name="T8" fmla="*/ 54 w 160"/>
                  <a:gd name="T9" fmla="*/ 31 h 152"/>
                  <a:gd name="T10" fmla="*/ 72 w 160"/>
                  <a:gd name="T11" fmla="*/ 34 h 152"/>
                  <a:gd name="T12" fmla="*/ 58 w 160"/>
                  <a:gd name="T13" fmla="*/ 46 h 152"/>
                  <a:gd name="T14" fmla="*/ 80 w 160"/>
                  <a:gd name="T15" fmla="*/ 49 h 152"/>
                  <a:gd name="T16" fmla="*/ 5 w 160"/>
                  <a:gd name="T17" fmla="*/ 76 h 152"/>
                  <a:gd name="T18" fmla="*/ 0 w 160"/>
                  <a:gd name="T19" fmla="*/ 29 h 152"/>
                  <a:gd name="T20" fmla="*/ 0 w 160"/>
                  <a:gd name="T21" fmla="*/ 29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0"/>
                  <a:gd name="T34" fmla="*/ 0 h 152"/>
                  <a:gd name="T35" fmla="*/ 160 w 160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0" h="152">
                    <a:moveTo>
                      <a:pt x="0" y="59"/>
                    </a:moveTo>
                    <a:lnTo>
                      <a:pt x="131" y="0"/>
                    </a:lnTo>
                    <a:lnTo>
                      <a:pt x="101" y="36"/>
                    </a:lnTo>
                    <a:lnTo>
                      <a:pt x="137" y="38"/>
                    </a:lnTo>
                    <a:lnTo>
                      <a:pt x="108" y="63"/>
                    </a:lnTo>
                    <a:lnTo>
                      <a:pt x="144" y="67"/>
                    </a:lnTo>
                    <a:lnTo>
                      <a:pt x="116" y="93"/>
                    </a:lnTo>
                    <a:lnTo>
                      <a:pt x="160" y="99"/>
                    </a:lnTo>
                    <a:lnTo>
                      <a:pt x="11" y="15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7" name="Freeform 253"/>
              <p:cNvSpPr>
                <a:spLocks/>
              </p:cNvSpPr>
              <p:nvPr/>
            </p:nvSpPr>
            <p:spPr bwMode="auto">
              <a:xfrm>
                <a:off x="4389" y="2070"/>
                <a:ext cx="46" cy="53"/>
              </a:xfrm>
              <a:custGeom>
                <a:avLst/>
                <a:gdLst>
                  <a:gd name="T0" fmla="*/ 0 w 91"/>
                  <a:gd name="T1" fmla="*/ 10 h 106"/>
                  <a:gd name="T2" fmla="*/ 4 w 91"/>
                  <a:gd name="T3" fmla="*/ 53 h 106"/>
                  <a:gd name="T4" fmla="*/ 46 w 91"/>
                  <a:gd name="T5" fmla="*/ 37 h 106"/>
                  <a:gd name="T6" fmla="*/ 30 w 91"/>
                  <a:gd name="T7" fmla="*/ 33 h 106"/>
                  <a:gd name="T8" fmla="*/ 34 w 91"/>
                  <a:gd name="T9" fmla="*/ 24 h 106"/>
                  <a:gd name="T10" fmla="*/ 22 w 91"/>
                  <a:gd name="T11" fmla="*/ 23 h 106"/>
                  <a:gd name="T12" fmla="*/ 28 w 91"/>
                  <a:gd name="T13" fmla="*/ 10 h 106"/>
                  <a:gd name="T14" fmla="*/ 17 w 91"/>
                  <a:gd name="T15" fmla="*/ 10 h 106"/>
                  <a:gd name="T16" fmla="*/ 24 w 91"/>
                  <a:gd name="T17" fmla="*/ 0 h 106"/>
                  <a:gd name="T18" fmla="*/ 0 w 91"/>
                  <a:gd name="T19" fmla="*/ 10 h 106"/>
                  <a:gd name="T20" fmla="*/ 0 w 91"/>
                  <a:gd name="T21" fmla="*/ 10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1"/>
                  <a:gd name="T34" fmla="*/ 0 h 106"/>
                  <a:gd name="T35" fmla="*/ 91 w 91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1" h="106">
                    <a:moveTo>
                      <a:pt x="0" y="19"/>
                    </a:moveTo>
                    <a:lnTo>
                      <a:pt x="7" y="106"/>
                    </a:lnTo>
                    <a:lnTo>
                      <a:pt x="91" y="74"/>
                    </a:lnTo>
                    <a:lnTo>
                      <a:pt x="59" y="66"/>
                    </a:lnTo>
                    <a:lnTo>
                      <a:pt x="68" y="47"/>
                    </a:lnTo>
                    <a:lnTo>
                      <a:pt x="43" y="45"/>
                    </a:lnTo>
                    <a:lnTo>
                      <a:pt x="55" y="19"/>
                    </a:lnTo>
                    <a:lnTo>
                      <a:pt x="34" y="19"/>
                    </a:lnTo>
                    <a:lnTo>
                      <a:pt x="4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8" name="Freeform 254"/>
              <p:cNvSpPr>
                <a:spLocks/>
              </p:cNvSpPr>
              <p:nvPr/>
            </p:nvSpPr>
            <p:spPr bwMode="auto">
              <a:xfrm>
                <a:off x="4225" y="1970"/>
                <a:ext cx="122" cy="110"/>
              </a:xfrm>
              <a:custGeom>
                <a:avLst/>
                <a:gdLst>
                  <a:gd name="T0" fmla="*/ 0 w 243"/>
                  <a:gd name="T1" fmla="*/ 0 h 221"/>
                  <a:gd name="T2" fmla="*/ 24 w 243"/>
                  <a:gd name="T3" fmla="*/ 14 h 221"/>
                  <a:gd name="T4" fmla="*/ 46 w 243"/>
                  <a:gd name="T5" fmla="*/ 31 h 221"/>
                  <a:gd name="T6" fmla="*/ 103 w 243"/>
                  <a:gd name="T7" fmla="*/ 76 h 221"/>
                  <a:gd name="T8" fmla="*/ 122 w 243"/>
                  <a:gd name="T9" fmla="*/ 92 h 221"/>
                  <a:gd name="T10" fmla="*/ 88 w 243"/>
                  <a:gd name="T11" fmla="*/ 78 h 221"/>
                  <a:gd name="T12" fmla="*/ 106 w 243"/>
                  <a:gd name="T13" fmla="*/ 100 h 221"/>
                  <a:gd name="T14" fmla="*/ 82 w 243"/>
                  <a:gd name="T15" fmla="*/ 90 h 221"/>
                  <a:gd name="T16" fmla="*/ 94 w 243"/>
                  <a:gd name="T17" fmla="*/ 110 h 221"/>
                  <a:gd name="T18" fmla="*/ 69 w 243"/>
                  <a:gd name="T19" fmla="*/ 90 h 221"/>
                  <a:gd name="T20" fmla="*/ 27 w 243"/>
                  <a:gd name="T21" fmla="*/ 55 h 221"/>
                  <a:gd name="T22" fmla="*/ 9 w 243"/>
                  <a:gd name="T23" fmla="*/ 39 h 221"/>
                  <a:gd name="T24" fmla="*/ 0 w 243"/>
                  <a:gd name="T25" fmla="*/ 0 h 221"/>
                  <a:gd name="T26" fmla="*/ 0 w 243"/>
                  <a:gd name="T27" fmla="*/ 0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3"/>
                  <a:gd name="T43" fmla="*/ 0 h 221"/>
                  <a:gd name="T44" fmla="*/ 243 w 243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3" h="221">
                    <a:moveTo>
                      <a:pt x="0" y="0"/>
                    </a:moveTo>
                    <a:lnTo>
                      <a:pt x="47" y="29"/>
                    </a:lnTo>
                    <a:lnTo>
                      <a:pt x="91" y="63"/>
                    </a:lnTo>
                    <a:lnTo>
                      <a:pt x="205" y="152"/>
                    </a:lnTo>
                    <a:lnTo>
                      <a:pt x="243" y="185"/>
                    </a:lnTo>
                    <a:lnTo>
                      <a:pt x="175" y="156"/>
                    </a:lnTo>
                    <a:lnTo>
                      <a:pt x="211" y="200"/>
                    </a:lnTo>
                    <a:lnTo>
                      <a:pt x="163" y="181"/>
                    </a:lnTo>
                    <a:lnTo>
                      <a:pt x="188" y="221"/>
                    </a:lnTo>
                    <a:lnTo>
                      <a:pt x="137" y="181"/>
                    </a:lnTo>
                    <a:lnTo>
                      <a:pt x="53" y="110"/>
                    </a:lnTo>
                    <a:lnTo>
                      <a:pt x="17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39" name="Freeform 255"/>
              <p:cNvSpPr>
                <a:spLocks/>
              </p:cNvSpPr>
              <p:nvPr/>
            </p:nvSpPr>
            <p:spPr bwMode="auto">
              <a:xfrm>
                <a:off x="4230" y="1979"/>
                <a:ext cx="65" cy="65"/>
              </a:xfrm>
              <a:custGeom>
                <a:avLst/>
                <a:gdLst>
                  <a:gd name="T0" fmla="*/ 0 w 131"/>
                  <a:gd name="T1" fmla="*/ 0 h 131"/>
                  <a:gd name="T2" fmla="*/ 45 w 131"/>
                  <a:gd name="T3" fmla="*/ 30 h 131"/>
                  <a:gd name="T4" fmla="*/ 65 w 131"/>
                  <a:gd name="T5" fmla="*/ 46 h 131"/>
                  <a:gd name="T6" fmla="*/ 47 w 131"/>
                  <a:gd name="T7" fmla="*/ 40 h 131"/>
                  <a:gd name="T8" fmla="*/ 59 w 131"/>
                  <a:gd name="T9" fmla="*/ 56 h 131"/>
                  <a:gd name="T10" fmla="*/ 44 w 131"/>
                  <a:gd name="T11" fmla="*/ 49 h 131"/>
                  <a:gd name="T12" fmla="*/ 56 w 131"/>
                  <a:gd name="T13" fmla="*/ 65 h 131"/>
                  <a:gd name="T14" fmla="*/ 38 w 131"/>
                  <a:gd name="T15" fmla="*/ 56 h 131"/>
                  <a:gd name="T16" fmla="*/ 5 w 131"/>
                  <a:gd name="T17" fmla="*/ 28 h 131"/>
                  <a:gd name="T18" fmla="*/ 0 w 131"/>
                  <a:gd name="T19" fmla="*/ 0 h 131"/>
                  <a:gd name="T20" fmla="*/ 0 w 131"/>
                  <a:gd name="T21" fmla="*/ 0 h 1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1"/>
                  <a:gd name="T34" fmla="*/ 0 h 131"/>
                  <a:gd name="T35" fmla="*/ 131 w 131"/>
                  <a:gd name="T36" fmla="*/ 131 h 13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1" h="131">
                    <a:moveTo>
                      <a:pt x="0" y="0"/>
                    </a:moveTo>
                    <a:lnTo>
                      <a:pt x="90" y="61"/>
                    </a:lnTo>
                    <a:lnTo>
                      <a:pt x="131" y="93"/>
                    </a:lnTo>
                    <a:lnTo>
                      <a:pt x="95" y="80"/>
                    </a:lnTo>
                    <a:lnTo>
                      <a:pt x="118" y="112"/>
                    </a:lnTo>
                    <a:lnTo>
                      <a:pt x="88" y="99"/>
                    </a:lnTo>
                    <a:lnTo>
                      <a:pt x="112" y="131"/>
                    </a:lnTo>
                    <a:lnTo>
                      <a:pt x="76" y="112"/>
                    </a:lnTo>
                    <a:lnTo>
                      <a:pt x="1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0" name="Freeform 256"/>
              <p:cNvSpPr>
                <a:spLocks/>
              </p:cNvSpPr>
              <p:nvPr/>
            </p:nvSpPr>
            <p:spPr bwMode="auto">
              <a:xfrm>
                <a:off x="4279" y="2155"/>
                <a:ext cx="64" cy="44"/>
              </a:xfrm>
              <a:custGeom>
                <a:avLst/>
                <a:gdLst>
                  <a:gd name="T0" fmla="*/ 0 w 127"/>
                  <a:gd name="T1" fmla="*/ 13 h 87"/>
                  <a:gd name="T2" fmla="*/ 7 w 127"/>
                  <a:gd name="T3" fmla="*/ 43 h 87"/>
                  <a:gd name="T4" fmla="*/ 14 w 127"/>
                  <a:gd name="T5" fmla="*/ 44 h 87"/>
                  <a:gd name="T6" fmla="*/ 16 w 127"/>
                  <a:gd name="T7" fmla="*/ 35 h 87"/>
                  <a:gd name="T8" fmla="*/ 24 w 127"/>
                  <a:gd name="T9" fmla="*/ 32 h 87"/>
                  <a:gd name="T10" fmla="*/ 35 w 127"/>
                  <a:gd name="T11" fmla="*/ 32 h 87"/>
                  <a:gd name="T12" fmla="*/ 39 w 127"/>
                  <a:gd name="T13" fmla="*/ 36 h 87"/>
                  <a:gd name="T14" fmla="*/ 41 w 127"/>
                  <a:gd name="T15" fmla="*/ 43 h 87"/>
                  <a:gd name="T16" fmla="*/ 54 w 127"/>
                  <a:gd name="T17" fmla="*/ 43 h 87"/>
                  <a:gd name="T18" fmla="*/ 54 w 127"/>
                  <a:gd name="T19" fmla="*/ 32 h 87"/>
                  <a:gd name="T20" fmla="*/ 64 w 127"/>
                  <a:gd name="T21" fmla="*/ 18 h 87"/>
                  <a:gd name="T22" fmla="*/ 56 w 127"/>
                  <a:gd name="T23" fmla="*/ 14 h 87"/>
                  <a:gd name="T24" fmla="*/ 52 w 127"/>
                  <a:gd name="T25" fmla="*/ 6 h 87"/>
                  <a:gd name="T26" fmla="*/ 52 w 127"/>
                  <a:gd name="T27" fmla="*/ 0 h 87"/>
                  <a:gd name="T28" fmla="*/ 32 w 127"/>
                  <a:gd name="T29" fmla="*/ 6 h 87"/>
                  <a:gd name="T30" fmla="*/ 30 w 127"/>
                  <a:gd name="T31" fmla="*/ 13 h 87"/>
                  <a:gd name="T32" fmla="*/ 24 w 127"/>
                  <a:gd name="T33" fmla="*/ 18 h 87"/>
                  <a:gd name="T34" fmla="*/ 11 w 127"/>
                  <a:gd name="T35" fmla="*/ 19 h 87"/>
                  <a:gd name="T36" fmla="*/ 3 w 127"/>
                  <a:gd name="T37" fmla="*/ 11 h 87"/>
                  <a:gd name="T38" fmla="*/ 0 w 127"/>
                  <a:gd name="T39" fmla="*/ 13 h 87"/>
                  <a:gd name="T40" fmla="*/ 0 w 127"/>
                  <a:gd name="T41" fmla="*/ 13 h 8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87"/>
                  <a:gd name="T65" fmla="*/ 127 w 127"/>
                  <a:gd name="T66" fmla="*/ 87 h 8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87">
                    <a:moveTo>
                      <a:pt x="0" y="25"/>
                    </a:moveTo>
                    <a:lnTo>
                      <a:pt x="13" y="85"/>
                    </a:lnTo>
                    <a:lnTo>
                      <a:pt x="27" y="87"/>
                    </a:lnTo>
                    <a:lnTo>
                      <a:pt x="32" y="70"/>
                    </a:lnTo>
                    <a:lnTo>
                      <a:pt x="48" y="64"/>
                    </a:lnTo>
                    <a:lnTo>
                      <a:pt x="69" y="64"/>
                    </a:lnTo>
                    <a:lnTo>
                      <a:pt x="78" y="72"/>
                    </a:lnTo>
                    <a:lnTo>
                      <a:pt x="82" y="85"/>
                    </a:lnTo>
                    <a:lnTo>
                      <a:pt x="108" y="85"/>
                    </a:lnTo>
                    <a:lnTo>
                      <a:pt x="108" y="64"/>
                    </a:lnTo>
                    <a:lnTo>
                      <a:pt x="127" y="36"/>
                    </a:lnTo>
                    <a:lnTo>
                      <a:pt x="112" y="28"/>
                    </a:lnTo>
                    <a:lnTo>
                      <a:pt x="103" y="11"/>
                    </a:lnTo>
                    <a:lnTo>
                      <a:pt x="103" y="0"/>
                    </a:lnTo>
                    <a:lnTo>
                      <a:pt x="63" y="11"/>
                    </a:lnTo>
                    <a:lnTo>
                      <a:pt x="59" y="26"/>
                    </a:lnTo>
                    <a:lnTo>
                      <a:pt x="48" y="36"/>
                    </a:lnTo>
                    <a:lnTo>
                      <a:pt x="21" y="38"/>
                    </a:lnTo>
                    <a:lnTo>
                      <a:pt x="6" y="2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1" name="Freeform 257"/>
              <p:cNvSpPr>
                <a:spLocks/>
              </p:cNvSpPr>
              <p:nvPr/>
            </p:nvSpPr>
            <p:spPr bwMode="auto">
              <a:xfrm>
                <a:off x="4287" y="2177"/>
                <a:ext cx="67" cy="46"/>
              </a:xfrm>
              <a:custGeom>
                <a:avLst/>
                <a:gdLst>
                  <a:gd name="T0" fmla="*/ 58 w 135"/>
                  <a:gd name="T1" fmla="*/ 0 h 91"/>
                  <a:gd name="T2" fmla="*/ 47 w 135"/>
                  <a:gd name="T3" fmla="*/ 12 h 91"/>
                  <a:gd name="T4" fmla="*/ 50 w 135"/>
                  <a:gd name="T5" fmla="*/ 23 h 91"/>
                  <a:gd name="T6" fmla="*/ 34 w 135"/>
                  <a:gd name="T7" fmla="*/ 25 h 91"/>
                  <a:gd name="T8" fmla="*/ 33 w 135"/>
                  <a:gd name="T9" fmla="*/ 31 h 91"/>
                  <a:gd name="T10" fmla="*/ 28 w 135"/>
                  <a:gd name="T11" fmla="*/ 35 h 91"/>
                  <a:gd name="T12" fmla="*/ 20 w 135"/>
                  <a:gd name="T13" fmla="*/ 39 h 91"/>
                  <a:gd name="T14" fmla="*/ 14 w 135"/>
                  <a:gd name="T15" fmla="*/ 37 h 91"/>
                  <a:gd name="T16" fmla="*/ 6 w 135"/>
                  <a:gd name="T17" fmla="*/ 33 h 91"/>
                  <a:gd name="T18" fmla="*/ 5 w 135"/>
                  <a:gd name="T19" fmla="*/ 25 h 91"/>
                  <a:gd name="T20" fmla="*/ 0 w 135"/>
                  <a:gd name="T21" fmla="*/ 23 h 91"/>
                  <a:gd name="T22" fmla="*/ 4 w 135"/>
                  <a:gd name="T23" fmla="*/ 46 h 91"/>
                  <a:gd name="T24" fmla="*/ 61 w 135"/>
                  <a:gd name="T25" fmla="*/ 40 h 91"/>
                  <a:gd name="T26" fmla="*/ 67 w 135"/>
                  <a:gd name="T27" fmla="*/ 30 h 91"/>
                  <a:gd name="T28" fmla="*/ 63 w 135"/>
                  <a:gd name="T29" fmla="*/ 28 h 91"/>
                  <a:gd name="T30" fmla="*/ 60 w 135"/>
                  <a:gd name="T31" fmla="*/ 21 h 91"/>
                  <a:gd name="T32" fmla="*/ 60 w 135"/>
                  <a:gd name="T33" fmla="*/ 11 h 91"/>
                  <a:gd name="T34" fmla="*/ 65 w 135"/>
                  <a:gd name="T35" fmla="*/ 6 h 91"/>
                  <a:gd name="T36" fmla="*/ 58 w 135"/>
                  <a:gd name="T37" fmla="*/ 0 h 91"/>
                  <a:gd name="T38" fmla="*/ 58 w 135"/>
                  <a:gd name="T39" fmla="*/ 0 h 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5"/>
                  <a:gd name="T61" fmla="*/ 0 h 91"/>
                  <a:gd name="T62" fmla="*/ 135 w 135"/>
                  <a:gd name="T63" fmla="*/ 91 h 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5" h="91">
                    <a:moveTo>
                      <a:pt x="116" y="0"/>
                    </a:moveTo>
                    <a:lnTo>
                      <a:pt x="95" y="24"/>
                    </a:lnTo>
                    <a:lnTo>
                      <a:pt x="101" y="45"/>
                    </a:lnTo>
                    <a:lnTo>
                      <a:pt x="69" y="49"/>
                    </a:lnTo>
                    <a:lnTo>
                      <a:pt x="67" y="62"/>
                    </a:lnTo>
                    <a:lnTo>
                      <a:pt x="57" y="70"/>
                    </a:lnTo>
                    <a:lnTo>
                      <a:pt x="40" y="77"/>
                    </a:lnTo>
                    <a:lnTo>
                      <a:pt x="29" y="74"/>
                    </a:lnTo>
                    <a:lnTo>
                      <a:pt x="12" y="66"/>
                    </a:lnTo>
                    <a:lnTo>
                      <a:pt x="10" y="49"/>
                    </a:lnTo>
                    <a:lnTo>
                      <a:pt x="0" y="45"/>
                    </a:lnTo>
                    <a:lnTo>
                      <a:pt x="8" y="91"/>
                    </a:lnTo>
                    <a:lnTo>
                      <a:pt x="122" y="79"/>
                    </a:lnTo>
                    <a:lnTo>
                      <a:pt x="135" y="60"/>
                    </a:lnTo>
                    <a:lnTo>
                      <a:pt x="126" y="55"/>
                    </a:lnTo>
                    <a:lnTo>
                      <a:pt x="120" y="41"/>
                    </a:lnTo>
                    <a:lnTo>
                      <a:pt x="120" y="22"/>
                    </a:lnTo>
                    <a:lnTo>
                      <a:pt x="131" y="1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2" name="Freeform 258"/>
              <p:cNvSpPr>
                <a:spLocks/>
              </p:cNvSpPr>
              <p:nvPr/>
            </p:nvSpPr>
            <p:spPr bwMode="auto">
              <a:xfrm>
                <a:off x="4347" y="2155"/>
                <a:ext cx="63" cy="47"/>
              </a:xfrm>
              <a:custGeom>
                <a:avLst/>
                <a:gdLst>
                  <a:gd name="T0" fmla="*/ 14 w 125"/>
                  <a:gd name="T1" fmla="*/ 1 h 93"/>
                  <a:gd name="T2" fmla="*/ 14 w 125"/>
                  <a:gd name="T3" fmla="*/ 9 h 93"/>
                  <a:gd name="T4" fmla="*/ 10 w 125"/>
                  <a:gd name="T5" fmla="*/ 14 h 93"/>
                  <a:gd name="T6" fmla="*/ 5 w 125"/>
                  <a:gd name="T7" fmla="*/ 17 h 93"/>
                  <a:gd name="T8" fmla="*/ 0 w 125"/>
                  <a:gd name="T9" fmla="*/ 19 h 93"/>
                  <a:gd name="T10" fmla="*/ 8 w 125"/>
                  <a:gd name="T11" fmla="*/ 28 h 93"/>
                  <a:gd name="T12" fmla="*/ 15 w 125"/>
                  <a:gd name="T13" fmla="*/ 26 h 93"/>
                  <a:gd name="T14" fmla="*/ 22 w 125"/>
                  <a:gd name="T15" fmla="*/ 27 h 93"/>
                  <a:gd name="T16" fmla="*/ 28 w 125"/>
                  <a:gd name="T17" fmla="*/ 32 h 93"/>
                  <a:gd name="T18" fmla="*/ 28 w 125"/>
                  <a:gd name="T19" fmla="*/ 40 h 93"/>
                  <a:gd name="T20" fmla="*/ 33 w 125"/>
                  <a:gd name="T21" fmla="*/ 47 h 93"/>
                  <a:gd name="T22" fmla="*/ 50 w 125"/>
                  <a:gd name="T23" fmla="*/ 32 h 93"/>
                  <a:gd name="T24" fmla="*/ 53 w 125"/>
                  <a:gd name="T25" fmla="*/ 26 h 93"/>
                  <a:gd name="T26" fmla="*/ 59 w 125"/>
                  <a:gd name="T27" fmla="*/ 22 h 93"/>
                  <a:gd name="T28" fmla="*/ 63 w 125"/>
                  <a:gd name="T29" fmla="*/ 22 h 93"/>
                  <a:gd name="T30" fmla="*/ 48 w 125"/>
                  <a:gd name="T31" fmla="*/ 4 h 93"/>
                  <a:gd name="T32" fmla="*/ 28 w 125"/>
                  <a:gd name="T33" fmla="*/ 13 h 93"/>
                  <a:gd name="T34" fmla="*/ 16 w 125"/>
                  <a:gd name="T35" fmla="*/ 0 h 93"/>
                  <a:gd name="T36" fmla="*/ 14 w 125"/>
                  <a:gd name="T37" fmla="*/ 1 h 93"/>
                  <a:gd name="T38" fmla="*/ 14 w 125"/>
                  <a:gd name="T39" fmla="*/ 1 h 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5"/>
                  <a:gd name="T61" fmla="*/ 0 h 93"/>
                  <a:gd name="T62" fmla="*/ 125 w 125"/>
                  <a:gd name="T63" fmla="*/ 93 h 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5" h="93">
                    <a:moveTo>
                      <a:pt x="27" y="2"/>
                    </a:moveTo>
                    <a:lnTo>
                      <a:pt x="28" y="17"/>
                    </a:lnTo>
                    <a:lnTo>
                      <a:pt x="19" y="28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15" y="55"/>
                    </a:lnTo>
                    <a:lnTo>
                      <a:pt x="30" y="51"/>
                    </a:lnTo>
                    <a:lnTo>
                      <a:pt x="44" y="53"/>
                    </a:lnTo>
                    <a:lnTo>
                      <a:pt x="55" y="64"/>
                    </a:lnTo>
                    <a:lnTo>
                      <a:pt x="55" y="80"/>
                    </a:lnTo>
                    <a:lnTo>
                      <a:pt x="66" y="93"/>
                    </a:lnTo>
                    <a:lnTo>
                      <a:pt x="99" y="64"/>
                    </a:lnTo>
                    <a:lnTo>
                      <a:pt x="106" y="51"/>
                    </a:lnTo>
                    <a:lnTo>
                      <a:pt x="118" y="44"/>
                    </a:lnTo>
                    <a:lnTo>
                      <a:pt x="125" y="44"/>
                    </a:lnTo>
                    <a:lnTo>
                      <a:pt x="95" y="7"/>
                    </a:lnTo>
                    <a:lnTo>
                      <a:pt x="55" y="26"/>
                    </a:lnTo>
                    <a:lnTo>
                      <a:pt x="3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3" name="Freeform 259"/>
              <p:cNvSpPr>
                <a:spLocks/>
              </p:cNvSpPr>
              <p:nvPr/>
            </p:nvSpPr>
            <p:spPr bwMode="auto">
              <a:xfrm>
                <a:off x="4398" y="2148"/>
                <a:ext cx="33" cy="62"/>
              </a:xfrm>
              <a:custGeom>
                <a:avLst/>
                <a:gdLst>
                  <a:gd name="T0" fmla="*/ 0 w 66"/>
                  <a:gd name="T1" fmla="*/ 11 h 123"/>
                  <a:gd name="T2" fmla="*/ 17 w 66"/>
                  <a:gd name="T3" fmla="*/ 30 h 123"/>
                  <a:gd name="T4" fmla="*/ 22 w 66"/>
                  <a:gd name="T5" fmla="*/ 33 h 123"/>
                  <a:gd name="T6" fmla="*/ 25 w 66"/>
                  <a:gd name="T7" fmla="*/ 38 h 123"/>
                  <a:gd name="T8" fmla="*/ 27 w 66"/>
                  <a:gd name="T9" fmla="*/ 43 h 123"/>
                  <a:gd name="T10" fmla="*/ 26 w 66"/>
                  <a:gd name="T11" fmla="*/ 49 h 123"/>
                  <a:gd name="T12" fmla="*/ 24 w 66"/>
                  <a:gd name="T13" fmla="*/ 53 h 123"/>
                  <a:gd name="T14" fmla="*/ 19 w 66"/>
                  <a:gd name="T15" fmla="*/ 56 h 123"/>
                  <a:gd name="T16" fmla="*/ 13 w 66"/>
                  <a:gd name="T17" fmla="*/ 57 h 123"/>
                  <a:gd name="T18" fmla="*/ 15 w 66"/>
                  <a:gd name="T19" fmla="*/ 62 h 123"/>
                  <a:gd name="T20" fmla="*/ 33 w 66"/>
                  <a:gd name="T21" fmla="*/ 61 h 123"/>
                  <a:gd name="T22" fmla="*/ 33 w 66"/>
                  <a:gd name="T23" fmla="*/ 48 h 123"/>
                  <a:gd name="T24" fmla="*/ 28 w 66"/>
                  <a:gd name="T25" fmla="*/ 23 h 123"/>
                  <a:gd name="T26" fmla="*/ 25 w 66"/>
                  <a:gd name="T27" fmla="*/ 0 h 123"/>
                  <a:gd name="T28" fmla="*/ 0 w 66"/>
                  <a:gd name="T29" fmla="*/ 11 h 123"/>
                  <a:gd name="T30" fmla="*/ 0 w 66"/>
                  <a:gd name="T31" fmla="*/ 11 h 1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123"/>
                  <a:gd name="T50" fmla="*/ 66 w 66"/>
                  <a:gd name="T51" fmla="*/ 123 h 1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123">
                    <a:moveTo>
                      <a:pt x="0" y="22"/>
                    </a:moveTo>
                    <a:lnTo>
                      <a:pt x="34" y="59"/>
                    </a:lnTo>
                    <a:lnTo>
                      <a:pt x="45" y="66"/>
                    </a:lnTo>
                    <a:lnTo>
                      <a:pt x="51" y="76"/>
                    </a:lnTo>
                    <a:lnTo>
                      <a:pt x="55" y="85"/>
                    </a:lnTo>
                    <a:lnTo>
                      <a:pt x="53" y="97"/>
                    </a:lnTo>
                    <a:lnTo>
                      <a:pt x="49" y="106"/>
                    </a:lnTo>
                    <a:lnTo>
                      <a:pt x="38" y="112"/>
                    </a:lnTo>
                    <a:lnTo>
                      <a:pt x="26" y="114"/>
                    </a:lnTo>
                    <a:lnTo>
                      <a:pt x="30" y="123"/>
                    </a:lnTo>
                    <a:lnTo>
                      <a:pt x="66" y="121"/>
                    </a:lnTo>
                    <a:lnTo>
                      <a:pt x="66" y="95"/>
                    </a:lnTo>
                    <a:lnTo>
                      <a:pt x="57" y="45"/>
                    </a:lnTo>
                    <a:lnTo>
                      <a:pt x="5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4" name="Freeform 260"/>
              <p:cNvSpPr>
                <a:spLocks/>
              </p:cNvSpPr>
              <p:nvPr/>
            </p:nvSpPr>
            <p:spPr bwMode="auto">
              <a:xfrm>
                <a:off x="4354" y="2192"/>
                <a:ext cx="56" cy="25"/>
              </a:xfrm>
              <a:custGeom>
                <a:avLst/>
                <a:gdLst>
                  <a:gd name="T0" fmla="*/ 42 w 112"/>
                  <a:gd name="T1" fmla="*/ 0 h 51"/>
                  <a:gd name="T2" fmla="*/ 44 w 112"/>
                  <a:gd name="T3" fmla="*/ 4 h 51"/>
                  <a:gd name="T4" fmla="*/ 47 w 112"/>
                  <a:gd name="T5" fmla="*/ 9 h 51"/>
                  <a:gd name="T6" fmla="*/ 52 w 112"/>
                  <a:gd name="T7" fmla="*/ 13 h 51"/>
                  <a:gd name="T8" fmla="*/ 56 w 112"/>
                  <a:gd name="T9" fmla="*/ 14 h 51"/>
                  <a:gd name="T10" fmla="*/ 56 w 112"/>
                  <a:gd name="T11" fmla="*/ 19 h 51"/>
                  <a:gd name="T12" fmla="*/ 0 w 112"/>
                  <a:gd name="T13" fmla="*/ 25 h 51"/>
                  <a:gd name="T14" fmla="*/ 3 w 112"/>
                  <a:gd name="T15" fmla="*/ 18 h 51"/>
                  <a:gd name="T16" fmla="*/ 10 w 112"/>
                  <a:gd name="T17" fmla="*/ 17 h 51"/>
                  <a:gd name="T18" fmla="*/ 15 w 112"/>
                  <a:gd name="T19" fmla="*/ 15 h 51"/>
                  <a:gd name="T20" fmla="*/ 18 w 112"/>
                  <a:gd name="T21" fmla="*/ 13 h 51"/>
                  <a:gd name="T22" fmla="*/ 21 w 112"/>
                  <a:gd name="T23" fmla="*/ 7 h 51"/>
                  <a:gd name="T24" fmla="*/ 24 w 112"/>
                  <a:gd name="T25" fmla="*/ 13 h 51"/>
                  <a:gd name="T26" fmla="*/ 29 w 112"/>
                  <a:gd name="T27" fmla="*/ 12 h 51"/>
                  <a:gd name="T28" fmla="*/ 42 w 112"/>
                  <a:gd name="T29" fmla="*/ 0 h 51"/>
                  <a:gd name="T30" fmla="*/ 42 w 112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2"/>
                  <a:gd name="T49" fmla="*/ 0 h 51"/>
                  <a:gd name="T50" fmla="*/ 112 w 112"/>
                  <a:gd name="T51" fmla="*/ 51 h 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2" h="51">
                    <a:moveTo>
                      <a:pt x="84" y="0"/>
                    </a:moveTo>
                    <a:lnTo>
                      <a:pt x="88" y="8"/>
                    </a:lnTo>
                    <a:lnTo>
                      <a:pt x="93" y="19"/>
                    </a:lnTo>
                    <a:lnTo>
                      <a:pt x="103" y="27"/>
                    </a:lnTo>
                    <a:lnTo>
                      <a:pt x="112" y="29"/>
                    </a:lnTo>
                    <a:lnTo>
                      <a:pt x="112" y="38"/>
                    </a:lnTo>
                    <a:lnTo>
                      <a:pt x="0" y="51"/>
                    </a:lnTo>
                    <a:lnTo>
                      <a:pt x="6" y="36"/>
                    </a:lnTo>
                    <a:lnTo>
                      <a:pt x="19" y="34"/>
                    </a:lnTo>
                    <a:lnTo>
                      <a:pt x="31" y="30"/>
                    </a:lnTo>
                    <a:lnTo>
                      <a:pt x="36" y="27"/>
                    </a:lnTo>
                    <a:lnTo>
                      <a:pt x="42" y="15"/>
                    </a:lnTo>
                    <a:lnTo>
                      <a:pt x="48" y="27"/>
                    </a:lnTo>
                    <a:lnTo>
                      <a:pt x="59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5" name="Freeform 261"/>
              <p:cNvSpPr>
                <a:spLocks/>
              </p:cNvSpPr>
              <p:nvPr/>
            </p:nvSpPr>
            <p:spPr bwMode="auto">
              <a:xfrm>
                <a:off x="4289" y="2111"/>
                <a:ext cx="63" cy="46"/>
              </a:xfrm>
              <a:custGeom>
                <a:avLst/>
                <a:gdLst>
                  <a:gd name="T0" fmla="*/ 44 w 127"/>
                  <a:gd name="T1" fmla="*/ 41 h 93"/>
                  <a:gd name="T2" fmla="*/ 47 w 127"/>
                  <a:gd name="T3" fmla="*/ 37 h 93"/>
                  <a:gd name="T4" fmla="*/ 53 w 127"/>
                  <a:gd name="T5" fmla="*/ 34 h 93"/>
                  <a:gd name="T6" fmla="*/ 59 w 127"/>
                  <a:gd name="T7" fmla="*/ 34 h 93"/>
                  <a:gd name="T8" fmla="*/ 63 w 127"/>
                  <a:gd name="T9" fmla="*/ 35 h 93"/>
                  <a:gd name="T10" fmla="*/ 25 w 127"/>
                  <a:gd name="T11" fmla="*/ 0 h 93"/>
                  <a:gd name="T12" fmla="*/ 20 w 127"/>
                  <a:gd name="T13" fmla="*/ 11 h 93"/>
                  <a:gd name="T14" fmla="*/ 10 w 127"/>
                  <a:gd name="T15" fmla="*/ 13 h 93"/>
                  <a:gd name="T16" fmla="*/ 6 w 127"/>
                  <a:gd name="T17" fmla="*/ 17 h 93"/>
                  <a:gd name="T18" fmla="*/ 0 w 127"/>
                  <a:gd name="T19" fmla="*/ 19 h 93"/>
                  <a:gd name="T20" fmla="*/ 3 w 127"/>
                  <a:gd name="T21" fmla="*/ 35 h 93"/>
                  <a:gd name="T22" fmla="*/ 8 w 127"/>
                  <a:gd name="T23" fmla="*/ 35 h 93"/>
                  <a:gd name="T24" fmla="*/ 14 w 127"/>
                  <a:gd name="T25" fmla="*/ 35 h 93"/>
                  <a:gd name="T26" fmla="*/ 18 w 127"/>
                  <a:gd name="T27" fmla="*/ 38 h 93"/>
                  <a:gd name="T28" fmla="*/ 22 w 127"/>
                  <a:gd name="T29" fmla="*/ 41 h 93"/>
                  <a:gd name="T30" fmla="*/ 23 w 127"/>
                  <a:gd name="T31" fmla="*/ 46 h 93"/>
                  <a:gd name="T32" fmla="*/ 44 w 127"/>
                  <a:gd name="T33" fmla="*/ 41 h 93"/>
                  <a:gd name="T34" fmla="*/ 44 w 127"/>
                  <a:gd name="T35" fmla="*/ 41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7"/>
                  <a:gd name="T55" fmla="*/ 0 h 93"/>
                  <a:gd name="T56" fmla="*/ 127 w 127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7" h="93">
                    <a:moveTo>
                      <a:pt x="88" y="83"/>
                    </a:moveTo>
                    <a:lnTo>
                      <a:pt x="95" y="74"/>
                    </a:lnTo>
                    <a:lnTo>
                      <a:pt x="107" y="68"/>
                    </a:lnTo>
                    <a:lnTo>
                      <a:pt x="118" y="68"/>
                    </a:lnTo>
                    <a:lnTo>
                      <a:pt x="127" y="70"/>
                    </a:lnTo>
                    <a:lnTo>
                      <a:pt x="51" y="0"/>
                    </a:lnTo>
                    <a:lnTo>
                      <a:pt x="40" y="22"/>
                    </a:lnTo>
                    <a:lnTo>
                      <a:pt x="21" y="26"/>
                    </a:lnTo>
                    <a:lnTo>
                      <a:pt x="13" y="34"/>
                    </a:lnTo>
                    <a:lnTo>
                      <a:pt x="0" y="39"/>
                    </a:lnTo>
                    <a:lnTo>
                      <a:pt x="6" y="70"/>
                    </a:lnTo>
                    <a:lnTo>
                      <a:pt x="17" y="70"/>
                    </a:lnTo>
                    <a:lnTo>
                      <a:pt x="29" y="70"/>
                    </a:lnTo>
                    <a:lnTo>
                      <a:pt x="36" y="77"/>
                    </a:lnTo>
                    <a:lnTo>
                      <a:pt x="44" y="83"/>
                    </a:lnTo>
                    <a:lnTo>
                      <a:pt x="46" y="93"/>
                    </a:lnTo>
                    <a:lnTo>
                      <a:pt x="88" y="8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6" name="Freeform 262"/>
              <p:cNvSpPr>
                <a:spLocks/>
              </p:cNvSpPr>
              <p:nvPr/>
            </p:nvSpPr>
            <p:spPr bwMode="auto">
              <a:xfrm>
                <a:off x="4265" y="2102"/>
                <a:ext cx="25" cy="63"/>
              </a:xfrm>
              <a:custGeom>
                <a:avLst/>
                <a:gdLst>
                  <a:gd name="T0" fmla="*/ 21 w 49"/>
                  <a:gd name="T1" fmla="*/ 29 h 126"/>
                  <a:gd name="T2" fmla="*/ 25 w 49"/>
                  <a:gd name="T3" fmla="*/ 44 h 126"/>
                  <a:gd name="T4" fmla="*/ 20 w 49"/>
                  <a:gd name="T5" fmla="*/ 47 h 126"/>
                  <a:gd name="T6" fmla="*/ 17 w 49"/>
                  <a:gd name="T7" fmla="*/ 50 h 126"/>
                  <a:gd name="T8" fmla="*/ 16 w 49"/>
                  <a:gd name="T9" fmla="*/ 55 h 126"/>
                  <a:gd name="T10" fmla="*/ 17 w 49"/>
                  <a:gd name="T11" fmla="*/ 62 h 126"/>
                  <a:gd name="T12" fmla="*/ 13 w 49"/>
                  <a:gd name="T13" fmla="*/ 63 h 126"/>
                  <a:gd name="T14" fmla="*/ 0 w 49"/>
                  <a:gd name="T15" fmla="*/ 12 h 126"/>
                  <a:gd name="T16" fmla="*/ 2 w 49"/>
                  <a:gd name="T17" fmla="*/ 1 h 126"/>
                  <a:gd name="T18" fmla="*/ 13 w 49"/>
                  <a:gd name="T19" fmla="*/ 0 h 126"/>
                  <a:gd name="T20" fmla="*/ 11 w 49"/>
                  <a:gd name="T21" fmla="*/ 4 h 126"/>
                  <a:gd name="T22" fmla="*/ 9 w 49"/>
                  <a:gd name="T23" fmla="*/ 9 h 126"/>
                  <a:gd name="T24" fmla="*/ 9 w 49"/>
                  <a:gd name="T25" fmla="*/ 17 h 126"/>
                  <a:gd name="T26" fmla="*/ 10 w 49"/>
                  <a:gd name="T27" fmla="*/ 23 h 126"/>
                  <a:gd name="T28" fmla="*/ 15 w 49"/>
                  <a:gd name="T29" fmla="*/ 27 h 126"/>
                  <a:gd name="T30" fmla="*/ 21 w 49"/>
                  <a:gd name="T31" fmla="*/ 29 h 126"/>
                  <a:gd name="T32" fmla="*/ 21 w 49"/>
                  <a:gd name="T33" fmla="*/ 29 h 1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126"/>
                  <a:gd name="T53" fmla="*/ 49 w 49"/>
                  <a:gd name="T54" fmla="*/ 126 h 1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126">
                    <a:moveTo>
                      <a:pt x="41" y="57"/>
                    </a:moveTo>
                    <a:lnTo>
                      <a:pt x="49" y="88"/>
                    </a:lnTo>
                    <a:lnTo>
                      <a:pt x="40" y="94"/>
                    </a:lnTo>
                    <a:lnTo>
                      <a:pt x="34" y="99"/>
                    </a:lnTo>
                    <a:lnTo>
                      <a:pt x="32" y="109"/>
                    </a:lnTo>
                    <a:lnTo>
                      <a:pt x="34" y="124"/>
                    </a:lnTo>
                    <a:lnTo>
                      <a:pt x="26" y="126"/>
                    </a:lnTo>
                    <a:lnTo>
                      <a:pt x="0" y="23"/>
                    </a:lnTo>
                    <a:lnTo>
                      <a:pt x="3" y="2"/>
                    </a:lnTo>
                    <a:lnTo>
                      <a:pt x="26" y="0"/>
                    </a:lnTo>
                    <a:lnTo>
                      <a:pt x="22" y="8"/>
                    </a:lnTo>
                    <a:lnTo>
                      <a:pt x="17" y="18"/>
                    </a:lnTo>
                    <a:lnTo>
                      <a:pt x="17" y="33"/>
                    </a:lnTo>
                    <a:lnTo>
                      <a:pt x="20" y="46"/>
                    </a:lnTo>
                    <a:lnTo>
                      <a:pt x="30" y="54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7" name="Freeform 263"/>
              <p:cNvSpPr>
                <a:spLocks/>
              </p:cNvSpPr>
              <p:nvPr/>
            </p:nvSpPr>
            <p:spPr bwMode="auto">
              <a:xfrm>
                <a:off x="4255" y="2066"/>
                <a:ext cx="56" cy="53"/>
              </a:xfrm>
              <a:custGeom>
                <a:avLst/>
                <a:gdLst>
                  <a:gd name="T0" fmla="*/ 46 w 112"/>
                  <a:gd name="T1" fmla="*/ 53 h 107"/>
                  <a:gd name="T2" fmla="*/ 53 w 112"/>
                  <a:gd name="T3" fmla="*/ 51 h 107"/>
                  <a:gd name="T4" fmla="*/ 56 w 112"/>
                  <a:gd name="T5" fmla="*/ 41 h 107"/>
                  <a:gd name="T6" fmla="*/ 30 w 112"/>
                  <a:gd name="T7" fmla="*/ 21 h 107"/>
                  <a:gd name="T8" fmla="*/ 0 w 112"/>
                  <a:gd name="T9" fmla="*/ 0 h 107"/>
                  <a:gd name="T10" fmla="*/ 9 w 112"/>
                  <a:gd name="T11" fmla="*/ 32 h 107"/>
                  <a:gd name="T12" fmla="*/ 27 w 112"/>
                  <a:gd name="T13" fmla="*/ 34 h 107"/>
                  <a:gd name="T14" fmla="*/ 27 w 112"/>
                  <a:gd name="T15" fmla="*/ 37 h 107"/>
                  <a:gd name="T16" fmla="*/ 30 w 112"/>
                  <a:gd name="T17" fmla="*/ 37 h 107"/>
                  <a:gd name="T18" fmla="*/ 36 w 112"/>
                  <a:gd name="T19" fmla="*/ 37 h 107"/>
                  <a:gd name="T20" fmla="*/ 42 w 112"/>
                  <a:gd name="T21" fmla="*/ 40 h 107"/>
                  <a:gd name="T22" fmla="*/ 46 w 112"/>
                  <a:gd name="T23" fmla="*/ 44 h 107"/>
                  <a:gd name="T24" fmla="*/ 46 w 112"/>
                  <a:gd name="T25" fmla="*/ 48 h 107"/>
                  <a:gd name="T26" fmla="*/ 46 w 112"/>
                  <a:gd name="T27" fmla="*/ 53 h 107"/>
                  <a:gd name="T28" fmla="*/ 46 w 112"/>
                  <a:gd name="T29" fmla="*/ 53 h 10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2"/>
                  <a:gd name="T46" fmla="*/ 0 h 107"/>
                  <a:gd name="T47" fmla="*/ 112 w 112"/>
                  <a:gd name="T48" fmla="*/ 107 h 10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2" h="107">
                    <a:moveTo>
                      <a:pt x="91" y="107"/>
                    </a:moveTo>
                    <a:lnTo>
                      <a:pt x="106" y="103"/>
                    </a:lnTo>
                    <a:lnTo>
                      <a:pt x="112" y="82"/>
                    </a:lnTo>
                    <a:lnTo>
                      <a:pt x="60" y="42"/>
                    </a:lnTo>
                    <a:lnTo>
                      <a:pt x="0" y="0"/>
                    </a:lnTo>
                    <a:lnTo>
                      <a:pt x="17" y="65"/>
                    </a:lnTo>
                    <a:lnTo>
                      <a:pt x="53" y="69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72" y="74"/>
                    </a:lnTo>
                    <a:lnTo>
                      <a:pt x="83" y="80"/>
                    </a:lnTo>
                    <a:lnTo>
                      <a:pt x="91" y="88"/>
                    </a:lnTo>
                    <a:lnTo>
                      <a:pt x="91" y="97"/>
                    </a:lnTo>
                    <a:lnTo>
                      <a:pt x="91" y="10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8" name="Freeform 264"/>
              <p:cNvSpPr>
                <a:spLocks/>
              </p:cNvSpPr>
              <p:nvPr/>
            </p:nvSpPr>
            <p:spPr bwMode="auto">
              <a:xfrm>
                <a:off x="4283" y="2161"/>
                <a:ext cx="56" cy="32"/>
              </a:xfrm>
              <a:custGeom>
                <a:avLst/>
                <a:gdLst>
                  <a:gd name="T0" fmla="*/ 0 w 112"/>
                  <a:gd name="T1" fmla="*/ 12 h 65"/>
                  <a:gd name="T2" fmla="*/ 5 w 112"/>
                  <a:gd name="T3" fmla="*/ 32 h 65"/>
                  <a:gd name="T4" fmla="*/ 10 w 112"/>
                  <a:gd name="T5" fmla="*/ 27 h 65"/>
                  <a:gd name="T6" fmla="*/ 17 w 112"/>
                  <a:gd name="T7" fmla="*/ 22 h 65"/>
                  <a:gd name="T8" fmla="*/ 27 w 112"/>
                  <a:gd name="T9" fmla="*/ 22 h 65"/>
                  <a:gd name="T10" fmla="*/ 34 w 112"/>
                  <a:gd name="T11" fmla="*/ 23 h 65"/>
                  <a:gd name="T12" fmla="*/ 40 w 112"/>
                  <a:gd name="T13" fmla="*/ 32 h 65"/>
                  <a:gd name="T14" fmla="*/ 44 w 112"/>
                  <a:gd name="T15" fmla="*/ 32 h 65"/>
                  <a:gd name="T16" fmla="*/ 47 w 112"/>
                  <a:gd name="T17" fmla="*/ 25 h 65"/>
                  <a:gd name="T18" fmla="*/ 56 w 112"/>
                  <a:gd name="T19" fmla="*/ 14 h 65"/>
                  <a:gd name="T20" fmla="*/ 47 w 112"/>
                  <a:gd name="T21" fmla="*/ 8 h 65"/>
                  <a:gd name="T22" fmla="*/ 44 w 112"/>
                  <a:gd name="T23" fmla="*/ 0 h 65"/>
                  <a:gd name="T24" fmla="*/ 32 w 112"/>
                  <a:gd name="T25" fmla="*/ 4 h 65"/>
                  <a:gd name="T26" fmla="*/ 28 w 112"/>
                  <a:gd name="T27" fmla="*/ 12 h 65"/>
                  <a:gd name="T28" fmla="*/ 19 w 112"/>
                  <a:gd name="T29" fmla="*/ 17 h 65"/>
                  <a:gd name="T30" fmla="*/ 10 w 112"/>
                  <a:gd name="T31" fmla="*/ 17 h 65"/>
                  <a:gd name="T32" fmla="*/ 0 w 112"/>
                  <a:gd name="T33" fmla="*/ 12 h 65"/>
                  <a:gd name="T34" fmla="*/ 0 w 112"/>
                  <a:gd name="T35" fmla="*/ 12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2"/>
                  <a:gd name="T55" fmla="*/ 0 h 65"/>
                  <a:gd name="T56" fmla="*/ 112 w 112"/>
                  <a:gd name="T57" fmla="*/ 65 h 6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2" h="65">
                    <a:moveTo>
                      <a:pt x="0" y="25"/>
                    </a:moveTo>
                    <a:lnTo>
                      <a:pt x="9" y="65"/>
                    </a:lnTo>
                    <a:lnTo>
                      <a:pt x="19" y="55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68" y="46"/>
                    </a:lnTo>
                    <a:lnTo>
                      <a:pt x="80" y="65"/>
                    </a:lnTo>
                    <a:lnTo>
                      <a:pt x="87" y="65"/>
                    </a:lnTo>
                    <a:lnTo>
                      <a:pt x="93" y="50"/>
                    </a:lnTo>
                    <a:lnTo>
                      <a:pt x="112" y="29"/>
                    </a:lnTo>
                    <a:lnTo>
                      <a:pt x="93" y="17"/>
                    </a:lnTo>
                    <a:lnTo>
                      <a:pt x="87" y="0"/>
                    </a:lnTo>
                    <a:lnTo>
                      <a:pt x="64" y="8"/>
                    </a:lnTo>
                    <a:lnTo>
                      <a:pt x="57" y="25"/>
                    </a:lnTo>
                    <a:lnTo>
                      <a:pt x="38" y="34"/>
                    </a:lnTo>
                    <a:lnTo>
                      <a:pt x="19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49" name="Freeform 265"/>
              <p:cNvSpPr>
                <a:spLocks/>
              </p:cNvSpPr>
              <p:nvPr/>
            </p:nvSpPr>
            <p:spPr bwMode="auto">
              <a:xfrm>
                <a:off x="4354" y="2163"/>
                <a:ext cx="48" cy="33"/>
              </a:xfrm>
              <a:custGeom>
                <a:avLst/>
                <a:gdLst>
                  <a:gd name="T0" fmla="*/ 11 w 95"/>
                  <a:gd name="T1" fmla="*/ 0 h 67"/>
                  <a:gd name="T2" fmla="*/ 9 w 95"/>
                  <a:gd name="T3" fmla="*/ 5 h 67"/>
                  <a:gd name="T4" fmla="*/ 6 w 95"/>
                  <a:gd name="T5" fmla="*/ 9 h 67"/>
                  <a:gd name="T6" fmla="*/ 0 w 95"/>
                  <a:gd name="T7" fmla="*/ 13 h 67"/>
                  <a:gd name="T8" fmla="*/ 2 w 95"/>
                  <a:gd name="T9" fmla="*/ 16 h 67"/>
                  <a:gd name="T10" fmla="*/ 11 w 95"/>
                  <a:gd name="T11" fmla="*/ 14 h 67"/>
                  <a:gd name="T12" fmla="*/ 18 w 95"/>
                  <a:gd name="T13" fmla="*/ 16 h 67"/>
                  <a:gd name="T14" fmla="*/ 23 w 95"/>
                  <a:gd name="T15" fmla="*/ 20 h 67"/>
                  <a:gd name="T16" fmla="*/ 26 w 95"/>
                  <a:gd name="T17" fmla="*/ 23 h 67"/>
                  <a:gd name="T18" fmla="*/ 26 w 95"/>
                  <a:gd name="T19" fmla="*/ 31 h 67"/>
                  <a:gd name="T20" fmla="*/ 29 w 95"/>
                  <a:gd name="T21" fmla="*/ 33 h 67"/>
                  <a:gd name="T22" fmla="*/ 39 w 95"/>
                  <a:gd name="T23" fmla="*/ 23 h 67"/>
                  <a:gd name="T24" fmla="*/ 42 w 95"/>
                  <a:gd name="T25" fmla="*/ 15 h 67"/>
                  <a:gd name="T26" fmla="*/ 48 w 95"/>
                  <a:gd name="T27" fmla="*/ 11 h 67"/>
                  <a:gd name="T28" fmla="*/ 41 w 95"/>
                  <a:gd name="T29" fmla="*/ 1 h 67"/>
                  <a:gd name="T30" fmla="*/ 21 w 95"/>
                  <a:gd name="T31" fmla="*/ 9 h 67"/>
                  <a:gd name="T32" fmla="*/ 11 w 95"/>
                  <a:gd name="T33" fmla="*/ 0 h 67"/>
                  <a:gd name="T34" fmla="*/ 11 w 95"/>
                  <a:gd name="T35" fmla="*/ 0 h 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5"/>
                  <a:gd name="T55" fmla="*/ 0 h 67"/>
                  <a:gd name="T56" fmla="*/ 95 w 95"/>
                  <a:gd name="T57" fmla="*/ 67 h 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5" h="67">
                    <a:moveTo>
                      <a:pt x="21" y="0"/>
                    </a:moveTo>
                    <a:lnTo>
                      <a:pt x="17" y="10"/>
                    </a:lnTo>
                    <a:lnTo>
                      <a:pt x="12" y="19"/>
                    </a:lnTo>
                    <a:lnTo>
                      <a:pt x="0" y="27"/>
                    </a:lnTo>
                    <a:lnTo>
                      <a:pt x="4" y="32"/>
                    </a:lnTo>
                    <a:lnTo>
                      <a:pt x="21" y="29"/>
                    </a:lnTo>
                    <a:lnTo>
                      <a:pt x="36" y="32"/>
                    </a:lnTo>
                    <a:lnTo>
                      <a:pt x="46" y="40"/>
                    </a:lnTo>
                    <a:lnTo>
                      <a:pt x="52" y="46"/>
                    </a:lnTo>
                    <a:lnTo>
                      <a:pt x="52" y="63"/>
                    </a:lnTo>
                    <a:lnTo>
                      <a:pt x="57" y="67"/>
                    </a:lnTo>
                    <a:lnTo>
                      <a:pt x="78" y="46"/>
                    </a:lnTo>
                    <a:lnTo>
                      <a:pt x="84" y="30"/>
                    </a:lnTo>
                    <a:lnTo>
                      <a:pt x="95" y="23"/>
                    </a:lnTo>
                    <a:lnTo>
                      <a:pt x="82" y="2"/>
                    </a:lnTo>
                    <a:lnTo>
                      <a:pt x="42" y="1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0" name="Freeform 266"/>
              <p:cNvSpPr>
                <a:spLocks/>
              </p:cNvSpPr>
              <p:nvPr/>
            </p:nvSpPr>
            <p:spPr bwMode="auto">
              <a:xfrm>
                <a:off x="4404" y="2154"/>
                <a:ext cx="21" cy="28"/>
              </a:xfrm>
              <a:custGeom>
                <a:avLst/>
                <a:gdLst>
                  <a:gd name="T0" fmla="*/ 0 w 44"/>
                  <a:gd name="T1" fmla="*/ 5 h 57"/>
                  <a:gd name="T2" fmla="*/ 12 w 44"/>
                  <a:gd name="T3" fmla="*/ 2 h 57"/>
                  <a:gd name="T4" fmla="*/ 16 w 44"/>
                  <a:gd name="T5" fmla="*/ 0 h 57"/>
                  <a:gd name="T6" fmla="*/ 21 w 44"/>
                  <a:gd name="T7" fmla="*/ 24 h 57"/>
                  <a:gd name="T8" fmla="*/ 20 w 44"/>
                  <a:gd name="T9" fmla="*/ 28 h 57"/>
                  <a:gd name="T10" fmla="*/ 15 w 44"/>
                  <a:gd name="T11" fmla="*/ 24 h 57"/>
                  <a:gd name="T12" fmla="*/ 12 w 44"/>
                  <a:gd name="T13" fmla="*/ 20 h 57"/>
                  <a:gd name="T14" fmla="*/ 5 w 44"/>
                  <a:gd name="T15" fmla="*/ 11 h 57"/>
                  <a:gd name="T16" fmla="*/ 0 w 44"/>
                  <a:gd name="T17" fmla="*/ 5 h 57"/>
                  <a:gd name="T18" fmla="*/ 0 w 44"/>
                  <a:gd name="T19" fmla="*/ 5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57"/>
                  <a:gd name="T32" fmla="*/ 44 w 44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57">
                    <a:moveTo>
                      <a:pt x="0" y="11"/>
                    </a:moveTo>
                    <a:lnTo>
                      <a:pt x="25" y="4"/>
                    </a:lnTo>
                    <a:lnTo>
                      <a:pt x="34" y="0"/>
                    </a:lnTo>
                    <a:lnTo>
                      <a:pt x="44" y="48"/>
                    </a:lnTo>
                    <a:lnTo>
                      <a:pt x="42" y="57"/>
                    </a:lnTo>
                    <a:lnTo>
                      <a:pt x="32" y="48"/>
                    </a:lnTo>
                    <a:lnTo>
                      <a:pt x="25" y="40"/>
                    </a:lnTo>
                    <a:lnTo>
                      <a:pt x="10" y="2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1" name="Freeform 267"/>
              <p:cNvSpPr>
                <a:spLocks/>
              </p:cNvSpPr>
              <p:nvPr/>
            </p:nvSpPr>
            <p:spPr bwMode="auto">
              <a:xfrm>
                <a:off x="4416" y="2196"/>
                <a:ext cx="12" cy="11"/>
              </a:xfrm>
              <a:custGeom>
                <a:avLst/>
                <a:gdLst>
                  <a:gd name="T0" fmla="*/ 11 w 25"/>
                  <a:gd name="T1" fmla="*/ 0 h 20"/>
                  <a:gd name="T2" fmla="*/ 8 w 25"/>
                  <a:gd name="T3" fmla="*/ 6 h 20"/>
                  <a:gd name="T4" fmla="*/ 4 w 25"/>
                  <a:gd name="T5" fmla="*/ 10 h 20"/>
                  <a:gd name="T6" fmla="*/ 0 w 25"/>
                  <a:gd name="T7" fmla="*/ 11 h 20"/>
                  <a:gd name="T8" fmla="*/ 12 w 25"/>
                  <a:gd name="T9" fmla="*/ 11 h 20"/>
                  <a:gd name="T10" fmla="*/ 11 w 25"/>
                  <a:gd name="T11" fmla="*/ 0 h 20"/>
                  <a:gd name="T12" fmla="*/ 11 w 25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0"/>
                  <a:gd name="T23" fmla="*/ 25 w 25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0">
                    <a:moveTo>
                      <a:pt x="23" y="0"/>
                    </a:moveTo>
                    <a:lnTo>
                      <a:pt x="17" y="11"/>
                    </a:lnTo>
                    <a:lnTo>
                      <a:pt x="9" y="19"/>
                    </a:lnTo>
                    <a:lnTo>
                      <a:pt x="0" y="20"/>
                    </a:lnTo>
                    <a:lnTo>
                      <a:pt x="25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2" name="Freeform 268"/>
              <p:cNvSpPr>
                <a:spLocks/>
              </p:cNvSpPr>
              <p:nvPr/>
            </p:nvSpPr>
            <p:spPr bwMode="auto">
              <a:xfrm>
                <a:off x="4358" y="2197"/>
                <a:ext cx="48" cy="17"/>
              </a:xfrm>
              <a:custGeom>
                <a:avLst/>
                <a:gdLst>
                  <a:gd name="T0" fmla="*/ 37 w 97"/>
                  <a:gd name="T1" fmla="*/ 0 h 35"/>
                  <a:gd name="T2" fmla="*/ 29 w 97"/>
                  <a:gd name="T3" fmla="*/ 9 h 35"/>
                  <a:gd name="T4" fmla="*/ 22 w 97"/>
                  <a:gd name="T5" fmla="*/ 10 h 35"/>
                  <a:gd name="T6" fmla="*/ 17 w 97"/>
                  <a:gd name="T7" fmla="*/ 9 h 35"/>
                  <a:gd name="T8" fmla="*/ 11 w 97"/>
                  <a:gd name="T9" fmla="*/ 12 h 35"/>
                  <a:gd name="T10" fmla="*/ 3 w 97"/>
                  <a:gd name="T11" fmla="*/ 15 h 35"/>
                  <a:gd name="T12" fmla="*/ 0 w 97"/>
                  <a:gd name="T13" fmla="*/ 17 h 35"/>
                  <a:gd name="T14" fmla="*/ 18 w 97"/>
                  <a:gd name="T15" fmla="*/ 14 h 35"/>
                  <a:gd name="T16" fmla="*/ 48 w 97"/>
                  <a:gd name="T17" fmla="*/ 10 h 35"/>
                  <a:gd name="T18" fmla="*/ 47 w 97"/>
                  <a:gd name="T19" fmla="*/ 9 h 35"/>
                  <a:gd name="T20" fmla="*/ 42 w 97"/>
                  <a:gd name="T21" fmla="*/ 8 h 35"/>
                  <a:gd name="T22" fmla="*/ 39 w 97"/>
                  <a:gd name="T23" fmla="*/ 4 h 35"/>
                  <a:gd name="T24" fmla="*/ 37 w 97"/>
                  <a:gd name="T25" fmla="*/ 0 h 35"/>
                  <a:gd name="T26" fmla="*/ 37 w 97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35"/>
                  <a:gd name="T44" fmla="*/ 97 w 97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35">
                    <a:moveTo>
                      <a:pt x="74" y="0"/>
                    </a:moveTo>
                    <a:lnTo>
                      <a:pt x="59" y="18"/>
                    </a:lnTo>
                    <a:lnTo>
                      <a:pt x="44" y="21"/>
                    </a:lnTo>
                    <a:lnTo>
                      <a:pt x="34" y="19"/>
                    </a:lnTo>
                    <a:lnTo>
                      <a:pt x="23" y="25"/>
                    </a:lnTo>
                    <a:lnTo>
                      <a:pt x="6" y="31"/>
                    </a:lnTo>
                    <a:lnTo>
                      <a:pt x="0" y="35"/>
                    </a:lnTo>
                    <a:lnTo>
                      <a:pt x="36" y="29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85" y="16"/>
                    </a:lnTo>
                    <a:lnTo>
                      <a:pt x="78" y="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3" name="Freeform 269"/>
              <p:cNvSpPr>
                <a:spLocks/>
              </p:cNvSpPr>
              <p:nvPr/>
            </p:nvSpPr>
            <p:spPr bwMode="auto">
              <a:xfrm>
                <a:off x="4290" y="2181"/>
                <a:ext cx="60" cy="40"/>
              </a:xfrm>
              <a:custGeom>
                <a:avLst/>
                <a:gdLst>
                  <a:gd name="T0" fmla="*/ 54 w 122"/>
                  <a:gd name="T1" fmla="*/ 0 h 80"/>
                  <a:gd name="T2" fmla="*/ 49 w 122"/>
                  <a:gd name="T3" fmla="*/ 9 h 80"/>
                  <a:gd name="T4" fmla="*/ 48 w 122"/>
                  <a:gd name="T5" fmla="*/ 14 h 80"/>
                  <a:gd name="T6" fmla="*/ 50 w 122"/>
                  <a:gd name="T7" fmla="*/ 22 h 80"/>
                  <a:gd name="T8" fmla="*/ 34 w 122"/>
                  <a:gd name="T9" fmla="*/ 24 h 80"/>
                  <a:gd name="T10" fmla="*/ 32 w 122"/>
                  <a:gd name="T11" fmla="*/ 30 h 80"/>
                  <a:gd name="T12" fmla="*/ 26 w 122"/>
                  <a:gd name="T13" fmla="*/ 35 h 80"/>
                  <a:gd name="T14" fmla="*/ 22 w 122"/>
                  <a:gd name="T15" fmla="*/ 36 h 80"/>
                  <a:gd name="T16" fmla="*/ 17 w 122"/>
                  <a:gd name="T17" fmla="*/ 36 h 80"/>
                  <a:gd name="T18" fmla="*/ 10 w 122"/>
                  <a:gd name="T19" fmla="*/ 36 h 80"/>
                  <a:gd name="T20" fmla="*/ 4 w 122"/>
                  <a:gd name="T21" fmla="*/ 33 h 80"/>
                  <a:gd name="T22" fmla="*/ 0 w 122"/>
                  <a:gd name="T23" fmla="*/ 27 h 80"/>
                  <a:gd name="T24" fmla="*/ 3 w 122"/>
                  <a:gd name="T25" fmla="*/ 40 h 80"/>
                  <a:gd name="T26" fmla="*/ 23 w 122"/>
                  <a:gd name="T27" fmla="*/ 38 h 80"/>
                  <a:gd name="T28" fmla="*/ 56 w 122"/>
                  <a:gd name="T29" fmla="*/ 35 h 80"/>
                  <a:gd name="T30" fmla="*/ 60 w 122"/>
                  <a:gd name="T31" fmla="*/ 27 h 80"/>
                  <a:gd name="T32" fmla="*/ 55 w 122"/>
                  <a:gd name="T33" fmla="*/ 23 h 80"/>
                  <a:gd name="T34" fmla="*/ 53 w 122"/>
                  <a:gd name="T35" fmla="*/ 17 h 80"/>
                  <a:gd name="T36" fmla="*/ 53 w 122"/>
                  <a:gd name="T37" fmla="*/ 10 h 80"/>
                  <a:gd name="T38" fmla="*/ 55 w 122"/>
                  <a:gd name="T39" fmla="*/ 5 h 80"/>
                  <a:gd name="T40" fmla="*/ 57 w 122"/>
                  <a:gd name="T41" fmla="*/ 2 h 80"/>
                  <a:gd name="T42" fmla="*/ 54 w 122"/>
                  <a:gd name="T43" fmla="*/ 0 h 80"/>
                  <a:gd name="T44" fmla="*/ 54 w 122"/>
                  <a:gd name="T45" fmla="*/ 0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2"/>
                  <a:gd name="T70" fmla="*/ 0 h 80"/>
                  <a:gd name="T71" fmla="*/ 122 w 122"/>
                  <a:gd name="T72" fmla="*/ 80 h 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2" h="80">
                    <a:moveTo>
                      <a:pt x="110" y="0"/>
                    </a:moveTo>
                    <a:lnTo>
                      <a:pt x="99" y="17"/>
                    </a:lnTo>
                    <a:lnTo>
                      <a:pt x="97" y="29"/>
                    </a:lnTo>
                    <a:lnTo>
                      <a:pt x="101" y="44"/>
                    </a:lnTo>
                    <a:lnTo>
                      <a:pt x="70" y="48"/>
                    </a:lnTo>
                    <a:lnTo>
                      <a:pt x="65" y="61"/>
                    </a:lnTo>
                    <a:lnTo>
                      <a:pt x="53" y="69"/>
                    </a:lnTo>
                    <a:lnTo>
                      <a:pt x="44" y="72"/>
                    </a:lnTo>
                    <a:lnTo>
                      <a:pt x="34" y="72"/>
                    </a:lnTo>
                    <a:lnTo>
                      <a:pt x="21" y="72"/>
                    </a:lnTo>
                    <a:lnTo>
                      <a:pt x="8" y="65"/>
                    </a:lnTo>
                    <a:lnTo>
                      <a:pt x="0" y="55"/>
                    </a:lnTo>
                    <a:lnTo>
                      <a:pt x="6" y="80"/>
                    </a:lnTo>
                    <a:lnTo>
                      <a:pt x="46" y="76"/>
                    </a:lnTo>
                    <a:lnTo>
                      <a:pt x="114" y="69"/>
                    </a:lnTo>
                    <a:lnTo>
                      <a:pt x="122" y="55"/>
                    </a:lnTo>
                    <a:lnTo>
                      <a:pt x="112" y="46"/>
                    </a:lnTo>
                    <a:lnTo>
                      <a:pt x="108" y="34"/>
                    </a:lnTo>
                    <a:lnTo>
                      <a:pt x="108" y="21"/>
                    </a:lnTo>
                    <a:lnTo>
                      <a:pt x="112" y="10"/>
                    </a:lnTo>
                    <a:lnTo>
                      <a:pt x="116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4" name="Freeform 270"/>
              <p:cNvSpPr>
                <a:spLocks/>
              </p:cNvSpPr>
              <p:nvPr/>
            </p:nvSpPr>
            <p:spPr bwMode="auto">
              <a:xfrm>
                <a:off x="4260" y="2072"/>
                <a:ext cx="47" cy="43"/>
              </a:xfrm>
              <a:custGeom>
                <a:avLst/>
                <a:gdLst>
                  <a:gd name="T0" fmla="*/ 0 w 93"/>
                  <a:gd name="T1" fmla="*/ 0 h 85"/>
                  <a:gd name="T2" fmla="*/ 5 w 93"/>
                  <a:gd name="T3" fmla="*/ 24 h 85"/>
                  <a:gd name="T4" fmla="*/ 16 w 93"/>
                  <a:gd name="T5" fmla="*/ 25 h 85"/>
                  <a:gd name="T6" fmla="*/ 24 w 93"/>
                  <a:gd name="T7" fmla="*/ 25 h 85"/>
                  <a:gd name="T8" fmla="*/ 25 w 93"/>
                  <a:gd name="T9" fmla="*/ 28 h 85"/>
                  <a:gd name="T10" fmla="*/ 34 w 93"/>
                  <a:gd name="T11" fmla="*/ 30 h 85"/>
                  <a:gd name="T12" fmla="*/ 38 w 93"/>
                  <a:gd name="T13" fmla="*/ 30 h 85"/>
                  <a:gd name="T14" fmla="*/ 42 w 93"/>
                  <a:gd name="T15" fmla="*/ 33 h 85"/>
                  <a:gd name="T16" fmla="*/ 44 w 93"/>
                  <a:gd name="T17" fmla="*/ 43 h 85"/>
                  <a:gd name="T18" fmla="*/ 47 w 93"/>
                  <a:gd name="T19" fmla="*/ 34 h 85"/>
                  <a:gd name="T20" fmla="*/ 26 w 93"/>
                  <a:gd name="T21" fmla="*/ 18 h 85"/>
                  <a:gd name="T22" fmla="*/ 0 w 93"/>
                  <a:gd name="T23" fmla="*/ 0 h 85"/>
                  <a:gd name="T24" fmla="*/ 0 w 93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3"/>
                  <a:gd name="T40" fmla="*/ 0 h 85"/>
                  <a:gd name="T41" fmla="*/ 93 w 93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3" h="85">
                    <a:moveTo>
                      <a:pt x="0" y="0"/>
                    </a:moveTo>
                    <a:lnTo>
                      <a:pt x="10" y="47"/>
                    </a:lnTo>
                    <a:lnTo>
                      <a:pt x="32" y="49"/>
                    </a:lnTo>
                    <a:lnTo>
                      <a:pt x="48" y="49"/>
                    </a:lnTo>
                    <a:lnTo>
                      <a:pt x="50" y="55"/>
                    </a:lnTo>
                    <a:lnTo>
                      <a:pt x="67" y="59"/>
                    </a:lnTo>
                    <a:lnTo>
                      <a:pt x="76" y="60"/>
                    </a:lnTo>
                    <a:lnTo>
                      <a:pt x="84" y="66"/>
                    </a:lnTo>
                    <a:lnTo>
                      <a:pt x="88" y="85"/>
                    </a:lnTo>
                    <a:lnTo>
                      <a:pt x="93" y="68"/>
                    </a:lnTo>
                    <a:lnTo>
                      <a:pt x="5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5" name="Freeform 271"/>
              <p:cNvSpPr>
                <a:spLocks/>
              </p:cNvSpPr>
              <p:nvPr/>
            </p:nvSpPr>
            <p:spPr bwMode="auto">
              <a:xfrm>
                <a:off x="4293" y="2116"/>
                <a:ext cx="47" cy="38"/>
              </a:xfrm>
              <a:custGeom>
                <a:avLst/>
                <a:gdLst>
                  <a:gd name="T0" fmla="*/ 22 w 93"/>
                  <a:gd name="T1" fmla="*/ 0 h 74"/>
                  <a:gd name="T2" fmla="*/ 18 w 93"/>
                  <a:gd name="T3" fmla="*/ 10 h 74"/>
                  <a:gd name="T4" fmla="*/ 9 w 93"/>
                  <a:gd name="T5" fmla="*/ 12 h 74"/>
                  <a:gd name="T6" fmla="*/ 4 w 93"/>
                  <a:gd name="T7" fmla="*/ 15 h 74"/>
                  <a:gd name="T8" fmla="*/ 0 w 93"/>
                  <a:gd name="T9" fmla="*/ 16 h 74"/>
                  <a:gd name="T10" fmla="*/ 2 w 93"/>
                  <a:gd name="T11" fmla="*/ 25 h 74"/>
                  <a:gd name="T12" fmla="*/ 8 w 93"/>
                  <a:gd name="T13" fmla="*/ 27 h 74"/>
                  <a:gd name="T14" fmla="*/ 14 w 93"/>
                  <a:gd name="T15" fmla="*/ 29 h 74"/>
                  <a:gd name="T16" fmla="*/ 20 w 93"/>
                  <a:gd name="T17" fmla="*/ 34 h 74"/>
                  <a:gd name="T18" fmla="*/ 22 w 93"/>
                  <a:gd name="T19" fmla="*/ 38 h 74"/>
                  <a:gd name="T20" fmla="*/ 35 w 93"/>
                  <a:gd name="T21" fmla="*/ 35 h 74"/>
                  <a:gd name="T22" fmla="*/ 40 w 93"/>
                  <a:gd name="T23" fmla="*/ 28 h 74"/>
                  <a:gd name="T24" fmla="*/ 47 w 93"/>
                  <a:gd name="T25" fmla="*/ 24 h 74"/>
                  <a:gd name="T26" fmla="*/ 22 w 93"/>
                  <a:gd name="T27" fmla="*/ 0 h 74"/>
                  <a:gd name="T28" fmla="*/ 22 w 93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3"/>
                  <a:gd name="T46" fmla="*/ 0 h 74"/>
                  <a:gd name="T47" fmla="*/ 93 w 93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3" h="74">
                    <a:moveTo>
                      <a:pt x="43" y="0"/>
                    </a:moveTo>
                    <a:lnTo>
                      <a:pt x="36" y="19"/>
                    </a:lnTo>
                    <a:lnTo>
                      <a:pt x="17" y="23"/>
                    </a:lnTo>
                    <a:lnTo>
                      <a:pt x="7" y="30"/>
                    </a:lnTo>
                    <a:lnTo>
                      <a:pt x="0" y="32"/>
                    </a:lnTo>
                    <a:lnTo>
                      <a:pt x="3" y="49"/>
                    </a:lnTo>
                    <a:lnTo>
                      <a:pt x="15" y="53"/>
                    </a:lnTo>
                    <a:lnTo>
                      <a:pt x="28" y="57"/>
                    </a:lnTo>
                    <a:lnTo>
                      <a:pt x="40" y="66"/>
                    </a:lnTo>
                    <a:lnTo>
                      <a:pt x="43" y="74"/>
                    </a:lnTo>
                    <a:lnTo>
                      <a:pt x="70" y="68"/>
                    </a:lnTo>
                    <a:lnTo>
                      <a:pt x="79" y="55"/>
                    </a:lnTo>
                    <a:lnTo>
                      <a:pt x="93" y="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6" name="Freeform 272"/>
              <p:cNvSpPr>
                <a:spLocks/>
              </p:cNvSpPr>
              <p:nvPr/>
            </p:nvSpPr>
            <p:spPr bwMode="auto">
              <a:xfrm>
                <a:off x="4268" y="2106"/>
                <a:ext cx="17" cy="48"/>
              </a:xfrm>
              <a:custGeom>
                <a:avLst/>
                <a:gdLst>
                  <a:gd name="T0" fmla="*/ 1 w 35"/>
                  <a:gd name="T1" fmla="*/ 0 h 97"/>
                  <a:gd name="T2" fmla="*/ 0 w 35"/>
                  <a:gd name="T3" fmla="*/ 8 h 97"/>
                  <a:gd name="T4" fmla="*/ 10 w 35"/>
                  <a:gd name="T5" fmla="*/ 48 h 97"/>
                  <a:gd name="T6" fmla="*/ 13 w 35"/>
                  <a:gd name="T7" fmla="*/ 42 h 97"/>
                  <a:gd name="T8" fmla="*/ 17 w 35"/>
                  <a:gd name="T9" fmla="*/ 38 h 97"/>
                  <a:gd name="T10" fmla="*/ 14 w 35"/>
                  <a:gd name="T11" fmla="*/ 26 h 97"/>
                  <a:gd name="T12" fmla="*/ 8 w 35"/>
                  <a:gd name="T13" fmla="*/ 24 h 97"/>
                  <a:gd name="T14" fmla="*/ 4 w 35"/>
                  <a:gd name="T15" fmla="*/ 17 h 97"/>
                  <a:gd name="T16" fmla="*/ 3 w 35"/>
                  <a:gd name="T17" fmla="*/ 8 h 97"/>
                  <a:gd name="T18" fmla="*/ 5 w 35"/>
                  <a:gd name="T19" fmla="*/ 0 h 97"/>
                  <a:gd name="T20" fmla="*/ 1 w 35"/>
                  <a:gd name="T21" fmla="*/ 0 h 97"/>
                  <a:gd name="T22" fmla="*/ 1 w 35"/>
                  <a:gd name="T23" fmla="*/ 0 h 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"/>
                  <a:gd name="T37" fmla="*/ 0 h 97"/>
                  <a:gd name="T38" fmla="*/ 35 w 35"/>
                  <a:gd name="T39" fmla="*/ 97 h 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" h="97">
                    <a:moveTo>
                      <a:pt x="2" y="0"/>
                    </a:moveTo>
                    <a:lnTo>
                      <a:pt x="0" y="17"/>
                    </a:lnTo>
                    <a:lnTo>
                      <a:pt x="21" y="97"/>
                    </a:lnTo>
                    <a:lnTo>
                      <a:pt x="27" y="84"/>
                    </a:lnTo>
                    <a:lnTo>
                      <a:pt x="35" y="76"/>
                    </a:lnTo>
                    <a:lnTo>
                      <a:pt x="29" y="53"/>
                    </a:lnTo>
                    <a:lnTo>
                      <a:pt x="17" y="48"/>
                    </a:lnTo>
                    <a:lnTo>
                      <a:pt x="8" y="34"/>
                    </a:lnTo>
                    <a:lnTo>
                      <a:pt x="6" y="17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7" name="Freeform 273"/>
              <p:cNvSpPr>
                <a:spLocks/>
              </p:cNvSpPr>
              <p:nvPr/>
            </p:nvSpPr>
            <p:spPr bwMode="auto">
              <a:xfrm>
                <a:off x="4469" y="1705"/>
                <a:ext cx="146" cy="36"/>
              </a:xfrm>
              <a:custGeom>
                <a:avLst/>
                <a:gdLst>
                  <a:gd name="T0" fmla="*/ 37 w 293"/>
                  <a:gd name="T1" fmla="*/ 0 h 72"/>
                  <a:gd name="T2" fmla="*/ 22 w 293"/>
                  <a:gd name="T3" fmla="*/ 2 h 72"/>
                  <a:gd name="T4" fmla="*/ 12 w 293"/>
                  <a:gd name="T5" fmla="*/ 5 h 72"/>
                  <a:gd name="T6" fmla="*/ 0 w 293"/>
                  <a:gd name="T7" fmla="*/ 11 h 72"/>
                  <a:gd name="T8" fmla="*/ 31 w 293"/>
                  <a:gd name="T9" fmla="*/ 17 h 72"/>
                  <a:gd name="T10" fmla="*/ 97 w 293"/>
                  <a:gd name="T11" fmla="*/ 29 h 72"/>
                  <a:gd name="T12" fmla="*/ 119 w 293"/>
                  <a:gd name="T13" fmla="*/ 36 h 72"/>
                  <a:gd name="T14" fmla="*/ 107 w 293"/>
                  <a:gd name="T15" fmla="*/ 24 h 72"/>
                  <a:gd name="T16" fmla="*/ 131 w 293"/>
                  <a:gd name="T17" fmla="*/ 26 h 72"/>
                  <a:gd name="T18" fmla="*/ 121 w 293"/>
                  <a:gd name="T19" fmla="*/ 16 h 72"/>
                  <a:gd name="T20" fmla="*/ 146 w 293"/>
                  <a:gd name="T21" fmla="*/ 17 h 72"/>
                  <a:gd name="T22" fmla="*/ 133 w 293"/>
                  <a:gd name="T23" fmla="*/ 6 h 72"/>
                  <a:gd name="T24" fmla="*/ 62 w 293"/>
                  <a:gd name="T25" fmla="*/ 0 h 72"/>
                  <a:gd name="T26" fmla="*/ 37 w 293"/>
                  <a:gd name="T27" fmla="*/ 0 h 72"/>
                  <a:gd name="T28" fmla="*/ 37 w 293"/>
                  <a:gd name="T29" fmla="*/ 0 h 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3"/>
                  <a:gd name="T46" fmla="*/ 0 h 72"/>
                  <a:gd name="T47" fmla="*/ 293 w 293"/>
                  <a:gd name="T48" fmla="*/ 72 h 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3" h="72">
                    <a:moveTo>
                      <a:pt x="74" y="0"/>
                    </a:moveTo>
                    <a:lnTo>
                      <a:pt x="44" y="4"/>
                    </a:lnTo>
                    <a:lnTo>
                      <a:pt x="25" y="11"/>
                    </a:lnTo>
                    <a:lnTo>
                      <a:pt x="0" y="23"/>
                    </a:lnTo>
                    <a:lnTo>
                      <a:pt x="63" y="34"/>
                    </a:lnTo>
                    <a:lnTo>
                      <a:pt x="194" y="59"/>
                    </a:lnTo>
                    <a:lnTo>
                      <a:pt x="238" y="72"/>
                    </a:lnTo>
                    <a:lnTo>
                      <a:pt x="215" y="48"/>
                    </a:lnTo>
                    <a:lnTo>
                      <a:pt x="263" y="53"/>
                    </a:lnTo>
                    <a:lnTo>
                      <a:pt x="242" y="32"/>
                    </a:lnTo>
                    <a:lnTo>
                      <a:pt x="293" y="34"/>
                    </a:lnTo>
                    <a:lnTo>
                      <a:pt x="266" y="13"/>
                    </a:lnTo>
                    <a:lnTo>
                      <a:pt x="124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8" name="Freeform 274"/>
              <p:cNvSpPr>
                <a:spLocks/>
              </p:cNvSpPr>
              <p:nvPr/>
            </p:nvSpPr>
            <p:spPr bwMode="auto">
              <a:xfrm>
                <a:off x="4419" y="1743"/>
                <a:ext cx="139" cy="44"/>
              </a:xfrm>
              <a:custGeom>
                <a:avLst/>
                <a:gdLst>
                  <a:gd name="T0" fmla="*/ 41 w 277"/>
                  <a:gd name="T1" fmla="*/ 1 h 87"/>
                  <a:gd name="T2" fmla="*/ 21 w 277"/>
                  <a:gd name="T3" fmla="*/ 5 h 87"/>
                  <a:gd name="T4" fmla="*/ 7 w 277"/>
                  <a:gd name="T5" fmla="*/ 12 h 87"/>
                  <a:gd name="T6" fmla="*/ 0 w 277"/>
                  <a:gd name="T7" fmla="*/ 19 h 87"/>
                  <a:gd name="T8" fmla="*/ 6 w 277"/>
                  <a:gd name="T9" fmla="*/ 22 h 87"/>
                  <a:gd name="T10" fmla="*/ 36 w 277"/>
                  <a:gd name="T11" fmla="*/ 27 h 87"/>
                  <a:gd name="T12" fmla="*/ 88 w 277"/>
                  <a:gd name="T13" fmla="*/ 36 h 87"/>
                  <a:gd name="T14" fmla="*/ 120 w 277"/>
                  <a:gd name="T15" fmla="*/ 44 h 87"/>
                  <a:gd name="T16" fmla="*/ 108 w 277"/>
                  <a:gd name="T17" fmla="*/ 31 h 87"/>
                  <a:gd name="T18" fmla="*/ 129 w 277"/>
                  <a:gd name="T19" fmla="*/ 29 h 87"/>
                  <a:gd name="T20" fmla="*/ 118 w 277"/>
                  <a:gd name="T21" fmla="*/ 19 h 87"/>
                  <a:gd name="T22" fmla="*/ 139 w 277"/>
                  <a:gd name="T23" fmla="*/ 16 h 87"/>
                  <a:gd name="T24" fmla="*/ 125 w 277"/>
                  <a:gd name="T25" fmla="*/ 6 h 87"/>
                  <a:gd name="T26" fmla="*/ 106 w 277"/>
                  <a:gd name="T27" fmla="*/ 4 h 87"/>
                  <a:gd name="T28" fmla="*/ 78 w 277"/>
                  <a:gd name="T29" fmla="*/ 2 h 87"/>
                  <a:gd name="T30" fmla="*/ 58 w 277"/>
                  <a:gd name="T31" fmla="*/ 0 h 87"/>
                  <a:gd name="T32" fmla="*/ 39 w 277"/>
                  <a:gd name="T33" fmla="*/ 0 h 87"/>
                  <a:gd name="T34" fmla="*/ 41 w 277"/>
                  <a:gd name="T35" fmla="*/ 1 h 87"/>
                  <a:gd name="T36" fmla="*/ 41 w 277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7"/>
                  <a:gd name="T59" fmla="*/ 277 w 277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7">
                    <a:moveTo>
                      <a:pt x="81" y="2"/>
                    </a:moveTo>
                    <a:lnTo>
                      <a:pt x="41" y="10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1" y="44"/>
                    </a:lnTo>
                    <a:lnTo>
                      <a:pt x="72" y="53"/>
                    </a:lnTo>
                    <a:lnTo>
                      <a:pt x="176" y="72"/>
                    </a:lnTo>
                    <a:lnTo>
                      <a:pt x="239" y="87"/>
                    </a:lnTo>
                    <a:lnTo>
                      <a:pt x="216" y="61"/>
                    </a:lnTo>
                    <a:lnTo>
                      <a:pt x="258" y="57"/>
                    </a:lnTo>
                    <a:lnTo>
                      <a:pt x="235" y="38"/>
                    </a:lnTo>
                    <a:lnTo>
                      <a:pt x="277" y="32"/>
                    </a:lnTo>
                    <a:lnTo>
                      <a:pt x="250" y="11"/>
                    </a:lnTo>
                    <a:lnTo>
                      <a:pt x="211" y="8"/>
                    </a:lnTo>
                    <a:lnTo>
                      <a:pt x="155" y="4"/>
                    </a:lnTo>
                    <a:lnTo>
                      <a:pt x="115" y="0"/>
                    </a:lnTo>
                    <a:lnTo>
                      <a:pt x="77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59" name="Freeform 275"/>
              <p:cNvSpPr>
                <a:spLocks/>
              </p:cNvSpPr>
              <p:nvPr/>
            </p:nvSpPr>
            <p:spPr bwMode="auto">
              <a:xfrm>
                <a:off x="4366" y="1793"/>
                <a:ext cx="165" cy="36"/>
              </a:xfrm>
              <a:custGeom>
                <a:avLst/>
                <a:gdLst>
                  <a:gd name="T0" fmla="*/ 23 w 329"/>
                  <a:gd name="T1" fmla="*/ 0 h 70"/>
                  <a:gd name="T2" fmla="*/ 108 w 329"/>
                  <a:gd name="T3" fmla="*/ 0 h 70"/>
                  <a:gd name="T4" fmla="*/ 153 w 329"/>
                  <a:gd name="T5" fmla="*/ 3 h 70"/>
                  <a:gd name="T6" fmla="*/ 165 w 329"/>
                  <a:gd name="T7" fmla="*/ 3 h 70"/>
                  <a:gd name="T8" fmla="*/ 144 w 329"/>
                  <a:gd name="T9" fmla="*/ 11 h 70"/>
                  <a:gd name="T10" fmla="*/ 153 w 329"/>
                  <a:gd name="T11" fmla="*/ 20 h 70"/>
                  <a:gd name="T12" fmla="*/ 135 w 329"/>
                  <a:gd name="T13" fmla="*/ 22 h 70"/>
                  <a:gd name="T14" fmla="*/ 145 w 329"/>
                  <a:gd name="T15" fmla="*/ 34 h 70"/>
                  <a:gd name="T16" fmla="*/ 127 w 329"/>
                  <a:gd name="T17" fmla="*/ 36 h 70"/>
                  <a:gd name="T18" fmla="*/ 90 w 329"/>
                  <a:gd name="T19" fmla="*/ 33 h 70"/>
                  <a:gd name="T20" fmla="*/ 46 w 329"/>
                  <a:gd name="T21" fmla="*/ 30 h 70"/>
                  <a:gd name="T22" fmla="*/ 0 w 329"/>
                  <a:gd name="T23" fmla="*/ 27 h 70"/>
                  <a:gd name="T24" fmla="*/ 23 w 329"/>
                  <a:gd name="T25" fmla="*/ 0 h 70"/>
                  <a:gd name="T26" fmla="*/ 23 w 329"/>
                  <a:gd name="T27" fmla="*/ 0 h 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9"/>
                  <a:gd name="T43" fmla="*/ 0 h 70"/>
                  <a:gd name="T44" fmla="*/ 329 w 329"/>
                  <a:gd name="T45" fmla="*/ 70 h 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9" h="70">
                    <a:moveTo>
                      <a:pt x="46" y="0"/>
                    </a:moveTo>
                    <a:lnTo>
                      <a:pt x="215" y="0"/>
                    </a:lnTo>
                    <a:lnTo>
                      <a:pt x="306" y="5"/>
                    </a:lnTo>
                    <a:lnTo>
                      <a:pt x="329" y="5"/>
                    </a:lnTo>
                    <a:lnTo>
                      <a:pt x="287" y="21"/>
                    </a:lnTo>
                    <a:lnTo>
                      <a:pt x="306" y="38"/>
                    </a:lnTo>
                    <a:lnTo>
                      <a:pt x="270" y="42"/>
                    </a:lnTo>
                    <a:lnTo>
                      <a:pt x="289" y="66"/>
                    </a:lnTo>
                    <a:lnTo>
                      <a:pt x="253" y="70"/>
                    </a:lnTo>
                    <a:lnTo>
                      <a:pt x="179" y="64"/>
                    </a:lnTo>
                    <a:lnTo>
                      <a:pt x="91" y="59"/>
                    </a:lnTo>
                    <a:lnTo>
                      <a:pt x="0" y="5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0" name="Freeform 276"/>
              <p:cNvSpPr>
                <a:spLocks/>
              </p:cNvSpPr>
              <p:nvPr/>
            </p:nvSpPr>
            <p:spPr bwMode="auto">
              <a:xfrm>
                <a:off x="4528" y="1715"/>
                <a:ext cx="125" cy="114"/>
              </a:xfrm>
              <a:custGeom>
                <a:avLst/>
                <a:gdLst>
                  <a:gd name="T0" fmla="*/ 125 w 249"/>
                  <a:gd name="T1" fmla="*/ 1 h 228"/>
                  <a:gd name="T2" fmla="*/ 53 w 249"/>
                  <a:gd name="T3" fmla="*/ 82 h 228"/>
                  <a:gd name="T4" fmla="*/ 24 w 249"/>
                  <a:gd name="T5" fmla="*/ 114 h 228"/>
                  <a:gd name="T6" fmla="*/ 0 w 249"/>
                  <a:gd name="T7" fmla="*/ 113 h 228"/>
                  <a:gd name="T8" fmla="*/ 16 w 249"/>
                  <a:gd name="T9" fmla="*/ 104 h 228"/>
                  <a:gd name="T10" fmla="*/ 16 w 249"/>
                  <a:gd name="T11" fmla="*/ 94 h 228"/>
                  <a:gd name="T12" fmla="*/ 32 w 249"/>
                  <a:gd name="T13" fmla="*/ 88 h 228"/>
                  <a:gd name="T14" fmla="*/ 36 w 249"/>
                  <a:gd name="T15" fmla="*/ 71 h 228"/>
                  <a:gd name="T16" fmla="*/ 58 w 249"/>
                  <a:gd name="T17" fmla="*/ 61 h 228"/>
                  <a:gd name="T18" fmla="*/ 58 w 249"/>
                  <a:gd name="T19" fmla="*/ 45 h 228"/>
                  <a:gd name="T20" fmla="*/ 80 w 249"/>
                  <a:gd name="T21" fmla="*/ 35 h 228"/>
                  <a:gd name="T22" fmla="*/ 81 w 249"/>
                  <a:gd name="T23" fmla="*/ 21 h 228"/>
                  <a:gd name="T24" fmla="*/ 101 w 249"/>
                  <a:gd name="T25" fmla="*/ 14 h 228"/>
                  <a:gd name="T26" fmla="*/ 102 w 249"/>
                  <a:gd name="T27" fmla="*/ 0 h 228"/>
                  <a:gd name="T28" fmla="*/ 125 w 249"/>
                  <a:gd name="T29" fmla="*/ 1 h 228"/>
                  <a:gd name="T30" fmla="*/ 125 w 249"/>
                  <a:gd name="T31" fmla="*/ 1 h 2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28"/>
                  <a:gd name="T50" fmla="*/ 249 w 249"/>
                  <a:gd name="T51" fmla="*/ 228 h 2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28">
                    <a:moveTo>
                      <a:pt x="249" y="2"/>
                    </a:moveTo>
                    <a:lnTo>
                      <a:pt x="105" y="163"/>
                    </a:lnTo>
                    <a:lnTo>
                      <a:pt x="48" y="228"/>
                    </a:lnTo>
                    <a:lnTo>
                      <a:pt x="0" y="226"/>
                    </a:lnTo>
                    <a:lnTo>
                      <a:pt x="31" y="207"/>
                    </a:lnTo>
                    <a:lnTo>
                      <a:pt x="31" y="188"/>
                    </a:lnTo>
                    <a:lnTo>
                      <a:pt x="63" y="175"/>
                    </a:lnTo>
                    <a:lnTo>
                      <a:pt x="72" y="141"/>
                    </a:lnTo>
                    <a:lnTo>
                      <a:pt x="116" y="122"/>
                    </a:lnTo>
                    <a:lnTo>
                      <a:pt x="116" y="89"/>
                    </a:lnTo>
                    <a:lnTo>
                      <a:pt x="160" y="70"/>
                    </a:lnTo>
                    <a:lnTo>
                      <a:pt x="162" y="42"/>
                    </a:lnTo>
                    <a:lnTo>
                      <a:pt x="202" y="27"/>
                    </a:lnTo>
                    <a:lnTo>
                      <a:pt x="203" y="0"/>
                    </a:lnTo>
                    <a:lnTo>
                      <a:pt x="249" y="2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1" name="Freeform 277"/>
              <p:cNvSpPr>
                <a:spLocks/>
              </p:cNvSpPr>
              <p:nvPr/>
            </p:nvSpPr>
            <p:spPr bwMode="auto">
              <a:xfrm>
                <a:off x="4015" y="1923"/>
                <a:ext cx="18" cy="22"/>
              </a:xfrm>
              <a:custGeom>
                <a:avLst/>
                <a:gdLst>
                  <a:gd name="T0" fmla="*/ 1 w 36"/>
                  <a:gd name="T1" fmla="*/ 0 h 46"/>
                  <a:gd name="T2" fmla="*/ 0 w 36"/>
                  <a:gd name="T3" fmla="*/ 22 h 46"/>
                  <a:gd name="T4" fmla="*/ 18 w 36"/>
                  <a:gd name="T5" fmla="*/ 22 h 46"/>
                  <a:gd name="T6" fmla="*/ 1 w 36"/>
                  <a:gd name="T7" fmla="*/ 0 h 46"/>
                  <a:gd name="T8" fmla="*/ 1 w 36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6"/>
                  <a:gd name="T17" fmla="*/ 36 w 36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6">
                    <a:moveTo>
                      <a:pt x="2" y="0"/>
                    </a:moveTo>
                    <a:lnTo>
                      <a:pt x="0" y="46"/>
                    </a:lnTo>
                    <a:lnTo>
                      <a:pt x="36" y="4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2" name="Freeform 278"/>
              <p:cNvSpPr>
                <a:spLocks/>
              </p:cNvSpPr>
              <p:nvPr/>
            </p:nvSpPr>
            <p:spPr bwMode="auto">
              <a:xfrm>
                <a:off x="4002" y="1980"/>
                <a:ext cx="21" cy="38"/>
              </a:xfrm>
              <a:custGeom>
                <a:avLst/>
                <a:gdLst>
                  <a:gd name="T0" fmla="*/ 9 w 44"/>
                  <a:gd name="T1" fmla="*/ 0 h 76"/>
                  <a:gd name="T2" fmla="*/ 0 w 44"/>
                  <a:gd name="T3" fmla="*/ 36 h 76"/>
                  <a:gd name="T4" fmla="*/ 21 w 44"/>
                  <a:gd name="T5" fmla="*/ 38 h 76"/>
                  <a:gd name="T6" fmla="*/ 9 w 44"/>
                  <a:gd name="T7" fmla="*/ 0 h 76"/>
                  <a:gd name="T8" fmla="*/ 9 w 44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76"/>
                  <a:gd name="T17" fmla="*/ 44 w 44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76">
                    <a:moveTo>
                      <a:pt x="19" y="0"/>
                    </a:moveTo>
                    <a:lnTo>
                      <a:pt x="0" y="71"/>
                    </a:lnTo>
                    <a:lnTo>
                      <a:pt x="44" y="7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3" name="Freeform 279"/>
              <p:cNvSpPr>
                <a:spLocks/>
              </p:cNvSpPr>
              <p:nvPr/>
            </p:nvSpPr>
            <p:spPr bwMode="auto">
              <a:xfrm>
                <a:off x="3983" y="1939"/>
                <a:ext cx="19" cy="25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25 h 51"/>
                  <a:gd name="T4" fmla="*/ 19 w 40"/>
                  <a:gd name="T5" fmla="*/ 21 h 51"/>
                  <a:gd name="T6" fmla="*/ 0 w 40"/>
                  <a:gd name="T7" fmla="*/ 0 h 51"/>
                  <a:gd name="T8" fmla="*/ 0 w 4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51"/>
                  <a:gd name="T17" fmla="*/ 40 w 40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51">
                    <a:moveTo>
                      <a:pt x="0" y="0"/>
                    </a:moveTo>
                    <a:lnTo>
                      <a:pt x="0" y="51"/>
                    </a:lnTo>
                    <a:lnTo>
                      <a:pt x="4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4" name="Freeform 280"/>
              <p:cNvSpPr>
                <a:spLocks/>
              </p:cNvSpPr>
              <p:nvPr/>
            </p:nvSpPr>
            <p:spPr bwMode="auto">
              <a:xfrm>
                <a:off x="4036" y="1965"/>
                <a:ext cx="15" cy="36"/>
              </a:xfrm>
              <a:custGeom>
                <a:avLst/>
                <a:gdLst>
                  <a:gd name="T0" fmla="*/ 11 w 31"/>
                  <a:gd name="T1" fmla="*/ 0 h 70"/>
                  <a:gd name="T2" fmla="*/ 0 w 31"/>
                  <a:gd name="T3" fmla="*/ 16 h 70"/>
                  <a:gd name="T4" fmla="*/ 15 w 31"/>
                  <a:gd name="T5" fmla="*/ 36 h 70"/>
                  <a:gd name="T6" fmla="*/ 11 w 31"/>
                  <a:gd name="T7" fmla="*/ 0 h 70"/>
                  <a:gd name="T8" fmla="*/ 11 w 31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70"/>
                  <a:gd name="T17" fmla="*/ 31 w 31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70">
                    <a:moveTo>
                      <a:pt x="23" y="0"/>
                    </a:moveTo>
                    <a:lnTo>
                      <a:pt x="0" y="32"/>
                    </a:lnTo>
                    <a:lnTo>
                      <a:pt x="31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5" name="Freeform 281"/>
              <p:cNvSpPr>
                <a:spLocks/>
              </p:cNvSpPr>
              <p:nvPr/>
            </p:nvSpPr>
            <p:spPr bwMode="auto">
              <a:xfrm>
                <a:off x="4021" y="2037"/>
                <a:ext cx="37" cy="40"/>
              </a:xfrm>
              <a:custGeom>
                <a:avLst/>
                <a:gdLst>
                  <a:gd name="T0" fmla="*/ 37 w 72"/>
                  <a:gd name="T1" fmla="*/ 0 h 80"/>
                  <a:gd name="T2" fmla="*/ 0 w 72"/>
                  <a:gd name="T3" fmla="*/ 19 h 80"/>
                  <a:gd name="T4" fmla="*/ 16 w 72"/>
                  <a:gd name="T5" fmla="*/ 40 h 80"/>
                  <a:gd name="T6" fmla="*/ 37 w 72"/>
                  <a:gd name="T7" fmla="*/ 0 h 80"/>
                  <a:gd name="T8" fmla="*/ 37 w 72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0"/>
                  <a:gd name="T17" fmla="*/ 72 w 7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0">
                    <a:moveTo>
                      <a:pt x="72" y="0"/>
                    </a:moveTo>
                    <a:lnTo>
                      <a:pt x="0" y="38"/>
                    </a:lnTo>
                    <a:lnTo>
                      <a:pt x="32" y="8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6" name="Freeform 282"/>
              <p:cNvSpPr>
                <a:spLocks/>
              </p:cNvSpPr>
              <p:nvPr/>
            </p:nvSpPr>
            <p:spPr bwMode="auto">
              <a:xfrm>
                <a:off x="4073" y="2066"/>
                <a:ext cx="31" cy="22"/>
              </a:xfrm>
              <a:custGeom>
                <a:avLst/>
                <a:gdLst>
                  <a:gd name="T0" fmla="*/ 2 w 62"/>
                  <a:gd name="T1" fmla="*/ 0 h 44"/>
                  <a:gd name="T2" fmla="*/ 0 w 62"/>
                  <a:gd name="T3" fmla="*/ 12 h 44"/>
                  <a:gd name="T4" fmla="*/ 31 w 62"/>
                  <a:gd name="T5" fmla="*/ 22 h 44"/>
                  <a:gd name="T6" fmla="*/ 2 w 62"/>
                  <a:gd name="T7" fmla="*/ 0 h 44"/>
                  <a:gd name="T8" fmla="*/ 2 w 6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4"/>
                  <a:gd name="T17" fmla="*/ 62 w 62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4">
                    <a:moveTo>
                      <a:pt x="3" y="0"/>
                    </a:moveTo>
                    <a:lnTo>
                      <a:pt x="0" y="25"/>
                    </a:lnTo>
                    <a:lnTo>
                      <a:pt x="62" y="4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7" name="Freeform 283"/>
              <p:cNvSpPr>
                <a:spLocks/>
              </p:cNvSpPr>
              <p:nvPr/>
            </p:nvSpPr>
            <p:spPr bwMode="auto">
              <a:xfrm>
                <a:off x="4070" y="2099"/>
                <a:ext cx="21" cy="32"/>
              </a:xfrm>
              <a:custGeom>
                <a:avLst/>
                <a:gdLst>
                  <a:gd name="T0" fmla="*/ 20 w 42"/>
                  <a:gd name="T1" fmla="*/ 0 h 62"/>
                  <a:gd name="T2" fmla="*/ 0 w 42"/>
                  <a:gd name="T3" fmla="*/ 17 h 62"/>
                  <a:gd name="T4" fmla="*/ 21 w 42"/>
                  <a:gd name="T5" fmla="*/ 32 h 62"/>
                  <a:gd name="T6" fmla="*/ 20 w 42"/>
                  <a:gd name="T7" fmla="*/ 0 h 62"/>
                  <a:gd name="T8" fmla="*/ 20 w 4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2"/>
                  <a:gd name="T17" fmla="*/ 42 w 4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2">
                    <a:moveTo>
                      <a:pt x="40" y="0"/>
                    </a:moveTo>
                    <a:lnTo>
                      <a:pt x="0" y="32"/>
                    </a:lnTo>
                    <a:lnTo>
                      <a:pt x="42" y="6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8" name="Freeform 284"/>
              <p:cNvSpPr>
                <a:spLocks/>
              </p:cNvSpPr>
              <p:nvPr/>
            </p:nvSpPr>
            <p:spPr bwMode="auto">
              <a:xfrm>
                <a:off x="4110" y="2104"/>
                <a:ext cx="35" cy="21"/>
              </a:xfrm>
              <a:custGeom>
                <a:avLst/>
                <a:gdLst>
                  <a:gd name="T0" fmla="*/ 35 w 70"/>
                  <a:gd name="T1" fmla="*/ 0 h 42"/>
                  <a:gd name="T2" fmla="*/ 0 w 70"/>
                  <a:gd name="T3" fmla="*/ 6 h 42"/>
                  <a:gd name="T4" fmla="*/ 31 w 70"/>
                  <a:gd name="T5" fmla="*/ 21 h 42"/>
                  <a:gd name="T6" fmla="*/ 35 w 70"/>
                  <a:gd name="T7" fmla="*/ 0 h 42"/>
                  <a:gd name="T8" fmla="*/ 35 w 7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42"/>
                  <a:gd name="T17" fmla="*/ 70 w 7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42">
                    <a:moveTo>
                      <a:pt x="70" y="0"/>
                    </a:moveTo>
                    <a:lnTo>
                      <a:pt x="0" y="12"/>
                    </a:lnTo>
                    <a:lnTo>
                      <a:pt x="62" y="4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69" name="Freeform 285"/>
              <p:cNvSpPr>
                <a:spLocks/>
              </p:cNvSpPr>
              <p:nvPr/>
            </p:nvSpPr>
            <p:spPr bwMode="auto">
              <a:xfrm>
                <a:off x="4163" y="2093"/>
                <a:ext cx="15" cy="28"/>
              </a:xfrm>
              <a:custGeom>
                <a:avLst/>
                <a:gdLst>
                  <a:gd name="T0" fmla="*/ 0 w 31"/>
                  <a:gd name="T1" fmla="*/ 0 h 57"/>
                  <a:gd name="T2" fmla="*/ 4 w 31"/>
                  <a:gd name="T3" fmla="*/ 28 h 57"/>
                  <a:gd name="T4" fmla="*/ 15 w 31"/>
                  <a:gd name="T5" fmla="*/ 2 h 57"/>
                  <a:gd name="T6" fmla="*/ 0 w 31"/>
                  <a:gd name="T7" fmla="*/ 0 h 57"/>
                  <a:gd name="T8" fmla="*/ 0 w 31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57"/>
                  <a:gd name="T17" fmla="*/ 31 w 3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57">
                    <a:moveTo>
                      <a:pt x="0" y="0"/>
                    </a:moveTo>
                    <a:lnTo>
                      <a:pt x="8" y="57"/>
                    </a:lnTo>
                    <a:lnTo>
                      <a:pt x="3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0" name="Freeform 286"/>
              <p:cNvSpPr>
                <a:spLocks/>
              </p:cNvSpPr>
              <p:nvPr/>
            </p:nvSpPr>
            <p:spPr bwMode="auto">
              <a:xfrm>
                <a:off x="4133" y="2135"/>
                <a:ext cx="25" cy="27"/>
              </a:xfrm>
              <a:custGeom>
                <a:avLst/>
                <a:gdLst>
                  <a:gd name="T0" fmla="*/ 20 w 52"/>
                  <a:gd name="T1" fmla="*/ 0 h 53"/>
                  <a:gd name="T2" fmla="*/ 0 w 52"/>
                  <a:gd name="T3" fmla="*/ 15 h 53"/>
                  <a:gd name="T4" fmla="*/ 25 w 52"/>
                  <a:gd name="T5" fmla="*/ 27 h 53"/>
                  <a:gd name="T6" fmla="*/ 20 w 52"/>
                  <a:gd name="T7" fmla="*/ 0 h 53"/>
                  <a:gd name="T8" fmla="*/ 20 w 52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53"/>
                  <a:gd name="T17" fmla="*/ 52 w 52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53">
                    <a:moveTo>
                      <a:pt x="42" y="0"/>
                    </a:moveTo>
                    <a:lnTo>
                      <a:pt x="0" y="30"/>
                    </a:lnTo>
                    <a:lnTo>
                      <a:pt x="52" y="5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1" name="Freeform 287"/>
              <p:cNvSpPr>
                <a:spLocks/>
              </p:cNvSpPr>
              <p:nvPr/>
            </p:nvSpPr>
            <p:spPr bwMode="auto">
              <a:xfrm>
                <a:off x="4172" y="2138"/>
                <a:ext cx="30" cy="21"/>
              </a:xfrm>
              <a:custGeom>
                <a:avLst/>
                <a:gdLst>
                  <a:gd name="T0" fmla="*/ 0 w 61"/>
                  <a:gd name="T1" fmla="*/ 0 h 41"/>
                  <a:gd name="T2" fmla="*/ 30 w 61"/>
                  <a:gd name="T3" fmla="*/ 0 h 41"/>
                  <a:gd name="T4" fmla="*/ 28 w 61"/>
                  <a:gd name="T5" fmla="*/ 21 h 41"/>
                  <a:gd name="T6" fmla="*/ 0 w 61"/>
                  <a:gd name="T7" fmla="*/ 0 h 41"/>
                  <a:gd name="T8" fmla="*/ 0 w 6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41"/>
                  <a:gd name="T17" fmla="*/ 61 w 6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41">
                    <a:moveTo>
                      <a:pt x="0" y="0"/>
                    </a:moveTo>
                    <a:lnTo>
                      <a:pt x="61" y="0"/>
                    </a:lnTo>
                    <a:lnTo>
                      <a:pt x="5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2" name="Freeform 288"/>
              <p:cNvSpPr>
                <a:spLocks/>
              </p:cNvSpPr>
              <p:nvPr/>
            </p:nvSpPr>
            <p:spPr bwMode="auto">
              <a:xfrm>
                <a:off x="4188" y="2098"/>
                <a:ext cx="29" cy="24"/>
              </a:xfrm>
              <a:custGeom>
                <a:avLst/>
                <a:gdLst>
                  <a:gd name="T0" fmla="*/ 0 w 59"/>
                  <a:gd name="T1" fmla="*/ 11 h 47"/>
                  <a:gd name="T2" fmla="*/ 11 w 59"/>
                  <a:gd name="T3" fmla="*/ 24 h 47"/>
                  <a:gd name="T4" fmla="*/ 29 w 59"/>
                  <a:gd name="T5" fmla="*/ 0 h 47"/>
                  <a:gd name="T6" fmla="*/ 0 w 59"/>
                  <a:gd name="T7" fmla="*/ 11 h 47"/>
                  <a:gd name="T8" fmla="*/ 0 w 59"/>
                  <a:gd name="T9" fmla="*/ 11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7"/>
                  <a:gd name="T17" fmla="*/ 59 w 5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7">
                    <a:moveTo>
                      <a:pt x="0" y="21"/>
                    </a:moveTo>
                    <a:lnTo>
                      <a:pt x="22" y="47"/>
                    </a:lnTo>
                    <a:lnTo>
                      <a:pt x="5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3" name="Freeform 289"/>
              <p:cNvSpPr>
                <a:spLocks/>
              </p:cNvSpPr>
              <p:nvPr/>
            </p:nvSpPr>
            <p:spPr bwMode="auto">
              <a:xfrm>
                <a:off x="3994" y="1887"/>
                <a:ext cx="23" cy="35"/>
              </a:xfrm>
              <a:custGeom>
                <a:avLst/>
                <a:gdLst>
                  <a:gd name="T0" fmla="*/ 23 w 45"/>
                  <a:gd name="T1" fmla="*/ 0 h 70"/>
                  <a:gd name="T2" fmla="*/ 0 w 45"/>
                  <a:gd name="T3" fmla="*/ 18 h 70"/>
                  <a:gd name="T4" fmla="*/ 10 w 45"/>
                  <a:gd name="T5" fmla="*/ 35 h 70"/>
                  <a:gd name="T6" fmla="*/ 23 w 45"/>
                  <a:gd name="T7" fmla="*/ 0 h 70"/>
                  <a:gd name="T8" fmla="*/ 23 w 45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70"/>
                  <a:gd name="T17" fmla="*/ 45 w 4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70">
                    <a:moveTo>
                      <a:pt x="45" y="0"/>
                    </a:moveTo>
                    <a:lnTo>
                      <a:pt x="0" y="36"/>
                    </a:lnTo>
                    <a:lnTo>
                      <a:pt x="19" y="7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4" name="Freeform 290"/>
              <p:cNvSpPr>
                <a:spLocks/>
              </p:cNvSpPr>
              <p:nvPr/>
            </p:nvSpPr>
            <p:spPr bwMode="auto">
              <a:xfrm>
                <a:off x="4023" y="1891"/>
                <a:ext cx="14" cy="23"/>
              </a:xfrm>
              <a:custGeom>
                <a:avLst/>
                <a:gdLst>
                  <a:gd name="T0" fmla="*/ 14 w 26"/>
                  <a:gd name="T1" fmla="*/ 0 h 45"/>
                  <a:gd name="T2" fmla="*/ 0 w 26"/>
                  <a:gd name="T3" fmla="*/ 19 h 45"/>
                  <a:gd name="T4" fmla="*/ 14 w 26"/>
                  <a:gd name="T5" fmla="*/ 23 h 45"/>
                  <a:gd name="T6" fmla="*/ 14 w 26"/>
                  <a:gd name="T7" fmla="*/ 0 h 45"/>
                  <a:gd name="T8" fmla="*/ 14 w 26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5"/>
                  <a:gd name="T17" fmla="*/ 26 w 2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5">
                    <a:moveTo>
                      <a:pt x="26" y="0"/>
                    </a:moveTo>
                    <a:lnTo>
                      <a:pt x="0" y="38"/>
                    </a:lnTo>
                    <a:lnTo>
                      <a:pt x="26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5" name="Freeform 291"/>
              <p:cNvSpPr>
                <a:spLocks/>
              </p:cNvSpPr>
              <p:nvPr/>
            </p:nvSpPr>
            <p:spPr bwMode="auto">
              <a:xfrm>
                <a:off x="4831" y="2074"/>
                <a:ext cx="47" cy="52"/>
              </a:xfrm>
              <a:custGeom>
                <a:avLst/>
                <a:gdLst>
                  <a:gd name="T0" fmla="*/ 0 w 94"/>
                  <a:gd name="T1" fmla="*/ 0 h 105"/>
                  <a:gd name="T2" fmla="*/ 47 w 94"/>
                  <a:gd name="T3" fmla="*/ 12 h 105"/>
                  <a:gd name="T4" fmla="*/ 4 w 94"/>
                  <a:gd name="T5" fmla="*/ 52 h 105"/>
                  <a:gd name="T6" fmla="*/ 5 w 94"/>
                  <a:gd name="T7" fmla="*/ 42 h 105"/>
                  <a:gd name="T8" fmla="*/ 30 w 94"/>
                  <a:gd name="T9" fmla="*/ 16 h 105"/>
                  <a:gd name="T10" fmla="*/ 1 w 94"/>
                  <a:gd name="T11" fmla="*/ 6 h 105"/>
                  <a:gd name="T12" fmla="*/ 0 w 94"/>
                  <a:gd name="T13" fmla="*/ 0 h 105"/>
                  <a:gd name="T14" fmla="*/ 0 w 94"/>
                  <a:gd name="T15" fmla="*/ 0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4"/>
                  <a:gd name="T25" fmla="*/ 0 h 105"/>
                  <a:gd name="T26" fmla="*/ 94 w 94"/>
                  <a:gd name="T27" fmla="*/ 105 h 10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4" h="105">
                    <a:moveTo>
                      <a:pt x="0" y="0"/>
                    </a:moveTo>
                    <a:lnTo>
                      <a:pt x="94" y="25"/>
                    </a:lnTo>
                    <a:lnTo>
                      <a:pt x="8" y="105"/>
                    </a:lnTo>
                    <a:lnTo>
                      <a:pt x="10" y="84"/>
                    </a:lnTo>
                    <a:lnTo>
                      <a:pt x="61" y="33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6" name="Freeform 292"/>
              <p:cNvSpPr>
                <a:spLocks/>
              </p:cNvSpPr>
              <p:nvPr/>
            </p:nvSpPr>
            <p:spPr bwMode="auto">
              <a:xfrm>
                <a:off x="4812" y="1954"/>
                <a:ext cx="17" cy="84"/>
              </a:xfrm>
              <a:custGeom>
                <a:avLst/>
                <a:gdLst>
                  <a:gd name="T0" fmla="*/ 5 w 35"/>
                  <a:gd name="T1" fmla="*/ 1 h 167"/>
                  <a:gd name="T2" fmla="*/ 1 w 35"/>
                  <a:gd name="T3" fmla="*/ 13 h 167"/>
                  <a:gd name="T4" fmla="*/ 0 w 35"/>
                  <a:gd name="T5" fmla="*/ 27 h 167"/>
                  <a:gd name="T6" fmla="*/ 1 w 35"/>
                  <a:gd name="T7" fmla="*/ 36 h 167"/>
                  <a:gd name="T8" fmla="*/ 4 w 35"/>
                  <a:gd name="T9" fmla="*/ 48 h 167"/>
                  <a:gd name="T10" fmla="*/ 7 w 35"/>
                  <a:gd name="T11" fmla="*/ 58 h 167"/>
                  <a:gd name="T12" fmla="*/ 10 w 35"/>
                  <a:gd name="T13" fmla="*/ 71 h 167"/>
                  <a:gd name="T14" fmla="*/ 17 w 35"/>
                  <a:gd name="T15" fmla="*/ 84 h 167"/>
                  <a:gd name="T16" fmla="*/ 13 w 35"/>
                  <a:gd name="T17" fmla="*/ 71 h 167"/>
                  <a:gd name="T18" fmla="*/ 8 w 35"/>
                  <a:gd name="T19" fmla="*/ 51 h 167"/>
                  <a:gd name="T20" fmla="*/ 6 w 35"/>
                  <a:gd name="T21" fmla="*/ 33 h 167"/>
                  <a:gd name="T22" fmla="*/ 5 w 35"/>
                  <a:gd name="T23" fmla="*/ 18 h 167"/>
                  <a:gd name="T24" fmla="*/ 8 w 35"/>
                  <a:gd name="T25" fmla="*/ 11 h 167"/>
                  <a:gd name="T26" fmla="*/ 9 w 35"/>
                  <a:gd name="T27" fmla="*/ 5 h 167"/>
                  <a:gd name="T28" fmla="*/ 9 w 35"/>
                  <a:gd name="T29" fmla="*/ 0 h 167"/>
                  <a:gd name="T30" fmla="*/ 8 w 35"/>
                  <a:gd name="T31" fmla="*/ 0 h 167"/>
                  <a:gd name="T32" fmla="*/ 5 w 35"/>
                  <a:gd name="T33" fmla="*/ 1 h 167"/>
                  <a:gd name="T34" fmla="*/ 5 w 35"/>
                  <a:gd name="T35" fmla="*/ 1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167"/>
                  <a:gd name="T56" fmla="*/ 35 w 3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167">
                    <a:moveTo>
                      <a:pt x="10" y="2"/>
                    </a:moveTo>
                    <a:lnTo>
                      <a:pt x="2" y="25"/>
                    </a:lnTo>
                    <a:lnTo>
                      <a:pt x="0" y="53"/>
                    </a:lnTo>
                    <a:lnTo>
                      <a:pt x="2" y="72"/>
                    </a:lnTo>
                    <a:lnTo>
                      <a:pt x="8" y="95"/>
                    </a:lnTo>
                    <a:lnTo>
                      <a:pt x="14" y="116"/>
                    </a:lnTo>
                    <a:lnTo>
                      <a:pt x="21" y="141"/>
                    </a:lnTo>
                    <a:lnTo>
                      <a:pt x="35" y="167"/>
                    </a:lnTo>
                    <a:lnTo>
                      <a:pt x="27" y="142"/>
                    </a:lnTo>
                    <a:lnTo>
                      <a:pt x="16" y="101"/>
                    </a:lnTo>
                    <a:lnTo>
                      <a:pt x="12" y="66"/>
                    </a:lnTo>
                    <a:lnTo>
                      <a:pt x="10" y="36"/>
                    </a:lnTo>
                    <a:lnTo>
                      <a:pt x="16" y="21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7" name="Freeform 293"/>
              <p:cNvSpPr>
                <a:spLocks/>
              </p:cNvSpPr>
              <p:nvPr/>
            </p:nvSpPr>
            <p:spPr bwMode="auto">
              <a:xfrm>
                <a:off x="4818" y="1925"/>
                <a:ext cx="32" cy="18"/>
              </a:xfrm>
              <a:custGeom>
                <a:avLst/>
                <a:gdLst>
                  <a:gd name="T0" fmla="*/ 9 w 64"/>
                  <a:gd name="T1" fmla="*/ 0 h 34"/>
                  <a:gd name="T2" fmla="*/ 4 w 64"/>
                  <a:gd name="T3" fmla="*/ 5 h 34"/>
                  <a:gd name="T4" fmla="*/ 0 w 64"/>
                  <a:gd name="T5" fmla="*/ 12 h 34"/>
                  <a:gd name="T6" fmla="*/ 8 w 64"/>
                  <a:gd name="T7" fmla="*/ 10 h 34"/>
                  <a:gd name="T8" fmla="*/ 15 w 64"/>
                  <a:gd name="T9" fmla="*/ 10 h 34"/>
                  <a:gd name="T10" fmla="*/ 21 w 64"/>
                  <a:gd name="T11" fmla="*/ 13 h 34"/>
                  <a:gd name="T12" fmla="*/ 27 w 64"/>
                  <a:gd name="T13" fmla="*/ 18 h 34"/>
                  <a:gd name="T14" fmla="*/ 32 w 64"/>
                  <a:gd name="T15" fmla="*/ 15 h 34"/>
                  <a:gd name="T16" fmla="*/ 32 w 64"/>
                  <a:gd name="T17" fmla="*/ 9 h 34"/>
                  <a:gd name="T18" fmla="*/ 25 w 64"/>
                  <a:gd name="T19" fmla="*/ 2 h 34"/>
                  <a:gd name="T20" fmla="*/ 17 w 64"/>
                  <a:gd name="T21" fmla="*/ 1 h 34"/>
                  <a:gd name="T22" fmla="*/ 9 w 64"/>
                  <a:gd name="T23" fmla="*/ 0 h 34"/>
                  <a:gd name="T24" fmla="*/ 9 w 64"/>
                  <a:gd name="T25" fmla="*/ 0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"/>
                  <a:gd name="T40" fmla="*/ 0 h 34"/>
                  <a:gd name="T41" fmla="*/ 64 w 6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" h="34">
                    <a:moveTo>
                      <a:pt x="19" y="0"/>
                    </a:moveTo>
                    <a:lnTo>
                      <a:pt x="9" y="9"/>
                    </a:lnTo>
                    <a:lnTo>
                      <a:pt x="0" y="23"/>
                    </a:lnTo>
                    <a:lnTo>
                      <a:pt x="17" y="19"/>
                    </a:lnTo>
                    <a:lnTo>
                      <a:pt x="30" y="19"/>
                    </a:lnTo>
                    <a:lnTo>
                      <a:pt x="42" y="25"/>
                    </a:lnTo>
                    <a:lnTo>
                      <a:pt x="55" y="34"/>
                    </a:lnTo>
                    <a:lnTo>
                      <a:pt x="64" y="28"/>
                    </a:lnTo>
                    <a:lnTo>
                      <a:pt x="64" y="17"/>
                    </a:lnTo>
                    <a:lnTo>
                      <a:pt x="51" y="4"/>
                    </a:lnTo>
                    <a:lnTo>
                      <a:pt x="3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8" name="Freeform 294"/>
              <p:cNvSpPr>
                <a:spLocks/>
              </p:cNvSpPr>
              <p:nvPr/>
            </p:nvSpPr>
            <p:spPr bwMode="auto">
              <a:xfrm>
                <a:off x="4823" y="1928"/>
                <a:ext cx="21" cy="8"/>
              </a:xfrm>
              <a:custGeom>
                <a:avLst/>
                <a:gdLst>
                  <a:gd name="T0" fmla="*/ 6 w 42"/>
                  <a:gd name="T1" fmla="*/ 0 h 15"/>
                  <a:gd name="T2" fmla="*/ 0 w 42"/>
                  <a:gd name="T3" fmla="*/ 5 h 15"/>
                  <a:gd name="T4" fmla="*/ 7 w 42"/>
                  <a:gd name="T5" fmla="*/ 5 h 15"/>
                  <a:gd name="T6" fmla="*/ 12 w 42"/>
                  <a:gd name="T7" fmla="*/ 5 h 15"/>
                  <a:gd name="T8" fmla="*/ 18 w 42"/>
                  <a:gd name="T9" fmla="*/ 8 h 15"/>
                  <a:gd name="T10" fmla="*/ 21 w 42"/>
                  <a:gd name="T11" fmla="*/ 8 h 15"/>
                  <a:gd name="T12" fmla="*/ 18 w 42"/>
                  <a:gd name="T13" fmla="*/ 2 h 15"/>
                  <a:gd name="T14" fmla="*/ 11 w 42"/>
                  <a:gd name="T15" fmla="*/ 0 h 15"/>
                  <a:gd name="T16" fmla="*/ 6 w 42"/>
                  <a:gd name="T17" fmla="*/ 0 h 15"/>
                  <a:gd name="T18" fmla="*/ 6 w 42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15"/>
                  <a:gd name="T32" fmla="*/ 42 w 42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15">
                    <a:moveTo>
                      <a:pt x="12" y="0"/>
                    </a:moveTo>
                    <a:lnTo>
                      <a:pt x="0" y="9"/>
                    </a:lnTo>
                    <a:lnTo>
                      <a:pt x="14" y="9"/>
                    </a:lnTo>
                    <a:lnTo>
                      <a:pt x="25" y="9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3"/>
                    </a:lnTo>
                    <a:lnTo>
                      <a:pt x="2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79" name="Freeform 295"/>
              <p:cNvSpPr>
                <a:spLocks/>
              </p:cNvSpPr>
              <p:nvPr/>
            </p:nvSpPr>
            <p:spPr bwMode="auto">
              <a:xfrm>
                <a:off x="4847" y="1940"/>
                <a:ext cx="12" cy="18"/>
              </a:xfrm>
              <a:custGeom>
                <a:avLst/>
                <a:gdLst>
                  <a:gd name="T0" fmla="*/ 8 w 23"/>
                  <a:gd name="T1" fmla="*/ 0 h 37"/>
                  <a:gd name="T2" fmla="*/ 2 w 23"/>
                  <a:gd name="T3" fmla="*/ 4 h 37"/>
                  <a:gd name="T4" fmla="*/ 0 w 23"/>
                  <a:gd name="T5" fmla="*/ 6 h 37"/>
                  <a:gd name="T6" fmla="*/ 4 w 23"/>
                  <a:gd name="T7" fmla="*/ 13 h 37"/>
                  <a:gd name="T8" fmla="*/ 4 w 23"/>
                  <a:gd name="T9" fmla="*/ 18 h 37"/>
                  <a:gd name="T10" fmla="*/ 9 w 23"/>
                  <a:gd name="T11" fmla="*/ 15 h 37"/>
                  <a:gd name="T12" fmla="*/ 12 w 23"/>
                  <a:gd name="T13" fmla="*/ 9 h 37"/>
                  <a:gd name="T14" fmla="*/ 8 w 23"/>
                  <a:gd name="T15" fmla="*/ 0 h 37"/>
                  <a:gd name="T16" fmla="*/ 8 w 23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"/>
                  <a:gd name="T28" fmla="*/ 0 h 37"/>
                  <a:gd name="T29" fmla="*/ 23 w 23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" h="37">
                    <a:moveTo>
                      <a:pt x="15" y="0"/>
                    </a:moveTo>
                    <a:lnTo>
                      <a:pt x="4" y="8"/>
                    </a:lnTo>
                    <a:lnTo>
                      <a:pt x="0" y="12"/>
                    </a:lnTo>
                    <a:lnTo>
                      <a:pt x="7" y="27"/>
                    </a:lnTo>
                    <a:lnTo>
                      <a:pt x="7" y="37"/>
                    </a:lnTo>
                    <a:lnTo>
                      <a:pt x="17" y="31"/>
                    </a:lnTo>
                    <a:lnTo>
                      <a:pt x="2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0" name="Freeform 296"/>
              <p:cNvSpPr>
                <a:spLocks/>
              </p:cNvSpPr>
              <p:nvPr/>
            </p:nvSpPr>
            <p:spPr bwMode="auto">
              <a:xfrm>
                <a:off x="4301" y="2233"/>
                <a:ext cx="123" cy="55"/>
              </a:xfrm>
              <a:custGeom>
                <a:avLst/>
                <a:gdLst>
                  <a:gd name="T0" fmla="*/ 1 w 247"/>
                  <a:gd name="T1" fmla="*/ 3 h 108"/>
                  <a:gd name="T2" fmla="*/ 122 w 247"/>
                  <a:gd name="T3" fmla="*/ 0 h 108"/>
                  <a:gd name="T4" fmla="*/ 92 w 247"/>
                  <a:gd name="T5" fmla="*/ 11 h 108"/>
                  <a:gd name="T6" fmla="*/ 120 w 247"/>
                  <a:gd name="T7" fmla="*/ 19 h 108"/>
                  <a:gd name="T8" fmla="*/ 95 w 247"/>
                  <a:gd name="T9" fmla="*/ 29 h 108"/>
                  <a:gd name="T10" fmla="*/ 123 w 247"/>
                  <a:gd name="T11" fmla="*/ 37 h 108"/>
                  <a:gd name="T12" fmla="*/ 97 w 247"/>
                  <a:gd name="T13" fmla="*/ 48 h 108"/>
                  <a:gd name="T14" fmla="*/ 36 w 247"/>
                  <a:gd name="T15" fmla="*/ 54 h 108"/>
                  <a:gd name="T16" fmla="*/ 0 w 247"/>
                  <a:gd name="T17" fmla="*/ 55 h 108"/>
                  <a:gd name="T18" fmla="*/ 1 w 247"/>
                  <a:gd name="T19" fmla="*/ 3 h 108"/>
                  <a:gd name="T20" fmla="*/ 1 w 247"/>
                  <a:gd name="T21" fmla="*/ 3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8"/>
                  <a:gd name="T35" fmla="*/ 247 w 247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8">
                    <a:moveTo>
                      <a:pt x="2" y="5"/>
                    </a:moveTo>
                    <a:lnTo>
                      <a:pt x="245" y="0"/>
                    </a:lnTo>
                    <a:lnTo>
                      <a:pt x="184" y="22"/>
                    </a:lnTo>
                    <a:lnTo>
                      <a:pt x="241" y="38"/>
                    </a:lnTo>
                    <a:lnTo>
                      <a:pt x="190" y="57"/>
                    </a:lnTo>
                    <a:lnTo>
                      <a:pt x="247" y="72"/>
                    </a:lnTo>
                    <a:lnTo>
                      <a:pt x="194" y="95"/>
                    </a:lnTo>
                    <a:lnTo>
                      <a:pt x="72" y="106"/>
                    </a:lnTo>
                    <a:lnTo>
                      <a:pt x="0" y="108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1" name="Freeform 297"/>
              <p:cNvSpPr>
                <a:spLocks/>
              </p:cNvSpPr>
              <p:nvPr/>
            </p:nvSpPr>
            <p:spPr bwMode="auto">
              <a:xfrm>
                <a:off x="4304" y="2238"/>
                <a:ext cx="87" cy="44"/>
              </a:xfrm>
              <a:custGeom>
                <a:avLst/>
                <a:gdLst>
                  <a:gd name="T0" fmla="*/ 1 w 174"/>
                  <a:gd name="T1" fmla="*/ 2 h 88"/>
                  <a:gd name="T2" fmla="*/ 0 w 174"/>
                  <a:gd name="T3" fmla="*/ 44 h 88"/>
                  <a:gd name="T4" fmla="*/ 34 w 174"/>
                  <a:gd name="T5" fmla="*/ 44 h 88"/>
                  <a:gd name="T6" fmla="*/ 75 w 174"/>
                  <a:gd name="T7" fmla="*/ 41 h 88"/>
                  <a:gd name="T8" fmla="*/ 87 w 174"/>
                  <a:gd name="T9" fmla="*/ 39 h 88"/>
                  <a:gd name="T10" fmla="*/ 63 w 174"/>
                  <a:gd name="T11" fmla="*/ 30 h 88"/>
                  <a:gd name="T12" fmla="*/ 81 w 174"/>
                  <a:gd name="T13" fmla="*/ 22 h 88"/>
                  <a:gd name="T14" fmla="*/ 62 w 174"/>
                  <a:gd name="T15" fmla="*/ 11 h 88"/>
                  <a:gd name="T16" fmla="*/ 73 w 174"/>
                  <a:gd name="T17" fmla="*/ 0 h 88"/>
                  <a:gd name="T18" fmla="*/ 46 w 174"/>
                  <a:gd name="T19" fmla="*/ 0 h 88"/>
                  <a:gd name="T20" fmla="*/ 1 w 174"/>
                  <a:gd name="T21" fmla="*/ 2 h 88"/>
                  <a:gd name="T22" fmla="*/ 1 w 174"/>
                  <a:gd name="T23" fmla="*/ 2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4"/>
                  <a:gd name="T37" fmla="*/ 0 h 88"/>
                  <a:gd name="T38" fmla="*/ 174 w 174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4" h="88">
                    <a:moveTo>
                      <a:pt x="3" y="4"/>
                    </a:moveTo>
                    <a:lnTo>
                      <a:pt x="0" y="88"/>
                    </a:lnTo>
                    <a:lnTo>
                      <a:pt x="68" y="88"/>
                    </a:lnTo>
                    <a:lnTo>
                      <a:pt x="150" y="82"/>
                    </a:lnTo>
                    <a:lnTo>
                      <a:pt x="174" y="78"/>
                    </a:lnTo>
                    <a:lnTo>
                      <a:pt x="127" y="61"/>
                    </a:lnTo>
                    <a:lnTo>
                      <a:pt x="161" y="44"/>
                    </a:lnTo>
                    <a:lnTo>
                      <a:pt x="125" y="23"/>
                    </a:lnTo>
                    <a:lnTo>
                      <a:pt x="146" y="0"/>
                    </a:lnTo>
                    <a:lnTo>
                      <a:pt x="93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2" name="Freeform 298"/>
              <p:cNvSpPr>
                <a:spLocks/>
              </p:cNvSpPr>
              <p:nvPr/>
            </p:nvSpPr>
            <p:spPr bwMode="auto">
              <a:xfrm>
                <a:off x="4064" y="1831"/>
                <a:ext cx="126" cy="181"/>
              </a:xfrm>
              <a:custGeom>
                <a:avLst/>
                <a:gdLst>
                  <a:gd name="T0" fmla="*/ 0 w 250"/>
                  <a:gd name="T1" fmla="*/ 0 h 361"/>
                  <a:gd name="T2" fmla="*/ 41 w 250"/>
                  <a:gd name="T3" fmla="*/ 8 h 361"/>
                  <a:gd name="T4" fmla="*/ 92 w 250"/>
                  <a:gd name="T5" fmla="*/ 16 h 361"/>
                  <a:gd name="T6" fmla="*/ 113 w 250"/>
                  <a:gd name="T7" fmla="*/ 16 h 361"/>
                  <a:gd name="T8" fmla="*/ 100 w 250"/>
                  <a:gd name="T9" fmla="*/ 35 h 361"/>
                  <a:gd name="T10" fmla="*/ 124 w 250"/>
                  <a:gd name="T11" fmla="*/ 62 h 361"/>
                  <a:gd name="T12" fmla="*/ 103 w 250"/>
                  <a:gd name="T13" fmla="*/ 89 h 361"/>
                  <a:gd name="T14" fmla="*/ 123 w 250"/>
                  <a:gd name="T15" fmla="*/ 112 h 361"/>
                  <a:gd name="T16" fmla="*/ 111 w 250"/>
                  <a:gd name="T17" fmla="*/ 136 h 361"/>
                  <a:gd name="T18" fmla="*/ 126 w 250"/>
                  <a:gd name="T19" fmla="*/ 156 h 361"/>
                  <a:gd name="T20" fmla="*/ 117 w 250"/>
                  <a:gd name="T21" fmla="*/ 181 h 361"/>
                  <a:gd name="T22" fmla="*/ 95 w 250"/>
                  <a:gd name="T23" fmla="*/ 181 h 361"/>
                  <a:gd name="T24" fmla="*/ 65 w 250"/>
                  <a:gd name="T25" fmla="*/ 174 h 361"/>
                  <a:gd name="T26" fmla="*/ 37 w 250"/>
                  <a:gd name="T27" fmla="*/ 157 h 361"/>
                  <a:gd name="T28" fmla="*/ 25 w 250"/>
                  <a:gd name="T29" fmla="*/ 127 h 361"/>
                  <a:gd name="T30" fmla="*/ 11 w 250"/>
                  <a:gd name="T31" fmla="*/ 87 h 361"/>
                  <a:gd name="T32" fmla="*/ 1 w 250"/>
                  <a:gd name="T33" fmla="*/ 30 h 361"/>
                  <a:gd name="T34" fmla="*/ 0 w 250"/>
                  <a:gd name="T35" fmla="*/ 0 h 361"/>
                  <a:gd name="T36" fmla="*/ 0 w 250"/>
                  <a:gd name="T37" fmla="*/ 0 h 3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0"/>
                  <a:gd name="T58" fmla="*/ 0 h 361"/>
                  <a:gd name="T59" fmla="*/ 250 w 250"/>
                  <a:gd name="T60" fmla="*/ 361 h 3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0" h="361">
                    <a:moveTo>
                      <a:pt x="0" y="0"/>
                    </a:moveTo>
                    <a:lnTo>
                      <a:pt x="81" y="15"/>
                    </a:lnTo>
                    <a:lnTo>
                      <a:pt x="182" y="32"/>
                    </a:lnTo>
                    <a:lnTo>
                      <a:pt x="224" y="32"/>
                    </a:lnTo>
                    <a:lnTo>
                      <a:pt x="199" y="70"/>
                    </a:lnTo>
                    <a:lnTo>
                      <a:pt x="247" y="123"/>
                    </a:lnTo>
                    <a:lnTo>
                      <a:pt x="205" y="178"/>
                    </a:lnTo>
                    <a:lnTo>
                      <a:pt x="245" y="224"/>
                    </a:lnTo>
                    <a:lnTo>
                      <a:pt x="220" y="272"/>
                    </a:lnTo>
                    <a:lnTo>
                      <a:pt x="250" y="311"/>
                    </a:lnTo>
                    <a:lnTo>
                      <a:pt x="233" y="361"/>
                    </a:lnTo>
                    <a:lnTo>
                      <a:pt x="188" y="361"/>
                    </a:lnTo>
                    <a:lnTo>
                      <a:pt x="129" y="348"/>
                    </a:lnTo>
                    <a:lnTo>
                      <a:pt x="74" y="313"/>
                    </a:lnTo>
                    <a:lnTo>
                      <a:pt x="49" y="253"/>
                    </a:lnTo>
                    <a:lnTo>
                      <a:pt x="22" y="173"/>
                    </a:lnTo>
                    <a:lnTo>
                      <a:pt x="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3" name="Freeform 299"/>
              <p:cNvSpPr>
                <a:spLocks/>
              </p:cNvSpPr>
              <p:nvPr/>
            </p:nvSpPr>
            <p:spPr bwMode="auto">
              <a:xfrm>
                <a:off x="4079" y="1846"/>
                <a:ext cx="72" cy="155"/>
              </a:xfrm>
              <a:custGeom>
                <a:avLst/>
                <a:gdLst>
                  <a:gd name="T0" fmla="*/ 0 w 142"/>
                  <a:gd name="T1" fmla="*/ 0 h 310"/>
                  <a:gd name="T2" fmla="*/ 8 w 142"/>
                  <a:gd name="T3" fmla="*/ 59 h 310"/>
                  <a:gd name="T4" fmla="*/ 21 w 142"/>
                  <a:gd name="T5" fmla="*/ 115 h 310"/>
                  <a:gd name="T6" fmla="*/ 33 w 142"/>
                  <a:gd name="T7" fmla="*/ 139 h 310"/>
                  <a:gd name="T8" fmla="*/ 54 w 142"/>
                  <a:gd name="T9" fmla="*/ 152 h 310"/>
                  <a:gd name="T10" fmla="*/ 72 w 142"/>
                  <a:gd name="T11" fmla="*/ 155 h 310"/>
                  <a:gd name="T12" fmla="*/ 60 w 142"/>
                  <a:gd name="T13" fmla="*/ 136 h 310"/>
                  <a:gd name="T14" fmla="*/ 69 w 142"/>
                  <a:gd name="T15" fmla="*/ 118 h 310"/>
                  <a:gd name="T16" fmla="*/ 54 w 142"/>
                  <a:gd name="T17" fmla="*/ 99 h 310"/>
                  <a:gd name="T18" fmla="*/ 54 w 142"/>
                  <a:gd name="T19" fmla="*/ 75 h 310"/>
                  <a:gd name="T20" fmla="*/ 40 w 142"/>
                  <a:gd name="T21" fmla="*/ 58 h 310"/>
                  <a:gd name="T22" fmla="*/ 41 w 142"/>
                  <a:gd name="T23" fmla="*/ 25 h 310"/>
                  <a:gd name="T24" fmla="*/ 32 w 142"/>
                  <a:gd name="T25" fmla="*/ 7 h 310"/>
                  <a:gd name="T26" fmla="*/ 0 w 142"/>
                  <a:gd name="T27" fmla="*/ 0 h 310"/>
                  <a:gd name="T28" fmla="*/ 0 w 142"/>
                  <a:gd name="T29" fmla="*/ 0 h 3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"/>
                  <a:gd name="T46" fmla="*/ 0 h 310"/>
                  <a:gd name="T47" fmla="*/ 142 w 142"/>
                  <a:gd name="T48" fmla="*/ 310 h 3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" h="310">
                    <a:moveTo>
                      <a:pt x="0" y="0"/>
                    </a:moveTo>
                    <a:lnTo>
                      <a:pt x="15" y="118"/>
                    </a:lnTo>
                    <a:lnTo>
                      <a:pt x="42" y="230"/>
                    </a:lnTo>
                    <a:lnTo>
                      <a:pt x="66" y="278"/>
                    </a:lnTo>
                    <a:lnTo>
                      <a:pt x="106" y="304"/>
                    </a:lnTo>
                    <a:lnTo>
                      <a:pt x="142" y="310"/>
                    </a:lnTo>
                    <a:lnTo>
                      <a:pt x="118" y="272"/>
                    </a:lnTo>
                    <a:lnTo>
                      <a:pt x="137" y="236"/>
                    </a:lnTo>
                    <a:lnTo>
                      <a:pt x="106" y="198"/>
                    </a:lnTo>
                    <a:lnTo>
                      <a:pt x="106" y="149"/>
                    </a:lnTo>
                    <a:lnTo>
                      <a:pt x="78" y="116"/>
                    </a:lnTo>
                    <a:lnTo>
                      <a:pt x="80" y="50"/>
                    </a:lnTo>
                    <a:lnTo>
                      <a:pt x="6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4" name="Freeform 300"/>
              <p:cNvSpPr>
                <a:spLocks/>
              </p:cNvSpPr>
              <p:nvPr/>
            </p:nvSpPr>
            <p:spPr bwMode="auto">
              <a:xfrm>
                <a:off x="4280" y="1796"/>
                <a:ext cx="57" cy="90"/>
              </a:xfrm>
              <a:custGeom>
                <a:avLst/>
                <a:gdLst>
                  <a:gd name="T0" fmla="*/ 53 w 114"/>
                  <a:gd name="T1" fmla="*/ 0 h 179"/>
                  <a:gd name="T2" fmla="*/ 33 w 114"/>
                  <a:gd name="T3" fmla="*/ 13 h 179"/>
                  <a:gd name="T4" fmla="*/ 0 w 114"/>
                  <a:gd name="T5" fmla="*/ 26 h 179"/>
                  <a:gd name="T6" fmla="*/ 11 w 114"/>
                  <a:gd name="T7" fmla="*/ 38 h 179"/>
                  <a:gd name="T8" fmla="*/ 0 w 114"/>
                  <a:gd name="T9" fmla="*/ 62 h 179"/>
                  <a:gd name="T10" fmla="*/ 14 w 114"/>
                  <a:gd name="T11" fmla="*/ 74 h 179"/>
                  <a:gd name="T12" fmla="*/ 4 w 114"/>
                  <a:gd name="T13" fmla="*/ 90 h 179"/>
                  <a:gd name="T14" fmla="*/ 37 w 114"/>
                  <a:gd name="T15" fmla="*/ 76 h 179"/>
                  <a:gd name="T16" fmla="*/ 34 w 114"/>
                  <a:gd name="T17" fmla="*/ 26 h 179"/>
                  <a:gd name="T18" fmla="*/ 57 w 114"/>
                  <a:gd name="T19" fmla="*/ 10 h 179"/>
                  <a:gd name="T20" fmla="*/ 53 w 114"/>
                  <a:gd name="T21" fmla="*/ 0 h 179"/>
                  <a:gd name="T22" fmla="*/ 53 w 114"/>
                  <a:gd name="T23" fmla="*/ 0 h 1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79"/>
                  <a:gd name="T38" fmla="*/ 114 w 114"/>
                  <a:gd name="T39" fmla="*/ 179 h 1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79">
                    <a:moveTo>
                      <a:pt x="105" y="0"/>
                    </a:moveTo>
                    <a:lnTo>
                      <a:pt x="65" y="25"/>
                    </a:lnTo>
                    <a:lnTo>
                      <a:pt x="0" y="52"/>
                    </a:lnTo>
                    <a:lnTo>
                      <a:pt x="21" y="76"/>
                    </a:lnTo>
                    <a:lnTo>
                      <a:pt x="0" y="124"/>
                    </a:lnTo>
                    <a:lnTo>
                      <a:pt x="27" y="147"/>
                    </a:lnTo>
                    <a:lnTo>
                      <a:pt x="8" y="179"/>
                    </a:lnTo>
                    <a:lnTo>
                      <a:pt x="74" y="151"/>
                    </a:lnTo>
                    <a:lnTo>
                      <a:pt x="67" y="52"/>
                    </a:lnTo>
                    <a:lnTo>
                      <a:pt x="114" y="19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5" name="Freeform 301"/>
              <p:cNvSpPr>
                <a:spLocks/>
              </p:cNvSpPr>
              <p:nvPr/>
            </p:nvSpPr>
            <p:spPr bwMode="auto">
              <a:xfrm>
                <a:off x="4247" y="1825"/>
                <a:ext cx="38" cy="70"/>
              </a:xfrm>
              <a:custGeom>
                <a:avLst/>
                <a:gdLst>
                  <a:gd name="T0" fmla="*/ 23 w 77"/>
                  <a:gd name="T1" fmla="*/ 0 h 141"/>
                  <a:gd name="T2" fmla="*/ 37 w 77"/>
                  <a:gd name="T3" fmla="*/ 11 h 141"/>
                  <a:gd name="T4" fmla="*/ 23 w 77"/>
                  <a:gd name="T5" fmla="*/ 30 h 141"/>
                  <a:gd name="T6" fmla="*/ 38 w 77"/>
                  <a:gd name="T7" fmla="*/ 46 h 141"/>
                  <a:gd name="T8" fmla="*/ 32 w 77"/>
                  <a:gd name="T9" fmla="*/ 63 h 141"/>
                  <a:gd name="T10" fmla="*/ 12 w 77"/>
                  <a:gd name="T11" fmla="*/ 70 h 141"/>
                  <a:gd name="T12" fmla="*/ 0 w 77"/>
                  <a:gd name="T13" fmla="*/ 36 h 141"/>
                  <a:gd name="T14" fmla="*/ 9 w 77"/>
                  <a:gd name="T15" fmla="*/ 17 h 141"/>
                  <a:gd name="T16" fmla="*/ 0 w 77"/>
                  <a:gd name="T17" fmla="*/ 4 h 141"/>
                  <a:gd name="T18" fmla="*/ 23 w 77"/>
                  <a:gd name="T19" fmla="*/ 0 h 141"/>
                  <a:gd name="T20" fmla="*/ 23 w 77"/>
                  <a:gd name="T21" fmla="*/ 0 h 1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"/>
                  <a:gd name="T34" fmla="*/ 0 h 141"/>
                  <a:gd name="T35" fmla="*/ 77 w 77"/>
                  <a:gd name="T36" fmla="*/ 141 h 1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" h="141">
                    <a:moveTo>
                      <a:pt x="46" y="0"/>
                    </a:moveTo>
                    <a:lnTo>
                      <a:pt x="75" y="23"/>
                    </a:lnTo>
                    <a:lnTo>
                      <a:pt x="46" y="61"/>
                    </a:lnTo>
                    <a:lnTo>
                      <a:pt x="77" y="92"/>
                    </a:lnTo>
                    <a:lnTo>
                      <a:pt x="65" y="126"/>
                    </a:lnTo>
                    <a:lnTo>
                      <a:pt x="25" y="141"/>
                    </a:lnTo>
                    <a:lnTo>
                      <a:pt x="0" y="73"/>
                    </a:lnTo>
                    <a:lnTo>
                      <a:pt x="19" y="35"/>
                    </a:lnTo>
                    <a:lnTo>
                      <a:pt x="0" y="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6" name="Freeform 302"/>
              <p:cNvSpPr>
                <a:spLocks/>
              </p:cNvSpPr>
              <p:nvPr/>
            </p:nvSpPr>
            <p:spPr bwMode="auto">
              <a:xfrm>
                <a:off x="3980" y="1908"/>
                <a:ext cx="33" cy="50"/>
              </a:xfrm>
              <a:custGeom>
                <a:avLst/>
                <a:gdLst>
                  <a:gd name="T0" fmla="*/ 9 w 67"/>
                  <a:gd name="T1" fmla="*/ 0 h 99"/>
                  <a:gd name="T2" fmla="*/ 0 w 67"/>
                  <a:gd name="T3" fmla="*/ 22 h 99"/>
                  <a:gd name="T4" fmla="*/ 25 w 67"/>
                  <a:gd name="T5" fmla="*/ 50 h 99"/>
                  <a:gd name="T6" fmla="*/ 31 w 67"/>
                  <a:gd name="T7" fmla="*/ 39 h 99"/>
                  <a:gd name="T8" fmla="*/ 27 w 67"/>
                  <a:gd name="T9" fmla="*/ 23 h 99"/>
                  <a:gd name="T10" fmla="*/ 33 w 67"/>
                  <a:gd name="T11" fmla="*/ 11 h 99"/>
                  <a:gd name="T12" fmla="*/ 23 w 67"/>
                  <a:gd name="T13" fmla="*/ 19 h 99"/>
                  <a:gd name="T14" fmla="*/ 9 w 67"/>
                  <a:gd name="T15" fmla="*/ 0 h 99"/>
                  <a:gd name="T16" fmla="*/ 9 w 67"/>
                  <a:gd name="T17" fmla="*/ 0 h 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"/>
                  <a:gd name="T28" fmla="*/ 0 h 99"/>
                  <a:gd name="T29" fmla="*/ 67 w 67"/>
                  <a:gd name="T30" fmla="*/ 99 h 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" h="99">
                    <a:moveTo>
                      <a:pt x="19" y="0"/>
                    </a:moveTo>
                    <a:lnTo>
                      <a:pt x="0" y="43"/>
                    </a:lnTo>
                    <a:lnTo>
                      <a:pt x="50" y="99"/>
                    </a:lnTo>
                    <a:lnTo>
                      <a:pt x="63" y="78"/>
                    </a:lnTo>
                    <a:lnTo>
                      <a:pt x="55" y="45"/>
                    </a:lnTo>
                    <a:lnTo>
                      <a:pt x="67" y="21"/>
                    </a:lnTo>
                    <a:lnTo>
                      <a:pt x="46" y="3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7" name="Freeform 303"/>
              <p:cNvSpPr>
                <a:spLocks/>
              </p:cNvSpPr>
              <p:nvPr/>
            </p:nvSpPr>
            <p:spPr bwMode="auto">
              <a:xfrm>
                <a:off x="3975" y="1963"/>
                <a:ext cx="46" cy="51"/>
              </a:xfrm>
              <a:custGeom>
                <a:avLst/>
                <a:gdLst>
                  <a:gd name="T0" fmla="*/ 0 w 91"/>
                  <a:gd name="T1" fmla="*/ 8 h 103"/>
                  <a:gd name="T2" fmla="*/ 26 w 91"/>
                  <a:gd name="T3" fmla="*/ 4 h 103"/>
                  <a:gd name="T4" fmla="*/ 40 w 91"/>
                  <a:gd name="T5" fmla="*/ 0 h 103"/>
                  <a:gd name="T6" fmla="*/ 46 w 91"/>
                  <a:gd name="T7" fmla="*/ 10 h 103"/>
                  <a:gd name="T8" fmla="*/ 32 w 91"/>
                  <a:gd name="T9" fmla="*/ 12 h 103"/>
                  <a:gd name="T10" fmla="*/ 20 w 91"/>
                  <a:gd name="T11" fmla="*/ 51 h 103"/>
                  <a:gd name="T12" fmla="*/ 8 w 91"/>
                  <a:gd name="T13" fmla="*/ 49 h 103"/>
                  <a:gd name="T14" fmla="*/ 18 w 91"/>
                  <a:gd name="T15" fmla="*/ 33 h 103"/>
                  <a:gd name="T16" fmla="*/ 5 w 91"/>
                  <a:gd name="T17" fmla="*/ 24 h 103"/>
                  <a:gd name="T18" fmla="*/ 7 w 91"/>
                  <a:gd name="T19" fmla="*/ 16 h 103"/>
                  <a:gd name="T20" fmla="*/ 0 w 91"/>
                  <a:gd name="T21" fmla="*/ 8 h 103"/>
                  <a:gd name="T22" fmla="*/ 0 w 91"/>
                  <a:gd name="T23" fmla="*/ 8 h 1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1"/>
                  <a:gd name="T37" fmla="*/ 0 h 103"/>
                  <a:gd name="T38" fmla="*/ 91 w 91"/>
                  <a:gd name="T39" fmla="*/ 103 h 1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1" h="103">
                    <a:moveTo>
                      <a:pt x="0" y="17"/>
                    </a:moveTo>
                    <a:lnTo>
                      <a:pt x="51" y="8"/>
                    </a:lnTo>
                    <a:lnTo>
                      <a:pt x="80" y="0"/>
                    </a:lnTo>
                    <a:lnTo>
                      <a:pt x="91" y="21"/>
                    </a:lnTo>
                    <a:lnTo>
                      <a:pt x="64" y="25"/>
                    </a:lnTo>
                    <a:lnTo>
                      <a:pt x="40" y="103"/>
                    </a:lnTo>
                    <a:lnTo>
                      <a:pt x="15" y="99"/>
                    </a:lnTo>
                    <a:lnTo>
                      <a:pt x="36" y="67"/>
                    </a:lnTo>
                    <a:lnTo>
                      <a:pt x="9" y="48"/>
                    </a:lnTo>
                    <a:lnTo>
                      <a:pt x="13" y="32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8" name="Freeform 304"/>
              <p:cNvSpPr>
                <a:spLocks/>
              </p:cNvSpPr>
              <p:nvPr/>
            </p:nvSpPr>
            <p:spPr bwMode="auto">
              <a:xfrm>
                <a:off x="4020" y="1918"/>
                <a:ext cx="36" cy="55"/>
              </a:xfrm>
              <a:custGeom>
                <a:avLst/>
                <a:gdLst>
                  <a:gd name="T0" fmla="*/ 0 w 72"/>
                  <a:gd name="T1" fmla="*/ 34 h 110"/>
                  <a:gd name="T2" fmla="*/ 22 w 72"/>
                  <a:gd name="T3" fmla="*/ 33 h 110"/>
                  <a:gd name="T4" fmla="*/ 4 w 72"/>
                  <a:gd name="T5" fmla="*/ 3 h 110"/>
                  <a:gd name="T6" fmla="*/ 21 w 72"/>
                  <a:gd name="T7" fmla="*/ 0 h 110"/>
                  <a:gd name="T8" fmla="*/ 18 w 72"/>
                  <a:gd name="T9" fmla="*/ 16 h 110"/>
                  <a:gd name="T10" fmla="*/ 30 w 72"/>
                  <a:gd name="T11" fmla="*/ 23 h 110"/>
                  <a:gd name="T12" fmla="*/ 36 w 72"/>
                  <a:gd name="T13" fmla="*/ 44 h 110"/>
                  <a:gd name="T14" fmla="*/ 23 w 72"/>
                  <a:gd name="T15" fmla="*/ 42 h 110"/>
                  <a:gd name="T16" fmla="*/ 15 w 72"/>
                  <a:gd name="T17" fmla="*/ 55 h 110"/>
                  <a:gd name="T18" fmla="*/ 6 w 72"/>
                  <a:gd name="T19" fmla="*/ 48 h 110"/>
                  <a:gd name="T20" fmla="*/ 11 w 72"/>
                  <a:gd name="T21" fmla="*/ 41 h 110"/>
                  <a:gd name="T22" fmla="*/ 0 w 72"/>
                  <a:gd name="T23" fmla="*/ 34 h 110"/>
                  <a:gd name="T24" fmla="*/ 0 w 72"/>
                  <a:gd name="T25" fmla="*/ 34 h 1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10"/>
                  <a:gd name="T41" fmla="*/ 72 w 72"/>
                  <a:gd name="T42" fmla="*/ 110 h 1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10">
                    <a:moveTo>
                      <a:pt x="0" y="68"/>
                    </a:moveTo>
                    <a:lnTo>
                      <a:pt x="44" y="66"/>
                    </a:lnTo>
                    <a:lnTo>
                      <a:pt x="8" y="7"/>
                    </a:lnTo>
                    <a:lnTo>
                      <a:pt x="42" y="0"/>
                    </a:lnTo>
                    <a:lnTo>
                      <a:pt x="36" y="32"/>
                    </a:lnTo>
                    <a:lnTo>
                      <a:pt x="61" y="45"/>
                    </a:lnTo>
                    <a:lnTo>
                      <a:pt x="72" y="87"/>
                    </a:lnTo>
                    <a:lnTo>
                      <a:pt x="46" y="83"/>
                    </a:lnTo>
                    <a:lnTo>
                      <a:pt x="31" y="110"/>
                    </a:lnTo>
                    <a:lnTo>
                      <a:pt x="12" y="95"/>
                    </a:lnTo>
                    <a:lnTo>
                      <a:pt x="23" y="8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89" name="Freeform 305"/>
              <p:cNvSpPr>
                <a:spLocks/>
              </p:cNvSpPr>
              <p:nvPr/>
            </p:nvSpPr>
            <p:spPr bwMode="auto">
              <a:xfrm>
                <a:off x="4002" y="1875"/>
                <a:ext cx="34" cy="31"/>
              </a:xfrm>
              <a:custGeom>
                <a:avLst/>
                <a:gdLst>
                  <a:gd name="T0" fmla="*/ 11 w 68"/>
                  <a:gd name="T1" fmla="*/ 0 h 63"/>
                  <a:gd name="T2" fmla="*/ 0 w 68"/>
                  <a:gd name="T3" fmla="*/ 14 h 63"/>
                  <a:gd name="T4" fmla="*/ 22 w 68"/>
                  <a:gd name="T5" fmla="*/ 8 h 63"/>
                  <a:gd name="T6" fmla="*/ 15 w 68"/>
                  <a:gd name="T7" fmla="*/ 31 h 63"/>
                  <a:gd name="T8" fmla="*/ 34 w 68"/>
                  <a:gd name="T9" fmla="*/ 10 h 63"/>
                  <a:gd name="T10" fmla="*/ 30 w 68"/>
                  <a:gd name="T11" fmla="*/ 6 h 63"/>
                  <a:gd name="T12" fmla="*/ 11 w 68"/>
                  <a:gd name="T13" fmla="*/ 0 h 63"/>
                  <a:gd name="T14" fmla="*/ 11 w 68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8"/>
                  <a:gd name="T25" fmla="*/ 0 h 63"/>
                  <a:gd name="T26" fmla="*/ 68 w 68"/>
                  <a:gd name="T27" fmla="*/ 63 h 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8" h="63">
                    <a:moveTo>
                      <a:pt x="23" y="0"/>
                    </a:moveTo>
                    <a:lnTo>
                      <a:pt x="0" y="29"/>
                    </a:lnTo>
                    <a:lnTo>
                      <a:pt x="44" y="17"/>
                    </a:lnTo>
                    <a:lnTo>
                      <a:pt x="30" y="63"/>
                    </a:lnTo>
                    <a:lnTo>
                      <a:pt x="68" y="21"/>
                    </a:lnTo>
                    <a:lnTo>
                      <a:pt x="61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0" name="Freeform 306"/>
              <p:cNvSpPr>
                <a:spLocks/>
              </p:cNvSpPr>
              <p:nvPr/>
            </p:nvSpPr>
            <p:spPr bwMode="auto">
              <a:xfrm>
                <a:off x="4021" y="1979"/>
                <a:ext cx="45" cy="41"/>
              </a:xfrm>
              <a:custGeom>
                <a:avLst/>
                <a:gdLst>
                  <a:gd name="T0" fmla="*/ 0 w 91"/>
                  <a:gd name="T1" fmla="*/ 7 h 84"/>
                  <a:gd name="T2" fmla="*/ 8 w 91"/>
                  <a:gd name="T3" fmla="*/ 41 h 84"/>
                  <a:gd name="T4" fmla="*/ 30 w 91"/>
                  <a:gd name="T5" fmla="*/ 37 h 84"/>
                  <a:gd name="T6" fmla="*/ 45 w 91"/>
                  <a:gd name="T7" fmla="*/ 26 h 84"/>
                  <a:gd name="T8" fmla="*/ 39 w 91"/>
                  <a:gd name="T9" fmla="*/ 0 h 84"/>
                  <a:gd name="T10" fmla="*/ 31 w 91"/>
                  <a:gd name="T11" fmla="*/ 24 h 84"/>
                  <a:gd name="T12" fmla="*/ 23 w 91"/>
                  <a:gd name="T13" fmla="*/ 22 h 84"/>
                  <a:gd name="T14" fmla="*/ 11 w 91"/>
                  <a:gd name="T15" fmla="*/ 5 h 84"/>
                  <a:gd name="T16" fmla="*/ 0 w 91"/>
                  <a:gd name="T17" fmla="*/ 7 h 84"/>
                  <a:gd name="T18" fmla="*/ 0 w 91"/>
                  <a:gd name="T19" fmla="*/ 7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84"/>
                  <a:gd name="T32" fmla="*/ 91 w 91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84">
                    <a:moveTo>
                      <a:pt x="0" y="14"/>
                    </a:moveTo>
                    <a:lnTo>
                      <a:pt x="17" y="84"/>
                    </a:lnTo>
                    <a:lnTo>
                      <a:pt x="61" y="76"/>
                    </a:lnTo>
                    <a:lnTo>
                      <a:pt x="91" y="54"/>
                    </a:lnTo>
                    <a:lnTo>
                      <a:pt x="78" y="0"/>
                    </a:lnTo>
                    <a:lnTo>
                      <a:pt x="63" y="50"/>
                    </a:lnTo>
                    <a:lnTo>
                      <a:pt x="46" y="46"/>
                    </a:lnTo>
                    <a:lnTo>
                      <a:pt x="23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1" name="Freeform 307"/>
              <p:cNvSpPr>
                <a:spLocks/>
              </p:cNvSpPr>
              <p:nvPr/>
            </p:nvSpPr>
            <p:spPr bwMode="auto">
              <a:xfrm>
                <a:off x="3982" y="2020"/>
                <a:ext cx="54" cy="29"/>
              </a:xfrm>
              <a:custGeom>
                <a:avLst/>
                <a:gdLst>
                  <a:gd name="T0" fmla="*/ 6 w 108"/>
                  <a:gd name="T1" fmla="*/ 0 h 57"/>
                  <a:gd name="T2" fmla="*/ 40 w 108"/>
                  <a:gd name="T3" fmla="*/ 1 h 57"/>
                  <a:gd name="T4" fmla="*/ 54 w 108"/>
                  <a:gd name="T5" fmla="*/ 19 h 57"/>
                  <a:gd name="T6" fmla="*/ 35 w 108"/>
                  <a:gd name="T7" fmla="*/ 14 h 57"/>
                  <a:gd name="T8" fmla="*/ 30 w 108"/>
                  <a:gd name="T9" fmla="*/ 29 h 57"/>
                  <a:gd name="T10" fmla="*/ 18 w 108"/>
                  <a:gd name="T11" fmla="*/ 17 h 57"/>
                  <a:gd name="T12" fmla="*/ 11 w 108"/>
                  <a:gd name="T13" fmla="*/ 20 h 57"/>
                  <a:gd name="T14" fmla="*/ 0 w 108"/>
                  <a:gd name="T15" fmla="*/ 2 h 57"/>
                  <a:gd name="T16" fmla="*/ 6 w 108"/>
                  <a:gd name="T17" fmla="*/ 0 h 57"/>
                  <a:gd name="T18" fmla="*/ 6 w 108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8"/>
                  <a:gd name="T31" fmla="*/ 0 h 57"/>
                  <a:gd name="T32" fmla="*/ 108 w 108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8" h="57">
                    <a:moveTo>
                      <a:pt x="12" y="0"/>
                    </a:moveTo>
                    <a:lnTo>
                      <a:pt x="80" y="2"/>
                    </a:lnTo>
                    <a:lnTo>
                      <a:pt x="108" y="38"/>
                    </a:lnTo>
                    <a:lnTo>
                      <a:pt x="70" y="27"/>
                    </a:lnTo>
                    <a:lnTo>
                      <a:pt x="61" y="57"/>
                    </a:lnTo>
                    <a:lnTo>
                      <a:pt x="36" y="34"/>
                    </a:lnTo>
                    <a:lnTo>
                      <a:pt x="21" y="40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2" name="Freeform 308"/>
              <p:cNvSpPr>
                <a:spLocks/>
              </p:cNvSpPr>
              <p:nvPr/>
            </p:nvSpPr>
            <p:spPr bwMode="auto">
              <a:xfrm>
                <a:off x="4033" y="2018"/>
                <a:ext cx="44" cy="35"/>
              </a:xfrm>
              <a:custGeom>
                <a:avLst/>
                <a:gdLst>
                  <a:gd name="T0" fmla="*/ 0 w 87"/>
                  <a:gd name="T1" fmla="*/ 7 h 71"/>
                  <a:gd name="T2" fmla="*/ 10 w 87"/>
                  <a:gd name="T3" fmla="*/ 21 h 71"/>
                  <a:gd name="T4" fmla="*/ 31 w 87"/>
                  <a:gd name="T5" fmla="*/ 15 h 71"/>
                  <a:gd name="T6" fmla="*/ 22 w 87"/>
                  <a:gd name="T7" fmla="*/ 35 h 71"/>
                  <a:gd name="T8" fmla="*/ 44 w 87"/>
                  <a:gd name="T9" fmla="*/ 33 h 71"/>
                  <a:gd name="T10" fmla="*/ 38 w 87"/>
                  <a:gd name="T11" fmla="*/ 0 h 71"/>
                  <a:gd name="T12" fmla="*/ 22 w 87"/>
                  <a:gd name="T13" fmla="*/ 9 h 71"/>
                  <a:gd name="T14" fmla="*/ 0 w 87"/>
                  <a:gd name="T15" fmla="*/ 7 h 71"/>
                  <a:gd name="T16" fmla="*/ 0 w 87"/>
                  <a:gd name="T17" fmla="*/ 7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71"/>
                  <a:gd name="T29" fmla="*/ 87 w 87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71">
                    <a:moveTo>
                      <a:pt x="0" y="14"/>
                    </a:moveTo>
                    <a:lnTo>
                      <a:pt x="19" y="42"/>
                    </a:lnTo>
                    <a:lnTo>
                      <a:pt x="61" y="31"/>
                    </a:lnTo>
                    <a:lnTo>
                      <a:pt x="44" y="71"/>
                    </a:lnTo>
                    <a:lnTo>
                      <a:pt x="87" y="67"/>
                    </a:lnTo>
                    <a:lnTo>
                      <a:pt x="76" y="0"/>
                    </a:lnTo>
                    <a:lnTo>
                      <a:pt x="44" y="1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3" name="Freeform 309"/>
              <p:cNvSpPr>
                <a:spLocks/>
              </p:cNvSpPr>
              <p:nvPr/>
            </p:nvSpPr>
            <p:spPr bwMode="auto">
              <a:xfrm>
                <a:off x="4558" y="2106"/>
                <a:ext cx="11" cy="12"/>
              </a:xfrm>
              <a:custGeom>
                <a:avLst/>
                <a:gdLst>
                  <a:gd name="T0" fmla="*/ 11 w 23"/>
                  <a:gd name="T1" fmla="*/ 12 h 25"/>
                  <a:gd name="T2" fmla="*/ 10 w 23"/>
                  <a:gd name="T3" fmla="*/ 5 h 25"/>
                  <a:gd name="T4" fmla="*/ 6 w 23"/>
                  <a:gd name="T5" fmla="*/ 3 h 25"/>
                  <a:gd name="T6" fmla="*/ 1 w 23"/>
                  <a:gd name="T7" fmla="*/ 0 h 25"/>
                  <a:gd name="T8" fmla="*/ 0 w 23"/>
                  <a:gd name="T9" fmla="*/ 6 h 25"/>
                  <a:gd name="T10" fmla="*/ 5 w 23"/>
                  <a:gd name="T11" fmla="*/ 8 h 25"/>
                  <a:gd name="T12" fmla="*/ 11 w 23"/>
                  <a:gd name="T13" fmla="*/ 12 h 25"/>
                  <a:gd name="T14" fmla="*/ 11 w 23"/>
                  <a:gd name="T15" fmla="*/ 12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25"/>
                  <a:gd name="T26" fmla="*/ 23 w 23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25">
                    <a:moveTo>
                      <a:pt x="23" y="25"/>
                    </a:moveTo>
                    <a:lnTo>
                      <a:pt x="21" y="11"/>
                    </a:lnTo>
                    <a:lnTo>
                      <a:pt x="13" y="6"/>
                    </a:lnTo>
                    <a:lnTo>
                      <a:pt x="2" y="0"/>
                    </a:lnTo>
                    <a:lnTo>
                      <a:pt x="0" y="13"/>
                    </a:lnTo>
                    <a:lnTo>
                      <a:pt x="11" y="17"/>
                    </a:lnTo>
                    <a:lnTo>
                      <a:pt x="23" y="25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4" name="Freeform 310"/>
              <p:cNvSpPr>
                <a:spLocks/>
              </p:cNvSpPr>
              <p:nvPr/>
            </p:nvSpPr>
            <p:spPr bwMode="auto">
              <a:xfrm>
                <a:off x="4424" y="1747"/>
                <a:ext cx="117" cy="25"/>
              </a:xfrm>
              <a:custGeom>
                <a:avLst/>
                <a:gdLst>
                  <a:gd name="T0" fmla="*/ 4 w 234"/>
                  <a:gd name="T1" fmla="*/ 10 h 51"/>
                  <a:gd name="T2" fmla="*/ 19 w 234"/>
                  <a:gd name="T3" fmla="*/ 1 h 51"/>
                  <a:gd name="T4" fmla="*/ 55 w 234"/>
                  <a:gd name="T5" fmla="*/ 0 h 51"/>
                  <a:gd name="T6" fmla="*/ 105 w 234"/>
                  <a:gd name="T7" fmla="*/ 3 h 51"/>
                  <a:gd name="T8" fmla="*/ 117 w 234"/>
                  <a:gd name="T9" fmla="*/ 7 h 51"/>
                  <a:gd name="T10" fmla="*/ 93 w 234"/>
                  <a:gd name="T11" fmla="*/ 9 h 51"/>
                  <a:gd name="T12" fmla="*/ 101 w 234"/>
                  <a:gd name="T13" fmla="*/ 16 h 51"/>
                  <a:gd name="T14" fmla="*/ 90 w 234"/>
                  <a:gd name="T15" fmla="*/ 20 h 51"/>
                  <a:gd name="T16" fmla="*/ 93 w 234"/>
                  <a:gd name="T17" fmla="*/ 25 h 51"/>
                  <a:gd name="T18" fmla="*/ 63 w 234"/>
                  <a:gd name="T19" fmla="*/ 21 h 51"/>
                  <a:gd name="T20" fmla="*/ 19 w 234"/>
                  <a:gd name="T21" fmla="*/ 15 h 51"/>
                  <a:gd name="T22" fmla="*/ 0 w 234"/>
                  <a:gd name="T23" fmla="*/ 14 h 51"/>
                  <a:gd name="T24" fmla="*/ 4 w 234"/>
                  <a:gd name="T25" fmla="*/ 10 h 51"/>
                  <a:gd name="T26" fmla="*/ 4 w 234"/>
                  <a:gd name="T27" fmla="*/ 10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4"/>
                  <a:gd name="T43" fmla="*/ 0 h 51"/>
                  <a:gd name="T44" fmla="*/ 234 w 23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4" h="51">
                    <a:moveTo>
                      <a:pt x="8" y="21"/>
                    </a:moveTo>
                    <a:lnTo>
                      <a:pt x="38" y="3"/>
                    </a:lnTo>
                    <a:lnTo>
                      <a:pt x="110" y="0"/>
                    </a:lnTo>
                    <a:lnTo>
                      <a:pt x="209" y="7"/>
                    </a:lnTo>
                    <a:lnTo>
                      <a:pt x="234" y="15"/>
                    </a:lnTo>
                    <a:lnTo>
                      <a:pt x="186" y="19"/>
                    </a:lnTo>
                    <a:lnTo>
                      <a:pt x="201" y="32"/>
                    </a:lnTo>
                    <a:lnTo>
                      <a:pt x="179" y="41"/>
                    </a:lnTo>
                    <a:lnTo>
                      <a:pt x="186" y="51"/>
                    </a:lnTo>
                    <a:lnTo>
                      <a:pt x="127" y="43"/>
                    </a:lnTo>
                    <a:lnTo>
                      <a:pt x="38" y="30"/>
                    </a:lnTo>
                    <a:lnTo>
                      <a:pt x="0" y="28"/>
                    </a:lnTo>
                    <a:lnTo>
                      <a:pt x="8" y="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5" name="Freeform 311"/>
              <p:cNvSpPr>
                <a:spLocks/>
              </p:cNvSpPr>
              <p:nvPr/>
            </p:nvSpPr>
            <p:spPr bwMode="auto">
              <a:xfrm>
                <a:off x="4482" y="1708"/>
                <a:ext cx="97" cy="19"/>
              </a:xfrm>
              <a:custGeom>
                <a:avLst/>
                <a:gdLst>
                  <a:gd name="T0" fmla="*/ 0 w 194"/>
                  <a:gd name="T1" fmla="*/ 7 h 38"/>
                  <a:gd name="T2" fmla="*/ 13 w 194"/>
                  <a:gd name="T3" fmla="*/ 2 h 38"/>
                  <a:gd name="T4" fmla="*/ 31 w 194"/>
                  <a:gd name="T5" fmla="*/ 0 h 38"/>
                  <a:gd name="T6" fmla="*/ 58 w 194"/>
                  <a:gd name="T7" fmla="*/ 2 h 38"/>
                  <a:gd name="T8" fmla="*/ 97 w 194"/>
                  <a:gd name="T9" fmla="*/ 7 h 38"/>
                  <a:gd name="T10" fmla="*/ 82 w 194"/>
                  <a:gd name="T11" fmla="*/ 10 h 38"/>
                  <a:gd name="T12" fmla="*/ 88 w 194"/>
                  <a:gd name="T13" fmla="*/ 17 h 38"/>
                  <a:gd name="T14" fmla="*/ 75 w 194"/>
                  <a:gd name="T15" fmla="*/ 19 h 38"/>
                  <a:gd name="T16" fmla="*/ 49 w 194"/>
                  <a:gd name="T17" fmla="*/ 15 h 38"/>
                  <a:gd name="T18" fmla="*/ 17 w 194"/>
                  <a:gd name="T19" fmla="*/ 10 h 38"/>
                  <a:gd name="T20" fmla="*/ 0 w 194"/>
                  <a:gd name="T21" fmla="*/ 7 h 38"/>
                  <a:gd name="T22" fmla="*/ 0 w 194"/>
                  <a:gd name="T23" fmla="*/ 7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4"/>
                  <a:gd name="T37" fmla="*/ 0 h 38"/>
                  <a:gd name="T38" fmla="*/ 194 w 194"/>
                  <a:gd name="T39" fmla="*/ 38 h 3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4" h="38">
                    <a:moveTo>
                      <a:pt x="0" y="15"/>
                    </a:moveTo>
                    <a:lnTo>
                      <a:pt x="26" y="4"/>
                    </a:lnTo>
                    <a:lnTo>
                      <a:pt x="63" y="0"/>
                    </a:lnTo>
                    <a:lnTo>
                      <a:pt x="116" y="5"/>
                    </a:lnTo>
                    <a:lnTo>
                      <a:pt x="194" y="15"/>
                    </a:lnTo>
                    <a:lnTo>
                      <a:pt x="163" y="21"/>
                    </a:lnTo>
                    <a:lnTo>
                      <a:pt x="175" y="34"/>
                    </a:lnTo>
                    <a:lnTo>
                      <a:pt x="150" y="38"/>
                    </a:lnTo>
                    <a:lnTo>
                      <a:pt x="99" y="30"/>
                    </a:lnTo>
                    <a:lnTo>
                      <a:pt x="34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6" name="Freeform 312"/>
              <p:cNvSpPr>
                <a:spLocks/>
              </p:cNvSpPr>
              <p:nvPr/>
            </p:nvSpPr>
            <p:spPr bwMode="auto">
              <a:xfrm>
                <a:off x="4376" y="1796"/>
                <a:ext cx="109" cy="26"/>
              </a:xfrm>
              <a:custGeom>
                <a:avLst/>
                <a:gdLst>
                  <a:gd name="T0" fmla="*/ 16 w 219"/>
                  <a:gd name="T1" fmla="*/ 3 h 52"/>
                  <a:gd name="T2" fmla="*/ 0 w 219"/>
                  <a:gd name="T3" fmla="*/ 19 h 52"/>
                  <a:gd name="T4" fmla="*/ 73 w 219"/>
                  <a:gd name="T5" fmla="*/ 24 h 52"/>
                  <a:gd name="T6" fmla="*/ 101 w 219"/>
                  <a:gd name="T7" fmla="*/ 26 h 52"/>
                  <a:gd name="T8" fmla="*/ 90 w 219"/>
                  <a:gd name="T9" fmla="*/ 19 h 52"/>
                  <a:gd name="T10" fmla="*/ 106 w 219"/>
                  <a:gd name="T11" fmla="*/ 13 h 52"/>
                  <a:gd name="T12" fmla="*/ 92 w 219"/>
                  <a:gd name="T13" fmla="*/ 6 h 52"/>
                  <a:gd name="T14" fmla="*/ 109 w 219"/>
                  <a:gd name="T15" fmla="*/ 1 h 52"/>
                  <a:gd name="T16" fmla="*/ 79 w 219"/>
                  <a:gd name="T17" fmla="*/ 1 h 52"/>
                  <a:gd name="T18" fmla="*/ 39 w 219"/>
                  <a:gd name="T19" fmla="*/ 0 h 52"/>
                  <a:gd name="T20" fmla="*/ 16 w 219"/>
                  <a:gd name="T21" fmla="*/ 3 h 52"/>
                  <a:gd name="T22" fmla="*/ 16 w 219"/>
                  <a:gd name="T23" fmla="*/ 3 h 5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52"/>
                  <a:gd name="T38" fmla="*/ 219 w 219"/>
                  <a:gd name="T39" fmla="*/ 52 h 5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52">
                    <a:moveTo>
                      <a:pt x="32" y="6"/>
                    </a:moveTo>
                    <a:lnTo>
                      <a:pt x="0" y="38"/>
                    </a:lnTo>
                    <a:lnTo>
                      <a:pt x="146" y="48"/>
                    </a:lnTo>
                    <a:lnTo>
                      <a:pt x="203" y="52"/>
                    </a:lnTo>
                    <a:lnTo>
                      <a:pt x="181" y="37"/>
                    </a:lnTo>
                    <a:lnTo>
                      <a:pt x="213" y="27"/>
                    </a:lnTo>
                    <a:lnTo>
                      <a:pt x="184" y="12"/>
                    </a:lnTo>
                    <a:lnTo>
                      <a:pt x="219" y="2"/>
                    </a:lnTo>
                    <a:lnTo>
                      <a:pt x="158" y="2"/>
                    </a:lnTo>
                    <a:lnTo>
                      <a:pt x="78" y="0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7" name="Freeform 313"/>
              <p:cNvSpPr>
                <a:spLocks/>
              </p:cNvSpPr>
              <p:nvPr/>
            </p:nvSpPr>
            <p:spPr bwMode="auto">
              <a:xfrm>
                <a:off x="4168" y="1696"/>
                <a:ext cx="166" cy="84"/>
              </a:xfrm>
              <a:custGeom>
                <a:avLst/>
                <a:gdLst>
                  <a:gd name="T0" fmla="*/ 12 w 332"/>
                  <a:gd name="T1" fmla="*/ 0 h 167"/>
                  <a:gd name="T2" fmla="*/ 53 w 332"/>
                  <a:gd name="T3" fmla="*/ 0 h 167"/>
                  <a:gd name="T4" fmla="*/ 103 w 332"/>
                  <a:gd name="T5" fmla="*/ 9 h 167"/>
                  <a:gd name="T6" fmla="*/ 143 w 332"/>
                  <a:gd name="T7" fmla="*/ 20 h 167"/>
                  <a:gd name="T8" fmla="*/ 159 w 332"/>
                  <a:gd name="T9" fmla="*/ 33 h 167"/>
                  <a:gd name="T10" fmla="*/ 166 w 332"/>
                  <a:gd name="T11" fmla="*/ 43 h 167"/>
                  <a:gd name="T12" fmla="*/ 166 w 332"/>
                  <a:gd name="T13" fmla="*/ 58 h 167"/>
                  <a:gd name="T14" fmla="*/ 162 w 332"/>
                  <a:gd name="T15" fmla="*/ 71 h 167"/>
                  <a:gd name="T16" fmla="*/ 148 w 332"/>
                  <a:gd name="T17" fmla="*/ 84 h 167"/>
                  <a:gd name="T18" fmla="*/ 137 w 332"/>
                  <a:gd name="T19" fmla="*/ 72 h 167"/>
                  <a:gd name="T20" fmla="*/ 117 w 332"/>
                  <a:gd name="T21" fmla="*/ 68 h 167"/>
                  <a:gd name="T22" fmla="*/ 96 w 332"/>
                  <a:gd name="T23" fmla="*/ 70 h 167"/>
                  <a:gd name="T24" fmla="*/ 83 w 332"/>
                  <a:gd name="T25" fmla="*/ 58 h 167"/>
                  <a:gd name="T26" fmla="*/ 61 w 332"/>
                  <a:gd name="T27" fmla="*/ 54 h 167"/>
                  <a:gd name="T28" fmla="*/ 41 w 332"/>
                  <a:gd name="T29" fmla="*/ 54 h 167"/>
                  <a:gd name="T30" fmla="*/ 26 w 332"/>
                  <a:gd name="T31" fmla="*/ 55 h 167"/>
                  <a:gd name="T32" fmla="*/ 14 w 332"/>
                  <a:gd name="T33" fmla="*/ 48 h 167"/>
                  <a:gd name="T34" fmla="*/ 0 w 332"/>
                  <a:gd name="T35" fmla="*/ 39 h 167"/>
                  <a:gd name="T36" fmla="*/ 13 w 332"/>
                  <a:gd name="T37" fmla="*/ 31 h 167"/>
                  <a:gd name="T38" fmla="*/ 3 w 332"/>
                  <a:gd name="T39" fmla="*/ 16 h 167"/>
                  <a:gd name="T40" fmla="*/ 12 w 332"/>
                  <a:gd name="T41" fmla="*/ 0 h 167"/>
                  <a:gd name="T42" fmla="*/ 12 w 332"/>
                  <a:gd name="T43" fmla="*/ 0 h 16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32"/>
                  <a:gd name="T67" fmla="*/ 0 h 167"/>
                  <a:gd name="T68" fmla="*/ 332 w 332"/>
                  <a:gd name="T69" fmla="*/ 167 h 16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32" h="167">
                    <a:moveTo>
                      <a:pt x="24" y="0"/>
                    </a:moveTo>
                    <a:lnTo>
                      <a:pt x="106" y="0"/>
                    </a:lnTo>
                    <a:lnTo>
                      <a:pt x="207" y="17"/>
                    </a:lnTo>
                    <a:lnTo>
                      <a:pt x="285" y="40"/>
                    </a:lnTo>
                    <a:lnTo>
                      <a:pt x="317" y="65"/>
                    </a:lnTo>
                    <a:lnTo>
                      <a:pt x="332" y="85"/>
                    </a:lnTo>
                    <a:lnTo>
                      <a:pt x="332" y="116"/>
                    </a:lnTo>
                    <a:lnTo>
                      <a:pt x="323" y="142"/>
                    </a:lnTo>
                    <a:lnTo>
                      <a:pt x="296" y="167"/>
                    </a:lnTo>
                    <a:lnTo>
                      <a:pt x="273" y="144"/>
                    </a:lnTo>
                    <a:lnTo>
                      <a:pt x="235" y="135"/>
                    </a:lnTo>
                    <a:lnTo>
                      <a:pt x="192" y="139"/>
                    </a:lnTo>
                    <a:lnTo>
                      <a:pt x="167" y="116"/>
                    </a:lnTo>
                    <a:lnTo>
                      <a:pt x="123" y="108"/>
                    </a:lnTo>
                    <a:lnTo>
                      <a:pt x="81" y="108"/>
                    </a:lnTo>
                    <a:lnTo>
                      <a:pt x="53" y="110"/>
                    </a:lnTo>
                    <a:lnTo>
                      <a:pt x="28" y="95"/>
                    </a:lnTo>
                    <a:lnTo>
                      <a:pt x="0" y="78"/>
                    </a:lnTo>
                    <a:lnTo>
                      <a:pt x="26" y="61"/>
                    </a:lnTo>
                    <a:lnTo>
                      <a:pt x="7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8" name="Freeform 314"/>
              <p:cNvSpPr>
                <a:spLocks/>
              </p:cNvSpPr>
              <p:nvPr/>
            </p:nvSpPr>
            <p:spPr bwMode="auto">
              <a:xfrm>
                <a:off x="4035" y="1710"/>
                <a:ext cx="67" cy="92"/>
              </a:xfrm>
              <a:custGeom>
                <a:avLst/>
                <a:gdLst>
                  <a:gd name="T0" fmla="*/ 32 w 135"/>
                  <a:gd name="T1" fmla="*/ 92 h 184"/>
                  <a:gd name="T2" fmla="*/ 15 w 135"/>
                  <a:gd name="T3" fmla="*/ 80 h 184"/>
                  <a:gd name="T4" fmla="*/ 2 w 135"/>
                  <a:gd name="T5" fmla="*/ 66 h 184"/>
                  <a:gd name="T6" fmla="*/ 0 w 135"/>
                  <a:gd name="T7" fmla="*/ 48 h 184"/>
                  <a:gd name="T8" fmla="*/ 2 w 135"/>
                  <a:gd name="T9" fmla="*/ 34 h 184"/>
                  <a:gd name="T10" fmla="*/ 10 w 135"/>
                  <a:gd name="T11" fmla="*/ 23 h 184"/>
                  <a:gd name="T12" fmla="*/ 27 w 135"/>
                  <a:gd name="T13" fmla="*/ 12 h 184"/>
                  <a:gd name="T14" fmla="*/ 53 w 135"/>
                  <a:gd name="T15" fmla="*/ 0 h 184"/>
                  <a:gd name="T16" fmla="*/ 49 w 135"/>
                  <a:gd name="T17" fmla="*/ 18 h 184"/>
                  <a:gd name="T18" fmla="*/ 60 w 135"/>
                  <a:gd name="T19" fmla="*/ 29 h 184"/>
                  <a:gd name="T20" fmla="*/ 60 w 135"/>
                  <a:gd name="T21" fmla="*/ 42 h 184"/>
                  <a:gd name="T22" fmla="*/ 67 w 135"/>
                  <a:gd name="T23" fmla="*/ 48 h 184"/>
                  <a:gd name="T24" fmla="*/ 60 w 135"/>
                  <a:gd name="T25" fmla="*/ 62 h 184"/>
                  <a:gd name="T26" fmla="*/ 53 w 135"/>
                  <a:gd name="T27" fmla="*/ 72 h 184"/>
                  <a:gd name="T28" fmla="*/ 43 w 135"/>
                  <a:gd name="T29" fmla="*/ 79 h 184"/>
                  <a:gd name="T30" fmla="*/ 32 w 135"/>
                  <a:gd name="T31" fmla="*/ 92 h 184"/>
                  <a:gd name="T32" fmla="*/ 32 w 135"/>
                  <a:gd name="T33" fmla="*/ 92 h 1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184"/>
                  <a:gd name="T53" fmla="*/ 135 w 135"/>
                  <a:gd name="T54" fmla="*/ 184 h 1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184">
                    <a:moveTo>
                      <a:pt x="64" y="184"/>
                    </a:moveTo>
                    <a:lnTo>
                      <a:pt x="30" y="159"/>
                    </a:lnTo>
                    <a:lnTo>
                      <a:pt x="5" y="131"/>
                    </a:lnTo>
                    <a:lnTo>
                      <a:pt x="0" y="96"/>
                    </a:lnTo>
                    <a:lnTo>
                      <a:pt x="5" y="68"/>
                    </a:lnTo>
                    <a:lnTo>
                      <a:pt x="21" y="45"/>
                    </a:lnTo>
                    <a:lnTo>
                      <a:pt x="55" y="24"/>
                    </a:lnTo>
                    <a:lnTo>
                      <a:pt x="106" y="0"/>
                    </a:lnTo>
                    <a:lnTo>
                      <a:pt x="98" y="36"/>
                    </a:lnTo>
                    <a:lnTo>
                      <a:pt x="121" y="58"/>
                    </a:lnTo>
                    <a:lnTo>
                      <a:pt x="121" y="83"/>
                    </a:lnTo>
                    <a:lnTo>
                      <a:pt x="135" y="96"/>
                    </a:lnTo>
                    <a:lnTo>
                      <a:pt x="121" y="125"/>
                    </a:lnTo>
                    <a:lnTo>
                      <a:pt x="106" y="144"/>
                    </a:lnTo>
                    <a:lnTo>
                      <a:pt x="87" y="157"/>
                    </a:lnTo>
                    <a:lnTo>
                      <a:pt x="64" y="184"/>
                    </a:lnTo>
                    <a:close/>
                  </a:path>
                </a:pathLst>
              </a:custGeom>
              <a:solidFill>
                <a:srgbClr val="7D7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399" name="Freeform 315"/>
              <p:cNvSpPr>
                <a:spLocks/>
              </p:cNvSpPr>
              <p:nvPr/>
            </p:nvSpPr>
            <p:spPr bwMode="auto">
              <a:xfrm>
                <a:off x="4256" y="1710"/>
                <a:ext cx="71" cy="62"/>
              </a:xfrm>
              <a:custGeom>
                <a:avLst/>
                <a:gdLst>
                  <a:gd name="T0" fmla="*/ 11 w 141"/>
                  <a:gd name="T1" fmla="*/ 0 h 125"/>
                  <a:gd name="T2" fmla="*/ 36 w 141"/>
                  <a:gd name="T3" fmla="*/ 5 h 125"/>
                  <a:gd name="T4" fmla="*/ 52 w 141"/>
                  <a:gd name="T5" fmla="*/ 11 h 125"/>
                  <a:gd name="T6" fmla="*/ 66 w 141"/>
                  <a:gd name="T7" fmla="*/ 21 h 125"/>
                  <a:gd name="T8" fmla="*/ 71 w 141"/>
                  <a:gd name="T9" fmla="*/ 32 h 125"/>
                  <a:gd name="T10" fmla="*/ 71 w 141"/>
                  <a:gd name="T11" fmla="*/ 45 h 125"/>
                  <a:gd name="T12" fmla="*/ 65 w 141"/>
                  <a:gd name="T13" fmla="*/ 57 h 125"/>
                  <a:gd name="T14" fmla="*/ 60 w 141"/>
                  <a:gd name="T15" fmla="*/ 62 h 125"/>
                  <a:gd name="T16" fmla="*/ 51 w 141"/>
                  <a:gd name="T17" fmla="*/ 56 h 125"/>
                  <a:gd name="T18" fmla="*/ 38 w 141"/>
                  <a:gd name="T19" fmla="*/ 51 h 125"/>
                  <a:gd name="T20" fmla="*/ 23 w 141"/>
                  <a:gd name="T21" fmla="*/ 48 h 125"/>
                  <a:gd name="T22" fmla="*/ 11 w 141"/>
                  <a:gd name="T23" fmla="*/ 48 h 125"/>
                  <a:gd name="T24" fmla="*/ 0 w 141"/>
                  <a:gd name="T25" fmla="*/ 40 h 125"/>
                  <a:gd name="T26" fmla="*/ 11 w 141"/>
                  <a:gd name="T27" fmla="*/ 29 h 125"/>
                  <a:gd name="T28" fmla="*/ 4 w 141"/>
                  <a:gd name="T29" fmla="*/ 14 h 125"/>
                  <a:gd name="T30" fmla="*/ 11 w 141"/>
                  <a:gd name="T31" fmla="*/ 0 h 125"/>
                  <a:gd name="T32" fmla="*/ 11 w 141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"/>
                  <a:gd name="T52" fmla="*/ 0 h 125"/>
                  <a:gd name="T53" fmla="*/ 141 w 141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" h="125">
                    <a:moveTo>
                      <a:pt x="21" y="0"/>
                    </a:moveTo>
                    <a:lnTo>
                      <a:pt x="71" y="11"/>
                    </a:lnTo>
                    <a:lnTo>
                      <a:pt x="103" y="22"/>
                    </a:lnTo>
                    <a:lnTo>
                      <a:pt x="132" y="43"/>
                    </a:lnTo>
                    <a:lnTo>
                      <a:pt x="141" y="64"/>
                    </a:lnTo>
                    <a:lnTo>
                      <a:pt x="141" y="91"/>
                    </a:lnTo>
                    <a:lnTo>
                      <a:pt x="130" y="114"/>
                    </a:lnTo>
                    <a:lnTo>
                      <a:pt x="120" y="125"/>
                    </a:lnTo>
                    <a:lnTo>
                      <a:pt x="101" y="112"/>
                    </a:lnTo>
                    <a:lnTo>
                      <a:pt x="75" y="102"/>
                    </a:lnTo>
                    <a:lnTo>
                      <a:pt x="46" y="96"/>
                    </a:lnTo>
                    <a:lnTo>
                      <a:pt x="21" y="96"/>
                    </a:lnTo>
                    <a:lnTo>
                      <a:pt x="0" y="81"/>
                    </a:lnTo>
                    <a:lnTo>
                      <a:pt x="21" y="58"/>
                    </a:lnTo>
                    <a:lnTo>
                      <a:pt x="8" y="2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DCD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0" name="Freeform 316"/>
              <p:cNvSpPr>
                <a:spLocks/>
              </p:cNvSpPr>
              <p:nvPr/>
            </p:nvSpPr>
            <p:spPr bwMode="auto">
              <a:xfrm>
                <a:off x="4577" y="1740"/>
                <a:ext cx="109" cy="187"/>
              </a:xfrm>
              <a:custGeom>
                <a:avLst/>
                <a:gdLst>
                  <a:gd name="T0" fmla="*/ 109 w 217"/>
                  <a:gd name="T1" fmla="*/ 88 h 375"/>
                  <a:gd name="T2" fmla="*/ 100 w 217"/>
                  <a:gd name="T3" fmla="*/ 47 h 375"/>
                  <a:gd name="T4" fmla="*/ 90 w 217"/>
                  <a:gd name="T5" fmla="*/ 0 h 375"/>
                  <a:gd name="T6" fmla="*/ 90 w 217"/>
                  <a:gd name="T7" fmla="*/ 21 h 375"/>
                  <a:gd name="T8" fmla="*/ 78 w 217"/>
                  <a:gd name="T9" fmla="*/ 18 h 375"/>
                  <a:gd name="T10" fmla="*/ 79 w 217"/>
                  <a:gd name="T11" fmla="*/ 30 h 375"/>
                  <a:gd name="T12" fmla="*/ 72 w 217"/>
                  <a:gd name="T13" fmla="*/ 27 h 375"/>
                  <a:gd name="T14" fmla="*/ 83 w 217"/>
                  <a:gd name="T15" fmla="*/ 86 h 375"/>
                  <a:gd name="T16" fmla="*/ 78 w 217"/>
                  <a:gd name="T17" fmla="*/ 109 h 375"/>
                  <a:gd name="T18" fmla="*/ 74 w 217"/>
                  <a:gd name="T19" fmla="*/ 105 h 375"/>
                  <a:gd name="T20" fmla="*/ 50 w 217"/>
                  <a:gd name="T21" fmla="*/ 54 h 375"/>
                  <a:gd name="T22" fmla="*/ 49 w 217"/>
                  <a:gd name="T23" fmla="*/ 66 h 375"/>
                  <a:gd name="T24" fmla="*/ 39 w 217"/>
                  <a:gd name="T25" fmla="*/ 64 h 375"/>
                  <a:gd name="T26" fmla="*/ 38 w 217"/>
                  <a:gd name="T27" fmla="*/ 74 h 375"/>
                  <a:gd name="T28" fmla="*/ 33 w 217"/>
                  <a:gd name="T29" fmla="*/ 73 h 375"/>
                  <a:gd name="T30" fmla="*/ 48 w 217"/>
                  <a:gd name="T31" fmla="*/ 130 h 375"/>
                  <a:gd name="T32" fmla="*/ 48 w 217"/>
                  <a:gd name="T33" fmla="*/ 146 h 375"/>
                  <a:gd name="T34" fmla="*/ 39 w 217"/>
                  <a:gd name="T35" fmla="*/ 157 h 375"/>
                  <a:gd name="T36" fmla="*/ 28 w 217"/>
                  <a:gd name="T37" fmla="*/ 141 h 375"/>
                  <a:gd name="T38" fmla="*/ 13 w 217"/>
                  <a:gd name="T39" fmla="*/ 101 h 375"/>
                  <a:gd name="T40" fmla="*/ 10 w 217"/>
                  <a:gd name="T41" fmla="*/ 113 h 375"/>
                  <a:gd name="T42" fmla="*/ 2 w 217"/>
                  <a:gd name="T43" fmla="*/ 104 h 375"/>
                  <a:gd name="T44" fmla="*/ 0 w 217"/>
                  <a:gd name="T45" fmla="*/ 117 h 375"/>
                  <a:gd name="T46" fmla="*/ 17 w 217"/>
                  <a:gd name="T47" fmla="*/ 178 h 375"/>
                  <a:gd name="T48" fmla="*/ 21 w 217"/>
                  <a:gd name="T49" fmla="*/ 187 h 375"/>
                  <a:gd name="T50" fmla="*/ 66 w 217"/>
                  <a:gd name="T51" fmla="*/ 134 h 375"/>
                  <a:gd name="T52" fmla="*/ 109 w 217"/>
                  <a:gd name="T53" fmla="*/ 88 h 375"/>
                  <a:gd name="T54" fmla="*/ 109 w 217"/>
                  <a:gd name="T55" fmla="*/ 88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7"/>
                  <a:gd name="T85" fmla="*/ 0 h 375"/>
                  <a:gd name="T86" fmla="*/ 217 w 217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7" h="375">
                    <a:moveTo>
                      <a:pt x="217" y="177"/>
                    </a:moveTo>
                    <a:lnTo>
                      <a:pt x="200" y="95"/>
                    </a:lnTo>
                    <a:lnTo>
                      <a:pt x="179" y="0"/>
                    </a:lnTo>
                    <a:lnTo>
                      <a:pt x="179" y="42"/>
                    </a:lnTo>
                    <a:lnTo>
                      <a:pt x="156" y="36"/>
                    </a:lnTo>
                    <a:lnTo>
                      <a:pt x="158" y="61"/>
                    </a:lnTo>
                    <a:lnTo>
                      <a:pt x="144" y="54"/>
                    </a:lnTo>
                    <a:lnTo>
                      <a:pt x="165" y="173"/>
                    </a:lnTo>
                    <a:lnTo>
                      <a:pt x="156" y="219"/>
                    </a:lnTo>
                    <a:lnTo>
                      <a:pt x="148" y="211"/>
                    </a:lnTo>
                    <a:lnTo>
                      <a:pt x="99" y="109"/>
                    </a:lnTo>
                    <a:lnTo>
                      <a:pt x="97" y="133"/>
                    </a:lnTo>
                    <a:lnTo>
                      <a:pt x="78" y="128"/>
                    </a:lnTo>
                    <a:lnTo>
                      <a:pt x="76" y="149"/>
                    </a:lnTo>
                    <a:lnTo>
                      <a:pt x="65" y="147"/>
                    </a:lnTo>
                    <a:lnTo>
                      <a:pt x="95" y="261"/>
                    </a:lnTo>
                    <a:lnTo>
                      <a:pt x="95" y="293"/>
                    </a:lnTo>
                    <a:lnTo>
                      <a:pt x="78" y="314"/>
                    </a:lnTo>
                    <a:lnTo>
                      <a:pt x="55" y="282"/>
                    </a:lnTo>
                    <a:lnTo>
                      <a:pt x="25" y="202"/>
                    </a:lnTo>
                    <a:lnTo>
                      <a:pt x="19" y="226"/>
                    </a:lnTo>
                    <a:lnTo>
                      <a:pt x="4" y="209"/>
                    </a:lnTo>
                    <a:lnTo>
                      <a:pt x="0" y="234"/>
                    </a:lnTo>
                    <a:lnTo>
                      <a:pt x="34" y="356"/>
                    </a:lnTo>
                    <a:lnTo>
                      <a:pt x="42" y="375"/>
                    </a:lnTo>
                    <a:lnTo>
                      <a:pt x="131" y="268"/>
                    </a:lnTo>
                    <a:lnTo>
                      <a:pt x="217" y="177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1" name="Freeform 317"/>
              <p:cNvSpPr>
                <a:spLocks/>
              </p:cNvSpPr>
              <p:nvPr/>
            </p:nvSpPr>
            <p:spPr bwMode="auto">
              <a:xfrm>
                <a:off x="4657" y="1767"/>
                <a:ext cx="25" cy="80"/>
              </a:xfrm>
              <a:custGeom>
                <a:avLst/>
                <a:gdLst>
                  <a:gd name="T0" fmla="*/ 25 w 49"/>
                  <a:gd name="T1" fmla="*/ 61 h 159"/>
                  <a:gd name="T2" fmla="*/ 14 w 49"/>
                  <a:gd name="T3" fmla="*/ 10 h 159"/>
                  <a:gd name="T4" fmla="*/ 12 w 49"/>
                  <a:gd name="T5" fmla="*/ 0 h 159"/>
                  <a:gd name="T6" fmla="*/ 8 w 49"/>
                  <a:gd name="T7" fmla="*/ 15 h 159"/>
                  <a:gd name="T8" fmla="*/ 2 w 49"/>
                  <a:gd name="T9" fmla="*/ 9 h 159"/>
                  <a:gd name="T10" fmla="*/ 0 w 49"/>
                  <a:gd name="T11" fmla="*/ 20 h 159"/>
                  <a:gd name="T12" fmla="*/ 3 w 49"/>
                  <a:gd name="T13" fmla="*/ 45 h 159"/>
                  <a:gd name="T14" fmla="*/ 6 w 49"/>
                  <a:gd name="T15" fmla="*/ 63 h 159"/>
                  <a:gd name="T16" fmla="*/ 6 w 49"/>
                  <a:gd name="T17" fmla="*/ 74 h 159"/>
                  <a:gd name="T18" fmla="*/ 7 w 49"/>
                  <a:gd name="T19" fmla="*/ 80 h 159"/>
                  <a:gd name="T20" fmla="*/ 25 w 49"/>
                  <a:gd name="T21" fmla="*/ 61 h 159"/>
                  <a:gd name="T22" fmla="*/ 25 w 49"/>
                  <a:gd name="T23" fmla="*/ 61 h 1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159"/>
                  <a:gd name="T38" fmla="*/ 49 w 49"/>
                  <a:gd name="T39" fmla="*/ 159 h 1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159">
                    <a:moveTo>
                      <a:pt x="49" y="121"/>
                    </a:moveTo>
                    <a:lnTo>
                      <a:pt x="28" y="19"/>
                    </a:lnTo>
                    <a:lnTo>
                      <a:pt x="24" y="0"/>
                    </a:lnTo>
                    <a:lnTo>
                      <a:pt x="15" y="30"/>
                    </a:lnTo>
                    <a:lnTo>
                      <a:pt x="3" y="17"/>
                    </a:lnTo>
                    <a:lnTo>
                      <a:pt x="0" y="39"/>
                    </a:lnTo>
                    <a:lnTo>
                      <a:pt x="5" y="89"/>
                    </a:lnTo>
                    <a:lnTo>
                      <a:pt x="11" y="125"/>
                    </a:lnTo>
                    <a:lnTo>
                      <a:pt x="11" y="148"/>
                    </a:lnTo>
                    <a:lnTo>
                      <a:pt x="13" y="159"/>
                    </a:lnTo>
                    <a:lnTo>
                      <a:pt x="49" y="1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2" name="Freeform 318"/>
              <p:cNvSpPr>
                <a:spLocks/>
              </p:cNvSpPr>
              <p:nvPr/>
            </p:nvSpPr>
            <p:spPr bwMode="auto">
              <a:xfrm>
                <a:off x="4616" y="1811"/>
                <a:ext cx="37" cy="74"/>
              </a:xfrm>
              <a:custGeom>
                <a:avLst/>
                <a:gdLst>
                  <a:gd name="T0" fmla="*/ 37 w 72"/>
                  <a:gd name="T1" fmla="*/ 49 h 146"/>
                  <a:gd name="T2" fmla="*/ 23 w 72"/>
                  <a:gd name="T3" fmla="*/ 19 h 146"/>
                  <a:gd name="T4" fmla="*/ 13 w 72"/>
                  <a:gd name="T5" fmla="*/ 0 h 146"/>
                  <a:gd name="T6" fmla="*/ 11 w 72"/>
                  <a:gd name="T7" fmla="*/ 10 h 146"/>
                  <a:gd name="T8" fmla="*/ 5 w 72"/>
                  <a:gd name="T9" fmla="*/ 6 h 146"/>
                  <a:gd name="T10" fmla="*/ 6 w 72"/>
                  <a:gd name="T11" fmla="*/ 17 h 146"/>
                  <a:gd name="T12" fmla="*/ 0 w 72"/>
                  <a:gd name="T13" fmla="*/ 13 h 146"/>
                  <a:gd name="T14" fmla="*/ 5 w 72"/>
                  <a:gd name="T15" fmla="*/ 38 h 146"/>
                  <a:gd name="T16" fmla="*/ 13 w 72"/>
                  <a:gd name="T17" fmla="*/ 64 h 146"/>
                  <a:gd name="T18" fmla="*/ 14 w 72"/>
                  <a:gd name="T19" fmla="*/ 74 h 146"/>
                  <a:gd name="T20" fmla="*/ 37 w 72"/>
                  <a:gd name="T21" fmla="*/ 49 h 146"/>
                  <a:gd name="T22" fmla="*/ 37 w 72"/>
                  <a:gd name="T23" fmla="*/ 49 h 1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2"/>
                  <a:gd name="T37" fmla="*/ 0 h 146"/>
                  <a:gd name="T38" fmla="*/ 72 w 72"/>
                  <a:gd name="T39" fmla="*/ 146 h 14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2" h="146">
                    <a:moveTo>
                      <a:pt x="72" y="97"/>
                    </a:moveTo>
                    <a:lnTo>
                      <a:pt x="44" y="38"/>
                    </a:lnTo>
                    <a:lnTo>
                      <a:pt x="26" y="0"/>
                    </a:lnTo>
                    <a:lnTo>
                      <a:pt x="21" y="19"/>
                    </a:lnTo>
                    <a:lnTo>
                      <a:pt x="9" y="11"/>
                    </a:lnTo>
                    <a:lnTo>
                      <a:pt x="11" y="34"/>
                    </a:lnTo>
                    <a:lnTo>
                      <a:pt x="0" y="25"/>
                    </a:lnTo>
                    <a:lnTo>
                      <a:pt x="9" y="74"/>
                    </a:lnTo>
                    <a:lnTo>
                      <a:pt x="25" y="127"/>
                    </a:lnTo>
                    <a:lnTo>
                      <a:pt x="28" y="146"/>
                    </a:lnTo>
                    <a:lnTo>
                      <a:pt x="72" y="9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3" name="Freeform 319"/>
              <p:cNvSpPr>
                <a:spLocks/>
              </p:cNvSpPr>
              <p:nvPr/>
            </p:nvSpPr>
            <p:spPr bwMode="auto">
              <a:xfrm>
                <a:off x="4586" y="1860"/>
                <a:ext cx="27" cy="61"/>
              </a:xfrm>
              <a:custGeom>
                <a:avLst/>
                <a:gdLst>
                  <a:gd name="T0" fmla="*/ 27 w 53"/>
                  <a:gd name="T1" fmla="*/ 43 h 121"/>
                  <a:gd name="T2" fmla="*/ 14 w 53"/>
                  <a:gd name="T3" fmla="*/ 14 h 121"/>
                  <a:gd name="T4" fmla="*/ 7 w 53"/>
                  <a:gd name="T5" fmla="*/ 0 h 121"/>
                  <a:gd name="T6" fmla="*/ 6 w 53"/>
                  <a:gd name="T7" fmla="*/ 9 h 121"/>
                  <a:gd name="T8" fmla="*/ 1 w 53"/>
                  <a:gd name="T9" fmla="*/ 7 h 121"/>
                  <a:gd name="T10" fmla="*/ 0 w 53"/>
                  <a:gd name="T11" fmla="*/ 13 h 121"/>
                  <a:gd name="T12" fmla="*/ 3 w 53"/>
                  <a:gd name="T13" fmla="*/ 24 h 121"/>
                  <a:gd name="T14" fmla="*/ 13 w 53"/>
                  <a:gd name="T15" fmla="*/ 61 h 121"/>
                  <a:gd name="T16" fmla="*/ 27 w 53"/>
                  <a:gd name="T17" fmla="*/ 43 h 121"/>
                  <a:gd name="T18" fmla="*/ 27 w 53"/>
                  <a:gd name="T19" fmla="*/ 43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121"/>
                  <a:gd name="T32" fmla="*/ 53 w 53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121">
                    <a:moveTo>
                      <a:pt x="53" y="85"/>
                    </a:moveTo>
                    <a:lnTo>
                      <a:pt x="27" y="28"/>
                    </a:lnTo>
                    <a:lnTo>
                      <a:pt x="13" y="0"/>
                    </a:lnTo>
                    <a:lnTo>
                      <a:pt x="11" y="17"/>
                    </a:lnTo>
                    <a:lnTo>
                      <a:pt x="2" y="13"/>
                    </a:lnTo>
                    <a:lnTo>
                      <a:pt x="0" y="26"/>
                    </a:lnTo>
                    <a:lnTo>
                      <a:pt x="6" y="47"/>
                    </a:lnTo>
                    <a:lnTo>
                      <a:pt x="25" y="121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4" name="Freeform 320"/>
              <p:cNvSpPr>
                <a:spLocks/>
              </p:cNvSpPr>
              <p:nvPr/>
            </p:nvSpPr>
            <p:spPr bwMode="auto">
              <a:xfrm>
                <a:off x="4338" y="1840"/>
                <a:ext cx="234" cy="139"/>
              </a:xfrm>
              <a:custGeom>
                <a:avLst/>
                <a:gdLst>
                  <a:gd name="T0" fmla="*/ 136 w 468"/>
                  <a:gd name="T1" fmla="*/ 6 h 277"/>
                  <a:gd name="T2" fmla="*/ 214 w 468"/>
                  <a:gd name="T3" fmla="*/ 11 h 277"/>
                  <a:gd name="T4" fmla="*/ 234 w 468"/>
                  <a:gd name="T5" fmla="*/ 139 h 277"/>
                  <a:gd name="T6" fmla="*/ 225 w 468"/>
                  <a:gd name="T7" fmla="*/ 139 h 277"/>
                  <a:gd name="T8" fmla="*/ 206 w 468"/>
                  <a:gd name="T9" fmla="*/ 16 h 277"/>
                  <a:gd name="T10" fmla="*/ 124 w 468"/>
                  <a:gd name="T11" fmla="*/ 16 h 277"/>
                  <a:gd name="T12" fmla="*/ 19 w 468"/>
                  <a:gd name="T13" fmla="*/ 12 h 277"/>
                  <a:gd name="T14" fmla="*/ 23 w 468"/>
                  <a:gd name="T15" fmla="*/ 38 h 277"/>
                  <a:gd name="T16" fmla="*/ 11 w 468"/>
                  <a:gd name="T17" fmla="*/ 24 h 277"/>
                  <a:gd name="T18" fmla="*/ 3 w 468"/>
                  <a:gd name="T19" fmla="*/ 24 h 277"/>
                  <a:gd name="T20" fmla="*/ 0 w 468"/>
                  <a:gd name="T21" fmla="*/ 0 h 277"/>
                  <a:gd name="T22" fmla="*/ 136 w 468"/>
                  <a:gd name="T23" fmla="*/ 6 h 277"/>
                  <a:gd name="T24" fmla="*/ 136 w 468"/>
                  <a:gd name="T25" fmla="*/ 6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68"/>
                  <a:gd name="T40" fmla="*/ 0 h 277"/>
                  <a:gd name="T41" fmla="*/ 468 w 468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68" h="277">
                    <a:moveTo>
                      <a:pt x="272" y="11"/>
                    </a:moveTo>
                    <a:lnTo>
                      <a:pt x="428" y="21"/>
                    </a:lnTo>
                    <a:lnTo>
                      <a:pt x="468" y="277"/>
                    </a:lnTo>
                    <a:lnTo>
                      <a:pt x="449" y="277"/>
                    </a:lnTo>
                    <a:lnTo>
                      <a:pt x="411" y="32"/>
                    </a:lnTo>
                    <a:lnTo>
                      <a:pt x="249" y="32"/>
                    </a:lnTo>
                    <a:lnTo>
                      <a:pt x="38" y="23"/>
                    </a:lnTo>
                    <a:lnTo>
                      <a:pt x="46" y="76"/>
                    </a:lnTo>
                    <a:lnTo>
                      <a:pt x="21" y="47"/>
                    </a:lnTo>
                    <a:lnTo>
                      <a:pt x="6" y="47"/>
                    </a:lnTo>
                    <a:lnTo>
                      <a:pt x="0" y="0"/>
                    </a:lnTo>
                    <a:lnTo>
                      <a:pt x="272" y="11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5" name="Freeform 321"/>
              <p:cNvSpPr>
                <a:spLocks/>
              </p:cNvSpPr>
              <p:nvPr/>
            </p:nvSpPr>
            <p:spPr bwMode="auto">
              <a:xfrm>
                <a:off x="4477" y="1854"/>
                <a:ext cx="29" cy="129"/>
              </a:xfrm>
              <a:custGeom>
                <a:avLst/>
                <a:gdLst>
                  <a:gd name="T0" fmla="*/ 0 w 59"/>
                  <a:gd name="T1" fmla="*/ 0 h 259"/>
                  <a:gd name="T2" fmla="*/ 16 w 59"/>
                  <a:gd name="T3" fmla="*/ 129 h 259"/>
                  <a:gd name="T4" fmla="*/ 29 w 59"/>
                  <a:gd name="T5" fmla="*/ 126 h 259"/>
                  <a:gd name="T6" fmla="*/ 14 w 59"/>
                  <a:gd name="T7" fmla="*/ 0 h 259"/>
                  <a:gd name="T8" fmla="*/ 0 w 59"/>
                  <a:gd name="T9" fmla="*/ 0 h 259"/>
                  <a:gd name="T10" fmla="*/ 0 w 59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59"/>
                  <a:gd name="T20" fmla="*/ 59 w 59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59">
                    <a:moveTo>
                      <a:pt x="0" y="0"/>
                    </a:moveTo>
                    <a:lnTo>
                      <a:pt x="33" y="259"/>
                    </a:lnTo>
                    <a:lnTo>
                      <a:pt x="59" y="253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6" name="Freeform 322"/>
              <p:cNvSpPr>
                <a:spLocks/>
              </p:cNvSpPr>
              <p:nvPr/>
            </p:nvSpPr>
            <p:spPr bwMode="auto">
              <a:xfrm>
                <a:off x="4412" y="1849"/>
                <a:ext cx="16" cy="97"/>
              </a:xfrm>
              <a:custGeom>
                <a:avLst/>
                <a:gdLst>
                  <a:gd name="T0" fmla="*/ 0 w 33"/>
                  <a:gd name="T1" fmla="*/ 3 h 194"/>
                  <a:gd name="T2" fmla="*/ 4 w 33"/>
                  <a:gd name="T3" fmla="*/ 85 h 194"/>
                  <a:gd name="T4" fmla="*/ 16 w 33"/>
                  <a:gd name="T5" fmla="*/ 97 h 194"/>
                  <a:gd name="T6" fmla="*/ 14 w 33"/>
                  <a:gd name="T7" fmla="*/ 0 h 194"/>
                  <a:gd name="T8" fmla="*/ 0 w 33"/>
                  <a:gd name="T9" fmla="*/ 3 h 194"/>
                  <a:gd name="T10" fmla="*/ 0 w 33"/>
                  <a:gd name="T11" fmla="*/ 3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194"/>
                  <a:gd name="T20" fmla="*/ 33 w 33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194">
                    <a:moveTo>
                      <a:pt x="0" y="6"/>
                    </a:moveTo>
                    <a:lnTo>
                      <a:pt x="8" y="169"/>
                    </a:lnTo>
                    <a:lnTo>
                      <a:pt x="33" y="194"/>
                    </a:lnTo>
                    <a:lnTo>
                      <a:pt x="2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7" name="Freeform 323"/>
              <p:cNvSpPr>
                <a:spLocks/>
              </p:cNvSpPr>
              <p:nvPr/>
            </p:nvSpPr>
            <p:spPr bwMode="auto">
              <a:xfrm>
                <a:off x="4460" y="1970"/>
                <a:ext cx="108" cy="14"/>
              </a:xfrm>
              <a:custGeom>
                <a:avLst/>
                <a:gdLst>
                  <a:gd name="T0" fmla="*/ 0 w 217"/>
                  <a:gd name="T1" fmla="*/ 7 h 29"/>
                  <a:gd name="T2" fmla="*/ 103 w 217"/>
                  <a:gd name="T3" fmla="*/ 0 h 29"/>
                  <a:gd name="T4" fmla="*/ 108 w 217"/>
                  <a:gd name="T5" fmla="*/ 8 h 29"/>
                  <a:gd name="T6" fmla="*/ 6 w 217"/>
                  <a:gd name="T7" fmla="*/ 14 h 29"/>
                  <a:gd name="T8" fmla="*/ 0 w 217"/>
                  <a:gd name="T9" fmla="*/ 7 h 29"/>
                  <a:gd name="T10" fmla="*/ 0 w 217"/>
                  <a:gd name="T11" fmla="*/ 7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29"/>
                  <a:gd name="T20" fmla="*/ 217 w 21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29">
                    <a:moveTo>
                      <a:pt x="0" y="14"/>
                    </a:moveTo>
                    <a:lnTo>
                      <a:pt x="207" y="0"/>
                    </a:lnTo>
                    <a:lnTo>
                      <a:pt x="217" y="17"/>
                    </a:lnTo>
                    <a:lnTo>
                      <a:pt x="12" y="2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8" name="Freeform 324"/>
              <p:cNvSpPr>
                <a:spLocks/>
              </p:cNvSpPr>
              <p:nvPr/>
            </p:nvSpPr>
            <p:spPr bwMode="auto">
              <a:xfrm>
                <a:off x="4342" y="1843"/>
                <a:ext cx="208" cy="25"/>
              </a:xfrm>
              <a:custGeom>
                <a:avLst/>
                <a:gdLst>
                  <a:gd name="T0" fmla="*/ 0 w 416"/>
                  <a:gd name="T1" fmla="*/ 0 h 49"/>
                  <a:gd name="T2" fmla="*/ 2 w 416"/>
                  <a:gd name="T3" fmla="*/ 17 h 49"/>
                  <a:gd name="T4" fmla="*/ 7 w 416"/>
                  <a:gd name="T5" fmla="*/ 17 h 49"/>
                  <a:gd name="T6" fmla="*/ 13 w 416"/>
                  <a:gd name="T7" fmla="*/ 25 h 49"/>
                  <a:gd name="T8" fmla="*/ 14 w 416"/>
                  <a:gd name="T9" fmla="*/ 7 h 49"/>
                  <a:gd name="T10" fmla="*/ 30 w 416"/>
                  <a:gd name="T11" fmla="*/ 7 h 49"/>
                  <a:gd name="T12" fmla="*/ 133 w 416"/>
                  <a:gd name="T13" fmla="*/ 10 h 49"/>
                  <a:gd name="T14" fmla="*/ 208 w 416"/>
                  <a:gd name="T15" fmla="*/ 12 h 49"/>
                  <a:gd name="T16" fmla="*/ 208 w 416"/>
                  <a:gd name="T17" fmla="*/ 10 h 49"/>
                  <a:gd name="T18" fmla="*/ 108 w 416"/>
                  <a:gd name="T19" fmla="*/ 4 h 49"/>
                  <a:gd name="T20" fmla="*/ 22 w 416"/>
                  <a:gd name="T21" fmla="*/ 2 h 49"/>
                  <a:gd name="T22" fmla="*/ 0 w 416"/>
                  <a:gd name="T23" fmla="*/ 0 h 49"/>
                  <a:gd name="T24" fmla="*/ 0 w 416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6"/>
                  <a:gd name="T40" fmla="*/ 0 h 49"/>
                  <a:gd name="T41" fmla="*/ 416 w 416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6" h="49">
                    <a:moveTo>
                      <a:pt x="0" y="0"/>
                    </a:moveTo>
                    <a:lnTo>
                      <a:pt x="3" y="34"/>
                    </a:lnTo>
                    <a:lnTo>
                      <a:pt x="13" y="34"/>
                    </a:lnTo>
                    <a:lnTo>
                      <a:pt x="26" y="49"/>
                    </a:lnTo>
                    <a:lnTo>
                      <a:pt x="28" y="13"/>
                    </a:lnTo>
                    <a:lnTo>
                      <a:pt x="60" y="13"/>
                    </a:lnTo>
                    <a:lnTo>
                      <a:pt x="266" y="19"/>
                    </a:lnTo>
                    <a:lnTo>
                      <a:pt x="416" y="24"/>
                    </a:lnTo>
                    <a:lnTo>
                      <a:pt x="416" y="19"/>
                    </a:lnTo>
                    <a:lnTo>
                      <a:pt x="216" y="7"/>
                    </a:lnTo>
                    <a:lnTo>
                      <a:pt x="4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09" name="Freeform 325"/>
              <p:cNvSpPr>
                <a:spLocks/>
              </p:cNvSpPr>
              <p:nvPr/>
            </p:nvSpPr>
            <p:spPr bwMode="auto">
              <a:xfrm>
                <a:off x="4416" y="1849"/>
                <a:ext cx="8" cy="90"/>
              </a:xfrm>
              <a:custGeom>
                <a:avLst/>
                <a:gdLst>
                  <a:gd name="T0" fmla="*/ 0 w 15"/>
                  <a:gd name="T1" fmla="*/ 0 h 179"/>
                  <a:gd name="T2" fmla="*/ 3 w 15"/>
                  <a:gd name="T3" fmla="*/ 85 h 179"/>
                  <a:gd name="T4" fmla="*/ 8 w 15"/>
                  <a:gd name="T5" fmla="*/ 90 h 179"/>
                  <a:gd name="T6" fmla="*/ 6 w 15"/>
                  <a:gd name="T7" fmla="*/ 0 h 179"/>
                  <a:gd name="T8" fmla="*/ 0 w 15"/>
                  <a:gd name="T9" fmla="*/ 0 h 179"/>
                  <a:gd name="T10" fmla="*/ 0 w 15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79"/>
                  <a:gd name="T20" fmla="*/ 15 w 15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79">
                    <a:moveTo>
                      <a:pt x="0" y="0"/>
                    </a:moveTo>
                    <a:lnTo>
                      <a:pt x="6" y="169"/>
                    </a:lnTo>
                    <a:lnTo>
                      <a:pt x="15" y="179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0" name="Freeform 326"/>
              <p:cNvSpPr>
                <a:spLocks/>
              </p:cNvSpPr>
              <p:nvPr/>
            </p:nvSpPr>
            <p:spPr bwMode="auto">
              <a:xfrm>
                <a:off x="4478" y="1852"/>
                <a:ext cx="22" cy="127"/>
              </a:xfrm>
              <a:custGeom>
                <a:avLst/>
                <a:gdLst>
                  <a:gd name="T0" fmla="*/ 0 w 46"/>
                  <a:gd name="T1" fmla="*/ 0 h 252"/>
                  <a:gd name="T2" fmla="*/ 15 w 46"/>
                  <a:gd name="T3" fmla="*/ 127 h 252"/>
                  <a:gd name="T4" fmla="*/ 22 w 46"/>
                  <a:gd name="T5" fmla="*/ 127 h 252"/>
                  <a:gd name="T6" fmla="*/ 6 w 46"/>
                  <a:gd name="T7" fmla="*/ 0 h 252"/>
                  <a:gd name="T8" fmla="*/ 0 w 46"/>
                  <a:gd name="T9" fmla="*/ 0 h 252"/>
                  <a:gd name="T10" fmla="*/ 0 w 46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252"/>
                  <a:gd name="T20" fmla="*/ 46 w 46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252">
                    <a:moveTo>
                      <a:pt x="0" y="0"/>
                    </a:moveTo>
                    <a:lnTo>
                      <a:pt x="31" y="252"/>
                    </a:lnTo>
                    <a:lnTo>
                      <a:pt x="46" y="25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1" name="Freeform 327"/>
              <p:cNvSpPr>
                <a:spLocks/>
              </p:cNvSpPr>
              <p:nvPr/>
            </p:nvSpPr>
            <p:spPr bwMode="auto">
              <a:xfrm>
                <a:off x="4546" y="1854"/>
                <a:ext cx="22" cy="122"/>
              </a:xfrm>
              <a:custGeom>
                <a:avLst/>
                <a:gdLst>
                  <a:gd name="T0" fmla="*/ 0 w 44"/>
                  <a:gd name="T1" fmla="*/ 0 h 244"/>
                  <a:gd name="T2" fmla="*/ 18 w 44"/>
                  <a:gd name="T3" fmla="*/ 121 h 244"/>
                  <a:gd name="T4" fmla="*/ 22 w 44"/>
                  <a:gd name="T5" fmla="*/ 122 h 244"/>
                  <a:gd name="T6" fmla="*/ 4 w 44"/>
                  <a:gd name="T7" fmla="*/ 1 h 244"/>
                  <a:gd name="T8" fmla="*/ 0 w 44"/>
                  <a:gd name="T9" fmla="*/ 0 h 244"/>
                  <a:gd name="T10" fmla="*/ 0 w 44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244"/>
                  <a:gd name="T20" fmla="*/ 44 w 44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244">
                    <a:moveTo>
                      <a:pt x="0" y="0"/>
                    </a:moveTo>
                    <a:lnTo>
                      <a:pt x="36" y="242"/>
                    </a:lnTo>
                    <a:lnTo>
                      <a:pt x="44" y="24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2" name="Freeform 328"/>
              <p:cNvSpPr>
                <a:spLocks/>
              </p:cNvSpPr>
              <p:nvPr/>
            </p:nvSpPr>
            <p:spPr bwMode="auto">
              <a:xfrm>
                <a:off x="4465" y="1972"/>
                <a:ext cx="102" cy="10"/>
              </a:xfrm>
              <a:custGeom>
                <a:avLst/>
                <a:gdLst>
                  <a:gd name="T0" fmla="*/ 101 w 203"/>
                  <a:gd name="T1" fmla="*/ 0 h 19"/>
                  <a:gd name="T2" fmla="*/ 0 w 203"/>
                  <a:gd name="T3" fmla="*/ 7 h 19"/>
                  <a:gd name="T4" fmla="*/ 1 w 203"/>
                  <a:gd name="T5" fmla="*/ 10 h 19"/>
                  <a:gd name="T6" fmla="*/ 102 w 203"/>
                  <a:gd name="T7" fmla="*/ 4 h 19"/>
                  <a:gd name="T8" fmla="*/ 101 w 203"/>
                  <a:gd name="T9" fmla="*/ 0 h 19"/>
                  <a:gd name="T10" fmla="*/ 101 w 203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3"/>
                  <a:gd name="T19" fmla="*/ 0 h 19"/>
                  <a:gd name="T20" fmla="*/ 203 w 20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3" h="19">
                    <a:moveTo>
                      <a:pt x="201" y="0"/>
                    </a:moveTo>
                    <a:lnTo>
                      <a:pt x="0" y="13"/>
                    </a:lnTo>
                    <a:lnTo>
                      <a:pt x="2" y="19"/>
                    </a:lnTo>
                    <a:lnTo>
                      <a:pt x="203" y="8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3" name="Freeform 329"/>
              <p:cNvSpPr>
                <a:spLocks/>
              </p:cNvSpPr>
              <p:nvPr/>
            </p:nvSpPr>
            <p:spPr bwMode="auto">
              <a:xfrm>
                <a:off x="4215" y="1438"/>
                <a:ext cx="185" cy="73"/>
              </a:xfrm>
              <a:custGeom>
                <a:avLst/>
                <a:gdLst>
                  <a:gd name="T0" fmla="*/ 6 w 368"/>
                  <a:gd name="T1" fmla="*/ 9 h 146"/>
                  <a:gd name="T2" fmla="*/ 60 w 368"/>
                  <a:gd name="T3" fmla="*/ 5 h 146"/>
                  <a:gd name="T4" fmla="*/ 185 w 368"/>
                  <a:gd name="T5" fmla="*/ 0 h 146"/>
                  <a:gd name="T6" fmla="*/ 103 w 368"/>
                  <a:gd name="T7" fmla="*/ 18 h 146"/>
                  <a:gd name="T8" fmla="*/ 180 w 368"/>
                  <a:gd name="T9" fmla="*/ 27 h 146"/>
                  <a:gd name="T10" fmla="*/ 102 w 368"/>
                  <a:gd name="T11" fmla="*/ 42 h 146"/>
                  <a:gd name="T12" fmla="*/ 178 w 368"/>
                  <a:gd name="T13" fmla="*/ 52 h 146"/>
                  <a:gd name="T14" fmla="*/ 108 w 368"/>
                  <a:gd name="T15" fmla="*/ 67 h 146"/>
                  <a:gd name="T16" fmla="*/ 0 w 368"/>
                  <a:gd name="T17" fmla="*/ 73 h 146"/>
                  <a:gd name="T18" fmla="*/ 6 w 368"/>
                  <a:gd name="T19" fmla="*/ 9 h 146"/>
                  <a:gd name="T20" fmla="*/ 6 w 368"/>
                  <a:gd name="T21" fmla="*/ 9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8"/>
                  <a:gd name="T34" fmla="*/ 0 h 146"/>
                  <a:gd name="T35" fmla="*/ 368 w 368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8" h="146">
                    <a:moveTo>
                      <a:pt x="11" y="19"/>
                    </a:moveTo>
                    <a:lnTo>
                      <a:pt x="119" y="11"/>
                    </a:lnTo>
                    <a:lnTo>
                      <a:pt x="368" y="0"/>
                    </a:lnTo>
                    <a:lnTo>
                      <a:pt x="205" y="36"/>
                    </a:lnTo>
                    <a:lnTo>
                      <a:pt x="359" y="55"/>
                    </a:lnTo>
                    <a:lnTo>
                      <a:pt x="203" y="84"/>
                    </a:lnTo>
                    <a:lnTo>
                      <a:pt x="355" y="105"/>
                    </a:lnTo>
                    <a:lnTo>
                      <a:pt x="215" y="133"/>
                    </a:lnTo>
                    <a:lnTo>
                      <a:pt x="0" y="146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4" name="Freeform 330"/>
              <p:cNvSpPr>
                <a:spLocks/>
              </p:cNvSpPr>
              <p:nvPr/>
            </p:nvSpPr>
            <p:spPr bwMode="auto">
              <a:xfrm>
                <a:off x="4120" y="1544"/>
                <a:ext cx="173" cy="93"/>
              </a:xfrm>
              <a:custGeom>
                <a:avLst/>
                <a:gdLst>
                  <a:gd name="T0" fmla="*/ 7 w 346"/>
                  <a:gd name="T1" fmla="*/ 15 h 184"/>
                  <a:gd name="T2" fmla="*/ 172 w 346"/>
                  <a:gd name="T3" fmla="*/ 0 h 184"/>
                  <a:gd name="T4" fmla="*/ 103 w 346"/>
                  <a:gd name="T5" fmla="*/ 20 h 184"/>
                  <a:gd name="T6" fmla="*/ 173 w 346"/>
                  <a:gd name="T7" fmla="*/ 28 h 184"/>
                  <a:gd name="T8" fmla="*/ 99 w 346"/>
                  <a:gd name="T9" fmla="*/ 45 h 184"/>
                  <a:gd name="T10" fmla="*/ 172 w 346"/>
                  <a:gd name="T11" fmla="*/ 52 h 184"/>
                  <a:gd name="T12" fmla="*/ 100 w 346"/>
                  <a:gd name="T13" fmla="*/ 69 h 184"/>
                  <a:gd name="T14" fmla="*/ 169 w 346"/>
                  <a:gd name="T15" fmla="*/ 75 h 184"/>
                  <a:gd name="T16" fmla="*/ 99 w 346"/>
                  <a:gd name="T17" fmla="*/ 93 h 184"/>
                  <a:gd name="T18" fmla="*/ 0 w 346"/>
                  <a:gd name="T19" fmla="*/ 91 h 184"/>
                  <a:gd name="T20" fmla="*/ 7 w 346"/>
                  <a:gd name="T21" fmla="*/ 15 h 184"/>
                  <a:gd name="T22" fmla="*/ 7 w 346"/>
                  <a:gd name="T23" fmla="*/ 15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6"/>
                  <a:gd name="T37" fmla="*/ 0 h 184"/>
                  <a:gd name="T38" fmla="*/ 346 w 3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6" h="184">
                    <a:moveTo>
                      <a:pt x="15" y="30"/>
                    </a:moveTo>
                    <a:lnTo>
                      <a:pt x="344" y="0"/>
                    </a:lnTo>
                    <a:lnTo>
                      <a:pt x="207" y="40"/>
                    </a:lnTo>
                    <a:lnTo>
                      <a:pt x="346" y="55"/>
                    </a:lnTo>
                    <a:lnTo>
                      <a:pt x="199" y="89"/>
                    </a:lnTo>
                    <a:lnTo>
                      <a:pt x="344" y="102"/>
                    </a:lnTo>
                    <a:lnTo>
                      <a:pt x="201" y="137"/>
                    </a:lnTo>
                    <a:lnTo>
                      <a:pt x="338" y="148"/>
                    </a:lnTo>
                    <a:lnTo>
                      <a:pt x="199" y="184"/>
                    </a:lnTo>
                    <a:lnTo>
                      <a:pt x="0" y="180"/>
                    </a:ln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5" name="Freeform 331"/>
              <p:cNvSpPr>
                <a:spLocks/>
              </p:cNvSpPr>
              <p:nvPr/>
            </p:nvSpPr>
            <p:spPr bwMode="auto">
              <a:xfrm>
                <a:off x="4549" y="1531"/>
                <a:ext cx="174" cy="95"/>
              </a:xfrm>
              <a:custGeom>
                <a:avLst/>
                <a:gdLst>
                  <a:gd name="T0" fmla="*/ 7 w 348"/>
                  <a:gd name="T1" fmla="*/ 14 h 190"/>
                  <a:gd name="T2" fmla="*/ 0 w 348"/>
                  <a:gd name="T3" fmla="*/ 95 h 190"/>
                  <a:gd name="T4" fmla="*/ 174 w 348"/>
                  <a:gd name="T5" fmla="*/ 76 h 190"/>
                  <a:gd name="T6" fmla="*/ 112 w 348"/>
                  <a:gd name="T7" fmla="*/ 68 h 190"/>
                  <a:gd name="T8" fmla="*/ 167 w 348"/>
                  <a:gd name="T9" fmla="*/ 49 h 190"/>
                  <a:gd name="T10" fmla="*/ 107 w 348"/>
                  <a:gd name="T11" fmla="*/ 47 h 190"/>
                  <a:gd name="T12" fmla="*/ 167 w 348"/>
                  <a:gd name="T13" fmla="*/ 26 h 190"/>
                  <a:gd name="T14" fmla="*/ 106 w 348"/>
                  <a:gd name="T15" fmla="*/ 20 h 190"/>
                  <a:gd name="T16" fmla="*/ 162 w 348"/>
                  <a:gd name="T17" fmla="*/ 2 h 190"/>
                  <a:gd name="T18" fmla="*/ 102 w 348"/>
                  <a:gd name="T19" fmla="*/ 0 h 190"/>
                  <a:gd name="T20" fmla="*/ 7 w 348"/>
                  <a:gd name="T21" fmla="*/ 14 h 190"/>
                  <a:gd name="T22" fmla="*/ 7 w 348"/>
                  <a:gd name="T23" fmla="*/ 14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8"/>
                  <a:gd name="T37" fmla="*/ 0 h 190"/>
                  <a:gd name="T38" fmla="*/ 348 w 348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8" h="190">
                    <a:moveTo>
                      <a:pt x="15" y="29"/>
                    </a:moveTo>
                    <a:lnTo>
                      <a:pt x="0" y="190"/>
                    </a:lnTo>
                    <a:lnTo>
                      <a:pt x="348" y="152"/>
                    </a:lnTo>
                    <a:lnTo>
                      <a:pt x="224" y="135"/>
                    </a:lnTo>
                    <a:lnTo>
                      <a:pt x="333" y="99"/>
                    </a:lnTo>
                    <a:lnTo>
                      <a:pt x="215" y="93"/>
                    </a:lnTo>
                    <a:lnTo>
                      <a:pt x="334" y="53"/>
                    </a:lnTo>
                    <a:lnTo>
                      <a:pt x="213" y="40"/>
                    </a:lnTo>
                    <a:lnTo>
                      <a:pt x="323" y="4"/>
                    </a:lnTo>
                    <a:lnTo>
                      <a:pt x="205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6" name="Freeform 332"/>
              <p:cNvSpPr>
                <a:spLocks/>
              </p:cNvSpPr>
              <p:nvPr/>
            </p:nvSpPr>
            <p:spPr bwMode="auto">
              <a:xfrm>
                <a:off x="4409" y="1646"/>
                <a:ext cx="206" cy="93"/>
              </a:xfrm>
              <a:custGeom>
                <a:avLst/>
                <a:gdLst>
                  <a:gd name="T0" fmla="*/ 15 w 410"/>
                  <a:gd name="T1" fmla="*/ 23 h 186"/>
                  <a:gd name="T2" fmla="*/ 0 w 410"/>
                  <a:gd name="T3" fmla="*/ 93 h 186"/>
                  <a:gd name="T4" fmla="*/ 8 w 410"/>
                  <a:gd name="T5" fmla="*/ 89 h 186"/>
                  <a:gd name="T6" fmla="*/ 54 w 410"/>
                  <a:gd name="T7" fmla="*/ 53 h 186"/>
                  <a:gd name="T8" fmla="*/ 106 w 410"/>
                  <a:gd name="T9" fmla="*/ 38 h 186"/>
                  <a:gd name="T10" fmla="*/ 203 w 410"/>
                  <a:gd name="T11" fmla="*/ 43 h 186"/>
                  <a:gd name="T12" fmla="*/ 154 w 410"/>
                  <a:gd name="T13" fmla="*/ 27 h 186"/>
                  <a:gd name="T14" fmla="*/ 205 w 410"/>
                  <a:gd name="T15" fmla="*/ 22 h 186"/>
                  <a:gd name="T16" fmla="*/ 154 w 410"/>
                  <a:gd name="T17" fmla="*/ 11 h 186"/>
                  <a:gd name="T18" fmla="*/ 206 w 410"/>
                  <a:gd name="T19" fmla="*/ 0 h 186"/>
                  <a:gd name="T20" fmla="*/ 148 w 410"/>
                  <a:gd name="T21" fmla="*/ 1 h 186"/>
                  <a:gd name="T22" fmla="*/ 67 w 410"/>
                  <a:gd name="T23" fmla="*/ 14 h 186"/>
                  <a:gd name="T24" fmla="*/ 15 w 410"/>
                  <a:gd name="T25" fmla="*/ 23 h 186"/>
                  <a:gd name="T26" fmla="*/ 15 w 410"/>
                  <a:gd name="T27" fmla="*/ 23 h 1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186"/>
                  <a:gd name="T44" fmla="*/ 410 w 410"/>
                  <a:gd name="T45" fmla="*/ 186 h 1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186">
                    <a:moveTo>
                      <a:pt x="30" y="46"/>
                    </a:moveTo>
                    <a:lnTo>
                      <a:pt x="0" y="186"/>
                    </a:lnTo>
                    <a:lnTo>
                      <a:pt x="15" y="177"/>
                    </a:lnTo>
                    <a:lnTo>
                      <a:pt x="108" y="107"/>
                    </a:lnTo>
                    <a:lnTo>
                      <a:pt x="210" y="76"/>
                    </a:lnTo>
                    <a:lnTo>
                      <a:pt x="404" y="86"/>
                    </a:lnTo>
                    <a:lnTo>
                      <a:pt x="307" y="55"/>
                    </a:lnTo>
                    <a:lnTo>
                      <a:pt x="408" y="44"/>
                    </a:lnTo>
                    <a:lnTo>
                      <a:pt x="307" y="21"/>
                    </a:lnTo>
                    <a:lnTo>
                      <a:pt x="410" y="0"/>
                    </a:lnTo>
                    <a:lnTo>
                      <a:pt x="294" y="2"/>
                    </a:lnTo>
                    <a:lnTo>
                      <a:pt x="133" y="29"/>
                    </a:lnTo>
                    <a:lnTo>
                      <a:pt x="30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7" name="Freeform 333"/>
              <p:cNvSpPr>
                <a:spLocks/>
              </p:cNvSpPr>
              <p:nvPr/>
            </p:nvSpPr>
            <p:spPr bwMode="auto">
              <a:xfrm>
                <a:off x="4351" y="1442"/>
                <a:ext cx="59" cy="21"/>
              </a:xfrm>
              <a:custGeom>
                <a:avLst/>
                <a:gdLst>
                  <a:gd name="T0" fmla="*/ 56 w 117"/>
                  <a:gd name="T1" fmla="*/ 0 h 41"/>
                  <a:gd name="T2" fmla="*/ 0 w 117"/>
                  <a:gd name="T3" fmla="*/ 11 h 41"/>
                  <a:gd name="T4" fmla="*/ 59 w 117"/>
                  <a:gd name="T5" fmla="*/ 21 h 41"/>
                  <a:gd name="T6" fmla="*/ 56 w 117"/>
                  <a:gd name="T7" fmla="*/ 0 h 41"/>
                  <a:gd name="T8" fmla="*/ 56 w 11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1"/>
                  <a:gd name="T17" fmla="*/ 117 w 11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1">
                    <a:moveTo>
                      <a:pt x="112" y="0"/>
                    </a:moveTo>
                    <a:lnTo>
                      <a:pt x="0" y="22"/>
                    </a:lnTo>
                    <a:lnTo>
                      <a:pt x="117" y="4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8" name="Freeform 334"/>
              <p:cNvSpPr>
                <a:spLocks/>
              </p:cNvSpPr>
              <p:nvPr/>
            </p:nvSpPr>
            <p:spPr bwMode="auto">
              <a:xfrm>
                <a:off x="4351" y="1467"/>
                <a:ext cx="61" cy="20"/>
              </a:xfrm>
              <a:custGeom>
                <a:avLst/>
                <a:gdLst>
                  <a:gd name="T0" fmla="*/ 61 w 121"/>
                  <a:gd name="T1" fmla="*/ 0 h 40"/>
                  <a:gd name="T2" fmla="*/ 0 w 121"/>
                  <a:gd name="T3" fmla="*/ 10 h 40"/>
                  <a:gd name="T4" fmla="*/ 60 w 121"/>
                  <a:gd name="T5" fmla="*/ 20 h 40"/>
                  <a:gd name="T6" fmla="*/ 61 w 121"/>
                  <a:gd name="T7" fmla="*/ 0 h 40"/>
                  <a:gd name="T8" fmla="*/ 61 w 12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40"/>
                  <a:gd name="T17" fmla="*/ 121 w 12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40">
                    <a:moveTo>
                      <a:pt x="121" y="0"/>
                    </a:moveTo>
                    <a:lnTo>
                      <a:pt x="0" y="21"/>
                    </a:lnTo>
                    <a:lnTo>
                      <a:pt x="119" y="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19" name="Freeform 335"/>
              <p:cNvSpPr>
                <a:spLocks/>
              </p:cNvSpPr>
              <p:nvPr/>
            </p:nvSpPr>
            <p:spPr bwMode="auto">
              <a:xfrm>
                <a:off x="4349" y="1490"/>
                <a:ext cx="63" cy="18"/>
              </a:xfrm>
              <a:custGeom>
                <a:avLst/>
                <a:gdLst>
                  <a:gd name="T0" fmla="*/ 61 w 125"/>
                  <a:gd name="T1" fmla="*/ 0 h 36"/>
                  <a:gd name="T2" fmla="*/ 0 w 125"/>
                  <a:gd name="T3" fmla="*/ 13 h 36"/>
                  <a:gd name="T4" fmla="*/ 63 w 125"/>
                  <a:gd name="T5" fmla="*/ 18 h 36"/>
                  <a:gd name="T6" fmla="*/ 61 w 125"/>
                  <a:gd name="T7" fmla="*/ 0 h 36"/>
                  <a:gd name="T8" fmla="*/ 61 w 125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121" y="0"/>
                    </a:moveTo>
                    <a:lnTo>
                      <a:pt x="0" y="26"/>
                    </a:lnTo>
                    <a:lnTo>
                      <a:pt x="125" y="3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0" name="Freeform 336"/>
              <p:cNvSpPr>
                <a:spLocks/>
              </p:cNvSpPr>
              <p:nvPr/>
            </p:nvSpPr>
            <p:spPr bwMode="auto">
              <a:xfrm>
                <a:off x="4249" y="1546"/>
                <a:ext cx="52" cy="21"/>
              </a:xfrm>
              <a:custGeom>
                <a:avLst/>
                <a:gdLst>
                  <a:gd name="T0" fmla="*/ 48 w 105"/>
                  <a:gd name="T1" fmla="*/ 0 h 41"/>
                  <a:gd name="T2" fmla="*/ 0 w 105"/>
                  <a:gd name="T3" fmla="*/ 16 h 41"/>
                  <a:gd name="T4" fmla="*/ 52 w 105"/>
                  <a:gd name="T5" fmla="*/ 21 h 41"/>
                  <a:gd name="T6" fmla="*/ 48 w 105"/>
                  <a:gd name="T7" fmla="*/ 0 h 41"/>
                  <a:gd name="T8" fmla="*/ 48 w 10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1"/>
                  <a:gd name="T17" fmla="*/ 105 w 10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1">
                    <a:moveTo>
                      <a:pt x="97" y="0"/>
                    </a:moveTo>
                    <a:lnTo>
                      <a:pt x="0" y="32"/>
                    </a:lnTo>
                    <a:lnTo>
                      <a:pt x="105" y="4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1" name="Freeform 337"/>
              <p:cNvSpPr>
                <a:spLocks/>
              </p:cNvSpPr>
              <p:nvPr/>
            </p:nvSpPr>
            <p:spPr bwMode="auto">
              <a:xfrm>
                <a:off x="4248" y="1575"/>
                <a:ext cx="54" cy="17"/>
              </a:xfrm>
              <a:custGeom>
                <a:avLst/>
                <a:gdLst>
                  <a:gd name="T0" fmla="*/ 53 w 109"/>
                  <a:gd name="T1" fmla="*/ 0 h 34"/>
                  <a:gd name="T2" fmla="*/ 0 w 109"/>
                  <a:gd name="T3" fmla="*/ 12 h 34"/>
                  <a:gd name="T4" fmla="*/ 54 w 109"/>
                  <a:gd name="T5" fmla="*/ 17 h 34"/>
                  <a:gd name="T6" fmla="*/ 53 w 109"/>
                  <a:gd name="T7" fmla="*/ 0 h 34"/>
                  <a:gd name="T8" fmla="*/ 53 w 109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107" y="0"/>
                    </a:moveTo>
                    <a:lnTo>
                      <a:pt x="0" y="24"/>
                    </a:lnTo>
                    <a:lnTo>
                      <a:pt x="109" y="3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2" name="Freeform 338"/>
              <p:cNvSpPr>
                <a:spLocks/>
              </p:cNvSpPr>
              <p:nvPr/>
            </p:nvSpPr>
            <p:spPr bwMode="auto">
              <a:xfrm>
                <a:off x="4251" y="1599"/>
                <a:ext cx="53" cy="19"/>
              </a:xfrm>
              <a:custGeom>
                <a:avLst/>
                <a:gdLst>
                  <a:gd name="T0" fmla="*/ 51 w 107"/>
                  <a:gd name="T1" fmla="*/ 0 h 38"/>
                  <a:gd name="T2" fmla="*/ 0 w 107"/>
                  <a:gd name="T3" fmla="*/ 11 h 38"/>
                  <a:gd name="T4" fmla="*/ 53 w 107"/>
                  <a:gd name="T5" fmla="*/ 19 h 38"/>
                  <a:gd name="T6" fmla="*/ 51 w 107"/>
                  <a:gd name="T7" fmla="*/ 0 h 38"/>
                  <a:gd name="T8" fmla="*/ 51 w 10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8"/>
                  <a:gd name="T17" fmla="*/ 107 w 10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8">
                    <a:moveTo>
                      <a:pt x="103" y="0"/>
                    </a:moveTo>
                    <a:lnTo>
                      <a:pt x="0" y="23"/>
                    </a:lnTo>
                    <a:lnTo>
                      <a:pt x="107" y="3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3" name="Freeform 339"/>
              <p:cNvSpPr>
                <a:spLocks/>
              </p:cNvSpPr>
              <p:nvPr/>
            </p:nvSpPr>
            <p:spPr bwMode="auto">
              <a:xfrm>
                <a:off x="4243" y="1620"/>
                <a:ext cx="62" cy="15"/>
              </a:xfrm>
              <a:custGeom>
                <a:avLst/>
                <a:gdLst>
                  <a:gd name="T0" fmla="*/ 60 w 123"/>
                  <a:gd name="T1" fmla="*/ 0 h 28"/>
                  <a:gd name="T2" fmla="*/ 0 w 123"/>
                  <a:gd name="T3" fmla="*/ 15 h 28"/>
                  <a:gd name="T4" fmla="*/ 62 w 123"/>
                  <a:gd name="T5" fmla="*/ 15 h 28"/>
                  <a:gd name="T6" fmla="*/ 60 w 123"/>
                  <a:gd name="T7" fmla="*/ 0 h 28"/>
                  <a:gd name="T8" fmla="*/ 60 w 123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8"/>
                  <a:gd name="T17" fmla="*/ 123 w 1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8">
                    <a:moveTo>
                      <a:pt x="120" y="0"/>
                    </a:moveTo>
                    <a:lnTo>
                      <a:pt x="0" y="28"/>
                    </a:lnTo>
                    <a:lnTo>
                      <a:pt x="123" y="2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4" name="Freeform 340"/>
              <p:cNvSpPr>
                <a:spLocks/>
              </p:cNvSpPr>
              <p:nvPr/>
            </p:nvSpPr>
            <p:spPr bwMode="auto">
              <a:xfrm>
                <a:off x="4673" y="1533"/>
                <a:ext cx="46" cy="20"/>
              </a:xfrm>
              <a:custGeom>
                <a:avLst/>
                <a:gdLst>
                  <a:gd name="T0" fmla="*/ 42 w 91"/>
                  <a:gd name="T1" fmla="*/ 0 h 40"/>
                  <a:gd name="T2" fmla="*/ 0 w 91"/>
                  <a:gd name="T3" fmla="*/ 16 h 40"/>
                  <a:gd name="T4" fmla="*/ 46 w 91"/>
                  <a:gd name="T5" fmla="*/ 20 h 40"/>
                  <a:gd name="T6" fmla="*/ 42 w 91"/>
                  <a:gd name="T7" fmla="*/ 0 h 40"/>
                  <a:gd name="T8" fmla="*/ 42 w 9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0"/>
                  <a:gd name="T17" fmla="*/ 91 w 9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0">
                    <a:moveTo>
                      <a:pt x="84" y="0"/>
                    </a:moveTo>
                    <a:lnTo>
                      <a:pt x="0" y="32"/>
                    </a:lnTo>
                    <a:lnTo>
                      <a:pt x="91" y="4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5" name="Freeform 341"/>
              <p:cNvSpPr>
                <a:spLocks/>
              </p:cNvSpPr>
              <p:nvPr/>
            </p:nvSpPr>
            <p:spPr bwMode="auto">
              <a:xfrm>
                <a:off x="4679" y="1560"/>
                <a:ext cx="45" cy="17"/>
              </a:xfrm>
              <a:custGeom>
                <a:avLst/>
                <a:gdLst>
                  <a:gd name="T0" fmla="*/ 44 w 90"/>
                  <a:gd name="T1" fmla="*/ 0 h 34"/>
                  <a:gd name="T2" fmla="*/ 0 w 90"/>
                  <a:gd name="T3" fmla="*/ 14 h 34"/>
                  <a:gd name="T4" fmla="*/ 45 w 90"/>
                  <a:gd name="T5" fmla="*/ 17 h 34"/>
                  <a:gd name="T6" fmla="*/ 44 w 90"/>
                  <a:gd name="T7" fmla="*/ 0 h 34"/>
                  <a:gd name="T8" fmla="*/ 44 w 9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4"/>
                  <a:gd name="T17" fmla="*/ 90 w 9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4">
                    <a:moveTo>
                      <a:pt x="88" y="0"/>
                    </a:moveTo>
                    <a:lnTo>
                      <a:pt x="0" y="29"/>
                    </a:lnTo>
                    <a:lnTo>
                      <a:pt x="90" y="3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6" name="Freeform 342"/>
              <p:cNvSpPr>
                <a:spLocks/>
              </p:cNvSpPr>
              <p:nvPr/>
            </p:nvSpPr>
            <p:spPr bwMode="auto">
              <a:xfrm>
                <a:off x="4679" y="1581"/>
                <a:ext cx="48" cy="22"/>
              </a:xfrm>
              <a:custGeom>
                <a:avLst/>
                <a:gdLst>
                  <a:gd name="T0" fmla="*/ 46 w 95"/>
                  <a:gd name="T1" fmla="*/ 0 h 44"/>
                  <a:gd name="T2" fmla="*/ 0 w 95"/>
                  <a:gd name="T3" fmla="*/ 16 h 44"/>
                  <a:gd name="T4" fmla="*/ 48 w 95"/>
                  <a:gd name="T5" fmla="*/ 22 h 44"/>
                  <a:gd name="T6" fmla="*/ 46 w 95"/>
                  <a:gd name="T7" fmla="*/ 0 h 44"/>
                  <a:gd name="T8" fmla="*/ 46 w 95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4"/>
                  <a:gd name="T17" fmla="*/ 95 w 95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4">
                    <a:moveTo>
                      <a:pt x="92" y="0"/>
                    </a:moveTo>
                    <a:lnTo>
                      <a:pt x="0" y="32"/>
                    </a:lnTo>
                    <a:lnTo>
                      <a:pt x="95" y="4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7" name="Freeform 343"/>
              <p:cNvSpPr>
                <a:spLocks/>
              </p:cNvSpPr>
              <p:nvPr/>
            </p:nvSpPr>
            <p:spPr bwMode="auto">
              <a:xfrm>
                <a:off x="4577" y="1648"/>
                <a:ext cx="42" cy="17"/>
              </a:xfrm>
              <a:custGeom>
                <a:avLst/>
                <a:gdLst>
                  <a:gd name="T0" fmla="*/ 40 w 84"/>
                  <a:gd name="T1" fmla="*/ 0 h 34"/>
                  <a:gd name="T2" fmla="*/ 0 w 84"/>
                  <a:gd name="T3" fmla="*/ 9 h 34"/>
                  <a:gd name="T4" fmla="*/ 42 w 84"/>
                  <a:gd name="T5" fmla="*/ 17 h 34"/>
                  <a:gd name="T6" fmla="*/ 40 w 84"/>
                  <a:gd name="T7" fmla="*/ 0 h 34"/>
                  <a:gd name="T8" fmla="*/ 40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80" y="0"/>
                    </a:moveTo>
                    <a:lnTo>
                      <a:pt x="0" y="17"/>
                    </a:lnTo>
                    <a:lnTo>
                      <a:pt x="84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8" name="Freeform 344"/>
              <p:cNvSpPr>
                <a:spLocks/>
              </p:cNvSpPr>
              <p:nvPr/>
            </p:nvSpPr>
            <p:spPr bwMode="auto">
              <a:xfrm>
                <a:off x="4582" y="1670"/>
                <a:ext cx="42" cy="21"/>
              </a:xfrm>
              <a:custGeom>
                <a:avLst/>
                <a:gdLst>
                  <a:gd name="T0" fmla="*/ 39 w 84"/>
                  <a:gd name="T1" fmla="*/ 0 h 42"/>
                  <a:gd name="T2" fmla="*/ 0 w 84"/>
                  <a:gd name="T3" fmla="*/ 3 h 42"/>
                  <a:gd name="T4" fmla="*/ 42 w 84"/>
                  <a:gd name="T5" fmla="*/ 21 h 42"/>
                  <a:gd name="T6" fmla="*/ 39 w 84"/>
                  <a:gd name="T7" fmla="*/ 0 h 42"/>
                  <a:gd name="T8" fmla="*/ 39 w 8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2"/>
                  <a:gd name="T17" fmla="*/ 84 w 8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2">
                    <a:moveTo>
                      <a:pt x="78" y="0"/>
                    </a:moveTo>
                    <a:lnTo>
                      <a:pt x="0" y="7"/>
                    </a:lnTo>
                    <a:lnTo>
                      <a:pt x="84" y="4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29" name="Freeform 345"/>
              <p:cNvSpPr>
                <a:spLocks/>
              </p:cNvSpPr>
              <p:nvPr/>
            </p:nvSpPr>
            <p:spPr bwMode="auto">
              <a:xfrm>
                <a:off x="4224" y="1447"/>
                <a:ext cx="124" cy="57"/>
              </a:xfrm>
              <a:custGeom>
                <a:avLst/>
                <a:gdLst>
                  <a:gd name="T0" fmla="*/ 3 w 249"/>
                  <a:gd name="T1" fmla="*/ 9 h 114"/>
                  <a:gd name="T2" fmla="*/ 97 w 249"/>
                  <a:gd name="T3" fmla="*/ 0 h 114"/>
                  <a:gd name="T4" fmla="*/ 61 w 249"/>
                  <a:gd name="T5" fmla="*/ 13 h 114"/>
                  <a:gd name="T6" fmla="*/ 124 w 249"/>
                  <a:gd name="T7" fmla="*/ 21 h 114"/>
                  <a:gd name="T8" fmla="*/ 65 w 249"/>
                  <a:gd name="T9" fmla="*/ 33 h 114"/>
                  <a:gd name="T10" fmla="*/ 118 w 249"/>
                  <a:gd name="T11" fmla="*/ 46 h 114"/>
                  <a:gd name="T12" fmla="*/ 62 w 249"/>
                  <a:gd name="T13" fmla="*/ 55 h 114"/>
                  <a:gd name="T14" fmla="*/ 0 w 249"/>
                  <a:gd name="T15" fmla="*/ 57 h 114"/>
                  <a:gd name="T16" fmla="*/ 3 w 249"/>
                  <a:gd name="T17" fmla="*/ 9 h 114"/>
                  <a:gd name="T18" fmla="*/ 3 w 249"/>
                  <a:gd name="T19" fmla="*/ 9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114"/>
                  <a:gd name="T32" fmla="*/ 249 w 249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114">
                    <a:moveTo>
                      <a:pt x="7" y="17"/>
                    </a:moveTo>
                    <a:lnTo>
                      <a:pt x="194" y="0"/>
                    </a:lnTo>
                    <a:lnTo>
                      <a:pt x="123" y="25"/>
                    </a:lnTo>
                    <a:lnTo>
                      <a:pt x="249" y="42"/>
                    </a:lnTo>
                    <a:lnTo>
                      <a:pt x="131" y="65"/>
                    </a:lnTo>
                    <a:lnTo>
                      <a:pt x="237" y="91"/>
                    </a:lnTo>
                    <a:lnTo>
                      <a:pt x="125" y="110"/>
                    </a:lnTo>
                    <a:lnTo>
                      <a:pt x="0" y="114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0" name="Freeform 346"/>
              <p:cNvSpPr>
                <a:spLocks/>
              </p:cNvSpPr>
              <p:nvPr/>
            </p:nvSpPr>
            <p:spPr bwMode="auto">
              <a:xfrm>
                <a:off x="4126" y="1557"/>
                <a:ext cx="121" cy="71"/>
              </a:xfrm>
              <a:custGeom>
                <a:avLst/>
                <a:gdLst>
                  <a:gd name="T0" fmla="*/ 8 w 241"/>
                  <a:gd name="T1" fmla="*/ 9 h 142"/>
                  <a:gd name="T2" fmla="*/ 93 w 241"/>
                  <a:gd name="T3" fmla="*/ 0 h 142"/>
                  <a:gd name="T4" fmla="*/ 76 w 241"/>
                  <a:gd name="T5" fmla="*/ 10 h 142"/>
                  <a:gd name="T6" fmla="*/ 108 w 241"/>
                  <a:gd name="T7" fmla="*/ 16 h 142"/>
                  <a:gd name="T8" fmla="*/ 77 w 241"/>
                  <a:gd name="T9" fmla="*/ 28 h 142"/>
                  <a:gd name="T10" fmla="*/ 78 w 241"/>
                  <a:gd name="T11" fmla="*/ 35 h 142"/>
                  <a:gd name="T12" fmla="*/ 121 w 241"/>
                  <a:gd name="T13" fmla="*/ 42 h 142"/>
                  <a:gd name="T14" fmla="*/ 78 w 241"/>
                  <a:gd name="T15" fmla="*/ 56 h 142"/>
                  <a:gd name="T16" fmla="*/ 117 w 241"/>
                  <a:gd name="T17" fmla="*/ 67 h 142"/>
                  <a:gd name="T18" fmla="*/ 77 w 241"/>
                  <a:gd name="T19" fmla="*/ 71 h 142"/>
                  <a:gd name="T20" fmla="*/ 0 w 241"/>
                  <a:gd name="T21" fmla="*/ 71 h 142"/>
                  <a:gd name="T22" fmla="*/ 8 w 241"/>
                  <a:gd name="T23" fmla="*/ 9 h 142"/>
                  <a:gd name="T24" fmla="*/ 8 w 241"/>
                  <a:gd name="T25" fmla="*/ 9 h 1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1"/>
                  <a:gd name="T40" fmla="*/ 0 h 142"/>
                  <a:gd name="T41" fmla="*/ 241 w 241"/>
                  <a:gd name="T42" fmla="*/ 142 h 14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1" h="142">
                    <a:moveTo>
                      <a:pt x="15" y="19"/>
                    </a:moveTo>
                    <a:lnTo>
                      <a:pt x="186" y="0"/>
                    </a:lnTo>
                    <a:lnTo>
                      <a:pt x="152" y="20"/>
                    </a:lnTo>
                    <a:lnTo>
                      <a:pt x="215" y="32"/>
                    </a:lnTo>
                    <a:lnTo>
                      <a:pt x="154" y="57"/>
                    </a:lnTo>
                    <a:lnTo>
                      <a:pt x="156" y="70"/>
                    </a:lnTo>
                    <a:lnTo>
                      <a:pt x="241" y="85"/>
                    </a:lnTo>
                    <a:lnTo>
                      <a:pt x="156" y="112"/>
                    </a:lnTo>
                    <a:lnTo>
                      <a:pt x="234" y="133"/>
                    </a:lnTo>
                    <a:lnTo>
                      <a:pt x="154" y="142"/>
                    </a:lnTo>
                    <a:lnTo>
                      <a:pt x="0" y="142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1" name="Freeform 347"/>
              <p:cNvSpPr>
                <a:spLocks/>
              </p:cNvSpPr>
              <p:nvPr/>
            </p:nvSpPr>
            <p:spPr bwMode="auto">
              <a:xfrm>
                <a:off x="4557" y="1538"/>
                <a:ext cx="121" cy="81"/>
              </a:xfrm>
              <a:custGeom>
                <a:avLst/>
                <a:gdLst>
                  <a:gd name="T0" fmla="*/ 6 w 243"/>
                  <a:gd name="T1" fmla="*/ 15 h 161"/>
                  <a:gd name="T2" fmla="*/ 108 w 243"/>
                  <a:gd name="T3" fmla="*/ 0 h 161"/>
                  <a:gd name="T4" fmla="*/ 74 w 243"/>
                  <a:gd name="T5" fmla="*/ 18 h 161"/>
                  <a:gd name="T6" fmla="*/ 121 w 243"/>
                  <a:gd name="T7" fmla="*/ 24 h 161"/>
                  <a:gd name="T8" fmla="*/ 79 w 243"/>
                  <a:gd name="T9" fmla="*/ 39 h 161"/>
                  <a:gd name="T10" fmla="*/ 121 w 243"/>
                  <a:gd name="T11" fmla="*/ 48 h 161"/>
                  <a:gd name="T12" fmla="*/ 88 w 243"/>
                  <a:gd name="T13" fmla="*/ 61 h 161"/>
                  <a:gd name="T14" fmla="*/ 110 w 243"/>
                  <a:gd name="T15" fmla="*/ 68 h 161"/>
                  <a:gd name="T16" fmla="*/ 0 w 243"/>
                  <a:gd name="T17" fmla="*/ 81 h 161"/>
                  <a:gd name="T18" fmla="*/ 6 w 243"/>
                  <a:gd name="T19" fmla="*/ 15 h 161"/>
                  <a:gd name="T20" fmla="*/ 6 w 243"/>
                  <a:gd name="T21" fmla="*/ 15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3"/>
                  <a:gd name="T34" fmla="*/ 0 h 161"/>
                  <a:gd name="T35" fmla="*/ 243 w 243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3" h="161">
                    <a:moveTo>
                      <a:pt x="13" y="30"/>
                    </a:moveTo>
                    <a:lnTo>
                      <a:pt x="217" y="0"/>
                    </a:lnTo>
                    <a:lnTo>
                      <a:pt x="148" y="36"/>
                    </a:lnTo>
                    <a:lnTo>
                      <a:pt x="242" y="47"/>
                    </a:lnTo>
                    <a:lnTo>
                      <a:pt x="158" y="77"/>
                    </a:lnTo>
                    <a:lnTo>
                      <a:pt x="243" y="95"/>
                    </a:lnTo>
                    <a:lnTo>
                      <a:pt x="177" y="121"/>
                    </a:lnTo>
                    <a:lnTo>
                      <a:pt x="221" y="136"/>
                    </a:lnTo>
                    <a:lnTo>
                      <a:pt x="0" y="161"/>
                    </a:lnTo>
                    <a:lnTo>
                      <a:pt x="13" y="3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2" name="Freeform 348"/>
              <p:cNvSpPr>
                <a:spLocks/>
              </p:cNvSpPr>
              <p:nvPr/>
            </p:nvSpPr>
            <p:spPr bwMode="auto">
              <a:xfrm>
                <a:off x="4420" y="1652"/>
                <a:ext cx="145" cy="70"/>
              </a:xfrm>
              <a:custGeom>
                <a:avLst/>
                <a:gdLst>
                  <a:gd name="T0" fmla="*/ 14 w 291"/>
                  <a:gd name="T1" fmla="*/ 21 h 140"/>
                  <a:gd name="T2" fmla="*/ 0 w 291"/>
                  <a:gd name="T3" fmla="*/ 70 h 140"/>
                  <a:gd name="T4" fmla="*/ 39 w 291"/>
                  <a:gd name="T5" fmla="*/ 42 h 140"/>
                  <a:gd name="T6" fmla="*/ 85 w 291"/>
                  <a:gd name="T7" fmla="*/ 28 h 140"/>
                  <a:gd name="T8" fmla="*/ 141 w 291"/>
                  <a:gd name="T9" fmla="*/ 28 h 140"/>
                  <a:gd name="T10" fmla="*/ 122 w 291"/>
                  <a:gd name="T11" fmla="*/ 19 h 140"/>
                  <a:gd name="T12" fmla="*/ 145 w 291"/>
                  <a:gd name="T13" fmla="*/ 14 h 140"/>
                  <a:gd name="T14" fmla="*/ 124 w 291"/>
                  <a:gd name="T15" fmla="*/ 5 h 140"/>
                  <a:gd name="T16" fmla="*/ 142 w 291"/>
                  <a:gd name="T17" fmla="*/ 0 h 140"/>
                  <a:gd name="T18" fmla="*/ 126 w 291"/>
                  <a:gd name="T19" fmla="*/ 0 h 140"/>
                  <a:gd name="T20" fmla="*/ 87 w 291"/>
                  <a:gd name="T21" fmla="*/ 6 h 140"/>
                  <a:gd name="T22" fmla="*/ 14 w 291"/>
                  <a:gd name="T23" fmla="*/ 21 h 140"/>
                  <a:gd name="T24" fmla="*/ 14 w 291"/>
                  <a:gd name="T25" fmla="*/ 21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1"/>
                  <a:gd name="T40" fmla="*/ 0 h 140"/>
                  <a:gd name="T41" fmla="*/ 291 w 29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1" h="140">
                    <a:moveTo>
                      <a:pt x="29" y="43"/>
                    </a:moveTo>
                    <a:lnTo>
                      <a:pt x="0" y="140"/>
                    </a:lnTo>
                    <a:lnTo>
                      <a:pt x="78" y="85"/>
                    </a:lnTo>
                    <a:lnTo>
                      <a:pt x="170" y="57"/>
                    </a:lnTo>
                    <a:lnTo>
                      <a:pt x="282" y="57"/>
                    </a:lnTo>
                    <a:lnTo>
                      <a:pt x="244" y="38"/>
                    </a:lnTo>
                    <a:lnTo>
                      <a:pt x="291" y="28"/>
                    </a:lnTo>
                    <a:lnTo>
                      <a:pt x="249" y="11"/>
                    </a:lnTo>
                    <a:lnTo>
                      <a:pt x="284" y="0"/>
                    </a:lnTo>
                    <a:lnTo>
                      <a:pt x="253" y="0"/>
                    </a:lnTo>
                    <a:lnTo>
                      <a:pt x="175" y="13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3" name="Freeform 349"/>
              <p:cNvSpPr>
                <a:spLocks/>
              </p:cNvSpPr>
              <p:nvPr/>
            </p:nvSpPr>
            <p:spPr bwMode="auto">
              <a:xfrm>
                <a:off x="4437" y="1438"/>
                <a:ext cx="193" cy="70"/>
              </a:xfrm>
              <a:custGeom>
                <a:avLst/>
                <a:gdLst>
                  <a:gd name="T0" fmla="*/ 10 w 385"/>
                  <a:gd name="T1" fmla="*/ 7 h 141"/>
                  <a:gd name="T2" fmla="*/ 0 w 385"/>
                  <a:gd name="T3" fmla="*/ 70 h 141"/>
                  <a:gd name="T4" fmla="*/ 193 w 385"/>
                  <a:gd name="T5" fmla="*/ 66 h 141"/>
                  <a:gd name="T6" fmla="*/ 120 w 385"/>
                  <a:gd name="T7" fmla="*/ 54 h 141"/>
                  <a:gd name="T8" fmla="*/ 186 w 385"/>
                  <a:gd name="T9" fmla="*/ 37 h 141"/>
                  <a:gd name="T10" fmla="*/ 124 w 385"/>
                  <a:gd name="T11" fmla="*/ 27 h 141"/>
                  <a:gd name="T12" fmla="*/ 184 w 385"/>
                  <a:gd name="T13" fmla="*/ 7 h 141"/>
                  <a:gd name="T14" fmla="*/ 124 w 385"/>
                  <a:gd name="T15" fmla="*/ 0 h 141"/>
                  <a:gd name="T16" fmla="*/ 10 w 385"/>
                  <a:gd name="T17" fmla="*/ 7 h 141"/>
                  <a:gd name="T18" fmla="*/ 10 w 385"/>
                  <a:gd name="T19" fmla="*/ 7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5"/>
                  <a:gd name="T31" fmla="*/ 0 h 141"/>
                  <a:gd name="T32" fmla="*/ 385 w 385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5" h="141">
                    <a:moveTo>
                      <a:pt x="19" y="15"/>
                    </a:moveTo>
                    <a:lnTo>
                      <a:pt x="0" y="141"/>
                    </a:lnTo>
                    <a:lnTo>
                      <a:pt x="385" y="133"/>
                    </a:lnTo>
                    <a:lnTo>
                      <a:pt x="239" y="108"/>
                    </a:lnTo>
                    <a:lnTo>
                      <a:pt x="372" y="74"/>
                    </a:lnTo>
                    <a:lnTo>
                      <a:pt x="247" y="55"/>
                    </a:lnTo>
                    <a:lnTo>
                      <a:pt x="368" y="15"/>
                    </a:lnTo>
                    <a:lnTo>
                      <a:pt x="247" y="0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4" name="Freeform 350"/>
              <p:cNvSpPr>
                <a:spLocks/>
              </p:cNvSpPr>
              <p:nvPr/>
            </p:nvSpPr>
            <p:spPr bwMode="auto">
              <a:xfrm>
                <a:off x="4325" y="1537"/>
                <a:ext cx="196" cy="98"/>
              </a:xfrm>
              <a:custGeom>
                <a:avLst/>
                <a:gdLst>
                  <a:gd name="T0" fmla="*/ 10 w 394"/>
                  <a:gd name="T1" fmla="*/ 23 h 195"/>
                  <a:gd name="T2" fmla="*/ 0 w 394"/>
                  <a:gd name="T3" fmla="*/ 98 h 195"/>
                  <a:gd name="T4" fmla="*/ 196 w 394"/>
                  <a:gd name="T5" fmla="*/ 90 h 195"/>
                  <a:gd name="T6" fmla="*/ 131 w 394"/>
                  <a:gd name="T7" fmla="*/ 76 h 195"/>
                  <a:gd name="T8" fmla="*/ 193 w 394"/>
                  <a:gd name="T9" fmla="*/ 60 h 195"/>
                  <a:gd name="T10" fmla="*/ 122 w 394"/>
                  <a:gd name="T11" fmla="*/ 49 h 195"/>
                  <a:gd name="T12" fmla="*/ 192 w 394"/>
                  <a:gd name="T13" fmla="*/ 31 h 195"/>
                  <a:gd name="T14" fmla="*/ 120 w 394"/>
                  <a:gd name="T15" fmla="*/ 24 h 195"/>
                  <a:gd name="T16" fmla="*/ 188 w 394"/>
                  <a:gd name="T17" fmla="*/ 0 h 195"/>
                  <a:gd name="T18" fmla="*/ 99 w 394"/>
                  <a:gd name="T19" fmla="*/ 9 h 195"/>
                  <a:gd name="T20" fmla="*/ 10 w 394"/>
                  <a:gd name="T21" fmla="*/ 23 h 195"/>
                  <a:gd name="T22" fmla="*/ 10 w 394"/>
                  <a:gd name="T23" fmla="*/ 23 h 19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4"/>
                  <a:gd name="T37" fmla="*/ 0 h 195"/>
                  <a:gd name="T38" fmla="*/ 394 w 394"/>
                  <a:gd name="T39" fmla="*/ 195 h 19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4" h="195">
                    <a:moveTo>
                      <a:pt x="21" y="45"/>
                    </a:moveTo>
                    <a:lnTo>
                      <a:pt x="0" y="195"/>
                    </a:lnTo>
                    <a:lnTo>
                      <a:pt x="394" y="180"/>
                    </a:lnTo>
                    <a:lnTo>
                      <a:pt x="263" y="152"/>
                    </a:lnTo>
                    <a:lnTo>
                      <a:pt x="388" y="119"/>
                    </a:lnTo>
                    <a:lnTo>
                      <a:pt x="246" y="97"/>
                    </a:lnTo>
                    <a:lnTo>
                      <a:pt x="386" y="62"/>
                    </a:lnTo>
                    <a:lnTo>
                      <a:pt x="242" y="47"/>
                    </a:lnTo>
                    <a:lnTo>
                      <a:pt x="377" y="0"/>
                    </a:lnTo>
                    <a:lnTo>
                      <a:pt x="200" y="17"/>
                    </a:lnTo>
                    <a:lnTo>
                      <a:pt x="21" y="4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5" name="Freeform 351"/>
              <p:cNvSpPr>
                <a:spLocks/>
              </p:cNvSpPr>
              <p:nvPr/>
            </p:nvSpPr>
            <p:spPr bwMode="auto">
              <a:xfrm>
                <a:off x="4641" y="1635"/>
                <a:ext cx="196" cy="99"/>
              </a:xfrm>
              <a:custGeom>
                <a:avLst/>
                <a:gdLst>
                  <a:gd name="T0" fmla="*/ 12 w 392"/>
                  <a:gd name="T1" fmla="*/ 18 h 200"/>
                  <a:gd name="T2" fmla="*/ 0 w 392"/>
                  <a:gd name="T3" fmla="*/ 56 h 200"/>
                  <a:gd name="T4" fmla="*/ 51 w 392"/>
                  <a:gd name="T5" fmla="*/ 56 h 200"/>
                  <a:gd name="T6" fmla="*/ 52 w 392"/>
                  <a:gd name="T7" fmla="*/ 99 h 200"/>
                  <a:gd name="T8" fmla="*/ 196 w 392"/>
                  <a:gd name="T9" fmla="*/ 94 h 200"/>
                  <a:gd name="T10" fmla="*/ 131 w 392"/>
                  <a:gd name="T11" fmla="*/ 79 h 200"/>
                  <a:gd name="T12" fmla="*/ 194 w 392"/>
                  <a:gd name="T13" fmla="*/ 61 h 200"/>
                  <a:gd name="T14" fmla="*/ 124 w 392"/>
                  <a:gd name="T15" fmla="*/ 53 h 200"/>
                  <a:gd name="T16" fmla="*/ 193 w 392"/>
                  <a:gd name="T17" fmla="*/ 34 h 200"/>
                  <a:gd name="T18" fmla="*/ 123 w 392"/>
                  <a:gd name="T19" fmla="*/ 25 h 200"/>
                  <a:gd name="T20" fmla="*/ 191 w 392"/>
                  <a:gd name="T21" fmla="*/ 0 h 200"/>
                  <a:gd name="T22" fmla="*/ 105 w 392"/>
                  <a:gd name="T23" fmla="*/ 7 h 200"/>
                  <a:gd name="T24" fmla="*/ 12 w 392"/>
                  <a:gd name="T25" fmla="*/ 18 h 200"/>
                  <a:gd name="T26" fmla="*/ 12 w 392"/>
                  <a:gd name="T27" fmla="*/ 18 h 2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2"/>
                  <a:gd name="T43" fmla="*/ 0 h 200"/>
                  <a:gd name="T44" fmla="*/ 392 w 392"/>
                  <a:gd name="T45" fmla="*/ 200 h 2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2" h="200">
                    <a:moveTo>
                      <a:pt x="25" y="36"/>
                    </a:moveTo>
                    <a:lnTo>
                      <a:pt x="0" y="114"/>
                    </a:lnTo>
                    <a:lnTo>
                      <a:pt x="103" y="113"/>
                    </a:lnTo>
                    <a:lnTo>
                      <a:pt x="105" y="200"/>
                    </a:lnTo>
                    <a:lnTo>
                      <a:pt x="392" y="189"/>
                    </a:lnTo>
                    <a:lnTo>
                      <a:pt x="261" y="160"/>
                    </a:lnTo>
                    <a:lnTo>
                      <a:pt x="388" y="124"/>
                    </a:lnTo>
                    <a:lnTo>
                      <a:pt x="249" y="107"/>
                    </a:lnTo>
                    <a:lnTo>
                      <a:pt x="386" y="69"/>
                    </a:lnTo>
                    <a:lnTo>
                      <a:pt x="247" y="50"/>
                    </a:lnTo>
                    <a:lnTo>
                      <a:pt x="382" y="0"/>
                    </a:lnTo>
                    <a:lnTo>
                      <a:pt x="211" y="14"/>
                    </a:lnTo>
                    <a:lnTo>
                      <a:pt x="25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6" name="Freeform 352"/>
              <p:cNvSpPr>
                <a:spLocks/>
              </p:cNvSpPr>
              <p:nvPr/>
            </p:nvSpPr>
            <p:spPr bwMode="auto">
              <a:xfrm>
                <a:off x="4209" y="1659"/>
                <a:ext cx="184" cy="89"/>
              </a:xfrm>
              <a:custGeom>
                <a:avLst/>
                <a:gdLst>
                  <a:gd name="T0" fmla="*/ 0 w 369"/>
                  <a:gd name="T1" fmla="*/ 9 h 177"/>
                  <a:gd name="T2" fmla="*/ 178 w 369"/>
                  <a:gd name="T3" fmla="*/ 0 h 177"/>
                  <a:gd name="T4" fmla="*/ 112 w 369"/>
                  <a:gd name="T5" fmla="*/ 21 h 177"/>
                  <a:gd name="T6" fmla="*/ 177 w 369"/>
                  <a:gd name="T7" fmla="*/ 32 h 177"/>
                  <a:gd name="T8" fmla="*/ 125 w 369"/>
                  <a:gd name="T9" fmla="*/ 43 h 177"/>
                  <a:gd name="T10" fmla="*/ 179 w 369"/>
                  <a:gd name="T11" fmla="*/ 61 h 177"/>
                  <a:gd name="T12" fmla="*/ 150 w 369"/>
                  <a:gd name="T13" fmla="*/ 70 h 177"/>
                  <a:gd name="T14" fmla="*/ 184 w 369"/>
                  <a:gd name="T15" fmla="*/ 87 h 177"/>
                  <a:gd name="T16" fmla="*/ 151 w 369"/>
                  <a:gd name="T17" fmla="*/ 89 h 177"/>
                  <a:gd name="T18" fmla="*/ 143 w 369"/>
                  <a:gd name="T19" fmla="*/ 63 h 177"/>
                  <a:gd name="T20" fmla="*/ 124 w 369"/>
                  <a:gd name="T21" fmla="*/ 48 h 177"/>
                  <a:gd name="T22" fmla="*/ 107 w 369"/>
                  <a:gd name="T23" fmla="*/ 33 h 177"/>
                  <a:gd name="T24" fmla="*/ 57 w 369"/>
                  <a:gd name="T25" fmla="*/ 23 h 177"/>
                  <a:gd name="T26" fmla="*/ 1 w 369"/>
                  <a:gd name="T27" fmla="*/ 17 h 177"/>
                  <a:gd name="T28" fmla="*/ 0 w 369"/>
                  <a:gd name="T29" fmla="*/ 9 h 177"/>
                  <a:gd name="T30" fmla="*/ 0 w 369"/>
                  <a:gd name="T31" fmla="*/ 9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9"/>
                  <a:gd name="T49" fmla="*/ 0 h 177"/>
                  <a:gd name="T50" fmla="*/ 369 w 369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9" h="177">
                    <a:moveTo>
                      <a:pt x="0" y="17"/>
                    </a:moveTo>
                    <a:lnTo>
                      <a:pt x="356" y="0"/>
                    </a:lnTo>
                    <a:lnTo>
                      <a:pt x="225" y="42"/>
                    </a:lnTo>
                    <a:lnTo>
                      <a:pt x="354" y="63"/>
                    </a:lnTo>
                    <a:lnTo>
                      <a:pt x="251" y="85"/>
                    </a:lnTo>
                    <a:lnTo>
                      <a:pt x="358" y="121"/>
                    </a:lnTo>
                    <a:lnTo>
                      <a:pt x="301" y="139"/>
                    </a:lnTo>
                    <a:lnTo>
                      <a:pt x="369" y="173"/>
                    </a:lnTo>
                    <a:lnTo>
                      <a:pt x="303" y="177"/>
                    </a:lnTo>
                    <a:lnTo>
                      <a:pt x="287" y="125"/>
                    </a:lnTo>
                    <a:lnTo>
                      <a:pt x="249" y="95"/>
                    </a:lnTo>
                    <a:lnTo>
                      <a:pt x="215" y="66"/>
                    </a:lnTo>
                    <a:lnTo>
                      <a:pt x="114" y="45"/>
                    </a:lnTo>
                    <a:lnTo>
                      <a:pt x="2" y="3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7" name="Freeform 353"/>
              <p:cNvSpPr>
                <a:spLocks/>
              </p:cNvSpPr>
              <p:nvPr/>
            </p:nvSpPr>
            <p:spPr bwMode="auto">
              <a:xfrm>
                <a:off x="4106" y="1652"/>
                <a:ext cx="14" cy="44"/>
              </a:xfrm>
              <a:custGeom>
                <a:avLst/>
                <a:gdLst>
                  <a:gd name="T0" fmla="*/ 0 w 29"/>
                  <a:gd name="T1" fmla="*/ 44 h 89"/>
                  <a:gd name="T2" fmla="*/ 14 w 29"/>
                  <a:gd name="T3" fmla="*/ 44 h 89"/>
                  <a:gd name="T4" fmla="*/ 14 w 29"/>
                  <a:gd name="T5" fmla="*/ 0 h 89"/>
                  <a:gd name="T6" fmla="*/ 0 w 29"/>
                  <a:gd name="T7" fmla="*/ 0 h 89"/>
                  <a:gd name="T8" fmla="*/ 0 w 29"/>
                  <a:gd name="T9" fmla="*/ 44 h 89"/>
                  <a:gd name="T10" fmla="*/ 0 w 29"/>
                  <a:gd name="T11" fmla="*/ 44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89"/>
                  <a:gd name="T20" fmla="*/ 29 w 29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89">
                    <a:moveTo>
                      <a:pt x="0" y="89"/>
                    </a:moveTo>
                    <a:lnTo>
                      <a:pt x="29" y="8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8" name="Freeform 354"/>
              <p:cNvSpPr>
                <a:spLocks/>
              </p:cNvSpPr>
              <p:nvPr/>
            </p:nvSpPr>
            <p:spPr bwMode="auto">
              <a:xfrm>
                <a:off x="4136" y="1652"/>
                <a:ext cx="13" cy="39"/>
              </a:xfrm>
              <a:custGeom>
                <a:avLst/>
                <a:gdLst>
                  <a:gd name="T0" fmla="*/ 0 w 27"/>
                  <a:gd name="T1" fmla="*/ 39 h 78"/>
                  <a:gd name="T2" fmla="*/ 13 w 27"/>
                  <a:gd name="T3" fmla="*/ 39 h 78"/>
                  <a:gd name="T4" fmla="*/ 13 w 27"/>
                  <a:gd name="T5" fmla="*/ 0 h 78"/>
                  <a:gd name="T6" fmla="*/ 0 w 27"/>
                  <a:gd name="T7" fmla="*/ 0 h 78"/>
                  <a:gd name="T8" fmla="*/ 0 w 27"/>
                  <a:gd name="T9" fmla="*/ 39 h 78"/>
                  <a:gd name="T10" fmla="*/ 0 w 27"/>
                  <a:gd name="T11" fmla="*/ 39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78"/>
                  <a:gd name="T20" fmla="*/ 27 w 27"/>
                  <a:gd name="T21" fmla="*/ 78 h 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78">
                    <a:moveTo>
                      <a:pt x="0" y="78"/>
                    </a:moveTo>
                    <a:lnTo>
                      <a:pt x="27" y="7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39" name="Freeform 355"/>
              <p:cNvSpPr>
                <a:spLocks/>
              </p:cNvSpPr>
              <p:nvPr/>
            </p:nvSpPr>
            <p:spPr bwMode="auto">
              <a:xfrm>
                <a:off x="4159" y="1650"/>
                <a:ext cx="15" cy="43"/>
              </a:xfrm>
              <a:custGeom>
                <a:avLst/>
                <a:gdLst>
                  <a:gd name="T0" fmla="*/ 0 w 28"/>
                  <a:gd name="T1" fmla="*/ 43 h 85"/>
                  <a:gd name="T2" fmla="*/ 15 w 28"/>
                  <a:gd name="T3" fmla="*/ 43 h 85"/>
                  <a:gd name="T4" fmla="*/ 15 w 28"/>
                  <a:gd name="T5" fmla="*/ 0 h 85"/>
                  <a:gd name="T6" fmla="*/ 0 w 28"/>
                  <a:gd name="T7" fmla="*/ 0 h 85"/>
                  <a:gd name="T8" fmla="*/ 0 w 28"/>
                  <a:gd name="T9" fmla="*/ 43 h 85"/>
                  <a:gd name="T10" fmla="*/ 0 w 28"/>
                  <a:gd name="T11" fmla="*/ 43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85"/>
                  <a:gd name="T20" fmla="*/ 28 w 28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85">
                    <a:moveTo>
                      <a:pt x="0" y="85"/>
                    </a:moveTo>
                    <a:lnTo>
                      <a:pt x="28" y="85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0" name="Freeform 356"/>
              <p:cNvSpPr>
                <a:spLocks/>
              </p:cNvSpPr>
              <p:nvPr/>
            </p:nvSpPr>
            <p:spPr bwMode="auto">
              <a:xfrm>
                <a:off x="4333" y="1552"/>
                <a:ext cx="133" cy="75"/>
              </a:xfrm>
              <a:custGeom>
                <a:avLst/>
                <a:gdLst>
                  <a:gd name="T0" fmla="*/ 7 w 267"/>
                  <a:gd name="T1" fmla="*/ 16 h 150"/>
                  <a:gd name="T2" fmla="*/ 110 w 267"/>
                  <a:gd name="T3" fmla="*/ 0 h 150"/>
                  <a:gd name="T4" fmla="*/ 89 w 267"/>
                  <a:gd name="T5" fmla="*/ 15 h 150"/>
                  <a:gd name="T6" fmla="*/ 130 w 267"/>
                  <a:gd name="T7" fmla="*/ 19 h 150"/>
                  <a:gd name="T8" fmla="*/ 88 w 267"/>
                  <a:gd name="T9" fmla="*/ 34 h 150"/>
                  <a:gd name="T10" fmla="*/ 133 w 267"/>
                  <a:gd name="T11" fmla="*/ 46 h 150"/>
                  <a:gd name="T12" fmla="*/ 91 w 267"/>
                  <a:gd name="T13" fmla="*/ 54 h 150"/>
                  <a:gd name="T14" fmla="*/ 130 w 267"/>
                  <a:gd name="T15" fmla="*/ 72 h 150"/>
                  <a:gd name="T16" fmla="*/ 0 w 267"/>
                  <a:gd name="T17" fmla="*/ 75 h 150"/>
                  <a:gd name="T18" fmla="*/ 7 w 267"/>
                  <a:gd name="T19" fmla="*/ 16 h 150"/>
                  <a:gd name="T20" fmla="*/ 7 w 267"/>
                  <a:gd name="T21" fmla="*/ 16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7"/>
                  <a:gd name="T34" fmla="*/ 0 h 150"/>
                  <a:gd name="T35" fmla="*/ 267 w 267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7" h="150">
                    <a:moveTo>
                      <a:pt x="14" y="32"/>
                    </a:moveTo>
                    <a:lnTo>
                      <a:pt x="221" y="0"/>
                    </a:lnTo>
                    <a:lnTo>
                      <a:pt x="179" y="30"/>
                    </a:lnTo>
                    <a:lnTo>
                      <a:pt x="261" y="38"/>
                    </a:lnTo>
                    <a:lnTo>
                      <a:pt x="177" y="68"/>
                    </a:lnTo>
                    <a:lnTo>
                      <a:pt x="267" y="93"/>
                    </a:lnTo>
                    <a:lnTo>
                      <a:pt x="183" y="108"/>
                    </a:lnTo>
                    <a:lnTo>
                      <a:pt x="261" y="143"/>
                    </a:lnTo>
                    <a:lnTo>
                      <a:pt x="0" y="150"/>
                    </a:ln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1" name="Freeform 357"/>
              <p:cNvSpPr>
                <a:spLocks/>
              </p:cNvSpPr>
              <p:nvPr/>
            </p:nvSpPr>
            <p:spPr bwMode="auto">
              <a:xfrm>
                <a:off x="4444" y="1445"/>
                <a:ext cx="127" cy="58"/>
              </a:xfrm>
              <a:custGeom>
                <a:avLst/>
                <a:gdLst>
                  <a:gd name="T0" fmla="*/ 10 w 253"/>
                  <a:gd name="T1" fmla="*/ 9 h 116"/>
                  <a:gd name="T2" fmla="*/ 0 w 253"/>
                  <a:gd name="T3" fmla="*/ 58 h 116"/>
                  <a:gd name="T4" fmla="*/ 112 w 253"/>
                  <a:gd name="T5" fmla="*/ 56 h 116"/>
                  <a:gd name="T6" fmla="*/ 90 w 253"/>
                  <a:gd name="T7" fmla="*/ 43 h 116"/>
                  <a:gd name="T8" fmla="*/ 122 w 253"/>
                  <a:gd name="T9" fmla="*/ 33 h 116"/>
                  <a:gd name="T10" fmla="*/ 90 w 253"/>
                  <a:gd name="T11" fmla="*/ 21 h 116"/>
                  <a:gd name="T12" fmla="*/ 127 w 253"/>
                  <a:gd name="T13" fmla="*/ 6 h 116"/>
                  <a:gd name="T14" fmla="*/ 89 w 253"/>
                  <a:gd name="T15" fmla="*/ 0 h 116"/>
                  <a:gd name="T16" fmla="*/ 10 w 253"/>
                  <a:gd name="T17" fmla="*/ 9 h 116"/>
                  <a:gd name="T18" fmla="*/ 10 w 253"/>
                  <a:gd name="T19" fmla="*/ 9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"/>
                  <a:gd name="T31" fmla="*/ 0 h 116"/>
                  <a:gd name="T32" fmla="*/ 253 w 253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" h="116">
                    <a:moveTo>
                      <a:pt x="19" y="17"/>
                    </a:moveTo>
                    <a:lnTo>
                      <a:pt x="0" y="116"/>
                    </a:lnTo>
                    <a:lnTo>
                      <a:pt x="224" y="111"/>
                    </a:lnTo>
                    <a:lnTo>
                      <a:pt x="180" y="86"/>
                    </a:lnTo>
                    <a:lnTo>
                      <a:pt x="243" y="65"/>
                    </a:lnTo>
                    <a:lnTo>
                      <a:pt x="180" y="42"/>
                    </a:lnTo>
                    <a:lnTo>
                      <a:pt x="253" y="12"/>
                    </a:lnTo>
                    <a:lnTo>
                      <a:pt x="177" y="0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2" name="Freeform 358"/>
              <p:cNvSpPr>
                <a:spLocks/>
              </p:cNvSpPr>
              <p:nvPr/>
            </p:nvSpPr>
            <p:spPr bwMode="auto">
              <a:xfrm>
                <a:off x="4653" y="1644"/>
                <a:ext cx="131" cy="82"/>
              </a:xfrm>
              <a:custGeom>
                <a:avLst/>
                <a:gdLst>
                  <a:gd name="T0" fmla="*/ 7 w 262"/>
                  <a:gd name="T1" fmla="*/ 14 h 164"/>
                  <a:gd name="T2" fmla="*/ 0 w 262"/>
                  <a:gd name="T3" fmla="*/ 42 h 164"/>
                  <a:gd name="T4" fmla="*/ 49 w 262"/>
                  <a:gd name="T5" fmla="*/ 39 h 164"/>
                  <a:gd name="T6" fmla="*/ 49 w 262"/>
                  <a:gd name="T7" fmla="*/ 82 h 164"/>
                  <a:gd name="T8" fmla="*/ 127 w 262"/>
                  <a:gd name="T9" fmla="*/ 78 h 164"/>
                  <a:gd name="T10" fmla="*/ 99 w 262"/>
                  <a:gd name="T11" fmla="*/ 67 h 164"/>
                  <a:gd name="T12" fmla="*/ 130 w 262"/>
                  <a:gd name="T13" fmla="*/ 57 h 164"/>
                  <a:gd name="T14" fmla="*/ 92 w 262"/>
                  <a:gd name="T15" fmla="*/ 47 h 164"/>
                  <a:gd name="T16" fmla="*/ 124 w 262"/>
                  <a:gd name="T17" fmla="*/ 31 h 164"/>
                  <a:gd name="T18" fmla="*/ 81 w 262"/>
                  <a:gd name="T19" fmla="*/ 18 h 164"/>
                  <a:gd name="T20" fmla="*/ 131 w 262"/>
                  <a:gd name="T21" fmla="*/ 0 h 164"/>
                  <a:gd name="T22" fmla="*/ 7 w 262"/>
                  <a:gd name="T23" fmla="*/ 14 h 164"/>
                  <a:gd name="T24" fmla="*/ 7 w 262"/>
                  <a:gd name="T25" fmla="*/ 14 h 1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2"/>
                  <a:gd name="T40" fmla="*/ 0 h 164"/>
                  <a:gd name="T41" fmla="*/ 262 w 262"/>
                  <a:gd name="T42" fmla="*/ 164 h 1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2" h="164">
                    <a:moveTo>
                      <a:pt x="15" y="29"/>
                    </a:moveTo>
                    <a:lnTo>
                      <a:pt x="0" y="84"/>
                    </a:lnTo>
                    <a:lnTo>
                      <a:pt x="99" y="78"/>
                    </a:lnTo>
                    <a:lnTo>
                      <a:pt x="99" y="164"/>
                    </a:lnTo>
                    <a:lnTo>
                      <a:pt x="255" y="156"/>
                    </a:lnTo>
                    <a:lnTo>
                      <a:pt x="198" y="133"/>
                    </a:lnTo>
                    <a:lnTo>
                      <a:pt x="259" y="114"/>
                    </a:lnTo>
                    <a:lnTo>
                      <a:pt x="184" y="95"/>
                    </a:lnTo>
                    <a:lnTo>
                      <a:pt x="249" y="63"/>
                    </a:lnTo>
                    <a:lnTo>
                      <a:pt x="162" y="36"/>
                    </a:lnTo>
                    <a:lnTo>
                      <a:pt x="262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3" name="Freeform 359"/>
              <p:cNvSpPr>
                <a:spLocks/>
              </p:cNvSpPr>
              <p:nvPr/>
            </p:nvSpPr>
            <p:spPr bwMode="auto">
              <a:xfrm>
                <a:off x="4240" y="1667"/>
                <a:ext cx="107" cy="29"/>
              </a:xfrm>
              <a:custGeom>
                <a:avLst/>
                <a:gdLst>
                  <a:gd name="T0" fmla="*/ 37 w 215"/>
                  <a:gd name="T1" fmla="*/ 5 h 59"/>
                  <a:gd name="T2" fmla="*/ 88 w 215"/>
                  <a:gd name="T3" fmla="*/ 0 h 59"/>
                  <a:gd name="T4" fmla="*/ 66 w 215"/>
                  <a:gd name="T5" fmla="*/ 10 h 59"/>
                  <a:gd name="T6" fmla="*/ 107 w 215"/>
                  <a:gd name="T7" fmla="*/ 24 h 59"/>
                  <a:gd name="T8" fmla="*/ 92 w 215"/>
                  <a:gd name="T9" fmla="*/ 29 h 59"/>
                  <a:gd name="T10" fmla="*/ 76 w 215"/>
                  <a:gd name="T11" fmla="*/ 24 h 59"/>
                  <a:gd name="T12" fmla="*/ 44 w 215"/>
                  <a:gd name="T13" fmla="*/ 10 h 59"/>
                  <a:gd name="T14" fmla="*/ 0 w 215"/>
                  <a:gd name="T15" fmla="*/ 6 h 59"/>
                  <a:gd name="T16" fmla="*/ 37 w 215"/>
                  <a:gd name="T17" fmla="*/ 5 h 59"/>
                  <a:gd name="T18" fmla="*/ 37 w 215"/>
                  <a:gd name="T19" fmla="*/ 5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"/>
                  <a:gd name="T31" fmla="*/ 0 h 59"/>
                  <a:gd name="T32" fmla="*/ 215 w 215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" h="59">
                    <a:moveTo>
                      <a:pt x="74" y="11"/>
                    </a:moveTo>
                    <a:lnTo>
                      <a:pt x="177" y="0"/>
                    </a:lnTo>
                    <a:lnTo>
                      <a:pt x="133" y="21"/>
                    </a:lnTo>
                    <a:lnTo>
                      <a:pt x="215" y="48"/>
                    </a:lnTo>
                    <a:lnTo>
                      <a:pt x="185" y="59"/>
                    </a:lnTo>
                    <a:lnTo>
                      <a:pt x="152" y="48"/>
                    </a:lnTo>
                    <a:lnTo>
                      <a:pt x="88" y="21"/>
                    </a:lnTo>
                    <a:lnTo>
                      <a:pt x="0" y="13"/>
                    </a:lnTo>
                    <a:lnTo>
                      <a:pt x="74" y="11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4" name="Freeform 360"/>
              <p:cNvSpPr>
                <a:spLocks/>
              </p:cNvSpPr>
              <p:nvPr/>
            </p:nvSpPr>
            <p:spPr bwMode="auto">
              <a:xfrm>
                <a:off x="4469" y="1542"/>
                <a:ext cx="52" cy="20"/>
              </a:xfrm>
              <a:custGeom>
                <a:avLst/>
                <a:gdLst>
                  <a:gd name="T0" fmla="*/ 49 w 105"/>
                  <a:gd name="T1" fmla="*/ 0 h 42"/>
                  <a:gd name="T2" fmla="*/ 0 w 105"/>
                  <a:gd name="T3" fmla="*/ 15 h 42"/>
                  <a:gd name="T4" fmla="*/ 52 w 105"/>
                  <a:gd name="T5" fmla="*/ 20 h 42"/>
                  <a:gd name="T6" fmla="*/ 49 w 105"/>
                  <a:gd name="T7" fmla="*/ 0 h 42"/>
                  <a:gd name="T8" fmla="*/ 49 w 10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2"/>
                  <a:gd name="T17" fmla="*/ 105 w 10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2">
                    <a:moveTo>
                      <a:pt x="99" y="0"/>
                    </a:moveTo>
                    <a:lnTo>
                      <a:pt x="0" y="31"/>
                    </a:lnTo>
                    <a:lnTo>
                      <a:pt x="105" y="4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5" name="Freeform 361"/>
              <p:cNvSpPr>
                <a:spLocks/>
              </p:cNvSpPr>
              <p:nvPr/>
            </p:nvSpPr>
            <p:spPr bwMode="auto">
              <a:xfrm>
                <a:off x="4481" y="1575"/>
                <a:ext cx="41" cy="17"/>
              </a:xfrm>
              <a:custGeom>
                <a:avLst/>
                <a:gdLst>
                  <a:gd name="T0" fmla="*/ 38 w 84"/>
                  <a:gd name="T1" fmla="*/ 0 h 34"/>
                  <a:gd name="T2" fmla="*/ 0 w 84"/>
                  <a:gd name="T3" fmla="*/ 7 h 34"/>
                  <a:gd name="T4" fmla="*/ 41 w 84"/>
                  <a:gd name="T5" fmla="*/ 17 h 34"/>
                  <a:gd name="T6" fmla="*/ 38 w 84"/>
                  <a:gd name="T7" fmla="*/ 0 h 34"/>
                  <a:gd name="T8" fmla="*/ 38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78" y="0"/>
                    </a:moveTo>
                    <a:lnTo>
                      <a:pt x="0" y="15"/>
                    </a:lnTo>
                    <a:lnTo>
                      <a:pt x="84" y="3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6" name="Freeform 362"/>
              <p:cNvSpPr>
                <a:spLocks/>
              </p:cNvSpPr>
              <p:nvPr/>
            </p:nvSpPr>
            <p:spPr bwMode="auto">
              <a:xfrm>
                <a:off x="4485" y="1601"/>
                <a:ext cx="42" cy="19"/>
              </a:xfrm>
              <a:custGeom>
                <a:avLst/>
                <a:gdLst>
                  <a:gd name="T0" fmla="*/ 38 w 83"/>
                  <a:gd name="T1" fmla="*/ 0 h 38"/>
                  <a:gd name="T2" fmla="*/ 0 w 83"/>
                  <a:gd name="T3" fmla="*/ 11 h 38"/>
                  <a:gd name="T4" fmla="*/ 42 w 83"/>
                  <a:gd name="T5" fmla="*/ 19 h 38"/>
                  <a:gd name="T6" fmla="*/ 38 w 83"/>
                  <a:gd name="T7" fmla="*/ 0 h 38"/>
                  <a:gd name="T8" fmla="*/ 38 w 8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38"/>
                  <a:gd name="T17" fmla="*/ 83 w 8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38">
                    <a:moveTo>
                      <a:pt x="76" y="0"/>
                    </a:moveTo>
                    <a:lnTo>
                      <a:pt x="0" y="23"/>
                    </a:lnTo>
                    <a:lnTo>
                      <a:pt x="83" y="3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7" name="Freeform 363"/>
              <p:cNvSpPr>
                <a:spLocks/>
              </p:cNvSpPr>
              <p:nvPr/>
            </p:nvSpPr>
            <p:spPr bwMode="auto">
              <a:xfrm>
                <a:off x="4583" y="1480"/>
                <a:ext cx="52" cy="22"/>
              </a:xfrm>
              <a:custGeom>
                <a:avLst/>
                <a:gdLst>
                  <a:gd name="T0" fmla="*/ 46 w 105"/>
                  <a:gd name="T1" fmla="*/ 0 h 43"/>
                  <a:gd name="T2" fmla="*/ 0 w 105"/>
                  <a:gd name="T3" fmla="*/ 11 h 43"/>
                  <a:gd name="T4" fmla="*/ 52 w 105"/>
                  <a:gd name="T5" fmla="*/ 22 h 43"/>
                  <a:gd name="T6" fmla="*/ 46 w 105"/>
                  <a:gd name="T7" fmla="*/ 0 h 43"/>
                  <a:gd name="T8" fmla="*/ 46 w 10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3"/>
                  <a:gd name="T17" fmla="*/ 105 w 10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3">
                    <a:moveTo>
                      <a:pt x="92" y="0"/>
                    </a:moveTo>
                    <a:lnTo>
                      <a:pt x="0" y="21"/>
                    </a:lnTo>
                    <a:lnTo>
                      <a:pt x="105" y="4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8" name="Freeform 364"/>
              <p:cNvSpPr>
                <a:spLocks/>
              </p:cNvSpPr>
              <p:nvPr/>
            </p:nvSpPr>
            <p:spPr bwMode="auto">
              <a:xfrm>
                <a:off x="4587" y="1449"/>
                <a:ext cx="40" cy="20"/>
              </a:xfrm>
              <a:custGeom>
                <a:avLst/>
                <a:gdLst>
                  <a:gd name="T0" fmla="*/ 39 w 80"/>
                  <a:gd name="T1" fmla="*/ 0 h 40"/>
                  <a:gd name="T2" fmla="*/ 0 w 80"/>
                  <a:gd name="T3" fmla="*/ 14 h 40"/>
                  <a:gd name="T4" fmla="*/ 40 w 80"/>
                  <a:gd name="T5" fmla="*/ 20 h 40"/>
                  <a:gd name="T6" fmla="*/ 39 w 80"/>
                  <a:gd name="T7" fmla="*/ 0 h 40"/>
                  <a:gd name="T8" fmla="*/ 39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78" y="0"/>
                    </a:moveTo>
                    <a:lnTo>
                      <a:pt x="0" y="28"/>
                    </a:lnTo>
                    <a:lnTo>
                      <a:pt x="80" y="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49" name="Freeform 365"/>
              <p:cNvSpPr>
                <a:spLocks/>
              </p:cNvSpPr>
              <p:nvPr/>
            </p:nvSpPr>
            <p:spPr bwMode="auto">
              <a:xfrm>
                <a:off x="4785" y="1644"/>
                <a:ext cx="47" cy="19"/>
              </a:xfrm>
              <a:custGeom>
                <a:avLst/>
                <a:gdLst>
                  <a:gd name="T0" fmla="*/ 44 w 95"/>
                  <a:gd name="T1" fmla="*/ 0 h 38"/>
                  <a:gd name="T2" fmla="*/ 0 w 95"/>
                  <a:gd name="T3" fmla="*/ 12 h 38"/>
                  <a:gd name="T4" fmla="*/ 47 w 95"/>
                  <a:gd name="T5" fmla="*/ 19 h 38"/>
                  <a:gd name="T6" fmla="*/ 44 w 95"/>
                  <a:gd name="T7" fmla="*/ 0 h 38"/>
                  <a:gd name="T8" fmla="*/ 44 w 95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38"/>
                  <a:gd name="T17" fmla="*/ 95 w 9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38">
                    <a:moveTo>
                      <a:pt x="88" y="0"/>
                    </a:moveTo>
                    <a:lnTo>
                      <a:pt x="0" y="25"/>
                    </a:lnTo>
                    <a:lnTo>
                      <a:pt x="95" y="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0" name="Freeform 366"/>
              <p:cNvSpPr>
                <a:spLocks/>
              </p:cNvSpPr>
              <p:nvPr/>
            </p:nvSpPr>
            <p:spPr bwMode="auto">
              <a:xfrm>
                <a:off x="4790" y="1674"/>
                <a:ext cx="49" cy="19"/>
              </a:xfrm>
              <a:custGeom>
                <a:avLst/>
                <a:gdLst>
                  <a:gd name="T0" fmla="*/ 47 w 97"/>
                  <a:gd name="T1" fmla="*/ 0 h 38"/>
                  <a:gd name="T2" fmla="*/ 0 w 97"/>
                  <a:gd name="T3" fmla="*/ 12 h 38"/>
                  <a:gd name="T4" fmla="*/ 49 w 97"/>
                  <a:gd name="T5" fmla="*/ 19 h 38"/>
                  <a:gd name="T6" fmla="*/ 47 w 97"/>
                  <a:gd name="T7" fmla="*/ 0 h 38"/>
                  <a:gd name="T8" fmla="*/ 47 w 9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38"/>
                  <a:gd name="T17" fmla="*/ 97 w 9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38">
                    <a:moveTo>
                      <a:pt x="93" y="0"/>
                    </a:moveTo>
                    <a:lnTo>
                      <a:pt x="0" y="25"/>
                    </a:lnTo>
                    <a:lnTo>
                      <a:pt x="9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1" name="Freeform 367"/>
              <p:cNvSpPr>
                <a:spLocks/>
              </p:cNvSpPr>
              <p:nvPr/>
            </p:nvSpPr>
            <p:spPr bwMode="auto">
              <a:xfrm>
                <a:off x="4792" y="1703"/>
                <a:ext cx="43" cy="21"/>
              </a:xfrm>
              <a:custGeom>
                <a:avLst/>
                <a:gdLst>
                  <a:gd name="T0" fmla="*/ 43 w 85"/>
                  <a:gd name="T1" fmla="*/ 0 h 42"/>
                  <a:gd name="T2" fmla="*/ 0 w 85"/>
                  <a:gd name="T3" fmla="*/ 10 h 42"/>
                  <a:gd name="T4" fmla="*/ 43 w 85"/>
                  <a:gd name="T5" fmla="*/ 21 h 42"/>
                  <a:gd name="T6" fmla="*/ 43 w 85"/>
                  <a:gd name="T7" fmla="*/ 0 h 42"/>
                  <a:gd name="T8" fmla="*/ 43 w 8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42"/>
                  <a:gd name="T17" fmla="*/ 85 w 8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42">
                    <a:moveTo>
                      <a:pt x="85" y="0"/>
                    </a:moveTo>
                    <a:lnTo>
                      <a:pt x="0" y="19"/>
                    </a:lnTo>
                    <a:lnTo>
                      <a:pt x="85" y="4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2" name="Freeform 368"/>
              <p:cNvSpPr>
                <a:spLocks/>
              </p:cNvSpPr>
              <p:nvPr/>
            </p:nvSpPr>
            <p:spPr bwMode="auto">
              <a:xfrm>
                <a:off x="4338" y="1664"/>
                <a:ext cx="46" cy="22"/>
              </a:xfrm>
              <a:custGeom>
                <a:avLst/>
                <a:gdLst>
                  <a:gd name="T0" fmla="*/ 43 w 91"/>
                  <a:gd name="T1" fmla="*/ 0 h 44"/>
                  <a:gd name="T2" fmla="*/ 0 w 91"/>
                  <a:gd name="T3" fmla="*/ 14 h 44"/>
                  <a:gd name="T4" fmla="*/ 46 w 91"/>
                  <a:gd name="T5" fmla="*/ 22 h 44"/>
                  <a:gd name="T6" fmla="*/ 43 w 91"/>
                  <a:gd name="T7" fmla="*/ 0 h 44"/>
                  <a:gd name="T8" fmla="*/ 43 w 9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4"/>
                  <a:gd name="T17" fmla="*/ 91 w 9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4">
                    <a:moveTo>
                      <a:pt x="85" y="0"/>
                    </a:moveTo>
                    <a:lnTo>
                      <a:pt x="0" y="29"/>
                    </a:lnTo>
                    <a:lnTo>
                      <a:pt x="91" y="4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3" name="Freeform 369"/>
              <p:cNvSpPr>
                <a:spLocks/>
              </p:cNvSpPr>
              <p:nvPr/>
            </p:nvSpPr>
            <p:spPr bwMode="auto">
              <a:xfrm>
                <a:off x="4347" y="1699"/>
                <a:ext cx="41" cy="17"/>
              </a:xfrm>
              <a:custGeom>
                <a:avLst/>
                <a:gdLst>
                  <a:gd name="T0" fmla="*/ 40 w 82"/>
                  <a:gd name="T1" fmla="*/ 0 h 34"/>
                  <a:gd name="T2" fmla="*/ 0 w 82"/>
                  <a:gd name="T3" fmla="*/ 3 h 34"/>
                  <a:gd name="T4" fmla="*/ 41 w 82"/>
                  <a:gd name="T5" fmla="*/ 17 h 34"/>
                  <a:gd name="T6" fmla="*/ 40 w 82"/>
                  <a:gd name="T7" fmla="*/ 0 h 34"/>
                  <a:gd name="T8" fmla="*/ 40 w 8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34"/>
                  <a:gd name="T17" fmla="*/ 82 w 8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34">
                    <a:moveTo>
                      <a:pt x="80" y="0"/>
                    </a:moveTo>
                    <a:lnTo>
                      <a:pt x="0" y="7"/>
                    </a:lnTo>
                    <a:lnTo>
                      <a:pt x="82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4" name="Freeform 370"/>
              <p:cNvSpPr>
                <a:spLocks/>
              </p:cNvSpPr>
              <p:nvPr/>
            </p:nvSpPr>
            <p:spPr bwMode="auto">
              <a:xfrm>
                <a:off x="4372" y="1726"/>
                <a:ext cx="20" cy="13"/>
              </a:xfrm>
              <a:custGeom>
                <a:avLst/>
                <a:gdLst>
                  <a:gd name="T0" fmla="*/ 18 w 40"/>
                  <a:gd name="T1" fmla="*/ 0 h 26"/>
                  <a:gd name="T2" fmla="*/ 0 w 40"/>
                  <a:gd name="T3" fmla="*/ 1 h 26"/>
                  <a:gd name="T4" fmla="*/ 20 w 40"/>
                  <a:gd name="T5" fmla="*/ 13 h 26"/>
                  <a:gd name="T6" fmla="*/ 18 w 40"/>
                  <a:gd name="T7" fmla="*/ 0 h 26"/>
                  <a:gd name="T8" fmla="*/ 18 w 4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26"/>
                  <a:gd name="T17" fmla="*/ 40 w 4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26">
                    <a:moveTo>
                      <a:pt x="36" y="0"/>
                    </a:moveTo>
                    <a:lnTo>
                      <a:pt x="0" y="2"/>
                    </a:lnTo>
                    <a:lnTo>
                      <a:pt x="40" y="2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5" name="Freeform 371"/>
              <p:cNvSpPr>
                <a:spLocks/>
              </p:cNvSpPr>
              <p:nvPr/>
            </p:nvSpPr>
            <p:spPr bwMode="auto">
              <a:xfrm>
                <a:off x="4002" y="2053"/>
                <a:ext cx="72" cy="52"/>
              </a:xfrm>
              <a:custGeom>
                <a:avLst/>
                <a:gdLst>
                  <a:gd name="T0" fmla="*/ 0 w 145"/>
                  <a:gd name="T1" fmla="*/ 0 h 104"/>
                  <a:gd name="T2" fmla="*/ 12 w 145"/>
                  <a:gd name="T3" fmla="*/ 22 h 104"/>
                  <a:gd name="T4" fmla="*/ 27 w 145"/>
                  <a:gd name="T5" fmla="*/ 35 h 104"/>
                  <a:gd name="T6" fmla="*/ 38 w 145"/>
                  <a:gd name="T7" fmla="*/ 34 h 104"/>
                  <a:gd name="T8" fmla="*/ 37 w 145"/>
                  <a:gd name="T9" fmla="*/ 48 h 104"/>
                  <a:gd name="T10" fmla="*/ 59 w 145"/>
                  <a:gd name="T11" fmla="*/ 52 h 104"/>
                  <a:gd name="T12" fmla="*/ 72 w 145"/>
                  <a:gd name="T13" fmla="*/ 39 h 104"/>
                  <a:gd name="T14" fmla="*/ 54 w 145"/>
                  <a:gd name="T15" fmla="*/ 37 h 104"/>
                  <a:gd name="T16" fmla="*/ 64 w 145"/>
                  <a:gd name="T17" fmla="*/ 13 h 104"/>
                  <a:gd name="T18" fmla="*/ 44 w 145"/>
                  <a:gd name="T19" fmla="*/ 24 h 104"/>
                  <a:gd name="T20" fmla="*/ 31 w 145"/>
                  <a:gd name="T21" fmla="*/ 28 h 104"/>
                  <a:gd name="T22" fmla="*/ 19 w 145"/>
                  <a:gd name="T23" fmla="*/ 10 h 104"/>
                  <a:gd name="T24" fmla="*/ 12 w 145"/>
                  <a:gd name="T25" fmla="*/ 12 h 104"/>
                  <a:gd name="T26" fmla="*/ 0 w 145"/>
                  <a:gd name="T27" fmla="*/ 0 h 104"/>
                  <a:gd name="T28" fmla="*/ 0 w 145"/>
                  <a:gd name="T29" fmla="*/ 0 h 1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5"/>
                  <a:gd name="T46" fmla="*/ 0 h 104"/>
                  <a:gd name="T47" fmla="*/ 145 w 145"/>
                  <a:gd name="T48" fmla="*/ 104 h 1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5" h="104">
                    <a:moveTo>
                      <a:pt x="0" y="0"/>
                    </a:moveTo>
                    <a:lnTo>
                      <a:pt x="25" y="43"/>
                    </a:lnTo>
                    <a:lnTo>
                      <a:pt x="55" y="70"/>
                    </a:lnTo>
                    <a:lnTo>
                      <a:pt x="76" y="68"/>
                    </a:lnTo>
                    <a:lnTo>
                      <a:pt x="74" y="95"/>
                    </a:lnTo>
                    <a:lnTo>
                      <a:pt x="118" y="104"/>
                    </a:lnTo>
                    <a:lnTo>
                      <a:pt x="145" y="78"/>
                    </a:lnTo>
                    <a:lnTo>
                      <a:pt x="108" y="74"/>
                    </a:lnTo>
                    <a:lnTo>
                      <a:pt x="129" y="26"/>
                    </a:lnTo>
                    <a:lnTo>
                      <a:pt x="89" y="47"/>
                    </a:lnTo>
                    <a:lnTo>
                      <a:pt x="63" y="57"/>
                    </a:lnTo>
                    <a:lnTo>
                      <a:pt x="38" y="19"/>
                    </a:lnTo>
                    <a:lnTo>
                      <a:pt x="25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6" name="Freeform 372"/>
              <p:cNvSpPr>
                <a:spLocks/>
              </p:cNvSpPr>
              <p:nvPr/>
            </p:nvSpPr>
            <p:spPr bwMode="auto">
              <a:xfrm>
                <a:off x="4084" y="2062"/>
                <a:ext cx="70" cy="45"/>
              </a:xfrm>
              <a:custGeom>
                <a:avLst/>
                <a:gdLst>
                  <a:gd name="T0" fmla="*/ 0 w 139"/>
                  <a:gd name="T1" fmla="*/ 0 h 89"/>
                  <a:gd name="T2" fmla="*/ 41 w 139"/>
                  <a:gd name="T3" fmla="*/ 18 h 89"/>
                  <a:gd name="T4" fmla="*/ 68 w 139"/>
                  <a:gd name="T5" fmla="*/ 23 h 89"/>
                  <a:gd name="T6" fmla="*/ 70 w 139"/>
                  <a:gd name="T7" fmla="*/ 45 h 89"/>
                  <a:gd name="T8" fmla="*/ 57 w 139"/>
                  <a:gd name="T9" fmla="*/ 32 h 89"/>
                  <a:gd name="T10" fmla="*/ 43 w 139"/>
                  <a:gd name="T11" fmla="*/ 41 h 89"/>
                  <a:gd name="T12" fmla="*/ 35 w 139"/>
                  <a:gd name="T13" fmla="*/ 32 h 89"/>
                  <a:gd name="T14" fmla="*/ 17 w 139"/>
                  <a:gd name="T15" fmla="*/ 43 h 89"/>
                  <a:gd name="T16" fmla="*/ 15 w 139"/>
                  <a:gd name="T17" fmla="*/ 32 h 89"/>
                  <a:gd name="T18" fmla="*/ 27 w 139"/>
                  <a:gd name="T19" fmla="*/ 28 h 89"/>
                  <a:gd name="T20" fmla="*/ 8 w 139"/>
                  <a:gd name="T21" fmla="*/ 13 h 89"/>
                  <a:gd name="T22" fmla="*/ 0 w 139"/>
                  <a:gd name="T23" fmla="*/ 0 h 89"/>
                  <a:gd name="T24" fmla="*/ 0 w 139"/>
                  <a:gd name="T25" fmla="*/ 0 h 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9"/>
                  <a:gd name="T41" fmla="*/ 139 w 139"/>
                  <a:gd name="T42" fmla="*/ 89 h 8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9">
                    <a:moveTo>
                      <a:pt x="0" y="0"/>
                    </a:moveTo>
                    <a:lnTo>
                      <a:pt x="82" y="36"/>
                    </a:lnTo>
                    <a:lnTo>
                      <a:pt x="135" y="45"/>
                    </a:lnTo>
                    <a:lnTo>
                      <a:pt x="139" y="89"/>
                    </a:lnTo>
                    <a:lnTo>
                      <a:pt x="113" y="64"/>
                    </a:lnTo>
                    <a:lnTo>
                      <a:pt x="86" y="81"/>
                    </a:lnTo>
                    <a:lnTo>
                      <a:pt x="69" y="64"/>
                    </a:lnTo>
                    <a:lnTo>
                      <a:pt x="33" y="85"/>
                    </a:lnTo>
                    <a:lnTo>
                      <a:pt x="29" y="64"/>
                    </a:lnTo>
                    <a:lnTo>
                      <a:pt x="54" y="55"/>
                    </a:lnTo>
                    <a:lnTo>
                      <a:pt x="16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7" name="Freeform 373"/>
              <p:cNvSpPr>
                <a:spLocks/>
              </p:cNvSpPr>
              <p:nvPr/>
            </p:nvSpPr>
            <p:spPr bwMode="auto">
              <a:xfrm>
                <a:off x="4074" y="2087"/>
                <a:ext cx="16" cy="17"/>
              </a:xfrm>
              <a:custGeom>
                <a:avLst/>
                <a:gdLst>
                  <a:gd name="T0" fmla="*/ 6 w 32"/>
                  <a:gd name="T1" fmla="*/ 0 h 34"/>
                  <a:gd name="T2" fmla="*/ 0 w 32"/>
                  <a:gd name="T3" fmla="*/ 17 h 34"/>
                  <a:gd name="T4" fmla="*/ 16 w 32"/>
                  <a:gd name="T5" fmla="*/ 5 h 34"/>
                  <a:gd name="T6" fmla="*/ 6 w 32"/>
                  <a:gd name="T7" fmla="*/ 0 h 34"/>
                  <a:gd name="T8" fmla="*/ 6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13" y="0"/>
                    </a:moveTo>
                    <a:lnTo>
                      <a:pt x="0" y="34"/>
                    </a:lnTo>
                    <a:lnTo>
                      <a:pt x="32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8" name="Freeform 374"/>
              <p:cNvSpPr>
                <a:spLocks/>
              </p:cNvSpPr>
              <p:nvPr/>
            </p:nvSpPr>
            <p:spPr bwMode="auto">
              <a:xfrm>
                <a:off x="4089" y="2113"/>
                <a:ext cx="53" cy="41"/>
              </a:xfrm>
              <a:custGeom>
                <a:avLst/>
                <a:gdLst>
                  <a:gd name="T0" fmla="*/ 7 w 106"/>
                  <a:gd name="T1" fmla="*/ 0 h 82"/>
                  <a:gd name="T2" fmla="*/ 11 w 106"/>
                  <a:gd name="T3" fmla="*/ 24 h 82"/>
                  <a:gd name="T4" fmla="*/ 0 w 106"/>
                  <a:gd name="T5" fmla="*/ 24 h 82"/>
                  <a:gd name="T6" fmla="*/ 21 w 106"/>
                  <a:gd name="T7" fmla="*/ 36 h 82"/>
                  <a:gd name="T8" fmla="*/ 38 w 106"/>
                  <a:gd name="T9" fmla="*/ 41 h 82"/>
                  <a:gd name="T10" fmla="*/ 40 w 106"/>
                  <a:gd name="T11" fmla="*/ 31 h 82"/>
                  <a:gd name="T12" fmla="*/ 53 w 106"/>
                  <a:gd name="T13" fmla="*/ 28 h 82"/>
                  <a:gd name="T14" fmla="*/ 52 w 106"/>
                  <a:gd name="T15" fmla="*/ 17 h 82"/>
                  <a:gd name="T16" fmla="*/ 34 w 106"/>
                  <a:gd name="T17" fmla="*/ 22 h 82"/>
                  <a:gd name="T18" fmla="*/ 29 w 106"/>
                  <a:gd name="T19" fmla="*/ 7 h 82"/>
                  <a:gd name="T20" fmla="*/ 19 w 106"/>
                  <a:gd name="T21" fmla="*/ 10 h 82"/>
                  <a:gd name="T22" fmla="*/ 7 w 106"/>
                  <a:gd name="T23" fmla="*/ 0 h 82"/>
                  <a:gd name="T24" fmla="*/ 7 w 106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2"/>
                  <a:gd name="T41" fmla="*/ 106 w 106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2">
                    <a:moveTo>
                      <a:pt x="15" y="0"/>
                    </a:moveTo>
                    <a:lnTo>
                      <a:pt x="21" y="48"/>
                    </a:lnTo>
                    <a:lnTo>
                      <a:pt x="0" y="48"/>
                    </a:lnTo>
                    <a:lnTo>
                      <a:pt x="42" y="71"/>
                    </a:lnTo>
                    <a:lnTo>
                      <a:pt x="76" y="82"/>
                    </a:lnTo>
                    <a:lnTo>
                      <a:pt x="80" y="63"/>
                    </a:lnTo>
                    <a:lnTo>
                      <a:pt x="106" y="57"/>
                    </a:lnTo>
                    <a:lnTo>
                      <a:pt x="103" y="33"/>
                    </a:lnTo>
                    <a:lnTo>
                      <a:pt x="68" y="44"/>
                    </a:lnTo>
                    <a:lnTo>
                      <a:pt x="59" y="14"/>
                    </a:lnTo>
                    <a:lnTo>
                      <a:pt x="38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59" name="Freeform 375"/>
              <p:cNvSpPr>
                <a:spLocks/>
              </p:cNvSpPr>
              <p:nvPr/>
            </p:nvSpPr>
            <p:spPr bwMode="auto">
              <a:xfrm>
                <a:off x="4147" y="2111"/>
                <a:ext cx="42" cy="39"/>
              </a:xfrm>
              <a:custGeom>
                <a:avLst/>
                <a:gdLst>
                  <a:gd name="T0" fmla="*/ 3 w 84"/>
                  <a:gd name="T1" fmla="*/ 1 h 77"/>
                  <a:gd name="T2" fmla="*/ 0 w 84"/>
                  <a:gd name="T3" fmla="*/ 22 h 77"/>
                  <a:gd name="T4" fmla="*/ 10 w 84"/>
                  <a:gd name="T5" fmla="*/ 18 h 77"/>
                  <a:gd name="T6" fmla="*/ 15 w 84"/>
                  <a:gd name="T7" fmla="*/ 39 h 77"/>
                  <a:gd name="T8" fmla="*/ 25 w 84"/>
                  <a:gd name="T9" fmla="*/ 36 h 77"/>
                  <a:gd name="T10" fmla="*/ 19 w 84"/>
                  <a:gd name="T11" fmla="*/ 26 h 77"/>
                  <a:gd name="T12" fmla="*/ 42 w 84"/>
                  <a:gd name="T13" fmla="*/ 23 h 77"/>
                  <a:gd name="T14" fmla="*/ 37 w 84"/>
                  <a:gd name="T15" fmla="*/ 0 h 77"/>
                  <a:gd name="T16" fmla="*/ 20 w 84"/>
                  <a:gd name="T17" fmla="*/ 18 h 77"/>
                  <a:gd name="T18" fmla="*/ 12 w 84"/>
                  <a:gd name="T19" fmla="*/ 0 h 77"/>
                  <a:gd name="T20" fmla="*/ 3 w 84"/>
                  <a:gd name="T21" fmla="*/ 1 h 77"/>
                  <a:gd name="T22" fmla="*/ 3 w 84"/>
                  <a:gd name="T23" fmla="*/ 1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77"/>
                  <a:gd name="T38" fmla="*/ 84 w 84"/>
                  <a:gd name="T39" fmla="*/ 77 h 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77">
                    <a:moveTo>
                      <a:pt x="7" y="1"/>
                    </a:moveTo>
                    <a:lnTo>
                      <a:pt x="0" y="43"/>
                    </a:lnTo>
                    <a:lnTo>
                      <a:pt x="19" y="36"/>
                    </a:lnTo>
                    <a:lnTo>
                      <a:pt x="30" y="77"/>
                    </a:lnTo>
                    <a:lnTo>
                      <a:pt x="51" y="72"/>
                    </a:lnTo>
                    <a:lnTo>
                      <a:pt x="38" y="51"/>
                    </a:lnTo>
                    <a:lnTo>
                      <a:pt x="84" y="45"/>
                    </a:lnTo>
                    <a:lnTo>
                      <a:pt x="74" y="0"/>
                    </a:lnTo>
                    <a:lnTo>
                      <a:pt x="40" y="36"/>
                    </a:lnTo>
                    <a:lnTo>
                      <a:pt x="2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0" name="Freeform 376"/>
              <p:cNvSpPr>
                <a:spLocks/>
              </p:cNvSpPr>
              <p:nvPr/>
            </p:nvSpPr>
            <p:spPr bwMode="auto">
              <a:xfrm>
                <a:off x="4166" y="2153"/>
                <a:ext cx="38" cy="17"/>
              </a:xfrm>
              <a:custGeom>
                <a:avLst/>
                <a:gdLst>
                  <a:gd name="T0" fmla="*/ 0 w 76"/>
                  <a:gd name="T1" fmla="*/ 3 h 34"/>
                  <a:gd name="T2" fmla="*/ 12 w 76"/>
                  <a:gd name="T3" fmla="*/ 0 h 34"/>
                  <a:gd name="T4" fmla="*/ 38 w 76"/>
                  <a:gd name="T5" fmla="*/ 14 h 34"/>
                  <a:gd name="T6" fmla="*/ 25 w 76"/>
                  <a:gd name="T7" fmla="*/ 17 h 34"/>
                  <a:gd name="T8" fmla="*/ 3 w 76"/>
                  <a:gd name="T9" fmla="*/ 14 h 34"/>
                  <a:gd name="T10" fmla="*/ 0 w 76"/>
                  <a:gd name="T11" fmla="*/ 3 h 34"/>
                  <a:gd name="T12" fmla="*/ 0 w 76"/>
                  <a:gd name="T13" fmla="*/ 3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4"/>
                  <a:gd name="T23" fmla="*/ 76 w 76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4">
                    <a:moveTo>
                      <a:pt x="0" y="6"/>
                    </a:moveTo>
                    <a:lnTo>
                      <a:pt x="25" y="0"/>
                    </a:lnTo>
                    <a:lnTo>
                      <a:pt x="76" y="29"/>
                    </a:lnTo>
                    <a:lnTo>
                      <a:pt x="51" y="34"/>
                    </a:lnTo>
                    <a:lnTo>
                      <a:pt x="6" y="2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1" name="Freeform 377"/>
              <p:cNvSpPr>
                <a:spLocks/>
              </p:cNvSpPr>
              <p:nvPr/>
            </p:nvSpPr>
            <p:spPr bwMode="auto">
              <a:xfrm>
                <a:off x="4192" y="2107"/>
                <a:ext cx="31" cy="51"/>
              </a:xfrm>
              <a:custGeom>
                <a:avLst/>
                <a:gdLst>
                  <a:gd name="T0" fmla="*/ 26 w 63"/>
                  <a:gd name="T1" fmla="*/ 0 h 103"/>
                  <a:gd name="T2" fmla="*/ 11 w 63"/>
                  <a:gd name="T3" fmla="*/ 23 h 103"/>
                  <a:gd name="T4" fmla="*/ 0 w 63"/>
                  <a:gd name="T5" fmla="*/ 15 h 103"/>
                  <a:gd name="T6" fmla="*/ 0 w 63"/>
                  <a:gd name="T7" fmla="*/ 27 h 103"/>
                  <a:gd name="T8" fmla="*/ 15 w 63"/>
                  <a:gd name="T9" fmla="*/ 28 h 103"/>
                  <a:gd name="T10" fmla="*/ 13 w 63"/>
                  <a:gd name="T11" fmla="*/ 51 h 103"/>
                  <a:gd name="T12" fmla="*/ 24 w 63"/>
                  <a:gd name="T13" fmla="*/ 43 h 103"/>
                  <a:gd name="T14" fmla="*/ 31 w 63"/>
                  <a:gd name="T15" fmla="*/ 49 h 103"/>
                  <a:gd name="T16" fmla="*/ 28 w 63"/>
                  <a:gd name="T17" fmla="*/ 2 h 103"/>
                  <a:gd name="T18" fmla="*/ 26 w 63"/>
                  <a:gd name="T19" fmla="*/ 0 h 103"/>
                  <a:gd name="T20" fmla="*/ 26 w 63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3"/>
                  <a:gd name="T35" fmla="*/ 63 w 63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3">
                    <a:moveTo>
                      <a:pt x="52" y="0"/>
                    </a:moveTo>
                    <a:lnTo>
                      <a:pt x="23" y="47"/>
                    </a:lnTo>
                    <a:lnTo>
                      <a:pt x="0" y="30"/>
                    </a:lnTo>
                    <a:lnTo>
                      <a:pt x="0" y="55"/>
                    </a:lnTo>
                    <a:lnTo>
                      <a:pt x="31" y="57"/>
                    </a:lnTo>
                    <a:lnTo>
                      <a:pt x="27" y="103"/>
                    </a:lnTo>
                    <a:lnTo>
                      <a:pt x="48" y="87"/>
                    </a:lnTo>
                    <a:lnTo>
                      <a:pt x="63" y="99"/>
                    </a:lnTo>
                    <a:lnTo>
                      <a:pt x="57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2" name="Freeform 378"/>
              <p:cNvSpPr>
                <a:spLocks/>
              </p:cNvSpPr>
              <p:nvPr/>
            </p:nvSpPr>
            <p:spPr bwMode="auto">
              <a:xfrm>
                <a:off x="4175" y="2086"/>
                <a:ext cx="44" cy="19"/>
              </a:xfrm>
              <a:custGeom>
                <a:avLst/>
                <a:gdLst>
                  <a:gd name="T0" fmla="*/ 0 w 89"/>
                  <a:gd name="T1" fmla="*/ 2 h 38"/>
                  <a:gd name="T2" fmla="*/ 0 w 89"/>
                  <a:gd name="T3" fmla="*/ 6 h 38"/>
                  <a:gd name="T4" fmla="*/ 7 w 89"/>
                  <a:gd name="T5" fmla="*/ 6 h 38"/>
                  <a:gd name="T6" fmla="*/ 5 w 89"/>
                  <a:gd name="T7" fmla="*/ 19 h 38"/>
                  <a:gd name="T8" fmla="*/ 44 w 89"/>
                  <a:gd name="T9" fmla="*/ 7 h 38"/>
                  <a:gd name="T10" fmla="*/ 44 w 89"/>
                  <a:gd name="T11" fmla="*/ 0 h 38"/>
                  <a:gd name="T12" fmla="*/ 21 w 89"/>
                  <a:gd name="T13" fmla="*/ 6 h 38"/>
                  <a:gd name="T14" fmla="*/ 0 w 89"/>
                  <a:gd name="T15" fmla="*/ 2 h 38"/>
                  <a:gd name="T16" fmla="*/ 0 w 89"/>
                  <a:gd name="T17" fmla="*/ 2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8"/>
                  <a:gd name="T29" fmla="*/ 89 w 89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8">
                    <a:moveTo>
                      <a:pt x="0" y="4"/>
                    </a:moveTo>
                    <a:lnTo>
                      <a:pt x="0" y="12"/>
                    </a:lnTo>
                    <a:lnTo>
                      <a:pt x="15" y="12"/>
                    </a:lnTo>
                    <a:lnTo>
                      <a:pt x="11" y="38"/>
                    </a:lnTo>
                    <a:lnTo>
                      <a:pt x="89" y="15"/>
                    </a:lnTo>
                    <a:lnTo>
                      <a:pt x="89" y="0"/>
                    </a:lnTo>
                    <a:lnTo>
                      <a:pt x="42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3" name="Freeform 379"/>
              <p:cNvSpPr>
                <a:spLocks/>
              </p:cNvSpPr>
              <p:nvPr/>
            </p:nvSpPr>
            <p:spPr bwMode="auto">
              <a:xfrm>
                <a:off x="4207" y="2157"/>
                <a:ext cx="14" cy="16"/>
              </a:xfrm>
              <a:custGeom>
                <a:avLst/>
                <a:gdLst>
                  <a:gd name="T0" fmla="*/ 7 w 28"/>
                  <a:gd name="T1" fmla="*/ 0 h 32"/>
                  <a:gd name="T2" fmla="*/ 0 w 28"/>
                  <a:gd name="T3" fmla="*/ 5 h 32"/>
                  <a:gd name="T4" fmla="*/ 0 w 28"/>
                  <a:gd name="T5" fmla="*/ 16 h 32"/>
                  <a:gd name="T6" fmla="*/ 14 w 28"/>
                  <a:gd name="T7" fmla="*/ 15 h 32"/>
                  <a:gd name="T8" fmla="*/ 14 w 28"/>
                  <a:gd name="T9" fmla="*/ 3 h 32"/>
                  <a:gd name="T10" fmla="*/ 7 w 28"/>
                  <a:gd name="T11" fmla="*/ 0 h 32"/>
                  <a:gd name="T12" fmla="*/ 7 w 2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"/>
                  <a:gd name="T22" fmla="*/ 0 h 32"/>
                  <a:gd name="T23" fmla="*/ 28 w 2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" h="32">
                    <a:moveTo>
                      <a:pt x="15" y="0"/>
                    </a:moveTo>
                    <a:lnTo>
                      <a:pt x="0" y="11"/>
                    </a:lnTo>
                    <a:lnTo>
                      <a:pt x="0" y="32"/>
                    </a:lnTo>
                    <a:lnTo>
                      <a:pt x="28" y="30"/>
                    </a:lnTo>
                    <a:lnTo>
                      <a:pt x="28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4" name="Freeform 380"/>
              <p:cNvSpPr>
                <a:spLocks/>
              </p:cNvSpPr>
              <p:nvPr/>
            </p:nvSpPr>
            <p:spPr bwMode="auto">
              <a:xfrm>
                <a:off x="4627" y="2187"/>
                <a:ext cx="32" cy="37"/>
              </a:xfrm>
              <a:custGeom>
                <a:avLst/>
                <a:gdLst>
                  <a:gd name="T0" fmla="*/ 18 w 64"/>
                  <a:gd name="T1" fmla="*/ 0 h 74"/>
                  <a:gd name="T2" fmla="*/ 10 w 64"/>
                  <a:gd name="T3" fmla="*/ 6 h 74"/>
                  <a:gd name="T4" fmla="*/ 2 w 64"/>
                  <a:gd name="T5" fmla="*/ 17 h 74"/>
                  <a:gd name="T6" fmla="*/ 0 w 64"/>
                  <a:gd name="T7" fmla="*/ 27 h 74"/>
                  <a:gd name="T8" fmla="*/ 5 w 64"/>
                  <a:gd name="T9" fmla="*/ 35 h 74"/>
                  <a:gd name="T10" fmla="*/ 13 w 64"/>
                  <a:gd name="T11" fmla="*/ 37 h 74"/>
                  <a:gd name="T12" fmla="*/ 23 w 64"/>
                  <a:gd name="T13" fmla="*/ 35 h 74"/>
                  <a:gd name="T14" fmla="*/ 30 w 64"/>
                  <a:gd name="T15" fmla="*/ 30 h 74"/>
                  <a:gd name="T16" fmla="*/ 32 w 64"/>
                  <a:gd name="T17" fmla="*/ 27 h 74"/>
                  <a:gd name="T18" fmla="*/ 25 w 64"/>
                  <a:gd name="T19" fmla="*/ 21 h 74"/>
                  <a:gd name="T20" fmla="*/ 18 w 64"/>
                  <a:gd name="T21" fmla="*/ 16 h 74"/>
                  <a:gd name="T22" fmla="*/ 17 w 64"/>
                  <a:gd name="T23" fmla="*/ 6 h 74"/>
                  <a:gd name="T24" fmla="*/ 18 w 64"/>
                  <a:gd name="T25" fmla="*/ 0 h 74"/>
                  <a:gd name="T26" fmla="*/ 18 w 64"/>
                  <a:gd name="T27" fmla="*/ 0 h 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4"/>
                  <a:gd name="T43" fmla="*/ 0 h 74"/>
                  <a:gd name="T44" fmla="*/ 64 w 64"/>
                  <a:gd name="T45" fmla="*/ 74 h 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4" h="74">
                    <a:moveTo>
                      <a:pt x="36" y="0"/>
                    </a:moveTo>
                    <a:lnTo>
                      <a:pt x="21" y="13"/>
                    </a:lnTo>
                    <a:lnTo>
                      <a:pt x="4" y="34"/>
                    </a:lnTo>
                    <a:lnTo>
                      <a:pt x="0" y="55"/>
                    </a:lnTo>
                    <a:lnTo>
                      <a:pt x="11" y="70"/>
                    </a:lnTo>
                    <a:lnTo>
                      <a:pt x="26" y="74"/>
                    </a:lnTo>
                    <a:lnTo>
                      <a:pt x="47" y="70"/>
                    </a:lnTo>
                    <a:lnTo>
                      <a:pt x="61" y="60"/>
                    </a:lnTo>
                    <a:lnTo>
                      <a:pt x="64" y="55"/>
                    </a:lnTo>
                    <a:lnTo>
                      <a:pt x="51" y="43"/>
                    </a:lnTo>
                    <a:lnTo>
                      <a:pt x="36" y="32"/>
                    </a:lnTo>
                    <a:lnTo>
                      <a:pt x="34" y="1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5" name="Freeform 381"/>
              <p:cNvSpPr>
                <a:spLocks/>
              </p:cNvSpPr>
              <p:nvPr/>
            </p:nvSpPr>
            <p:spPr bwMode="auto">
              <a:xfrm>
                <a:off x="4767" y="2087"/>
                <a:ext cx="29" cy="56"/>
              </a:xfrm>
              <a:custGeom>
                <a:avLst/>
                <a:gdLst>
                  <a:gd name="T0" fmla="*/ 3 w 59"/>
                  <a:gd name="T1" fmla="*/ 6 h 112"/>
                  <a:gd name="T2" fmla="*/ 13 w 59"/>
                  <a:gd name="T3" fmla="*/ 0 h 112"/>
                  <a:gd name="T4" fmla="*/ 23 w 59"/>
                  <a:gd name="T5" fmla="*/ 3 h 112"/>
                  <a:gd name="T6" fmla="*/ 28 w 59"/>
                  <a:gd name="T7" fmla="*/ 13 h 112"/>
                  <a:gd name="T8" fmla="*/ 29 w 59"/>
                  <a:gd name="T9" fmla="*/ 28 h 112"/>
                  <a:gd name="T10" fmla="*/ 20 w 59"/>
                  <a:gd name="T11" fmla="*/ 43 h 112"/>
                  <a:gd name="T12" fmla="*/ 11 w 59"/>
                  <a:gd name="T13" fmla="*/ 51 h 112"/>
                  <a:gd name="T14" fmla="*/ 0 w 59"/>
                  <a:gd name="T15" fmla="*/ 56 h 112"/>
                  <a:gd name="T16" fmla="*/ 11 w 59"/>
                  <a:gd name="T17" fmla="*/ 45 h 112"/>
                  <a:gd name="T18" fmla="*/ 18 w 59"/>
                  <a:gd name="T19" fmla="*/ 31 h 112"/>
                  <a:gd name="T20" fmla="*/ 17 w 59"/>
                  <a:gd name="T21" fmla="*/ 17 h 112"/>
                  <a:gd name="T22" fmla="*/ 12 w 59"/>
                  <a:gd name="T23" fmla="*/ 11 h 112"/>
                  <a:gd name="T24" fmla="*/ 6 w 59"/>
                  <a:gd name="T25" fmla="*/ 10 h 112"/>
                  <a:gd name="T26" fmla="*/ 3 w 59"/>
                  <a:gd name="T27" fmla="*/ 6 h 112"/>
                  <a:gd name="T28" fmla="*/ 3 w 59"/>
                  <a:gd name="T29" fmla="*/ 6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"/>
                  <a:gd name="T46" fmla="*/ 0 h 112"/>
                  <a:gd name="T47" fmla="*/ 59 w 59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" h="112">
                    <a:moveTo>
                      <a:pt x="6" y="11"/>
                    </a:moveTo>
                    <a:lnTo>
                      <a:pt x="27" y="0"/>
                    </a:lnTo>
                    <a:lnTo>
                      <a:pt x="46" y="6"/>
                    </a:lnTo>
                    <a:lnTo>
                      <a:pt x="57" y="25"/>
                    </a:lnTo>
                    <a:lnTo>
                      <a:pt x="59" y="55"/>
                    </a:lnTo>
                    <a:lnTo>
                      <a:pt x="40" y="86"/>
                    </a:lnTo>
                    <a:lnTo>
                      <a:pt x="23" y="101"/>
                    </a:lnTo>
                    <a:lnTo>
                      <a:pt x="0" y="112"/>
                    </a:lnTo>
                    <a:lnTo>
                      <a:pt x="23" y="89"/>
                    </a:lnTo>
                    <a:lnTo>
                      <a:pt x="36" y="63"/>
                    </a:lnTo>
                    <a:lnTo>
                      <a:pt x="34" y="34"/>
                    </a:lnTo>
                    <a:lnTo>
                      <a:pt x="25" y="21"/>
                    </a:lnTo>
                    <a:lnTo>
                      <a:pt x="12" y="1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6" name="Freeform 382"/>
              <p:cNvSpPr>
                <a:spLocks/>
              </p:cNvSpPr>
              <p:nvPr/>
            </p:nvSpPr>
            <p:spPr bwMode="auto">
              <a:xfrm>
                <a:off x="4633" y="2196"/>
                <a:ext cx="21" cy="23"/>
              </a:xfrm>
              <a:custGeom>
                <a:avLst/>
                <a:gdLst>
                  <a:gd name="T0" fmla="*/ 6 w 44"/>
                  <a:gd name="T1" fmla="*/ 0 h 45"/>
                  <a:gd name="T2" fmla="*/ 0 w 44"/>
                  <a:gd name="T3" fmla="*/ 10 h 45"/>
                  <a:gd name="T4" fmla="*/ 0 w 44"/>
                  <a:gd name="T5" fmla="*/ 18 h 45"/>
                  <a:gd name="T6" fmla="*/ 8 w 44"/>
                  <a:gd name="T7" fmla="*/ 23 h 45"/>
                  <a:gd name="T8" fmla="*/ 17 w 44"/>
                  <a:gd name="T9" fmla="*/ 23 h 45"/>
                  <a:gd name="T10" fmla="*/ 21 w 44"/>
                  <a:gd name="T11" fmla="*/ 18 h 45"/>
                  <a:gd name="T12" fmla="*/ 11 w 44"/>
                  <a:gd name="T13" fmla="*/ 16 h 45"/>
                  <a:gd name="T14" fmla="*/ 6 w 44"/>
                  <a:gd name="T15" fmla="*/ 10 h 45"/>
                  <a:gd name="T16" fmla="*/ 6 w 44"/>
                  <a:gd name="T17" fmla="*/ 0 h 45"/>
                  <a:gd name="T18" fmla="*/ 6 w 4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5"/>
                  <a:gd name="T32" fmla="*/ 44 w 44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5">
                    <a:moveTo>
                      <a:pt x="12" y="0"/>
                    </a:moveTo>
                    <a:lnTo>
                      <a:pt x="0" y="19"/>
                    </a:lnTo>
                    <a:lnTo>
                      <a:pt x="0" y="36"/>
                    </a:lnTo>
                    <a:lnTo>
                      <a:pt x="17" y="45"/>
                    </a:lnTo>
                    <a:lnTo>
                      <a:pt x="36" y="45"/>
                    </a:lnTo>
                    <a:lnTo>
                      <a:pt x="44" y="36"/>
                    </a:lnTo>
                    <a:lnTo>
                      <a:pt x="23" y="32"/>
                    </a:lnTo>
                    <a:lnTo>
                      <a:pt x="13" y="1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7" name="Freeform 383"/>
              <p:cNvSpPr>
                <a:spLocks/>
              </p:cNvSpPr>
              <p:nvPr/>
            </p:nvSpPr>
            <p:spPr bwMode="auto">
              <a:xfrm>
                <a:off x="4655" y="2134"/>
                <a:ext cx="34" cy="31"/>
              </a:xfrm>
              <a:custGeom>
                <a:avLst/>
                <a:gdLst>
                  <a:gd name="T0" fmla="*/ 34 w 66"/>
                  <a:gd name="T1" fmla="*/ 0 h 63"/>
                  <a:gd name="T2" fmla="*/ 16 w 66"/>
                  <a:gd name="T3" fmla="*/ 6 h 63"/>
                  <a:gd name="T4" fmla="*/ 6 w 66"/>
                  <a:gd name="T5" fmla="*/ 14 h 63"/>
                  <a:gd name="T6" fmla="*/ 0 w 66"/>
                  <a:gd name="T7" fmla="*/ 23 h 63"/>
                  <a:gd name="T8" fmla="*/ 0 w 66"/>
                  <a:gd name="T9" fmla="*/ 31 h 63"/>
                  <a:gd name="T10" fmla="*/ 10 w 66"/>
                  <a:gd name="T11" fmla="*/ 26 h 63"/>
                  <a:gd name="T12" fmla="*/ 11 w 66"/>
                  <a:gd name="T13" fmla="*/ 20 h 63"/>
                  <a:gd name="T14" fmla="*/ 20 w 66"/>
                  <a:gd name="T15" fmla="*/ 12 h 63"/>
                  <a:gd name="T16" fmla="*/ 28 w 66"/>
                  <a:gd name="T17" fmla="*/ 7 h 63"/>
                  <a:gd name="T18" fmla="*/ 34 w 66"/>
                  <a:gd name="T19" fmla="*/ 0 h 63"/>
                  <a:gd name="T20" fmla="*/ 34 w 66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63"/>
                  <a:gd name="T35" fmla="*/ 66 w 66"/>
                  <a:gd name="T36" fmla="*/ 63 h 6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63">
                    <a:moveTo>
                      <a:pt x="66" y="0"/>
                    </a:moveTo>
                    <a:lnTo>
                      <a:pt x="32" y="13"/>
                    </a:lnTo>
                    <a:lnTo>
                      <a:pt x="11" y="29"/>
                    </a:lnTo>
                    <a:lnTo>
                      <a:pt x="0" y="46"/>
                    </a:lnTo>
                    <a:lnTo>
                      <a:pt x="0" y="63"/>
                    </a:lnTo>
                    <a:lnTo>
                      <a:pt x="19" y="53"/>
                    </a:lnTo>
                    <a:lnTo>
                      <a:pt x="21" y="40"/>
                    </a:lnTo>
                    <a:lnTo>
                      <a:pt x="38" y="25"/>
                    </a:lnTo>
                    <a:lnTo>
                      <a:pt x="55" y="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8" name="Freeform 384"/>
              <p:cNvSpPr>
                <a:spLocks/>
              </p:cNvSpPr>
              <p:nvPr/>
            </p:nvSpPr>
            <p:spPr bwMode="auto">
              <a:xfrm>
                <a:off x="4704" y="2131"/>
                <a:ext cx="20" cy="30"/>
              </a:xfrm>
              <a:custGeom>
                <a:avLst/>
                <a:gdLst>
                  <a:gd name="T0" fmla="*/ 17 w 40"/>
                  <a:gd name="T1" fmla="*/ 0 h 61"/>
                  <a:gd name="T2" fmla="*/ 20 w 40"/>
                  <a:gd name="T3" fmla="*/ 10 h 61"/>
                  <a:gd name="T4" fmla="*/ 16 w 40"/>
                  <a:gd name="T5" fmla="*/ 20 h 61"/>
                  <a:gd name="T6" fmla="*/ 9 w 40"/>
                  <a:gd name="T7" fmla="*/ 29 h 61"/>
                  <a:gd name="T8" fmla="*/ 2 w 40"/>
                  <a:gd name="T9" fmla="*/ 30 h 61"/>
                  <a:gd name="T10" fmla="*/ 0 w 40"/>
                  <a:gd name="T11" fmla="*/ 24 h 61"/>
                  <a:gd name="T12" fmla="*/ 7 w 40"/>
                  <a:gd name="T13" fmla="*/ 18 h 61"/>
                  <a:gd name="T14" fmla="*/ 13 w 40"/>
                  <a:gd name="T15" fmla="*/ 12 h 61"/>
                  <a:gd name="T16" fmla="*/ 17 w 40"/>
                  <a:gd name="T17" fmla="*/ 0 h 61"/>
                  <a:gd name="T18" fmla="*/ 17 w 40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"/>
                  <a:gd name="T31" fmla="*/ 0 h 61"/>
                  <a:gd name="T32" fmla="*/ 40 w 40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" h="61">
                    <a:moveTo>
                      <a:pt x="34" y="0"/>
                    </a:moveTo>
                    <a:lnTo>
                      <a:pt x="40" y="21"/>
                    </a:lnTo>
                    <a:lnTo>
                      <a:pt x="32" y="40"/>
                    </a:lnTo>
                    <a:lnTo>
                      <a:pt x="17" y="59"/>
                    </a:lnTo>
                    <a:lnTo>
                      <a:pt x="4" y="61"/>
                    </a:lnTo>
                    <a:lnTo>
                      <a:pt x="0" y="48"/>
                    </a:lnTo>
                    <a:lnTo>
                      <a:pt x="15" y="37"/>
                    </a:lnTo>
                    <a:lnTo>
                      <a:pt x="26" y="2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69" name="Freeform 385"/>
              <p:cNvSpPr>
                <a:spLocks/>
              </p:cNvSpPr>
              <p:nvPr/>
            </p:nvSpPr>
            <p:spPr bwMode="auto">
              <a:xfrm>
                <a:off x="4498" y="2003"/>
                <a:ext cx="22" cy="29"/>
              </a:xfrm>
              <a:custGeom>
                <a:avLst/>
                <a:gdLst>
                  <a:gd name="T0" fmla="*/ 0 w 46"/>
                  <a:gd name="T1" fmla="*/ 0 h 57"/>
                  <a:gd name="T2" fmla="*/ 7 w 46"/>
                  <a:gd name="T3" fmla="*/ 29 h 57"/>
                  <a:gd name="T4" fmla="*/ 22 w 46"/>
                  <a:gd name="T5" fmla="*/ 23 h 57"/>
                  <a:gd name="T6" fmla="*/ 0 w 46"/>
                  <a:gd name="T7" fmla="*/ 0 h 57"/>
                  <a:gd name="T8" fmla="*/ 0 w 4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57"/>
                  <a:gd name="T17" fmla="*/ 46 w 4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57">
                    <a:moveTo>
                      <a:pt x="0" y="0"/>
                    </a:moveTo>
                    <a:lnTo>
                      <a:pt x="14" y="57"/>
                    </a:lnTo>
                    <a:lnTo>
                      <a:pt x="4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0" name="Freeform 386"/>
              <p:cNvSpPr>
                <a:spLocks/>
              </p:cNvSpPr>
              <p:nvPr/>
            </p:nvSpPr>
            <p:spPr bwMode="auto">
              <a:xfrm>
                <a:off x="4553" y="2005"/>
                <a:ext cx="31" cy="21"/>
              </a:xfrm>
              <a:custGeom>
                <a:avLst/>
                <a:gdLst>
                  <a:gd name="T0" fmla="*/ 22 w 62"/>
                  <a:gd name="T1" fmla="*/ 0 h 41"/>
                  <a:gd name="T2" fmla="*/ 0 w 62"/>
                  <a:gd name="T3" fmla="*/ 21 h 41"/>
                  <a:gd name="T4" fmla="*/ 31 w 62"/>
                  <a:gd name="T5" fmla="*/ 18 h 41"/>
                  <a:gd name="T6" fmla="*/ 22 w 62"/>
                  <a:gd name="T7" fmla="*/ 0 h 41"/>
                  <a:gd name="T8" fmla="*/ 22 w 6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1"/>
                  <a:gd name="T17" fmla="*/ 62 w 6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1">
                    <a:moveTo>
                      <a:pt x="43" y="0"/>
                    </a:moveTo>
                    <a:lnTo>
                      <a:pt x="0" y="41"/>
                    </a:lnTo>
                    <a:lnTo>
                      <a:pt x="62" y="3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1" name="Freeform 387"/>
              <p:cNvSpPr>
                <a:spLocks/>
              </p:cNvSpPr>
              <p:nvPr/>
            </p:nvSpPr>
            <p:spPr bwMode="auto">
              <a:xfrm>
                <a:off x="4542" y="2039"/>
                <a:ext cx="15" cy="33"/>
              </a:xfrm>
              <a:custGeom>
                <a:avLst/>
                <a:gdLst>
                  <a:gd name="T0" fmla="*/ 1 w 28"/>
                  <a:gd name="T1" fmla="*/ 0 h 67"/>
                  <a:gd name="T2" fmla="*/ 0 w 28"/>
                  <a:gd name="T3" fmla="*/ 33 h 67"/>
                  <a:gd name="T4" fmla="*/ 15 w 28"/>
                  <a:gd name="T5" fmla="*/ 25 h 67"/>
                  <a:gd name="T6" fmla="*/ 1 w 28"/>
                  <a:gd name="T7" fmla="*/ 0 h 67"/>
                  <a:gd name="T8" fmla="*/ 1 w 28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7"/>
                  <a:gd name="T17" fmla="*/ 28 w 2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7">
                    <a:moveTo>
                      <a:pt x="2" y="0"/>
                    </a:moveTo>
                    <a:lnTo>
                      <a:pt x="0" y="67"/>
                    </a:lnTo>
                    <a:lnTo>
                      <a:pt x="28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2" name="Freeform 388"/>
              <p:cNvSpPr>
                <a:spLocks/>
              </p:cNvSpPr>
              <p:nvPr/>
            </p:nvSpPr>
            <p:spPr bwMode="auto">
              <a:xfrm>
                <a:off x="4580" y="2020"/>
                <a:ext cx="18" cy="28"/>
              </a:xfrm>
              <a:custGeom>
                <a:avLst/>
                <a:gdLst>
                  <a:gd name="T0" fmla="*/ 18 w 36"/>
                  <a:gd name="T1" fmla="*/ 0 h 57"/>
                  <a:gd name="T2" fmla="*/ 0 w 36"/>
                  <a:gd name="T3" fmla="*/ 21 h 57"/>
                  <a:gd name="T4" fmla="*/ 11 w 36"/>
                  <a:gd name="T5" fmla="*/ 28 h 57"/>
                  <a:gd name="T6" fmla="*/ 18 w 36"/>
                  <a:gd name="T7" fmla="*/ 0 h 57"/>
                  <a:gd name="T8" fmla="*/ 18 w 3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57"/>
                  <a:gd name="T17" fmla="*/ 36 w 3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57">
                    <a:moveTo>
                      <a:pt x="36" y="0"/>
                    </a:moveTo>
                    <a:lnTo>
                      <a:pt x="0" y="42"/>
                    </a:lnTo>
                    <a:lnTo>
                      <a:pt x="22" y="5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3" name="Freeform 389"/>
              <p:cNvSpPr>
                <a:spLocks/>
              </p:cNvSpPr>
              <p:nvPr/>
            </p:nvSpPr>
            <p:spPr bwMode="auto">
              <a:xfrm>
                <a:off x="4516" y="2080"/>
                <a:ext cx="15" cy="17"/>
              </a:xfrm>
              <a:custGeom>
                <a:avLst/>
                <a:gdLst>
                  <a:gd name="T0" fmla="*/ 0 w 31"/>
                  <a:gd name="T1" fmla="*/ 1 h 32"/>
                  <a:gd name="T2" fmla="*/ 8 w 31"/>
                  <a:gd name="T3" fmla="*/ 17 h 32"/>
                  <a:gd name="T4" fmla="*/ 15 w 31"/>
                  <a:gd name="T5" fmla="*/ 0 h 32"/>
                  <a:gd name="T6" fmla="*/ 0 w 31"/>
                  <a:gd name="T7" fmla="*/ 1 h 32"/>
                  <a:gd name="T8" fmla="*/ 0 w 31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2"/>
                  <a:gd name="T17" fmla="*/ 31 w 3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2">
                    <a:moveTo>
                      <a:pt x="0" y="2"/>
                    </a:moveTo>
                    <a:lnTo>
                      <a:pt x="16" y="32"/>
                    </a:lnTo>
                    <a:lnTo>
                      <a:pt x="3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4" name="Freeform 390"/>
              <p:cNvSpPr>
                <a:spLocks/>
              </p:cNvSpPr>
              <p:nvPr/>
            </p:nvSpPr>
            <p:spPr bwMode="auto">
              <a:xfrm>
                <a:off x="4450" y="2137"/>
                <a:ext cx="22" cy="23"/>
              </a:xfrm>
              <a:custGeom>
                <a:avLst/>
                <a:gdLst>
                  <a:gd name="T0" fmla="*/ 1 w 44"/>
                  <a:gd name="T1" fmla="*/ 0 h 45"/>
                  <a:gd name="T2" fmla="*/ 0 w 44"/>
                  <a:gd name="T3" fmla="*/ 14 h 45"/>
                  <a:gd name="T4" fmla="*/ 22 w 44"/>
                  <a:gd name="T5" fmla="*/ 23 h 45"/>
                  <a:gd name="T6" fmla="*/ 1 w 44"/>
                  <a:gd name="T7" fmla="*/ 0 h 45"/>
                  <a:gd name="T8" fmla="*/ 1 w 44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5"/>
                  <a:gd name="T17" fmla="*/ 44 w 44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5">
                    <a:moveTo>
                      <a:pt x="2" y="0"/>
                    </a:moveTo>
                    <a:lnTo>
                      <a:pt x="0" y="28"/>
                    </a:lnTo>
                    <a:lnTo>
                      <a:pt x="44" y="4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5" name="Freeform 391"/>
              <p:cNvSpPr>
                <a:spLocks/>
              </p:cNvSpPr>
              <p:nvPr/>
            </p:nvSpPr>
            <p:spPr bwMode="auto">
              <a:xfrm>
                <a:off x="4470" y="2123"/>
                <a:ext cx="27" cy="17"/>
              </a:xfrm>
              <a:custGeom>
                <a:avLst/>
                <a:gdLst>
                  <a:gd name="T0" fmla="*/ 19 w 53"/>
                  <a:gd name="T1" fmla="*/ 0 h 34"/>
                  <a:gd name="T2" fmla="*/ 0 w 53"/>
                  <a:gd name="T3" fmla="*/ 17 h 34"/>
                  <a:gd name="T4" fmla="*/ 27 w 53"/>
                  <a:gd name="T5" fmla="*/ 10 h 34"/>
                  <a:gd name="T6" fmla="*/ 19 w 53"/>
                  <a:gd name="T7" fmla="*/ 0 h 34"/>
                  <a:gd name="T8" fmla="*/ 19 w 5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4"/>
                  <a:gd name="T17" fmla="*/ 53 w 5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4">
                    <a:moveTo>
                      <a:pt x="38" y="0"/>
                    </a:moveTo>
                    <a:lnTo>
                      <a:pt x="0" y="34"/>
                    </a:lnTo>
                    <a:lnTo>
                      <a:pt x="53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6" name="Freeform 392"/>
              <p:cNvSpPr>
                <a:spLocks/>
              </p:cNvSpPr>
              <p:nvPr/>
            </p:nvSpPr>
            <p:spPr bwMode="auto">
              <a:xfrm>
                <a:off x="4485" y="2159"/>
                <a:ext cx="14" cy="32"/>
              </a:xfrm>
              <a:custGeom>
                <a:avLst/>
                <a:gdLst>
                  <a:gd name="T0" fmla="*/ 5 w 26"/>
                  <a:gd name="T1" fmla="*/ 0 h 63"/>
                  <a:gd name="T2" fmla="*/ 0 w 26"/>
                  <a:gd name="T3" fmla="*/ 32 h 63"/>
                  <a:gd name="T4" fmla="*/ 14 w 26"/>
                  <a:gd name="T5" fmla="*/ 32 h 63"/>
                  <a:gd name="T6" fmla="*/ 5 w 26"/>
                  <a:gd name="T7" fmla="*/ 0 h 63"/>
                  <a:gd name="T8" fmla="*/ 5 w 26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63"/>
                  <a:gd name="T17" fmla="*/ 26 w 26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63">
                    <a:moveTo>
                      <a:pt x="9" y="0"/>
                    </a:moveTo>
                    <a:lnTo>
                      <a:pt x="0" y="63"/>
                    </a:lnTo>
                    <a:lnTo>
                      <a:pt x="26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7" name="Freeform 393"/>
              <p:cNvSpPr>
                <a:spLocks/>
              </p:cNvSpPr>
              <p:nvPr/>
            </p:nvSpPr>
            <p:spPr bwMode="auto">
              <a:xfrm>
                <a:off x="4453" y="2179"/>
                <a:ext cx="15" cy="26"/>
              </a:xfrm>
              <a:custGeom>
                <a:avLst/>
                <a:gdLst>
                  <a:gd name="T0" fmla="*/ 12 w 30"/>
                  <a:gd name="T1" fmla="*/ 0 h 52"/>
                  <a:gd name="T2" fmla="*/ 0 w 30"/>
                  <a:gd name="T3" fmla="*/ 20 h 52"/>
                  <a:gd name="T4" fmla="*/ 15 w 30"/>
                  <a:gd name="T5" fmla="*/ 26 h 52"/>
                  <a:gd name="T6" fmla="*/ 12 w 30"/>
                  <a:gd name="T7" fmla="*/ 0 h 52"/>
                  <a:gd name="T8" fmla="*/ 12 w 30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52"/>
                  <a:gd name="T17" fmla="*/ 30 w 3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52">
                    <a:moveTo>
                      <a:pt x="23" y="0"/>
                    </a:moveTo>
                    <a:lnTo>
                      <a:pt x="0" y="40"/>
                    </a:lnTo>
                    <a:lnTo>
                      <a:pt x="30" y="5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8" name="Freeform 394"/>
              <p:cNvSpPr>
                <a:spLocks/>
              </p:cNvSpPr>
              <p:nvPr/>
            </p:nvSpPr>
            <p:spPr bwMode="auto">
              <a:xfrm>
                <a:off x="4568" y="2185"/>
                <a:ext cx="27" cy="16"/>
              </a:xfrm>
              <a:custGeom>
                <a:avLst/>
                <a:gdLst>
                  <a:gd name="T0" fmla="*/ 14 w 53"/>
                  <a:gd name="T1" fmla="*/ 0 h 32"/>
                  <a:gd name="T2" fmla="*/ 0 w 53"/>
                  <a:gd name="T3" fmla="*/ 16 h 32"/>
                  <a:gd name="T4" fmla="*/ 27 w 53"/>
                  <a:gd name="T5" fmla="*/ 8 h 32"/>
                  <a:gd name="T6" fmla="*/ 14 w 53"/>
                  <a:gd name="T7" fmla="*/ 0 h 32"/>
                  <a:gd name="T8" fmla="*/ 14 w 5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2"/>
                  <a:gd name="T17" fmla="*/ 53 w 5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2">
                    <a:moveTo>
                      <a:pt x="27" y="0"/>
                    </a:moveTo>
                    <a:lnTo>
                      <a:pt x="0" y="32"/>
                    </a:lnTo>
                    <a:lnTo>
                      <a:pt x="53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79" name="Freeform 395"/>
              <p:cNvSpPr>
                <a:spLocks/>
              </p:cNvSpPr>
              <p:nvPr/>
            </p:nvSpPr>
            <p:spPr bwMode="auto">
              <a:xfrm>
                <a:off x="4601" y="2153"/>
                <a:ext cx="25" cy="20"/>
              </a:xfrm>
              <a:custGeom>
                <a:avLst/>
                <a:gdLst>
                  <a:gd name="T0" fmla="*/ 25 w 50"/>
                  <a:gd name="T1" fmla="*/ 0 h 40"/>
                  <a:gd name="T2" fmla="*/ 0 w 50"/>
                  <a:gd name="T3" fmla="*/ 10 h 40"/>
                  <a:gd name="T4" fmla="*/ 13 w 50"/>
                  <a:gd name="T5" fmla="*/ 20 h 40"/>
                  <a:gd name="T6" fmla="*/ 25 w 50"/>
                  <a:gd name="T7" fmla="*/ 0 h 40"/>
                  <a:gd name="T8" fmla="*/ 25 w 5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0"/>
                  <a:gd name="T17" fmla="*/ 50 w 5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0">
                    <a:moveTo>
                      <a:pt x="50" y="0"/>
                    </a:moveTo>
                    <a:lnTo>
                      <a:pt x="0" y="19"/>
                    </a:lnTo>
                    <a:lnTo>
                      <a:pt x="27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0" name="Freeform 396"/>
              <p:cNvSpPr>
                <a:spLocks/>
              </p:cNvSpPr>
              <p:nvPr/>
            </p:nvSpPr>
            <p:spPr bwMode="auto">
              <a:xfrm>
                <a:off x="4636" y="2106"/>
                <a:ext cx="13" cy="25"/>
              </a:xfrm>
              <a:custGeom>
                <a:avLst/>
                <a:gdLst>
                  <a:gd name="T0" fmla="*/ 1 w 25"/>
                  <a:gd name="T1" fmla="*/ 0 h 49"/>
                  <a:gd name="T2" fmla="*/ 0 w 25"/>
                  <a:gd name="T3" fmla="*/ 25 h 49"/>
                  <a:gd name="T4" fmla="*/ 13 w 25"/>
                  <a:gd name="T5" fmla="*/ 15 h 49"/>
                  <a:gd name="T6" fmla="*/ 1 w 25"/>
                  <a:gd name="T7" fmla="*/ 0 h 49"/>
                  <a:gd name="T8" fmla="*/ 1 w 2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49"/>
                  <a:gd name="T17" fmla="*/ 25 w 2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49">
                    <a:moveTo>
                      <a:pt x="2" y="0"/>
                    </a:moveTo>
                    <a:lnTo>
                      <a:pt x="0" y="49"/>
                    </a:lnTo>
                    <a:lnTo>
                      <a:pt x="25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1" name="Freeform 397"/>
              <p:cNvSpPr>
                <a:spLocks/>
              </p:cNvSpPr>
              <p:nvPr/>
            </p:nvSpPr>
            <p:spPr bwMode="auto">
              <a:xfrm>
                <a:off x="4600" y="2105"/>
                <a:ext cx="12" cy="32"/>
              </a:xfrm>
              <a:custGeom>
                <a:avLst/>
                <a:gdLst>
                  <a:gd name="T0" fmla="*/ 2 w 22"/>
                  <a:gd name="T1" fmla="*/ 32 h 65"/>
                  <a:gd name="T2" fmla="*/ 12 w 22"/>
                  <a:gd name="T3" fmla="*/ 25 h 65"/>
                  <a:gd name="T4" fmla="*/ 0 w 22"/>
                  <a:gd name="T5" fmla="*/ 0 h 65"/>
                  <a:gd name="T6" fmla="*/ 2 w 22"/>
                  <a:gd name="T7" fmla="*/ 32 h 65"/>
                  <a:gd name="T8" fmla="*/ 2 w 22"/>
                  <a:gd name="T9" fmla="*/ 32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5"/>
                  <a:gd name="T17" fmla="*/ 22 w 2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5">
                    <a:moveTo>
                      <a:pt x="3" y="65"/>
                    </a:moveTo>
                    <a:lnTo>
                      <a:pt x="22" y="50"/>
                    </a:lnTo>
                    <a:lnTo>
                      <a:pt x="0" y="0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2" name="Freeform 398"/>
              <p:cNvSpPr>
                <a:spLocks/>
              </p:cNvSpPr>
              <p:nvPr/>
            </p:nvSpPr>
            <p:spPr bwMode="auto">
              <a:xfrm>
                <a:off x="4625" y="2068"/>
                <a:ext cx="12" cy="30"/>
              </a:xfrm>
              <a:custGeom>
                <a:avLst/>
                <a:gdLst>
                  <a:gd name="T0" fmla="*/ 0 w 25"/>
                  <a:gd name="T1" fmla="*/ 0 h 61"/>
                  <a:gd name="T2" fmla="*/ 4 w 25"/>
                  <a:gd name="T3" fmla="*/ 30 h 61"/>
                  <a:gd name="T4" fmla="*/ 12 w 25"/>
                  <a:gd name="T5" fmla="*/ 2 h 61"/>
                  <a:gd name="T6" fmla="*/ 0 w 25"/>
                  <a:gd name="T7" fmla="*/ 0 h 61"/>
                  <a:gd name="T8" fmla="*/ 0 w 25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61"/>
                  <a:gd name="T17" fmla="*/ 25 w 2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61">
                    <a:moveTo>
                      <a:pt x="0" y="0"/>
                    </a:moveTo>
                    <a:lnTo>
                      <a:pt x="9" y="61"/>
                    </a:ln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3" name="Freeform 399"/>
              <p:cNvSpPr>
                <a:spLocks/>
              </p:cNvSpPr>
              <p:nvPr/>
            </p:nvSpPr>
            <p:spPr bwMode="auto">
              <a:xfrm>
                <a:off x="4611" y="1967"/>
                <a:ext cx="22" cy="30"/>
              </a:xfrm>
              <a:custGeom>
                <a:avLst/>
                <a:gdLst>
                  <a:gd name="T0" fmla="*/ 0 w 44"/>
                  <a:gd name="T1" fmla="*/ 0 h 58"/>
                  <a:gd name="T2" fmla="*/ 8 w 44"/>
                  <a:gd name="T3" fmla="*/ 30 h 58"/>
                  <a:gd name="T4" fmla="*/ 22 w 44"/>
                  <a:gd name="T5" fmla="*/ 1 h 58"/>
                  <a:gd name="T6" fmla="*/ 0 w 44"/>
                  <a:gd name="T7" fmla="*/ 0 h 58"/>
                  <a:gd name="T8" fmla="*/ 0 w 44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58"/>
                  <a:gd name="T17" fmla="*/ 44 w 44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58">
                    <a:moveTo>
                      <a:pt x="0" y="0"/>
                    </a:moveTo>
                    <a:lnTo>
                      <a:pt x="16" y="5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4" name="Freeform 400"/>
              <p:cNvSpPr>
                <a:spLocks/>
              </p:cNvSpPr>
              <p:nvPr/>
            </p:nvSpPr>
            <p:spPr bwMode="auto">
              <a:xfrm>
                <a:off x="4654" y="2037"/>
                <a:ext cx="31" cy="32"/>
              </a:xfrm>
              <a:custGeom>
                <a:avLst/>
                <a:gdLst>
                  <a:gd name="T0" fmla="*/ 18 w 61"/>
                  <a:gd name="T1" fmla="*/ 0 h 65"/>
                  <a:gd name="T2" fmla="*/ 0 w 61"/>
                  <a:gd name="T3" fmla="*/ 32 h 65"/>
                  <a:gd name="T4" fmla="*/ 31 w 61"/>
                  <a:gd name="T5" fmla="*/ 18 h 65"/>
                  <a:gd name="T6" fmla="*/ 18 w 61"/>
                  <a:gd name="T7" fmla="*/ 0 h 65"/>
                  <a:gd name="T8" fmla="*/ 18 w 61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5"/>
                  <a:gd name="T17" fmla="*/ 61 w 61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5">
                    <a:moveTo>
                      <a:pt x="36" y="0"/>
                    </a:moveTo>
                    <a:lnTo>
                      <a:pt x="0" y="65"/>
                    </a:lnTo>
                    <a:lnTo>
                      <a:pt x="6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5" name="Freeform 401"/>
              <p:cNvSpPr>
                <a:spLocks/>
              </p:cNvSpPr>
              <p:nvPr/>
            </p:nvSpPr>
            <p:spPr bwMode="auto">
              <a:xfrm>
                <a:off x="4650" y="2006"/>
                <a:ext cx="33" cy="17"/>
              </a:xfrm>
              <a:custGeom>
                <a:avLst/>
                <a:gdLst>
                  <a:gd name="T0" fmla="*/ 28 w 67"/>
                  <a:gd name="T1" fmla="*/ 0 h 35"/>
                  <a:gd name="T2" fmla="*/ 0 w 67"/>
                  <a:gd name="T3" fmla="*/ 13 h 35"/>
                  <a:gd name="T4" fmla="*/ 33 w 67"/>
                  <a:gd name="T5" fmla="*/ 17 h 35"/>
                  <a:gd name="T6" fmla="*/ 28 w 67"/>
                  <a:gd name="T7" fmla="*/ 0 h 35"/>
                  <a:gd name="T8" fmla="*/ 28 w 67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5"/>
                  <a:gd name="T17" fmla="*/ 67 w 67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5">
                    <a:moveTo>
                      <a:pt x="56" y="0"/>
                    </a:moveTo>
                    <a:lnTo>
                      <a:pt x="0" y="27"/>
                    </a:lnTo>
                    <a:lnTo>
                      <a:pt x="67" y="35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6" name="Freeform 402"/>
              <p:cNvSpPr>
                <a:spLocks/>
              </p:cNvSpPr>
              <p:nvPr/>
            </p:nvSpPr>
            <p:spPr bwMode="auto">
              <a:xfrm>
                <a:off x="4704" y="2019"/>
                <a:ext cx="27" cy="16"/>
              </a:xfrm>
              <a:custGeom>
                <a:avLst/>
                <a:gdLst>
                  <a:gd name="T0" fmla="*/ 0 w 55"/>
                  <a:gd name="T1" fmla="*/ 0 h 32"/>
                  <a:gd name="T2" fmla="*/ 12 w 55"/>
                  <a:gd name="T3" fmla="*/ 16 h 32"/>
                  <a:gd name="T4" fmla="*/ 27 w 55"/>
                  <a:gd name="T5" fmla="*/ 7 h 32"/>
                  <a:gd name="T6" fmla="*/ 0 w 55"/>
                  <a:gd name="T7" fmla="*/ 0 h 32"/>
                  <a:gd name="T8" fmla="*/ 0 w 55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32"/>
                  <a:gd name="T17" fmla="*/ 55 w 5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32">
                    <a:moveTo>
                      <a:pt x="0" y="0"/>
                    </a:moveTo>
                    <a:lnTo>
                      <a:pt x="24" y="32"/>
                    </a:lnTo>
                    <a:lnTo>
                      <a:pt x="55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7" name="Freeform 403"/>
              <p:cNvSpPr>
                <a:spLocks/>
              </p:cNvSpPr>
              <p:nvPr/>
            </p:nvSpPr>
            <p:spPr bwMode="auto">
              <a:xfrm>
                <a:off x="4700" y="1959"/>
                <a:ext cx="25" cy="37"/>
              </a:xfrm>
              <a:custGeom>
                <a:avLst/>
                <a:gdLst>
                  <a:gd name="T0" fmla="*/ 0 w 50"/>
                  <a:gd name="T1" fmla="*/ 32 h 75"/>
                  <a:gd name="T2" fmla="*/ 25 w 50"/>
                  <a:gd name="T3" fmla="*/ 37 h 75"/>
                  <a:gd name="T4" fmla="*/ 23 w 50"/>
                  <a:gd name="T5" fmla="*/ 0 h 75"/>
                  <a:gd name="T6" fmla="*/ 0 w 50"/>
                  <a:gd name="T7" fmla="*/ 32 h 75"/>
                  <a:gd name="T8" fmla="*/ 0 w 50"/>
                  <a:gd name="T9" fmla="*/ 3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75"/>
                  <a:gd name="T17" fmla="*/ 50 w 5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75">
                    <a:moveTo>
                      <a:pt x="0" y="65"/>
                    </a:moveTo>
                    <a:lnTo>
                      <a:pt x="50" y="75"/>
                    </a:lnTo>
                    <a:lnTo>
                      <a:pt x="46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8" name="Freeform 404"/>
              <p:cNvSpPr>
                <a:spLocks/>
              </p:cNvSpPr>
              <p:nvPr/>
            </p:nvSpPr>
            <p:spPr bwMode="auto">
              <a:xfrm>
                <a:off x="4746" y="1992"/>
                <a:ext cx="40" cy="15"/>
              </a:xfrm>
              <a:custGeom>
                <a:avLst/>
                <a:gdLst>
                  <a:gd name="T0" fmla="*/ 0 w 80"/>
                  <a:gd name="T1" fmla="*/ 0 h 30"/>
                  <a:gd name="T2" fmla="*/ 2 w 80"/>
                  <a:gd name="T3" fmla="*/ 15 h 30"/>
                  <a:gd name="T4" fmla="*/ 40 w 80"/>
                  <a:gd name="T5" fmla="*/ 14 h 30"/>
                  <a:gd name="T6" fmla="*/ 0 w 80"/>
                  <a:gd name="T7" fmla="*/ 0 h 30"/>
                  <a:gd name="T8" fmla="*/ 0 w 8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0"/>
                  <a:gd name="T17" fmla="*/ 80 w 8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0">
                    <a:moveTo>
                      <a:pt x="0" y="0"/>
                    </a:moveTo>
                    <a:lnTo>
                      <a:pt x="4" y="30"/>
                    </a:lnTo>
                    <a:lnTo>
                      <a:pt x="8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89" name="Freeform 405"/>
              <p:cNvSpPr>
                <a:spLocks/>
              </p:cNvSpPr>
              <p:nvPr/>
            </p:nvSpPr>
            <p:spPr bwMode="auto">
              <a:xfrm>
                <a:off x="4699" y="1933"/>
                <a:ext cx="36" cy="23"/>
              </a:xfrm>
              <a:custGeom>
                <a:avLst/>
                <a:gdLst>
                  <a:gd name="T0" fmla="*/ 17 w 72"/>
                  <a:gd name="T1" fmla="*/ 0 h 46"/>
                  <a:gd name="T2" fmla="*/ 0 w 72"/>
                  <a:gd name="T3" fmla="*/ 23 h 46"/>
                  <a:gd name="T4" fmla="*/ 36 w 72"/>
                  <a:gd name="T5" fmla="*/ 9 h 46"/>
                  <a:gd name="T6" fmla="*/ 17 w 72"/>
                  <a:gd name="T7" fmla="*/ 0 h 46"/>
                  <a:gd name="T8" fmla="*/ 17 w 7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46"/>
                  <a:gd name="T17" fmla="*/ 72 w 7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46">
                    <a:moveTo>
                      <a:pt x="34" y="0"/>
                    </a:moveTo>
                    <a:lnTo>
                      <a:pt x="0" y="46"/>
                    </a:lnTo>
                    <a:lnTo>
                      <a:pt x="72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0" name="Freeform 406"/>
              <p:cNvSpPr>
                <a:spLocks/>
              </p:cNvSpPr>
              <p:nvPr/>
            </p:nvSpPr>
            <p:spPr bwMode="auto">
              <a:xfrm>
                <a:off x="4636" y="1923"/>
                <a:ext cx="25" cy="27"/>
              </a:xfrm>
              <a:custGeom>
                <a:avLst/>
                <a:gdLst>
                  <a:gd name="T0" fmla="*/ 0 w 49"/>
                  <a:gd name="T1" fmla="*/ 20 h 55"/>
                  <a:gd name="T2" fmla="*/ 25 w 49"/>
                  <a:gd name="T3" fmla="*/ 27 h 55"/>
                  <a:gd name="T4" fmla="*/ 9 w 49"/>
                  <a:gd name="T5" fmla="*/ 0 h 55"/>
                  <a:gd name="T6" fmla="*/ 0 w 49"/>
                  <a:gd name="T7" fmla="*/ 20 h 55"/>
                  <a:gd name="T8" fmla="*/ 0 w 49"/>
                  <a:gd name="T9" fmla="*/ 2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5"/>
                  <a:gd name="T17" fmla="*/ 49 w 4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5">
                    <a:moveTo>
                      <a:pt x="0" y="40"/>
                    </a:moveTo>
                    <a:lnTo>
                      <a:pt x="49" y="55"/>
                    </a:lnTo>
                    <a:lnTo>
                      <a:pt x="17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1" name="Freeform 407"/>
              <p:cNvSpPr>
                <a:spLocks/>
              </p:cNvSpPr>
              <p:nvPr/>
            </p:nvSpPr>
            <p:spPr bwMode="auto">
              <a:xfrm>
                <a:off x="4664" y="1886"/>
                <a:ext cx="30" cy="28"/>
              </a:xfrm>
              <a:custGeom>
                <a:avLst/>
                <a:gdLst>
                  <a:gd name="T0" fmla="*/ 0 w 61"/>
                  <a:gd name="T1" fmla="*/ 25 h 57"/>
                  <a:gd name="T2" fmla="*/ 13 w 61"/>
                  <a:gd name="T3" fmla="*/ 28 h 57"/>
                  <a:gd name="T4" fmla="*/ 30 w 61"/>
                  <a:gd name="T5" fmla="*/ 0 h 57"/>
                  <a:gd name="T6" fmla="*/ 0 w 61"/>
                  <a:gd name="T7" fmla="*/ 25 h 57"/>
                  <a:gd name="T8" fmla="*/ 0 w 61"/>
                  <a:gd name="T9" fmla="*/ 25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57"/>
                  <a:gd name="T17" fmla="*/ 61 w 6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57">
                    <a:moveTo>
                      <a:pt x="0" y="50"/>
                    </a:moveTo>
                    <a:lnTo>
                      <a:pt x="27" y="57"/>
                    </a:lnTo>
                    <a:lnTo>
                      <a:pt x="6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2" name="Freeform 408"/>
              <p:cNvSpPr>
                <a:spLocks/>
              </p:cNvSpPr>
              <p:nvPr/>
            </p:nvSpPr>
            <p:spPr bwMode="auto">
              <a:xfrm>
                <a:off x="4693" y="1843"/>
                <a:ext cx="21" cy="25"/>
              </a:xfrm>
              <a:custGeom>
                <a:avLst/>
                <a:gdLst>
                  <a:gd name="T0" fmla="*/ 0 w 42"/>
                  <a:gd name="T1" fmla="*/ 21 h 49"/>
                  <a:gd name="T2" fmla="*/ 21 w 42"/>
                  <a:gd name="T3" fmla="*/ 25 h 49"/>
                  <a:gd name="T4" fmla="*/ 17 w 42"/>
                  <a:gd name="T5" fmla="*/ 0 h 49"/>
                  <a:gd name="T6" fmla="*/ 0 w 42"/>
                  <a:gd name="T7" fmla="*/ 21 h 49"/>
                  <a:gd name="T8" fmla="*/ 0 w 42"/>
                  <a:gd name="T9" fmla="*/ 2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9"/>
                  <a:gd name="T17" fmla="*/ 42 w 42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9">
                    <a:moveTo>
                      <a:pt x="0" y="41"/>
                    </a:moveTo>
                    <a:lnTo>
                      <a:pt x="42" y="49"/>
                    </a:lnTo>
                    <a:lnTo>
                      <a:pt x="3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3" name="Freeform 409"/>
              <p:cNvSpPr>
                <a:spLocks/>
              </p:cNvSpPr>
              <p:nvPr/>
            </p:nvSpPr>
            <p:spPr bwMode="auto">
              <a:xfrm>
                <a:off x="4729" y="1830"/>
                <a:ext cx="27" cy="34"/>
              </a:xfrm>
              <a:custGeom>
                <a:avLst/>
                <a:gdLst>
                  <a:gd name="T0" fmla="*/ 0 w 55"/>
                  <a:gd name="T1" fmla="*/ 30 h 66"/>
                  <a:gd name="T2" fmla="*/ 15 w 55"/>
                  <a:gd name="T3" fmla="*/ 34 h 66"/>
                  <a:gd name="T4" fmla="*/ 27 w 55"/>
                  <a:gd name="T5" fmla="*/ 0 h 66"/>
                  <a:gd name="T6" fmla="*/ 0 w 55"/>
                  <a:gd name="T7" fmla="*/ 30 h 66"/>
                  <a:gd name="T8" fmla="*/ 0 w 55"/>
                  <a:gd name="T9" fmla="*/ 3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6"/>
                  <a:gd name="T17" fmla="*/ 55 w 55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6">
                    <a:moveTo>
                      <a:pt x="0" y="59"/>
                    </a:moveTo>
                    <a:lnTo>
                      <a:pt x="31" y="66"/>
                    </a:lnTo>
                    <a:lnTo>
                      <a:pt x="55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4" name="Freeform 410"/>
              <p:cNvSpPr>
                <a:spLocks/>
              </p:cNvSpPr>
              <p:nvPr/>
            </p:nvSpPr>
            <p:spPr bwMode="auto">
              <a:xfrm>
                <a:off x="4744" y="1921"/>
                <a:ext cx="33" cy="23"/>
              </a:xfrm>
              <a:custGeom>
                <a:avLst/>
                <a:gdLst>
                  <a:gd name="T0" fmla="*/ 33 w 66"/>
                  <a:gd name="T1" fmla="*/ 0 h 48"/>
                  <a:gd name="T2" fmla="*/ 0 w 66"/>
                  <a:gd name="T3" fmla="*/ 5 h 48"/>
                  <a:gd name="T4" fmla="*/ 26 w 66"/>
                  <a:gd name="T5" fmla="*/ 23 h 48"/>
                  <a:gd name="T6" fmla="*/ 33 w 66"/>
                  <a:gd name="T7" fmla="*/ 0 h 48"/>
                  <a:gd name="T8" fmla="*/ 33 w 6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66" y="0"/>
                    </a:moveTo>
                    <a:lnTo>
                      <a:pt x="0" y="10"/>
                    </a:lnTo>
                    <a:lnTo>
                      <a:pt x="53" y="4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5" name="Freeform 411"/>
              <p:cNvSpPr>
                <a:spLocks/>
              </p:cNvSpPr>
              <p:nvPr/>
            </p:nvSpPr>
            <p:spPr bwMode="auto">
              <a:xfrm>
                <a:off x="4750" y="1961"/>
                <a:ext cx="29" cy="12"/>
              </a:xfrm>
              <a:custGeom>
                <a:avLst/>
                <a:gdLst>
                  <a:gd name="T0" fmla="*/ 0 w 57"/>
                  <a:gd name="T1" fmla="*/ 0 h 25"/>
                  <a:gd name="T2" fmla="*/ 0 w 57"/>
                  <a:gd name="T3" fmla="*/ 12 h 25"/>
                  <a:gd name="T4" fmla="*/ 29 w 57"/>
                  <a:gd name="T5" fmla="*/ 12 h 25"/>
                  <a:gd name="T6" fmla="*/ 0 w 57"/>
                  <a:gd name="T7" fmla="*/ 0 h 25"/>
                  <a:gd name="T8" fmla="*/ 0 w 5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5"/>
                  <a:gd name="T17" fmla="*/ 57 w 5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5">
                    <a:moveTo>
                      <a:pt x="0" y="0"/>
                    </a:moveTo>
                    <a:lnTo>
                      <a:pt x="0" y="25"/>
                    </a:lnTo>
                    <a:lnTo>
                      <a:pt x="57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6" name="Freeform 412"/>
              <p:cNvSpPr>
                <a:spLocks/>
              </p:cNvSpPr>
              <p:nvPr/>
            </p:nvSpPr>
            <p:spPr bwMode="auto">
              <a:xfrm>
                <a:off x="4773" y="1873"/>
                <a:ext cx="26" cy="34"/>
              </a:xfrm>
              <a:custGeom>
                <a:avLst/>
                <a:gdLst>
                  <a:gd name="T0" fmla="*/ 0 w 51"/>
                  <a:gd name="T1" fmla="*/ 27 h 69"/>
                  <a:gd name="T2" fmla="*/ 22 w 51"/>
                  <a:gd name="T3" fmla="*/ 34 h 69"/>
                  <a:gd name="T4" fmla="*/ 26 w 51"/>
                  <a:gd name="T5" fmla="*/ 0 h 69"/>
                  <a:gd name="T6" fmla="*/ 0 w 51"/>
                  <a:gd name="T7" fmla="*/ 27 h 69"/>
                  <a:gd name="T8" fmla="*/ 0 w 51"/>
                  <a:gd name="T9" fmla="*/ 2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69"/>
                  <a:gd name="T17" fmla="*/ 51 w 5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69">
                    <a:moveTo>
                      <a:pt x="0" y="54"/>
                    </a:moveTo>
                    <a:lnTo>
                      <a:pt x="43" y="69"/>
                    </a:lnTo>
                    <a:lnTo>
                      <a:pt x="51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7" name="Freeform 413"/>
              <p:cNvSpPr>
                <a:spLocks/>
              </p:cNvSpPr>
              <p:nvPr/>
            </p:nvSpPr>
            <p:spPr bwMode="auto">
              <a:xfrm>
                <a:off x="4867" y="1958"/>
                <a:ext cx="45" cy="22"/>
              </a:xfrm>
              <a:custGeom>
                <a:avLst/>
                <a:gdLst>
                  <a:gd name="T0" fmla="*/ 37 w 89"/>
                  <a:gd name="T1" fmla="*/ 0 h 43"/>
                  <a:gd name="T2" fmla="*/ 0 w 89"/>
                  <a:gd name="T3" fmla="*/ 22 h 43"/>
                  <a:gd name="T4" fmla="*/ 45 w 89"/>
                  <a:gd name="T5" fmla="*/ 17 h 43"/>
                  <a:gd name="T6" fmla="*/ 37 w 89"/>
                  <a:gd name="T7" fmla="*/ 0 h 43"/>
                  <a:gd name="T8" fmla="*/ 37 w 89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3"/>
                  <a:gd name="T17" fmla="*/ 89 w 8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3">
                    <a:moveTo>
                      <a:pt x="74" y="0"/>
                    </a:moveTo>
                    <a:lnTo>
                      <a:pt x="0" y="43"/>
                    </a:lnTo>
                    <a:lnTo>
                      <a:pt x="89" y="3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8" name="Freeform 414"/>
              <p:cNvSpPr>
                <a:spLocks/>
              </p:cNvSpPr>
              <p:nvPr/>
            </p:nvSpPr>
            <p:spPr bwMode="auto">
              <a:xfrm>
                <a:off x="4854" y="1997"/>
                <a:ext cx="22" cy="34"/>
              </a:xfrm>
              <a:custGeom>
                <a:avLst/>
                <a:gdLst>
                  <a:gd name="T0" fmla="*/ 0 w 44"/>
                  <a:gd name="T1" fmla="*/ 6 h 69"/>
                  <a:gd name="T2" fmla="*/ 22 w 44"/>
                  <a:gd name="T3" fmla="*/ 0 h 69"/>
                  <a:gd name="T4" fmla="*/ 17 w 44"/>
                  <a:gd name="T5" fmla="*/ 34 h 69"/>
                  <a:gd name="T6" fmla="*/ 0 w 44"/>
                  <a:gd name="T7" fmla="*/ 6 h 69"/>
                  <a:gd name="T8" fmla="*/ 0 w 44"/>
                  <a:gd name="T9" fmla="*/ 6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69"/>
                  <a:gd name="T17" fmla="*/ 44 w 44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69">
                    <a:moveTo>
                      <a:pt x="0" y="12"/>
                    </a:moveTo>
                    <a:lnTo>
                      <a:pt x="44" y="0"/>
                    </a:lnTo>
                    <a:lnTo>
                      <a:pt x="34" y="6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499" name="Freeform 415"/>
              <p:cNvSpPr>
                <a:spLocks/>
              </p:cNvSpPr>
              <p:nvPr/>
            </p:nvSpPr>
            <p:spPr bwMode="auto">
              <a:xfrm>
                <a:off x="4897" y="1996"/>
                <a:ext cx="27" cy="21"/>
              </a:xfrm>
              <a:custGeom>
                <a:avLst/>
                <a:gdLst>
                  <a:gd name="T0" fmla="*/ 5 w 55"/>
                  <a:gd name="T1" fmla="*/ 0 h 41"/>
                  <a:gd name="T2" fmla="*/ 0 w 55"/>
                  <a:gd name="T3" fmla="*/ 21 h 41"/>
                  <a:gd name="T4" fmla="*/ 27 w 55"/>
                  <a:gd name="T5" fmla="*/ 15 h 41"/>
                  <a:gd name="T6" fmla="*/ 5 w 55"/>
                  <a:gd name="T7" fmla="*/ 0 h 41"/>
                  <a:gd name="T8" fmla="*/ 5 w 5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41"/>
                  <a:gd name="T17" fmla="*/ 55 w 5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41">
                    <a:moveTo>
                      <a:pt x="11" y="0"/>
                    </a:moveTo>
                    <a:lnTo>
                      <a:pt x="0" y="41"/>
                    </a:lnTo>
                    <a:lnTo>
                      <a:pt x="55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0" name="Freeform 416"/>
              <p:cNvSpPr>
                <a:spLocks/>
              </p:cNvSpPr>
              <p:nvPr/>
            </p:nvSpPr>
            <p:spPr bwMode="auto">
              <a:xfrm>
                <a:off x="4930" y="1933"/>
                <a:ext cx="17" cy="39"/>
              </a:xfrm>
              <a:custGeom>
                <a:avLst/>
                <a:gdLst>
                  <a:gd name="T0" fmla="*/ 0 w 34"/>
                  <a:gd name="T1" fmla="*/ 35 h 78"/>
                  <a:gd name="T2" fmla="*/ 11 w 34"/>
                  <a:gd name="T3" fmla="*/ 39 h 78"/>
                  <a:gd name="T4" fmla="*/ 17 w 34"/>
                  <a:gd name="T5" fmla="*/ 0 h 78"/>
                  <a:gd name="T6" fmla="*/ 0 w 34"/>
                  <a:gd name="T7" fmla="*/ 35 h 78"/>
                  <a:gd name="T8" fmla="*/ 0 w 34"/>
                  <a:gd name="T9" fmla="*/ 35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78"/>
                  <a:gd name="T17" fmla="*/ 34 w 3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78">
                    <a:moveTo>
                      <a:pt x="0" y="69"/>
                    </a:moveTo>
                    <a:lnTo>
                      <a:pt x="23" y="78"/>
                    </a:lnTo>
                    <a:lnTo>
                      <a:pt x="34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1" name="Freeform 417"/>
              <p:cNvSpPr>
                <a:spLocks/>
              </p:cNvSpPr>
              <p:nvPr/>
            </p:nvSpPr>
            <p:spPr bwMode="auto">
              <a:xfrm>
                <a:off x="4818" y="1847"/>
                <a:ext cx="28" cy="22"/>
              </a:xfrm>
              <a:custGeom>
                <a:avLst/>
                <a:gdLst>
                  <a:gd name="T0" fmla="*/ 3 w 57"/>
                  <a:gd name="T1" fmla="*/ 0 h 46"/>
                  <a:gd name="T2" fmla="*/ 0 w 57"/>
                  <a:gd name="T3" fmla="*/ 19 h 46"/>
                  <a:gd name="T4" fmla="*/ 28 w 57"/>
                  <a:gd name="T5" fmla="*/ 22 h 46"/>
                  <a:gd name="T6" fmla="*/ 3 w 57"/>
                  <a:gd name="T7" fmla="*/ 0 h 46"/>
                  <a:gd name="T8" fmla="*/ 3 w 57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6"/>
                  <a:gd name="T17" fmla="*/ 57 w 57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6">
                    <a:moveTo>
                      <a:pt x="7" y="0"/>
                    </a:moveTo>
                    <a:lnTo>
                      <a:pt x="0" y="40"/>
                    </a:lnTo>
                    <a:lnTo>
                      <a:pt x="57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2" name="Freeform 418"/>
              <p:cNvSpPr>
                <a:spLocks/>
              </p:cNvSpPr>
              <p:nvPr/>
            </p:nvSpPr>
            <p:spPr bwMode="auto">
              <a:xfrm>
                <a:off x="4776" y="1818"/>
                <a:ext cx="25" cy="32"/>
              </a:xfrm>
              <a:custGeom>
                <a:avLst/>
                <a:gdLst>
                  <a:gd name="T0" fmla="*/ 0 w 50"/>
                  <a:gd name="T1" fmla="*/ 6 h 65"/>
                  <a:gd name="T2" fmla="*/ 4 w 50"/>
                  <a:gd name="T3" fmla="*/ 32 h 65"/>
                  <a:gd name="T4" fmla="*/ 25 w 50"/>
                  <a:gd name="T5" fmla="*/ 0 h 65"/>
                  <a:gd name="T6" fmla="*/ 0 w 50"/>
                  <a:gd name="T7" fmla="*/ 6 h 65"/>
                  <a:gd name="T8" fmla="*/ 0 w 50"/>
                  <a:gd name="T9" fmla="*/ 6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65"/>
                  <a:gd name="T17" fmla="*/ 50 w 50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65">
                    <a:moveTo>
                      <a:pt x="0" y="12"/>
                    </a:moveTo>
                    <a:lnTo>
                      <a:pt x="8" y="65"/>
                    </a:lnTo>
                    <a:lnTo>
                      <a:pt x="5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3" name="Freeform 419"/>
              <p:cNvSpPr>
                <a:spLocks/>
              </p:cNvSpPr>
              <p:nvPr/>
            </p:nvSpPr>
            <p:spPr bwMode="auto">
              <a:xfrm>
                <a:off x="4709" y="1791"/>
                <a:ext cx="39" cy="17"/>
              </a:xfrm>
              <a:custGeom>
                <a:avLst/>
                <a:gdLst>
                  <a:gd name="T0" fmla="*/ 39 w 78"/>
                  <a:gd name="T1" fmla="*/ 0 h 34"/>
                  <a:gd name="T2" fmla="*/ 36 w 78"/>
                  <a:gd name="T3" fmla="*/ 17 h 34"/>
                  <a:gd name="T4" fmla="*/ 0 w 78"/>
                  <a:gd name="T5" fmla="*/ 9 h 34"/>
                  <a:gd name="T6" fmla="*/ 39 w 78"/>
                  <a:gd name="T7" fmla="*/ 0 h 34"/>
                  <a:gd name="T8" fmla="*/ 39 w 7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78" y="0"/>
                    </a:moveTo>
                    <a:lnTo>
                      <a:pt x="71" y="34"/>
                    </a:lnTo>
                    <a:lnTo>
                      <a:pt x="0" y="17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4" name="Freeform 420"/>
              <p:cNvSpPr>
                <a:spLocks/>
              </p:cNvSpPr>
              <p:nvPr/>
            </p:nvSpPr>
            <p:spPr bwMode="auto">
              <a:xfrm>
                <a:off x="4800" y="1775"/>
                <a:ext cx="31" cy="33"/>
              </a:xfrm>
              <a:custGeom>
                <a:avLst/>
                <a:gdLst>
                  <a:gd name="T0" fmla="*/ 0 w 62"/>
                  <a:gd name="T1" fmla="*/ 18 h 64"/>
                  <a:gd name="T2" fmla="*/ 19 w 62"/>
                  <a:gd name="T3" fmla="*/ 33 h 64"/>
                  <a:gd name="T4" fmla="*/ 31 w 62"/>
                  <a:gd name="T5" fmla="*/ 0 h 64"/>
                  <a:gd name="T6" fmla="*/ 0 w 62"/>
                  <a:gd name="T7" fmla="*/ 18 h 64"/>
                  <a:gd name="T8" fmla="*/ 0 w 62"/>
                  <a:gd name="T9" fmla="*/ 18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64"/>
                  <a:gd name="T17" fmla="*/ 62 w 6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64">
                    <a:moveTo>
                      <a:pt x="0" y="34"/>
                    </a:moveTo>
                    <a:lnTo>
                      <a:pt x="38" y="64"/>
                    </a:lnTo>
                    <a:lnTo>
                      <a:pt x="6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5" name="Freeform 421"/>
              <p:cNvSpPr>
                <a:spLocks/>
              </p:cNvSpPr>
              <p:nvPr/>
            </p:nvSpPr>
            <p:spPr bwMode="auto">
              <a:xfrm>
                <a:off x="4843" y="1817"/>
                <a:ext cx="40" cy="20"/>
              </a:xfrm>
              <a:custGeom>
                <a:avLst/>
                <a:gdLst>
                  <a:gd name="T0" fmla="*/ 7 w 80"/>
                  <a:gd name="T1" fmla="*/ 0 h 40"/>
                  <a:gd name="T2" fmla="*/ 0 w 80"/>
                  <a:gd name="T3" fmla="*/ 20 h 40"/>
                  <a:gd name="T4" fmla="*/ 40 w 80"/>
                  <a:gd name="T5" fmla="*/ 17 h 40"/>
                  <a:gd name="T6" fmla="*/ 7 w 80"/>
                  <a:gd name="T7" fmla="*/ 0 h 40"/>
                  <a:gd name="T8" fmla="*/ 7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14" y="0"/>
                    </a:moveTo>
                    <a:lnTo>
                      <a:pt x="0" y="40"/>
                    </a:lnTo>
                    <a:lnTo>
                      <a:pt x="80" y="3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6" name="Freeform 422"/>
              <p:cNvSpPr>
                <a:spLocks/>
              </p:cNvSpPr>
              <p:nvPr/>
            </p:nvSpPr>
            <p:spPr bwMode="auto">
              <a:xfrm>
                <a:off x="4852" y="1775"/>
                <a:ext cx="37" cy="33"/>
              </a:xfrm>
              <a:custGeom>
                <a:avLst/>
                <a:gdLst>
                  <a:gd name="T0" fmla="*/ 17 w 74"/>
                  <a:gd name="T1" fmla="*/ 0 h 64"/>
                  <a:gd name="T2" fmla="*/ 37 w 74"/>
                  <a:gd name="T3" fmla="*/ 9 h 64"/>
                  <a:gd name="T4" fmla="*/ 0 w 74"/>
                  <a:gd name="T5" fmla="*/ 33 h 64"/>
                  <a:gd name="T6" fmla="*/ 17 w 74"/>
                  <a:gd name="T7" fmla="*/ 0 h 64"/>
                  <a:gd name="T8" fmla="*/ 17 w 7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64"/>
                  <a:gd name="T17" fmla="*/ 74 w 7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64">
                    <a:moveTo>
                      <a:pt x="33" y="0"/>
                    </a:moveTo>
                    <a:lnTo>
                      <a:pt x="74" y="17"/>
                    </a:lnTo>
                    <a:lnTo>
                      <a:pt x="0" y="6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7" name="Freeform 423"/>
              <p:cNvSpPr>
                <a:spLocks/>
              </p:cNvSpPr>
              <p:nvPr/>
            </p:nvSpPr>
            <p:spPr bwMode="auto">
              <a:xfrm>
                <a:off x="4765" y="1773"/>
                <a:ext cx="26" cy="16"/>
              </a:xfrm>
              <a:custGeom>
                <a:avLst/>
                <a:gdLst>
                  <a:gd name="T0" fmla="*/ 0 w 54"/>
                  <a:gd name="T1" fmla="*/ 0 h 30"/>
                  <a:gd name="T2" fmla="*/ 8 w 54"/>
                  <a:gd name="T3" fmla="*/ 16 h 30"/>
                  <a:gd name="T4" fmla="*/ 26 w 54"/>
                  <a:gd name="T5" fmla="*/ 3 h 30"/>
                  <a:gd name="T6" fmla="*/ 0 w 54"/>
                  <a:gd name="T7" fmla="*/ 0 h 30"/>
                  <a:gd name="T8" fmla="*/ 0 w 5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0" y="0"/>
                    </a:moveTo>
                    <a:lnTo>
                      <a:pt x="16" y="30"/>
                    </a:lnTo>
                    <a:lnTo>
                      <a:pt x="5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8" name="Freeform 424"/>
              <p:cNvSpPr>
                <a:spLocks/>
              </p:cNvSpPr>
              <p:nvPr/>
            </p:nvSpPr>
            <p:spPr bwMode="auto">
              <a:xfrm>
                <a:off x="4701" y="1765"/>
                <a:ext cx="74" cy="43"/>
              </a:xfrm>
              <a:custGeom>
                <a:avLst/>
                <a:gdLst>
                  <a:gd name="T0" fmla="*/ 0 w 148"/>
                  <a:gd name="T1" fmla="*/ 9 h 85"/>
                  <a:gd name="T2" fmla="*/ 5 w 148"/>
                  <a:gd name="T3" fmla="*/ 31 h 85"/>
                  <a:gd name="T4" fmla="*/ 17 w 148"/>
                  <a:gd name="T5" fmla="*/ 23 h 85"/>
                  <a:gd name="T6" fmla="*/ 31 w 148"/>
                  <a:gd name="T7" fmla="*/ 26 h 85"/>
                  <a:gd name="T8" fmla="*/ 45 w 148"/>
                  <a:gd name="T9" fmla="*/ 18 h 85"/>
                  <a:gd name="T10" fmla="*/ 51 w 148"/>
                  <a:gd name="T11" fmla="*/ 31 h 85"/>
                  <a:gd name="T12" fmla="*/ 49 w 148"/>
                  <a:gd name="T13" fmla="*/ 43 h 85"/>
                  <a:gd name="T14" fmla="*/ 74 w 148"/>
                  <a:gd name="T15" fmla="*/ 35 h 85"/>
                  <a:gd name="T16" fmla="*/ 57 w 148"/>
                  <a:gd name="T17" fmla="*/ 19 h 85"/>
                  <a:gd name="T18" fmla="*/ 57 w 148"/>
                  <a:gd name="T19" fmla="*/ 0 h 85"/>
                  <a:gd name="T20" fmla="*/ 45 w 148"/>
                  <a:gd name="T21" fmla="*/ 11 h 85"/>
                  <a:gd name="T22" fmla="*/ 28 w 148"/>
                  <a:gd name="T23" fmla="*/ 3 h 85"/>
                  <a:gd name="T24" fmla="*/ 17 w 148"/>
                  <a:gd name="T25" fmla="*/ 12 h 85"/>
                  <a:gd name="T26" fmla="*/ 0 w 148"/>
                  <a:gd name="T27" fmla="*/ 9 h 85"/>
                  <a:gd name="T28" fmla="*/ 0 w 148"/>
                  <a:gd name="T29" fmla="*/ 9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8"/>
                  <a:gd name="T46" fmla="*/ 0 h 85"/>
                  <a:gd name="T47" fmla="*/ 148 w 148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8" h="85">
                    <a:moveTo>
                      <a:pt x="0" y="17"/>
                    </a:moveTo>
                    <a:lnTo>
                      <a:pt x="11" y="61"/>
                    </a:lnTo>
                    <a:lnTo>
                      <a:pt x="34" y="45"/>
                    </a:lnTo>
                    <a:lnTo>
                      <a:pt x="63" y="51"/>
                    </a:lnTo>
                    <a:lnTo>
                      <a:pt x="91" y="36"/>
                    </a:lnTo>
                    <a:lnTo>
                      <a:pt x="103" y="61"/>
                    </a:lnTo>
                    <a:lnTo>
                      <a:pt x="99" y="85"/>
                    </a:lnTo>
                    <a:lnTo>
                      <a:pt x="148" y="70"/>
                    </a:lnTo>
                    <a:lnTo>
                      <a:pt x="114" y="38"/>
                    </a:lnTo>
                    <a:lnTo>
                      <a:pt x="114" y="0"/>
                    </a:lnTo>
                    <a:lnTo>
                      <a:pt x="91" y="21"/>
                    </a:lnTo>
                    <a:lnTo>
                      <a:pt x="57" y="5"/>
                    </a:lnTo>
                    <a:lnTo>
                      <a:pt x="34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09" name="Freeform 425"/>
              <p:cNvSpPr>
                <a:spLocks/>
              </p:cNvSpPr>
              <p:nvPr/>
            </p:nvSpPr>
            <p:spPr bwMode="auto">
              <a:xfrm>
                <a:off x="4769" y="1760"/>
                <a:ext cx="94" cy="38"/>
              </a:xfrm>
              <a:custGeom>
                <a:avLst/>
                <a:gdLst>
                  <a:gd name="T0" fmla="*/ 18 w 188"/>
                  <a:gd name="T1" fmla="*/ 0 h 76"/>
                  <a:gd name="T2" fmla="*/ 0 w 188"/>
                  <a:gd name="T3" fmla="*/ 7 h 76"/>
                  <a:gd name="T4" fmla="*/ 37 w 188"/>
                  <a:gd name="T5" fmla="*/ 11 h 76"/>
                  <a:gd name="T6" fmla="*/ 14 w 188"/>
                  <a:gd name="T7" fmla="*/ 35 h 76"/>
                  <a:gd name="T8" fmla="*/ 59 w 188"/>
                  <a:gd name="T9" fmla="*/ 10 h 76"/>
                  <a:gd name="T10" fmla="*/ 73 w 188"/>
                  <a:gd name="T11" fmla="*/ 10 h 76"/>
                  <a:gd name="T12" fmla="*/ 69 w 188"/>
                  <a:gd name="T13" fmla="*/ 38 h 76"/>
                  <a:gd name="T14" fmla="*/ 79 w 188"/>
                  <a:gd name="T15" fmla="*/ 24 h 76"/>
                  <a:gd name="T16" fmla="*/ 86 w 188"/>
                  <a:gd name="T17" fmla="*/ 30 h 76"/>
                  <a:gd name="T18" fmla="*/ 94 w 188"/>
                  <a:gd name="T19" fmla="*/ 9 h 76"/>
                  <a:gd name="T20" fmla="*/ 65 w 188"/>
                  <a:gd name="T21" fmla="*/ 1 h 76"/>
                  <a:gd name="T22" fmla="*/ 14 w 188"/>
                  <a:gd name="T23" fmla="*/ 1 h 76"/>
                  <a:gd name="T24" fmla="*/ 18 w 188"/>
                  <a:gd name="T25" fmla="*/ 0 h 76"/>
                  <a:gd name="T26" fmla="*/ 18 w 188"/>
                  <a:gd name="T27" fmla="*/ 0 h 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8"/>
                  <a:gd name="T43" fmla="*/ 0 h 76"/>
                  <a:gd name="T44" fmla="*/ 188 w 188"/>
                  <a:gd name="T45" fmla="*/ 76 h 7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8" h="76">
                    <a:moveTo>
                      <a:pt x="36" y="0"/>
                    </a:moveTo>
                    <a:lnTo>
                      <a:pt x="0" y="15"/>
                    </a:lnTo>
                    <a:lnTo>
                      <a:pt x="74" y="23"/>
                    </a:lnTo>
                    <a:lnTo>
                      <a:pt x="29" y="69"/>
                    </a:lnTo>
                    <a:lnTo>
                      <a:pt x="118" y="19"/>
                    </a:lnTo>
                    <a:lnTo>
                      <a:pt x="146" y="21"/>
                    </a:lnTo>
                    <a:lnTo>
                      <a:pt x="137" y="76"/>
                    </a:lnTo>
                    <a:lnTo>
                      <a:pt x="158" y="48"/>
                    </a:lnTo>
                    <a:lnTo>
                      <a:pt x="171" y="61"/>
                    </a:lnTo>
                    <a:lnTo>
                      <a:pt x="188" y="17"/>
                    </a:lnTo>
                    <a:lnTo>
                      <a:pt x="129" y="2"/>
                    </a:lnTo>
                    <a:lnTo>
                      <a:pt x="29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0" name="Freeform 426"/>
              <p:cNvSpPr>
                <a:spLocks/>
              </p:cNvSpPr>
              <p:nvPr/>
            </p:nvSpPr>
            <p:spPr bwMode="auto">
              <a:xfrm>
                <a:off x="4698" y="1806"/>
                <a:ext cx="91" cy="47"/>
              </a:xfrm>
              <a:custGeom>
                <a:avLst/>
                <a:gdLst>
                  <a:gd name="T0" fmla="*/ 11 w 183"/>
                  <a:gd name="T1" fmla="*/ 0 h 95"/>
                  <a:gd name="T2" fmla="*/ 17 w 183"/>
                  <a:gd name="T3" fmla="*/ 14 h 95"/>
                  <a:gd name="T4" fmla="*/ 0 w 183"/>
                  <a:gd name="T5" fmla="*/ 37 h 95"/>
                  <a:gd name="T6" fmla="*/ 20 w 183"/>
                  <a:gd name="T7" fmla="*/ 30 h 95"/>
                  <a:gd name="T8" fmla="*/ 20 w 183"/>
                  <a:gd name="T9" fmla="*/ 47 h 95"/>
                  <a:gd name="T10" fmla="*/ 36 w 183"/>
                  <a:gd name="T11" fmla="*/ 27 h 95"/>
                  <a:gd name="T12" fmla="*/ 44 w 183"/>
                  <a:gd name="T13" fmla="*/ 30 h 95"/>
                  <a:gd name="T14" fmla="*/ 62 w 183"/>
                  <a:gd name="T15" fmla="*/ 17 h 95"/>
                  <a:gd name="T16" fmla="*/ 64 w 183"/>
                  <a:gd name="T17" fmla="*/ 39 h 95"/>
                  <a:gd name="T18" fmla="*/ 77 w 183"/>
                  <a:gd name="T19" fmla="*/ 10 h 95"/>
                  <a:gd name="T20" fmla="*/ 91 w 183"/>
                  <a:gd name="T21" fmla="*/ 2 h 95"/>
                  <a:gd name="T22" fmla="*/ 44 w 183"/>
                  <a:gd name="T23" fmla="*/ 12 h 95"/>
                  <a:gd name="T24" fmla="*/ 27 w 183"/>
                  <a:gd name="T25" fmla="*/ 4 h 95"/>
                  <a:gd name="T26" fmla="*/ 11 w 183"/>
                  <a:gd name="T27" fmla="*/ 0 h 95"/>
                  <a:gd name="T28" fmla="*/ 11 w 183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95"/>
                  <a:gd name="T47" fmla="*/ 183 w 183"/>
                  <a:gd name="T48" fmla="*/ 95 h 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95">
                    <a:moveTo>
                      <a:pt x="23" y="0"/>
                    </a:moveTo>
                    <a:lnTo>
                      <a:pt x="35" y="29"/>
                    </a:lnTo>
                    <a:lnTo>
                      <a:pt x="0" y="75"/>
                    </a:lnTo>
                    <a:lnTo>
                      <a:pt x="40" y="61"/>
                    </a:lnTo>
                    <a:lnTo>
                      <a:pt x="40" y="95"/>
                    </a:lnTo>
                    <a:lnTo>
                      <a:pt x="73" y="54"/>
                    </a:lnTo>
                    <a:lnTo>
                      <a:pt x="88" y="61"/>
                    </a:lnTo>
                    <a:lnTo>
                      <a:pt x="124" y="35"/>
                    </a:lnTo>
                    <a:lnTo>
                      <a:pt x="128" y="78"/>
                    </a:lnTo>
                    <a:lnTo>
                      <a:pt x="154" y="21"/>
                    </a:lnTo>
                    <a:lnTo>
                      <a:pt x="183" y="4"/>
                    </a:lnTo>
                    <a:lnTo>
                      <a:pt x="88" y="25"/>
                    </a:lnTo>
                    <a:lnTo>
                      <a:pt x="55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1" name="Freeform 427"/>
              <p:cNvSpPr>
                <a:spLocks/>
              </p:cNvSpPr>
              <p:nvPr/>
            </p:nvSpPr>
            <p:spPr bwMode="auto">
              <a:xfrm>
                <a:off x="4783" y="1797"/>
                <a:ext cx="65" cy="56"/>
              </a:xfrm>
              <a:custGeom>
                <a:avLst/>
                <a:gdLst>
                  <a:gd name="T0" fmla="*/ 12 w 131"/>
                  <a:gd name="T1" fmla="*/ 0 h 112"/>
                  <a:gd name="T2" fmla="*/ 15 w 131"/>
                  <a:gd name="T3" fmla="*/ 10 h 112"/>
                  <a:gd name="T4" fmla="*/ 0 w 131"/>
                  <a:gd name="T5" fmla="*/ 21 h 112"/>
                  <a:gd name="T6" fmla="*/ 23 w 131"/>
                  <a:gd name="T7" fmla="*/ 18 h 112"/>
                  <a:gd name="T8" fmla="*/ 14 w 131"/>
                  <a:gd name="T9" fmla="*/ 44 h 112"/>
                  <a:gd name="T10" fmla="*/ 29 w 131"/>
                  <a:gd name="T11" fmla="*/ 37 h 112"/>
                  <a:gd name="T12" fmla="*/ 32 w 131"/>
                  <a:gd name="T13" fmla="*/ 55 h 112"/>
                  <a:gd name="T14" fmla="*/ 39 w 131"/>
                  <a:gd name="T15" fmla="*/ 43 h 112"/>
                  <a:gd name="T16" fmla="*/ 55 w 131"/>
                  <a:gd name="T17" fmla="*/ 56 h 112"/>
                  <a:gd name="T18" fmla="*/ 55 w 131"/>
                  <a:gd name="T19" fmla="*/ 40 h 112"/>
                  <a:gd name="T20" fmla="*/ 65 w 131"/>
                  <a:gd name="T21" fmla="*/ 14 h 112"/>
                  <a:gd name="T22" fmla="*/ 65 w 131"/>
                  <a:gd name="T23" fmla="*/ 0 h 112"/>
                  <a:gd name="T24" fmla="*/ 51 w 131"/>
                  <a:gd name="T25" fmla="*/ 14 h 112"/>
                  <a:gd name="T26" fmla="*/ 46 w 131"/>
                  <a:gd name="T27" fmla="*/ 0 h 112"/>
                  <a:gd name="T28" fmla="*/ 38 w 131"/>
                  <a:gd name="T29" fmla="*/ 21 h 112"/>
                  <a:gd name="T30" fmla="*/ 12 w 131"/>
                  <a:gd name="T31" fmla="*/ 0 h 112"/>
                  <a:gd name="T32" fmla="*/ 12 w 13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1"/>
                  <a:gd name="T52" fmla="*/ 0 h 112"/>
                  <a:gd name="T53" fmla="*/ 131 w 131"/>
                  <a:gd name="T54" fmla="*/ 112 h 1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1" h="112">
                    <a:moveTo>
                      <a:pt x="24" y="0"/>
                    </a:moveTo>
                    <a:lnTo>
                      <a:pt x="30" y="19"/>
                    </a:lnTo>
                    <a:lnTo>
                      <a:pt x="0" y="42"/>
                    </a:lnTo>
                    <a:lnTo>
                      <a:pt x="47" y="36"/>
                    </a:lnTo>
                    <a:lnTo>
                      <a:pt x="28" y="88"/>
                    </a:lnTo>
                    <a:lnTo>
                      <a:pt x="58" y="73"/>
                    </a:lnTo>
                    <a:lnTo>
                      <a:pt x="64" y="109"/>
                    </a:lnTo>
                    <a:lnTo>
                      <a:pt x="79" y="86"/>
                    </a:lnTo>
                    <a:lnTo>
                      <a:pt x="110" y="112"/>
                    </a:lnTo>
                    <a:lnTo>
                      <a:pt x="110" y="80"/>
                    </a:lnTo>
                    <a:lnTo>
                      <a:pt x="131" y="27"/>
                    </a:lnTo>
                    <a:lnTo>
                      <a:pt x="131" y="0"/>
                    </a:lnTo>
                    <a:lnTo>
                      <a:pt x="102" y="27"/>
                    </a:lnTo>
                    <a:lnTo>
                      <a:pt x="93" y="0"/>
                    </a:lnTo>
                    <a:lnTo>
                      <a:pt x="7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2" name="Freeform 428"/>
              <p:cNvSpPr>
                <a:spLocks/>
              </p:cNvSpPr>
              <p:nvPr/>
            </p:nvSpPr>
            <p:spPr bwMode="auto">
              <a:xfrm>
                <a:off x="4852" y="1787"/>
                <a:ext cx="59" cy="47"/>
              </a:xfrm>
              <a:custGeom>
                <a:avLst/>
                <a:gdLst>
                  <a:gd name="T0" fmla="*/ 41 w 118"/>
                  <a:gd name="T1" fmla="*/ 0 h 95"/>
                  <a:gd name="T2" fmla="*/ 0 w 118"/>
                  <a:gd name="T3" fmla="*/ 27 h 95"/>
                  <a:gd name="T4" fmla="*/ 18 w 118"/>
                  <a:gd name="T5" fmla="*/ 27 h 95"/>
                  <a:gd name="T6" fmla="*/ 18 w 118"/>
                  <a:gd name="T7" fmla="*/ 35 h 95"/>
                  <a:gd name="T8" fmla="*/ 36 w 118"/>
                  <a:gd name="T9" fmla="*/ 35 h 95"/>
                  <a:gd name="T10" fmla="*/ 34 w 118"/>
                  <a:gd name="T11" fmla="*/ 47 h 95"/>
                  <a:gd name="T12" fmla="*/ 59 w 118"/>
                  <a:gd name="T13" fmla="*/ 19 h 95"/>
                  <a:gd name="T14" fmla="*/ 51 w 118"/>
                  <a:gd name="T15" fmla="*/ 8 h 95"/>
                  <a:gd name="T16" fmla="*/ 41 w 118"/>
                  <a:gd name="T17" fmla="*/ 0 h 95"/>
                  <a:gd name="T18" fmla="*/ 41 w 118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"/>
                  <a:gd name="T31" fmla="*/ 0 h 95"/>
                  <a:gd name="T32" fmla="*/ 118 w 118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" h="95">
                    <a:moveTo>
                      <a:pt x="82" y="0"/>
                    </a:moveTo>
                    <a:lnTo>
                      <a:pt x="0" y="54"/>
                    </a:lnTo>
                    <a:lnTo>
                      <a:pt x="36" y="54"/>
                    </a:lnTo>
                    <a:lnTo>
                      <a:pt x="36" y="71"/>
                    </a:lnTo>
                    <a:lnTo>
                      <a:pt x="71" y="71"/>
                    </a:lnTo>
                    <a:lnTo>
                      <a:pt x="67" y="95"/>
                    </a:lnTo>
                    <a:lnTo>
                      <a:pt x="118" y="38"/>
                    </a:lnTo>
                    <a:lnTo>
                      <a:pt x="101" y="16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3" name="Freeform 429"/>
              <p:cNvSpPr>
                <a:spLocks/>
              </p:cNvSpPr>
              <p:nvPr/>
            </p:nvSpPr>
            <p:spPr bwMode="auto">
              <a:xfrm>
                <a:off x="4752" y="1833"/>
                <a:ext cx="88" cy="66"/>
              </a:xfrm>
              <a:custGeom>
                <a:avLst/>
                <a:gdLst>
                  <a:gd name="T0" fmla="*/ 19 w 175"/>
                  <a:gd name="T1" fmla="*/ 0 h 131"/>
                  <a:gd name="T2" fmla="*/ 25 w 175"/>
                  <a:gd name="T3" fmla="*/ 26 h 131"/>
                  <a:gd name="T4" fmla="*/ 41 w 175"/>
                  <a:gd name="T5" fmla="*/ 9 h 131"/>
                  <a:gd name="T6" fmla="*/ 43 w 175"/>
                  <a:gd name="T7" fmla="*/ 14 h 131"/>
                  <a:gd name="T8" fmla="*/ 56 w 175"/>
                  <a:gd name="T9" fmla="*/ 8 h 131"/>
                  <a:gd name="T10" fmla="*/ 61 w 175"/>
                  <a:gd name="T11" fmla="*/ 26 h 131"/>
                  <a:gd name="T12" fmla="*/ 63 w 175"/>
                  <a:gd name="T13" fmla="*/ 40 h 131"/>
                  <a:gd name="T14" fmla="*/ 88 w 175"/>
                  <a:gd name="T15" fmla="*/ 43 h 131"/>
                  <a:gd name="T16" fmla="*/ 68 w 175"/>
                  <a:gd name="T17" fmla="*/ 53 h 131"/>
                  <a:gd name="T18" fmla="*/ 68 w 175"/>
                  <a:gd name="T19" fmla="*/ 66 h 131"/>
                  <a:gd name="T20" fmla="*/ 49 w 175"/>
                  <a:gd name="T21" fmla="*/ 51 h 131"/>
                  <a:gd name="T22" fmla="*/ 49 w 175"/>
                  <a:gd name="T23" fmla="*/ 33 h 131"/>
                  <a:gd name="T24" fmla="*/ 30 w 175"/>
                  <a:gd name="T25" fmla="*/ 51 h 131"/>
                  <a:gd name="T26" fmla="*/ 23 w 175"/>
                  <a:gd name="T27" fmla="*/ 39 h 131"/>
                  <a:gd name="T28" fmla="*/ 9 w 175"/>
                  <a:gd name="T29" fmla="*/ 46 h 131"/>
                  <a:gd name="T30" fmla="*/ 0 w 175"/>
                  <a:gd name="T31" fmla="*/ 17 h 131"/>
                  <a:gd name="T32" fmla="*/ 3 w 175"/>
                  <a:gd name="T33" fmla="*/ 9 h 131"/>
                  <a:gd name="T34" fmla="*/ 7 w 175"/>
                  <a:gd name="T35" fmla="*/ 19 h 131"/>
                  <a:gd name="T36" fmla="*/ 19 w 175"/>
                  <a:gd name="T37" fmla="*/ 0 h 131"/>
                  <a:gd name="T38" fmla="*/ 19 w 175"/>
                  <a:gd name="T39" fmla="*/ 0 h 1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5"/>
                  <a:gd name="T61" fmla="*/ 0 h 131"/>
                  <a:gd name="T62" fmla="*/ 175 w 175"/>
                  <a:gd name="T63" fmla="*/ 131 h 1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5" h="131">
                    <a:moveTo>
                      <a:pt x="38" y="0"/>
                    </a:moveTo>
                    <a:lnTo>
                      <a:pt x="49" y="51"/>
                    </a:lnTo>
                    <a:lnTo>
                      <a:pt x="81" y="17"/>
                    </a:lnTo>
                    <a:lnTo>
                      <a:pt x="85" y="28"/>
                    </a:lnTo>
                    <a:lnTo>
                      <a:pt x="112" y="15"/>
                    </a:lnTo>
                    <a:lnTo>
                      <a:pt x="121" y="51"/>
                    </a:lnTo>
                    <a:lnTo>
                      <a:pt x="125" y="79"/>
                    </a:lnTo>
                    <a:lnTo>
                      <a:pt x="175" y="85"/>
                    </a:lnTo>
                    <a:lnTo>
                      <a:pt x="135" y="106"/>
                    </a:lnTo>
                    <a:lnTo>
                      <a:pt x="135" y="131"/>
                    </a:lnTo>
                    <a:lnTo>
                      <a:pt x="97" y="102"/>
                    </a:lnTo>
                    <a:lnTo>
                      <a:pt x="97" y="66"/>
                    </a:lnTo>
                    <a:lnTo>
                      <a:pt x="59" y="102"/>
                    </a:lnTo>
                    <a:lnTo>
                      <a:pt x="45" y="78"/>
                    </a:lnTo>
                    <a:lnTo>
                      <a:pt x="17" y="91"/>
                    </a:lnTo>
                    <a:lnTo>
                      <a:pt x="0" y="34"/>
                    </a:lnTo>
                    <a:lnTo>
                      <a:pt x="5" y="17"/>
                    </a:lnTo>
                    <a:lnTo>
                      <a:pt x="13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4" name="Freeform 430"/>
              <p:cNvSpPr>
                <a:spLocks/>
              </p:cNvSpPr>
              <p:nvPr/>
            </p:nvSpPr>
            <p:spPr bwMode="auto">
              <a:xfrm>
                <a:off x="4843" y="1838"/>
                <a:ext cx="35" cy="30"/>
              </a:xfrm>
              <a:custGeom>
                <a:avLst/>
                <a:gdLst>
                  <a:gd name="T0" fmla="*/ 35 w 71"/>
                  <a:gd name="T1" fmla="*/ 0 h 61"/>
                  <a:gd name="T2" fmla="*/ 1 w 71"/>
                  <a:gd name="T3" fmla="*/ 3 h 61"/>
                  <a:gd name="T4" fmla="*/ 0 w 71"/>
                  <a:gd name="T5" fmla="*/ 14 h 61"/>
                  <a:gd name="T6" fmla="*/ 7 w 71"/>
                  <a:gd name="T7" fmla="*/ 30 h 61"/>
                  <a:gd name="T8" fmla="*/ 13 w 71"/>
                  <a:gd name="T9" fmla="*/ 12 h 61"/>
                  <a:gd name="T10" fmla="*/ 26 w 71"/>
                  <a:gd name="T11" fmla="*/ 10 h 61"/>
                  <a:gd name="T12" fmla="*/ 35 w 71"/>
                  <a:gd name="T13" fmla="*/ 0 h 61"/>
                  <a:gd name="T14" fmla="*/ 35 w 71"/>
                  <a:gd name="T15" fmla="*/ 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"/>
                  <a:gd name="T25" fmla="*/ 0 h 61"/>
                  <a:gd name="T26" fmla="*/ 71 w 71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" h="61">
                    <a:moveTo>
                      <a:pt x="71" y="0"/>
                    </a:moveTo>
                    <a:lnTo>
                      <a:pt x="2" y="6"/>
                    </a:lnTo>
                    <a:lnTo>
                      <a:pt x="0" y="29"/>
                    </a:lnTo>
                    <a:lnTo>
                      <a:pt x="15" y="61"/>
                    </a:lnTo>
                    <a:lnTo>
                      <a:pt x="27" y="25"/>
                    </a:lnTo>
                    <a:lnTo>
                      <a:pt x="52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5" name="Freeform 431"/>
              <p:cNvSpPr>
                <a:spLocks/>
              </p:cNvSpPr>
              <p:nvPr/>
            </p:nvSpPr>
            <p:spPr bwMode="auto">
              <a:xfrm>
                <a:off x="4650" y="1863"/>
                <a:ext cx="102" cy="43"/>
              </a:xfrm>
              <a:custGeom>
                <a:avLst/>
                <a:gdLst>
                  <a:gd name="T0" fmla="*/ 68 w 206"/>
                  <a:gd name="T1" fmla="*/ 0 h 88"/>
                  <a:gd name="T2" fmla="*/ 70 w 206"/>
                  <a:gd name="T3" fmla="*/ 12 h 88"/>
                  <a:gd name="T4" fmla="*/ 37 w 206"/>
                  <a:gd name="T5" fmla="*/ 3 h 88"/>
                  <a:gd name="T6" fmla="*/ 44 w 206"/>
                  <a:gd name="T7" fmla="*/ 12 h 88"/>
                  <a:gd name="T8" fmla="*/ 17 w 206"/>
                  <a:gd name="T9" fmla="*/ 20 h 88"/>
                  <a:gd name="T10" fmla="*/ 28 w 206"/>
                  <a:gd name="T11" fmla="*/ 24 h 88"/>
                  <a:gd name="T12" fmla="*/ 0 w 206"/>
                  <a:gd name="T13" fmla="*/ 43 h 88"/>
                  <a:gd name="T14" fmla="*/ 11 w 206"/>
                  <a:gd name="T15" fmla="*/ 43 h 88"/>
                  <a:gd name="T16" fmla="*/ 47 w 206"/>
                  <a:gd name="T17" fmla="*/ 19 h 88"/>
                  <a:gd name="T18" fmla="*/ 43 w 206"/>
                  <a:gd name="T19" fmla="*/ 42 h 88"/>
                  <a:gd name="T20" fmla="*/ 56 w 206"/>
                  <a:gd name="T21" fmla="*/ 27 h 88"/>
                  <a:gd name="T22" fmla="*/ 69 w 206"/>
                  <a:gd name="T23" fmla="*/ 33 h 88"/>
                  <a:gd name="T24" fmla="*/ 80 w 206"/>
                  <a:gd name="T25" fmla="*/ 25 h 88"/>
                  <a:gd name="T26" fmla="*/ 94 w 206"/>
                  <a:gd name="T27" fmla="*/ 27 h 88"/>
                  <a:gd name="T28" fmla="*/ 102 w 206"/>
                  <a:gd name="T29" fmla="*/ 2 h 88"/>
                  <a:gd name="T30" fmla="*/ 94 w 206"/>
                  <a:gd name="T31" fmla="*/ 10 h 88"/>
                  <a:gd name="T32" fmla="*/ 68 w 206"/>
                  <a:gd name="T33" fmla="*/ 0 h 88"/>
                  <a:gd name="T34" fmla="*/ 68 w 206"/>
                  <a:gd name="T35" fmla="*/ 0 h 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6"/>
                  <a:gd name="T55" fmla="*/ 0 h 88"/>
                  <a:gd name="T56" fmla="*/ 206 w 206"/>
                  <a:gd name="T57" fmla="*/ 88 h 8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6" h="88">
                    <a:moveTo>
                      <a:pt x="137" y="0"/>
                    </a:moveTo>
                    <a:lnTo>
                      <a:pt x="141" y="25"/>
                    </a:lnTo>
                    <a:lnTo>
                      <a:pt x="75" y="6"/>
                    </a:lnTo>
                    <a:lnTo>
                      <a:pt x="88" y="25"/>
                    </a:lnTo>
                    <a:lnTo>
                      <a:pt x="35" y="40"/>
                    </a:lnTo>
                    <a:lnTo>
                      <a:pt x="57" y="50"/>
                    </a:lnTo>
                    <a:lnTo>
                      <a:pt x="0" y="88"/>
                    </a:lnTo>
                    <a:lnTo>
                      <a:pt x="23" y="88"/>
                    </a:lnTo>
                    <a:lnTo>
                      <a:pt x="95" y="39"/>
                    </a:lnTo>
                    <a:lnTo>
                      <a:pt x="86" y="86"/>
                    </a:lnTo>
                    <a:lnTo>
                      <a:pt x="114" y="56"/>
                    </a:lnTo>
                    <a:lnTo>
                      <a:pt x="139" y="67"/>
                    </a:lnTo>
                    <a:lnTo>
                      <a:pt x="162" y="52"/>
                    </a:lnTo>
                    <a:lnTo>
                      <a:pt x="189" y="56"/>
                    </a:lnTo>
                    <a:lnTo>
                      <a:pt x="206" y="4"/>
                    </a:lnTo>
                    <a:lnTo>
                      <a:pt x="189" y="2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6" name="Freeform 432"/>
              <p:cNvSpPr>
                <a:spLocks/>
              </p:cNvSpPr>
              <p:nvPr/>
            </p:nvSpPr>
            <p:spPr bwMode="auto">
              <a:xfrm>
                <a:off x="4724" y="1875"/>
                <a:ext cx="94" cy="66"/>
              </a:xfrm>
              <a:custGeom>
                <a:avLst/>
                <a:gdLst>
                  <a:gd name="T0" fmla="*/ 30 w 188"/>
                  <a:gd name="T1" fmla="*/ 0 h 131"/>
                  <a:gd name="T2" fmla="*/ 24 w 188"/>
                  <a:gd name="T3" fmla="*/ 17 h 131"/>
                  <a:gd name="T4" fmla="*/ 35 w 188"/>
                  <a:gd name="T5" fmla="*/ 20 h 131"/>
                  <a:gd name="T6" fmla="*/ 36 w 188"/>
                  <a:gd name="T7" fmla="*/ 31 h 131"/>
                  <a:gd name="T8" fmla="*/ 32 w 188"/>
                  <a:gd name="T9" fmla="*/ 40 h 131"/>
                  <a:gd name="T10" fmla="*/ 0 w 188"/>
                  <a:gd name="T11" fmla="*/ 45 h 131"/>
                  <a:gd name="T12" fmla="*/ 10 w 188"/>
                  <a:gd name="T13" fmla="*/ 60 h 131"/>
                  <a:gd name="T14" fmla="*/ 24 w 188"/>
                  <a:gd name="T15" fmla="*/ 60 h 131"/>
                  <a:gd name="T16" fmla="*/ 14 w 188"/>
                  <a:gd name="T17" fmla="*/ 48 h 131"/>
                  <a:gd name="T18" fmla="*/ 45 w 188"/>
                  <a:gd name="T19" fmla="*/ 42 h 131"/>
                  <a:gd name="T20" fmla="*/ 58 w 188"/>
                  <a:gd name="T21" fmla="*/ 42 h 131"/>
                  <a:gd name="T22" fmla="*/ 58 w 188"/>
                  <a:gd name="T23" fmla="*/ 66 h 131"/>
                  <a:gd name="T24" fmla="*/ 66 w 188"/>
                  <a:gd name="T25" fmla="*/ 47 h 131"/>
                  <a:gd name="T26" fmla="*/ 75 w 188"/>
                  <a:gd name="T27" fmla="*/ 52 h 131"/>
                  <a:gd name="T28" fmla="*/ 75 w 188"/>
                  <a:gd name="T29" fmla="*/ 42 h 131"/>
                  <a:gd name="T30" fmla="*/ 87 w 188"/>
                  <a:gd name="T31" fmla="*/ 39 h 131"/>
                  <a:gd name="T32" fmla="*/ 88 w 188"/>
                  <a:gd name="T33" fmla="*/ 34 h 131"/>
                  <a:gd name="T34" fmla="*/ 94 w 188"/>
                  <a:gd name="T35" fmla="*/ 32 h 131"/>
                  <a:gd name="T36" fmla="*/ 78 w 188"/>
                  <a:gd name="T37" fmla="*/ 15 h 131"/>
                  <a:gd name="T38" fmla="*/ 73 w 188"/>
                  <a:gd name="T39" fmla="*/ 38 h 131"/>
                  <a:gd name="T40" fmla="*/ 45 w 188"/>
                  <a:gd name="T41" fmla="*/ 28 h 131"/>
                  <a:gd name="T42" fmla="*/ 54 w 188"/>
                  <a:gd name="T43" fmla="*/ 13 h 131"/>
                  <a:gd name="T44" fmla="*/ 49 w 188"/>
                  <a:gd name="T45" fmla="*/ 2 h 131"/>
                  <a:gd name="T46" fmla="*/ 42 w 188"/>
                  <a:gd name="T47" fmla="*/ 11 h 131"/>
                  <a:gd name="T48" fmla="*/ 30 w 188"/>
                  <a:gd name="T49" fmla="*/ 0 h 131"/>
                  <a:gd name="T50" fmla="*/ 30 w 188"/>
                  <a:gd name="T51" fmla="*/ 0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8"/>
                  <a:gd name="T79" fmla="*/ 0 h 131"/>
                  <a:gd name="T80" fmla="*/ 188 w 188"/>
                  <a:gd name="T81" fmla="*/ 131 h 1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8" h="131">
                    <a:moveTo>
                      <a:pt x="60" y="0"/>
                    </a:moveTo>
                    <a:lnTo>
                      <a:pt x="49" y="34"/>
                    </a:lnTo>
                    <a:lnTo>
                      <a:pt x="70" y="40"/>
                    </a:lnTo>
                    <a:lnTo>
                      <a:pt x="72" y="61"/>
                    </a:lnTo>
                    <a:lnTo>
                      <a:pt x="64" y="80"/>
                    </a:lnTo>
                    <a:lnTo>
                      <a:pt x="0" y="90"/>
                    </a:lnTo>
                    <a:lnTo>
                      <a:pt x="19" y="120"/>
                    </a:lnTo>
                    <a:lnTo>
                      <a:pt x="49" y="120"/>
                    </a:lnTo>
                    <a:lnTo>
                      <a:pt x="28" y="95"/>
                    </a:lnTo>
                    <a:lnTo>
                      <a:pt x="89" y="84"/>
                    </a:lnTo>
                    <a:lnTo>
                      <a:pt x="116" y="84"/>
                    </a:lnTo>
                    <a:lnTo>
                      <a:pt x="116" y="131"/>
                    </a:lnTo>
                    <a:lnTo>
                      <a:pt x="131" y="93"/>
                    </a:lnTo>
                    <a:lnTo>
                      <a:pt x="150" y="103"/>
                    </a:lnTo>
                    <a:lnTo>
                      <a:pt x="150" y="84"/>
                    </a:lnTo>
                    <a:lnTo>
                      <a:pt x="173" y="78"/>
                    </a:lnTo>
                    <a:lnTo>
                      <a:pt x="175" y="67"/>
                    </a:lnTo>
                    <a:lnTo>
                      <a:pt x="188" y="63"/>
                    </a:lnTo>
                    <a:lnTo>
                      <a:pt x="156" y="29"/>
                    </a:lnTo>
                    <a:lnTo>
                      <a:pt x="146" y="76"/>
                    </a:lnTo>
                    <a:lnTo>
                      <a:pt x="89" y="55"/>
                    </a:lnTo>
                    <a:lnTo>
                      <a:pt x="108" y="25"/>
                    </a:lnTo>
                    <a:lnTo>
                      <a:pt x="99" y="4"/>
                    </a:lnTo>
                    <a:lnTo>
                      <a:pt x="83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7" name="Freeform 433"/>
              <p:cNvSpPr>
                <a:spLocks/>
              </p:cNvSpPr>
              <p:nvPr/>
            </p:nvSpPr>
            <p:spPr bwMode="auto">
              <a:xfrm>
                <a:off x="4644" y="1900"/>
                <a:ext cx="52" cy="50"/>
              </a:xfrm>
              <a:custGeom>
                <a:avLst/>
                <a:gdLst>
                  <a:gd name="T0" fmla="*/ 0 w 105"/>
                  <a:gd name="T1" fmla="*/ 18 h 100"/>
                  <a:gd name="T2" fmla="*/ 21 w 105"/>
                  <a:gd name="T3" fmla="*/ 50 h 100"/>
                  <a:gd name="T4" fmla="*/ 21 w 105"/>
                  <a:gd name="T5" fmla="*/ 41 h 100"/>
                  <a:gd name="T6" fmla="*/ 28 w 105"/>
                  <a:gd name="T7" fmla="*/ 44 h 100"/>
                  <a:gd name="T8" fmla="*/ 27 w 105"/>
                  <a:gd name="T9" fmla="*/ 33 h 100"/>
                  <a:gd name="T10" fmla="*/ 38 w 105"/>
                  <a:gd name="T11" fmla="*/ 31 h 100"/>
                  <a:gd name="T12" fmla="*/ 39 w 105"/>
                  <a:gd name="T13" fmla="*/ 21 h 100"/>
                  <a:gd name="T14" fmla="*/ 52 w 105"/>
                  <a:gd name="T15" fmla="*/ 13 h 100"/>
                  <a:gd name="T16" fmla="*/ 47 w 105"/>
                  <a:gd name="T17" fmla="*/ 10 h 100"/>
                  <a:gd name="T18" fmla="*/ 45 w 105"/>
                  <a:gd name="T19" fmla="*/ 0 h 100"/>
                  <a:gd name="T20" fmla="*/ 33 w 105"/>
                  <a:gd name="T21" fmla="*/ 20 h 100"/>
                  <a:gd name="T22" fmla="*/ 14 w 105"/>
                  <a:gd name="T23" fmla="*/ 13 h 100"/>
                  <a:gd name="T24" fmla="*/ 10 w 105"/>
                  <a:gd name="T25" fmla="*/ 9 h 100"/>
                  <a:gd name="T26" fmla="*/ 0 w 105"/>
                  <a:gd name="T27" fmla="*/ 18 h 100"/>
                  <a:gd name="T28" fmla="*/ 0 w 105"/>
                  <a:gd name="T29" fmla="*/ 18 h 1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00"/>
                  <a:gd name="T47" fmla="*/ 105 w 105"/>
                  <a:gd name="T48" fmla="*/ 100 h 1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00">
                    <a:moveTo>
                      <a:pt x="0" y="36"/>
                    </a:moveTo>
                    <a:lnTo>
                      <a:pt x="42" y="100"/>
                    </a:lnTo>
                    <a:lnTo>
                      <a:pt x="42" y="81"/>
                    </a:lnTo>
                    <a:lnTo>
                      <a:pt x="57" y="87"/>
                    </a:lnTo>
                    <a:lnTo>
                      <a:pt x="55" y="66"/>
                    </a:lnTo>
                    <a:lnTo>
                      <a:pt x="76" y="62"/>
                    </a:lnTo>
                    <a:lnTo>
                      <a:pt x="78" y="41"/>
                    </a:lnTo>
                    <a:lnTo>
                      <a:pt x="105" y="26"/>
                    </a:lnTo>
                    <a:lnTo>
                      <a:pt x="95" y="19"/>
                    </a:lnTo>
                    <a:lnTo>
                      <a:pt x="91" y="0"/>
                    </a:lnTo>
                    <a:lnTo>
                      <a:pt x="67" y="40"/>
                    </a:lnTo>
                    <a:lnTo>
                      <a:pt x="29" y="26"/>
                    </a:lnTo>
                    <a:lnTo>
                      <a:pt x="21" y="1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8" name="Freeform 434"/>
              <p:cNvSpPr>
                <a:spLocks/>
              </p:cNvSpPr>
              <p:nvPr/>
            </p:nvSpPr>
            <p:spPr bwMode="auto">
              <a:xfrm>
                <a:off x="4746" y="1933"/>
                <a:ext cx="48" cy="46"/>
              </a:xfrm>
              <a:custGeom>
                <a:avLst/>
                <a:gdLst>
                  <a:gd name="T0" fmla="*/ 48 w 97"/>
                  <a:gd name="T1" fmla="*/ 0 h 91"/>
                  <a:gd name="T2" fmla="*/ 45 w 97"/>
                  <a:gd name="T3" fmla="*/ 23 h 91"/>
                  <a:gd name="T4" fmla="*/ 46 w 97"/>
                  <a:gd name="T5" fmla="*/ 35 h 91"/>
                  <a:gd name="T6" fmla="*/ 46 w 97"/>
                  <a:gd name="T7" fmla="*/ 46 h 91"/>
                  <a:gd name="T8" fmla="*/ 2 w 97"/>
                  <a:gd name="T9" fmla="*/ 24 h 91"/>
                  <a:gd name="T10" fmla="*/ 18 w 97"/>
                  <a:gd name="T11" fmla="*/ 25 h 91"/>
                  <a:gd name="T12" fmla="*/ 0 w 97"/>
                  <a:gd name="T13" fmla="*/ 7 h 91"/>
                  <a:gd name="T14" fmla="*/ 8 w 97"/>
                  <a:gd name="T15" fmla="*/ 6 h 91"/>
                  <a:gd name="T16" fmla="*/ 29 w 97"/>
                  <a:gd name="T17" fmla="*/ 20 h 91"/>
                  <a:gd name="T18" fmla="*/ 30 w 97"/>
                  <a:gd name="T19" fmla="*/ 12 h 91"/>
                  <a:gd name="T20" fmla="*/ 37 w 97"/>
                  <a:gd name="T21" fmla="*/ 15 h 91"/>
                  <a:gd name="T22" fmla="*/ 48 w 97"/>
                  <a:gd name="T23" fmla="*/ 0 h 91"/>
                  <a:gd name="T24" fmla="*/ 48 w 97"/>
                  <a:gd name="T25" fmla="*/ 0 h 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7"/>
                  <a:gd name="T40" fmla="*/ 0 h 91"/>
                  <a:gd name="T41" fmla="*/ 97 w 97"/>
                  <a:gd name="T42" fmla="*/ 91 h 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7" h="91">
                    <a:moveTo>
                      <a:pt x="97" y="0"/>
                    </a:moveTo>
                    <a:lnTo>
                      <a:pt x="90" y="46"/>
                    </a:lnTo>
                    <a:lnTo>
                      <a:pt x="92" y="70"/>
                    </a:lnTo>
                    <a:lnTo>
                      <a:pt x="92" y="91"/>
                    </a:lnTo>
                    <a:lnTo>
                      <a:pt x="4" y="48"/>
                    </a:lnTo>
                    <a:lnTo>
                      <a:pt x="37" y="50"/>
                    </a:lnTo>
                    <a:lnTo>
                      <a:pt x="0" y="13"/>
                    </a:lnTo>
                    <a:lnTo>
                      <a:pt x="17" y="12"/>
                    </a:lnTo>
                    <a:lnTo>
                      <a:pt x="59" y="40"/>
                    </a:lnTo>
                    <a:lnTo>
                      <a:pt x="61" y="23"/>
                    </a:lnTo>
                    <a:lnTo>
                      <a:pt x="75" y="2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19" name="Freeform 435"/>
              <p:cNvSpPr>
                <a:spLocks/>
              </p:cNvSpPr>
              <p:nvPr/>
            </p:nvSpPr>
            <p:spPr bwMode="auto">
              <a:xfrm>
                <a:off x="4654" y="1948"/>
                <a:ext cx="65" cy="69"/>
              </a:xfrm>
              <a:custGeom>
                <a:avLst/>
                <a:gdLst>
                  <a:gd name="T0" fmla="*/ 39 w 129"/>
                  <a:gd name="T1" fmla="*/ 0 h 136"/>
                  <a:gd name="T2" fmla="*/ 33 w 129"/>
                  <a:gd name="T3" fmla="*/ 21 h 136"/>
                  <a:gd name="T4" fmla="*/ 20 w 129"/>
                  <a:gd name="T5" fmla="*/ 38 h 136"/>
                  <a:gd name="T6" fmla="*/ 0 w 129"/>
                  <a:gd name="T7" fmla="*/ 58 h 136"/>
                  <a:gd name="T8" fmla="*/ 25 w 129"/>
                  <a:gd name="T9" fmla="*/ 51 h 136"/>
                  <a:gd name="T10" fmla="*/ 32 w 129"/>
                  <a:gd name="T11" fmla="*/ 69 h 136"/>
                  <a:gd name="T12" fmla="*/ 35 w 129"/>
                  <a:gd name="T13" fmla="*/ 53 h 136"/>
                  <a:gd name="T14" fmla="*/ 56 w 129"/>
                  <a:gd name="T15" fmla="*/ 59 h 136"/>
                  <a:gd name="T16" fmla="*/ 40 w 129"/>
                  <a:gd name="T17" fmla="*/ 44 h 136"/>
                  <a:gd name="T18" fmla="*/ 65 w 129"/>
                  <a:gd name="T19" fmla="*/ 10 h 136"/>
                  <a:gd name="T20" fmla="*/ 42 w 129"/>
                  <a:gd name="T21" fmla="*/ 15 h 136"/>
                  <a:gd name="T22" fmla="*/ 39 w 129"/>
                  <a:gd name="T23" fmla="*/ 0 h 136"/>
                  <a:gd name="T24" fmla="*/ 39 w 129"/>
                  <a:gd name="T25" fmla="*/ 0 h 1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9"/>
                  <a:gd name="T40" fmla="*/ 0 h 136"/>
                  <a:gd name="T41" fmla="*/ 129 w 129"/>
                  <a:gd name="T42" fmla="*/ 136 h 1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9" h="136">
                    <a:moveTo>
                      <a:pt x="78" y="0"/>
                    </a:moveTo>
                    <a:lnTo>
                      <a:pt x="65" y="41"/>
                    </a:lnTo>
                    <a:lnTo>
                      <a:pt x="40" y="74"/>
                    </a:lnTo>
                    <a:lnTo>
                      <a:pt x="0" y="114"/>
                    </a:lnTo>
                    <a:lnTo>
                      <a:pt x="49" y="100"/>
                    </a:lnTo>
                    <a:lnTo>
                      <a:pt x="63" y="136"/>
                    </a:lnTo>
                    <a:lnTo>
                      <a:pt x="70" y="104"/>
                    </a:lnTo>
                    <a:lnTo>
                      <a:pt x="112" y="117"/>
                    </a:lnTo>
                    <a:lnTo>
                      <a:pt x="80" y="87"/>
                    </a:lnTo>
                    <a:lnTo>
                      <a:pt x="129" y="19"/>
                    </a:lnTo>
                    <a:lnTo>
                      <a:pt x="84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0" name="Freeform 436"/>
              <p:cNvSpPr>
                <a:spLocks/>
              </p:cNvSpPr>
              <p:nvPr/>
            </p:nvSpPr>
            <p:spPr bwMode="auto">
              <a:xfrm>
                <a:off x="4723" y="1945"/>
                <a:ext cx="46" cy="54"/>
              </a:xfrm>
              <a:custGeom>
                <a:avLst/>
                <a:gdLst>
                  <a:gd name="T0" fmla="*/ 16 w 93"/>
                  <a:gd name="T1" fmla="*/ 0 h 106"/>
                  <a:gd name="T2" fmla="*/ 0 w 93"/>
                  <a:gd name="T3" fmla="*/ 8 h 106"/>
                  <a:gd name="T4" fmla="*/ 5 w 93"/>
                  <a:gd name="T5" fmla="*/ 54 h 106"/>
                  <a:gd name="T6" fmla="*/ 17 w 93"/>
                  <a:gd name="T7" fmla="*/ 44 h 106"/>
                  <a:gd name="T8" fmla="*/ 45 w 93"/>
                  <a:gd name="T9" fmla="*/ 52 h 106"/>
                  <a:gd name="T10" fmla="*/ 32 w 93"/>
                  <a:gd name="T11" fmla="*/ 42 h 106"/>
                  <a:gd name="T12" fmla="*/ 46 w 93"/>
                  <a:gd name="T13" fmla="*/ 34 h 106"/>
                  <a:gd name="T14" fmla="*/ 21 w 93"/>
                  <a:gd name="T15" fmla="*/ 31 h 106"/>
                  <a:gd name="T16" fmla="*/ 21 w 93"/>
                  <a:gd name="T17" fmla="*/ 8 h 106"/>
                  <a:gd name="T18" fmla="*/ 16 w 93"/>
                  <a:gd name="T19" fmla="*/ 0 h 106"/>
                  <a:gd name="T20" fmla="*/ 16 w 93"/>
                  <a:gd name="T21" fmla="*/ 0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06"/>
                  <a:gd name="T35" fmla="*/ 93 w 93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06">
                    <a:moveTo>
                      <a:pt x="32" y="0"/>
                    </a:moveTo>
                    <a:lnTo>
                      <a:pt x="0" y="15"/>
                    </a:lnTo>
                    <a:lnTo>
                      <a:pt x="11" y="106"/>
                    </a:lnTo>
                    <a:lnTo>
                      <a:pt x="34" y="87"/>
                    </a:lnTo>
                    <a:lnTo>
                      <a:pt x="91" y="102"/>
                    </a:lnTo>
                    <a:lnTo>
                      <a:pt x="64" y="83"/>
                    </a:lnTo>
                    <a:lnTo>
                      <a:pt x="93" y="66"/>
                    </a:lnTo>
                    <a:lnTo>
                      <a:pt x="43" y="61"/>
                    </a:lnTo>
                    <a:lnTo>
                      <a:pt x="43" y="1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1" name="Freeform 437"/>
              <p:cNvSpPr>
                <a:spLocks/>
              </p:cNvSpPr>
              <p:nvPr/>
            </p:nvSpPr>
            <p:spPr bwMode="auto">
              <a:xfrm>
                <a:off x="4702" y="1994"/>
                <a:ext cx="87" cy="58"/>
              </a:xfrm>
              <a:custGeom>
                <a:avLst/>
                <a:gdLst>
                  <a:gd name="T0" fmla="*/ 7 w 175"/>
                  <a:gd name="T1" fmla="*/ 5 h 116"/>
                  <a:gd name="T2" fmla="*/ 20 w 175"/>
                  <a:gd name="T3" fmla="*/ 5 h 116"/>
                  <a:gd name="T4" fmla="*/ 29 w 175"/>
                  <a:gd name="T5" fmla="*/ 13 h 116"/>
                  <a:gd name="T6" fmla="*/ 41 w 175"/>
                  <a:gd name="T7" fmla="*/ 0 h 116"/>
                  <a:gd name="T8" fmla="*/ 42 w 175"/>
                  <a:gd name="T9" fmla="*/ 19 h 116"/>
                  <a:gd name="T10" fmla="*/ 83 w 175"/>
                  <a:gd name="T11" fmla="*/ 17 h 116"/>
                  <a:gd name="T12" fmla="*/ 69 w 175"/>
                  <a:gd name="T13" fmla="*/ 23 h 116"/>
                  <a:gd name="T14" fmla="*/ 87 w 175"/>
                  <a:gd name="T15" fmla="*/ 32 h 116"/>
                  <a:gd name="T16" fmla="*/ 79 w 175"/>
                  <a:gd name="T17" fmla="*/ 33 h 116"/>
                  <a:gd name="T18" fmla="*/ 52 w 175"/>
                  <a:gd name="T19" fmla="*/ 28 h 116"/>
                  <a:gd name="T20" fmla="*/ 32 w 175"/>
                  <a:gd name="T21" fmla="*/ 58 h 116"/>
                  <a:gd name="T22" fmla="*/ 30 w 175"/>
                  <a:gd name="T23" fmla="*/ 44 h 116"/>
                  <a:gd name="T24" fmla="*/ 12 w 175"/>
                  <a:gd name="T25" fmla="*/ 48 h 116"/>
                  <a:gd name="T26" fmla="*/ 35 w 175"/>
                  <a:gd name="T27" fmla="*/ 32 h 116"/>
                  <a:gd name="T28" fmla="*/ 0 w 175"/>
                  <a:gd name="T29" fmla="*/ 20 h 116"/>
                  <a:gd name="T30" fmla="*/ 12 w 175"/>
                  <a:gd name="T31" fmla="*/ 16 h 116"/>
                  <a:gd name="T32" fmla="*/ 7 w 175"/>
                  <a:gd name="T33" fmla="*/ 5 h 116"/>
                  <a:gd name="T34" fmla="*/ 7 w 175"/>
                  <a:gd name="T35" fmla="*/ 5 h 1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5"/>
                  <a:gd name="T55" fmla="*/ 0 h 116"/>
                  <a:gd name="T56" fmla="*/ 175 w 175"/>
                  <a:gd name="T57" fmla="*/ 116 h 1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5" h="116">
                    <a:moveTo>
                      <a:pt x="15" y="9"/>
                    </a:moveTo>
                    <a:lnTo>
                      <a:pt x="40" y="9"/>
                    </a:lnTo>
                    <a:lnTo>
                      <a:pt x="59" y="26"/>
                    </a:lnTo>
                    <a:lnTo>
                      <a:pt x="82" y="0"/>
                    </a:lnTo>
                    <a:lnTo>
                      <a:pt x="85" y="38"/>
                    </a:lnTo>
                    <a:lnTo>
                      <a:pt x="167" y="34"/>
                    </a:lnTo>
                    <a:lnTo>
                      <a:pt x="139" y="45"/>
                    </a:lnTo>
                    <a:lnTo>
                      <a:pt x="175" y="64"/>
                    </a:lnTo>
                    <a:lnTo>
                      <a:pt x="158" y="66"/>
                    </a:lnTo>
                    <a:lnTo>
                      <a:pt x="104" y="55"/>
                    </a:lnTo>
                    <a:lnTo>
                      <a:pt x="65" y="116"/>
                    </a:lnTo>
                    <a:lnTo>
                      <a:pt x="61" y="87"/>
                    </a:lnTo>
                    <a:lnTo>
                      <a:pt x="25" y="95"/>
                    </a:lnTo>
                    <a:lnTo>
                      <a:pt x="70" y="64"/>
                    </a:lnTo>
                    <a:lnTo>
                      <a:pt x="0" y="40"/>
                    </a:lnTo>
                    <a:lnTo>
                      <a:pt x="25" y="32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2" name="Freeform 438"/>
              <p:cNvSpPr>
                <a:spLocks/>
              </p:cNvSpPr>
              <p:nvPr/>
            </p:nvSpPr>
            <p:spPr bwMode="auto">
              <a:xfrm>
                <a:off x="4765" y="1979"/>
                <a:ext cx="42" cy="57"/>
              </a:xfrm>
              <a:custGeom>
                <a:avLst/>
                <a:gdLst>
                  <a:gd name="T0" fmla="*/ 17 w 86"/>
                  <a:gd name="T1" fmla="*/ 0 h 114"/>
                  <a:gd name="T2" fmla="*/ 0 w 86"/>
                  <a:gd name="T3" fmla="*/ 10 h 114"/>
                  <a:gd name="T4" fmla="*/ 9 w 86"/>
                  <a:gd name="T5" fmla="*/ 17 h 114"/>
                  <a:gd name="T6" fmla="*/ 29 w 86"/>
                  <a:gd name="T7" fmla="*/ 30 h 114"/>
                  <a:gd name="T8" fmla="*/ 19 w 86"/>
                  <a:gd name="T9" fmla="*/ 39 h 114"/>
                  <a:gd name="T10" fmla="*/ 29 w 86"/>
                  <a:gd name="T11" fmla="*/ 48 h 114"/>
                  <a:gd name="T12" fmla="*/ 26 w 86"/>
                  <a:gd name="T13" fmla="*/ 53 h 114"/>
                  <a:gd name="T14" fmla="*/ 42 w 86"/>
                  <a:gd name="T15" fmla="*/ 57 h 114"/>
                  <a:gd name="T16" fmla="*/ 33 w 86"/>
                  <a:gd name="T17" fmla="*/ 29 h 114"/>
                  <a:gd name="T18" fmla="*/ 26 w 86"/>
                  <a:gd name="T19" fmla="*/ 4 h 114"/>
                  <a:gd name="T20" fmla="*/ 17 w 86"/>
                  <a:gd name="T21" fmla="*/ 0 h 114"/>
                  <a:gd name="T22" fmla="*/ 17 w 86"/>
                  <a:gd name="T23" fmla="*/ 0 h 1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114"/>
                  <a:gd name="T38" fmla="*/ 86 w 86"/>
                  <a:gd name="T39" fmla="*/ 114 h 11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114">
                    <a:moveTo>
                      <a:pt x="35" y="0"/>
                    </a:moveTo>
                    <a:lnTo>
                      <a:pt x="0" y="19"/>
                    </a:lnTo>
                    <a:lnTo>
                      <a:pt x="19" y="33"/>
                    </a:lnTo>
                    <a:lnTo>
                      <a:pt x="59" y="61"/>
                    </a:lnTo>
                    <a:lnTo>
                      <a:pt x="38" y="78"/>
                    </a:lnTo>
                    <a:lnTo>
                      <a:pt x="59" y="95"/>
                    </a:lnTo>
                    <a:lnTo>
                      <a:pt x="54" y="105"/>
                    </a:lnTo>
                    <a:lnTo>
                      <a:pt x="86" y="114"/>
                    </a:lnTo>
                    <a:lnTo>
                      <a:pt x="67" y="59"/>
                    </a:lnTo>
                    <a:lnTo>
                      <a:pt x="5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3" name="Freeform 439"/>
              <p:cNvSpPr>
                <a:spLocks/>
              </p:cNvSpPr>
              <p:nvPr/>
            </p:nvSpPr>
            <p:spPr bwMode="auto">
              <a:xfrm>
                <a:off x="4896" y="1915"/>
                <a:ext cx="61" cy="66"/>
              </a:xfrm>
              <a:custGeom>
                <a:avLst/>
                <a:gdLst>
                  <a:gd name="T0" fmla="*/ 55 w 121"/>
                  <a:gd name="T1" fmla="*/ 0 h 131"/>
                  <a:gd name="T2" fmla="*/ 0 w 121"/>
                  <a:gd name="T3" fmla="*/ 37 h 131"/>
                  <a:gd name="T4" fmla="*/ 12 w 121"/>
                  <a:gd name="T5" fmla="*/ 36 h 131"/>
                  <a:gd name="T6" fmla="*/ 19 w 121"/>
                  <a:gd name="T7" fmla="*/ 66 h 131"/>
                  <a:gd name="T8" fmla="*/ 20 w 121"/>
                  <a:gd name="T9" fmla="*/ 54 h 131"/>
                  <a:gd name="T10" fmla="*/ 38 w 121"/>
                  <a:gd name="T11" fmla="*/ 62 h 131"/>
                  <a:gd name="T12" fmla="*/ 29 w 121"/>
                  <a:gd name="T13" fmla="*/ 50 h 131"/>
                  <a:gd name="T14" fmla="*/ 54 w 121"/>
                  <a:gd name="T15" fmla="*/ 13 h 131"/>
                  <a:gd name="T16" fmla="*/ 54 w 121"/>
                  <a:gd name="T17" fmla="*/ 36 h 131"/>
                  <a:gd name="T18" fmla="*/ 61 w 121"/>
                  <a:gd name="T19" fmla="*/ 36 h 131"/>
                  <a:gd name="T20" fmla="*/ 61 w 121"/>
                  <a:gd name="T21" fmla="*/ 15 h 131"/>
                  <a:gd name="T22" fmla="*/ 55 w 121"/>
                  <a:gd name="T23" fmla="*/ 0 h 131"/>
                  <a:gd name="T24" fmla="*/ 55 w 121"/>
                  <a:gd name="T25" fmla="*/ 0 h 1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1"/>
                  <a:gd name="T40" fmla="*/ 0 h 131"/>
                  <a:gd name="T41" fmla="*/ 121 w 121"/>
                  <a:gd name="T42" fmla="*/ 131 h 1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1" h="131">
                    <a:moveTo>
                      <a:pt x="110" y="0"/>
                    </a:moveTo>
                    <a:lnTo>
                      <a:pt x="0" y="74"/>
                    </a:lnTo>
                    <a:lnTo>
                      <a:pt x="23" y="72"/>
                    </a:lnTo>
                    <a:lnTo>
                      <a:pt x="38" y="131"/>
                    </a:lnTo>
                    <a:lnTo>
                      <a:pt x="40" y="108"/>
                    </a:lnTo>
                    <a:lnTo>
                      <a:pt x="76" y="124"/>
                    </a:lnTo>
                    <a:lnTo>
                      <a:pt x="57" y="99"/>
                    </a:lnTo>
                    <a:lnTo>
                      <a:pt x="108" y="25"/>
                    </a:lnTo>
                    <a:lnTo>
                      <a:pt x="108" y="72"/>
                    </a:lnTo>
                    <a:lnTo>
                      <a:pt x="121" y="72"/>
                    </a:lnTo>
                    <a:lnTo>
                      <a:pt x="121" y="2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4" name="Freeform 440"/>
              <p:cNvSpPr>
                <a:spLocks/>
              </p:cNvSpPr>
              <p:nvPr/>
            </p:nvSpPr>
            <p:spPr bwMode="auto">
              <a:xfrm>
                <a:off x="4844" y="1955"/>
                <a:ext cx="59" cy="61"/>
              </a:xfrm>
              <a:custGeom>
                <a:avLst/>
                <a:gdLst>
                  <a:gd name="T0" fmla="*/ 48 w 118"/>
                  <a:gd name="T1" fmla="*/ 0 h 121"/>
                  <a:gd name="T2" fmla="*/ 17 w 118"/>
                  <a:gd name="T3" fmla="*/ 19 h 121"/>
                  <a:gd name="T4" fmla="*/ 6 w 118"/>
                  <a:gd name="T5" fmla="*/ 26 h 121"/>
                  <a:gd name="T6" fmla="*/ 0 w 118"/>
                  <a:gd name="T7" fmla="*/ 37 h 121"/>
                  <a:gd name="T8" fmla="*/ 2 w 118"/>
                  <a:gd name="T9" fmla="*/ 48 h 121"/>
                  <a:gd name="T10" fmla="*/ 36 w 118"/>
                  <a:gd name="T11" fmla="*/ 38 h 121"/>
                  <a:gd name="T12" fmla="*/ 36 w 118"/>
                  <a:gd name="T13" fmla="*/ 61 h 121"/>
                  <a:gd name="T14" fmla="*/ 44 w 118"/>
                  <a:gd name="T15" fmla="*/ 44 h 121"/>
                  <a:gd name="T16" fmla="*/ 55 w 118"/>
                  <a:gd name="T17" fmla="*/ 50 h 121"/>
                  <a:gd name="T18" fmla="*/ 59 w 118"/>
                  <a:gd name="T19" fmla="*/ 33 h 121"/>
                  <a:gd name="T20" fmla="*/ 54 w 118"/>
                  <a:gd name="T21" fmla="*/ 27 h 121"/>
                  <a:gd name="T22" fmla="*/ 20 w 118"/>
                  <a:gd name="T23" fmla="*/ 29 h 121"/>
                  <a:gd name="T24" fmla="*/ 24 w 118"/>
                  <a:gd name="T25" fmla="*/ 21 h 121"/>
                  <a:gd name="T26" fmla="*/ 52 w 118"/>
                  <a:gd name="T27" fmla="*/ 4 h 121"/>
                  <a:gd name="T28" fmla="*/ 48 w 118"/>
                  <a:gd name="T29" fmla="*/ 0 h 121"/>
                  <a:gd name="T30" fmla="*/ 48 w 118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21"/>
                  <a:gd name="T50" fmla="*/ 118 w 118"/>
                  <a:gd name="T51" fmla="*/ 121 h 1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21">
                    <a:moveTo>
                      <a:pt x="95" y="0"/>
                    </a:moveTo>
                    <a:lnTo>
                      <a:pt x="34" y="38"/>
                    </a:lnTo>
                    <a:lnTo>
                      <a:pt x="12" y="51"/>
                    </a:lnTo>
                    <a:lnTo>
                      <a:pt x="0" y="74"/>
                    </a:lnTo>
                    <a:lnTo>
                      <a:pt x="4" y="95"/>
                    </a:lnTo>
                    <a:lnTo>
                      <a:pt x="72" y="76"/>
                    </a:lnTo>
                    <a:lnTo>
                      <a:pt x="72" y="121"/>
                    </a:lnTo>
                    <a:lnTo>
                      <a:pt x="88" y="87"/>
                    </a:lnTo>
                    <a:lnTo>
                      <a:pt x="109" y="99"/>
                    </a:lnTo>
                    <a:lnTo>
                      <a:pt x="118" y="66"/>
                    </a:lnTo>
                    <a:lnTo>
                      <a:pt x="107" y="53"/>
                    </a:lnTo>
                    <a:lnTo>
                      <a:pt x="40" y="57"/>
                    </a:lnTo>
                    <a:lnTo>
                      <a:pt x="48" y="42"/>
                    </a:lnTo>
                    <a:lnTo>
                      <a:pt x="103" y="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5" name="Freeform 441"/>
              <p:cNvSpPr>
                <a:spLocks/>
              </p:cNvSpPr>
              <p:nvPr/>
            </p:nvSpPr>
            <p:spPr bwMode="auto">
              <a:xfrm>
                <a:off x="4904" y="1956"/>
                <a:ext cx="48" cy="55"/>
              </a:xfrm>
              <a:custGeom>
                <a:avLst/>
                <a:gdLst>
                  <a:gd name="T0" fmla="*/ 46 w 95"/>
                  <a:gd name="T1" fmla="*/ 0 h 110"/>
                  <a:gd name="T2" fmla="*/ 37 w 95"/>
                  <a:gd name="T3" fmla="*/ 22 h 110"/>
                  <a:gd name="T4" fmla="*/ 29 w 95"/>
                  <a:gd name="T5" fmla="*/ 24 h 110"/>
                  <a:gd name="T6" fmla="*/ 16 w 95"/>
                  <a:gd name="T7" fmla="*/ 18 h 110"/>
                  <a:gd name="T8" fmla="*/ 15 w 95"/>
                  <a:gd name="T9" fmla="*/ 27 h 110"/>
                  <a:gd name="T10" fmla="*/ 0 w 95"/>
                  <a:gd name="T11" fmla="*/ 26 h 110"/>
                  <a:gd name="T12" fmla="*/ 5 w 95"/>
                  <a:gd name="T13" fmla="*/ 37 h 110"/>
                  <a:gd name="T14" fmla="*/ 25 w 95"/>
                  <a:gd name="T15" fmla="*/ 55 h 110"/>
                  <a:gd name="T16" fmla="*/ 23 w 95"/>
                  <a:gd name="T17" fmla="*/ 44 h 110"/>
                  <a:gd name="T18" fmla="*/ 39 w 95"/>
                  <a:gd name="T19" fmla="*/ 38 h 110"/>
                  <a:gd name="T20" fmla="*/ 39 w 95"/>
                  <a:gd name="T21" fmla="*/ 28 h 110"/>
                  <a:gd name="T22" fmla="*/ 48 w 95"/>
                  <a:gd name="T23" fmla="*/ 17 h 110"/>
                  <a:gd name="T24" fmla="*/ 46 w 95"/>
                  <a:gd name="T25" fmla="*/ 0 h 110"/>
                  <a:gd name="T26" fmla="*/ 46 w 95"/>
                  <a:gd name="T27" fmla="*/ 0 h 1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"/>
                  <a:gd name="T43" fmla="*/ 0 h 110"/>
                  <a:gd name="T44" fmla="*/ 95 w 95"/>
                  <a:gd name="T45" fmla="*/ 110 h 1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" h="110">
                    <a:moveTo>
                      <a:pt x="91" y="0"/>
                    </a:moveTo>
                    <a:lnTo>
                      <a:pt x="74" y="43"/>
                    </a:lnTo>
                    <a:lnTo>
                      <a:pt x="57" y="47"/>
                    </a:lnTo>
                    <a:lnTo>
                      <a:pt x="32" y="36"/>
                    </a:lnTo>
                    <a:lnTo>
                      <a:pt x="30" y="53"/>
                    </a:lnTo>
                    <a:lnTo>
                      <a:pt x="0" y="51"/>
                    </a:lnTo>
                    <a:lnTo>
                      <a:pt x="9" y="74"/>
                    </a:lnTo>
                    <a:lnTo>
                      <a:pt x="49" y="110"/>
                    </a:lnTo>
                    <a:lnTo>
                      <a:pt x="45" y="87"/>
                    </a:lnTo>
                    <a:lnTo>
                      <a:pt x="78" y="76"/>
                    </a:lnTo>
                    <a:lnTo>
                      <a:pt x="78" y="57"/>
                    </a:lnTo>
                    <a:lnTo>
                      <a:pt x="95" y="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6" name="Freeform 442"/>
              <p:cNvSpPr>
                <a:spLocks/>
              </p:cNvSpPr>
              <p:nvPr/>
            </p:nvSpPr>
            <p:spPr bwMode="auto">
              <a:xfrm>
                <a:off x="4847" y="2005"/>
                <a:ext cx="81" cy="49"/>
              </a:xfrm>
              <a:custGeom>
                <a:avLst/>
                <a:gdLst>
                  <a:gd name="T0" fmla="*/ 42 w 161"/>
                  <a:gd name="T1" fmla="*/ 3 h 96"/>
                  <a:gd name="T2" fmla="*/ 35 w 161"/>
                  <a:gd name="T3" fmla="*/ 19 h 96"/>
                  <a:gd name="T4" fmla="*/ 30 w 161"/>
                  <a:gd name="T5" fmla="*/ 17 h 96"/>
                  <a:gd name="T6" fmla="*/ 25 w 161"/>
                  <a:gd name="T7" fmla="*/ 34 h 96"/>
                  <a:gd name="T8" fmla="*/ 3 w 161"/>
                  <a:gd name="T9" fmla="*/ 0 h 96"/>
                  <a:gd name="T10" fmla="*/ 0 w 161"/>
                  <a:gd name="T11" fmla="*/ 2 h 96"/>
                  <a:gd name="T12" fmla="*/ 8 w 161"/>
                  <a:gd name="T13" fmla="*/ 41 h 96"/>
                  <a:gd name="T14" fmla="*/ 43 w 161"/>
                  <a:gd name="T15" fmla="*/ 49 h 96"/>
                  <a:gd name="T16" fmla="*/ 52 w 161"/>
                  <a:gd name="T17" fmla="*/ 42 h 96"/>
                  <a:gd name="T18" fmla="*/ 81 w 161"/>
                  <a:gd name="T19" fmla="*/ 11 h 96"/>
                  <a:gd name="T20" fmla="*/ 43 w 161"/>
                  <a:gd name="T21" fmla="*/ 19 h 96"/>
                  <a:gd name="T22" fmla="*/ 42 w 161"/>
                  <a:gd name="T23" fmla="*/ 3 h 96"/>
                  <a:gd name="T24" fmla="*/ 42 w 161"/>
                  <a:gd name="T25" fmla="*/ 3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1"/>
                  <a:gd name="T40" fmla="*/ 0 h 96"/>
                  <a:gd name="T41" fmla="*/ 161 w 161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1" h="96">
                    <a:moveTo>
                      <a:pt x="83" y="5"/>
                    </a:moveTo>
                    <a:lnTo>
                      <a:pt x="70" y="38"/>
                    </a:lnTo>
                    <a:lnTo>
                      <a:pt x="59" y="34"/>
                    </a:lnTo>
                    <a:lnTo>
                      <a:pt x="49" y="6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15" y="81"/>
                    </a:lnTo>
                    <a:lnTo>
                      <a:pt x="85" y="96"/>
                    </a:lnTo>
                    <a:lnTo>
                      <a:pt x="104" y="83"/>
                    </a:lnTo>
                    <a:lnTo>
                      <a:pt x="161" y="22"/>
                    </a:lnTo>
                    <a:lnTo>
                      <a:pt x="85" y="38"/>
                    </a:lnTo>
                    <a:lnTo>
                      <a:pt x="83" y="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7" name="Freeform 443"/>
              <p:cNvSpPr>
                <a:spLocks/>
              </p:cNvSpPr>
              <p:nvPr/>
            </p:nvSpPr>
            <p:spPr bwMode="auto">
              <a:xfrm>
                <a:off x="4629" y="2006"/>
                <a:ext cx="101" cy="54"/>
              </a:xfrm>
              <a:custGeom>
                <a:avLst/>
                <a:gdLst>
                  <a:gd name="T0" fmla="*/ 14 w 201"/>
                  <a:gd name="T1" fmla="*/ 18 h 109"/>
                  <a:gd name="T2" fmla="*/ 57 w 201"/>
                  <a:gd name="T3" fmla="*/ 25 h 109"/>
                  <a:gd name="T4" fmla="*/ 67 w 201"/>
                  <a:gd name="T5" fmla="*/ 0 h 109"/>
                  <a:gd name="T6" fmla="*/ 70 w 201"/>
                  <a:gd name="T7" fmla="*/ 2 h 109"/>
                  <a:gd name="T8" fmla="*/ 69 w 201"/>
                  <a:gd name="T9" fmla="*/ 18 h 109"/>
                  <a:gd name="T10" fmla="*/ 85 w 201"/>
                  <a:gd name="T11" fmla="*/ 30 h 109"/>
                  <a:gd name="T12" fmla="*/ 82 w 201"/>
                  <a:gd name="T13" fmla="*/ 39 h 109"/>
                  <a:gd name="T14" fmla="*/ 100 w 201"/>
                  <a:gd name="T15" fmla="*/ 35 h 109"/>
                  <a:gd name="T16" fmla="*/ 101 w 201"/>
                  <a:gd name="T17" fmla="*/ 54 h 109"/>
                  <a:gd name="T18" fmla="*/ 84 w 201"/>
                  <a:gd name="T19" fmla="*/ 49 h 109"/>
                  <a:gd name="T20" fmla="*/ 65 w 201"/>
                  <a:gd name="T21" fmla="*/ 51 h 109"/>
                  <a:gd name="T22" fmla="*/ 62 w 201"/>
                  <a:gd name="T23" fmla="*/ 54 h 109"/>
                  <a:gd name="T24" fmla="*/ 45 w 201"/>
                  <a:gd name="T25" fmla="*/ 28 h 109"/>
                  <a:gd name="T26" fmla="*/ 39 w 201"/>
                  <a:gd name="T27" fmla="*/ 28 h 109"/>
                  <a:gd name="T28" fmla="*/ 29 w 201"/>
                  <a:gd name="T29" fmla="*/ 50 h 109"/>
                  <a:gd name="T30" fmla="*/ 0 w 201"/>
                  <a:gd name="T31" fmla="*/ 45 h 109"/>
                  <a:gd name="T32" fmla="*/ 15 w 201"/>
                  <a:gd name="T33" fmla="*/ 34 h 109"/>
                  <a:gd name="T34" fmla="*/ 9 w 201"/>
                  <a:gd name="T35" fmla="*/ 24 h 109"/>
                  <a:gd name="T36" fmla="*/ 14 w 201"/>
                  <a:gd name="T37" fmla="*/ 18 h 109"/>
                  <a:gd name="T38" fmla="*/ 14 w 201"/>
                  <a:gd name="T39" fmla="*/ 18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1"/>
                  <a:gd name="T61" fmla="*/ 0 h 109"/>
                  <a:gd name="T62" fmla="*/ 201 w 201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1" h="109">
                    <a:moveTo>
                      <a:pt x="28" y="37"/>
                    </a:moveTo>
                    <a:lnTo>
                      <a:pt x="114" y="50"/>
                    </a:lnTo>
                    <a:lnTo>
                      <a:pt x="133" y="0"/>
                    </a:lnTo>
                    <a:lnTo>
                      <a:pt x="140" y="4"/>
                    </a:lnTo>
                    <a:lnTo>
                      <a:pt x="138" y="37"/>
                    </a:lnTo>
                    <a:lnTo>
                      <a:pt x="169" y="61"/>
                    </a:lnTo>
                    <a:lnTo>
                      <a:pt x="163" y="78"/>
                    </a:lnTo>
                    <a:lnTo>
                      <a:pt x="199" y="71"/>
                    </a:lnTo>
                    <a:lnTo>
                      <a:pt x="201" y="109"/>
                    </a:lnTo>
                    <a:lnTo>
                      <a:pt x="167" y="99"/>
                    </a:lnTo>
                    <a:lnTo>
                      <a:pt x="129" y="103"/>
                    </a:lnTo>
                    <a:lnTo>
                      <a:pt x="123" y="109"/>
                    </a:lnTo>
                    <a:lnTo>
                      <a:pt x="89" y="56"/>
                    </a:lnTo>
                    <a:lnTo>
                      <a:pt x="78" y="57"/>
                    </a:lnTo>
                    <a:lnTo>
                      <a:pt x="57" y="101"/>
                    </a:lnTo>
                    <a:lnTo>
                      <a:pt x="0" y="90"/>
                    </a:lnTo>
                    <a:lnTo>
                      <a:pt x="30" y="69"/>
                    </a:lnTo>
                    <a:lnTo>
                      <a:pt x="17" y="48"/>
                    </a:lnTo>
                    <a:lnTo>
                      <a:pt x="28" y="3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8" name="Freeform 444"/>
              <p:cNvSpPr>
                <a:spLocks/>
              </p:cNvSpPr>
              <p:nvPr/>
            </p:nvSpPr>
            <p:spPr bwMode="auto">
              <a:xfrm>
                <a:off x="4620" y="2058"/>
                <a:ext cx="59" cy="52"/>
              </a:xfrm>
              <a:custGeom>
                <a:avLst/>
                <a:gdLst>
                  <a:gd name="T0" fmla="*/ 59 w 118"/>
                  <a:gd name="T1" fmla="*/ 5 h 105"/>
                  <a:gd name="T2" fmla="*/ 34 w 118"/>
                  <a:gd name="T3" fmla="*/ 18 h 105"/>
                  <a:gd name="T4" fmla="*/ 30 w 118"/>
                  <a:gd name="T5" fmla="*/ 3 h 105"/>
                  <a:gd name="T6" fmla="*/ 0 w 118"/>
                  <a:gd name="T7" fmla="*/ 0 h 105"/>
                  <a:gd name="T8" fmla="*/ 11 w 118"/>
                  <a:gd name="T9" fmla="*/ 5 h 105"/>
                  <a:gd name="T10" fmla="*/ 0 w 118"/>
                  <a:gd name="T11" fmla="*/ 8 h 105"/>
                  <a:gd name="T12" fmla="*/ 23 w 118"/>
                  <a:gd name="T13" fmla="*/ 11 h 105"/>
                  <a:gd name="T14" fmla="*/ 13 w 118"/>
                  <a:gd name="T15" fmla="*/ 45 h 105"/>
                  <a:gd name="T16" fmla="*/ 27 w 118"/>
                  <a:gd name="T17" fmla="*/ 36 h 105"/>
                  <a:gd name="T18" fmla="*/ 27 w 118"/>
                  <a:gd name="T19" fmla="*/ 49 h 105"/>
                  <a:gd name="T20" fmla="*/ 36 w 118"/>
                  <a:gd name="T21" fmla="*/ 36 h 105"/>
                  <a:gd name="T22" fmla="*/ 38 w 118"/>
                  <a:gd name="T23" fmla="*/ 52 h 105"/>
                  <a:gd name="T24" fmla="*/ 42 w 118"/>
                  <a:gd name="T25" fmla="*/ 29 h 105"/>
                  <a:gd name="T26" fmla="*/ 56 w 118"/>
                  <a:gd name="T27" fmla="*/ 11 h 105"/>
                  <a:gd name="T28" fmla="*/ 59 w 118"/>
                  <a:gd name="T29" fmla="*/ 5 h 105"/>
                  <a:gd name="T30" fmla="*/ 59 w 118"/>
                  <a:gd name="T31" fmla="*/ 5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05"/>
                  <a:gd name="T50" fmla="*/ 118 w 118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05">
                    <a:moveTo>
                      <a:pt x="118" y="10"/>
                    </a:moveTo>
                    <a:lnTo>
                      <a:pt x="67" y="36"/>
                    </a:lnTo>
                    <a:lnTo>
                      <a:pt x="59" y="6"/>
                    </a:lnTo>
                    <a:lnTo>
                      <a:pt x="0" y="0"/>
                    </a:lnTo>
                    <a:lnTo>
                      <a:pt x="21" y="10"/>
                    </a:lnTo>
                    <a:lnTo>
                      <a:pt x="0" y="17"/>
                    </a:lnTo>
                    <a:lnTo>
                      <a:pt x="46" y="23"/>
                    </a:lnTo>
                    <a:lnTo>
                      <a:pt x="25" y="91"/>
                    </a:lnTo>
                    <a:lnTo>
                      <a:pt x="54" y="72"/>
                    </a:lnTo>
                    <a:lnTo>
                      <a:pt x="54" y="99"/>
                    </a:lnTo>
                    <a:lnTo>
                      <a:pt x="71" y="72"/>
                    </a:lnTo>
                    <a:lnTo>
                      <a:pt x="75" y="105"/>
                    </a:lnTo>
                    <a:lnTo>
                      <a:pt x="84" y="59"/>
                    </a:lnTo>
                    <a:lnTo>
                      <a:pt x="111" y="23"/>
                    </a:lnTo>
                    <a:lnTo>
                      <a:pt x="118" y="1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29" name="Freeform 445"/>
              <p:cNvSpPr>
                <a:spLocks/>
              </p:cNvSpPr>
              <p:nvPr/>
            </p:nvSpPr>
            <p:spPr bwMode="auto">
              <a:xfrm>
                <a:off x="4579" y="2069"/>
                <a:ext cx="53" cy="56"/>
              </a:xfrm>
              <a:custGeom>
                <a:avLst/>
                <a:gdLst>
                  <a:gd name="T0" fmla="*/ 40 w 104"/>
                  <a:gd name="T1" fmla="*/ 0 h 112"/>
                  <a:gd name="T2" fmla="*/ 48 w 104"/>
                  <a:gd name="T3" fmla="*/ 35 h 112"/>
                  <a:gd name="T4" fmla="*/ 53 w 104"/>
                  <a:gd name="T5" fmla="*/ 52 h 112"/>
                  <a:gd name="T6" fmla="*/ 41 w 104"/>
                  <a:gd name="T7" fmla="*/ 45 h 112"/>
                  <a:gd name="T8" fmla="*/ 41 w 104"/>
                  <a:gd name="T9" fmla="*/ 54 h 112"/>
                  <a:gd name="T10" fmla="*/ 29 w 104"/>
                  <a:gd name="T11" fmla="*/ 46 h 112"/>
                  <a:gd name="T12" fmla="*/ 19 w 104"/>
                  <a:gd name="T13" fmla="*/ 28 h 112"/>
                  <a:gd name="T14" fmla="*/ 18 w 104"/>
                  <a:gd name="T15" fmla="*/ 56 h 112"/>
                  <a:gd name="T16" fmla="*/ 11 w 104"/>
                  <a:gd name="T17" fmla="*/ 46 h 112"/>
                  <a:gd name="T18" fmla="*/ 8 w 104"/>
                  <a:gd name="T19" fmla="*/ 54 h 112"/>
                  <a:gd name="T20" fmla="*/ 0 w 104"/>
                  <a:gd name="T21" fmla="*/ 34 h 112"/>
                  <a:gd name="T22" fmla="*/ 16 w 104"/>
                  <a:gd name="T23" fmla="*/ 20 h 112"/>
                  <a:gd name="T24" fmla="*/ 31 w 104"/>
                  <a:gd name="T25" fmla="*/ 3 h 112"/>
                  <a:gd name="T26" fmla="*/ 40 w 104"/>
                  <a:gd name="T27" fmla="*/ 0 h 112"/>
                  <a:gd name="T28" fmla="*/ 40 w 104"/>
                  <a:gd name="T29" fmla="*/ 0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12"/>
                  <a:gd name="T47" fmla="*/ 104 w 10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12">
                    <a:moveTo>
                      <a:pt x="78" y="0"/>
                    </a:moveTo>
                    <a:lnTo>
                      <a:pt x="95" y="70"/>
                    </a:lnTo>
                    <a:lnTo>
                      <a:pt x="104" y="103"/>
                    </a:lnTo>
                    <a:lnTo>
                      <a:pt x="81" y="89"/>
                    </a:lnTo>
                    <a:lnTo>
                      <a:pt x="81" y="108"/>
                    </a:lnTo>
                    <a:lnTo>
                      <a:pt x="57" y="91"/>
                    </a:lnTo>
                    <a:lnTo>
                      <a:pt x="38" y="57"/>
                    </a:lnTo>
                    <a:lnTo>
                      <a:pt x="36" y="112"/>
                    </a:lnTo>
                    <a:lnTo>
                      <a:pt x="21" y="91"/>
                    </a:lnTo>
                    <a:lnTo>
                      <a:pt x="15" y="108"/>
                    </a:lnTo>
                    <a:lnTo>
                      <a:pt x="0" y="68"/>
                    </a:lnTo>
                    <a:lnTo>
                      <a:pt x="32" y="40"/>
                    </a:lnTo>
                    <a:lnTo>
                      <a:pt x="61" y="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0" name="Freeform 446"/>
              <p:cNvSpPr>
                <a:spLocks/>
              </p:cNvSpPr>
              <p:nvPr/>
            </p:nvSpPr>
            <p:spPr bwMode="auto">
              <a:xfrm>
                <a:off x="4578" y="2124"/>
                <a:ext cx="51" cy="71"/>
              </a:xfrm>
              <a:custGeom>
                <a:avLst/>
                <a:gdLst>
                  <a:gd name="T0" fmla="*/ 33 w 101"/>
                  <a:gd name="T1" fmla="*/ 1 h 143"/>
                  <a:gd name="T2" fmla="*/ 38 w 101"/>
                  <a:gd name="T3" fmla="*/ 16 h 143"/>
                  <a:gd name="T4" fmla="*/ 24 w 101"/>
                  <a:gd name="T5" fmla="*/ 20 h 143"/>
                  <a:gd name="T6" fmla="*/ 15 w 101"/>
                  <a:gd name="T7" fmla="*/ 4 h 143"/>
                  <a:gd name="T8" fmla="*/ 10 w 101"/>
                  <a:gd name="T9" fmla="*/ 9 h 143"/>
                  <a:gd name="T10" fmla="*/ 13 w 101"/>
                  <a:gd name="T11" fmla="*/ 26 h 143"/>
                  <a:gd name="T12" fmla="*/ 12 w 101"/>
                  <a:gd name="T13" fmla="*/ 44 h 143"/>
                  <a:gd name="T14" fmla="*/ 0 w 101"/>
                  <a:gd name="T15" fmla="*/ 53 h 143"/>
                  <a:gd name="T16" fmla="*/ 25 w 101"/>
                  <a:gd name="T17" fmla="*/ 71 h 143"/>
                  <a:gd name="T18" fmla="*/ 33 w 101"/>
                  <a:gd name="T19" fmla="*/ 67 h 143"/>
                  <a:gd name="T20" fmla="*/ 47 w 101"/>
                  <a:gd name="T21" fmla="*/ 59 h 143"/>
                  <a:gd name="T22" fmla="*/ 49 w 101"/>
                  <a:gd name="T23" fmla="*/ 46 h 143"/>
                  <a:gd name="T24" fmla="*/ 36 w 101"/>
                  <a:gd name="T25" fmla="*/ 55 h 143"/>
                  <a:gd name="T26" fmla="*/ 17 w 101"/>
                  <a:gd name="T27" fmla="*/ 37 h 143"/>
                  <a:gd name="T28" fmla="*/ 30 w 101"/>
                  <a:gd name="T29" fmla="*/ 29 h 143"/>
                  <a:gd name="T30" fmla="*/ 51 w 101"/>
                  <a:gd name="T31" fmla="*/ 25 h 143"/>
                  <a:gd name="T32" fmla="*/ 51 w 101"/>
                  <a:gd name="T33" fmla="*/ 0 h 143"/>
                  <a:gd name="T34" fmla="*/ 44 w 101"/>
                  <a:gd name="T35" fmla="*/ 4 h 143"/>
                  <a:gd name="T36" fmla="*/ 33 w 101"/>
                  <a:gd name="T37" fmla="*/ 1 h 143"/>
                  <a:gd name="T38" fmla="*/ 33 w 101"/>
                  <a:gd name="T39" fmla="*/ 1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1"/>
                  <a:gd name="T61" fmla="*/ 0 h 143"/>
                  <a:gd name="T62" fmla="*/ 101 w 101"/>
                  <a:gd name="T63" fmla="*/ 143 h 1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1" h="143">
                    <a:moveTo>
                      <a:pt x="66" y="2"/>
                    </a:moveTo>
                    <a:lnTo>
                      <a:pt x="76" y="32"/>
                    </a:lnTo>
                    <a:lnTo>
                      <a:pt x="47" y="40"/>
                    </a:lnTo>
                    <a:lnTo>
                      <a:pt x="30" y="8"/>
                    </a:lnTo>
                    <a:lnTo>
                      <a:pt x="19" y="19"/>
                    </a:lnTo>
                    <a:lnTo>
                      <a:pt x="26" y="53"/>
                    </a:lnTo>
                    <a:lnTo>
                      <a:pt x="23" y="89"/>
                    </a:lnTo>
                    <a:lnTo>
                      <a:pt x="0" y="107"/>
                    </a:lnTo>
                    <a:lnTo>
                      <a:pt x="49" y="143"/>
                    </a:lnTo>
                    <a:lnTo>
                      <a:pt x="66" y="135"/>
                    </a:lnTo>
                    <a:lnTo>
                      <a:pt x="93" y="118"/>
                    </a:lnTo>
                    <a:lnTo>
                      <a:pt x="97" y="93"/>
                    </a:lnTo>
                    <a:lnTo>
                      <a:pt x="72" y="110"/>
                    </a:lnTo>
                    <a:lnTo>
                      <a:pt x="34" y="74"/>
                    </a:lnTo>
                    <a:lnTo>
                      <a:pt x="59" y="59"/>
                    </a:lnTo>
                    <a:lnTo>
                      <a:pt x="101" y="51"/>
                    </a:lnTo>
                    <a:lnTo>
                      <a:pt x="101" y="0"/>
                    </a:lnTo>
                    <a:lnTo>
                      <a:pt x="87" y="8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1" name="Freeform 447"/>
              <p:cNvSpPr>
                <a:spLocks/>
              </p:cNvSpPr>
              <p:nvPr/>
            </p:nvSpPr>
            <p:spPr bwMode="auto">
              <a:xfrm>
                <a:off x="4628" y="2125"/>
                <a:ext cx="23" cy="48"/>
              </a:xfrm>
              <a:custGeom>
                <a:avLst/>
                <a:gdLst>
                  <a:gd name="T0" fmla="*/ 22 w 45"/>
                  <a:gd name="T1" fmla="*/ 0 h 95"/>
                  <a:gd name="T2" fmla="*/ 5 w 45"/>
                  <a:gd name="T3" fmla="*/ 12 h 95"/>
                  <a:gd name="T4" fmla="*/ 0 w 45"/>
                  <a:gd name="T5" fmla="*/ 40 h 95"/>
                  <a:gd name="T6" fmla="*/ 5 w 45"/>
                  <a:gd name="T7" fmla="*/ 48 h 95"/>
                  <a:gd name="T8" fmla="*/ 9 w 45"/>
                  <a:gd name="T9" fmla="*/ 19 h 95"/>
                  <a:gd name="T10" fmla="*/ 23 w 45"/>
                  <a:gd name="T11" fmla="*/ 7 h 95"/>
                  <a:gd name="T12" fmla="*/ 22 w 45"/>
                  <a:gd name="T13" fmla="*/ 0 h 95"/>
                  <a:gd name="T14" fmla="*/ 22 w 45"/>
                  <a:gd name="T15" fmla="*/ 0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95"/>
                  <a:gd name="T26" fmla="*/ 45 w 45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95">
                    <a:moveTo>
                      <a:pt x="43" y="0"/>
                    </a:moveTo>
                    <a:lnTo>
                      <a:pt x="9" y="23"/>
                    </a:lnTo>
                    <a:lnTo>
                      <a:pt x="0" y="80"/>
                    </a:lnTo>
                    <a:lnTo>
                      <a:pt x="9" y="95"/>
                    </a:lnTo>
                    <a:lnTo>
                      <a:pt x="17" y="38"/>
                    </a:lnTo>
                    <a:lnTo>
                      <a:pt x="45" y="1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2" name="Freeform 448"/>
              <p:cNvSpPr>
                <a:spLocks/>
              </p:cNvSpPr>
              <p:nvPr/>
            </p:nvSpPr>
            <p:spPr bwMode="auto">
              <a:xfrm>
                <a:off x="4499" y="2019"/>
                <a:ext cx="46" cy="81"/>
              </a:xfrm>
              <a:custGeom>
                <a:avLst/>
                <a:gdLst>
                  <a:gd name="T0" fmla="*/ 0 w 93"/>
                  <a:gd name="T1" fmla="*/ 17 h 164"/>
                  <a:gd name="T2" fmla="*/ 9 w 93"/>
                  <a:gd name="T3" fmla="*/ 81 h 164"/>
                  <a:gd name="T4" fmla="*/ 21 w 93"/>
                  <a:gd name="T5" fmla="*/ 81 h 164"/>
                  <a:gd name="T6" fmla="*/ 12 w 93"/>
                  <a:gd name="T7" fmla="*/ 54 h 164"/>
                  <a:gd name="T8" fmla="*/ 43 w 93"/>
                  <a:gd name="T9" fmla="*/ 62 h 164"/>
                  <a:gd name="T10" fmla="*/ 33 w 93"/>
                  <a:gd name="T11" fmla="*/ 42 h 164"/>
                  <a:gd name="T12" fmla="*/ 40 w 93"/>
                  <a:gd name="T13" fmla="*/ 34 h 164"/>
                  <a:gd name="T14" fmla="*/ 31 w 93"/>
                  <a:gd name="T15" fmla="*/ 27 h 164"/>
                  <a:gd name="T16" fmla="*/ 46 w 93"/>
                  <a:gd name="T17" fmla="*/ 12 h 164"/>
                  <a:gd name="T18" fmla="*/ 30 w 93"/>
                  <a:gd name="T19" fmla="*/ 17 h 164"/>
                  <a:gd name="T20" fmla="*/ 29 w 93"/>
                  <a:gd name="T21" fmla="*/ 0 h 164"/>
                  <a:gd name="T22" fmla="*/ 23 w 93"/>
                  <a:gd name="T23" fmla="*/ 14 h 164"/>
                  <a:gd name="T24" fmla="*/ 0 w 93"/>
                  <a:gd name="T25" fmla="*/ 17 h 164"/>
                  <a:gd name="T26" fmla="*/ 0 w 93"/>
                  <a:gd name="T27" fmla="*/ 17 h 1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3"/>
                  <a:gd name="T43" fmla="*/ 0 h 164"/>
                  <a:gd name="T44" fmla="*/ 93 w 93"/>
                  <a:gd name="T45" fmla="*/ 164 h 1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3" h="164">
                    <a:moveTo>
                      <a:pt x="0" y="34"/>
                    </a:moveTo>
                    <a:lnTo>
                      <a:pt x="19" y="164"/>
                    </a:lnTo>
                    <a:lnTo>
                      <a:pt x="42" y="164"/>
                    </a:lnTo>
                    <a:lnTo>
                      <a:pt x="25" y="110"/>
                    </a:lnTo>
                    <a:lnTo>
                      <a:pt x="86" y="126"/>
                    </a:lnTo>
                    <a:lnTo>
                      <a:pt x="67" y="86"/>
                    </a:lnTo>
                    <a:lnTo>
                      <a:pt x="80" y="69"/>
                    </a:lnTo>
                    <a:lnTo>
                      <a:pt x="63" y="55"/>
                    </a:lnTo>
                    <a:lnTo>
                      <a:pt x="93" y="25"/>
                    </a:lnTo>
                    <a:lnTo>
                      <a:pt x="61" y="34"/>
                    </a:lnTo>
                    <a:lnTo>
                      <a:pt x="59" y="0"/>
                    </a:lnTo>
                    <a:lnTo>
                      <a:pt x="46" y="2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3" name="Freeform 449"/>
              <p:cNvSpPr>
                <a:spLocks/>
              </p:cNvSpPr>
              <p:nvPr/>
            </p:nvSpPr>
            <p:spPr bwMode="auto">
              <a:xfrm>
                <a:off x="4481" y="2000"/>
                <a:ext cx="15" cy="15"/>
              </a:xfrm>
              <a:custGeom>
                <a:avLst/>
                <a:gdLst>
                  <a:gd name="T0" fmla="*/ 0 w 30"/>
                  <a:gd name="T1" fmla="*/ 0 h 31"/>
                  <a:gd name="T2" fmla="*/ 15 w 30"/>
                  <a:gd name="T3" fmla="*/ 15 h 31"/>
                  <a:gd name="T4" fmla="*/ 14 w 30"/>
                  <a:gd name="T5" fmla="*/ 1 h 31"/>
                  <a:gd name="T6" fmla="*/ 0 w 30"/>
                  <a:gd name="T7" fmla="*/ 0 h 31"/>
                  <a:gd name="T8" fmla="*/ 0 w 30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1"/>
                  <a:gd name="T17" fmla="*/ 30 w 3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1">
                    <a:moveTo>
                      <a:pt x="0" y="0"/>
                    </a:moveTo>
                    <a:lnTo>
                      <a:pt x="30" y="31"/>
                    </a:lnTo>
                    <a:lnTo>
                      <a:pt x="2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4" name="Freeform 450"/>
              <p:cNvSpPr>
                <a:spLocks/>
              </p:cNvSpPr>
              <p:nvPr/>
            </p:nvSpPr>
            <p:spPr bwMode="auto">
              <a:xfrm>
                <a:off x="4502" y="1998"/>
                <a:ext cx="76" cy="31"/>
              </a:xfrm>
              <a:custGeom>
                <a:avLst/>
                <a:gdLst>
                  <a:gd name="T0" fmla="*/ 0 w 152"/>
                  <a:gd name="T1" fmla="*/ 4 h 63"/>
                  <a:gd name="T2" fmla="*/ 19 w 152"/>
                  <a:gd name="T3" fmla="*/ 24 h 63"/>
                  <a:gd name="T4" fmla="*/ 25 w 152"/>
                  <a:gd name="T5" fmla="*/ 16 h 63"/>
                  <a:gd name="T6" fmla="*/ 30 w 152"/>
                  <a:gd name="T7" fmla="*/ 31 h 63"/>
                  <a:gd name="T8" fmla="*/ 46 w 152"/>
                  <a:gd name="T9" fmla="*/ 31 h 63"/>
                  <a:gd name="T10" fmla="*/ 45 w 152"/>
                  <a:gd name="T11" fmla="*/ 27 h 63"/>
                  <a:gd name="T12" fmla="*/ 76 w 152"/>
                  <a:gd name="T13" fmla="*/ 0 h 63"/>
                  <a:gd name="T14" fmla="*/ 51 w 152"/>
                  <a:gd name="T15" fmla="*/ 5 h 63"/>
                  <a:gd name="T16" fmla="*/ 29 w 152"/>
                  <a:gd name="T17" fmla="*/ 0 h 63"/>
                  <a:gd name="T18" fmla="*/ 19 w 152"/>
                  <a:gd name="T19" fmla="*/ 9 h 63"/>
                  <a:gd name="T20" fmla="*/ 0 w 152"/>
                  <a:gd name="T21" fmla="*/ 4 h 63"/>
                  <a:gd name="T22" fmla="*/ 0 w 152"/>
                  <a:gd name="T23" fmla="*/ 4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2"/>
                  <a:gd name="T37" fmla="*/ 0 h 63"/>
                  <a:gd name="T38" fmla="*/ 152 w 152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2" h="63">
                    <a:moveTo>
                      <a:pt x="0" y="8"/>
                    </a:moveTo>
                    <a:lnTo>
                      <a:pt x="38" y="48"/>
                    </a:lnTo>
                    <a:lnTo>
                      <a:pt x="51" y="33"/>
                    </a:lnTo>
                    <a:lnTo>
                      <a:pt x="61" y="63"/>
                    </a:lnTo>
                    <a:lnTo>
                      <a:pt x="93" y="63"/>
                    </a:lnTo>
                    <a:lnTo>
                      <a:pt x="91" y="54"/>
                    </a:lnTo>
                    <a:lnTo>
                      <a:pt x="152" y="0"/>
                    </a:lnTo>
                    <a:lnTo>
                      <a:pt x="102" y="10"/>
                    </a:lnTo>
                    <a:lnTo>
                      <a:pt x="59" y="0"/>
                    </a:lnTo>
                    <a:lnTo>
                      <a:pt x="38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5" name="Freeform 451"/>
              <p:cNvSpPr>
                <a:spLocks/>
              </p:cNvSpPr>
              <p:nvPr/>
            </p:nvSpPr>
            <p:spPr bwMode="auto">
              <a:xfrm>
                <a:off x="4523" y="2029"/>
                <a:ext cx="79" cy="77"/>
              </a:xfrm>
              <a:custGeom>
                <a:avLst/>
                <a:gdLst>
                  <a:gd name="T0" fmla="*/ 24 w 157"/>
                  <a:gd name="T1" fmla="*/ 7 h 154"/>
                  <a:gd name="T2" fmla="*/ 39 w 157"/>
                  <a:gd name="T3" fmla="*/ 39 h 154"/>
                  <a:gd name="T4" fmla="*/ 21 w 157"/>
                  <a:gd name="T5" fmla="*/ 46 h 154"/>
                  <a:gd name="T6" fmla="*/ 23 w 157"/>
                  <a:gd name="T7" fmla="*/ 57 h 154"/>
                  <a:gd name="T8" fmla="*/ 11 w 157"/>
                  <a:gd name="T9" fmla="*/ 55 h 154"/>
                  <a:gd name="T10" fmla="*/ 0 w 157"/>
                  <a:gd name="T11" fmla="*/ 73 h 154"/>
                  <a:gd name="T12" fmla="*/ 7 w 157"/>
                  <a:gd name="T13" fmla="*/ 77 h 154"/>
                  <a:gd name="T14" fmla="*/ 15 w 157"/>
                  <a:gd name="T15" fmla="*/ 66 h 154"/>
                  <a:gd name="T16" fmla="*/ 32 w 157"/>
                  <a:gd name="T17" fmla="*/ 61 h 154"/>
                  <a:gd name="T18" fmla="*/ 40 w 157"/>
                  <a:gd name="T19" fmla="*/ 60 h 154"/>
                  <a:gd name="T20" fmla="*/ 68 w 157"/>
                  <a:gd name="T21" fmla="*/ 34 h 154"/>
                  <a:gd name="T22" fmla="*/ 79 w 157"/>
                  <a:gd name="T23" fmla="*/ 20 h 154"/>
                  <a:gd name="T24" fmla="*/ 66 w 157"/>
                  <a:gd name="T25" fmla="*/ 24 h 154"/>
                  <a:gd name="T26" fmla="*/ 53 w 157"/>
                  <a:gd name="T27" fmla="*/ 11 h 154"/>
                  <a:gd name="T28" fmla="*/ 58 w 157"/>
                  <a:gd name="T29" fmla="*/ 0 h 154"/>
                  <a:gd name="T30" fmla="*/ 41 w 157"/>
                  <a:gd name="T31" fmla="*/ 4 h 154"/>
                  <a:gd name="T32" fmla="*/ 30 w 157"/>
                  <a:gd name="T33" fmla="*/ 1 h 154"/>
                  <a:gd name="T34" fmla="*/ 24 w 157"/>
                  <a:gd name="T35" fmla="*/ 7 h 154"/>
                  <a:gd name="T36" fmla="*/ 24 w 157"/>
                  <a:gd name="T37" fmla="*/ 7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7"/>
                  <a:gd name="T58" fmla="*/ 0 h 154"/>
                  <a:gd name="T59" fmla="*/ 157 w 157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7" h="154">
                    <a:moveTo>
                      <a:pt x="47" y="15"/>
                    </a:moveTo>
                    <a:lnTo>
                      <a:pt x="78" y="78"/>
                    </a:lnTo>
                    <a:lnTo>
                      <a:pt x="41" y="93"/>
                    </a:lnTo>
                    <a:lnTo>
                      <a:pt x="45" y="114"/>
                    </a:lnTo>
                    <a:lnTo>
                      <a:pt x="22" y="110"/>
                    </a:lnTo>
                    <a:lnTo>
                      <a:pt x="0" y="146"/>
                    </a:lnTo>
                    <a:lnTo>
                      <a:pt x="13" y="154"/>
                    </a:lnTo>
                    <a:lnTo>
                      <a:pt x="30" y="131"/>
                    </a:lnTo>
                    <a:lnTo>
                      <a:pt x="64" y="122"/>
                    </a:lnTo>
                    <a:lnTo>
                      <a:pt x="79" y="120"/>
                    </a:lnTo>
                    <a:lnTo>
                      <a:pt x="136" y="67"/>
                    </a:lnTo>
                    <a:lnTo>
                      <a:pt x="157" y="40"/>
                    </a:lnTo>
                    <a:lnTo>
                      <a:pt x="131" y="48"/>
                    </a:lnTo>
                    <a:lnTo>
                      <a:pt x="106" y="23"/>
                    </a:lnTo>
                    <a:lnTo>
                      <a:pt x="116" y="0"/>
                    </a:lnTo>
                    <a:lnTo>
                      <a:pt x="81" y="8"/>
                    </a:lnTo>
                    <a:lnTo>
                      <a:pt x="60" y="2"/>
                    </a:lnTo>
                    <a:lnTo>
                      <a:pt x="47" y="1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6" name="Freeform 452"/>
              <p:cNvSpPr>
                <a:spLocks/>
              </p:cNvSpPr>
              <p:nvPr/>
            </p:nvSpPr>
            <p:spPr bwMode="auto">
              <a:xfrm>
                <a:off x="4577" y="1979"/>
                <a:ext cx="48" cy="69"/>
              </a:xfrm>
              <a:custGeom>
                <a:avLst/>
                <a:gdLst>
                  <a:gd name="T0" fmla="*/ 0 w 97"/>
                  <a:gd name="T1" fmla="*/ 24 h 139"/>
                  <a:gd name="T2" fmla="*/ 11 w 97"/>
                  <a:gd name="T3" fmla="*/ 46 h 139"/>
                  <a:gd name="T4" fmla="*/ 24 w 97"/>
                  <a:gd name="T5" fmla="*/ 36 h 139"/>
                  <a:gd name="T6" fmla="*/ 24 w 97"/>
                  <a:gd name="T7" fmla="*/ 57 h 139"/>
                  <a:gd name="T8" fmla="*/ 20 w 97"/>
                  <a:gd name="T9" fmla="*/ 69 h 139"/>
                  <a:gd name="T10" fmla="*/ 32 w 97"/>
                  <a:gd name="T11" fmla="*/ 63 h 139"/>
                  <a:gd name="T12" fmla="*/ 38 w 97"/>
                  <a:gd name="T13" fmla="*/ 50 h 139"/>
                  <a:gd name="T14" fmla="*/ 45 w 97"/>
                  <a:gd name="T15" fmla="*/ 34 h 139"/>
                  <a:gd name="T16" fmla="*/ 48 w 97"/>
                  <a:gd name="T17" fmla="*/ 27 h 139"/>
                  <a:gd name="T18" fmla="*/ 31 w 97"/>
                  <a:gd name="T19" fmla="*/ 31 h 139"/>
                  <a:gd name="T20" fmla="*/ 28 w 97"/>
                  <a:gd name="T21" fmla="*/ 10 h 139"/>
                  <a:gd name="T22" fmla="*/ 15 w 97"/>
                  <a:gd name="T23" fmla="*/ 20 h 139"/>
                  <a:gd name="T24" fmla="*/ 15 w 97"/>
                  <a:gd name="T25" fmla="*/ 0 h 139"/>
                  <a:gd name="T26" fmla="*/ 0 w 97"/>
                  <a:gd name="T27" fmla="*/ 24 h 139"/>
                  <a:gd name="T28" fmla="*/ 0 w 97"/>
                  <a:gd name="T29" fmla="*/ 24 h 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"/>
                  <a:gd name="T46" fmla="*/ 0 h 139"/>
                  <a:gd name="T47" fmla="*/ 97 w 97"/>
                  <a:gd name="T48" fmla="*/ 139 h 13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" h="139">
                    <a:moveTo>
                      <a:pt x="0" y="48"/>
                    </a:moveTo>
                    <a:lnTo>
                      <a:pt x="23" y="92"/>
                    </a:lnTo>
                    <a:lnTo>
                      <a:pt x="49" y="73"/>
                    </a:lnTo>
                    <a:lnTo>
                      <a:pt x="48" y="114"/>
                    </a:lnTo>
                    <a:lnTo>
                      <a:pt x="40" y="139"/>
                    </a:lnTo>
                    <a:lnTo>
                      <a:pt x="65" y="126"/>
                    </a:lnTo>
                    <a:lnTo>
                      <a:pt x="76" y="101"/>
                    </a:lnTo>
                    <a:lnTo>
                      <a:pt x="91" y="69"/>
                    </a:lnTo>
                    <a:lnTo>
                      <a:pt x="97" y="54"/>
                    </a:lnTo>
                    <a:lnTo>
                      <a:pt x="63" y="63"/>
                    </a:lnTo>
                    <a:lnTo>
                      <a:pt x="57" y="21"/>
                    </a:lnTo>
                    <a:lnTo>
                      <a:pt x="30" y="40"/>
                    </a:lnTo>
                    <a:lnTo>
                      <a:pt x="3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7" name="Freeform 453"/>
              <p:cNvSpPr>
                <a:spLocks/>
              </p:cNvSpPr>
              <p:nvPr/>
            </p:nvSpPr>
            <p:spPr bwMode="auto">
              <a:xfrm>
                <a:off x="4608" y="1926"/>
                <a:ext cx="42" cy="43"/>
              </a:xfrm>
              <a:custGeom>
                <a:avLst/>
                <a:gdLst>
                  <a:gd name="T0" fmla="*/ 28 w 83"/>
                  <a:gd name="T1" fmla="*/ 0 h 85"/>
                  <a:gd name="T2" fmla="*/ 0 w 83"/>
                  <a:gd name="T3" fmla="*/ 36 h 85"/>
                  <a:gd name="T4" fmla="*/ 31 w 83"/>
                  <a:gd name="T5" fmla="*/ 43 h 85"/>
                  <a:gd name="T6" fmla="*/ 23 w 83"/>
                  <a:gd name="T7" fmla="*/ 32 h 85"/>
                  <a:gd name="T8" fmla="*/ 42 w 83"/>
                  <a:gd name="T9" fmla="*/ 29 h 85"/>
                  <a:gd name="T10" fmla="*/ 23 w 83"/>
                  <a:gd name="T11" fmla="*/ 19 h 85"/>
                  <a:gd name="T12" fmla="*/ 28 w 83"/>
                  <a:gd name="T13" fmla="*/ 0 h 85"/>
                  <a:gd name="T14" fmla="*/ 28 w 83"/>
                  <a:gd name="T15" fmla="*/ 0 h 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3"/>
                  <a:gd name="T25" fmla="*/ 0 h 85"/>
                  <a:gd name="T26" fmla="*/ 83 w 83"/>
                  <a:gd name="T27" fmla="*/ 85 h 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3" h="85">
                    <a:moveTo>
                      <a:pt x="55" y="0"/>
                    </a:moveTo>
                    <a:lnTo>
                      <a:pt x="0" y="72"/>
                    </a:lnTo>
                    <a:lnTo>
                      <a:pt x="62" y="85"/>
                    </a:lnTo>
                    <a:lnTo>
                      <a:pt x="45" y="64"/>
                    </a:lnTo>
                    <a:lnTo>
                      <a:pt x="83" y="57"/>
                    </a:lnTo>
                    <a:lnTo>
                      <a:pt x="45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8" name="Freeform 454"/>
              <p:cNvSpPr>
                <a:spLocks/>
              </p:cNvSpPr>
              <p:nvPr/>
            </p:nvSpPr>
            <p:spPr bwMode="auto">
              <a:xfrm>
                <a:off x="4623" y="1953"/>
                <a:ext cx="42" cy="50"/>
              </a:xfrm>
              <a:custGeom>
                <a:avLst/>
                <a:gdLst>
                  <a:gd name="T0" fmla="*/ 42 w 84"/>
                  <a:gd name="T1" fmla="*/ 1 h 101"/>
                  <a:gd name="T2" fmla="*/ 28 w 84"/>
                  <a:gd name="T3" fmla="*/ 28 h 101"/>
                  <a:gd name="T4" fmla="*/ 19 w 84"/>
                  <a:gd name="T5" fmla="*/ 39 h 101"/>
                  <a:gd name="T6" fmla="*/ 6 w 84"/>
                  <a:gd name="T7" fmla="*/ 50 h 101"/>
                  <a:gd name="T8" fmla="*/ 6 w 84"/>
                  <a:gd name="T9" fmla="*/ 40 h 101"/>
                  <a:gd name="T10" fmla="*/ 0 w 84"/>
                  <a:gd name="T11" fmla="*/ 44 h 101"/>
                  <a:gd name="T12" fmla="*/ 11 w 84"/>
                  <a:gd name="T13" fmla="*/ 20 h 101"/>
                  <a:gd name="T14" fmla="*/ 21 w 84"/>
                  <a:gd name="T15" fmla="*/ 19 h 101"/>
                  <a:gd name="T16" fmla="*/ 18 w 84"/>
                  <a:gd name="T17" fmla="*/ 9 h 101"/>
                  <a:gd name="T18" fmla="*/ 30 w 84"/>
                  <a:gd name="T19" fmla="*/ 5 h 101"/>
                  <a:gd name="T20" fmla="*/ 35 w 84"/>
                  <a:gd name="T21" fmla="*/ 0 h 101"/>
                  <a:gd name="T22" fmla="*/ 42 w 84"/>
                  <a:gd name="T23" fmla="*/ 1 h 101"/>
                  <a:gd name="T24" fmla="*/ 42 w 84"/>
                  <a:gd name="T25" fmla="*/ 1 h 1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101"/>
                  <a:gd name="T41" fmla="*/ 84 w 84"/>
                  <a:gd name="T42" fmla="*/ 101 h 1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101">
                    <a:moveTo>
                      <a:pt x="84" y="2"/>
                    </a:moveTo>
                    <a:lnTo>
                      <a:pt x="57" y="57"/>
                    </a:lnTo>
                    <a:lnTo>
                      <a:pt x="38" y="78"/>
                    </a:lnTo>
                    <a:lnTo>
                      <a:pt x="13" y="101"/>
                    </a:lnTo>
                    <a:lnTo>
                      <a:pt x="13" y="80"/>
                    </a:lnTo>
                    <a:lnTo>
                      <a:pt x="0" y="89"/>
                    </a:lnTo>
                    <a:lnTo>
                      <a:pt x="23" y="40"/>
                    </a:lnTo>
                    <a:lnTo>
                      <a:pt x="42" y="38"/>
                    </a:lnTo>
                    <a:lnTo>
                      <a:pt x="36" y="19"/>
                    </a:lnTo>
                    <a:lnTo>
                      <a:pt x="61" y="11"/>
                    </a:lnTo>
                    <a:lnTo>
                      <a:pt x="69" y="0"/>
                    </a:lnTo>
                    <a:lnTo>
                      <a:pt x="84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39" name="Freeform 455"/>
              <p:cNvSpPr>
                <a:spLocks/>
              </p:cNvSpPr>
              <p:nvPr/>
            </p:nvSpPr>
            <p:spPr bwMode="auto">
              <a:xfrm>
                <a:off x="4595" y="1967"/>
                <a:ext cx="22" cy="37"/>
              </a:xfrm>
              <a:custGeom>
                <a:avLst/>
                <a:gdLst>
                  <a:gd name="T0" fmla="*/ 8 w 46"/>
                  <a:gd name="T1" fmla="*/ 0 h 74"/>
                  <a:gd name="T2" fmla="*/ 0 w 46"/>
                  <a:gd name="T3" fmla="*/ 12 h 74"/>
                  <a:gd name="T4" fmla="*/ 0 w 46"/>
                  <a:gd name="T5" fmla="*/ 22 h 74"/>
                  <a:gd name="T6" fmla="*/ 13 w 46"/>
                  <a:gd name="T7" fmla="*/ 18 h 74"/>
                  <a:gd name="T8" fmla="*/ 15 w 46"/>
                  <a:gd name="T9" fmla="*/ 37 h 74"/>
                  <a:gd name="T10" fmla="*/ 22 w 46"/>
                  <a:gd name="T11" fmla="*/ 35 h 74"/>
                  <a:gd name="T12" fmla="*/ 13 w 46"/>
                  <a:gd name="T13" fmla="*/ 1 h 74"/>
                  <a:gd name="T14" fmla="*/ 10 w 46"/>
                  <a:gd name="T15" fmla="*/ 1 h 74"/>
                  <a:gd name="T16" fmla="*/ 8 w 46"/>
                  <a:gd name="T17" fmla="*/ 0 h 74"/>
                  <a:gd name="T18" fmla="*/ 8 w 4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6"/>
                  <a:gd name="T31" fmla="*/ 0 h 74"/>
                  <a:gd name="T32" fmla="*/ 46 w 46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6" h="74">
                    <a:moveTo>
                      <a:pt x="17" y="0"/>
                    </a:moveTo>
                    <a:lnTo>
                      <a:pt x="0" y="24"/>
                    </a:lnTo>
                    <a:lnTo>
                      <a:pt x="0" y="45"/>
                    </a:lnTo>
                    <a:lnTo>
                      <a:pt x="27" y="36"/>
                    </a:lnTo>
                    <a:lnTo>
                      <a:pt x="32" y="74"/>
                    </a:lnTo>
                    <a:lnTo>
                      <a:pt x="46" y="70"/>
                    </a:lnTo>
                    <a:lnTo>
                      <a:pt x="27" y="3"/>
                    </a:lnTo>
                    <a:lnTo>
                      <a:pt x="21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0" name="Freeform 456"/>
              <p:cNvSpPr>
                <a:spLocks/>
              </p:cNvSpPr>
              <p:nvPr/>
            </p:nvSpPr>
            <p:spPr bwMode="auto">
              <a:xfrm>
                <a:off x="4456" y="2103"/>
                <a:ext cx="73" cy="37"/>
              </a:xfrm>
              <a:custGeom>
                <a:avLst/>
                <a:gdLst>
                  <a:gd name="T0" fmla="*/ 53 w 146"/>
                  <a:gd name="T1" fmla="*/ 2 h 74"/>
                  <a:gd name="T2" fmla="*/ 61 w 146"/>
                  <a:gd name="T3" fmla="*/ 0 h 74"/>
                  <a:gd name="T4" fmla="*/ 73 w 146"/>
                  <a:gd name="T5" fmla="*/ 9 h 74"/>
                  <a:gd name="T6" fmla="*/ 61 w 146"/>
                  <a:gd name="T7" fmla="*/ 11 h 74"/>
                  <a:gd name="T8" fmla="*/ 50 w 146"/>
                  <a:gd name="T9" fmla="*/ 20 h 74"/>
                  <a:gd name="T10" fmla="*/ 44 w 146"/>
                  <a:gd name="T11" fmla="*/ 27 h 74"/>
                  <a:gd name="T12" fmla="*/ 36 w 146"/>
                  <a:gd name="T13" fmla="*/ 18 h 74"/>
                  <a:gd name="T14" fmla="*/ 24 w 146"/>
                  <a:gd name="T15" fmla="*/ 20 h 74"/>
                  <a:gd name="T16" fmla="*/ 9 w 146"/>
                  <a:gd name="T17" fmla="*/ 37 h 74"/>
                  <a:gd name="T18" fmla="*/ 0 w 146"/>
                  <a:gd name="T19" fmla="*/ 30 h 74"/>
                  <a:gd name="T20" fmla="*/ 41 w 146"/>
                  <a:gd name="T21" fmla="*/ 10 h 74"/>
                  <a:gd name="T22" fmla="*/ 53 w 146"/>
                  <a:gd name="T23" fmla="*/ 2 h 74"/>
                  <a:gd name="T24" fmla="*/ 53 w 146"/>
                  <a:gd name="T25" fmla="*/ 2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6"/>
                  <a:gd name="T40" fmla="*/ 0 h 74"/>
                  <a:gd name="T41" fmla="*/ 146 w 146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6" h="74">
                    <a:moveTo>
                      <a:pt x="106" y="4"/>
                    </a:moveTo>
                    <a:lnTo>
                      <a:pt x="123" y="0"/>
                    </a:lnTo>
                    <a:lnTo>
                      <a:pt x="146" y="17"/>
                    </a:lnTo>
                    <a:lnTo>
                      <a:pt x="123" y="23"/>
                    </a:lnTo>
                    <a:lnTo>
                      <a:pt x="100" y="40"/>
                    </a:lnTo>
                    <a:lnTo>
                      <a:pt x="89" y="54"/>
                    </a:lnTo>
                    <a:lnTo>
                      <a:pt x="72" y="35"/>
                    </a:lnTo>
                    <a:lnTo>
                      <a:pt x="49" y="40"/>
                    </a:lnTo>
                    <a:lnTo>
                      <a:pt x="17" y="74"/>
                    </a:lnTo>
                    <a:lnTo>
                      <a:pt x="0" y="61"/>
                    </a:lnTo>
                    <a:lnTo>
                      <a:pt x="83" y="21"/>
                    </a:lnTo>
                    <a:lnTo>
                      <a:pt x="106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1" name="Freeform 457"/>
              <p:cNvSpPr>
                <a:spLocks/>
              </p:cNvSpPr>
              <p:nvPr/>
            </p:nvSpPr>
            <p:spPr bwMode="auto">
              <a:xfrm>
                <a:off x="4466" y="2138"/>
                <a:ext cx="31" cy="59"/>
              </a:xfrm>
              <a:custGeom>
                <a:avLst/>
                <a:gdLst>
                  <a:gd name="T0" fmla="*/ 28 w 60"/>
                  <a:gd name="T1" fmla="*/ 0 h 117"/>
                  <a:gd name="T2" fmla="*/ 0 w 60"/>
                  <a:gd name="T3" fmla="*/ 7 h 117"/>
                  <a:gd name="T4" fmla="*/ 9 w 60"/>
                  <a:gd name="T5" fmla="*/ 17 h 117"/>
                  <a:gd name="T6" fmla="*/ 1 w 60"/>
                  <a:gd name="T7" fmla="*/ 30 h 117"/>
                  <a:gd name="T8" fmla="*/ 8 w 60"/>
                  <a:gd name="T9" fmla="*/ 59 h 117"/>
                  <a:gd name="T10" fmla="*/ 14 w 60"/>
                  <a:gd name="T11" fmla="*/ 43 h 117"/>
                  <a:gd name="T12" fmla="*/ 17 w 60"/>
                  <a:gd name="T13" fmla="*/ 47 h 117"/>
                  <a:gd name="T14" fmla="*/ 22 w 60"/>
                  <a:gd name="T15" fmla="*/ 17 h 117"/>
                  <a:gd name="T16" fmla="*/ 31 w 60"/>
                  <a:gd name="T17" fmla="*/ 32 h 117"/>
                  <a:gd name="T18" fmla="*/ 31 w 60"/>
                  <a:gd name="T19" fmla="*/ 15 h 117"/>
                  <a:gd name="T20" fmla="*/ 28 w 60"/>
                  <a:gd name="T21" fmla="*/ 0 h 117"/>
                  <a:gd name="T22" fmla="*/ 28 w 60"/>
                  <a:gd name="T23" fmla="*/ 0 h 1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0"/>
                  <a:gd name="T37" fmla="*/ 0 h 117"/>
                  <a:gd name="T38" fmla="*/ 60 w 60"/>
                  <a:gd name="T39" fmla="*/ 117 h 1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0" h="117">
                    <a:moveTo>
                      <a:pt x="55" y="0"/>
                    </a:moveTo>
                    <a:lnTo>
                      <a:pt x="0" y="13"/>
                    </a:lnTo>
                    <a:lnTo>
                      <a:pt x="17" y="34"/>
                    </a:lnTo>
                    <a:lnTo>
                      <a:pt x="1" y="60"/>
                    </a:lnTo>
                    <a:lnTo>
                      <a:pt x="15" y="117"/>
                    </a:lnTo>
                    <a:lnTo>
                      <a:pt x="28" y="85"/>
                    </a:lnTo>
                    <a:lnTo>
                      <a:pt x="32" y="93"/>
                    </a:lnTo>
                    <a:lnTo>
                      <a:pt x="43" y="34"/>
                    </a:lnTo>
                    <a:lnTo>
                      <a:pt x="60" y="64"/>
                    </a:lnTo>
                    <a:lnTo>
                      <a:pt x="60" y="3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2" name="Freeform 458"/>
              <p:cNvSpPr>
                <a:spLocks/>
              </p:cNvSpPr>
              <p:nvPr/>
            </p:nvSpPr>
            <p:spPr bwMode="auto">
              <a:xfrm>
                <a:off x="4469" y="2172"/>
                <a:ext cx="41" cy="38"/>
              </a:xfrm>
              <a:custGeom>
                <a:avLst/>
                <a:gdLst>
                  <a:gd name="T0" fmla="*/ 41 w 82"/>
                  <a:gd name="T1" fmla="*/ 38 h 76"/>
                  <a:gd name="T2" fmla="*/ 31 w 82"/>
                  <a:gd name="T3" fmla="*/ 0 h 76"/>
                  <a:gd name="T4" fmla="*/ 30 w 82"/>
                  <a:gd name="T5" fmla="*/ 7 h 76"/>
                  <a:gd name="T6" fmla="*/ 34 w 82"/>
                  <a:gd name="T7" fmla="*/ 23 h 76"/>
                  <a:gd name="T8" fmla="*/ 15 w 82"/>
                  <a:gd name="T9" fmla="*/ 22 h 76"/>
                  <a:gd name="T10" fmla="*/ 12 w 82"/>
                  <a:gd name="T11" fmla="*/ 18 h 76"/>
                  <a:gd name="T12" fmla="*/ 9 w 82"/>
                  <a:gd name="T13" fmla="*/ 30 h 76"/>
                  <a:gd name="T14" fmla="*/ 1 w 82"/>
                  <a:gd name="T15" fmla="*/ 30 h 76"/>
                  <a:gd name="T16" fmla="*/ 0 w 82"/>
                  <a:gd name="T17" fmla="*/ 35 h 76"/>
                  <a:gd name="T18" fmla="*/ 17 w 82"/>
                  <a:gd name="T19" fmla="*/ 37 h 76"/>
                  <a:gd name="T20" fmla="*/ 41 w 82"/>
                  <a:gd name="T21" fmla="*/ 38 h 76"/>
                  <a:gd name="T22" fmla="*/ 41 w 82"/>
                  <a:gd name="T23" fmla="*/ 38 h 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76"/>
                  <a:gd name="T38" fmla="*/ 82 w 82"/>
                  <a:gd name="T39" fmla="*/ 76 h 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76">
                    <a:moveTo>
                      <a:pt x="82" y="76"/>
                    </a:moveTo>
                    <a:lnTo>
                      <a:pt x="63" y="0"/>
                    </a:lnTo>
                    <a:lnTo>
                      <a:pt x="61" y="15"/>
                    </a:lnTo>
                    <a:lnTo>
                      <a:pt x="67" y="46"/>
                    </a:lnTo>
                    <a:lnTo>
                      <a:pt x="31" y="44"/>
                    </a:lnTo>
                    <a:lnTo>
                      <a:pt x="25" y="36"/>
                    </a:lnTo>
                    <a:lnTo>
                      <a:pt x="17" y="61"/>
                    </a:lnTo>
                    <a:lnTo>
                      <a:pt x="2" y="61"/>
                    </a:lnTo>
                    <a:lnTo>
                      <a:pt x="0" y="70"/>
                    </a:lnTo>
                    <a:lnTo>
                      <a:pt x="34" y="74"/>
                    </a:lnTo>
                    <a:lnTo>
                      <a:pt x="82" y="7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3" name="Freeform 459"/>
              <p:cNvSpPr>
                <a:spLocks/>
              </p:cNvSpPr>
              <p:nvPr/>
            </p:nvSpPr>
            <p:spPr bwMode="auto">
              <a:xfrm>
                <a:off x="4444" y="2140"/>
                <a:ext cx="21" cy="54"/>
              </a:xfrm>
              <a:custGeom>
                <a:avLst/>
                <a:gdLst>
                  <a:gd name="T0" fmla="*/ 0 w 42"/>
                  <a:gd name="T1" fmla="*/ 0 h 109"/>
                  <a:gd name="T2" fmla="*/ 6 w 42"/>
                  <a:gd name="T3" fmla="*/ 54 h 109"/>
                  <a:gd name="T4" fmla="*/ 19 w 42"/>
                  <a:gd name="T5" fmla="*/ 35 h 109"/>
                  <a:gd name="T6" fmla="*/ 19 w 42"/>
                  <a:gd name="T7" fmla="*/ 27 h 109"/>
                  <a:gd name="T8" fmla="*/ 21 w 42"/>
                  <a:gd name="T9" fmla="*/ 24 h 109"/>
                  <a:gd name="T10" fmla="*/ 5 w 42"/>
                  <a:gd name="T11" fmla="*/ 15 h 109"/>
                  <a:gd name="T12" fmla="*/ 3 w 42"/>
                  <a:gd name="T13" fmla="*/ 1 h 109"/>
                  <a:gd name="T14" fmla="*/ 0 w 42"/>
                  <a:gd name="T15" fmla="*/ 0 h 109"/>
                  <a:gd name="T16" fmla="*/ 0 w 42"/>
                  <a:gd name="T17" fmla="*/ 0 h 1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09"/>
                  <a:gd name="T29" fmla="*/ 42 w 42"/>
                  <a:gd name="T30" fmla="*/ 109 h 1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09">
                    <a:moveTo>
                      <a:pt x="0" y="0"/>
                    </a:moveTo>
                    <a:lnTo>
                      <a:pt x="13" y="109"/>
                    </a:lnTo>
                    <a:lnTo>
                      <a:pt x="38" y="71"/>
                    </a:lnTo>
                    <a:lnTo>
                      <a:pt x="38" y="54"/>
                    </a:lnTo>
                    <a:lnTo>
                      <a:pt x="42" y="48"/>
                    </a:lnTo>
                    <a:lnTo>
                      <a:pt x="9" y="31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4" name="Freeform 460"/>
              <p:cNvSpPr>
                <a:spLocks/>
              </p:cNvSpPr>
              <p:nvPr/>
            </p:nvSpPr>
            <p:spPr bwMode="auto">
              <a:xfrm>
                <a:off x="4559" y="2190"/>
                <a:ext cx="38" cy="19"/>
              </a:xfrm>
              <a:custGeom>
                <a:avLst/>
                <a:gdLst>
                  <a:gd name="T0" fmla="*/ 34 w 76"/>
                  <a:gd name="T1" fmla="*/ 6 h 38"/>
                  <a:gd name="T2" fmla="*/ 10 w 76"/>
                  <a:gd name="T3" fmla="*/ 14 h 38"/>
                  <a:gd name="T4" fmla="*/ 5 w 76"/>
                  <a:gd name="T5" fmla="*/ 14 h 38"/>
                  <a:gd name="T6" fmla="*/ 11 w 76"/>
                  <a:gd name="T7" fmla="*/ 0 h 38"/>
                  <a:gd name="T8" fmla="*/ 0 w 76"/>
                  <a:gd name="T9" fmla="*/ 17 h 38"/>
                  <a:gd name="T10" fmla="*/ 0 w 76"/>
                  <a:gd name="T11" fmla="*/ 19 h 38"/>
                  <a:gd name="T12" fmla="*/ 11 w 76"/>
                  <a:gd name="T13" fmla="*/ 17 h 38"/>
                  <a:gd name="T14" fmla="*/ 23 w 76"/>
                  <a:gd name="T15" fmla="*/ 13 h 38"/>
                  <a:gd name="T16" fmla="*/ 38 w 76"/>
                  <a:gd name="T17" fmla="*/ 9 h 38"/>
                  <a:gd name="T18" fmla="*/ 34 w 76"/>
                  <a:gd name="T19" fmla="*/ 6 h 38"/>
                  <a:gd name="T20" fmla="*/ 34 w 76"/>
                  <a:gd name="T21" fmla="*/ 6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6"/>
                  <a:gd name="T34" fmla="*/ 0 h 38"/>
                  <a:gd name="T35" fmla="*/ 76 w 7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6" h="38">
                    <a:moveTo>
                      <a:pt x="68" y="12"/>
                    </a:moveTo>
                    <a:lnTo>
                      <a:pt x="21" y="29"/>
                    </a:lnTo>
                    <a:lnTo>
                      <a:pt x="11" y="29"/>
                    </a:lnTo>
                    <a:lnTo>
                      <a:pt x="23" y="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3" y="34"/>
                    </a:lnTo>
                    <a:lnTo>
                      <a:pt x="47" y="27"/>
                    </a:lnTo>
                    <a:lnTo>
                      <a:pt x="76" y="17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5" name="Freeform 461"/>
              <p:cNvSpPr>
                <a:spLocks/>
              </p:cNvSpPr>
              <p:nvPr/>
            </p:nvSpPr>
            <p:spPr bwMode="auto">
              <a:xfrm>
                <a:off x="4120" y="1767"/>
                <a:ext cx="61" cy="31"/>
              </a:xfrm>
              <a:custGeom>
                <a:avLst/>
                <a:gdLst>
                  <a:gd name="T0" fmla="*/ 0 w 121"/>
                  <a:gd name="T1" fmla="*/ 14 h 62"/>
                  <a:gd name="T2" fmla="*/ 11 w 121"/>
                  <a:gd name="T3" fmla="*/ 6 h 62"/>
                  <a:gd name="T4" fmla="*/ 26 w 121"/>
                  <a:gd name="T5" fmla="*/ 2 h 62"/>
                  <a:gd name="T6" fmla="*/ 37 w 121"/>
                  <a:gd name="T7" fmla="*/ 0 h 62"/>
                  <a:gd name="T8" fmla="*/ 50 w 121"/>
                  <a:gd name="T9" fmla="*/ 4 h 62"/>
                  <a:gd name="T10" fmla="*/ 58 w 121"/>
                  <a:gd name="T11" fmla="*/ 11 h 62"/>
                  <a:gd name="T12" fmla="*/ 61 w 121"/>
                  <a:gd name="T13" fmla="*/ 19 h 62"/>
                  <a:gd name="T14" fmla="*/ 59 w 121"/>
                  <a:gd name="T15" fmla="*/ 27 h 62"/>
                  <a:gd name="T16" fmla="*/ 52 w 121"/>
                  <a:gd name="T17" fmla="*/ 31 h 62"/>
                  <a:gd name="T18" fmla="*/ 43 w 121"/>
                  <a:gd name="T19" fmla="*/ 28 h 62"/>
                  <a:gd name="T20" fmla="*/ 30 w 121"/>
                  <a:gd name="T21" fmla="*/ 21 h 62"/>
                  <a:gd name="T22" fmla="*/ 18 w 121"/>
                  <a:gd name="T23" fmla="*/ 19 h 62"/>
                  <a:gd name="T24" fmla="*/ 9 w 121"/>
                  <a:gd name="T25" fmla="*/ 18 h 62"/>
                  <a:gd name="T26" fmla="*/ 0 w 121"/>
                  <a:gd name="T27" fmla="*/ 14 h 62"/>
                  <a:gd name="T28" fmla="*/ 0 w 121"/>
                  <a:gd name="T29" fmla="*/ 14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62"/>
                  <a:gd name="T47" fmla="*/ 121 w 121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62">
                    <a:moveTo>
                      <a:pt x="0" y="28"/>
                    </a:moveTo>
                    <a:lnTo>
                      <a:pt x="22" y="11"/>
                    </a:lnTo>
                    <a:lnTo>
                      <a:pt x="51" y="3"/>
                    </a:lnTo>
                    <a:lnTo>
                      <a:pt x="74" y="0"/>
                    </a:lnTo>
                    <a:lnTo>
                      <a:pt x="99" y="7"/>
                    </a:lnTo>
                    <a:lnTo>
                      <a:pt x="116" y="22"/>
                    </a:lnTo>
                    <a:lnTo>
                      <a:pt x="121" y="38"/>
                    </a:lnTo>
                    <a:lnTo>
                      <a:pt x="118" y="53"/>
                    </a:lnTo>
                    <a:lnTo>
                      <a:pt x="104" y="62"/>
                    </a:lnTo>
                    <a:lnTo>
                      <a:pt x="85" y="55"/>
                    </a:lnTo>
                    <a:lnTo>
                      <a:pt x="60" y="41"/>
                    </a:lnTo>
                    <a:lnTo>
                      <a:pt x="36" y="38"/>
                    </a:lnTo>
                    <a:lnTo>
                      <a:pt x="17" y="3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6" name="Freeform 462"/>
              <p:cNvSpPr>
                <a:spLocks/>
              </p:cNvSpPr>
              <p:nvPr/>
            </p:nvSpPr>
            <p:spPr bwMode="auto">
              <a:xfrm>
                <a:off x="4101" y="1799"/>
                <a:ext cx="67" cy="16"/>
              </a:xfrm>
              <a:custGeom>
                <a:avLst/>
                <a:gdLst>
                  <a:gd name="T0" fmla="*/ 0 w 133"/>
                  <a:gd name="T1" fmla="*/ 11 h 32"/>
                  <a:gd name="T2" fmla="*/ 11 w 133"/>
                  <a:gd name="T3" fmla="*/ 3 h 32"/>
                  <a:gd name="T4" fmla="*/ 28 w 133"/>
                  <a:gd name="T5" fmla="*/ 1 h 32"/>
                  <a:gd name="T6" fmla="*/ 42 w 133"/>
                  <a:gd name="T7" fmla="*/ 0 h 32"/>
                  <a:gd name="T8" fmla="*/ 57 w 133"/>
                  <a:gd name="T9" fmla="*/ 3 h 32"/>
                  <a:gd name="T10" fmla="*/ 66 w 133"/>
                  <a:gd name="T11" fmla="*/ 8 h 32"/>
                  <a:gd name="T12" fmla="*/ 67 w 133"/>
                  <a:gd name="T13" fmla="*/ 13 h 32"/>
                  <a:gd name="T14" fmla="*/ 59 w 133"/>
                  <a:gd name="T15" fmla="*/ 16 h 32"/>
                  <a:gd name="T16" fmla="*/ 37 w 133"/>
                  <a:gd name="T17" fmla="*/ 14 h 32"/>
                  <a:gd name="T18" fmla="*/ 25 w 133"/>
                  <a:gd name="T19" fmla="*/ 13 h 32"/>
                  <a:gd name="T20" fmla="*/ 10 w 133"/>
                  <a:gd name="T21" fmla="*/ 13 h 32"/>
                  <a:gd name="T22" fmla="*/ 0 w 133"/>
                  <a:gd name="T23" fmla="*/ 11 h 32"/>
                  <a:gd name="T24" fmla="*/ 0 w 133"/>
                  <a:gd name="T25" fmla="*/ 11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3"/>
                  <a:gd name="T40" fmla="*/ 0 h 32"/>
                  <a:gd name="T41" fmla="*/ 133 w 133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3" h="32">
                    <a:moveTo>
                      <a:pt x="0" y="23"/>
                    </a:moveTo>
                    <a:lnTo>
                      <a:pt x="22" y="6"/>
                    </a:lnTo>
                    <a:lnTo>
                      <a:pt x="55" y="2"/>
                    </a:lnTo>
                    <a:lnTo>
                      <a:pt x="83" y="0"/>
                    </a:lnTo>
                    <a:lnTo>
                      <a:pt x="114" y="6"/>
                    </a:lnTo>
                    <a:lnTo>
                      <a:pt x="131" y="17"/>
                    </a:lnTo>
                    <a:lnTo>
                      <a:pt x="133" y="27"/>
                    </a:lnTo>
                    <a:lnTo>
                      <a:pt x="117" y="32"/>
                    </a:lnTo>
                    <a:lnTo>
                      <a:pt x="74" y="29"/>
                    </a:lnTo>
                    <a:lnTo>
                      <a:pt x="49" y="27"/>
                    </a:lnTo>
                    <a:lnTo>
                      <a:pt x="19" y="2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7" name="Freeform 463"/>
              <p:cNvSpPr>
                <a:spLocks/>
              </p:cNvSpPr>
              <p:nvPr/>
            </p:nvSpPr>
            <p:spPr bwMode="auto">
              <a:xfrm>
                <a:off x="4210" y="1774"/>
                <a:ext cx="36" cy="34"/>
              </a:xfrm>
              <a:custGeom>
                <a:avLst/>
                <a:gdLst>
                  <a:gd name="T0" fmla="*/ 0 w 73"/>
                  <a:gd name="T1" fmla="*/ 2 h 66"/>
                  <a:gd name="T2" fmla="*/ 12 w 73"/>
                  <a:gd name="T3" fmla="*/ 0 h 66"/>
                  <a:gd name="T4" fmla="*/ 19 w 73"/>
                  <a:gd name="T5" fmla="*/ 2 h 66"/>
                  <a:gd name="T6" fmla="*/ 25 w 73"/>
                  <a:gd name="T7" fmla="*/ 6 h 66"/>
                  <a:gd name="T8" fmla="*/ 31 w 73"/>
                  <a:gd name="T9" fmla="*/ 13 h 66"/>
                  <a:gd name="T10" fmla="*/ 35 w 73"/>
                  <a:gd name="T11" fmla="*/ 21 h 66"/>
                  <a:gd name="T12" fmla="*/ 36 w 73"/>
                  <a:gd name="T13" fmla="*/ 28 h 66"/>
                  <a:gd name="T14" fmla="*/ 36 w 73"/>
                  <a:gd name="T15" fmla="*/ 32 h 66"/>
                  <a:gd name="T16" fmla="*/ 26 w 73"/>
                  <a:gd name="T17" fmla="*/ 34 h 66"/>
                  <a:gd name="T18" fmla="*/ 16 w 73"/>
                  <a:gd name="T19" fmla="*/ 22 h 66"/>
                  <a:gd name="T20" fmla="*/ 10 w 73"/>
                  <a:gd name="T21" fmla="*/ 13 h 66"/>
                  <a:gd name="T22" fmla="*/ 5 w 73"/>
                  <a:gd name="T23" fmla="*/ 11 h 66"/>
                  <a:gd name="T24" fmla="*/ 0 w 73"/>
                  <a:gd name="T25" fmla="*/ 2 h 66"/>
                  <a:gd name="T26" fmla="*/ 0 w 73"/>
                  <a:gd name="T27" fmla="*/ 2 h 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66"/>
                  <a:gd name="T44" fmla="*/ 73 w 73"/>
                  <a:gd name="T45" fmla="*/ 66 h 6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66">
                    <a:moveTo>
                      <a:pt x="0" y="4"/>
                    </a:moveTo>
                    <a:lnTo>
                      <a:pt x="25" y="0"/>
                    </a:lnTo>
                    <a:lnTo>
                      <a:pt x="38" y="4"/>
                    </a:lnTo>
                    <a:lnTo>
                      <a:pt x="50" y="11"/>
                    </a:lnTo>
                    <a:lnTo>
                      <a:pt x="63" y="26"/>
                    </a:lnTo>
                    <a:lnTo>
                      <a:pt x="71" y="40"/>
                    </a:lnTo>
                    <a:lnTo>
                      <a:pt x="73" y="55"/>
                    </a:lnTo>
                    <a:lnTo>
                      <a:pt x="73" y="62"/>
                    </a:lnTo>
                    <a:lnTo>
                      <a:pt x="52" y="66"/>
                    </a:lnTo>
                    <a:lnTo>
                      <a:pt x="33" y="42"/>
                    </a:lnTo>
                    <a:lnTo>
                      <a:pt x="21" y="26"/>
                    </a:lnTo>
                    <a:lnTo>
                      <a:pt x="10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8" name="Freeform 464"/>
              <p:cNvSpPr>
                <a:spLocks/>
              </p:cNvSpPr>
              <p:nvPr/>
            </p:nvSpPr>
            <p:spPr bwMode="auto">
              <a:xfrm>
                <a:off x="4253" y="1787"/>
                <a:ext cx="37" cy="18"/>
              </a:xfrm>
              <a:custGeom>
                <a:avLst/>
                <a:gdLst>
                  <a:gd name="T0" fmla="*/ 37 w 74"/>
                  <a:gd name="T1" fmla="*/ 5 h 37"/>
                  <a:gd name="T2" fmla="*/ 22 w 74"/>
                  <a:gd name="T3" fmla="*/ 0 h 37"/>
                  <a:gd name="T4" fmla="*/ 13 w 74"/>
                  <a:gd name="T5" fmla="*/ 4 h 37"/>
                  <a:gd name="T6" fmla="*/ 5 w 74"/>
                  <a:gd name="T7" fmla="*/ 9 h 37"/>
                  <a:gd name="T8" fmla="*/ 0 w 74"/>
                  <a:gd name="T9" fmla="*/ 15 h 37"/>
                  <a:gd name="T10" fmla="*/ 0 w 74"/>
                  <a:gd name="T11" fmla="*/ 18 h 37"/>
                  <a:gd name="T12" fmla="*/ 12 w 74"/>
                  <a:gd name="T13" fmla="*/ 13 h 37"/>
                  <a:gd name="T14" fmla="*/ 24 w 74"/>
                  <a:gd name="T15" fmla="*/ 7 h 37"/>
                  <a:gd name="T16" fmla="*/ 37 w 74"/>
                  <a:gd name="T17" fmla="*/ 5 h 37"/>
                  <a:gd name="T18" fmla="*/ 37 w 74"/>
                  <a:gd name="T19" fmla="*/ 5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4"/>
                  <a:gd name="T31" fmla="*/ 0 h 37"/>
                  <a:gd name="T32" fmla="*/ 74 w 74"/>
                  <a:gd name="T33" fmla="*/ 37 h 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4" h="37">
                    <a:moveTo>
                      <a:pt x="74" y="10"/>
                    </a:move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4" y="27"/>
                    </a:lnTo>
                    <a:lnTo>
                      <a:pt x="49" y="14"/>
                    </a:lnTo>
                    <a:lnTo>
                      <a:pt x="74" y="1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49" name="Freeform 465"/>
              <p:cNvSpPr>
                <a:spLocks/>
              </p:cNvSpPr>
              <p:nvPr/>
            </p:nvSpPr>
            <p:spPr bwMode="auto">
              <a:xfrm>
                <a:off x="4129" y="1772"/>
                <a:ext cx="47" cy="18"/>
              </a:xfrm>
              <a:custGeom>
                <a:avLst/>
                <a:gdLst>
                  <a:gd name="T0" fmla="*/ 47 w 95"/>
                  <a:gd name="T1" fmla="*/ 15 h 36"/>
                  <a:gd name="T2" fmla="*/ 39 w 95"/>
                  <a:gd name="T3" fmla="*/ 5 h 36"/>
                  <a:gd name="T4" fmla="*/ 31 w 95"/>
                  <a:gd name="T5" fmla="*/ 0 h 36"/>
                  <a:gd name="T6" fmla="*/ 12 w 95"/>
                  <a:gd name="T7" fmla="*/ 1 h 36"/>
                  <a:gd name="T8" fmla="*/ 0 w 95"/>
                  <a:gd name="T9" fmla="*/ 7 h 36"/>
                  <a:gd name="T10" fmla="*/ 9 w 95"/>
                  <a:gd name="T11" fmla="*/ 10 h 36"/>
                  <a:gd name="T12" fmla="*/ 23 w 95"/>
                  <a:gd name="T13" fmla="*/ 10 h 36"/>
                  <a:gd name="T14" fmla="*/ 30 w 95"/>
                  <a:gd name="T15" fmla="*/ 13 h 36"/>
                  <a:gd name="T16" fmla="*/ 42 w 95"/>
                  <a:gd name="T17" fmla="*/ 18 h 36"/>
                  <a:gd name="T18" fmla="*/ 47 w 95"/>
                  <a:gd name="T19" fmla="*/ 15 h 36"/>
                  <a:gd name="T20" fmla="*/ 47 w 95"/>
                  <a:gd name="T21" fmla="*/ 15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36"/>
                  <a:gd name="T35" fmla="*/ 95 w 95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36">
                    <a:moveTo>
                      <a:pt x="95" y="30"/>
                    </a:moveTo>
                    <a:lnTo>
                      <a:pt x="78" y="10"/>
                    </a:lnTo>
                    <a:lnTo>
                      <a:pt x="62" y="0"/>
                    </a:lnTo>
                    <a:lnTo>
                      <a:pt x="24" y="2"/>
                    </a:lnTo>
                    <a:lnTo>
                      <a:pt x="0" y="15"/>
                    </a:lnTo>
                    <a:lnTo>
                      <a:pt x="19" y="21"/>
                    </a:lnTo>
                    <a:lnTo>
                      <a:pt x="47" y="21"/>
                    </a:lnTo>
                    <a:lnTo>
                      <a:pt x="61" y="27"/>
                    </a:lnTo>
                    <a:lnTo>
                      <a:pt x="85" y="36"/>
                    </a:lnTo>
                    <a:lnTo>
                      <a:pt x="95" y="3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0" name="Freeform 466"/>
              <p:cNvSpPr>
                <a:spLocks/>
              </p:cNvSpPr>
              <p:nvPr/>
            </p:nvSpPr>
            <p:spPr bwMode="auto">
              <a:xfrm>
                <a:off x="4113" y="1802"/>
                <a:ext cx="48" cy="10"/>
              </a:xfrm>
              <a:custGeom>
                <a:avLst/>
                <a:gdLst>
                  <a:gd name="T0" fmla="*/ 48 w 97"/>
                  <a:gd name="T1" fmla="*/ 7 h 21"/>
                  <a:gd name="T2" fmla="*/ 31 w 97"/>
                  <a:gd name="T3" fmla="*/ 0 h 21"/>
                  <a:gd name="T4" fmla="*/ 17 w 97"/>
                  <a:gd name="T5" fmla="*/ 0 h 21"/>
                  <a:gd name="T6" fmla="*/ 0 w 97"/>
                  <a:gd name="T7" fmla="*/ 4 h 21"/>
                  <a:gd name="T8" fmla="*/ 14 w 97"/>
                  <a:gd name="T9" fmla="*/ 7 h 21"/>
                  <a:gd name="T10" fmla="*/ 30 w 97"/>
                  <a:gd name="T11" fmla="*/ 7 h 21"/>
                  <a:gd name="T12" fmla="*/ 40 w 97"/>
                  <a:gd name="T13" fmla="*/ 8 h 21"/>
                  <a:gd name="T14" fmla="*/ 47 w 97"/>
                  <a:gd name="T15" fmla="*/ 10 h 21"/>
                  <a:gd name="T16" fmla="*/ 48 w 97"/>
                  <a:gd name="T17" fmla="*/ 7 h 21"/>
                  <a:gd name="T18" fmla="*/ 48 w 97"/>
                  <a:gd name="T19" fmla="*/ 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21"/>
                  <a:gd name="T32" fmla="*/ 97 w 97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21">
                    <a:moveTo>
                      <a:pt x="97" y="15"/>
                    </a:moveTo>
                    <a:lnTo>
                      <a:pt x="63" y="0"/>
                    </a:lnTo>
                    <a:lnTo>
                      <a:pt x="35" y="0"/>
                    </a:lnTo>
                    <a:lnTo>
                      <a:pt x="0" y="9"/>
                    </a:lnTo>
                    <a:lnTo>
                      <a:pt x="29" y="15"/>
                    </a:lnTo>
                    <a:lnTo>
                      <a:pt x="61" y="15"/>
                    </a:lnTo>
                    <a:lnTo>
                      <a:pt x="80" y="17"/>
                    </a:lnTo>
                    <a:lnTo>
                      <a:pt x="95" y="21"/>
                    </a:lnTo>
                    <a:lnTo>
                      <a:pt x="97" y="15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1" name="Freeform 467"/>
              <p:cNvSpPr>
                <a:spLocks/>
              </p:cNvSpPr>
              <p:nvPr/>
            </p:nvSpPr>
            <p:spPr bwMode="auto">
              <a:xfrm>
                <a:off x="4215" y="1779"/>
                <a:ext cx="25" cy="24"/>
              </a:xfrm>
              <a:custGeom>
                <a:avLst/>
                <a:gdLst>
                  <a:gd name="T0" fmla="*/ 11 w 49"/>
                  <a:gd name="T1" fmla="*/ 0 h 48"/>
                  <a:gd name="T2" fmla="*/ 21 w 49"/>
                  <a:gd name="T3" fmla="*/ 7 h 48"/>
                  <a:gd name="T4" fmla="*/ 25 w 49"/>
                  <a:gd name="T5" fmla="*/ 17 h 48"/>
                  <a:gd name="T6" fmla="*/ 22 w 49"/>
                  <a:gd name="T7" fmla="*/ 24 h 48"/>
                  <a:gd name="T8" fmla="*/ 15 w 49"/>
                  <a:gd name="T9" fmla="*/ 17 h 48"/>
                  <a:gd name="T10" fmla="*/ 8 w 49"/>
                  <a:gd name="T11" fmla="*/ 6 h 48"/>
                  <a:gd name="T12" fmla="*/ 0 w 49"/>
                  <a:gd name="T13" fmla="*/ 2 h 48"/>
                  <a:gd name="T14" fmla="*/ 11 w 49"/>
                  <a:gd name="T15" fmla="*/ 0 h 48"/>
                  <a:gd name="T16" fmla="*/ 11 w 49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48"/>
                  <a:gd name="T29" fmla="*/ 49 w 49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48">
                    <a:moveTo>
                      <a:pt x="21" y="0"/>
                    </a:moveTo>
                    <a:lnTo>
                      <a:pt x="42" y="15"/>
                    </a:lnTo>
                    <a:lnTo>
                      <a:pt x="49" y="34"/>
                    </a:lnTo>
                    <a:lnTo>
                      <a:pt x="43" y="48"/>
                    </a:lnTo>
                    <a:lnTo>
                      <a:pt x="30" y="34"/>
                    </a:lnTo>
                    <a:lnTo>
                      <a:pt x="15" y="12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2" name="Freeform 468"/>
              <p:cNvSpPr>
                <a:spLocks/>
              </p:cNvSpPr>
              <p:nvPr/>
            </p:nvSpPr>
            <p:spPr bwMode="auto">
              <a:xfrm>
                <a:off x="4213" y="1394"/>
                <a:ext cx="221" cy="20"/>
              </a:xfrm>
              <a:custGeom>
                <a:avLst/>
                <a:gdLst>
                  <a:gd name="T0" fmla="*/ 0 w 441"/>
                  <a:gd name="T1" fmla="*/ 20 h 39"/>
                  <a:gd name="T2" fmla="*/ 1 w 441"/>
                  <a:gd name="T3" fmla="*/ 5 h 39"/>
                  <a:gd name="T4" fmla="*/ 14 w 441"/>
                  <a:gd name="T5" fmla="*/ 1 h 39"/>
                  <a:gd name="T6" fmla="*/ 32 w 441"/>
                  <a:gd name="T7" fmla="*/ 0 h 39"/>
                  <a:gd name="T8" fmla="*/ 54 w 441"/>
                  <a:gd name="T9" fmla="*/ 5 h 39"/>
                  <a:gd name="T10" fmla="*/ 79 w 441"/>
                  <a:gd name="T11" fmla="*/ 11 h 39"/>
                  <a:gd name="T12" fmla="*/ 99 w 441"/>
                  <a:gd name="T13" fmla="*/ 9 h 39"/>
                  <a:gd name="T14" fmla="*/ 114 w 441"/>
                  <a:gd name="T15" fmla="*/ 9 h 39"/>
                  <a:gd name="T16" fmla="*/ 133 w 441"/>
                  <a:gd name="T17" fmla="*/ 12 h 39"/>
                  <a:gd name="T18" fmla="*/ 150 w 441"/>
                  <a:gd name="T19" fmla="*/ 13 h 39"/>
                  <a:gd name="T20" fmla="*/ 167 w 441"/>
                  <a:gd name="T21" fmla="*/ 13 h 39"/>
                  <a:gd name="T22" fmla="*/ 182 w 441"/>
                  <a:gd name="T23" fmla="*/ 9 h 39"/>
                  <a:gd name="T24" fmla="*/ 203 w 441"/>
                  <a:gd name="T25" fmla="*/ 0 h 39"/>
                  <a:gd name="T26" fmla="*/ 216 w 441"/>
                  <a:gd name="T27" fmla="*/ 0 h 39"/>
                  <a:gd name="T28" fmla="*/ 221 w 441"/>
                  <a:gd name="T29" fmla="*/ 8 h 39"/>
                  <a:gd name="T30" fmla="*/ 219 w 441"/>
                  <a:gd name="T31" fmla="*/ 16 h 39"/>
                  <a:gd name="T32" fmla="*/ 204 w 441"/>
                  <a:gd name="T33" fmla="*/ 20 h 39"/>
                  <a:gd name="T34" fmla="*/ 173 w 441"/>
                  <a:gd name="T35" fmla="*/ 19 h 39"/>
                  <a:gd name="T36" fmla="*/ 92 w 441"/>
                  <a:gd name="T37" fmla="*/ 20 h 39"/>
                  <a:gd name="T38" fmla="*/ 30 w 441"/>
                  <a:gd name="T39" fmla="*/ 20 h 39"/>
                  <a:gd name="T40" fmla="*/ 0 w 441"/>
                  <a:gd name="T41" fmla="*/ 20 h 39"/>
                  <a:gd name="T42" fmla="*/ 0 w 441"/>
                  <a:gd name="T43" fmla="*/ 2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1"/>
                  <a:gd name="T67" fmla="*/ 0 h 39"/>
                  <a:gd name="T68" fmla="*/ 441 w 441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1" h="39">
                    <a:moveTo>
                      <a:pt x="0" y="39"/>
                    </a:moveTo>
                    <a:lnTo>
                      <a:pt x="2" y="9"/>
                    </a:lnTo>
                    <a:lnTo>
                      <a:pt x="28" y="1"/>
                    </a:lnTo>
                    <a:lnTo>
                      <a:pt x="63" y="0"/>
                    </a:lnTo>
                    <a:lnTo>
                      <a:pt x="108" y="9"/>
                    </a:lnTo>
                    <a:lnTo>
                      <a:pt x="158" y="22"/>
                    </a:lnTo>
                    <a:lnTo>
                      <a:pt x="198" y="17"/>
                    </a:lnTo>
                    <a:lnTo>
                      <a:pt x="228" y="17"/>
                    </a:lnTo>
                    <a:lnTo>
                      <a:pt x="266" y="24"/>
                    </a:lnTo>
                    <a:lnTo>
                      <a:pt x="300" y="26"/>
                    </a:lnTo>
                    <a:lnTo>
                      <a:pt x="333" y="26"/>
                    </a:lnTo>
                    <a:lnTo>
                      <a:pt x="363" y="17"/>
                    </a:lnTo>
                    <a:lnTo>
                      <a:pt x="405" y="0"/>
                    </a:lnTo>
                    <a:lnTo>
                      <a:pt x="431" y="0"/>
                    </a:lnTo>
                    <a:lnTo>
                      <a:pt x="441" y="15"/>
                    </a:lnTo>
                    <a:lnTo>
                      <a:pt x="437" y="32"/>
                    </a:lnTo>
                    <a:lnTo>
                      <a:pt x="407" y="39"/>
                    </a:lnTo>
                    <a:lnTo>
                      <a:pt x="346" y="38"/>
                    </a:lnTo>
                    <a:lnTo>
                      <a:pt x="184" y="39"/>
                    </a:lnTo>
                    <a:lnTo>
                      <a:pt x="59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3" name="Freeform 469"/>
              <p:cNvSpPr>
                <a:spLocks/>
              </p:cNvSpPr>
              <p:nvPr/>
            </p:nvSpPr>
            <p:spPr bwMode="auto">
              <a:xfrm>
                <a:off x="4435" y="1390"/>
                <a:ext cx="200" cy="24"/>
              </a:xfrm>
              <a:custGeom>
                <a:avLst/>
                <a:gdLst>
                  <a:gd name="T0" fmla="*/ 1 w 401"/>
                  <a:gd name="T1" fmla="*/ 11 h 49"/>
                  <a:gd name="T2" fmla="*/ 9 w 401"/>
                  <a:gd name="T3" fmla="*/ 14 h 49"/>
                  <a:gd name="T4" fmla="*/ 35 w 401"/>
                  <a:gd name="T5" fmla="*/ 18 h 49"/>
                  <a:gd name="T6" fmla="*/ 50 w 401"/>
                  <a:gd name="T7" fmla="*/ 17 h 49"/>
                  <a:gd name="T8" fmla="*/ 70 w 401"/>
                  <a:gd name="T9" fmla="*/ 14 h 49"/>
                  <a:gd name="T10" fmla="*/ 88 w 401"/>
                  <a:gd name="T11" fmla="*/ 9 h 49"/>
                  <a:gd name="T12" fmla="*/ 105 w 401"/>
                  <a:gd name="T13" fmla="*/ 6 h 49"/>
                  <a:gd name="T14" fmla="*/ 118 w 401"/>
                  <a:gd name="T15" fmla="*/ 5 h 49"/>
                  <a:gd name="T16" fmla="*/ 134 w 401"/>
                  <a:gd name="T17" fmla="*/ 6 h 49"/>
                  <a:gd name="T18" fmla="*/ 141 w 401"/>
                  <a:gd name="T19" fmla="*/ 10 h 49"/>
                  <a:gd name="T20" fmla="*/ 148 w 401"/>
                  <a:gd name="T21" fmla="*/ 14 h 49"/>
                  <a:gd name="T22" fmla="*/ 158 w 401"/>
                  <a:gd name="T23" fmla="*/ 12 h 49"/>
                  <a:gd name="T24" fmla="*/ 167 w 401"/>
                  <a:gd name="T25" fmla="*/ 6 h 49"/>
                  <a:gd name="T26" fmla="*/ 179 w 401"/>
                  <a:gd name="T27" fmla="*/ 4 h 49"/>
                  <a:gd name="T28" fmla="*/ 190 w 401"/>
                  <a:gd name="T29" fmla="*/ 0 h 49"/>
                  <a:gd name="T30" fmla="*/ 198 w 401"/>
                  <a:gd name="T31" fmla="*/ 5 h 49"/>
                  <a:gd name="T32" fmla="*/ 200 w 401"/>
                  <a:gd name="T33" fmla="*/ 12 h 49"/>
                  <a:gd name="T34" fmla="*/ 198 w 401"/>
                  <a:gd name="T35" fmla="*/ 17 h 49"/>
                  <a:gd name="T36" fmla="*/ 186 w 401"/>
                  <a:gd name="T37" fmla="*/ 21 h 49"/>
                  <a:gd name="T38" fmla="*/ 160 w 401"/>
                  <a:gd name="T39" fmla="*/ 22 h 49"/>
                  <a:gd name="T40" fmla="*/ 119 w 401"/>
                  <a:gd name="T41" fmla="*/ 23 h 49"/>
                  <a:gd name="T42" fmla="*/ 61 w 401"/>
                  <a:gd name="T43" fmla="*/ 24 h 49"/>
                  <a:gd name="T44" fmla="*/ 0 w 401"/>
                  <a:gd name="T45" fmla="*/ 24 h 49"/>
                  <a:gd name="T46" fmla="*/ 1 w 401"/>
                  <a:gd name="T47" fmla="*/ 11 h 49"/>
                  <a:gd name="T48" fmla="*/ 1 w 401"/>
                  <a:gd name="T49" fmla="*/ 11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1"/>
                  <a:gd name="T76" fmla="*/ 0 h 49"/>
                  <a:gd name="T77" fmla="*/ 401 w 401"/>
                  <a:gd name="T78" fmla="*/ 49 h 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1" h="49">
                    <a:moveTo>
                      <a:pt x="2" y="23"/>
                    </a:moveTo>
                    <a:lnTo>
                      <a:pt x="19" y="29"/>
                    </a:lnTo>
                    <a:lnTo>
                      <a:pt x="70" y="36"/>
                    </a:lnTo>
                    <a:lnTo>
                      <a:pt x="101" y="34"/>
                    </a:lnTo>
                    <a:lnTo>
                      <a:pt x="140" y="29"/>
                    </a:lnTo>
                    <a:lnTo>
                      <a:pt x="177" y="19"/>
                    </a:lnTo>
                    <a:lnTo>
                      <a:pt x="211" y="13"/>
                    </a:lnTo>
                    <a:lnTo>
                      <a:pt x="237" y="11"/>
                    </a:lnTo>
                    <a:lnTo>
                      <a:pt x="268" y="13"/>
                    </a:lnTo>
                    <a:lnTo>
                      <a:pt x="283" y="21"/>
                    </a:lnTo>
                    <a:lnTo>
                      <a:pt x="296" y="29"/>
                    </a:lnTo>
                    <a:lnTo>
                      <a:pt x="317" y="25"/>
                    </a:lnTo>
                    <a:lnTo>
                      <a:pt x="334" y="13"/>
                    </a:lnTo>
                    <a:lnTo>
                      <a:pt x="359" y="8"/>
                    </a:lnTo>
                    <a:lnTo>
                      <a:pt x="380" y="0"/>
                    </a:lnTo>
                    <a:lnTo>
                      <a:pt x="397" y="10"/>
                    </a:lnTo>
                    <a:lnTo>
                      <a:pt x="401" y="25"/>
                    </a:lnTo>
                    <a:lnTo>
                      <a:pt x="397" y="34"/>
                    </a:lnTo>
                    <a:lnTo>
                      <a:pt x="372" y="42"/>
                    </a:lnTo>
                    <a:lnTo>
                      <a:pt x="321" y="44"/>
                    </a:lnTo>
                    <a:lnTo>
                      <a:pt x="239" y="46"/>
                    </a:lnTo>
                    <a:lnTo>
                      <a:pt x="123" y="49"/>
                    </a:lnTo>
                    <a:lnTo>
                      <a:pt x="0" y="49"/>
                    </a:lnTo>
                    <a:lnTo>
                      <a:pt x="2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4" name="Freeform 470"/>
              <p:cNvSpPr>
                <a:spLocks/>
              </p:cNvSpPr>
              <p:nvPr/>
            </p:nvSpPr>
            <p:spPr bwMode="auto">
              <a:xfrm>
                <a:off x="4580" y="1393"/>
                <a:ext cx="52" cy="15"/>
              </a:xfrm>
              <a:custGeom>
                <a:avLst/>
                <a:gdLst>
                  <a:gd name="T0" fmla="*/ 38 w 102"/>
                  <a:gd name="T1" fmla="*/ 14 h 28"/>
                  <a:gd name="T2" fmla="*/ 49 w 102"/>
                  <a:gd name="T3" fmla="*/ 12 h 28"/>
                  <a:gd name="T4" fmla="*/ 52 w 102"/>
                  <a:gd name="T5" fmla="*/ 8 h 28"/>
                  <a:gd name="T6" fmla="*/ 49 w 102"/>
                  <a:gd name="T7" fmla="*/ 1 h 28"/>
                  <a:gd name="T8" fmla="*/ 38 w 102"/>
                  <a:gd name="T9" fmla="*/ 0 h 28"/>
                  <a:gd name="T10" fmla="*/ 21 w 102"/>
                  <a:gd name="T11" fmla="*/ 10 h 28"/>
                  <a:gd name="T12" fmla="*/ 11 w 102"/>
                  <a:gd name="T13" fmla="*/ 13 h 28"/>
                  <a:gd name="T14" fmla="*/ 0 w 102"/>
                  <a:gd name="T15" fmla="*/ 15 h 28"/>
                  <a:gd name="T16" fmla="*/ 25 w 102"/>
                  <a:gd name="T17" fmla="*/ 15 h 28"/>
                  <a:gd name="T18" fmla="*/ 38 w 102"/>
                  <a:gd name="T19" fmla="*/ 14 h 28"/>
                  <a:gd name="T20" fmla="*/ 38 w 102"/>
                  <a:gd name="T21" fmla="*/ 14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28"/>
                  <a:gd name="T35" fmla="*/ 102 w 102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28">
                    <a:moveTo>
                      <a:pt x="74" y="26"/>
                    </a:moveTo>
                    <a:lnTo>
                      <a:pt x="97" y="22"/>
                    </a:lnTo>
                    <a:lnTo>
                      <a:pt x="102" y="15"/>
                    </a:lnTo>
                    <a:lnTo>
                      <a:pt x="97" y="2"/>
                    </a:lnTo>
                    <a:lnTo>
                      <a:pt x="74" y="0"/>
                    </a:lnTo>
                    <a:lnTo>
                      <a:pt x="41" y="19"/>
                    </a:lnTo>
                    <a:lnTo>
                      <a:pt x="21" y="24"/>
                    </a:lnTo>
                    <a:lnTo>
                      <a:pt x="0" y="28"/>
                    </a:lnTo>
                    <a:lnTo>
                      <a:pt x="49" y="28"/>
                    </a:lnTo>
                    <a:lnTo>
                      <a:pt x="74" y="26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5" name="Freeform 471"/>
              <p:cNvSpPr>
                <a:spLocks/>
              </p:cNvSpPr>
              <p:nvPr/>
            </p:nvSpPr>
            <p:spPr bwMode="auto">
              <a:xfrm>
                <a:off x="4485" y="1399"/>
                <a:ext cx="90" cy="12"/>
              </a:xfrm>
              <a:custGeom>
                <a:avLst/>
                <a:gdLst>
                  <a:gd name="T0" fmla="*/ 90 w 178"/>
                  <a:gd name="T1" fmla="*/ 6 h 25"/>
                  <a:gd name="T2" fmla="*/ 73 w 178"/>
                  <a:gd name="T3" fmla="*/ 0 h 25"/>
                  <a:gd name="T4" fmla="*/ 58 w 178"/>
                  <a:gd name="T5" fmla="*/ 1 h 25"/>
                  <a:gd name="T6" fmla="*/ 44 w 178"/>
                  <a:gd name="T7" fmla="*/ 4 h 25"/>
                  <a:gd name="T8" fmla="*/ 30 w 178"/>
                  <a:gd name="T9" fmla="*/ 5 h 25"/>
                  <a:gd name="T10" fmla="*/ 16 w 178"/>
                  <a:gd name="T11" fmla="*/ 8 h 25"/>
                  <a:gd name="T12" fmla="*/ 0 w 178"/>
                  <a:gd name="T13" fmla="*/ 11 h 25"/>
                  <a:gd name="T14" fmla="*/ 14 w 178"/>
                  <a:gd name="T15" fmla="*/ 12 h 25"/>
                  <a:gd name="T16" fmla="*/ 40 w 178"/>
                  <a:gd name="T17" fmla="*/ 9 h 25"/>
                  <a:gd name="T18" fmla="*/ 61 w 178"/>
                  <a:gd name="T19" fmla="*/ 5 h 25"/>
                  <a:gd name="T20" fmla="*/ 70 w 178"/>
                  <a:gd name="T21" fmla="*/ 6 h 25"/>
                  <a:gd name="T22" fmla="*/ 78 w 178"/>
                  <a:gd name="T23" fmla="*/ 8 h 25"/>
                  <a:gd name="T24" fmla="*/ 86 w 178"/>
                  <a:gd name="T25" fmla="*/ 8 h 25"/>
                  <a:gd name="T26" fmla="*/ 90 w 178"/>
                  <a:gd name="T27" fmla="*/ 6 h 25"/>
                  <a:gd name="T28" fmla="*/ 90 w 178"/>
                  <a:gd name="T29" fmla="*/ 6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25"/>
                  <a:gd name="T47" fmla="*/ 178 w 178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25">
                    <a:moveTo>
                      <a:pt x="178" y="13"/>
                    </a:moveTo>
                    <a:lnTo>
                      <a:pt x="144" y="0"/>
                    </a:lnTo>
                    <a:lnTo>
                      <a:pt x="114" y="2"/>
                    </a:lnTo>
                    <a:lnTo>
                      <a:pt x="87" y="8"/>
                    </a:lnTo>
                    <a:lnTo>
                      <a:pt x="60" y="11"/>
                    </a:lnTo>
                    <a:lnTo>
                      <a:pt x="32" y="17"/>
                    </a:lnTo>
                    <a:lnTo>
                      <a:pt x="0" y="23"/>
                    </a:lnTo>
                    <a:lnTo>
                      <a:pt x="28" y="25"/>
                    </a:lnTo>
                    <a:lnTo>
                      <a:pt x="79" y="19"/>
                    </a:lnTo>
                    <a:lnTo>
                      <a:pt x="121" y="11"/>
                    </a:lnTo>
                    <a:lnTo>
                      <a:pt x="138" y="13"/>
                    </a:lnTo>
                    <a:lnTo>
                      <a:pt x="155" y="17"/>
                    </a:lnTo>
                    <a:lnTo>
                      <a:pt x="171" y="17"/>
                    </a:lnTo>
                    <a:lnTo>
                      <a:pt x="178" y="1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6" name="Freeform 472"/>
              <p:cNvSpPr>
                <a:spLocks/>
              </p:cNvSpPr>
              <p:nvPr/>
            </p:nvSpPr>
            <p:spPr bwMode="auto">
              <a:xfrm>
                <a:off x="4384" y="1396"/>
                <a:ext cx="45" cy="14"/>
              </a:xfrm>
              <a:custGeom>
                <a:avLst/>
                <a:gdLst>
                  <a:gd name="T0" fmla="*/ 36 w 91"/>
                  <a:gd name="T1" fmla="*/ 11 h 29"/>
                  <a:gd name="T2" fmla="*/ 45 w 91"/>
                  <a:gd name="T3" fmla="*/ 9 h 29"/>
                  <a:gd name="T4" fmla="*/ 45 w 91"/>
                  <a:gd name="T5" fmla="*/ 3 h 29"/>
                  <a:gd name="T6" fmla="*/ 40 w 91"/>
                  <a:gd name="T7" fmla="*/ 0 h 29"/>
                  <a:gd name="T8" fmla="*/ 33 w 91"/>
                  <a:gd name="T9" fmla="*/ 1 h 29"/>
                  <a:gd name="T10" fmla="*/ 22 w 91"/>
                  <a:gd name="T11" fmla="*/ 6 h 29"/>
                  <a:gd name="T12" fmla="*/ 11 w 91"/>
                  <a:gd name="T13" fmla="*/ 9 h 29"/>
                  <a:gd name="T14" fmla="*/ 0 w 91"/>
                  <a:gd name="T15" fmla="*/ 14 h 29"/>
                  <a:gd name="T16" fmla="*/ 15 w 91"/>
                  <a:gd name="T17" fmla="*/ 14 h 29"/>
                  <a:gd name="T18" fmla="*/ 27 w 91"/>
                  <a:gd name="T19" fmla="*/ 9 h 29"/>
                  <a:gd name="T20" fmla="*/ 33 w 91"/>
                  <a:gd name="T21" fmla="*/ 8 h 29"/>
                  <a:gd name="T22" fmla="*/ 36 w 91"/>
                  <a:gd name="T23" fmla="*/ 11 h 29"/>
                  <a:gd name="T24" fmla="*/ 36 w 91"/>
                  <a:gd name="T25" fmla="*/ 11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1"/>
                  <a:gd name="T40" fmla="*/ 0 h 29"/>
                  <a:gd name="T41" fmla="*/ 91 w 91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1" h="29">
                    <a:moveTo>
                      <a:pt x="72" y="23"/>
                    </a:moveTo>
                    <a:lnTo>
                      <a:pt x="90" y="19"/>
                    </a:lnTo>
                    <a:lnTo>
                      <a:pt x="91" y="6"/>
                    </a:lnTo>
                    <a:lnTo>
                      <a:pt x="80" y="0"/>
                    </a:lnTo>
                    <a:lnTo>
                      <a:pt x="67" y="2"/>
                    </a:lnTo>
                    <a:lnTo>
                      <a:pt x="44" y="12"/>
                    </a:lnTo>
                    <a:lnTo>
                      <a:pt x="23" y="19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55" y="19"/>
                    </a:lnTo>
                    <a:lnTo>
                      <a:pt x="67" y="17"/>
                    </a:lnTo>
                    <a:lnTo>
                      <a:pt x="72" y="2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7" name="Freeform 473"/>
              <p:cNvSpPr>
                <a:spLocks/>
              </p:cNvSpPr>
              <p:nvPr/>
            </p:nvSpPr>
            <p:spPr bwMode="auto">
              <a:xfrm>
                <a:off x="4217" y="1399"/>
                <a:ext cx="125" cy="12"/>
              </a:xfrm>
              <a:custGeom>
                <a:avLst/>
                <a:gdLst>
                  <a:gd name="T0" fmla="*/ 125 w 249"/>
                  <a:gd name="T1" fmla="*/ 10 h 25"/>
                  <a:gd name="T2" fmla="*/ 113 w 249"/>
                  <a:gd name="T3" fmla="*/ 8 h 25"/>
                  <a:gd name="T4" fmla="*/ 102 w 249"/>
                  <a:gd name="T5" fmla="*/ 5 h 25"/>
                  <a:gd name="T6" fmla="*/ 87 w 249"/>
                  <a:gd name="T7" fmla="*/ 7 h 25"/>
                  <a:gd name="T8" fmla="*/ 79 w 249"/>
                  <a:gd name="T9" fmla="*/ 10 h 25"/>
                  <a:gd name="T10" fmla="*/ 69 w 249"/>
                  <a:gd name="T11" fmla="*/ 9 h 25"/>
                  <a:gd name="T12" fmla="*/ 58 w 249"/>
                  <a:gd name="T13" fmla="*/ 5 h 25"/>
                  <a:gd name="T14" fmla="*/ 39 w 249"/>
                  <a:gd name="T15" fmla="*/ 2 h 25"/>
                  <a:gd name="T16" fmla="*/ 26 w 249"/>
                  <a:gd name="T17" fmla="*/ 0 h 25"/>
                  <a:gd name="T18" fmla="*/ 12 w 249"/>
                  <a:gd name="T19" fmla="*/ 0 h 25"/>
                  <a:gd name="T20" fmla="*/ 1 w 249"/>
                  <a:gd name="T21" fmla="*/ 4 h 25"/>
                  <a:gd name="T22" fmla="*/ 0 w 249"/>
                  <a:gd name="T23" fmla="*/ 8 h 25"/>
                  <a:gd name="T24" fmla="*/ 4 w 249"/>
                  <a:gd name="T25" fmla="*/ 11 h 25"/>
                  <a:gd name="T26" fmla="*/ 19 w 249"/>
                  <a:gd name="T27" fmla="*/ 11 h 25"/>
                  <a:gd name="T28" fmla="*/ 33 w 249"/>
                  <a:gd name="T29" fmla="*/ 8 h 25"/>
                  <a:gd name="T30" fmla="*/ 47 w 249"/>
                  <a:gd name="T31" fmla="*/ 8 h 25"/>
                  <a:gd name="T32" fmla="*/ 55 w 249"/>
                  <a:gd name="T33" fmla="*/ 10 h 25"/>
                  <a:gd name="T34" fmla="*/ 63 w 249"/>
                  <a:gd name="T35" fmla="*/ 12 h 25"/>
                  <a:gd name="T36" fmla="*/ 77 w 249"/>
                  <a:gd name="T37" fmla="*/ 12 h 25"/>
                  <a:gd name="T38" fmla="*/ 88 w 249"/>
                  <a:gd name="T39" fmla="*/ 10 h 25"/>
                  <a:gd name="T40" fmla="*/ 98 w 249"/>
                  <a:gd name="T41" fmla="*/ 9 h 25"/>
                  <a:gd name="T42" fmla="*/ 107 w 249"/>
                  <a:gd name="T43" fmla="*/ 11 h 25"/>
                  <a:gd name="T44" fmla="*/ 116 w 249"/>
                  <a:gd name="T45" fmla="*/ 12 h 25"/>
                  <a:gd name="T46" fmla="*/ 125 w 249"/>
                  <a:gd name="T47" fmla="*/ 10 h 25"/>
                  <a:gd name="T48" fmla="*/ 125 w 249"/>
                  <a:gd name="T49" fmla="*/ 10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49"/>
                  <a:gd name="T76" fmla="*/ 0 h 25"/>
                  <a:gd name="T77" fmla="*/ 249 w 249"/>
                  <a:gd name="T78" fmla="*/ 25 h 2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49" h="25">
                    <a:moveTo>
                      <a:pt x="249" y="21"/>
                    </a:moveTo>
                    <a:lnTo>
                      <a:pt x="226" y="17"/>
                    </a:lnTo>
                    <a:lnTo>
                      <a:pt x="203" y="11"/>
                    </a:lnTo>
                    <a:lnTo>
                      <a:pt x="174" y="15"/>
                    </a:lnTo>
                    <a:lnTo>
                      <a:pt x="157" y="21"/>
                    </a:lnTo>
                    <a:lnTo>
                      <a:pt x="138" y="19"/>
                    </a:lnTo>
                    <a:lnTo>
                      <a:pt x="115" y="11"/>
                    </a:lnTo>
                    <a:lnTo>
                      <a:pt x="77" y="4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7" y="23"/>
                    </a:lnTo>
                    <a:lnTo>
                      <a:pt x="38" y="23"/>
                    </a:lnTo>
                    <a:lnTo>
                      <a:pt x="66" y="17"/>
                    </a:lnTo>
                    <a:lnTo>
                      <a:pt x="93" y="17"/>
                    </a:lnTo>
                    <a:lnTo>
                      <a:pt x="110" y="21"/>
                    </a:lnTo>
                    <a:lnTo>
                      <a:pt x="125" y="25"/>
                    </a:lnTo>
                    <a:lnTo>
                      <a:pt x="154" y="25"/>
                    </a:lnTo>
                    <a:lnTo>
                      <a:pt x="176" y="21"/>
                    </a:lnTo>
                    <a:lnTo>
                      <a:pt x="195" y="19"/>
                    </a:lnTo>
                    <a:lnTo>
                      <a:pt x="214" y="23"/>
                    </a:lnTo>
                    <a:lnTo>
                      <a:pt x="231" y="25"/>
                    </a:lnTo>
                    <a:lnTo>
                      <a:pt x="249" y="21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8" name="Freeform 474"/>
              <p:cNvSpPr>
                <a:spLocks/>
              </p:cNvSpPr>
              <p:nvPr/>
            </p:nvSpPr>
            <p:spPr bwMode="auto">
              <a:xfrm>
                <a:off x="4103" y="2034"/>
                <a:ext cx="52" cy="21"/>
              </a:xfrm>
              <a:custGeom>
                <a:avLst/>
                <a:gdLst>
                  <a:gd name="T0" fmla="*/ 0 w 105"/>
                  <a:gd name="T1" fmla="*/ 0 h 41"/>
                  <a:gd name="T2" fmla="*/ 23 w 105"/>
                  <a:gd name="T3" fmla="*/ 9 h 41"/>
                  <a:gd name="T4" fmla="*/ 52 w 105"/>
                  <a:gd name="T5" fmla="*/ 12 h 41"/>
                  <a:gd name="T6" fmla="*/ 45 w 105"/>
                  <a:gd name="T7" fmla="*/ 14 h 41"/>
                  <a:gd name="T8" fmla="*/ 47 w 105"/>
                  <a:gd name="T9" fmla="*/ 21 h 41"/>
                  <a:gd name="T10" fmla="*/ 28 w 105"/>
                  <a:gd name="T11" fmla="*/ 15 h 41"/>
                  <a:gd name="T12" fmla="*/ 5 w 105"/>
                  <a:gd name="T13" fmla="*/ 9 h 41"/>
                  <a:gd name="T14" fmla="*/ 1 w 105"/>
                  <a:gd name="T15" fmla="*/ 6 h 41"/>
                  <a:gd name="T16" fmla="*/ 0 w 105"/>
                  <a:gd name="T17" fmla="*/ 0 h 41"/>
                  <a:gd name="T18" fmla="*/ 0 w 10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1"/>
                  <a:gd name="T32" fmla="*/ 105 w 105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1">
                    <a:moveTo>
                      <a:pt x="0" y="0"/>
                    </a:moveTo>
                    <a:lnTo>
                      <a:pt x="46" y="17"/>
                    </a:lnTo>
                    <a:lnTo>
                      <a:pt x="105" y="24"/>
                    </a:lnTo>
                    <a:lnTo>
                      <a:pt x="90" y="28"/>
                    </a:lnTo>
                    <a:lnTo>
                      <a:pt x="95" y="41"/>
                    </a:lnTo>
                    <a:lnTo>
                      <a:pt x="57" y="30"/>
                    </a:lnTo>
                    <a:lnTo>
                      <a:pt x="10" y="17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59" name="Line 475"/>
              <p:cNvSpPr>
                <a:spLocks noChangeShapeType="1"/>
              </p:cNvSpPr>
              <p:nvPr/>
            </p:nvSpPr>
            <p:spPr bwMode="auto">
              <a:xfrm flipV="1">
                <a:off x="4338" y="1687"/>
                <a:ext cx="147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60" name="Line 476"/>
              <p:cNvSpPr>
                <a:spLocks noChangeShapeType="1"/>
              </p:cNvSpPr>
              <p:nvPr/>
            </p:nvSpPr>
            <p:spPr bwMode="auto">
              <a:xfrm flipV="1">
                <a:off x="4566" y="1691"/>
                <a:ext cx="115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61" name="Line 477"/>
              <p:cNvSpPr>
                <a:spLocks noChangeShapeType="1"/>
              </p:cNvSpPr>
              <p:nvPr/>
            </p:nvSpPr>
            <p:spPr bwMode="auto">
              <a:xfrm>
                <a:off x="4493" y="1687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62" name="Line 478"/>
              <p:cNvSpPr>
                <a:spLocks noChangeShapeType="1"/>
              </p:cNvSpPr>
              <p:nvPr/>
            </p:nvSpPr>
            <p:spPr bwMode="auto">
              <a:xfrm>
                <a:off x="4673" y="1710"/>
                <a:ext cx="2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563" name="Line 479"/>
              <p:cNvSpPr>
                <a:spLocks noChangeShapeType="1"/>
              </p:cNvSpPr>
              <p:nvPr/>
            </p:nvSpPr>
            <p:spPr bwMode="auto">
              <a:xfrm>
                <a:off x="4323" y="1830"/>
                <a:ext cx="79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</p:grpSp>
        <p:grpSp>
          <p:nvGrpSpPr>
            <p:cNvPr id="4" name="Group 480"/>
            <p:cNvGrpSpPr>
              <a:grpSpLocks/>
            </p:cNvGrpSpPr>
            <p:nvPr/>
          </p:nvGrpSpPr>
          <p:grpSpPr bwMode="auto">
            <a:xfrm flipH="1">
              <a:off x="778" y="1570"/>
              <a:ext cx="873" cy="830"/>
              <a:chOff x="3577" y="2675"/>
              <a:chExt cx="1768" cy="1359"/>
            </a:xfrm>
          </p:grpSpPr>
          <p:sp>
            <p:nvSpPr>
              <p:cNvPr id="42139" name="Freeform 481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67 h 695"/>
                  <a:gd name="T2" fmla="*/ 40 w 857"/>
                  <a:gd name="T3" fmla="*/ 152 h 695"/>
                  <a:gd name="T4" fmla="*/ 77 w 857"/>
                  <a:gd name="T5" fmla="*/ 221 h 695"/>
                  <a:gd name="T6" fmla="*/ 113 w 857"/>
                  <a:gd name="T7" fmla="*/ 273 h 695"/>
                  <a:gd name="T8" fmla="*/ 153 w 857"/>
                  <a:gd name="T9" fmla="*/ 310 h 695"/>
                  <a:gd name="T10" fmla="*/ 200 w 857"/>
                  <a:gd name="T11" fmla="*/ 334 h 695"/>
                  <a:gd name="T12" fmla="*/ 259 w 857"/>
                  <a:gd name="T13" fmla="*/ 346 h 695"/>
                  <a:gd name="T14" fmla="*/ 333 w 857"/>
                  <a:gd name="T15" fmla="*/ 348 h 695"/>
                  <a:gd name="T16" fmla="*/ 428 w 857"/>
                  <a:gd name="T17" fmla="*/ 342 h 695"/>
                  <a:gd name="T18" fmla="*/ 335 w 857"/>
                  <a:gd name="T19" fmla="*/ 339 h 695"/>
                  <a:gd name="T20" fmla="*/ 261 w 857"/>
                  <a:gd name="T21" fmla="*/ 327 h 695"/>
                  <a:gd name="T22" fmla="*/ 202 w 857"/>
                  <a:gd name="T23" fmla="*/ 304 h 695"/>
                  <a:gd name="T24" fmla="*/ 158 w 857"/>
                  <a:gd name="T25" fmla="*/ 270 h 695"/>
                  <a:gd name="T26" fmla="*/ 121 w 857"/>
                  <a:gd name="T27" fmla="*/ 223 h 695"/>
                  <a:gd name="T28" fmla="*/ 93 w 857"/>
                  <a:gd name="T29" fmla="*/ 163 h 695"/>
                  <a:gd name="T30" fmla="*/ 66 w 857"/>
                  <a:gd name="T31" fmla="*/ 89 h 695"/>
                  <a:gd name="T32" fmla="*/ 41 w 857"/>
                  <a:gd name="T33" fmla="*/ 0 h 695"/>
                  <a:gd name="T34" fmla="*/ 36 w 857"/>
                  <a:gd name="T35" fmla="*/ 7 h 695"/>
                  <a:gd name="T36" fmla="*/ 30 w 857"/>
                  <a:gd name="T37" fmla="*/ 15 h 695"/>
                  <a:gd name="T38" fmla="*/ 25 w 857"/>
                  <a:gd name="T39" fmla="*/ 24 h 695"/>
                  <a:gd name="T40" fmla="*/ 20 w 857"/>
                  <a:gd name="T41" fmla="*/ 33 h 695"/>
                  <a:gd name="T42" fmla="*/ 15 w 857"/>
                  <a:gd name="T43" fmla="*/ 42 h 695"/>
                  <a:gd name="T44" fmla="*/ 10 w 857"/>
                  <a:gd name="T45" fmla="*/ 51 h 695"/>
                  <a:gd name="T46" fmla="*/ 5 w 857"/>
                  <a:gd name="T47" fmla="*/ 59 h 695"/>
                  <a:gd name="T48" fmla="*/ 0 w 857"/>
                  <a:gd name="T49" fmla="*/ 67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0" name="Freeform 482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15 w 238"/>
                  <a:gd name="T3" fmla="*/ 2 h 226"/>
                  <a:gd name="T4" fmla="*/ 34 w 238"/>
                  <a:gd name="T5" fmla="*/ 11 h 226"/>
                  <a:gd name="T6" fmla="*/ 52 w 238"/>
                  <a:gd name="T7" fmla="*/ 25 h 226"/>
                  <a:gd name="T8" fmla="*/ 71 w 238"/>
                  <a:gd name="T9" fmla="*/ 42 h 226"/>
                  <a:gd name="T10" fmla="*/ 87 w 238"/>
                  <a:gd name="T11" fmla="*/ 60 h 226"/>
                  <a:gd name="T12" fmla="*/ 102 w 238"/>
                  <a:gd name="T13" fmla="*/ 80 h 226"/>
                  <a:gd name="T14" fmla="*/ 112 w 238"/>
                  <a:gd name="T15" fmla="*/ 97 h 226"/>
                  <a:gd name="T16" fmla="*/ 119 w 238"/>
                  <a:gd name="T17" fmla="*/ 113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1" name="Freeform 483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17 w 294"/>
                  <a:gd name="T3" fmla="*/ 0 h 88"/>
                  <a:gd name="T4" fmla="*/ 38 w 294"/>
                  <a:gd name="T5" fmla="*/ 1 h 88"/>
                  <a:gd name="T6" fmla="*/ 61 w 294"/>
                  <a:gd name="T7" fmla="*/ 3 h 88"/>
                  <a:gd name="T8" fmla="*/ 84 w 294"/>
                  <a:gd name="T9" fmla="*/ 8 h 88"/>
                  <a:gd name="T10" fmla="*/ 106 w 294"/>
                  <a:gd name="T11" fmla="*/ 13 h 88"/>
                  <a:gd name="T12" fmla="*/ 125 w 294"/>
                  <a:gd name="T13" fmla="*/ 22 h 88"/>
                  <a:gd name="T14" fmla="*/ 139 w 294"/>
                  <a:gd name="T15" fmla="*/ 31 h 88"/>
                  <a:gd name="T16" fmla="*/ 147 w 294"/>
                  <a:gd name="T17" fmla="*/ 44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2" name="Freeform 484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108 w 740"/>
                  <a:gd name="T1" fmla="*/ 140 h 305"/>
                  <a:gd name="T2" fmla="*/ 116 w 740"/>
                  <a:gd name="T3" fmla="*/ 131 h 305"/>
                  <a:gd name="T4" fmla="*/ 124 w 740"/>
                  <a:gd name="T5" fmla="*/ 125 h 305"/>
                  <a:gd name="T6" fmla="*/ 131 w 740"/>
                  <a:gd name="T7" fmla="*/ 120 h 305"/>
                  <a:gd name="T8" fmla="*/ 138 w 740"/>
                  <a:gd name="T9" fmla="*/ 115 h 305"/>
                  <a:gd name="T10" fmla="*/ 144 w 740"/>
                  <a:gd name="T11" fmla="*/ 109 h 305"/>
                  <a:gd name="T12" fmla="*/ 151 w 740"/>
                  <a:gd name="T13" fmla="*/ 103 h 305"/>
                  <a:gd name="T14" fmla="*/ 159 w 740"/>
                  <a:gd name="T15" fmla="*/ 97 h 305"/>
                  <a:gd name="T16" fmla="*/ 169 w 740"/>
                  <a:gd name="T17" fmla="*/ 90 h 305"/>
                  <a:gd name="T18" fmla="*/ 185 w 740"/>
                  <a:gd name="T19" fmla="*/ 83 h 305"/>
                  <a:gd name="T20" fmla="*/ 207 w 740"/>
                  <a:gd name="T21" fmla="*/ 76 h 305"/>
                  <a:gd name="T22" fmla="*/ 232 w 740"/>
                  <a:gd name="T23" fmla="*/ 69 h 305"/>
                  <a:gd name="T24" fmla="*/ 260 w 740"/>
                  <a:gd name="T25" fmla="*/ 62 h 305"/>
                  <a:gd name="T26" fmla="*/ 286 w 740"/>
                  <a:gd name="T27" fmla="*/ 56 h 305"/>
                  <a:gd name="T28" fmla="*/ 311 w 740"/>
                  <a:gd name="T29" fmla="*/ 52 h 305"/>
                  <a:gd name="T30" fmla="*/ 333 w 740"/>
                  <a:gd name="T31" fmla="*/ 49 h 305"/>
                  <a:gd name="T32" fmla="*/ 351 w 740"/>
                  <a:gd name="T33" fmla="*/ 51 h 305"/>
                  <a:gd name="T34" fmla="*/ 361 w 740"/>
                  <a:gd name="T35" fmla="*/ 49 h 305"/>
                  <a:gd name="T36" fmla="*/ 368 w 740"/>
                  <a:gd name="T37" fmla="*/ 46 h 305"/>
                  <a:gd name="T38" fmla="*/ 370 w 740"/>
                  <a:gd name="T39" fmla="*/ 41 h 305"/>
                  <a:gd name="T40" fmla="*/ 369 w 740"/>
                  <a:gd name="T41" fmla="*/ 36 h 305"/>
                  <a:gd name="T42" fmla="*/ 366 w 740"/>
                  <a:gd name="T43" fmla="*/ 29 h 305"/>
                  <a:gd name="T44" fmla="*/ 363 w 740"/>
                  <a:gd name="T45" fmla="*/ 22 h 305"/>
                  <a:gd name="T46" fmla="*/ 360 w 740"/>
                  <a:gd name="T47" fmla="*/ 16 h 305"/>
                  <a:gd name="T48" fmla="*/ 359 w 740"/>
                  <a:gd name="T49" fmla="*/ 11 h 305"/>
                  <a:gd name="T50" fmla="*/ 333 w 740"/>
                  <a:gd name="T51" fmla="*/ 2 h 305"/>
                  <a:gd name="T52" fmla="*/ 304 w 740"/>
                  <a:gd name="T53" fmla="*/ 0 h 305"/>
                  <a:gd name="T54" fmla="*/ 272 w 740"/>
                  <a:gd name="T55" fmla="*/ 1 h 305"/>
                  <a:gd name="T56" fmla="*/ 239 w 740"/>
                  <a:gd name="T57" fmla="*/ 6 h 305"/>
                  <a:gd name="T58" fmla="*/ 205 w 740"/>
                  <a:gd name="T59" fmla="*/ 13 h 305"/>
                  <a:gd name="T60" fmla="*/ 173 w 740"/>
                  <a:gd name="T61" fmla="*/ 22 h 305"/>
                  <a:gd name="T62" fmla="*/ 143 w 740"/>
                  <a:gd name="T63" fmla="*/ 32 h 305"/>
                  <a:gd name="T64" fmla="*/ 114 w 740"/>
                  <a:gd name="T65" fmla="*/ 43 h 305"/>
                  <a:gd name="T66" fmla="*/ 101 w 740"/>
                  <a:gd name="T67" fmla="*/ 52 h 305"/>
                  <a:gd name="T68" fmla="*/ 88 w 740"/>
                  <a:gd name="T69" fmla="*/ 61 h 305"/>
                  <a:gd name="T70" fmla="*/ 75 w 740"/>
                  <a:gd name="T71" fmla="*/ 70 h 305"/>
                  <a:gd name="T72" fmla="*/ 61 w 740"/>
                  <a:gd name="T73" fmla="*/ 79 h 305"/>
                  <a:gd name="T74" fmla="*/ 48 w 740"/>
                  <a:gd name="T75" fmla="*/ 88 h 305"/>
                  <a:gd name="T76" fmla="*/ 35 w 740"/>
                  <a:gd name="T77" fmla="*/ 97 h 305"/>
                  <a:gd name="T78" fmla="*/ 22 w 740"/>
                  <a:gd name="T79" fmla="*/ 106 h 305"/>
                  <a:gd name="T80" fmla="*/ 10 w 740"/>
                  <a:gd name="T81" fmla="*/ 116 h 305"/>
                  <a:gd name="T82" fmla="*/ 1 w 740"/>
                  <a:gd name="T83" fmla="*/ 129 h 305"/>
                  <a:gd name="T84" fmla="*/ 0 w 740"/>
                  <a:gd name="T85" fmla="*/ 140 h 305"/>
                  <a:gd name="T86" fmla="*/ 5 w 740"/>
                  <a:gd name="T87" fmla="*/ 147 h 305"/>
                  <a:gd name="T88" fmla="*/ 17 w 740"/>
                  <a:gd name="T89" fmla="*/ 151 h 305"/>
                  <a:gd name="T90" fmla="*/ 33 w 740"/>
                  <a:gd name="T91" fmla="*/ 152 h 305"/>
                  <a:gd name="T92" fmla="*/ 54 w 740"/>
                  <a:gd name="T93" fmla="*/ 151 h 305"/>
                  <a:gd name="T94" fmla="*/ 79 w 740"/>
                  <a:gd name="T95" fmla="*/ 146 h 305"/>
                  <a:gd name="T96" fmla="*/ 108 w 740"/>
                  <a:gd name="T97" fmla="*/ 14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3" name="Freeform 485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2 w 573"/>
                  <a:gd name="T1" fmla="*/ 0 h 588"/>
                  <a:gd name="T2" fmla="*/ 20 w 573"/>
                  <a:gd name="T3" fmla="*/ 16 h 588"/>
                  <a:gd name="T4" fmla="*/ 38 w 573"/>
                  <a:gd name="T5" fmla="*/ 32 h 588"/>
                  <a:gd name="T6" fmla="*/ 57 w 573"/>
                  <a:gd name="T7" fmla="*/ 48 h 588"/>
                  <a:gd name="T8" fmla="*/ 75 w 573"/>
                  <a:gd name="T9" fmla="*/ 64 h 588"/>
                  <a:gd name="T10" fmla="*/ 94 w 573"/>
                  <a:gd name="T11" fmla="*/ 80 h 588"/>
                  <a:gd name="T12" fmla="*/ 113 w 573"/>
                  <a:gd name="T13" fmla="*/ 96 h 588"/>
                  <a:gd name="T14" fmla="*/ 132 w 573"/>
                  <a:gd name="T15" fmla="*/ 112 h 588"/>
                  <a:gd name="T16" fmla="*/ 151 w 573"/>
                  <a:gd name="T17" fmla="*/ 128 h 588"/>
                  <a:gd name="T18" fmla="*/ 162 w 573"/>
                  <a:gd name="T19" fmla="*/ 143 h 588"/>
                  <a:gd name="T20" fmla="*/ 173 w 573"/>
                  <a:gd name="T21" fmla="*/ 159 h 588"/>
                  <a:gd name="T22" fmla="*/ 184 w 573"/>
                  <a:gd name="T23" fmla="*/ 174 h 588"/>
                  <a:gd name="T24" fmla="*/ 196 w 573"/>
                  <a:gd name="T25" fmla="*/ 189 h 588"/>
                  <a:gd name="T26" fmla="*/ 208 w 573"/>
                  <a:gd name="T27" fmla="*/ 202 h 588"/>
                  <a:gd name="T28" fmla="*/ 223 w 573"/>
                  <a:gd name="T29" fmla="*/ 215 h 588"/>
                  <a:gd name="T30" fmla="*/ 240 w 573"/>
                  <a:gd name="T31" fmla="*/ 224 h 588"/>
                  <a:gd name="T32" fmla="*/ 261 w 573"/>
                  <a:gd name="T33" fmla="*/ 232 h 588"/>
                  <a:gd name="T34" fmla="*/ 275 w 573"/>
                  <a:gd name="T35" fmla="*/ 251 h 588"/>
                  <a:gd name="T36" fmla="*/ 283 w 573"/>
                  <a:gd name="T37" fmla="*/ 266 h 588"/>
                  <a:gd name="T38" fmla="*/ 286 w 573"/>
                  <a:gd name="T39" fmla="*/ 276 h 588"/>
                  <a:gd name="T40" fmla="*/ 287 w 573"/>
                  <a:gd name="T41" fmla="*/ 282 h 588"/>
                  <a:gd name="T42" fmla="*/ 284 w 573"/>
                  <a:gd name="T43" fmla="*/ 287 h 588"/>
                  <a:gd name="T44" fmla="*/ 279 w 573"/>
                  <a:gd name="T45" fmla="*/ 289 h 588"/>
                  <a:gd name="T46" fmla="*/ 274 w 573"/>
                  <a:gd name="T47" fmla="*/ 292 h 588"/>
                  <a:gd name="T48" fmla="*/ 269 w 573"/>
                  <a:gd name="T49" fmla="*/ 294 h 588"/>
                  <a:gd name="T50" fmla="*/ 236 w 573"/>
                  <a:gd name="T51" fmla="*/ 285 h 588"/>
                  <a:gd name="T52" fmla="*/ 208 w 573"/>
                  <a:gd name="T53" fmla="*/ 271 h 588"/>
                  <a:gd name="T54" fmla="*/ 181 w 573"/>
                  <a:gd name="T55" fmla="*/ 251 h 588"/>
                  <a:gd name="T56" fmla="*/ 158 w 573"/>
                  <a:gd name="T57" fmla="*/ 229 h 588"/>
                  <a:gd name="T58" fmla="*/ 134 w 573"/>
                  <a:gd name="T59" fmla="*/ 205 h 588"/>
                  <a:gd name="T60" fmla="*/ 113 w 573"/>
                  <a:gd name="T61" fmla="*/ 180 h 588"/>
                  <a:gd name="T62" fmla="*/ 91 w 573"/>
                  <a:gd name="T63" fmla="*/ 155 h 588"/>
                  <a:gd name="T64" fmla="*/ 69 w 573"/>
                  <a:gd name="T65" fmla="*/ 133 h 588"/>
                  <a:gd name="T66" fmla="*/ 59 w 573"/>
                  <a:gd name="T67" fmla="*/ 119 h 588"/>
                  <a:gd name="T68" fmla="*/ 50 w 573"/>
                  <a:gd name="T69" fmla="*/ 106 h 588"/>
                  <a:gd name="T70" fmla="*/ 42 w 573"/>
                  <a:gd name="T71" fmla="*/ 93 h 588"/>
                  <a:gd name="T72" fmla="*/ 35 w 573"/>
                  <a:gd name="T73" fmla="*/ 80 h 588"/>
                  <a:gd name="T74" fmla="*/ 27 w 573"/>
                  <a:gd name="T75" fmla="*/ 67 h 588"/>
                  <a:gd name="T76" fmla="*/ 19 w 573"/>
                  <a:gd name="T77" fmla="*/ 53 h 588"/>
                  <a:gd name="T78" fmla="*/ 10 w 573"/>
                  <a:gd name="T79" fmla="*/ 40 h 588"/>
                  <a:gd name="T80" fmla="*/ 2 w 573"/>
                  <a:gd name="T81" fmla="*/ 28 h 588"/>
                  <a:gd name="T82" fmla="*/ 2 w 573"/>
                  <a:gd name="T83" fmla="*/ 24 h 588"/>
                  <a:gd name="T84" fmla="*/ 2 w 573"/>
                  <a:gd name="T85" fmla="*/ 20 h 588"/>
                  <a:gd name="T86" fmla="*/ 2 w 573"/>
                  <a:gd name="T87" fmla="*/ 17 h 588"/>
                  <a:gd name="T88" fmla="*/ 1 w 573"/>
                  <a:gd name="T89" fmla="*/ 14 h 588"/>
                  <a:gd name="T90" fmla="*/ 0 w 573"/>
                  <a:gd name="T91" fmla="*/ 10 h 588"/>
                  <a:gd name="T92" fmla="*/ 0 w 573"/>
                  <a:gd name="T93" fmla="*/ 7 h 588"/>
                  <a:gd name="T94" fmla="*/ 0 w 573"/>
                  <a:gd name="T95" fmla="*/ 3 h 588"/>
                  <a:gd name="T96" fmla="*/ 2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4" name="Freeform 486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268 w 837"/>
                  <a:gd name="T1" fmla="*/ 0 h 498"/>
                  <a:gd name="T2" fmla="*/ 239 w 837"/>
                  <a:gd name="T3" fmla="*/ 10 h 498"/>
                  <a:gd name="T4" fmla="*/ 216 w 837"/>
                  <a:gd name="T5" fmla="*/ 20 h 498"/>
                  <a:gd name="T6" fmla="*/ 198 w 837"/>
                  <a:gd name="T7" fmla="*/ 28 h 498"/>
                  <a:gd name="T8" fmla="*/ 183 w 837"/>
                  <a:gd name="T9" fmla="*/ 37 h 498"/>
                  <a:gd name="T10" fmla="*/ 169 w 837"/>
                  <a:gd name="T11" fmla="*/ 47 h 498"/>
                  <a:gd name="T12" fmla="*/ 155 w 837"/>
                  <a:gd name="T13" fmla="*/ 62 h 498"/>
                  <a:gd name="T14" fmla="*/ 140 w 837"/>
                  <a:gd name="T15" fmla="*/ 80 h 498"/>
                  <a:gd name="T16" fmla="*/ 122 w 837"/>
                  <a:gd name="T17" fmla="*/ 104 h 498"/>
                  <a:gd name="T18" fmla="*/ 114 w 837"/>
                  <a:gd name="T19" fmla="*/ 98 h 498"/>
                  <a:gd name="T20" fmla="*/ 106 w 837"/>
                  <a:gd name="T21" fmla="*/ 92 h 498"/>
                  <a:gd name="T22" fmla="*/ 98 w 837"/>
                  <a:gd name="T23" fmla="*/ 85 h 498"/>
                  <a:gd name="T24" fmla="*/ 90 w 837"/>
                  <a:gd name="T25" fmla="*/ 79 h 498"/>
                  <a:gd name="T26" fmla="*/ 82 w 837"/>
                  <a:gd name="T27" fmla="*/ 73 h 498"/>
                  <a:gd name="T28" fmla="*/ 74 w 837"/>
                  <a:gd name="T29" fmla="*/ 67 h 498"/>
                  <a:gd name="T30" fmla="*/ 66 w 837"/>
                  <a:gd name="T31" fmla="*/ 60 h 498"/>
                  <a:gd name="T32" fmla="*/ 58 w 837"/>
                  <a:gd name="T33" fmla="*/ 54 h 498"/>
                  <a:gd name="T34" fmla="*/ 53 w 837"/>
                  <a:gd name="T35" fmla="*/ 57 h 498"/>
                  <a:gd name="T36" fmla="*/ 47 w 837"/>
                  <a:gd name="T37" fmla="*/ 62 h 498"/>
                  <a:gd name="T38" fmla="*/ 38 w 837"/>
                  <a:gd name="T39" fmla="*/ 68 h 498"/>
                  <a:gd name="T40" fmla="*/ 29 w 837"/>
                  <a:gd name="T41" fmla="*/ 74 h 498"/>
                  <a:gd name="T42" fmla="*/ 19 w 837"/>
                  <a:gd name="T43" fmla="*/ 80 h 498"/>
                  <a:gd name="T44" fmla="*/ 11 w 837"/>
                  <a:gd name="T45" fmla="*/ 85 h 498"/>
                  <a:gd name="T46" fmla="*/ 4 w 837"/>
                  <a:gd name="T47" fmla="*/ 90 h 498"/>
                  <a:gd name="T48" fmla="*/ 0 w 837"/>
                  <a:gd name="T49" fmla="*/ 95 h 498"/>
                  <a:gd name="T50" fmla="*/ 20 w 837"/>
                  <a:gd name="T51" fmla="*/ 114 h 498"/>
                  <a:gd name="T52" fmla="*/ 43 w 837"/>
                  <a:gd name="T53" fmla="*/ 136 h 498"/>
                  <a:gd name="T54" fmla="*/ 66 w 837"/>
                  <a:gd name="T55" fmla="*/ 157 h 498"/>
                  <a:gd name="T56" fmla="*/ 90 w 837"/>
                  <a:gd name="T57" fmla="*/ 179 h 498"/>
                  <a:gd name="T58" fmla="*/ 114 w 837"/>
                  <a:gd name="T59" fmla="*/ 199 h 498"/>
                  <a:gd name="T60" fmla="*/ 139 w 837"/>
                  <a:gd name="T61" fmla="*/ 218 h 498"/>
                  <a:gd name="T62" fmla="*/ 162 w 837"/>
                  <a:gd name="T63" fmla="*/ 233 h 498"/>
                  <a:gd name="T64" fmla="*/ 186 w 837"/>
                  <a:gd name="T65" fmla="*/ 246 h 498"/>
                  <a:gd name="T66" fmla="*/ 204 w 837"/>
                  <a:gd name="T67" fmla="*/ 249 h 498"/>
                  <a:gd name="T68" fmla="*/ 219 w 837"/>
                  <a:gd name="T69" fmla="*/ 248 h 498"/>
                  <a:gd name="T70" fmla="*/ 230 w 837"/>
                  <a:gd name="T71" fmla="*/ 241 h 498"/>
                  <a:gd name="T72" fmla="*/ 239 w 837"/>
                  <a:gd name="T73" fmla="*/ 231 h 498"/>
                  <a:gd name="T74" fmla="*/ 243 w 837"/>
                  <a:gd name="T75" fmla="*/ 216 h 498"/>
                  <a:gd name="T76" fmla="*/ 245 w 837"/>
                  <a:gd name="T77" fmla="*/ 199 h 498"/>
                  <a:gd name="T78" fmla="*/ 242 w 837"/>
                  <a:gd name="T79" fmla="*/ 178 h 498"/>
                  <a:gd name="T80" fmla="*/ 236 w 837"/>
                  <a:gd name="T81" fmla="*/ 154 h 498"/>
                  <a:gd name="T82" fmla="*/ 258 w 837"/>
                  <a:gd name="T83" fmla="*/ 123 h 498"/>
                  <a:gd name="T84" fmla="*/ 279 w 837"/>
                  <a:gd name="T85" fmla="*/ 106 h 498"/>
                  <a:gd name="T86" fmla="*/ 298 w 837"/>
                  <a:gd name="T87" fmla="*/ 97 h 498"/>
                  <a:gd name="T88" fmla="*/ 317 w 837"/>
                  <a:gd name="T89" fmla="*/ 97 h 498"/>
                  <a:gd name="T90" fmla="*/ 337 w 837"/>
                  <a:gd name="T91" fmla="*/ 101 h 498"/>
                  <a:gd name="T92" fmla="*/ 361 w 837"/>
                  <a:gd name="T93" fmla="*/ 107 h 498"/>
                  <a:gd name="T94" fmla="*/ 387 w 837"/>
                  <a:gd name="T95" fmla="*/ 113 h 498"/>
                  <a:gd name="T96" fmla="*/ 419 w 837"/>
                  <a:gd name="T97" fmla="*/ 116 h 498"/>
                  <a:gd name="T98" fmla="*/ 400 w 837"/>
                  <a:gd name="T99" fmla="*/ 102 h 498"/>
                  <a:gd name="T100" fmla="*/ 382 w 837"/>
                  <a:gd name="T101" fmla="*/ 87 h 498"/>
                  <a:gd name="T102" fmla="*/ 362 w 837"/>
                  <a:gd name="T103" fmla="*/ 72 h 498"/>
                  <a:gd name="T104" fmla="*/ 344 w 837"/>
                  <a:gd name="T105" fmla="*/ 57 h 498"/>
                  <a:gd name="T106" fmla="*/ 324 w 837"/>
                  <a:gd name="T107" fmla="*/ 42 h 498"/>
                  <a:gd name="T108" fmla="*/ 305 w 837"/>
                  <a:gd name="T109" fmla="*/ 27 h 498"/>
                  <a:gd name="T110" fmla="*/ 285 w 837"/>
                  <a:gd name="T111" fmla="*/ 13 h 498"/>
                  <a:gd name="T112" fmla="*/ 268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5" name="Freeform 487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273 w 837"/>
                  <a:gd name="T1" fmla="*/ 0 h 489"/>
                  <a:gd name="T2" fmla="*/ 244 w 837"/>
                  <a:gd name="T3" fmla="*/ 11 h 489"/>
                  <a:gd name="T4" fmla="*/ 221 w 837"/>
                  <a:gd name="T5" fmla="*/ 20 h 489"/>
                  <a:gd name="T6" fmla="*/ 202 w 837"/>
                  <a:gd name="T7" fmla="*/ 29 h 489"/>
                  <a:gd name="T8" fmla="*/ 186 w 837"/>
                  <a:gd name="T9" fmla="*/ 39 h 489"/>
                  <a:gd name="T10" fmla="*/ 172 w 837"/>
                  <a:gd name="T11" fmla="*/ 51 h 489"/>
                  <a:gd name="T12" fmla="*/ 158 w 837"/>
                  <a:gd name="T13" fmla="*/ 65 h 489"/>
                  <a:gd name="T14" fmla="*/ 142 w 837"/>
                  <a:gd name="T15" fmla="*/ 84 h 489"/>
                  <a:gd name="T16" fmla="*/ 125 w 837"/>
                  <a:gd name="T17" fmla="*/ 108 h 489"/>
                  <a:gd name="T18" fmla="*/ 116 w 837"/>
                  <a:gd name="T19" fmla="*/ 101 h 489"/>
                  <a:gd name="T20" fmla="*/ 107 w 837"/>
                  <a:gd name="T21" fmla="*/ 95 h 489"/>
                  <a:gd name="T22" fmla="*/ 98 w 837"/>
                  <a:gd name="T23" fmla="*/ 88 h 489"/>
                  <a:gd name="T24" fmla="*/ 89 w 837"/>
                  <a:gd name="T25" fmla="*/ 82 h 489"/>
                  <a:gd name="T26" fmla="*/ 80 w 837"/>
                  <a:gd name="T27" fmla="*/ 74 h 489"/>
                  <a:gd name="T28" fmla="*/ 71 w 837"/>
                  <a:gd name="T29" fmla="*/ 68 h 489"/>
                  <a:gd name="T30" fmla="*/ 62 w 837"/>
                  <a:gd name="T31" fmla="*/ 61 h 489"/>
                  <a:gd name="T32" fmla="*/ 54 w 837"/>
                  <a:gd name="T33" fmla="*/ 56 h 489"/>
                  <a:gd name="T34" fmla="*/ 50 w 837"/>
                  <a:gd name="T35" fmla="*/ 59 h 489"/>
                  <a:gd name="T36" fmla="*/ 43 w 837"/>
                  <a:gd name="T37" fmla="*/ 63 h 489"/>
                  <a:gd name="T38" fmla="*/ 35 w 837"/>
                  <a:gd name="T39" fmla="*/ 67 h 489"/>
                  <a:gd name="T40" fmla="*/ 27 w 837"/>
                  <a:gd name="T41" fmla="*/ 73 h 489"/>
                  <a:gd name="T42" fmla="*/ 18 w 837"/>
                  <a:gd name="T43" fmla="*/ 78 h 489"/>
                  <a:gd name="T44" fmla="*/ 10 w 837"/>
                  <a:gd name="T45" fmla="*/ 83 h 489"/>
                  <a:gd name="T46" fmla="*/ 4 w 837"/>
                  <a:gd name="T47" fmla="*/ 87 h 489"/>
                  <a:gd name="T48" fmla="*/ 0 w 837"/>
                  <a:gd name="T49" fmla="*/ 92 h 489"/>
                  <a:gd name="T50" fmla="*/ 20 w 837"/>
                  <a:gd name="T51" fmla="*/ 111 h 489"/>
                  <a:gd name="T52" fmla="*/ 43 w 837"/>
                  <a:gd name="T53" fmla="*/ 133 h 489"/>
                  <a:gd name="T54" fmla="*/ 66 w 837"/>
                  <a:gd name="T55" fmla="*/ 154 h 489"/>
                  <a:gd name="T56" fmla="*/ 90 w 837"/>
                  <a:gd name="T57" fmla="*/ 175 h 489"/>
                  <a:gd name="T58" fmla="*/ 114 w 837"/>
                  <a:gd name="T59" fmla="*/ 195 h 489"/>
                  <a:gd name="T60" fmla="*/ 139 w 837"/>
                  <a:gd name="T61" fmla="*/ 214 h 489"/>
                  <a:gd name="T62" fmla="*/ 162 w 837"/>
                  <a:gd name="T63" fmla="*/ 229 h 489"/>
                  <a:gd name="T64" fmla="*/ 186 w 837"/>
                  <a:gd name="T65" fmla="*/ 242 h 489"/>
                  <a:gd name="T66" fmla="*/ 203 w 837"/>
                  <a:gd name="T67" fmla="*/ 245 h 489"/>
                  <a:gd name="T68" fmla="*/ 218 w 837"/>
                  <a:gd name="T69" fmla="*/ 244 h 489"/>
                  <a:gd name="T70" fmla="*/ 230 w 837"/>
                  <a:gd name="T71" fmla="*/ 237 h 489"/>
                  <a:gd name="T72" fmla="*/ 238 w 837"/>
                  <a:gd name="T73" fmla="*/ 227 h 489"/>
                  <a:gd name="T74" fmla="*/ 243 w 837"/>
                  <a:gd name="T75" fmla="*/ 213 h 489"/>
                  <a:gd name="T76" fmla="*/ 244 w 837"/>
                  <a:gd name="T77" fmla="*/ 196 h 489"/>
                  <a:gd name="T78" fmla="*/ 241 w 837"/>
                  <a:gd name="T79" fmla="*/ 175 h 489"/>
                  <a:gd name="T80" fmla="*/ 236 w 837"/>
                  <a:gd name="T81" fmla="*/ 151 h 489"/>
                  <a:gd name="T82" fmla="*/ 258 w 837"/>
                  <a:gd name="T83" fmla="*/ 120 h 489"/>
                  <a:gd name="T84" fmla="*/ 279 w 837"/>
                  <a:gd name="T85" fmla="*/ 103 h 489"/>
                  <a:gd name="T86" fmla="*/ 298 w 837"/>
                  <a:gd name="T87" fmla="*/ 94 h 489"/>
                  <a:gd name="T88" fmla="*/ 317 w 837"/>
                  <a:gd name="T89" fmla="*/ 94 h 489"/>
                  <a:gd name="T90" fmla="*/ 337 w 837"/>
                  <a:gd name="T91" fmla="*/ 98 h 489"/>
                  <a:gd name="T92" fmla="*/ 361 w 837"/>
                  <a:gd name="T93" fmla="*/ 104 h 489"/>
                  <a:gd name="T94" fmla="*/ 387 w 837"/>
                  <a:gd name="T95" fmla="*/ 110 h 489"/>
                  <a:gd name="T96" fmla="*/ 419 w 837"/>
                  <a:gd name="T97" fmla="*/ 113 h 489"/>
                  <a:gd name="T98" fmla="*/ 401 w 837"/>
                  <a:gd name="T99" fmla="*/ 99 h 489"/>
                  <a:gd name="T100" fmla="*/ 383 w 837"/>
                  <a:gd name="T101" fmla="*/ 85 h 489"/>
                  <a:gd name="T102" fmla="*/ 364 w 837"/>
                  <a:gd name="T103" fmla="*/ 71 h 489"/>
                  <a:gd name="T104" fmla="*/ 346 w 837"/>
                  <a:gd name="T105" fmla="*/ 56 h 489"/>
                  <a:gd name="T106" fmla="*/ 327 w 837"/>
                  <a:gd name="T107" fmla="*/ 41 h 489"/>
                  <a:gd name="T108" fmla="*/ 309 w 837"/>
                  <a:gd name="T109" fmla="*/ 27 h 489"/>
                  <a:gd name="T110" fmla="*/ 290 w 837"/>
                  <a:gd name="T111" fmla="*/ 13 h 489"/>
                  <a:gd name="T112" fmla="*/ 273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6" name="Freeform 488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277 w 837"/>
                  <a:gd name="T1" fmla="*/ 0 h 479"/>
                  <a:gd name="T2" fmla="*/ 248 w 837"/>
                  <a:gd name="T3" fmla="*/ 10 h 479"/>
                  <a:gd name="T4" fmla="*/ 225 w 837"/>
                  <a:gd name="T5" fmla="*/ 20 h 479"/>
                  <a:gd name="T6" fmla="*/ 206 w 837"/>
                  <a:gd name="T7" fmla="*/ 29 h 479"/>
                  <a:gd name="T8" fmla="*/ 191 w 837"/>
                  <a:gd name="T9" fmla="*/ 40 h 479"/>
                  <a:gd name="T10" fmla="*/ 175 w 837"/>
                  <a:gd name="T11" fmla="*/ 52 h 479"/>
                  <a:gd name="T12" fmla="*/ 161 w 837"/>
                  <a:gd name="T13" fmla="*/ 67 h 479"/>
                  <a:gd name="T14" fmla="*/ 145 w 837"/>
                  <a:gd name="T15" fmla="*/ 86 h 479"/>
                  <a:gd name="T16" fmla="*/ 127 w 837"/>
                  <a:gd name="T17" fmla="*/ 111 h 479"/>
                  <a:gd name="T18" fmla="*/ 118 w 837"/>
                  <a:gd name="T19" fmla="*/ 104 h 479"/>
                  <a:gd name="T20" fmla="*/ 109 w 837"/>
                  <a:gd name="T21" fmla="*/ 97 h 479"/>
                  <a:gd name="T22" fmla="*/ 98 w 837"/>
                  <a:gd name="T23" fmla="*/ 89 h 479"/>
                  <a:gd name="T24" fmla="*/ 88 w 837"/>
                  <a:gd name="T25" fmla="*/ 82 h 479"/>
                  <a:gd name="T26" fmla="*/ 78 w 837"/>
                  <a:gd name="T27" fmla="*/ 75 h 479"/>
                  <a:gd name="T28" fmla="*/ 68 w 837"/>
                  <a:gd name="T29" fmla="*/ 68 h 479"/>
                  <a:gd name="T30" fmla="*/ 58 w 837"/>
                  <a:gd name="T31" fmla="*/ 60 h 479"/>
                  <a:gd name="T32" fmla="*/ 50 w 837"/>
                  <a:gd name="T33" fmla="*/ 55 h 479"/>
                  <a:gd name="T34" fmla="*/ 45 w 837"/>
                  <a:gd name="T35" fmla="*/ 58 h 479"/>
                  <a:gd name="T36" fmla="*/ 40 w 837"/>
                  <a:gd name="T37" fmla="*/ 62 h 479"/>
                  <a:gd name="T38" fmla="*/ 32 w 837"/>
                  <a:gd name="T39" fmla="*/ 66 h 479"/>
                  <a:gd name="T40" fmla="*/ 25 w 837"/>
                  <a:gd name="T41" fmla="*/ 71 h 479"/>
                  <a:gd name="T42" fmla="*/ 16 w 837"/>
                  <a:gd name="T43" fmla="*/ 75 h 479"/>
                  <a:gd name="T44" fmla="*/ 9 w 837"/>
                  <a:gd name="T45" fmla="*/ 79 h 479"/>
                  <a:gd name="T46" fmla="*/ 4 w 837"/>
                  <a:gd name="T47" fmla="*/ 83 h 479"/>
                  <a:gd name="T48" fmla="*/ 0 w 837"/>
                  <a:gd name="T49" fmla="*/ 87 h 479"/>
                  <a:gd name="T50" fmla="*/ 20 w 837"/>
                  <a:gd name="T51" fmla="*/ 107 h 479"/>
                  <a:gd name="T52" fmla="*/ 43 w 837"/>
                  <a:gd name="T53" fmla="*/ 127 h 479"/>
                  <a:gd name="T54" fmla="*/ 66 w 837"/>
                  <a:gd name="T55" fmla="*/ 149 h 479"/>
                  <a:gd name="T56" fmla="*/ 90 w 837"/>
                  <a:gd name="T57" fmla="*/ 170 h 479"/>
                  <a:gd name="T58" fmla="*/ 114 w 837"/>
                  <a:gd name="T59" fmla="*/ 190 h 479"/>
                  <a:gd name="T60" fmla="*/ 139 w 837"/>
                  <a:gd name="T61" fmla="*/ 208 h 479"/>
                  <a:gd name="T62" fmla="*/ 162 w 837"/>
                  <a:gd name="T63" fmla="*/ 224 h 479"/>
                  <a:gd name="T64" fmla="*/ 187 w 837"/>
                  <a:gd name="T65" fmla="*/ 237 h 479"/>
                  <a:gd name="T66" fmla="*/ 203 w 837"/>
                  <a:gd name="T67" fmla="*/ 239 h 479"/>
                  <a:gd name="T68" fmla="*/ 218 w 837"/>
                  <a:gd name="T69" fmla="*/ 238 h 479"/>
                  <a:gd name="T70" fmla="*/ 228 w 837"/>
                  <a:gd name="T71" fmla="*/ 231 h 479"/>
                  <a:gd name="T72" fmla="*/ 238 w 837"/>
                  <a:gd name="T73" fmla="*/ 222 h 479"/>
                  <a:gd name="T74" fmla="*/ 242 w 837"/>
                  <a:gd name="T75" fmla="*/ 208 h 479"/>
                  <a:gd name="T76" fmla="*/ 244 w 837"/>
                  <a:gd name="T77" fmla="*/ 191 h 479"/>
                  <a:gd name="T78" fmla="*/ 241 w 837"/>
                  <a:gd name="T79" fmla="*/ 170 h 479"/>
                  <a:gd name="T80" fmla="*/ 236 w 837"/>
                  <a:gd name="T81" fmla="*/ 147 h 479"/>
                  <a:gd name="T82" fmla="*/ 258 w 837"/>
                  <a:gd name="T83" fmla="*/ 116 h 479"/>
                  <a:gd name="T84" fmla="*/ 279 w 837"/>
                  <a:gd name="T85" fmla="*/ 98 h 479"/>
                  <a:gd name="T86" fmla="*/ 298 w 837"/>
                  <a:gd name="T87" fmla="*/ 90 h 479"/>
                  <a:gd name="T88" fmla="*/ 317 w 837"/>
                  <a:gd name="T89" fmla="*/ 90 h 479"/>
                  <a:gd name="T90" fmla="*/ 337 w 837"/>
                  <a:gd name="T91" fmla="*/ 94 h 479"/>
                  <a:gd name="T92" fmla="*/ 361 w 837"/>
                  <a:gd name="T93" fmla="*/ 100 h 479"/>
                  <a:gd name="T94" fmla="*/ 387 w 837"/>
                  <a:gd name="T95" fmla="*/ 106 h 479"/>
                  <a:gd name="T96" fmla="*/ 419 w 837"/>
                  <a:gd name="T97" fmla="*/ 108 h 479"/>
                  <a:gd name="T98" fmla="*/ 401 w 837"/>
                  <a:gd name="T99" fmla="*/ 94 h 479"/>
                  <a:gd name="T100" fmla="*/ 383 w 837"/>
                  <a:gd name="T101" fmla="*/ 81 h 479"/>
                  <a:gd name="T102" fmla="*/ 366 w 837"/>
                  <a:gd name="T103" fmla="*/ 67 h 479"/>
                  <a:gd name="T104" fmla="*/ 348 w 837"/>
                  <a:gd name="T105" fmla="*/ 54 h 479"/>
                  <a:gd name="T106" fmla="*/ 330 w 837"/>
                  <a:gd name="T107" fmla="*/ 39 h 479"/>
                  <a:gd name="T108" fmla="*/ 312 w 837"/>
                  <a:gd name="T109" fmla="*/ 25 h 479"/>
                  <a:gd name="T110" fmla="*/ 294 w 837"/>
                  <a:gd name="T111" fmla="*/ 12 h 479"/>
                  <a:gd name="T112" fmla="*/ 277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7" name="Freeform 489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283 w 837"/>
                  <a:gd name="T1" fmla="*/ 0 h 470"/>
                  <a:gd name="T2" fmla="*/ 253 w 837"/>
                  <a:gd name="T3" fmla="*/ 11 h 470"/>
                  <a:gd name="T4" fmla="*/ 230 w 837"/>
                  <a:gd name="T5" fmla="*/ 22 h 470"/>
                  <a:gd name="T6" fmla="*/ 210 w 837"/>
                  <a:gd name="T7" fmla="*/ 30 h 470"/>
                  <a:gd name="T8" fmla="*/ 194 w 837"/>
                  <a:gd name="T9" fmla="*/ 42 h 470"/>
                  <a:gd name="T10" fmla="*/ 178 w 837"/>
                  <a:gd name="T11" fmla="*/ 55 h 470"/>
                  <a:gd name="T12" fmla="*/ 164 w 837"/>
                  <a:gd name="T13" fmla="*/ 70 h 470"/>
                  <a:gd name="T14" fmla="*/ 147 w 837"/>
                  <a:gd name="T15" fmla="*/ 90 h 470"/>
                  <a:gd name="T16" fmla="*/ 130 w 837"/>
                  <a:gd name="T17" fmla="*/ 115 h 470"/>
                  <a:gd name="T18" fmla="*/ 120 w 837"/>
                  <a:gd name="T19" fmla="*/ 107 h 470"/>
                  <a:gd name="T20" fmla="*/ 110 w 837"/>
                  <a:gd name="T21" fmla="*/ 101 h 470"/>
                  <a:gd name="T22" fmla="*/ 98 w 837"/>
                  <a:gd name="T23" fmla="*/ 93 h 470"/>
                  <a:gd name="T24" fmla="*/ 87 w 837"/>
                  <a:gd name="T25" fmla="*/ 86 h 470"/>
                  <a:gd name="T26" fmla="*/ 75 w 837"/>
                  <a:gd name="T27" fmla="*/ 77 h 470"/>
                  <a:gd name="T28" fmla="*/ 64 w 837"/>
                  <a:gd name="T29" fmla="*/ 70 h 470"/>
                  <a:gd name="T30" fmla="*/ 53 w 837"/>
                  <a:gd name="T31" fmla="*/ 62 h 470"/>
                  <a:gd name="T32" fmla="*/ 45 w 837"/>
                  <a:gd name="T33" fmla="*/ 57 h 470"/>
                  <a:gd name="T34" fmla="*/ 41 w 837"/>
                  <a:gd name="T35" fmla="*/ 59 h 470"/>
                  <a:gd name="T36" fmla="*/ 36 w 837"/>
                  <a:gd name="T37" fmla="*/ 63 h 470"/>
                  <a:gd name="T38" fmla="*/ 29 w 837"/>
                  <a:gd name="T39" fmla="*/ 67 h 470"/>
                  <a:gd name="T40" fmla="*/ 23 w 837"/>
                  <a:gd name="T41" fmla="*/ 70 h 470"/>
                  <a:gd name="T42" fmla="*/ 15 w 837"/>
                  <a:gd name="T43" fmla="*/ 74 h 470"/>
                  <a:gd name="T44" fmla="*/ 9 w 837"/>
                  <a:gd name="T45" fmla="*/ 77 h 470"/>
                  <a:gd name="T46" fmla="*/ 3 w 837"/>
                  <a:gd name="T47" fmla="*/ 81 h 470"/>
                  <a:gd name="T48" fmla="*/ 0 w 837"/>
                  <a:gd name="T49" fmla="*/ 85 h 470"/>
                  <a:gd name="T50" fmla="*/ 20 w 837"/>
                  <a:gd name="T51" fmla="*/ 104 h 470"/>
                  <a:gd name="T52" fmla="*/ 43 w 837"/>
                  <a:gd name="T53" fmla="*/ 124 h 470"/>
                  <a:gd name="T54" fmla="*/ 66 w 837"/>
                  <a:gd name="T55" fmla="*/ 146 h 470"/>
                  <a:gd name="T56" fmla="*/ 90 w 837"/>
                  <a:gd name="T57" fmla="*/ 168 h 470"/>
                  <a:gd name="T58" fmla="*/ 114 w 837"/>
                  <a:gd name="T59" fmla="*/ 187 h 470"/>
                  <a:gd name="T60" fmla="*/ 139 w 837"/>
                  <a:gd name="T61" fmla="*/ 205 h 470"/>
                  <a:gd name="T62" fmla="*/ 162 w 837"/>
                  <a:gd name="T63" fmla="*/ 220 h 470"/>
                  <a:gd name="T64" fmla="*/ 187 w 837"/>
                  <a:gd name="T65" fmla="*/ 233 h 470"/>
                  <a:gd name="T66" fmla="*/ 203 w 837"/>
                  <a:gd name="T67" fmla="*/ 235 h 470"/>
                  <a:gd name="T68" fmla="*/ 216 w 837"/>
                  <a:gd name="T69" fmla="*/ 234 h 470"/>
                  <a:gd name="T70" fmla="*/ 227 w 837"/>
                  <a:gd name="T71" fmla="*/ 228 h 470"/>
                  <a:gd name="T72" fmla="*/ 236 w 837"/>
                  <a:gd name="T73" fmla="*/ 220 h 470"/>
                  <a:gd name="T74" fmla="*/ 241 w 837"/>
                  <a:gd name="T75" fmla="*/ 206 h 470"/>
                  <a:gd name="T76" fmla="*/ 243 w 837"/>
                  <a:gd name="T77" fmla="*/ 189 h 470"/>
                  <a:gd name="T78" fmla="*/ 241 w 837"/>
                  <a:gd name="T79" fmla="*/ 168 h 470"/>
                  <a:gd name="T80" fmla="*/ 236 w 837"/>
                  <a:gd name="T81" fmla="*/ 144 h 470"/>
                  <a:gd name="T82" fmla="*/ 258 w 837"/>
                  <a:gd name="T83" fmla="*/ 113 h 470"/>
                  <a:gd name="T84" fmla="*/ 279 w 837"/>
                  <a:gd name="T85" fmla="*/ 96 h 470"/>
                  <a:gd name="T86" fmla="*/ 298 w 837"/>
                  <a:gd name="T87" fmla="*/ 87 h 470"/>
                  <a:gd name="T88" fmla="*/ 317 w 837"/>
                  <a:gd name="T89" fmla="*/ 87 h 470"/>
                  <a:gd name="T90" fmla="*/ 337 w 837"/>
                  <a:gd name="T91" fmla="*/ 91 h 470"/>
                  <a:gd name="T92" fmla="*/ 361 w 837"/>
                  <a:gd name="T93" fmla="*/ 97 h 470"/>
                  <a:gd name="T94" fmla="*/ 387 w 837"/>
                  <a:gd name="T95" fmla="*/ 103 h 470"/>
                  <a:gd name="T96" fmla="*/ 419 w 837"/>
                  <a:gd name="T97" fmla="*/ 106 h 470"/>
                  <a:gd name="T98" fmla="*/ 401 w 837"/>
                  <a:gd name="T99" fmla="*/ 92 h 470"/>
                  <a:gd name="T100" fmla="*/ 384 w 837"/>
                  <a:gd name="T101" fmla="*/ 79 h 470"/>
                  <a:gd name="T102" fmla="*/ 367 w 837"/>
                  <a:gd name="T103" fmla="*/ 66 h 470"/>
                  <a:gd name="T104" fmla="*/ 351 w 837"/>
                  <a:gd name="T105" fmla="*/ 53 h 470"/>
                  <a:gd name="T106" fmla="*/ 334 w 837"/>
                  <a:gd name="T107" fmla="*/ 39 h 470"/>
                  <a:gd name="T108" fmla="*/ 317 w 837"/>
                  <a:gd name="T109" fmla="*/ 26 h 470"/>
                  <a:gd name="T110" fmla="*/ 300 w 837"/>
                  <a:gd name="T111" fmla="*/ 13 h 470"/>
                  <a:gd name="T112" fmla="*/ 283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8" name="Freeform 490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287 w 837"/>
                  <a:gd name="T1" fmla="*/ 0 h 460"/>
                  <a:gd name="T2" fmla="*/ 257 w 837"/>
                  <a:gd name="T3" fmla="*/ 11 h 460"/>
                  <a:gd name="T4" fmla="*/ 234 w 837"/>
                  <a:gd name="T5" fmla="*/ 21 h 460"/>
                  <a:gd name="T6" fmla="*/ 214 w 837"/>
                  <a:gd name="T7" fmla="*/ 30 h 460"/>
                  <a:gd name="T8" fmla="*/ 198 w 837"/>
                  <a:gd name="T9" fmla="*/ 43 h 460"/>
                  <a:gd name="T10" fmla="*/ 181 w 837"/>
                  <a:gd name="T11" fmla="*/ 56 h 460"/>
                  <a:gd name="T12" fmla="*/ 166 w 837"/>
                  <a:gd name="T13" fmla="*/ 72 h 460"/>
                  <a:gd name="T14" fmla="*/ 150 w 837"/>
                  <a:gd name="T15" fmla="*/ 92 h 460"/>
                  <a:gd name="T16" fmla="*/ 132 w 837"/>
                  <a:gd name="T17" fmla="*/ 117 h 460"/>
                  <a:gd name="T18" fmla="*/ 122 w 837"/>
                  <a:gd name="T19" fmla="*/ 110 h 460"/>
                  <a:gd name="T20" fmla="*/ 111 w 837"/>
                  <a:gd name="T21" fmla="*/ 102 h 460"/>
                  <a:gd name="T22" fmla="*/ 98 w 837"/>
                  <a:gd name="T23" fmla="*/ 94 h 460"/>
                  <a:gd name="T24" fmla="*/ 87 w 837"/>
                  <a:gd name="T25" fmla="*/ 87 h 460"/>
                  <a:gd name="T26" fmla="*/ 73 w 837"/>
                  <a:gd name="T27" fmla="*/ 78 h 460"/>
                  <a:gd name="T28" fmla="*/ 61 w 837"/>
                  <a:gd name="T29" fmla="*/ 70 h 460"/>
                  <a:gd name="T30" fmla="*/ 50 w 837"/>
                  <a:gd name="T31" fmla="*/ 62 h 460"/>
                  <a:gd name="T32" fmla="*/ 41 w 837"/>
                  <a:gd name="T33" fmla="*/ 56 h 460"/>
                  <a:gd name="T34" fmla="*/ 37 w 837"/>
                  <a:gd name="T35" fmla="*/ 58 h 460"/>
                  <a:gd name="T36" fmla="*/ 32 w 837"/>
                  <a:gd name="T37" fmla="*/ 61 h 460"/>
                  <a:gd name="T38" fmla="*/ 26 w 837"/>
                  <a:gd name="T39" fmla="*/ 65 h 460"/>
                  <a:gd name="T40" fmla="*/ 20 w 837"/>
                  <a:gd name="T41" fmla="*/ 68 h 460"/>
                  <a:gd name="T42" fmla="*/ 14 w 837"/>
                  <a:gd name="T43" fmla="*/ 70 h 460"/>
                  <a:gd name="T44" fmla="*/ 8 w 837"/>
                  <a:gd name="T45" fmla="*/ 73 h 460"/>
                  <a:gd name="T46" fmla="*/ 3 w 837"/>
                  <a:gd name="T47" fmla="*/ 77 h 460"/>
                  <a:gd name="T48" fmla="*/ 0 w 837"/>
                  <a:gd name="T49" fmla="*/ 80 h 460"/>
                  <a:gd name="T50" fmla="*/ 20 w 837"/>
                  <a:gd name="T51" fmla="*/ 100 h 460"/>
                  <a:gd name="T52" fmla="*/ 43 w 837"/>
                  <a:gd name="T53" fmla="*/ 120 h 460"/>
                  <a:gd name="T54" fmla="*/ 66 w 837"/>
                  <a:gd name="T55" fmla="*/ 141 h 460"/>
                  <a:gd name="T56" fmla="*/ 90 w 837"/>
                  <a:gd name="T57" fmla="*/ 162 h 460"/>
                  <a:gd name="T58" fmla="*/ 114 w 837"/>
                  <a:gd name="T59" fmla="*/ 182 h 460"/>
                  <a:gd name="T60" fmla="*/ 139 w 837"/>
                  <a:gd name="T61" fmla="*/ 199 h 460"/>
                  <a:gd name="T62" fmla="*/ 162 w 837"/>
                  <a:gd name="T63" fmla="*/ 215 h 460"/>
                  <a:gd name="T64" fmla="*/ 187 w 837"/>
                  <a:gd name="T65" fmla="*/ 228 h 460"/>
                  <a:gd name="T66" fmla="*/ 202 w 837"/>
                  <a:gd name="T67" fmla="*/ 230 h 460"/>
                  <a:gd name="T68" fmla="*/ 216 w 837"/>
                  <a:gd name="T69" fmla="*/ 229 h 460"/>
                  <a:gd name="T70" fmla="*/ 226 w 837"/>
                  <a:gd name="T71" fmla="*/ 224 h 460"/>
                  <a:gd name="T72" fmla="*/ 235 w 837"/>
                  <a:gd name="T73" fmla="*/ 215 h 460"/>
                  <a:gd name="T74" fmla="*/ 240 w 837"/>
                  <a:gd name="T75" fmla="*/ 202 h 460"/>
                  <a:gd name="T76" fmla="*/ 243 w 837"/>
                  <a:gd name="T77" fmla="*/ 185 h 460"/>
                  <a:gd name="T78" fmla="*/ 241 w 837"/>
                  <a:gd name="T79" fmla="*/ 164 h 460"/>
                  <a:gd name="T80" fmla="*/ 236 w 837"/>
                  <a:gd name="T81" fmla="*/ 140 h 460"/>
                  <a:gd name="T82" fmla="*/ 258 w 837"/>
                  <a:gd name="T83" fmla="*/ 109 h 460"/>
                  <a:gd name="T84" fmla="*/ 279 w 837"/>
                  <a:gd name="T85" fmla="*/ 91 h 460"/>
                  <a:gd name="T86" fmla="*/ 298 w 837"/>
                  <a:gd name="T87" fmla="*/ 83 h 460"/>
                  <a:gd name="T88" fmla="*/ 317 w 837"/>
                  <a:gd name="T89" fmla="*/ 83 h 460"/>
                  <a:gd name="T90" fmla="*/ 337 w 837"/>
                  <a:gd name="T91" fmla="*/ 87 h 460"/>
                  <a:gd name="T92" fmla="*/ 361 w 837"/>
                  <a:gd name="T93" fmla="*/ 93 h 460"/>
                  <a:gd name="T94" fmla="*/ 387 w 837"/>
                  <a:gd name="T95" fmla="*/ 99 h 460"/>
                  <a:gd name="T96" fmla="*/ 419 w 837"/>
                  <a:gd name="T97" fmla="*/ 101 h 460"/>
                  <a:gd name="T98" fmla="*/ 401 w 837"/>
                  <a:gd name="T99" fmla="*/ 88 h 460"/>
                  <a:gd name="T100" fmla="*/ 385 w 837"/>
                  <a:gd name="T101" fmla="*/ 75 h 460"/>
                  <a:gd name="T102" fmla="*/ 369 w 837"/>
                  <a:gd name="T103" fmla="*/ 62 h 460"/>
                  <a:gd name="T104" fmla="*/ 353 w 837"/>
                  <a:gd name="T105" fmla="*/ 50 h 460"/>
                  <a:gd name="T106" fmla="*/ 337 w 837"/>
                  <a:gd name="T107" fmla="*/ 37 h 460"/>
                  <a:gd name="T108" fmla="*/ 320 w 837"/>
                  <a:gd name="T109" fmla="*/ 25 h 460"/>
                  <a:gd name="T110" fmla="*/ 304 w 837"/>
                  <a:gd name="T111" fmla="*/ 12 h 460"/>
                  <a:gd name="T112" fmla="*/ 287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49" name="Freeform 491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292 w 837"/>
                  <a:gd name="T1" fmla="*/ 0 h 450"/>
                  <a:gd name="T2" fmla="*/ 263 w 837"/>
                  <a:gd name="T3" fmla="*/ 11 h 450"/>
                  <a:gd name="T4" fmla="*/ 239 w 837"/>
                  <a:gd name="T5" fmla="*/ 22 h 450"/>
                  <a:gd name="T6" fmla="*/ 218 w 837"/>
                  <a:gd name="T7" fmla="*/ 31 h 450"/>
                  <a:gd name="T8" fmla="*/ 201 w 837"/>
                  <a:gd name="T9" fmla="*/ 44 h 450"/>
                  <a:gd name="T10" fmla="*/ 184 w 837"/>
                  <a:gd name="T11" fmla="*/ 58 h 450"/>
                  <a:gd name="T12" fmla="*/ 169 w 837"/>
                  <a:gd name="T13" fmla="*/ 75 h 450"/>
                  <a:gd name="T14" fmla="*/ 152 w 837"/>
                  <a:gd name="T15" fmla="*/ 95 h 450"/>
                  <a:gd name="T16" fmla="*/ 134 w 837"/>
                  <a:gd name="T17" fmla="*/ 120 h 450"/>
                  <a:gd name="T18" fmla="*/ 124 w 837"/>
                  <a:gd name="T19" fmla="*/ 113 h 450"/>
                  <a:gd name="T20" fmla="*/ 113 w 837"/>
                  <a:gd name="T21" fmla="*/ 105 h 450"/>
                  <a:gd name="T22" fmla="*/ 99 w 837"/>
                  <a:gd name="T23" fmla="*/ 96 h 450"/>
                  <a:gd name="T24" fmla="*/ 85 w 837"/>
                  <a:gd name="T25" fmla="*/ 88 h 450"/>
                  <a:gd name="T26" fmla="*/ 71 w 837"/>
                  <a:gd name="T27" fmla="*/ 79 h 450"/>
                  <a:gd name="T28" fmla="*/ 58 w 837"/>
                  <a:gd name="T29" fmla="*/ 71 h 450"/>
                  <a:gd name="T30" fmla="*/ 46 w 837"/>
                  <a:gd name="T31" fmla="*/ 63 h 450"/>
                  <a:gd name="T32" fmla="*/ 37 w 837"/>
                  <a:gd name="T33" fmla="*/ 56 h 450"/>
                  <a:gd name="T34" fmla="*/ 33 w 837"/>
                  <a:gd name="T35" fmla="*/ 59 h 450"/>
                  <a:gd name="T36" fmla="*/ 28 w 837"/>
                  <a:gd name="T37" fmla="*/ 61 h 450"/>
                  <a:gd name="T38" fmla="*/ 23 w 837"/>
                  <a:gd name="T39" fmla="*/ 63 h 450"/>
                  <a:gd name="T40" fmla="*/ 18 w 837"/>
                  <a:gd name="T41" fmla="*/ 66 h 450"/>
                  <a:gd name="T42" fmla="*/ 13 w 837"/>
                  <a:gd name="T43" fmla="*/ 68 h 450"/>
                  <a:gd name="T44" fmla="*/ 8 w 837"/>
                  <a:gd name="T45" fmla="*/ 71 h 450"/>
                  <a:gd name="T46" fmla="*/ 3 w 837"/>
                  <a:gd name="T47" fmla="*/ 73 h 450"/>
                  <a:gd name="T48" fmla="*/ 0 w 837"/>
                  <a:gd name="T49" fmla="*/ 77 h 450"/>
                  <a:gd name="T50" fmla="*/ 20 w 837"/>
                  <a:gd name="T51" fmla="*/ 96 h 450"/>
                  <a:gd name="T52" fmla="*/ 43 w 837"/>
                  <a:gd name="T53" fmla="*/ 116 h 450"/>
                  <a:gd name="T54" fmla="*/ 66 w 837"/>
                  <a:gd name="T55" fmla="*/ 137 h 450"/>
                  <a:gd name="T56" fmla="*/ 90 w 837"/>
                  <a:gd name="T57" fmla="*/ 158 h 450"/>
                  <a:gd name="T58" fmla="*/ 115 w 837"/>
                  <a:gd name="T59" fmla="*/ 178 h 450"/>
                  <a:gd name="T60" fmla="*/ 139 w 837"/>
                  <a:gd name="T61" fmla="*/ 196 h 450"/>
                  <a:gd name="T62" fmla="*/ 163 w 837"/>
                  <a:gd name="T63" fmla="*/ 211 h 450"/>
                  <a:gd name="T64" fmla="*/ 187 w 837"/>
                  <a:gd name="T65" fmla="*/ 224 h 450"/>
                  <a:gd name="T66" fmla="*/ 201 w 837"/>
                  <a:gd name="T67" fmla="*/ 225 h 450"/>
                  <a:gd name="T68" fmla="*/ 214 w 837"/>
                  <a:gd name="T69" fmla="*/ 225 h 450"/>
                  <a:gd name="T70" fmla="*/ 225 w 837"/>
                  <a:gd name="T71" fmla="*/ 219 h 450"/>
                  <a:gd name="T72" fmla="*/ 235 w 837"/>
                  <a:gd name="T73" fmla="*/ 211 h 450"/>
                  <a:gd name="T74" fmla="*/ 240 w 837"/>
                  <a:gd name="T75" fmla="*/ 198 h 450"/>
                  <a:gd name="T76" fmla="*/ 242 w 837"/>
                  <a:gd name="T77" fmla="*/ 182 h 450"/>
                  <a:gd name="T78" fmla="*/ 241 w 837"/>
                  <a:gd name="T79" fmla="*/ 161 h 450"/>
                  <a:gd name="T80" fmla="*/ 236 w 837"/>
                  <a:gd name="T81" fmla="*/ 136 h 450"/>
                  <a:gd name="T82" fmla="*/ 258 w 837"/>
                  <a:gd name="T83" fmla="*/ 105 h 450"/>
                  <a:gd name="T84" fmla="*/ 279 w 837"/>
                  <a:gd name="T85" fmla="*/ 88 h 450"/>
                  <a:gd name="T86" fmla="*/ 298 w 837"/>
                  <a:gd name="T87" fmla="*/ 79 h 450"/>
                  <a:gd name="T88" fmla="*/ 317 w 837"/>
                  <a:gd name="T89" fmla="*/ 79 h 450"/>
                  <a:gd name="T90" fmla="*/ 337 w 837"/>
                  <a:gd name="T91" fmla="*/ 83 h 450"/>
                  <a:gd name="T92" fmla="*/ 361 w 837"/>
                  <a:gd name="T93" fmla="*/ 89 h 450"/>
                  <a:gd name="T94" fmla="*/ 387 w 837"/>
                  <a:gd name="T95" fmla="*/ 95 h 450"/>
                  <a:gd name="T96" fmla="*/ 419 w 837"/>
                  <a:gd name="T97" fmla="*/ 98 h 450"/>
                  <a:gd name="T98" fmla="*/ 401 w 837"/>
                  <a:gd name="T99" fmla="*/ 84 h 450"/>
                  <a:gd name="T100" fmla="*/ 386 w 837"/>
                  <a:gd name="T101" fmla="*/ 72 h 450"/>
                  <a:gd name="T102" fmla="*/ 371 w 837"/>
                  <a:gd name="T103" fmla="*/ 59 h 450"/>
                  <a:gd name="T104" fmla="*/ 356 w 837"/>
                  <a:gd name="T105" fmla="*/ 48 h 450"/>
                  <a:gd name="T106" fmla="*/ 340 w 837"/>
                  <a:gd name="T107" fmla="*/ 36 h 450"/>
                  <a:gd name="T108" fmla="*/ 325 w 837"/>
                  <a:gd name="T109" fmla="*/ 24 h 450"/>
                  <a:gd name="T110" fmla="*/ 309 w 837"/>
                  <a:gd name="T111" fmla="*/ 12 h 450"/>
                  <a:gd name="T112" fmla="*/ 292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0" name="Freeform 492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297 w 837"/>
                  <a:gd name="T1" fmla="*/ 0 h 441"/>
                  <a:gd name="T2" fmla="*/ 267 w 837"/>
                  <a:gd name="T3" fmla="*/ 11 h 441"/>
                  <a:gd name="T4" fmla="*/ 243 w 837"/>
                  <a:gd name="T5" fmla="*/ 22 h 441"/>
                  <a:gd name="T6" fmla="*/ 222 w 837"/>
                  <a:gd name="T7" fmla="*/ 33 h 441"/>
                  <a:gd name="T8" fmla="*/ 204 w 837"/>
                  <a:gd name="T9" fmla="*/ 46 h 441"/>
                  <a:gd name="T10" fmla="*/ 188 w 837"/>
                  <a:gd name="T11" fmla="*/ 60 h 441"/>
                  <a:gd name="T12" fmla="*/ 172 w 837"/>
                  <a:gd name="T13" fmla="*/ 78 h 441"/>
                  <a:gd name="T14" fmla="*/ 155 w 837"/>
                  <a:gd name="T15" fmla="*/ 98 h 441"/>
                  <a:gd name="T16" fmla="*/ 137 w 837"/>
                  <a:gd name="T17" fmla="*/ 124 h 441"/>
                  <a:gd name="T18" fmla="*/ 126 w 837"/>
                  <a:gd name="T19" fmla="*/ 116 h 441"/>
                  <a:gd name="T20" fmla="*/ 114 w 837"/>
                  <a:gd name="T21" fmla="*/ 108 h 441"/>
                  <a:gd name="T22" fmla="*/ 99 w 837"/>
                  <a:gd name="T23" fmla="*/ 99 h 441"/>
                  <a:gd name="T24" fmla="*/ 84 w 837"/>
                  <a:gd name="T25" fmla="*/ 90 h 441"/>
                  <a:gd name="T26" fmla="*/ 68 w 837"/>
                  <a:gd name="T27" fmla="*/ 81 h 441"/>
                  <a:gd name="T28" fmla="*/ 54 w 837"/>
                  <a:gd name="T29" fmla="*/ 72 h 441"/>
                  <a:gd name="T30" fmla="*/ 41 w 837"/>
                  <a:gd name="T31" fmla="*/ 63 h 441"/>
                  <a:gd name="T32" fmla="*/ 33 w 837"/>
                  <a:gd name="T33" fmla="*/ 57 h 441"/>
                  <a:gd name="T34" fmla="*/ 28 w 837"/>
                  <a:gd name="T35" fmla="*/ 59 h 441"/>
                  <a:gd name="T36" fmla="*/ 25 w 837"/>
                  <a:gd name="T37" fmla="*/ 61 h 441"/>
                  <a:gd name="T38" fmla="*/ 20 w 837"/>
                  <a:gd name="T39" fmla="*/ 63 h 441"/>
                  <a:gd name="T40" fmla="*/ 16 w 837"/>
                  <a:gd name="T41" fmla="*/ 65 h 441"/>
                  <a:gd name="T42" fmla="*/ 11 w 837"/>
                  <a:gd name="T43" fmla="*/ 66 h 441"/>
                  <a:gd name="T44" fmla="*/ 7 w 837"/>
                  <a:gd name="T45" fmla="*/ 68 h 441"/>
                  <a:gd name="T46" fmla="*/ 3 w 837"/>
                  <a:gd name="T47" fmla="*/ 70 h 441"/>
                  <a:gd name="T48" fmla="*/ 0 w 837"/>
                  <a:gd name="T49" fmla="*/ 73 h 441"/>
                  <a:gd name="T50" fmla="*/ 20 w 837"/>
                  <a:gd name="T51" fmla="*/ 92 h 441"/>
                  <a:gd name="T52" fmla="*/ 43 w 837"/>
                  <a:gd name="T53" fmla="*/ 113 h 441"/>
                  <a:gd name="T54" fmla="*/ 66 w 837"/>
                  <a:gd name="T55" fmla="*/ 134 h 441"/>
                  <a:gd name="T56" fmla="*/ 90 w 837"/>
                  <a:gd name="T57" fmla="*/ 155 h 441"/>
                  <a:gd name="T58" fmla="*/ 115 w 837"/>
                  <a:gd name="T59" fmla="*/ 174 h 441"/>
                  <a:gd name="T60" fmla="*/ 139 w 837"/>
                  <a:gd name="T61" fmla="*/ 192 h 441"/>
                  <a:gd name="T62" fmla="*/ 163 w 837"/>
                  <a:gd name="T63" fmla="*/ 206 h 441"/>
                  <a:gd name="T64" fmla="*/ 187 w 837"/>
                  <a:gd name="T65" fmla="*/ 219 h 441"/>
                  <a:gd name="T66" fmla="*/ 201 w 837"/>
                  <a:gd name="T67" fmla="*/ 221 h 441"/>
                  <a:gd name="T68" fmla="*/ 214 w 837"/>
                  <a:gd name="T69" fmla="*/ 220 h 441"/>
                  <a:gd name="T70" fmla="*/ 225 w 837"/>
                  <a:gd name="T71" fmla="*/ 216 h 441"/>
                  <a:gd name="T72" fmla="*/ 233 w 837"/>
                  <a:gd name="T73" fmla="*/ 207 h 441"/>
                  <a:gd name="T74" fmla="*/ 239 w 837"/>
                  <a:gd name="T75" fmla="*/ 195 h 441"/>
                  <a:gd name="T76" fmla="*/ 242 w 837"/>
                  <a:gd name="T77" fmla="*/ 179 h 441"/>
                  <a:gd name="T78" fmla="*/ 241 w 837"/>
                  <a:gd name="T79" fmla="*/ 157 h 441"/>
                  <a:gd name="T80" fmla="*/ 236 w 837"/>
                  <a:gd name="T81" fmla="*/ 133 h 441"/>
                  <a:gd name="T82" fmla="*/ 258 w 837"/>
                  <a:gd name="T83" fmla="*/ 102 h 441"/>
                  <a:gd name="T84" fmla="*/ 279 w 837"/>
                  <a:gd name="T85" fmla="*/ 84 h 441"/>
                  <a:gd name="T86" fmla="*/ 298 w 837"/>
                  <a:gd name="T87" fmla="*/ 76 h 441"/>
                  <a:gd name="T88" fmla="*/ 317 w 837"/>
                  <a:gd name="T89" fmla="*/ 76 h 441"/>
                  <a:gd name="T90" fmla="*/ 337 w 837"/>
                  <a:gd name="T91" fmla="*/ 80 h 441"/>
                  <a:gd name="T92" fmla="*/ 361 w 837"/>
                  <a:gd name="T93" fmla="*/ 86 h 441"/>
                  <a:gd name="T94" fmla="*/ 387 w 837"/>
                  <a:gd name="T95" fmla="*/ 92 h 441"/>
                  <a:gd name="T96" fmla="*/ 419 w 837"/>
                  <a:gd name="T97" fmla="*/ 94 h 441"/>
                  <a:gd name="T98" fmla="*/ 401 w 837"/>
                  <a:gd name="T99" fmla="*/ 81 h 441"/>
                  <a:gd name="T100" fmla="*/ 386 w 837"/>
                  <a:gd name="T101" fmla="*/ 69 h 441"/>
                  <a:gd name="T102" fmla="*/ 371 w 837"/>
                  <a:gd name="T103" fmla="*/ 58 h 441"/>
                  <a:gd name="T104" fmla="*/ 357 w 837"/>
                  <a:gd name="T105" fmla="*/ 46 h 441"/>
                  <a:gd name="T106" fmla="*/ 343 w 837"/>
                  <a:gd name="T107" fmla="*/ 35 h 441"/>
                  <a:gd name="T108" fmla="*/ 329 w 837"/>
                  <a:gd name="T109" fmla="*/ 23 h 441"/>
                  <a:gd name="T110" fmla="*/ 313 w 837"/>
                  <a:gd name="T111" fmla="*/ 11 h 441"/>
                  <a:gd name="T112" fmla="*/ 297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1" name="Freeform 493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302 w 837"/>
                  <a:gd name="T1" fmla="*/ 0 h 433"/>
                  <a:gd name="T2" fmla="*/ 272 w 837"/>
                  <a:gd name="T3" fmla="*/ 11 h 433"/>
                  <a:gd name="T4" fmla="*/ 247 w 837"/>
                  <a:gd name="T5" fmla="*/ 22 h 433"/>
                  <a:gd name="T6" fmla="*/ 226 w 837"/>
                  <a:gd name="T7" fmla="*/ 34 h 433"/>
                  <a:gd name="T8" fmla="*/ 208 w 837"/>
                  <a:gd name="T9" fmla="*/ 47 h 433"/>
                  <a:gd name="T10" fmla="*/ 191 w 837"/>
                  <a:gd name="T11" fmla="*/ 62 h 433"/>
                  <a:gd name="T12" fmla="*/ 174 w 837"/>
                  <a:gd name="T13" fmla="*/ 80 h 433"/>
                  <a:gd name="T14" fmla="*/ 157 w 837"/>
                  <a:gd name="T15" fmla="*/ 101 h 433"/>
                  <a:gd name="T16" fmla="*/ 139 w 837"/>
                  <a:gd name="T17" fmla="*/ 126 h 433"/>
                  <a:gd name="T18" fmla="*/ 128 w 837"/>
                  <a:gd name="T19" fmla="*/ 119 h 433"/>
                  <a:gd name="T20" fmla="*/ 115 w 837"/>
                  <a:gd name="T21" fmla="*/ 111 h 433"/>
                  <a:gd name="T22" fmla="*/ 100 w 837"/>
                  <a:gd name="T23" fmla="*/ 101 h 433"/>
                  <a:gd name="T24" fmla="*/ 83 w 837"/>
                  <a:gd name="T25" fmla="*/ 92 h 433"/>
                  <a:gd name="T26" fmla="*/ 67 w 837"/>
                  <a:gd name="T27" fmla="*/ 82 h 433"/>
                  <a:gd name="T28" fmla="*/ 51 w 837"/>
                  <a:gd name="T29" fmla="*/ 73 h 433"/>
                  <a:gd name="T30" fmla="*/ 38 w 837"/>
                  <a:gd name="T31" fmla="*/ 64 h 433"/>
                  <a:gd name="T32" fmla="*/ 28 w 837"/>
                  <a:gd name="T33" fmla="*/ 57 h 433"/>
                  <a:gd name="T34" fmla="*/ 25 w 837"/>
                  <a:gd name="T35" fmla="*/ 59 h 433"/>
                  <a:gd name="T36" fmla="*/ 21 w 837"/>
                  <a:gd name="T37" fmla="*/ 61 h 433"/>
                  <a:gd name="T38" fmla="*/ 18 w 837"/>
                  <a:gd name="T39" fmla="*/ 61 h 433"/>
                  <a:gd name="T40" fmla="*/ 14 w 837"/>
                  <a:gd name="T41" fmla="*/ 62 h 433"/>
                  <a:gd name="T42" fmla="*/ 10 w 837"/>
                  <a:gd name="T43" fmla="*/ 63 h 433"/>
                  <a:gd name="T44" fmla="*/ 6 w 837"/>
                  <a:gd name="T45" fmla="*/ 64 h 433"/>
                  <a:gd name="T46" fmla="*/ 3 w 837"/>
                  <a:gd name="T47" fmla="*/ 66 h 433"/>
                  <a:gd name="T48" fmla="*/ 0 w 837"/>
                  <a:gd name="T49" fmla="*/ 69 h 433"/>
                  <a:gd name="T50" fmla="*/ 20 w 837"/>
                  <a:gd name="T51" fmla="*/ 88 h 433"/>
                  <a:gd name="T52" fmla="*/ 43 w 837"/>
                  <a:gd name="T53" fmla="*/ 109 h 433"/>
                  <a:gd name="T54" fmla="*/ 67 w 837"/>
                  <a:gd name="T55" fmla="*/ 130 h 433"/>
                  <a:gd name="T56" fmla="*/ 91 w 837"/>
                  <a:gd name="T57" fmla="*/ 150 h 433"/>
                  <a:gd name="T58" fmla="*/ 115 w 837"/>
                  <a:gd name="T59" fmla="*/ 169 h 433"/>
                  <a:gd name="T60" fmla="*/ 140 w 837"/>
                  <a:gd name="T61" fmla="*/ 187 h 433"/>
                  <a:gd name="T62" fmla="*/ 164 w 837"/>
                  <a:gd name="T63" fmla="*/ 202 h 433"/>
                  <a:gd name="T64" fmla="*/ 188 w 837"/>
                  <a:gd name="T65" fmla="*/ 214 h 433"/>
                  <a:gd name="T66" fmla="*/ 200 w 837"/>
                  <a:gd name="T67" fmla="*/ 216 h 433"/>
                  <a:gd name="T68" fmla="*/ 213 w 837"/>
                  <a:gd name="T69" fmla="*/ 215 h 433"/>
                  <a:gd name="T70" fmla="*/ 223 w 837"/>
                  <a:gd name="T71" fmla="*/ 210 h 433"/>
                  <a:gd name="T72" fmla="*/ 233 w 837"/>
                  <a:gd name="T73" fmla="*/ 203 h 433"/>
                  <a:gd name="T74" fmla="*/ 238 w 837"/>
                  <a:gd name="T75" fmla="*/ 190 h 433"/>
                  <a:gd name="T76" fmla="*/ 241 w 837"/>
                  <a:gd name="T77" fmla="*/ 175 h 433"/>
                  <a:gd name="T78" fmla="*/ 240 w 837"/>
                  <a:gd name="T79" fmla="*/ 153 h 433"/>
                  <a:gd name="T80" fmla="*/ 236 w 837"/>
                  <a:gd name="T81" fmla="*/ 129 h 433"/>
                  <a:gd name="T82" fmla="*/ 258 w 837"/>
                  <a:gd name="T83" fmla="*/ 98 h 433"/>
                  <a:gd name="T84" fmla="*/ 279 w 837"/>
                  <a:gd name="T85" fmla="*/ 80 h 433"/>
                  <a:gd name="T86" fmla="*/ 298 w 837"/>
                  <a:gd name="T87" fmla="*/ 72 h 433"/>
                  <a:gd name="T88" fmla="*/ 317 w 837"/>
                  <a:gd name="T89" fmla="*/ 72 h 433"/>
                  <a:gd name="T90" fmla="*/ 337 w 837"/>
                  <a:gd name="T91" fmla="*/ 76 h 433"/>
                  <a:gd name="T92" fmla="*/ 361 w 837"/>
                  <a:gd name="T93" fmla="*/ 82 h 433"/>
                  <a:gd name="T94" fmla="*/ 387 w 837"/>
                  <a:gd name="T95" fmla="*/ 88 h 433"/>
                  <a:gd name="T96" fmla="*/ 419 w 837"/>
                  <a:gd name="T97" fmla="*/ 90 h 433"/>
                  <a:gd name="T98" fmla="*/ 402 w 837"/>
                  <a:gd name="T99" fmla="*/ 78 h 433"/>
                  <a:gd name="T100" fmla="*/ 387 w 837"/>
                  <a:gd name="T101" fmla="*/ 66 h 433"/>
                  <a:gd name="T102" fmla="*/ 373 w 837"/>
                  <a:gd name="T103" fmla="*/ 55 h 433"/>
                  <a:gd name="T104" fmla="*/ 360 w 837"/>
                  <a:gd name="T105" fmla="*/ 44 h 433"/>
                  <a:gd name="T106" fmla="*/ 346 w 837"/>
                  <a:gd name="T107" fmla="*/ 34 h 433"/>
                  <a:gd name="T108" fmla="*/ 332 w 837"/>
                  <a:gd name="T109" fmla="*/ 23 h 433"/>
                  <a:gd name="T110" fmla="*/ 317 w 837"/>
                  <a:gd name="T111" fmla="*/ 11 h 433"/>
                  <a:gd name="T112" fmla="*/ 302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2" name="Freeform 494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376 w 2117"/>
                  <a:gd name="T1" fmla="*/ 287 h 1224"/>
                  <a:gd name="T2" fmla="*/ 302 w 2117"/>
                  <a:gd name="T3" fmla="*/ 352 h 1224"/>
                  <a:gd name="T4" fmla="*/ 228 w 2117"/>
                  <a:gd name="T5" fmla="*/ 398 h 1224"/>
                  <a:gd name="T6" fmla="*/ 175 w 2117"/>
                  <a:gd name="T7" fmla="*/ 401 h 1224"/>
                  <a:gd name="T8" fmla="*/ 137 w 2117"/>
                  <a:gd name="T9" fmla="*/ 415 h 1224"/>
                  <a:gd name="T10" fmla="*/ 66 w 2117"/>
                  <a:gd name="T11" fmla="*/ 471 h 1224"/>
                  <a:gd name="T12" fmla="*/ 11 w 2117"/>
                  <a:gd name="T13" fmla="*/ 514 h 1224"/>
                  <a:gd name="T14" fmla="*/ 2 w 2117"/>
                  <a:gd name="T15" fmla="*/ 566 h 1224"/>
                  <a:gd name="T16" fmla="*/ 40 w 2117"/>
                  <a:gd name="T17" fmla="*/ 607 h 1224"/>
                  <a:gd name="T18" fmla="*/ 100 w 2117"/>
                  <a:gd name="T19" fmla="*/ 600 h 1224"/>
                  <a:gd name="T20" fmla="*/ 160 w 2117"/>
                  <a:gd name="T21" fmla="*/ 594 h 1224"/>
                  <a:gd name="T22" fmla="*/ 311 w 2117"/>
                  <a:gd name="T23" fmla="*/ 589 h 1224"/>
                  <a:gd name="T24" fmla="*/ 462 w 2117"/>
                  <a:gd name="T25" fmla="*/ 579 h 1224"/>
                  <a:gd name="T26" fmla="*/ 597 w 2117"/>
                  <a:gd name="T27" fmla="*/ 572 h 1224"/>
                  <a:gd name="T28" fmla="*/ 663 w 2117"/>
                  <a:gd name="T29" fmla="*/ 568 h 1224"/>
                  <a:gd name="T30" fmla="*/ 722 w 2117"/>
                  <a:gd name="T31" fmla="*/ 538 h 1224"/>
                  <a:gd name="T32" fmla="*/ 792 w 2117"/>
                  <a:gd name="T33" fmla="*/ 498 h 1224"/>
                  <a:gd name="T34" fmla="*/ 839 w 2117"/>
                  <a:gd name="T35" fmla="*/ 461 h 1224"/>
                  <a:gd name="T36" fmla="*/ 842 w 2117"/>
                  <a:gd name="T37" fmla="*/ 339 h 1224"/>
                  <a:gd name="T38" fmla="*/ 881 w 2117"/>
                  <a:gd name="T39" fmla="*/ 334 h 1224"/>
                  <a:gd name="T40" fmla="*/ 918 w 2117"/>
                  <a:gd name="T41" fmla="*/ 362 h 1224"/>
                  <a:gd name="T42" fmla="*/ 1015 w 2117"/>
                  <a:gd name="T43" fmla="*/ 341 h 1224"/>
                  <a:gd name="T44" fmla="*/ 1051 w 2117"/>
                  <a:gd name="T45" fmla="*/ 207 h 1224"/>
                  <a:gd name="T46" fmla="*/ 947 w 2117"/>
                  <a:gd name="T47" fmla="*/ 130 h 1224"/>
                  <a:gd name="T48" fmla="*/ 888 w 2117"/>
                  <a:gd name="T49" fmla="*/ 165 h 1224"/>
                  <a:gd name="T50" fmla="*/ 863 w 2117"/>
                  <a:gd name="T51" fmla="*/ 201 h 1224"/>
                  <a:gd name="T52" fmla="*/ 826 w 2117"/>
                  <a:gd name="T53" fmla="*/ 208 h 1224"/>
                  <a:gd name="T54" fmla="*/ 812 w 2117"/>
                  <a:gd name="T55" fmla="*/ 195 h 1224"/>
                  <a:gd name="T56" fmla="*/ 802 w 2117"/>
                  <a:gd name="T57" fmla="*/ 186 h 1224"/>
                  <a:gd name="T58" fmla="*/ 801 w 2117"/>
                  <a:gd name="T59" fmla="*/ 171 h 1224"/>
                  <a:gd name="T60" fmla="*/ 836 w 2117"/>
                  <a:gd name="T61" fmla="*/ 165 h 1224"/>
                  <a:gd name="T62" fmla="*/ 863 w 2117"/>
                  <a:gd name="T63" fmla="*/ 154 h 1224"/>
                  <a:gd name="T64" fmla="*/ 899 w 2117"/>
                  <a:gd name="T65" fmla="*/ 55 h 1224"/>
                  <a:gd name="T66" fmla="*/ 774 w 2117"/>
                  <a:gd name="T67" fmla="*/ 0 h 1224"/>
                  <a:gd name="T68" fmla="*/ 658 w 2117"/>
                  <a:gd name="T69" fmla="*/ 72 h 1224"/>
                  <a:gd name="T70" fmla="*/ 659 w 2117"/>
                  <a:gd name="T71" fmla="*/ 98 h 1224"/>
                  <a:gd name="T72" fmla="*/ 661 w 2117"/>
                  <a:gd name="T73" fmla="*/ 124 h 1224"/>
                  <a:gd name="T74" fmla="*/ 653 w 2117"/>
                  <a:gd name="T75" fmla="*/ 145 h 1224"/>
                  <a:gd name="T76" fmla="*/ 631 w 2117"/>
                  <a:gd name="T77" fmla="*/ 150 h 1224"/>
                  <a:gd name="T78" fmla="*/ 609 w 2117"/>
                  <a:gd name="T79" fmla="*/ 155 h 1224"/>
                  <a:gd name="T80" fmla="*/ 573 w 2117"/>
                  <a:gd name="T81" fmla="*/ 167 h 1224"/>
                  <a:gd name="T82" fmla="*/ 532 w 2117"/>
                  <a:gd name="T83" fmla="*/ 182 h 1224"/>
                  <a:gd name="T84" fmla="*/ 492 w 2117"/>
                  <a:gd name="T85" fmla="*/ 197 h 1224"/>
                  <a:gd name="T86" fmla="*/ 469 w 2117"/>
                  <a:gd name="T87" fmla="*/ 216 h 1224"/>
                  <a:gd name="T88" fmla="*/ 447 w 2117"/>
                  <a:gd name="T89" fmla="*/ 235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3" name="Freeform 495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343 w 2048"/>
                  <a:gd name="T1" fmla="*/ 277 h 1171"/>
                  <a:gd name="T2" fmla="*/ 276 w 2048"/>
                  <a:gd name="T3" fmla="*/ 341 h 1171"/>
                  <a:gd name="T4" fmla="*/ 206 w 2048"/>
                  <a:gd name="T5" fmla="*/ 387 h 1171"/>
                  <a:gd name="T6" fmla="*/ 155 w 2048"/>
                  <a:gd name="T7" fmla="*/ 390 h 1171"/>
                  <a:gd name="T8" fmla="*/ 119 w 2048"/>
                  <a:gd name="T9" fmla="*/ 406 h 1171"/>
                  <a:gd name="T10" fmla="*/ 51 w 2048"/>
                  <a:gd name="T11" fmla="*/ 461 h 1171"/>
                  <a:gd name="T12" fmla="*/ 3 w 2048"/>
                  <a:gd name="T13" fmla="*/ 502 h 1171"/>
                  <a:gd name="T14" fmla="*/ 1 w 2048"/>
                  <a:gd name="T15" fmla="*/ 547 h 1171"/>
                  <a:gd name="T16" fmla="*/ 37 w 2048"/>
                  <a:gd name="T17" fmla="*/ 581 h 1171"/>
                  <a:gd name="T18" fmla="*/ 92 w 2048"/>
                  <a:gd name="T19" fmla="*/ 577 h 1171"/>
                  <a:gd name="T20" fmla="*/ 150 w 2048"/>
                  <a:gd name="T21" fmla="*/ 572 h 1171"/>
                  <a:gd name="T22" fmla="*/ 289 w 2048"/>
                  <a:gd name="T23" fmla="*/ 570 h 1171"/>
                  <a:gd name="T24" fmla="*/ 436 w 2048"/>
                  <a:gd name="T25" fmla="*/ 563 h 1171"/>
                  <a:gd name="T26" fmla="*/ 569 w 2048"/>
                  <a:gd name="T27" fmla="*/ 556 h 1171"/>
                  <a:gd name="T28" fmla="*/ 636 w 2048"/>
                  <a:gd name="T29" fmla="*/ 552 h 1171"/>
                  <a:gd name="T30" fmla="*/ 691 w 2048"/>
                  <a:gd name="T31" fmla="*/ 526 h 1171"/>
                  <a:gd name="T32" fmla="*/ 757 w 2048"/>
                  <a:gd name="T33" fmla="*/ 489 h 1171"/>
                  <a:gd name="T34" fmla="*/ 805 w 2048"/>
                  <a:gd name="T35" fmla="*/ 452 h 1171"/>
                  <a:gd name="T36" fmla="*/ 807 w 2048"/>
                  <a:gd name="T37" fmla="*/ 330 h 1171"/>
                  <a:gd name="T38" fmla="*/ 847 w 2048"/>
                  <a:gd name="T39" fmla="*/ 325 h 1171"/>
                  <a:gd name="T40" fmla="*/ 883 w 2048"/>
                  <a:gd name="T41" fmla="*/ 353 h 1171"/>
                  <a:gd name="T42" fmla="*/ 980 w 2048"/>
                  <a:gd name="T43" fmla="*/ 332 h 1171"/>
                  <a:gd name="T44" fmla="*/ 1015 w 2048"/>
                  <a:gd name="T45" fmla="*/ 200 h 1171"/>
                  <a:gd name="T46" fmla="*/ 909 w 2048"/>
                  <a:gd name="T47" fmla="*/ 124 h 1171"/>
                  <a:gd name="T48" fmla="*/ 850 w 2048"/>
                  <a:gd name="T49" fmla="*/ 159 h 1171"/>
                  <a:gd name="T50" fmla="*/ 827 w 2048"/>
                  <a:gd name="T51" fmla="*/ 193 h 1171"/>
                  <a:gd name="T52" fmla="*/ 792 w 2048"/>
                  <a:gd name="T53" fmla="*/ 199 h 1171"/>
                  <a:gd name="T54" fmla="*/ 778 w 2048"/>
                  <a:gd name="T55" fmla="*/ 186 h 1171"/>
                  <a:gd name="T56" fmla="*/ 767 w 2048"/>
                  <a:gd name="T57" fmla="*/ 175 h 1171"/>
                  <a:gd name="T58" fmla="*/ 765 w 2048"/>
                  <a:gd name="T59" fmla="*/ 160 h 1171"/>
                  <a:gd name="T60" fmla="*/ 795 w 2048"/>
                  <a:gd name="T61" fmla="*/ 153 h 1171"/>
                  <a:gd name="T62" fmla="*/ 819 w 2048"/>
                  <a:gd name="T63" fmla="*/ 141 h 1171"/>
                  <a:gd name="T64" fmla="*/ 848 w 2048"/>
                  <a:gd name="T65" fmla="*/ 50 h 1171"/>
                  <a:gd name="T66" fmla="*/ 731 w 2048"/>
                  <a:gd name="T67" fmla="*/ 0 h 1171"/>
                  <a:gd name="T68" fmla="*/ 626 w 2048"/>
                  <a:gd name="T69" fmla="*/ 65 h 1171"/>
                  <a:gd name="T70" fmla="*/ 626 w 2048"/>
                  <a:gd name="T71" fmla="*/ 91 h 1171"/>
                  <a:gd name="T72" fmla="*/ 627 w 2048"/>
                  <a:gd name="T73" fmla="*/ 115 h 1171"/>
                  <a:gd name="T74" fmla="*/ 619 w 2048"/>
                  <a:gd name="T75" fmla="*/ 135 h 1171"/>
                  <a:gd name="T76" fmla="*/ 597 w 2048"/>
                  <a:gd name="T77" fmla="*/ 141 h 1171"/>
                  <a:gd name="T78" fmla="*/ 574 w 2048"/>
                  <a:gd name="T79" fmla="*/ 146 h 1171"/>
                  <a:gd name="T80" fmla="*/ 538 w 2048"/>
                  <a:gd name="T81" fmla="*/ 158 h 1171"/>
                  <a:gd name="T82" fmla="*/ 498 w 2048"/>
                  <a:gd name="T83" fmla="*/ 173 h 1171"/>
                  <a:gd name="T84" fmla="*/ 458 w 2048"/>
                  <a:gd name="T85" fmla="*/ 188 h 1171"/>
                  <a:gd name="T86" fmla="*/ 435 w 2048"/>
                  <a:gd name="T87" fmla="*/ 207 h 1171"/>
                  <a:gd name="T88" fmla="*/ 412 w 2048"/>
                  <a:gd name="T89" fmla="*/ 226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4" name="Freeform 496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316 w 1985"/>
                  <a:gd name="T1" fmla="*/ 267 h 1121"/>
                  <a:gd name="T2" fmla="*/ 256 w 1985"/>
                  <a:gd name="T3" fmla="*/ 330 h 1121"/>
                  <a:gd name="T4" fmla="*/ 190 w 1985"/>
                  <a:gd name="T5" fmla="*/ 375 h 1121"/>
                  <a:gd name="T6" fmla="*/ 140 w 1985"/>
                  <a:gd name="T7" fmla="*/ 380 h 1121"/>
                  <a:gd name="T8" fmla="*/ 105 w 1985"/>
                  <a:gd name="T9" fmla="*/ 397 h 1121"/>
                  <a:gd name="T10" fmla="*/ 40 w 1985"/>
                  <a:gd name="T11" fmla="*/ 450 h 1121"/>
                  <a:gd name="T12" fmla="*/ 1 w 1985"/>
                  <a:gd name="T13" fmla="*/ 489 h 1121"/>
                  <a:gd name="T14" fmla="*/ 5 w 1985"/>
                  <a:gd name="T15" fmla="*/ 528 h 1121"/>
                  <a:gd name="T16" fmla="*/ 39 w 1985"/>
                  <a:gd name="T17" fmla="*/ 557 h 1121"/>
                  <a:gd name="T18" fmla="*/ 89 w 1985"/>
                  <a:gd name="T19" fmla="*/ 554 h 1121"/>
                  <a:gd name="T20" fmla="*/ 146 w 1985"/>
                  <a:gd name="T21" fmla="*/ 550 h 1121"/>
                  <a:gd name="T22" fmla="*/ 273 w 1985"/>
                  <a:gd name="T23" fmla="*/ 552 h 1121"/>
                  <a:gd name="T24" fmla="*/ 414 w 1985"/>
                  <a:gd name="T25" fmla="*/ 546 h 1121"/>
                  <a:gd name="T26" fmla="*/ 545 w 1985"/>
                  <a:gd name="T27" fmla="*/ 541 h 1121"/>
                  <a:gd name="T28" fmla="*/ 614 w 1985"/>
                  <a:gd name="T29" fmla="*/ 536 h 1121"/>
                  <a:gd name="T30" fmla="*/ 665 w 1985"/>
                  <a:gd name="T31" fmla="*/ 513 h 1121"/>
                  <a:gd name="T32" fmla="*/ 728 w 1985"/>
                  <a:gd name="T33" fmla="*/ 479 h 1121"/>
                  <a:gd name="T34" fmla="*/ 775 w 1985"/>
                  <a:gd name="T35" fmla="*/ 442 h 1121"/>
                  <a:gd name="T36" fmla="*/ 778 w 1985"/>
                  <a:gd name="T37" fmla="*/ 320 h 1121"/>
                  <a:gd name="T38" fmla="*/ 817 w 1985"/>
                  <a:gd name="T39" fmla="*/ 315 h 1121"/>
                  <a:gd name="T40" fmla="*/ 854 w 1985"/>
                  <a:gd name="T41" fmla="*/ 343 h 1121"/>
                  <a:gd name="T42" fmla="*/ 951 w 1985"/>
                  <a:gd name="T43" fmla="*/ 322 h 1121"/>
                  <a:gd name="T44" fmla="*/ 984 w 1985"/>
                  <a:gd name="T45" fmla="*/ 191 h 1121"/>
                  <a:gd name="T46" fmla="*/ 876 w 1985"/>
                  <a:gd name="T47" fmla="*/ 117 h 1121"/>
                  <a:gd name="T48" fmla="*/ 818 w 1985"/>
                  <a:gd name="T49" fmla="*/ 152 h 1121"/>
                  <a:gd name="T50" fmla="*/ 796 w 1985"/>
                  <a:gd name="T51" fmla="*/ 184 h 1121"/>
                  <a:gd name="T52" fmla="*/ 762 w 1985"/>
                  <a:gd name="T53" fmla="*/ 189 h 1121"/>
                  <a:gd name="T54" fmla="*/ 748 w 1985"/>
                  <a:gd name="T55" fmla="*/ 175 h 1121"/>
                  <a:gd name="T56" fmla="*/ 737 w 1985"/>
                  <a:gd name="T57" fmla="*/ 164 h 1121"/>
                  <a:gd name="T58" fmla="*/ 734 w 1985"/>
                  <a:gd name="T59" fmla="*/ 148 h 1121"/>
                  <a:gd name="T60" fmla="*/ 759 w 1985"/>
                  <a:gd name="T61" fmla="*/ 139 h 1121"/>
                  <a:gd name="T62" fmla="*/ 779 w 1985"/>
                  <a:gd name="T63" fmla="*/ 127 h 1121"/>
                  <a:gd name="T64" fmla="*/ 801 w 1985"/>
                  <a:gd name="T65" fmla="*/ 45 h 1121"/>
                  <a:gd name="T66" fmla="*/ 693 w 1985"/>
                  <a:gd name="T67" fmla="*/ 0 h 1121"/>
                  <a:gd name="T68" fmla="*/ 597 w 1985"/>
                  <a:gd name="T69" fmla="*/ 58 h 1121"/>
                  <a:gd name="T70" fmla="*/ 597 w 1985"/>
                  <a:gd name="T71" fmla="*/ 82 h 1121"/>
                  <a:gd name="T72" fmla="*/ 597 w 1985"/>
                  <a:gd name="T73" fmla="*/ 106 h 1121"/>
                  <a:gd name="T74" fmla="*/ 589 w 1985"/>
                  <a:gd name="T75" fmla="*/ 125 h 1121"/>
                  <a:gd name="T76" fmla="*/ 567 w 1985"/>
                  <a:gd name="T77" fmla="*/ 131 h 1121"/>
                  <a:gd name="T78" fmla="*/ 545 w 1985"/>
                  <a:gd name="T79" fmla="*/ 136 h 1121"/>
                  <a:gd name="T80" fmla="*/ 509 w 1985"/>
                  <a:gd name="T81" fmla="*/ 148 h 1121"/>
                  <a:gd name="T82" fmla="*/ 468 w 1985"/>
                  <a:gd name="T83" fmla="*/ 163 h 1121"/>
                  <a:gd name="T84" fmla="*/ 428 w 1985"/>
                  <a:gd name="T85" fmla="*/ 178 h 1121"/>
                  <a:gd name="T86" fmla="*/ 405 w 1985"/>
                  <a:gd name="T87" fmla="*/ 197 h 1121"/>
                  <a:gd name="T88" fmla="*/ 383 w 1985"/>
                  <a:gd name="T89" fmla="*/ 216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5" name="Freeform 497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290 w 1927"/>
                  <a:gd name="T1" fmla="*/ 258 h 1072"/>
                  <a:gd name="T2" fmla="*/ 237 w 1927"/>
                  <a:gd name="T3" fmla="*/ 321 h 1072"/>
                  <a:gd name="T4" fmla="*/ 176 w 1927"/>
                  <a:gd name="T5" fmla="*/ 364 h 1072"/>
                  <a:gd name="T6" fmla="*/ 126 w 1927"/>
                  <a:gd name="T7" fmla="*/ 369 h 1072"/>
                  <a:gd name="T8" fmla="*/ 93 w 1927"/>
                  <a:gd name="T9" fmla="*/ 388 h 1072"/>
                  <a:gd name="T10" fmla="*/ 31 w 1927"/>
                  <a:gd name="T11" fmla="*/ 439 h 1072"/>
                  <a:gd name="T12" fmla="*/ 0 w 1927"/>
                  <a:gd name="T13" fmla="*/ 477 h 1072"/>
                  <a:gd name="T14" fmla="*/ 10 w 1927"/>
                  <a:gd name="T15" fmla="*/ 508 h 1072"/>
                  <a:gd name="T16" fmla="*/ 41 w 1927"/>
                  <a:gd name="T17" fmla="*/ 533 h 1072"/>
                  <a:gd name="T18" fmla="*/ 87 w 1927"/>
                  <a:gd name="T19" fmla="*/ 532 h 1072"/>
                  <a:gd name="T20" fmla="*/ 142 w 1927"/>
                  <a:gd name="T21" fmla="*/ 530 h 1072"/>
                  <a:gd name="T22" fmla="*/ 257 w 1927"/>
                  <a:gd name="T23" fmla="*/ 534 h 1072"/>
                  <a:gd name="T24" fmla="*/ 393 w 1927"/>
                  <a:gd name="T25" fmla="*/ 532 h 1072"/>
                  <a:gd name="T26" fmla="*/ 523 w 1927"/>
                  <a:gd name="T27" fmla="*/ 527 h 1072"/>
                  <a:gd name="T28" fmla="*/ 592 w 1927"/>
                  <a:gd name="T29" fmla="*/ 523 h 1072"/>
                  <a:gd name="T30" fmla="*/ 640 w 1927"/>
                  <a:gd name="T31" fmla="*/ 502 h 1072"/>
                  <a:gd name="T32" fmla="*/ 699 w 1927"/>
                  <a:gd name="T33" fmla="*/ 470 h 1072"/>
                  <a:gd name="T34" fmla="*/ 747 w 1927"/>
                  <a:gd name="T35" fmla="*/ 433 h 1072"/>
                  <a:gd name="T36" fmla="*/ 749 w 1927"/>
                  <a:gd name="T37" fmla="*/ 311 h 1072"/>
                  <a:gd name="T38" fmla="*/ 789 w 1927"/>
                  <a:gd name="T39" fmla="*/ 306 h 1072"/>
                  <a:gd name="T40" fmla="*/ 825 w 1927"/>
                  <a:gd name="T41" fmla="*/ 334 h 1072"/>
                  <a:gd name="T42" fmla="*/ 922 w 1927"/>
                  <a:gd name="T43" fmla="*/ 313 h 1072"/>
                  <a:gd name="T44" fmla="*/ 953 w 1927"/>
                  <a:gd name="T45" fmla="*/ 184 h 1072"/>
                  <a:gd name="T46" fmla="*/ 845 w 1927"/>
                  <a:gd name="T47" fmla="*/ 111 h 1072"/>
                  <a:gd name="T48" fmla="*/ 787 w 1927"/>
                  <a:gd name="T49" fmla="*/ 145 h 1072"/>
                  <a:gd name="T50" fmla="*/ 767 w 1927"/>
                  <a:gd name="T51" fmla="*/ 176 h 1072"/>
                  <a:gd name="T52" fmla="*/ 734 w 1927"/>
                  <a:gd name="T53" fmla="*/ 180 h 1072"/>
                  <a:gd name="T54" fmla="*/ 719 w 1927"/>
                  <a:gd name="T55" fmla="*/ 166 h 1072"/>
                  <a:gd name="T56" fmla="*/ 708 w 1927"/>
                  <a:gd name="T57" fmla="*/ 154 h 1072"/>
                  <a:gd name="T58" fmla="*/ 704 w 1927"/>
                  <a:gd name="T59" fmla="*/ 137 h 1072"/>
                  <a:gd name="T60" fmla="*/ 725 w 1927"/>
                  <a:gd name="T61" fmla="*/ 127 h 1072"/>
                  <a:gd name="T62" fmla="*/ 739 w 1927"/>
                  <a:gd name="T63" fmla="*/ 114 h 1072"/>
                  <a:gd name="T64" fmla="*/ 756 w 1927"/>
                  <a:gd name="T65" fmla="*/ 40 h 1072"/>
                  <a:gd name="T66" fmla="*/ 656 w 1927"/>
                  <a:gd name="T67" fmla="*/ 0 h 1072"/>
                  <a:gd name="T68" fmla="*/ 571 w 1927"/>
                  <a:gd name="T69" fmla="*/ 51 h 1072"/>
                  <a:gd name="T70" fmla="*/ 570 w 1927"/>
                  <a:gd name="T71" fmla="*/ 75 h 1072"/>
                  <a:gd name="T72" fmla="*/ 569 w 1927"/>
                  <a:gd name="T73" fmla="*/ 97 h 1072"/>
                  <a:gd name="T74" fmla="*/ 561 w 1927"/>
                  <a:gd name="T75" fmla="*/ 116 h 1072"/>
                  <a:gd name="T76" fmla="*/ 539 w 1927"/>
                  <a:gd name="T77" fmla="*/ 122 h 1072"/>
                  <a:gd name="T78" fmla="*/ 516 w 1927"/>
                  <a:gd name="T79" fmla="*/ 127 h 1072"/>
                  <a:gd name="T80" fmla="*/ 480 w 1927"/>
                  <a:gd name="T81" fmla="*/ 139 h 1072"/>
                  <a:gd name="T82" fmla="*/ 440 w 1927"/>
                  <a:gd name="T83" fmla="*/ 154 h 1072"/>
                  <a:gd name="T84" fmla="*/ 400 w 1927"/>
                  <a:gd name="T85" fmla="*/ 169 h 1072"/>
                  <a:gd name="T86" fmla="*/ 377 w 1927"/>
                  <a:gd name="T87" fmla="*/ 188 h 1072"/>
                  <a:gd name="T88" fmla="*/ 354 w 1927"/>
                  <a:gd name="T89" fmla="*/ 207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6" name="Freeform 498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265 w 1871"/>
                  <a:gd name="T1" fmla="*/ 248 h 1034"/>
                  <a:gd name="T2" fmla="*/ 220 w 1871"/>
                  <a:gd name="T3" fmla="*/ 310 h 1034"/>
                  <a:gd name="T4" fmla="*/ 163 w 1871"/>
                  <a:gd name="T5" fmla="*/ 354 h 1034"/>
                  <a:gd name="T6" fmla="*/ 113 w 1871"/>
                  <a:gd name="T7" fmla="*/ 359 h 1034"/>
                  <a:gd name="T8" fmla="*/ 82 w 1871"/>
                  <a:gd name="T9" fmla="*/ 379 h 1034"/>
                  <a:gd name="T10" fmla="*/ 23 w 1871"/>
                  <a:gd name="T11" fmla="*/ 429 h 1034"/>
                  <a:gd name="T12" fmla="*/ 0 w 1871"/>
                  <a:gd name="T13" fmla="*/ 465 h 1034"/>
                  <a:gd name="T14" fmla="*/ 16 w 1871"/>
                  <a:gd name="T15" fmla="*/ 489 h 1034"/>
                  <a:gd name="T16" fmla="*/ 45 w 1871"/>
                  <a:gd name="T17" fmla="*/ 508 h 1034"/>
                  <a:gd name="T18" fmla="*/ 86 w 1871"/>
                  <a:gd name="T19" fmla="*/ 508 h 1034"/>
                  <a:gd name="T20" fmla="*/ 141 w 1871"/>
                  <a:gd name="T21" fmla="*/ 508 h 1034"/>
                  <a:gd name="T22" fmla="*/ 243 w 1871"/>
                  <a:gd name="T23" fmla="*/ 516 h 1034"/>
                  <a:gd name="T24" fmla="*/ 374 w 1871"/>
                  <a:gd name="T25" fmla="*/ 516 h 1034"/>
                  <a:gd name="T26" fmla="*/ 502 w 1871"/>
                  <a:gd name="T27" fmla="*/ 513 h 1034"/>
                  <a:gd name="T28" fmla="*/ 573 w 1871"/>
                  <a:gd name="T29" fmla="*/ 508 h 1034"/>
                  <a:gd name="T30" fmla="*/ 616 w 1871"/>
                  <a:gd name="T31" fmla="*/ 490 h 1034"/>
                  <a:gd name="T32" fmla="*/ 672 w 1871"/>
                  <a:gd name="T33" fmla="*/ 460 h 1034"/>
                  <a:gd name="T34" fmla="*/ 720 w 1871"/>
                  <a:gd name="T35" fmla="*/ 423 h 1034"/>
                  <a:gd name="T36" fmla="*/ 722 w 1871"/>
                  <a:gd name="T37" fmla="*/ 301 h 1034"/>
                  <a:gd name="T38" fmla="*/ 762 w 1871"/>
                  <a:gd name="T39" fmla="*/ 297 h 1034"/>
                  <a:gd name="T40" fmla="*/ 798 w 1871"/>
                  <a:gd name="T41" fmla="*/ 325 h 1034"/>
                  <a:gd name="T42" fmla="*/ 895 w 1871"/>
                  <a:gd name="T43" fmla="*/ 304 h 1034"/>
                  <a:gd name="T44" fmla="*/ 925 w 1871"/>
                  <a:gd name="T45" fmla="*/ 176 h 1034"/>
                  <a:gd name="T46" fmla="*/ 815 w 1871"/>
                  <a:gd name="T47" fmla="*/ 104 h 1034"/>
                  <a:gd name="T48" fmla="*/ 757 w 1871"/>
                  <a:gd name="T49" fmla="*/ 138 h 1034"/>
                  <a:gd name="T50" fmla="*/ 739 w 1871"/>
                  <a:gd name="T51" fmla="*/ 168 h 1034"/>
                  <a:gd name="T52" fmla="*/ 707 w 1871"/>
                  <a:gd name="T53" fmla="*/ 171 h 1034"/>
                  <a:gd name="T54" fmla="*/ 692 w 1871"/>
                  <a:gd name="T55" fmla="*/ 156 h 1034"/>
                  <a:gd name="T56" fmla="*/ 680 w 1871"/>
                  <a:gd name="T57" fmla="*/ 143 h 1034"/>
                  <a:gd name="T58" fmla="*/ 677 w 1871"/>
                  <a:gd name="T59" fmla="*/ 126 h 1034"/>
                  <a:gd name="T60" fmla="*/ 692 w 1871"/>
                  <a:gd name="T61" fmla="*/ 114 h 1034"/>
                  <a:gd name="T62" fmla="*/ 702 w 1871"/>
                  <a:gd name="T63" fmla="*/ 101 h 1034"/>
                  <a:gd name="T64" fmla="*/ 712 w 1871"/>
                  <a:gd name="T65" fmla="*/ 34 h 1034"/>
                  <a:gd name="T66" fmla="*/ 621 w 1871"/>
                  <a:gd name="T67" fmla="*/ 0 h 1034"/>
                  <a:gd name="T68" fmla="*/ 546 w 1871"/>
                  <a:gd name="T69" fmla="*/ 44 h 1034"/>
                  <a:gd name="T70" fmla="*/ 545 w 1871"/>
                  <a:gd name="T71" fmla="*/ 67 h 1034"/>
                  <a:gd name="T72" fmla="*/ 542 w 1871"/>
                  <a:gd name="T73" fmla="*/ 88 h 1034"/>
                  <a:gd name="T74" fmla="*/ 534 w 1871"/>
                  <a:gd name="T75" fmla="*/ 107 h 1034"/>
                  <a:gd name="T76" fmla="*/ 512 w 1871"/>
                  <a:gd name="T77" fmla="*/ 112 h 1034"/>
                  <a:gd name="T78" fmla="*/ 489 w 1871"/>
                  <a:gd name="T79" fmla="*/ 117 h 1034"/>
                  <a:gd name="T80" fmla="*/ 453 w 1871"/>
                  <a:gd name="T81" fmla="*/ 129 h 1034"/>
                  <a:gd name="T82" fmla="*/ 413 w 1871"/>
                  <a:gd name="T83" fmla="*/ 144 h 1034"/>
                  <a:gd name="T84" fmla="*/ 373 w 1871"/>
                  <a:gd name="T85" fmla="*/ 159 h 1034"/>
                  <a:gd name="T86" fmla="*/ 350 w 1871"/>
                  <a:gd name="T87" fmla="*/ 178 h 1034"/>
                  <a:gd name="T88" fmla="*/ 327 w 1871"/>
                  <a:gd name="T89" fmla="*/ 197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7" name="Freeform 499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242 w 1818"/>
                  <a:gd name="T1" fmla="*/ 238 h 999"/>
                  <a:gd name="T2" fmla="*/ 203 w 1818"/>
                  <a:gd name="T3" fmla="*/ 299 h 999"/>
                  <a:gd name="T4" fmla="*/ 151 w 1818"/>
                  <a:gd name="T5" fmla="*/ 342 h 999"/>
                  <a:gd name="T6" fmla="*/ 102 w 1818"/>
                  <a:gd name="T7" fmla="*/ 349 h 999"/>
                  <a:gd name="T8" fmla="*/ 72 w 1818"/>
                  <a:gd name="T9" fmla="*/ 370 h 999"/>
                  <a:gd name="T10" fmla="*/ 18 w 1818"/>
                  <a:gd name="T11" fmla="*/ 418 h 999"/>
                  <a:gd name="T12" fmla="*/ 3 w 1818"/>
                  <a:gd name="T13" fmla="*/ 453 h 999"/>
                  <a:gd name="T14" fmla="*/ 26 w 1818"/>
                  <a:gd name="T15" fmla="*/ 470 h 999"/>
                  <a:gd name="T16" fmla="*/ 52 w 1818"/>
                  <a:gd name="T17" fmla="*/ 483 h 999"/>
                  <a:gd name="T18" fmla="*/ 89 w 1818"/>
                  <a:gd name="T19" fmla="*/ 486 h 999"/>
                  <a:gd name="T20" fmla="*/ 141 w 1818"/>
                  <a:gd name="T21" fmla="*/ 486 h 999"/>
                  <a:gd name="T22" fmla="*/ 231 w 1818"/>
                  <a:gd name="T23" fmla="*/ 497 h 999"/>
                  <a:gd name="T24" fmla="*/ 356 w 1818"/>
                  <a:gd name="T25" fmla="*/ 500 h 999"/>
                  <a:gd name="T26" fmla="*/ 484 w 1818"/>
                  <a:gd name="T27" fmla="*/ 498 h 999"/>
                  <a:gd name="T28" fmla="*/ 555 w 1818"/>
                  <a:gd name="T29" fmla="*/ 493 h 999"/>
                  <a:gd name="T30" fmla="*/ 596 w 1818"/>
                  <a:gd name="T31" fmla="*/ 478 h 999"/>
                  <a:gd name="T32" fmla="*/ 648 w 1818"/>
                  <a:gd name="T33" fmla="*/ 451 h 999"/>
                  <a:gd name="T34" fmla="*/ 695 w 1818"/>
                  <a:gd name="T35" fmla="*/ 414 h 999"/>
                  <a:gd name="T36" fmla="*/ 698 w 1818"/>
                  <a:gd name="T37" fmla="*/ 292 h 999"/>
                  <a:gd name="T38" fmla="*/ 737 w 1818"/>
                  <a:gd name="T39" fmla="*/ 287 h 999"/>
                  <a:gd name="T40" fmla="*/ 774 w 1818"/>
                  <a:gd name="T41" fmla="*/ 315 h 999"/>
                  <a:gd name="T42" fmla="*/ 870 w 1818"/>
                  <a:gd name="T43" fmla="*/ 295 h 999"/>
                  <a:gd name="T44" fmla="*/ 899 w 1818"/>
                  <a:gd name="T45" fmla="*/ 168 h 999"/>
                  <a:gd name="T46" fmla="*/ 787 w 1818"/>
                  <a:gd name="T47" fmla="*/ 97 h 999"/>
                  <a:gd name="T48" fmla="*/ 730 w 1818"/>
                  <a:gd name="T49" fmla="*/ 131 h 999"/>
                  <a:gd name="T50" fmla="*/ 713 w 1818"/>
                  <a:gd name="T51" fmla="*/ 159 h 999"/>
                  <a:gd name="T52" fmla="*/ 682 w 1818"/>
                  <a:gd name="T53" fmla="*/ 161 h 999"/>
                  <a:gd name="T54" fmla="*/ 667 w 1818"/>
                  <a:gd name="T55" fmla="*/ 146 h 999"/>
                  <a:gd name="T56" fmla="*/ 655 w 1818"/>
                  <a:gd name="T57" fmla="*/ 132 h 999"/>
                  <a:gd name="T58" fmla="*/ 651 w 1818"/>
                  <a:gd name="T59" fmla="*/ 115 h 999"/>
                  <a:gd name="T60" fmla="*/ 662 w 1818"/>
                  <a:gd name="T61" fmla="*/ 101 h 999"/>
                  <a:gd name="T62" fmla="*/ 667 w 1818"/>
                  <a:gd name="T63" fmla="*/ 87 h 999"/>
                  <a:gd name="T64" fmla="*/ 670 w 1818"/>
                  <a:gd name="T65" fmla="*/ 30 h 999"/>
                  <a:gd name="T66" fmla="*/ 588 w 1818"/>
                  <a:gd name="T67" fmla="*/ 0 h 999"/>
                  <a:gd name="T68" fmla="*/ 524 w 1818"/>
                  <a:gd name="T69" fmla="*/ 37 h 999"/>
                  <a:gd name="T70" fmla="*/ 522 w 1818"/>
                  <a:gd name="T71" fmla="*/ 59 h 999"/>
                  <a:gd name="T72" fmla="*/ 519 w 1818"/>
                  <a:gd name="T73" fmla="*/ 79 h 999"/>
                  <a:gd name="T74" fmla="*/ 509 w 1818"/>
                  <a:gd name="T75" fmla="*/ 97 h 999"/>
                  <a:gd name="T76" fmla="*/ 487 w 1818"/>
                  <a:gd name="T77" fmla="*/ 103 h 999"/>
                  <a:gd name="T78" fmla="*/ 465 w 1818"/>
                  <a:gd name="T79" fmla="*/ 108 h 999"/>
                  <a:gd name="T80" fmla="*/ 428 w 1818"/>
                  <a:gd name="T81" fmla="*/ 120 h 999"/>
                  <a:gd name="T82" fmla="*/ 388 w 1818"/>
                  <a:gd name="T83" fmla="*/ 135 h 999"/>
                  <a:gd name="T84" fmla="*/ 348 w 1818"/>
                  <a:gd name="T85" fmla="*/ 150 h 999"/>
                  <a:gd name="T86" fmla="*/ 325 w 1818"/>
                  <a:gd name="T87" fmla="*/ 169 h 999"/>
                  <a:gd name="T88" fmla="*/ 302 w 1818"/>
                  <a:gd name="T89" fmla="*/ 188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8" name="Freeform 500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220 w 1768"/>
                  <a:gd name="T1" fmla="*/ 228 h 967"/>
                  <a:gd name="T2" fmla="*/ 188 w 1768"/>
                  <a:gd name="T3" fmla="*/ 289 h 967"/>
                  <a:gd name="T4" fmla="*/ 140 w 1768"/>
                  <a:gd name="T5" fmla="*/ 332 h 967"/>
                  <a:gd name="T6" fmla="*/ 92 w 1768"/>
                  <a:gd name="T7" fmla="*/ 338 h 967"/>
                  <a:gd name="T8" fmla="*/ 64 w 1768"/>
                  <a:gd name="T9" fmla="*/ 360 h 967"/>
                  <a:gd name="T10" fmla="*/ 13 w 1768"/>
                  <a:gd name="T11" fmla="*/ 407 h 967"/>
                  <a:gd name="T12" fmla="*/ 5 w 1768"/>
                  <a:gd name="T13" fmla="*/ 440 h 967"/>
                  <a:gd name="T14" fmla="*/ 34 w 1768"/>
                  <a:gd name="T15" fmla="*/ 451 h 967"/>
                  <a:gd name="T16" fmla="*/ 58 w 1768"/>
                  <a:gd name="T17" fmla="*/ 458 h 967"/>
                  <a:gd name="T18" fmla="*/ 91 w 1768"/>
                  <a:gd name="T19" fmla="*/ 464 h 967"/>
                  <a:gd name="T20" fmla="*/ 141 w 1768"/>
                  <a:gd name="T21" fmla="*/ 466 h 967"/>
                  <a:gd name="T22" fmla="*/ 219 w 1768"/>
                  <a:gd name="T23" fmla="*/ 479 h 967"/>
                  <a:gd name="T24" fmla="*/ 340 w 1768"/>
                  <a:gd name="T25" fmla="*/ 484 h 967"/>
                  <a:gd name="T26" fmla="*/ 465 w 1768"/>
                  <a:gd name="T27" fmla="*/ 483 h 967"/>
                  <a:gd name="T28" fmla="*/ 537 w 1768"/>
                  <a:gd name="T29" fmla="*/ 477 h 967"/>
                  <a:gd name="T30" fmla="*/ 574 w 1768"/>
                  <a:gd name="T31" fmla="*/ 466 h 967"/>
                  <a:gd name="T32" fmla="*/ 623 w 1768"/>
                  <a:gd name="T33" fmla="*/ 441 h 967"/>
                  <a:gd name="T34" fmla="*/ 670 w 1768"/>
                  <a:gd name="T35" fmla="*/ 404 h 967"/>
                  <a:gd name="T36" fmla="*/ 673 w 1768"/>
                  <a:gd name="T37" fmla="*/ 282 h 967"/>
                  <a:gd name="T38" fmla="*/ 712 w 1768"/>
                  <a:gd name="T39" fmla="*/ 278 h 967"/>
                  <a:gd name="T40" fmla="*/ 749 w 1768"/>
                  <a:gd name="T41" fmla="*/ 306 h 967"/>
                  <a:gd name="T42" fmla="*/ 845 w 1768"/>
                  <a:gd name="T43" fmla="*/ 285 h 967"/>
                  <a:gd name="T44" fmla="*/ 872 w 1768"/>
                  <a:gd name="T45" fmla="*/ 160 h 967"/>
                  <a:gd name="T46" fmla="*/ 759 w 1768"/>
                  <a:gd name="T47" fmla="*/ 92 h 967"/>
                  <a:gd name="T48" fmla="*/ 702 w 1768"/>
                  <a:gd name="T49" fmla="*/ 124 h 967"/>
                  <a:gd name="T50" fmla="*/ 687 w 1768"/>
                  <a:gd name="T51" fmla="*/ 150 h 967"/>
                  <a:gd name="T52" fmla="*/ 657 w 1768"/>
                  <a:gd name="T53" fmla="*/ 152 h 967"/>
                  <a:gd name="T54" fmla="*/ 642 w 1768"/>
                  <a:gd name="T55" fmla="*/ 135 h 967"/>
                  <a:gd name="T56" fmla="*/ 629 w 1768"/>
                  <a:gd name="T57" fmla="*/ 121 h 967"/>
                  <a:gd name="T58" fmla="*/ 624 w 1768"/>
                  <a:gd name="T59" fmla="*/ 104 h 967"/>
                  <a:gd name="T60" fmla="*/ 630 w 1768"/>
                  <a:gd name="T61" fmla="*/ 88 h 967"/>
                  <a:gd name="T62" fmla="*/ 632 w 1768"/>
                  <a:gd name="T63" fmla="*/ 74 h 967"/>
                  <a:gd name="T64" fmla="*/ 628 w 1768"/>
                  <a:gd name="T65" fmla="*/ 25 h 967"/>
                  <a:gd name="T66" fmla="*/ 554 w 1768"/>
                  <a:gd name="T67" fmla="*/ 0 h 967"/>
                  <a:gd name="T68" fmla="*/ 500 w 1768"/>
                  <a:gd name="T69" fmla="*/ 30 h 967"/>
                  <a:gd name="T70" fmla="*/ 497 w 1768"/>
                  <a:gd name="T71" fmla="*/ 51 h 967"/>
                  <a:gd name="T72" fmla="*/ 493 w 1768"/>
                  <a:gd name="T73" fmla="*/ 70 h 967"/>
                  <a:gd name="T74" fmla="*/ 484 w 1768"/>
                  <a:gd name="T75" fmla="*/ 88 h 967"/>
                  <a:gd name="T76" fmla="*/ 462 w 1768"/>
                  <a:gd name="T77" fmla="*/ 93 h 967"/>
                  <a:gd name="T78" fmla="*/ 440 w 1768"/>
                  <a:gd name="T79" fmla="*/ 98 h 967"/>
                  <a:gd name="T80" fmla="*/ 404 w 1768"/>
                  <a:gd name="T81" fmla="*/ 110 h 967"/>
                  <a:gd name="T82" fmla="*/ 363 w 1768"/>
                  <a:gd name="T83" fmla="*/ 125 h 967"/>
                  <a:gd name="T84" fmla="*/ 323 w 1768"/>
                  <a:gd name="T85" fmla="*/ 140 h 967"/>
                  <a:gd name="T86" fmla="*/ 300 w 1768"/>
                  <a:gd name="T87" fmla="*/ 159 h 967"/>
                  <a:gd name="T88" fmla="*/ 278 w 1768"/>
                  <a:gd name="T89" fmla="*/ 178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59" name="Freeform 501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198 w 1715"/>
                  <a:gd name="T1" fmla="*/ 219 h 938"/>
                  <a:gd name="T2" fmla="*/ 173 w 1715"/>
                  <a:gd name="T3" fmla="*/ 278 h 938"/>
                  <a:gd name="T4" fmla="*/ 129 w 1715"/>
                  <a:gd name="T5" fmla="*/ 321 h 938"/>
                  <a:gd name="T6" fmla="*/ 82 w 1715"/>
                  <a:gd name="T7" fmla="*/ 328 h 938"/>
                  <a:gd name="T8" fmla="*/ 55 w 1715"/>
                  <a:gd name="T9" fmla="*/ 352 h 938"/>
                  <a:gd name="T10" fmla="*/ 8 w 1715"/>
                  <a:gd name="T11" fmla="*/ 397 h 938"/>
                  <a:gd name="T12" fmla="*/ 8 w 1715"/>
                  <a:gd name="T13" fmla="*/ 428 h 938"/>
                  <a:gd name="T14" fmla="*/ 44 w 1715"/>
                  <a:gd name="T15" fmla="*/ 431 h 938"/>
                  <a:gd name="T16" fmla="*/ 66 w 1715"/>
                  <a:gd name="T17" fmla="*/ 433 h 938"/>
                  <a:gd name="T18" fmla="*/ 94 w 1715"/>
                  <a:gd name="T19" fmla="*/ 440 h 938"/>
                  <a:gd name="T20" fmla="*/ 141 w 1715"/>
                  <a:gd name="T21" fmla="*/ 443 h 938"/>
                  <a:gd name="T22" fmla="*/ 207 w 1715"/>
                  <a:gd name="T23" fmla="*/ 460 h 938"/>
                  <a:gd name="T24" fmla="*/ 323 w 1715"/>
                  <a:gd name="T25" fmla="*/ 468 h 938"/>
                  <a:gd name="T26" fmla="*/ 447 w 1715"/>
                  <a:gd name="T27" fmla="*/ 468 h 938"/>
                  <a:gd name="T28" fmla="*/ 521 w 1715"/>
                  <a:gd name="T29" fmla="*/ 462 h 938"/>
                  <a:gd name="T30" fmla="*/ 554 w 1715"/>
                  <a:gd name="T31" fmla="*/ 454 h 938"/>
                  <a:gd name="T32" fmla="*/ 598 w 1715"/>
                  <a:gd name="T33" fmla="*/ 432 h 938"/>
                  <a:gd name="T34" fmla="*/ 646 w 1715"/>
                  <a:gd name="T35" fmla="*/ 395 h 938"/>
                  <a:gd name="T36" fmla="*/ 648 w 1715"/>
                  <a:gd name="T37" fmla="*/ 273 h 938"/>
                  <a:gd name="T38" fmla="*/ 688 w 1715"/>
                  <a:gd name="T39" fmla="*/ 268 h 938"/>
                  <a:gd name="T40" fmla="*/ 724 w 1715"/>
                  <a:gd name="T41" fmla="*/ 296 h 938"/>
                  <a:gd name="T42" fmla="*/ 821 w 1715"/>
                  <a:gd name="T43" fmla="*/ 276 h 938"/>
                  <a:gd name="T44" fmla="*/ 846 w 1715"/>
                  <a:gd name="T45" fmla="*/ 153 h 938"/>
                  <a:gd name="T46" fmla="*/ 731 w 1715"/>
                  <a:gd name="T47" fmla="*/ 86 h 938"/>
                  <a:gd name="T48" fmla="*/ 675 w 1715"/>
                  <a:gd name="T49" fmla="*/ 118 h 938"/>
                  <a:gd name="T50" fmla="*/ 662 w 1715"/>
                  <a:gd name="T51" fmla="*/ 142 h 938"/>
                  <a:gd name="T52" fmla="*/ 633 w 1715"/>
                  <a:gd name="T53" fmla="*/ 143 h 938"/>
                  <a:gd name="T54" fmla="*/ 617 w 1715"/>
                  <a:gd name="T55" fmla="*/ 126 h 938"/>
                  <a:gd name="T56" fmla="*/ 605 w 1715"/>
                  <a:gd name="T57" fmla="*/ 111 h 938"/>
                  <a:gd name="T58" fmla="*/ 598 w 1715"/>
                  <a:gd name="T59" fmla="*/ 93 h 938"/>
                  <a:gd name="T60" fmla="*/ 600 w 1715"/>
                  <a:gd name="T61" fmla="*/ 76 h 938"/>
                  <a:gd name="T62" fmla="*/ 596 w 1715"/>
                  <a:gd name="T63" fmla="*/ 61 h 938"/>
                  <a:gd name="T64" fmla="*/ 586 w 1715"/>
                  <a:gd name="T65" fmla="*/ 19 h 938"/>
                  <a:gd name="T66" fmla="*/ 521 w 1715"/>
                  <a:gd name="T67" fmla="*/ 0 h 938"/>
                  <a:gd name="T68" fmla="*/ 479 w 1715"/>
                  <a:gd name="T69" fmla="*/ 22 h 938"/>
                  <a:gd name="T70" fmla="*/ 475 w 1715"/>
                  <a:gd name="T71" fmla="*/ 43 h 938"/>
                  <a:gd name="T72" fmla="*/ 469 w 1715"/>
                  <a:gd name="T73" fmla="*/ 61 h 938"/>
                  <a:gd name="T74" fmla="*/ 460 w 1715"/>
                  <a:gd name="T75" fmla="*/ 79 h 938"/>
                  <a:gd name="T76" fmla="*/ 438 w 1715"/>
                  <a:gd name="T77" fmla="*/ 84 h 938"/>
                  <a:gd name="T78" fmla="*/ 415 w 1715"/>
                  <a:gd name="T79" fmla="*/ 89 h 938"/>
                  <a:gd name="T80" fmla="*/ 379 w 1715"/>
                  <a:gd name="T81" fmla="*/ 101 h 938"/>
                  <a:gd name="T82" fmla="*/ 339 w 1715"/>
                  <a:gd name="T83" fmla="*/ 116 h 938"/>
                  <a:gd name="T84" fmla="*/ 299 w 1715"/>
                  <a:gd name="T85" fmla="*/ 131 h 938"/>
                  <a:gd name="T86" fmla="*/ 276 w 1715"/>
                  <a:gd name="T87" fmla="*/ 150 h 938"/>
                  <a:gd name="T88" fmla="*/ 253 w 1715"/>
                  <a:gd name="T89" fmla="*/ 169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0" name="Freeform 502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57 w 251"/>
                  <a:gd name="T1" fmla="*/ 121 h 249"/>
                  <a:gd name="T2" fmla="*/ 69 w 251"/>
                  <a:gd name="T3" fmla="*/ 122 h 249"/>
                  <a:gd name="T4" fmla="*/ 83 w 251"/>
                  <a:gd name="T5" fmla="*/ 123 h 249"/>
                  <a:gd name="T6" fmla="*/ 97 w 251"/>
                  <a:gd name="T7" fmla="*/ 124 h 249"/>
                  <a:gd name="T8" fmla="*/ 109 w 251"/>
                  <a:gd name="T9" fmla="*/ 123 h 249"/>
                  <a:gd name="T10" fmla="*/ 119 w 251"/>
                  <a:gd name="T11" fmla="*/ 117 h 249"/>
                  <a:gd name="T12" fmla="*/ 125 w 251"/>
                  <a:gd name="T13" fmla="*/ 108 h 249"/>
                  <a:gd name="T14" fmla="*/ 125 w 251"/>
                  <a:gd name="T15" fmla="*/ 91 h 249"/>
                  <a:gd name="T16" fmla="*/ 119 w 251"/>
                  <a:gd name="T17" fmla="*/ 70 h 249"/>
                  <a:gd name="T18" fmla="*/ 113 w 251"/>
                  <a:gd name="T19" fmla="*/ 61 h 249"/>
                  <a:gd name="T20" fmla="*/ 108 w 251"/>
                  <a:gd name="T21" fmla="*/ 53 h 249"/>
                  <a:gd name="T22" fmla="*/ 103 w 251"/>
                  <a:gd name="T23" fmla="*/ 44 h 249"/>
                  <a:gd name="T24" fmla="*/ 98 w 251"/>
                  <a:gd name="T25" fmla="*/ 36 h 249"/>
                  <a:gd name="T26" fmla="*/ 92 w 251"/>
                  <a:gd name="T27" fmla="*/ 27 h 249"/>
                  <a:gd name="T28" fmla="*/ 87 w 251"/>
                  <a:gd name="T29" fmla="*/ 19 h 249"/>
                  <a:gd name="T30" fmla="*/ 82 w 251"/>
                  <a:gd name="T31" fmla="*/ 10 h 249"/>
                  <a:gd name="T32" fmla="*/ 77 w 251"/>
                  <a:gd name="T33" fmla="*/ 2 h 249"/>
                  <a:gd name="T34" fmla="*/ 47 w 251"/>
                  <a:gd name="T35" fmla="*/ 0 h 249"/>
                  <a:gd name="T36" fmla="*/ 23 w 251"/>
                  <a:gd name="T37" fmla="*/ 7 h 249"/>
                  <a:gd name="T38" fmla="*/ 7 w 251"/>
                  <a:gd name="T39" fmla="*/ 21 h 249"/>
                  <a:gd name="T40" fmla="*/ 0 w 251"/>
                  <a:gd name="T41" fmla="*/ 39 h 249"/>
                  <a:gd name="T42" fmla="*/ 0 w 251"/>
                  <a:gd name="T43" fmla="*/ 60 h 249"/>
                  <a:gd name="T44" fmla="*/ 9 w 251"/>
                  <a:gd name="T45" fmla="*/ 83 h 249"/>
                  <a:gd name="T46" fmla="*/ 28 w 251"/>
                  <a:gd name="T47" fmla="*/ 103 h 249"/>
                  <a:gd name="T48" fmla="*/ 57 w 251"/>
                  <a:gd name="T49" fmla="*/ 121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1" name="Freeform 503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113 h 392"/>
                  <a:gd name="T2" fmla="*/ 8 w 883"/>
                  <a:gd name="T3" fmla="*/ 110 h 392"/>
                  <a:gd name="T4" fmla="*/ 18 w 883"/>
                  <a:gd name="T5" fmla="*/ 108 h 392"/>
                  <a:gd name="T6" fmla="*/ 28 w 883"/>
                  <a:gd name="T7" fmla="*/ 106 h 392"/>
                  <a:gd name="T8" fmla="*/ 38 w 883"/>
                  <a:gd name="T9" fmla="*/ 106 h 392"/>
                  <a:gd name="T10" fmla="*/ 48 w 883"/>
                  <a:gd name="T11" fmla="*/ 106 h 392"/>
                  <a:gd name="T12" fmla="*/ 59 w 883"/>
                  <a:gd name="T13" fmla="*/ 108 h 392"/>
                  <a:gd name="T14" fmla="*/ 68 w 883"/>
                  <a:gd name="T15" fmla="*/ 110 h 392"/>
                  <a:gd name="T16" fmla="*/ 77 w 883"/>
                  <a:gd name="T17" fmla="*/ 113 h 392"/>
                  <a:gd name="T18" fmla="*/ 99 w 883"/>
                  <a:gd name="T19" fmla="*/ 145 h 392"/>
                  <a:gd name="T20" fmla="*/ 120 w 883"/>
                  <a:gd name="T21" fmla="*/ 168 h 392"/>
                  <a:gd name="T22" fmla="*/ 142 w 883"/>
                  <a:gd name="T23" fmla="*/ 182 h 392"/>
                  <a:gd name="T24" fmla="*/ 166 w 883"/>
                  <a:gd name="T25" fmla="*/ 191 h 392"/>
                  <a:gd name="T26" fmla="*/ 191 w 883"/>
                  <a:gd name="T27" fmla="*/ 195 h 392"/>
                  <a:gd name="T28" fmla="*/ 221 w 883"/>
                  <a:gd name="T29" fmla="*/ 196 h 392"/>
                  <a:gd name="T30" fmla="*/ 256 w 883"/>
                  <a:gd name="T31" fmla="*/ 196 h 392"/>
                  <a:gd name="T32" fmla="*/ 297 w 883"/>
                  <a:gd name="T33" fmla="*/ 196 h 392"/>
                  <a:gd name="T34" fmla="*/ 317 w 883"/>
                  <a:gd name="T35" fmla="*/ 181 h 392"/>
                  <a:gd name="T36" fmla="*/ 337 w 883"/>
                  <a:gd name="T37" fmla="*/ 168 h 392"/>
                  <a:gd name="T38" fmla="*/ 356 w 883"/>
                  <a:gd name="T39" fmla="*/ 154 h 392"/>
                  <a:gd name="T40" fmla="*/ 376 w 883"/>
                  <a:gd name="T41" fmla="*/ 139 h 392"/>
                  <a:gd name="T42" fmla="*/ 394 w 883"/>
                  <a:gd name="T43" fmla="*/ 121 h 392"/>
                  <a:gd name="T44" fmla="*/ 411 w 883"/>
                  <a:gd name="T45" fmla="*/ 101 h 392"/>
                  <a:gd name="T46" fmla="*/ 426 w 883"/>
                  <a:gd name="T47" fmla="*/ 79 h 392"/>
                  <a:gd name="T48" fmla="*/ 442 w 883"/>
                  <a:gd name="T49" fmla="*/ 54 h 392"/>
                  <a:gd name="T50" fmla="*/ 363 w 883"/>
                  <a:gd name="T51" fmla="*/ 73 h 392"/>
                  <a:gd name="T52" fmla="*/ 292 w 883"/>
                  <a:gd name="T53" fmla="*/ 77 h 392"/>
                  <a:gd name="T54" fmla="*/ 230 w 883"/>
                  <a:gd name="T55" fmla="*/ 70 h 392"/>
                  <a:gd name="T56" fmla="*/ 178 w 883"/>
                  <a:gd name="T57" fmla="*/ 55 h 392"/>
                  <a:gd name="T58" fmla="*/ 136 w 883"/>
                  <a:gd name="T59" fmla="*/ 37 h 392"/>
                  <a:gd name="T60" fmla="*/ 105 w 883"/>
                  <a:gd name="T61" fmla="*/ 19 h 392"/>
                  <a:gd name="T62" fmla="*/ 86 w 883"/>
                  <a:gd name="T63" fmla="*/ 5 h 392"/>
                  <a:gd name="T64" fmla="*/ 80 w 883"/>
                  <a:gd name="T65" fmla="*/ 0 h 392"/>
                  <a:gd name="T66" fmla="*/ 63 w 883"/>
                  <a:gd name="T67" fmla="*/ 10 h 392"/>
                  <a:gd name="T68" fmla="*/ 50 w 883"/>
                  <a:gd name="T69" fmla="*/ 22 h 392"/>
                  <a:gd name="T70" fmla="*/ 38 w 883"/>
                  <a:gd name="T71" fmla="*/ 33 h 392"/>
                  <a:gd name="T72" fmla="*/ 28 w 883"/>
                  <a:gd name="T73" fmla="*/ 46 h 392"/>
                  <a:gd name="T74" fmla="*/ 18 w 883"/>
                  <a:gd name="T75" fmla="*/ 59 h 392"/>
                  <a:gd name="T76" fmla="*/ 11 w 883"/>
                  <a:gd name="T77" fmla="*/ 76 h 392"/>
                  <a:gd name="T78" fmla="*/ 5 w 883"/>
                  <a:gd name="T79" fmla="*/ 93 h 392"/>
                  <a:gd name="T80" fmla="*/ 0 w 883"/>
                  <a:gd name="T81" fmla="*/ 113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2" name="Freeform 504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54 h 188"/>
                  <a:gd name="T2" fmla="*/ 7 w 201"/>
                  <a:gd name="T3" fmla="*/ 73 h 188"/>
                  <a:gd name="T4" fmla="*/ 20 w 201"/>
                  <a:gd name="T5" fmla="*/ 86 h 188"/>
                  <a:gd name="T6" fmla="*/ 36 w 201"/>
                  <a:gd name="T7" fmla="*/ 93 h 188"/>
                  <a:gd name="T8" fmla="*/ 54 w 201"/>
                  <a:gd name="T9" fmla="*/ 94 h 188"/>
                  <a:gd name="T10" fmla="*/ 71 w 201"/>
                  <a:gd name="T11" fmla="*/ 88 h 188"/>
                  <a:gd name="T12" fmla="*/ 86 w 201"/>
                  <a:gd name="T13" fmla="*/ 75 h 188"/>
                  <a:gd name="T14" fmla="*/ 96 w 201"/>
                  <a:gd name="T15" fmla="*/ 54 h 188"/>
                  <a:gd name="T16" fmla="*/ 100 w 201"/>
                  <a:gd name="T17" fmla="*/ 27 h 188"/>
                  <a:gd name="T18" fmla="*/ 82 w 201"/>
                  <a:gd name="T19" fmla="*/ 13 h 188"/>
                  <a:gd name="T20" fmla="*/ 64 w 201"/>
                  <a:gd name="T21" fmla="*/ 5 h 188"/>
                  <a:gd name="T22" fmla="*/ 47 w 201"/>
                  <a:gd name="T23" fmla="*/ 0 h 188"/>
                  <a:gd name="T24" fmla="*/ 32 w 201"/>
                  <a:gd name="T25" fmla="*/ 1 h 188"/>
                  <a:gd name="T26" fmla="*/ 19 w 201"/>
                  <a:gd name="T27" fmla="*/ 6 h 188"/>
                  <a:gd name="T28" fmla="*/ 9 w 201"/>
                  <a:gd name="T29" fmla="*/ 17 h 188"/>
                  <a:gd name="T30" fmla="*/ 1 w 201"/>
                  <a:gd name="T31" fmla="*/ 33 h 188"/>
                  <a:gd name="T32" fmla="*/ 0 w 201"/>
                  <a:gd name="T33" fmla="*/ 54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3" name="Freeform 505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5 w 145"/>
                  <a:gd name="T1" fmla="*/ 37 h 138"/>
                  <a:gd name="T2" fmla="*/ 0 w 145"/>
                  <a:gd name="T3" fmla="*/ 53 h 138"/>
                  <a:gd name="T4" fmla="*/ 2 w 145"/>
                  <a:gd name="T5" fmla="*/ 63 h 138"/>
                  <a:gd name="T6" fmla="*/ 9 w 145"/>
                  <a:gd name="T7" fmla="*/ 68 h 138"/>
                  <a:gd name="T8" fmla="*/ 20 w 145"/>
                  <a:gd name="T9" fmla="*/ 69 h 138"/>
                  <a:gd name="T10" fmla="*/ 33 w 145"/>
                  <a:gd name="T11" fmla="*/ 66 h 138"/>
                  <a:gd name="T12" fmla="*/ 47 w 145"/>
                  <a:gd name="T13" fmla="*/ 60 h 138"/>
                  <a:gd name="T14" fmla="*/ 61 w 145"/>
                  <a:gd name="T15" fmla="*/ 53 h 138"/>
                  <a:gd name="T16" fmla="*/ 73 w 145"/>
                  <a:gd name="T17" fmla="*/ 44 h 138"/>
                  <a:gd name="T18" fmla="*/ 70 w 145"/>
                  <a:gd name="T19" fmla="*/ 26 h 138"/>
                  <a:gd name="T20" fmla="*/ 65 w 145"/>
                  <a:gd name="T21" fmla="*/ 13 h 138"/>
                  <a:gd name="T22" fmla="*/ 57 w 145"/>
                  <a:gd name="T23" fmla="*/ 4 h 138"/>
                  <a:gd name="T24" fmla="*/ 49 w 145"/>
                  <a:gd name="T25" fmla="*/ 0 h 138"/>
                  <a:gd name="T26" fmla="*/ 39 w 145"/>
                  <a:gd name="T27" fmla="*/ 0 h 138"/>
                  <a:gd name="T28" fmla="*/ 28 w 145"/>
                  <a:gd name="T29" fmla="*/ 6 h 138"/>
                  <a:gd name="T30" fmla="*/ 17 w 145"/>
                  <a:gd name="T31" fmla="*/ 18 h 138"/>
                  <a:gd name="T32" fmla="*/ 5 w 145"/>
                  <a:gd name="T33" fmla="*/ 37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4" name="Freeform 506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81 w 1204"/>
                  <a:gd name="T1" fmla="*/ 0 h 1832"/>
                  <a:gd name="T2" fmla="*/ 153 w 1204"/>
                  <a:gd name="T3" fmla="*/ 27 h 1832"/>
                  <a:gd name="T4" fmla="*/ 222 w 1204"/>
                  <a:gd name="T5" fmla="*/ 62 h 1832"/>
                  <a:gd name="T6" fmla="*/ 287 w 1204"/>
                  <a:gd name="T7" fmla="*/ 106 h 1832"/>
                  <a:gd name="T8" fmla="*/ 346 w 1204"/>
                  <a:gd name="T9" fmla="*/ 155 h 1832"/>
                  <a:gd name="T10" fmla="*/ 403 w 1204"/>
                  <a:gd name="T11" fmla="*/ 210 h 1832"/>
                  <a:gd name="T12" fmla="*/ 456 w 1204"/>
                  <a:gd name="T13" fmla="*/ 270 h 1832"/>
                  <a:gd name="T14" fmla="*/ 506 w 1204"/>
                  <a:gd name="T15" fmla="*/ 335 h 1832"/>
                  <a:gd name="T16" fmla="*/ 555 w 1204"/>
                  <a:gd name="T17" fmla="*/ 404 h 1832"/>
                  <a:gd name="T18" fmla="*/ 574 w 1204"/>
                  <a:gd name="T19" fmla="*/ 468 h 1832"/>
                  <a:gd name="T20" fmla="*/ 588 w 1204"/>
                  <a:gd name="T21" fmla="*/ 525 h 1832"/>
                  <a:gd name="T22" fmla="*/ 597 w 1204"/>
                  <a:gd name="T23" fmla="*/ 575 h 1832"/>
                  <a:gd name="T24" fmla="*/ 602 w 1204"/>
                  <a:gd name="T25" fmla="*/ 624 h 1832"/>
                  <a:gd name="T26" fmla="*/ 601 w 1204"/>
                  <a:gd name="T27" fmla="*/ 671 h 1832"/>
                  <a:gd name="T28" fmla="*/ 598 w 1204"/>
                  <a:gd name="T29" fmla="*/ 723 h 1832"/>
                  <a:gd name="T30" fmla="*/ 591 w 1204"/>
                  <a:gd name="T31" fmla="*/ 780 h 1832"/>
                  <a:gd name="T32" fmla="*/ 581 w 1204"/>
                  <a:gd name="T33" fmla="*/ 848 h 1832"/>
                  <a:gd name="T34" fmla="*/ 473 w 1204"/>
                  <a:gd name="T35" fmla="*/ 879 h 1832"/>
                  <a:gd name="T36" fmla="*/ 363 w 1204"/>
                  <a:gd name="T37" fmla="*/ 904 h 1832"/>
                  <a:gd name="T38" fmla="*/ 258 w 1204"/>
                  <a:gd name="T39" fmla="*/ 916 h 1832"/>
                  <a:gd name="T40" fmla="*/ 162 w 1204"/>
                  <a:gd name="T41" fmla="*/ 909 h 1832"/>
                  <a:gd name="T42" fmla="*/ 82 w 1204"/>
                  <a:gd name="T43" fmla="*/ 874 h 1832"/>
                  <a:gd name="T44" fmla="*/ 27 w 1204"/>
                  <a:gd name="T45" fmla="*/ 807 h 1832"/>
                  <a:gd name="T46" fmla="*/ 0 w 1204"/>
                  <a:gd name="T47" fmla="*/ 701 h 1832"/>
                  <a:gd name="T48" fmla="*/ 9 w 1204"/>
                  <a:gd name="T49" fmla="*/ 550 h 1832"/>
                  <a:gd name="T50" fmla="*/ 16 w 1204"/>
                  <a:gd name="T51" fmla="*/ 542 h 1832"/>
                  <a:gd name="T52" fmla="*/ 24 w 1204"/>
                  <a:gd name="T53" fmla="*/ 533 h 1832"/>
                  <a:gd name="T54" fmla="*/ 33 w 1204"/>
                  <a:gd name="T55" fmla="*/ 525 h 1832"/>
                  <a:gd name="T56" fmla="*/ 40 w 1204"/>
                  <a:gd name="T57" fmla="*/ 518 h 1832"/>
                  <a:gd name="T58" fmla="*/ 48 w 1204"/>
                  <a:gd name="T59" fmla="*/ 509 h 1832"/>
                  <a:gd name="T60" fmla="*/ 56 w 1204"/>
                  <a:gd name="T61" fmla="*/ 501 h 1832"/>
                  <a:gd name="T62" fmla="*/ 65 w 1204"/>
                  <a:gd name="T63" fmla="*/ 493 h 1832"/>
                  <a:gd name="T64" fmla="*/ 73 w 1204"/>
                  <a:gd name="T65" fmla="*/ 485 h 1832"/>
                  <a:gd name="T66" fmla="*/ 65 w 1204"/>
                  <a:gd name="T67" fmla="*/ 466 h 1832"/>
                  <a:gd name="T68" fmla="*/ 56 w 1204"/>
                  <a:gd name="T69" fmla="*/ 447 h 1832"/>
                  <a:gd name="T70" fmla="*/ 48 w 1204"/>
                  <a:gd name="T71" fmla="*/ 428 h 1832"/>
                  <a:gd name="T72" fmla="*/ 40 w 1204"/>
                  <a:gd name="T73" fmla="*/ 409 h 1832"/>
                  <a:gd name="T74" fmla="*/ 33 w 1204"/>
                  <a:gd name="T75" fmla="*/ 389 h 1832"/>
                  <a:gd name="T76" fmla="*/ 24 w 1204"/>
                  <a:gd name="T77" fmla="*/ 370 h 1832"/>
                  <a:gd name="T78" fmla="*/ 16 w 1204"/>
                  <a:gd name="T79" fmla="*/ 351 h 1832"/>
                  <a:gd name="T80" fmla="*/ 9 w 1204"/>
                  <a:gd name="T81" fmla="*/ 332 h 1832"/>
                  <a:gd name="T82" fmla="*/ 15 w 1204"/>
                  <a:gd name="T83" fmla="*/ 314 h 1832"/>
                  <a:gd name="T84" fmla="*/ 23 w 1204"/>
                  <a:gd name="T85" fmla="*/ 296 h 1832"/>
                  <a:gd name="T86" fmla="*/ 30 w 1204"/>
                  <a:gd name="T87" fmla="*/ 278 h 1832"/>
                  <a:gd name="T88" fmla="*/ 38 w 1204"/>
                  <a:gd name="T89" fmla="*/ 261 h 1832"/>
                  <a:gd name="T90" fmla="*/ 45 w 1204"/>
                  <a:gd name="T91" fmla="*/ 242 h 1832"/>
                  <a:gd name="T92" fmla="*/ 53 w 1204"/>
                  <a:gd name="T93" fmla="*/ 225 h 1832"/>
                  <a:gd name="T94" fmla="*/ 60 w 1204"/>
                  <a:gd name="T95" fmla="*/ 208 h 1832"/>
                  <a:gd name="T96" fmla="*/ 68 w 1204"/>
                  <a:gd name="T97" fmla="*/ 191 h 1832"/>
                  <a:gd name="T98" fmla="*/ 72 w 1204"/>
                  <a:gd name="T99" fmla="*/ 168 h 1832"/>
                  <a:gd name="T100" fmla="*/ 74 w 1204"/>
                  <a:gd name="T101" fmla="*/ 144 h 1832"/>
                  <a:gd name="T102" fmla="*/ 74 w 1204"/>
                  <a:gd name="T103" fmla="*/ 119 h 1832"/>
                  <a:gd name="T104" fmla="*/ 75 w 1204"/>
                  <a:gd name="T105" fmla="*/ 96 h 1832"/>
                  <a:gd name="T106" fmla="*/ 75 w 1204"/>
                  <a:gd name="T107" fmla="*/ 70 h 1832"/>
                  <a:gd name="T108" fmla="*/ 75 w 1204"/>
                  <a:gd name="T109" fmla="*/ 46 h 1832"/>
                  <a:gd name="T110" fmla="*/ 77 w 1204"/>
                  <a:gd name="T111" fmla="*/ 22 h 1832"/>
                  <a:gd name="T112" fmla="*/ 81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5" name="Freeform 507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73 w 1177"/>
                  <a:gd name="T1" fmla="*/ 0 h 1806"/>
                  <a:gd name="T2" fmla="*/ 145 w 1177"/>
                  <a:gd name="T3" fmla="*/ 27 h 1806"/>
                  <a:gd name="T4" fmla="*/ 212 w 1177"/>
                  <a:gd name="T5" fmla="*/ 62 h 1806"/>
                  <a:gd name="T6" fmla="*/ 276 w 1177"/>
                  <a:gd name="T7" fmla="*/ 105 h 1806"/>
                  <a:gd name="T8" fmla="*/ 335 w 1177"/>
                  <a:gd name="T9" fmla="*/ 155 h 1806"/>
                  <a:gd name="T10" fmla="*/ 391 w 1177"/>
                  <a:gd name="T11" fmla="*/ 209 h 1806"/>
                  <a:gd name="T12" fmla="*/ 444 w 1177"/>
                  <a:gd name="T13" fmla="*/ 269 h 1806"/>
                  <a:gd name="T14" fmla="*/ 493 w 1177"/>
                  <a:gd name="T15" fmla="*/ 334 h 1806"/>
                  <a:gd name="T16" fmla="*/ 542 w 1177"/>
                  <a:gd name="T17" fmla="*/ 403 h 1806"/>
                  <a:gd name="T18" fmla="*/ 560 w 1177"/>
                  <a:gd name="T19" fmla="*/ 467 h 1806"/>
                  <a:gd name="T20" fmla="*/ 575 w 1177"/>
                  <a:gd name="T21" fmla="*/ 522 h 1806"/>
                  <a:gd name="T22" fmla="*/ 584 w 1177"/>
                  <a:gd name="T23" fmla="*/ 571 h 1806"/>
                  <a:gd name="T24" fmla="*/ 588 w 1177"/>
                  <a:gd name="T25" fmla="*/ 619 h 1806"/>
                  <a:gd name="T26" fmla="*/ 588 w 1177"/>
                  <a:gd name="T27" fmla="*/ 665 h 1806"/>
                  <a:gd name="T28" fmla="*/ 584 w 1177"/>
                  <a:gd name="T29" fmla="*/ 716 h 1806"/>
                  <a:gd name="T30" fmla="*/ 577 w 1177"/>
                  <a:gd name="T31" fmla="*/ 773 h 1806"/>
                  <a:gd name="T32" fmla="*/ 568 w 1177"/>
                  <a:gd name="T33" fmla="*/ 841 h 1806"/>
                  <a:gd name="T34" fmla="*/ 461 w 1177"/>
                  <a:gd name="T35" fmla="*/ 872 h 1806"/>
                  <a:gd name="T36" fmla="*/ 354 w 1177"/>
                  <a:gd name="T37" fmla="*/ 895 h 1806"/>
                  <a:gd name="T38" fmla="*/ 251 w 1177"/>
                  <a:gd name="T39" fmla="*/ 902 h 1806"/>
                  <a:gd name="T40" fmla="*/ 160 w 1177"/>
                  <a:gd name="T41" fmla="*/ 891 h 1806"/>
                  <a:gd name="T42" fmla="*/ 83 w 1177"/>
                  <a:gd name="T43" fmla="*/ 854 h 1806"/>
                  <a:gd name="T44" fmla="*/ 30 w 1177"/>
                  <a:gd name="T45" fmla="*/ 787 h 1806"/>
                  <a:gd name="T46" fmla="*/ 4 w 1177"/>
                  <a:gd name="T47" fmla="*/ 685 h 1806"/>
                  <a:gd name="T48" fmla="*/ 11 w 1177"/>
                  <a:gd name="T49" fmla="*/ 544 h 1806"/>
                  <a:gd name="T50" fmla="*/ 18 w 1177"/>
                  <a:gd name="T51" fmla="*/ 535 h 1806"/>
                  <a:gd name="T52" fmla="*/ 25 w 1177"/>
                  <a:gd name="T53" fmla="*/ 528 h 1806"/>
                  <a:gd name="T54" fmla="*/ 31 w 1177"/>
                  <a:gd name="T55" fmla="*/ 521 h 1806"/>
                  <a:gd name="T56" fmla="*/ 38 w 1177"/>
                  <a:gd name="T57" fmla="*/ 514 h 1806"/>
                  <a:gd name="T58" fmla="*/ 43 w 1177"/>
                  <a:gd name="T59" fmla="*/ 507 h 1806"/>
                  <a:gd name="T60" fmla="*/ 49 w 1177"/>
                  <a:gd name="T61" fmla="*/ 500 h 1806"/>
                  <a:gd name="T62" fmla="*/ 56 w 1177"/>
                  <a:gd name="T63" fmla="*/ 492 h 1806"/>
                  <a:gd name="T64" fmla="*/ 64 w 1177"/>
                  <a:gd name="T65" fmla="*/ 485 h 1806"/>
                  <a:gd name="T66" fmla="*/ 56 w 1177"/>
                  <a:gd name="T67" fmla="*/ 465 h 1806"/>
                  <a:gd name="T68" fmla="*/ 48 w 1177"/>
                  <a:gd name="T69" fmla="*/ 447 h 1806"/>
                  <a:gd name="T70" fmla="*/ 39 w 1177"/>
                  <a:gd name="T71" fmla="*/ 427 h 1806"/>
                  <a:gd name="T72" fmla="*/ 32 w 1177"/>
                  <a:gd name="T73" fmla="*/ 408 h 1806"/>
                  <a:gd name="T74" fmla="*/ 24 w 1177"/>
                  <a:gd name="T75" fmla="*/ 389 h 1806"/>
                  <a:gd name="T76" fmla="*/ 16 w 1177"/>
                  <a:gd name="T77" fmla="*/ 369 h 1806"/>
                  <a:gd name="T78" fmla="*/ 7 w 1177"/>
                  <a:gd name="T79" fmla="*/ 350 h 1806"/>
                  <a:gd name="T80" fmla="*/ 0 w 1177"/>
                  <a:gd name="T81" fmla="*/ 331 h 1806"/>
                  <a:gd name="T82" fmla="*/ 7 w 1177"/>
                  <a:gd name="T83" fmla="*/ 313 h 1806"/>
                  <a:gd name="T84" fmla="*/ 14 w 1177"/>
                  <a:gd name="T85" fmla="*/ 296 h 1806"/>
                  <a:gd name="T86" fmla="*/ 22 w 1177"/>
                  <a:gd name="T87" fmla="*/ 277 h 1806"/>
                  <a:gd name="T88" fmla="*/ 29 w 1177"/>
                  <a:gd name="T89" fmla="*/ 260 h 1806"/>
                  <a:gd name="T90" fmla="*/ 37 w 1177"/>
                  <a:gd name="T91" fmla="*/ 242 h 1806"/>
                  <a:gd name="T92" fmla="*/ 44 w 1177"/>
                  <a:gd name="T93" fmla="*/ 225 h 1806"/>
                  <a:gd name="T94" fmla="*/ 52 w 1177"/>
                  <a:gd name="T95" fmla="*/ 207 h 1806"/>
                  <a:gd name="T96" fmla="*/ 59 w 1177"/>
                  <a:gd name="T97" fmla="*/ 190 h 1806"/>
                  <a:gd name="T98" fmla="*/ 63 w 1177"/>
                  <a:gd name="T99" fmla="*/ 168 h 1806"/>
                  <a:gd name="T100" fmla="*/ 65 w 1177"/>
                  <a:gd name="T101" fmla="*/ 144 h 1806"/>
                  <a:gd name="T102" fmla="*/ 65 w 1177"/>
                  <a:gd name="T103" fmla="*/ 119 h 1806"/>
                  <a:gd name="T104" fmla="*/ 66 w 1177"/>
                  <a:gd name="T105" fmla="*/ 95 h 1806"/>
                  <a:gd name="T106" fmla="*/ 66 w 1177"/>
                  <a:gd name="T107" fmla="*/ 70 h 1806"/>
                  <a:gd name="T108" fmla="*/ 66 w 1177"/>
                  <a:gd name="T109" fmla="*/ 46 h 1806"/>
                  <a:gd name="T110" fmla="*/ 68 w 1177"/>
                  <a:gd name="T111" fmla="*/ 22 h 1806"/>
                  <a:gd name="T112" fmla="*/ 73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6" name="Freeform 508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73 w 1168"/>
                  <a:gd name="T1" fmla="*/ 0 h 1779"/>
                  <a:gd name="T2" fmla="*/ 145 w 1168"/>
                  <a:gd name="T3" fmla="*/ 27 h 1779"/>
                  <a:gd name="T4" fmla="*/ 212 w 1168"/>
                  <a:gd name="T5" fmla="*/ 62 h 1779"/>
                  <a:gd name="T6" fmla="*/ 275 w 1168"/>
                  <a:gd name="T7" fmla="*/ 104 h 1779"/>
                  <a:gd name="T8" fmla="*/ 333 w 1168"/>
                  <a:gd name="T9" fmla="*/ 154 h 1779"/>
                  <a:gd name="T10" fmla="*/ 388 w 1168"/>
                  <a:gd name="T11" fmla="*/ 208 h 1779"/>
                  <a:gd name="T12" fmla="*/ 439 w 1168"/>
                  <a:gd name="T13" fmla="*/ 269 h 1779"/>
                  <a:gd name="T14" fmla="*/ 488 w 1168"/>
                  <a:gd name="T15" fmla="*/ 333 h 1779"/>
                  <a:gd name="T16" fmla="*/ 537 w 1168"/>
                  <a:gd name="T17" fmla="*/ 402 h 1779"/>
                  <a:gd name="T18" fmla="*/ 556 w 1168"/>
                  <a:gd name="T19" fmla="*/ 466 h 1779"/>
                  <a:gd name="T20" fmla="*/ 570 w 1168"/>
                  <a:gd name="T21" fmla="*/ 521 h 1779"/>
                  <a:gd name="T22" fmla="*/ 579 w 1168"/>
                  <a:gd name="T23" fmla="*/ 570 h 1779"/>
                  <a:gd name="T24" fmla="*/ 584 w 1168"/>
                  <a:gd name="T25" fmla="*/ 616 h 1779"/>
                  <a:gd name="T26" fmla="*/ 584 w 1168"/>
                  <a:gd name="T27" fmla="*/ 662 h 1779"/>
                  <a:gd name="T28" fmla="*/ 580 w 1168"/>
                  <a:gd name="T29" fmla="*/ 712 h 1779"/>
                  <a:gd name="T30" fmla="*/ 574 w 1168"/>
                  <a:gd name="T31" fmla="*/ 768 h 1779"/>
                  <a:gd name="T32" fmla="*/ 564 w 1168"/>
                  <a:gd name="T33" fmla="*/ 835 h 1779"/>
                  <a:gd name="T34" fmla="*/ 458 w 1168"/>
                  <a:gd name="T35" fmla="*/ 866 h 1779"/>
                  <a:gd name="T36" fmla="*/ 353 w 1168"/>
                  <a:gd name="T37" fmla="*/ 886 h 1779"/>
                  <a:gd name="T38" fmla="*/ 253 w 1168"/>
                  <a:gd name="T39" fmla="*/ 889 h 1779"/>
                  <a:gd name="T40" fmla="*/ 165 w 1168"/>
                  <a:gd name="T41" fmla="*/ 874 h 1779"/>
                  <a:gd name="T42" fmla="*/ 92 w 1168"/>
                  <a:gd name="T43" fmla="*/ 834 h 1779"/>
                  <a:gd name="T44" fmla="*/ 41 w 1168"/>
                  <a:gd name="T45" fmla="*/ 768 h 1779"/>
                  <a:gd name="T46" fmla="*/ 16 w 1168"/>
                  <a:gd name="T47" fmla="*/ 670 h 1779"/>
                  <a:gd name="T48" fmla="*/ 22 w 1168"/>
                  <a:gd name="T49" fmla="*/ 539 h 1779"/>
                  <a:gd name="T50" fmla="*/ 28 w 1168"/>
                  <a:gd name="T51" fmla="*/ 530 h 1779"/>
                  <a:gd name="T52" fmla="*/ 34 w 1168"/>
                  <a:gd name="T53" fmla="*/ 524 h 1779"/>
                  <a:gd name="T54" fmla="*/ 38 w 1168"/>
                  <a:gd name="T55" fmla="*/ 517 h 1779"/>
                  <a:gd name="T56" fmla="*/ 43 w 1168"/>
                  <a:gd name="T57" fmla="*/ 512 h 1779"/>
                  <a:gd name="T58" fmla="*/ 46 w 1168"/>
                  <a:gd name="T59" fmla="*/ 505 h 1779"/>
                  <a:gd name="T60" fmla="*/ 51 w 1168"/>
                  <a:gd name="T61" fmla="*/ 499 h 1779"/>
                  <a:gd name="T62" fmla="*/ 56 w 1168"/>
                  <a:gd name="T63" fmla="*/ 492 h 1779"/>
                  <a:gd name="T64" fmla="*/ 64 w 1168"/>
                  <a:gd name="T65" fmla="*/ 485 h 1779"/>
                  <a:gd name="T66" fmla="*/ 56 w 1168"/>
                  <a:gd name="T67" fmla="*/ 466 h 1779"/>
                  <a:gd name="T68" fmla="*/ 48 w 1168"/>
                  <a:gd name="T69" fmla="*/ 447 h 1779"/>
                  <a:gd name="T70" fmla="*/ 39 w 1168"/>
                  <a:gd name="T71" fmla="*/ 427 h 1779"/>
                  <a:gd name="T72" fmla="*/ 32 w 1168"/>
                  <a:gd name="T73" fmla="*/ 408 h 1779"/>
                  <a:gd name="T74" fmla="*/ 24 w 1168"/>
                  <a:gd name="T75" fmla="*/ 389 h 1779"/>
                  <a:gd name="T76" fmla="*/ 16 w 1168"/>
                  <a:gd name="T77" fmla="*/ 369 h 1779"/>
                  <a:gd name="T78" fmla="*/ 7 w 1168"/>
                  <a:gd name="T79" fmla="*/ 350 h 1779"/>
                  <a:gd name="T80" fmla="*/ 0 w 1168"/>
                  <a:gd name="T81" fmla="*/ 331 h 1779"/>
                  <a:gd name="T82" fmla="*/ 7 w 1168"/>
                  <a:gd name="T83" fmla="*/ 313 h 1779"/>
                  <a:gd name="T84" fmla="*/ 14 w 1168"/>
                  <a:gd name="T85" fmla="*/ 296 h 1779"/>
                  <a:gd name="T86" fmla="*/ 22 w 1168"/>
                  <a:gd name="T87" fmla="*/ 277 h 1779"/>
                  <a:gd name="T88" fmla="*/ 29 w 1168"/>
                  <a:gd name="T89" fmla="*/ 260 h 1779"/>
                  <a:gd name="T90" fmla="*/ 37 w 1168"/>
                  <a:gd name="T91" fmla="*/ 242 h 1779"/>
                  <a:gd name="T92" fmla="*/ 44 w 1168"/>
                  <a:gd name="T93" fmla="*/ 225 h 1779"/>
                  <a:gd name="T94" fmla="*/ 52 w 1168"/>
                  <a:gd name="T95" fmla="*/ 207 h 1779"/>
                  <a:gd name="T96" fmla="*/ 59 w 1168"/>
                  <a:gd name="T97" fmla="*/ 190 h 1779"/>
                  <a:gd name="T98" fmla="*/ 63 w 1168"/>
                  <a:gd name="T99" fmla="*/ 168 h 1779"/>
                  <a:gd name="T100" fmla="*/ 66 w 1168"/>
                  <a:gd name="T101" fmla="*/ 144 h 1779"/>
                  <a:gd name="T102" fmla="*/ 66 w 1168"/>
                  <a:gd name="T103" fmla="*/ 119 h 1779"/>
                  <a:gd name="T104" fmla="*/ 66 w 1168"/>
                  <a:gd name="T105" fmla="*/ 95 h 1779"/>
                  <a:gd name="T106" fmla="*/ 66 w 1168"/>
                  <a:gd name="T107" fmla="*/ 70 h 1779"/>
                  <a:gd name="T108" fmla="*/ 67 w 1168"/>
                  <a:gd name="T109" fmla="*/ 46 h 1779"/>
                  <a:gd name="T110" fmla="*/ 69 w 1168"/>
                  <a:gd name="T111" fmla="*/ 22 h 1779"/>
                  <a:gd name="T112" fmla="*/ 73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7" name="Freeform 509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73 w 1159"/>
                  <a:gd name="T1" fmla="*/ 0 h 1756"/>
                  <a:gd name="T2" fmla="*/ 145 w 1159"/>
                  <a:gd name="T3" fmla="*/ 27 h 1756"/>
                  <a:gd name="T4" fmla="*/ 212 w 1159"/>
                  <a:gd name="T5" fmla="*/ 62 h 1756"/>
                  <a:gd name="T6" fmla="*/ 273 w 1159"/>
                  <a:gd name="T7" fmla="*/ 104 h 1756"/>
                  <a:gd name="T8" fmla="*/ 331 w 1159"/>
                  <a:gd name="T9" fmla="*/ 153 h 1756"/>
                  <a:gd name="T10" fmla="*/ 385 w 1159"/>
                  <a:gd name="T11" fmla="*/ 208 h 1756"/>
                  <a:gd name="T12" fmla="*/ 436 w 1159"/>
                  <a:gd name="T13" fmla="*/ 268 h 1756"/>
                  <a:gd name="T14" fmla="*/ 485 w 1159"/>
                  <a:gd name="T15" fmla="*/ 332 h 1756"/>
                  <a:gd name="T16" fmla="*/ 533 w 1159"/>
                  <a:gd name="T17" fmla="*/ 401 h 1756"/>
                  <a:gd name="T18" fmla="*/ 552 w 1159"/>
                  <a:gd name="T19" fmla="*/ 464 h 1756"/>
                  <a:gd name="T20" fmla="*/ 566 w 1159"/>
                  <a:gd name="T21" fmla="*/ 519 h 1756"/>
                  <a:gd name="T22" fmla="*/ 575 w 1159"/>
                  <a:gd name="T23" fmla="*/ 567 h 1756"/>
                  <a:gd name="T24" fmla="*/ 580 w 1159"/>
                  <a:gd name="T25" fmla="*/ 613 h 1756"/>
                  <a:gd name="T26" fmla="*/ 580 w 1159"/>
                  <a:gd name="T27" fmla="*/ 657 h 1756"/>
                  <a:gd name="T28" fmla="*/ 577 w 1159"/>
                  <a:gd name="T29" fmla="*/ 706 h 1756"/>
                  <a:gd name="T30" fmla="*/ 570 w 1159"/>
                  <a:gd name="T31" fmla="*/ 762 h 1756"/>
                  <a:gd name="T32" fmla="*/ 560 w 1159"/>
                  <a:gd name="T33" fmla="*/ 829 h 1756"/>
                  <a:gd name="T34" fmla="*/ 456 w 1159"/>
                  <a:gd name="T35" fmla="*/ 860 h 1756"/>
                  <a:gd name="T36" fmla="*/ 353 w 1159"/>
                  <a:gd name="T37" fmla="*/ 877 h 1756"/>
                  <a:gd name="T38" fmla="*/ 256 w 1159"/>
                  <a:gd name="T39" fmla="*/ 876 h 1756"/>
                  <a:gd name="T40" fmla="*/ 172 w 1159"/>
                  <a:gd name="T41" fmla="*/ 857 h 1756"/>
                  <a:gd name="T42" fmla="*/ 101 w 1159"/>
                  <a:gd name="T43" fmla="*/ 814 h 1756"/>
                  <a:gd name="T44" fmla="*/ 52 w 1159"/>
                  <a:gd name="T45" fmla="*/ 749 h 1756"/>
                  <a:gd name="T46" fmla="*/ 27 w 1159"/>
                  <a:gd name="T47" fmla="*/ 655 h 1756"/>
                  <a:gd name="T48" fmla="*/ 33 w 1159"/>
                  <a:gd name="T49" fmla="*/ 533 h 1756"/>
                  <a:gd name="T50" fmla="*/ 39 w 1159"/>
                  <a:gd name="T51" fmla="*/ 525 h 1756"/>
                  <a:gd name="T52" fmla="*/ 44 w 1159"/>
                  <a:gd name="T53" fmla="*/ 519 h 1756"/>
                  <a:gd name="T54" fmla="*/ 46 w 1159"/>
                  <a:gd name="T55" fmla="*/ 514 h 1756"/>
                  <a:gd name="T56" fmla="*/ 49 w 1159"/>
                  <a:gd name="T57" fmla="*/ 509 h 1756"/>
                  <a:gd name="T58" fmla="*/ 51 w 1159"/>
                  <a:gd name="T59" fmla="*/ 503 h 1756"/>
                  <a:gd name="T60" fmla="*/ 53 w 1159"/>
                  <a:gd name="T61" fmla="*/ 498 h 1756"/>
                  <a:gd name="T62" fmla="*/ 57 w 1159"/>
                  <a:gd name="T63" fmla="*/ 492 h 1756"/>
                  <a:gd name="T64" fmla="*/ 64 w 1159"/>
                  <a:gd name="T65" fmla="*/ 485 h 1756"/>
                  <a:gd name="T66" fmla="*/ 56 w 1159"/>
                  <a:gd name="T67" fmla="*/ 465 h 1756"/>
                  <a:gd name="T68" fmla="*/ 48 w 1159"/>
                  <a:gd name="T69" fmla="*/ 446 h 1756"/>
                  <a:gd name="T70" fmla="*/ 40 w 1159"/>
                  <a:gd name="T71" fmla="*/ 427 h 1756"/>
                  <a:gd name="T72" fmla="*/ 32 w 1159"/>
                  <a:gd name="T73" fmla="*/ 408 h 1756"/>
                  <a:gd name="T74" fmla="*/ 24 w 1159"/>
                  <a:gd name="T75" fmla="*/ 389 h 1756"/>
                  <a:gd name="T76" fmla="*/ 16 w 1159"/>
                  <a:gd name="T77" fmla="*/ 369 h 1756"/>
                  <a:gd name="T78" fmla="*/ 8 w 1159"/>
                  <a:gd name="T79" fmla="*/ 350 h 1756"/>
                  <a:gd name="T80" fmla="*/ 0 w 1159"/>
                  <a:gd name="T81" fmla="*/ 331 h 1756"/>
                  <a:gd name="T82" fmla="*/ 7 w 1159"/>
                  <a:gd name="T83" fmla="*/ 313 h 1756"/>
                  <a:gd name="T84" fmla="*/ 15 w 1159"/>
                  <a:gd name="T85" fmla="*/ 296 h 1756"/>
                  <a:gd name="T86" fmla="*/ 22 w 1159"/>
                  <a:gd name="T87" fmla="*/ 277 h 1756"/>
                  <a:gd name="T88" fmla="*/ 30 w 1159"/>
                  <a:gd name="T89" fmla="*/ 260 h 1756"/>
                  <a:gd name="T90" fmla="*/ 37 w 1159"/>
                  <a:gd name="T91" fmla="*/ 242 h 1756"/>
                  <a:gd name="T92" fmla="*/ 45 w 1159"/>
                  <a:gd name="T93" fmla="*/ 225 h 1756"/>
                  <a:gd name="T94" fmla="*/ 52 w 1159"/>
                  <a:gd name="T95" fmla="*/ 207 h 1756"/>
                  <a:gd name="T96" fmla="*/ 60 w 1159"/>
                  <a:gd name="T97" fmla="*/ 190 h 1756"/>
                  <a:gd name="T98" fmla="*/ 64 w 1159"/>
                  <a:gd name="T99" fmla="*/ 168 h 1756"/>
                  <a:gd name="T100" fmla="*/ 66 w 1159"/>
                  <a:gd name="T101" fmla="*/ 144 h 1756"/>
                  <a:gd name="T102" fmla="*/ 66 w 1159"/>
                  <a:gd name="T103" fmla="*/ 119 h 1756"/>
                  <a:gd name="T104" fmla="*/ 66 w 1159"/>
                  <a:gd name="T105" fmla="*/ 95 h 1756"/>
                  <a:gd name="T106" fmla="*/ 66 w 1159"/>
                  <a:gd name="T107" fmla="*/ 70 h 1756"/>
                  <a:gd name="T108" fmla="*/ 67 w 1159"/>
                  <a:gd name="T109" fmla="*/ 46 h 1756"/>
                  <a:gd name="T110" fmla="*/ 69 w 1159"/>
                  <a:gd name="T111" fmla="*/ 22 h 1756"/>
                  <a:gd name="T112" fmla="*/ 73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8" name="Freeform 510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73 w 1149"/>
                  <a:gd name="T1" fmla="*/ 0 h 1738"/>
                  <a:gd name="T2" fmla="*/ 145 w 1149"/>
                  <a:gd name="T3" fmla="*/ 27 h 1738"/>
                  <a:gd name="T4" fmla="*/ 211 w 1149"/>
                  <a:gd name="T5" fmla="*/ 62 h 1738"/>
                  <a:gd name="T6" fmla="*/ 272 w 1149"/>
                  <a:gd name="T7" fmla="*/ 105 h 1738"/>
                  <a:gd name="T8" fmla="*/ 329 w 1149"/>
                  <a:gd name="T9" fmla="*/ 154 h 1738"/>
                  <a:gd name="T10" fmla="*/ 382 w 1149"/>
                  <a:gd name="T11" fmla="*/ 208 h 1738"/>
                  <a:gd name="T12" fmla="*/ 432 w 1149"/>
                  <a:gd name="T13" fmla="*/ 268 h 1738"/>
                  <a:gd name="T14" fmla="*/ 480 w 1149"/>
                  <a:gd name="T15" fmla="*/ 332 h 1738"/>
                  <a:gd name="T16" fmla="*/ 527 w 1149"/>
                  <a:gd name="T17" fmla="*/ 401 h 1738"/>
                  <a:gd name="T18" fmla="*/ 546 w 1149"/>
                  <a:gd name="T19" fmla="*/ 465 h 1738"/>
                  <a:gd name="T20" fmla="*/ 560 w 1149"/>
                  <a:gd name="T21" fmla="*/ 518 h 1738"/>
                  <a:gd name="T22" fmla="*/ 569 w 1149"/>
                  <a:gd name="T23" fmla="*/ 565 h 1738"/>
                  <a:gd name="T24" fmla="*/ 574 w 1149"/>
                  <a:gd name="T25" fmla="*/ 610 h 1738"/>
                  <a:gd name="T26" fmla="*/ 575 w 1149"/>
                  <a:gd name="T27" fmla="*/ 654 h 1738"/>
                  <a:gd name="T28" fmla="*/ 572 w 1149"/>
                  <a:gd name="T29" fmla="*/ 702 h 1738"/>
                  <a:gd name="T30" fmla="*/ 565 w 1149"/>
                  <a:gd name="T31" fmla="*/ 757 h 1738"/>
                  <a:gd name="T32" fmla="*/ 556 w 1149"/>
                  <a:gd name="T33" fmla="*/ 825 h 1738"/>
                  <a:gd name="T34" fmla="*/ 452 w 1149"/>
                  <a:gd name="T35" fmla="*/ 856 h 1738"/>
                  <a:gd name="T36" fmla="*/ 352 w 1149"/>
                  <a:gd name="T37" fmla="*/ 869 h 1738"/>
                  <a:gd name="T38" fmla="*/ 258 w 1149"/>
                  <a:gd name="T39" fmla="*/ 864 h 1738"/>
                  <a:gd name="T40" fmla="*/ 177 w 1149"/>
                  <a:gd name="T41" fmla="*/ 841 h 1738"/>
                  <a:gd name="T42" fmla="*/ 110 w 1149"/>
                  <a:gd name="T43" fmla="*/ 796 h 1738"/>
                  <a:gd name="T44" fmla="*/ 63 w 1149"/>
                  <a:gd name="T45" fmla="*/ 730 h 1738"/>
                  <a:gd name="T46" fmla="*/ 39 w 1149"/>
                  <a:gd name="T47" fmla="*/ 641 h 1738"/>
                  <a:gd name="T48" fmla="*/ 44 w 1149"/>
                  <a:gd name="T49" fmla="*/ 529 h 1738"/>
                  <a:gd name="T50" fmla="*/ 50 w 1149"/>
                  <a:gd name="T51" fmla="*/ 522 h 1738"/>
                  <a:gd name="T52" fmla="*/ 53 w 1149"/>
                  <a:gd name="T53" fmla="*/ 516 h 1738"/>
                  <a:gd name="T54" fmla="*/ 54 w 1149"/>
                  <a:gd name="T55" fmla="*/ 510 h 1738"/>
                  <a:gd name="T56" fmla="*/ 54 w 1149"/>
                  <a:gd name="T57" fmla="*/ 507 h 1738"/>
                  <a:gd name="T58" fmla="*/ 54 w 1149"/>
                  <a:gd name="T59" fmla="*/ 502 h 1738"/>
                  <a:gd name="T60" fmla="*/ 55 w 1149"/>
                  <a:gd name="T61" fmla="*/ 498 h 1738"/>
                  <a:gd name="T62" fmla="*/ 57 w 1149"/>
                  <a:gd name="T63" fmla="*/ 492 h 1738"/>
                  <a:gd name="T64" fmla="*/ 64 w 1149"/>
                  <a:gd name="T65" fmla="*/ 485 h 1738"/>
                  <a:gd name="T66" fmla="*/ 56 w 1149"/>
                  <a:gd name="T67" fmla="*/ 466 h 1738"/>
                  <a:gd name="T68" fmla="*/ 48 w 1149"/>
                  <a:gd name="T69" fmla="*/ 447 h 1738"/>
                  <a:gd name="T70" fmla="*/ 40 w 1149"/>
                  <a:gd name="T71" fmla="*/ 428 h 1738"/>
                  <a:gd name="T72" fmla="*/ 32 w 1149"/>
                  <a:gd name="T73" fmla="*/ 409 h 1738"/>
                  <a:gd name="T74" fmla="*/ 24 w 1149"/>
                  <a:gd name="T75" fmla="*/ 389 h 1738"/>
                  <a:gd name="T76" fmla="*/ 16 w 1149"/>
                  <a:gd name="T77" fmla="*/ 370 h 1738"/>
                  <a:gd name="T78" fmla="*/ 8 w 1149"/>
                  <a:gd name="T79" fmla="*/ 351 h 1738"/>
                  <a:gd name="T80" fmla="*/ 0 w 1149"/>
                  <a:gd name="T81" fmla="*/ 332 h 1738"/>
                  <a:gd name="T82" fmla="*/ 7 w 1149"/>
                  <a:gd name="T83" fmla="*/ 314 h 1738"/>
                  <a:gd name="T84" fmla="*/ 15 w 1149"/>
                  <a:gd name="T85" fmla="*/ 296 h 1738"/>
                  <a:gd name="T86" fmla="*/ 22 w 1149"/>
                  <a:gd name="T87" fmla="*/ 278 h 1738"/>
                  <a:gd name="T88" fmla="*/ 30 w 1149"/>
                  <a:gd name="T89" fmla="*/ 261 h 1738"/>
                  <a:gd name="T90" fmla="*/ 37 w 1149"/>
                  <a:gd name="T91" fmla="*/ 242 h 1738"/>
                  <a:gd name="T92" fmla="*/ 45 w 1149"/>
                  <a:gd name="T93" fmla="*/ 225 h 1738"/>
                  <a:gd name="T94" fmla="*/ 52 w 1149"/>
                  <a:gd name="T95" fmla="*/ 208 h 1738"/>
                  <a:gd name="T96" fmla="*/ 60 w 1149"/>
                  <a:gd name="T97" fmla="*/ 191 h 1738"/>
                  <a:gd name="T98" fmla="*/ 64 w 1149"/>
                  <a:gd name="T99" fmla="*/ 168 h 1738"/>
                  <a:gd name="T100" fmla="*/ 66 w 1149"/>
                  <a:gd name="T101" fmla="*/ 144 h 1738"/>
                  <a:gd name="T102" fmla="*/ 66 w 1149"/>
                  <a:gd name="T103" fmla="*/ 119 h 1738"/>
                  <a:gd name="T104" fmla="*/ 66 w 1149"/>
                  <a:gd name="T105" fmla="*/ 96 h 1738"/>
                  <a:gd name="T106" fmla="*/ 66 w 1149"/>
                  <a:gd name="T107" fmla="*/ 70 h 1738"/>
                  <a:gd name="T108" fmla="*/ 67 w 1149"/>
                  <a:gd name="T109" fmla="*/ 46 h 1738"/>
                  <a:gd name="T110" fmla="*/ 69 w 1149"/>
                  <a:gd name="T111" fmla="*/ 22 h 1738"/>
                  <a:gd name="T112" fmla="*/ 73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69" name="Freeform 511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73 w 1140"/>
                  <a:gd name="T1" fmla="*/ 0 h 1721"/>
                  <a:gd name="T2" fmla="*/ 144 w 1140"/>
                  <a:gd name="T3" fmla="*/ 27 h 1721"/>
                  <a:gd name="T4" fmla="*/ 209 w 1140"/>
                  <a:gd name="T5" fmla="*/ 62 h 1721"/>
                  <a:gd name="T6" fmla="*/ 270 w 1140"/>
                  <a:gd name="T7" fmla="*/ 104 h 1721"/>
                  <a:gd name="T8" fmla="*/ 326 w 1140"/>
                  <a:gd name="T9" fmla="*/ 153 h 1721"/>
                  <a:gd name="T10" fmla="*/ 377 w 1140"/>
                  <a:gd name="T11" fmla="*/ 207 h 1721"/>
                  <a:gd name="T12" fmla="*/ 428 w 1140"/>
                  <a:gd name="T13" fmla="*/ 267 h 1721"/>
                  <a:gd name="T14" fmla="*/ 475 w 1140"/>
                  <a:gd name="T15" fmla="*/ 331 h 1721"/>
                  <a:gd name="T16" fmla="*/ 523 w 1140"/>
                  <a:gd name="T17" fmla="*/ 400 h 1721"/>
                  <a:gd name="T18" fmla="*/ 542 w 1140"/>
                  <a:gd name="T19" fmla="*/ 463 h 1721"/>
                  <a:gd name="T20" fmla="*/ 556 w 1140"/>
                  <a:gd name="T21" fmla="*/ 517 h 1721"/>
                  <a:gd name="T22" fmla="*/ 565 w 1140"/>
                  <a:gd name="T23" fmla="*/ 563 h 1721"/>
                  <a:gd name="T24" fmla="*/ 570 w 1140"/>
                  <a:gd name="T25" fmla="*/ 606 h 1721"/>
                  <a:gd name="T26" fmla="*/ 570 w 1140"/>
                  <a:gd name="T27" fmla="*/ 649 h 1721"/>
                  <a:gd name="T28" fmla="*/ 567 w 1140"/>
                  <a:gd name="T29" fmla="*/ 697 h 1721"/>
                  <a:gd name="T30" fmla="*/ 560 w 1140"/>
                  <a:gd name="T31" fmla="*/ 752 h 1721"/>
                  <a:gd name="T32" fmla="*/ 552 w 1140"/>
                  <a:gd name="T33" fmla="*/ 818 h 1721"/>
                  <a:gd name="T34" fmla="*/ 448 w 1140"/>
                  <a:gd name="T35" fmla="*/ 849 h 1721"/>
                  <a:gd name="T36" fmla="*/ 350 w 1140"/>
                  <a:gd name="T37" fmla="*/ 860 h 1721"/>
                  <a:gd name="T38" fmla="*/ 261 w 1140"/>
                  <a:gd name="T39" fmla="*/ 851 h 1721"/>
                  <a:gd name="T40" fmla="*/ 182 w 1140"/>
                  <a:gd name="T41" fmla="*/ 824 h 1721"/>
                  <a:gd name="T42" fmla="*/ 118 w 1140"/>
                  <a:gd name="T43" fmla="*/ 777 h 1721"/>
                  <a:gd name="T44" fmla="*/ 74 w 1140"/>
                  <a:gd name="T45" fmla="*/ 711 h 1721"/>
                  <a:gd name="T46" fmla="*/ 51 w 1140"/>
                  <a:gd name="T47" fmla="*/ 626 h 1721"/>
                  <a:gd name="T48" fmla="*/ 54 w 1140"/>
                  <a:gd name="T49" fmla="*/ 524 h 1721"/>
                  <a:gd name="T50" fmla="*/ 59 w 1140"/>
                  <a:gd name="T51" fmla="*/ 516 h 1721"/>
                  <a:gd name="T52" fmla="*/ 61 w 1140"/>
                  <a:gd name="T53" fmla="*/ 511 h 1721"/>
                  <a:gd name="T54" fmla="*/ 60 w 1140"/>
                  <a:gd name="T55" fmla="*/ 507 h 1721"/>
                  <a:gd name="T56" fmla="*/ 59 w 1140"/>
                  <a:gd name="T57" fmla="*/ 504 h 1721"/>
                  <a:gd name="T58" fmla="*/ 56 w 1140"/>
                  <a:gd name="T59" fmla="*/ 500 h 1721"/>
                  <a:gd name="T60" fmla="*/ 56 w 1140"/>
                  <a:gd name="T61" fmla="*/ 497 h 1721"/>
                  <a:gd name="T62" fmla="*/ 58 w 1140"/>
                  <a:gd name="T63" fmla="*/ 492 h 1721"/>
                  <a:gd name="T64" fmla="*/ 64 w 1140"/>
                  <a:gd name="T65" fmla="*/ 485 h 1721"/>
                  <a:gd name="T66" fmla="*/ 56 w 1140"/>
                  <a:gd name="T67" fmla="*/ 466 h 1721"/>
                  <a:gd name="T68" fmla="*/ 48 w 1140"/>
                  <a:gd name="T69" fmla="*/ 447 h 1721"/>
                  <a:gd name="T70" fmla="*/ 39 w 1140"/>
                  <a:gd name="T71" fmla="*/ 427 h 1721"/>
                  <a:gd name="T72" fmla="*/ 32 w 1140"/>
                  <a:gd name="T73" fmla="*/ 408 h 1721"/>
                  <a:gd name="T74" fmla="*/ 24 w 1140"/>
                  <a:gd name="T75" fmla="*/ 389 h 1721"/>
                  <a:gd name="T76" fmla="*/ 16 w 1140"/>
                  <a:gd name="T77" fmla="*/ 369 h 1721"/>
                  <a:gd name="T78" fmla="*/ 7 w 1140"/>
                  <a:gd name="T79" fmla="*/ 350 h 1721"/>
                  <a:gd name="T80" fmla="*/ 0 w 1140"/>
                  <a:gd name="T81" fmla="*/ 331 h 1721"/>
                  <a:gd name="T82" fmla="*/ 7 w 1140"/>
                  <a:gd name="T83" fmla="*/ 313 h 1721"/>
                  <a:gd name="T84" fmla="*/ 14 w 1140"/>
                  <a:gd name="T85" fmla="*/ 296 h 1721"/>
                  <a:gd name="T86" fmla="*/ 22 w 1140"/>
                  <a:gd name="T87" fmla="*/ 277 h 1721"/>
                  <a:gd name="T88" fmla="*/ 29 w 1140"/>
                  <a:gd name="T89" fmla="*/ 260 h 1721"/>
                  <a:gd name="T90" fmla="*/ 37 w 1140"/>
                  <a:gd name="T91" fmla="*/ 242 h 1721"/>
                  <a:gd name="T92" fmla="*/ 44 w 1140"/>
                  <a:gd name="T93" fmla="*/ 225 h 1721"/>
                  <a:gd name="T94" fmla="*/ 52 w 1140"/>
                  <a:gd name="T95" fmla="*/ 207 h 1721"/>
                  <a:gd name="T96" fmla="*/ 59 w 1140"/>
                  <a:gd name="T97" fmla="*/ 190 h 1721"/>
                  <a:gd name="T98" fmla="*/ 63 w 1140"/>
                  <a:gd name="T99" fmla="*/ 168 h 1721"/>
                  <a:gd name="T100" fmla="*/ 66 w 1140"/>
                  <a:gd name="T101" fmla="*/ 144 h 1721"/>
                  <a:gd name="T102" fmla="*/ 66 w 1140"/>
                  <a:gd name="T103" fmla="*/ 119 h 1721"/>
                  <a:gd name="T104" fmla="*/ 66 w 1140"/>
                  <a:gd name="T105" fmla="*/ 95 h 1721"/>
                  <a:gd name="T106" fmla="*/ 66 w 1140"/>
                  <a:gd name="T107" fmla="*/ 70 h 1721"/>
                  <a:gd name="T108" fmla="*/ 67 w 1140"/>
                  <a:gd name="T109" fmla="*/ 46 h 1721"/>
                  <a:gd name="T110" fmla="*/ 69 w 1140"/>
                  <a:gd name="T111" fmla="*/ 22 h 1721"/>
                  <a:gd name="T112" fmla="*/ 73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0" name="Freeform 512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73 w 1131"/>
                  <a:gd name="T1" fmla="*/ 0 h 1703"/>
                  <a:gd name="T2" fmla="*/ 145 w 1131"/>
                  <a:gd name="T3" fmla="*/ 27 h 1703"/>
                  <a:gd name="T4" fmla="*/ 210 w 1131"/>
                  <a:gd name="T5" fmla="*/ 62 h 1703"/>
                  <a:gd name="T6" fmla="*/ 269 w 1131"/>
                  <a:gd name="T7" fmla="*/ 104 h 1703"/>
                  <a:gd name="T8" fmla="*/ 325 w 1131"/>
                  <a:gd name="T9" fmla="*/ 153 h 1703"/>
                  <a:gd name="T10" fmla="*/ 375 w 1131"/>
                  <a:gd name="T11" fmla="*/ 207 h 1703"/>
                  <a:gd name="T12" fmla="*/ 424 w 1131"/>
                  <a:gd name="T13" fmla="*/ 266 h 1703"/>
                  <a:gd name="T14" fmla="*/ 471 w 1131"/>
                  <a:gd name="T15" fmla="*/ 331 h 1703"/>
                  <a:gd name="T16" fmla="*/ 518 w 1131"/>
                  <a:gd name="T17" fmla="*/ 400 h 1703"/>
                  <a:gd name="T18" fmla="*/ 537 w 1131"/>
                  <a:gd name="T19" fmla="*/ 463 h 1703"/>
                  <a:gd name="T20" fmla="*/ 551 w 1131"/>
                  <a:gd name="T21" fmla="*/ 515 h 1703"/>
                  <a:gd name="T22" fmla="*/ 560 w 1131"/>
                  <a:gd name="T23" fmla="*/ 561 h 1703"/>
                  <a:gd name="T24" fmla="*/ 565 w 1131"/>
                  <a:gd name="T25" fmla="*/ 603 h 1703"/>
                  <a:gd name="T26" fmla="*/ 566 w 1131"/>
                  <a:gd name="T27" fmla="*/ 645 h 1703"/>
                  <a:gd name="T28" fmla="*/ 563 w 1131"/>
                  <a:gd name="T29" fmla="*/ 691 h 1703"/>
                  <a:gd name="T30" fmla="*/ 556 w 1131"/>
                  <a:gd name="T31" fmla="*/ 745 h 1703"/>
                  <a:gd name="T32" fmla="*/ 547 w 1131"/>
                  <a:gd name="T33" fmla="*/ 812 h 1703"/>
                  <a:gd name="T34" fmla="*/ 445 w 1131"/>
                  <a:gd name="T35" fmla="*/ 843 h 1703"/>
                  <a:gd name="T36" fmla="*/ 349 w 1131"/>
                  <a:gd name="T37" fmla="*/ 851 h 1703"/>
                  <a:gd name="T38" fmla="*/ 262 w 1131"/>
                  <a:gd name="T39" fmla="*/ 838 h 1703"/>
                  <a:gd name="T40" fmla="*/ 188 w 1131"/>
                  <a:gd name="T41" fmla="*/ 807 h 1703"/>
                  <a:gd name="T42" fmla="*/ 128 w 1131"/>
                  <a:gd name="T43" fmla="*/ 757 h 1703"/>
                  <a:gd name="T44" fmla="*/ 85 w 1131"/>
                  <a:gd name="T45" fmla="*/ 692 h 1703"/>
                  <a:gd name="T46" fmla="*/ 63 w 1131"/>
                  <a:gd name="T47" fmla="*/ 611 h 1703"/>
                  <a:gd name="T48" fmla="*/ 65 w 1131"/>
                  <a:gd name="T49" fmla="*/ 518 h 1703"/>
                  <a:gd name="T50" fmla="*/ 69 w 1131"/>
                  <a:gd name="T51" fmla="*/ 511 h 1703"/>
                  <a:gd name="T52" fmla="*/ 71 w 1131"/>
                  <a:gd name="T53" fmla="*/ 507 h 1703"/>
                  <a:gd name="T54" fmla="*/ 68 w 1131"/>
                  <a:gd name="T55" fmla="*/ 504 h 1703"/>
                  <a:gd name="T56" fmla="*/ 65 w 1131"/>
                  <a:gd name="T57" fmla="*/ 502 h 1703"/>
                  <a:gd name="T58" fmla="*/ 61 w 1131"/>
                  <a:gd name="T59" fmla="*/ 499 h 1703"/>
                  <a:gd name="T60" fmla="*/ 58 w 1131"/>
                  <a:gd name="T61" fmla="*/ 496 h 1703"/>
                  <a:gd name="T62" fmla="*/ 59 w 1131"/>
                  <a:gd name="T63" fmla="*/ 492 h 1703"/>
                  <a:gd name="T64" fmla="*/ 64 w 1131"/>
                  <a:gd name="T65" fmla="*/ 485 h 1703"/>
                  <a:gd name="T66" fmla="*/ 56 w 1131"/>
                  <a:gd name="T67" fmla="*/ 466 h 1703"/>
                  <a:gd name="T68" fmla="*/ 48 w 1131"/>
                  <a:gd name="T69" fmla="*/ 447 h 1703"/>
                  <a:gd name="T70" fmla="*/ 40 w 1131"/>
                  <a:gd name="T71" fmla="*/ 427 h 1703"/>
                  <a:gd name="T72" fmla="*/ 32 w 1131"/>
                  <a:gd name="T73" fmla="*/ 408 h 1703"/>
                  <a:gd name="T74" fmla="*/ 24 w 1131"/>
                  <a:gd name="T75" fmla="*/ 389 h 1703"/>
                  <a:gd name="T76" fmla="*/ 16 w 1131"/>
                  <a:gd name="T77" fmla="*/ 369 h 1703"/>
                  <a:gd name="T78" fmla="*/ 8 w 1131"/>
                  <a:gd name="T79" fmla="*/ 350 h 1703"/>
                  <a:gd name="T80" fmla="*/ 0 w 1131"/>
                  <a:gd name="T81" fmla="*/ 331 h 1703"/>
                  <a:gd name="T82" fmla="*/ 7 w 1131"/>
                  <a:gd name="T83" fmla="*/ 313 h 1703"/>
                  <a:gd name="T84" fmla="*/ 15 w 1131"/>
                  <a:gd name="T85" fmla="*/ 296 h 1703"/>
                  <a:gd name="T86" fmla="*/ 22 w 1131"/>
                  <a:gd name="T87" fmla="*/ 277 h 1703"/>
                  <a:gd name="T88" fmla="*/ 30 w 1131"/>
                  <a:gd name="T89" fmla="*/ 260 h 1703"/>
                  <a:gd name="T90" fmla="*/ 37 w 1131"/>
                  <a:gd name="T91" fmla="*/ 242 h 1703"/>
                  <a:gd name="T92" fmla="*/ 45 w 1131"/>
                  <a:gd name="T93" fmla="*/ 225 h 1703"/>
                  <a:gd name="T94" fmla="*/ 52 w 1131"/>
                  <a:gd name="T95" fmla="*/ 207 h 1703"/>
                  <a:gd name="T96" fmla="*/ 60 w 1131"/>
                  <a:gd name="T97" fmla="*/ 190 h 1703"/>
                  <a:gd name="T98" fmla="*/ 64 w 1131"/>
                  <a:gd name="T99" fmla="*/ 168 h 1703"/>
                  <a:gd name="T100" fmla="*/ 66 w 1131"/>
                  <a:gd name="T101" fmla="*/ 144 h 1703"/>
                  <a:gd name="T102" fmla="*/ 66 w 1131"/>
                  <a:gd name="T103" fmla="*/ 119 h 1703"/>
                  <a:gd name="T104" fmla="*/ 66 w 1131"/>
                  <a:gd name="T105" fmla="*/ 95 h 1703"/>
                  <a:gd name="T106" fmla="*/ 66 w 1131"/>
                  <a:gd name="T107" fmla="*/ 70 h 1703"/>
                  <a:gd name="T108" fmla="*/ 67 w 1131"/>
                  <a:gd name="T109" fmla="*/ 46 h 1703"/>
                  <a:gd name="T110" fmla="*/ 69 w 1131"/>
                  <a:gd name="T111" fmla="*/ 22 h 1703"/>
                  <a:gd name="T112" fmla="*/ 73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1" name="Freeform 513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73 w 1123"/>
                  <a:gd name="T1" fmla="*/ 0 h 1684"/>
                  <a:gd name="T2" fmla="*/ 143 w 1123"/>
                  <a:gd name="T3" fmla="*/ 27 h 1684"/>
                  <a:gd name="T4" fmla="*/ 208 w 1123"/>
                  <a:gd name="T5" fmla="*/ 62 h 1684"/>
                  <a:gd name="T6" fmla="*/ 267 w 1123"/>
                  <a:gd name="T7" fmla="*/ 104 h 1684"/>
                  <a:gd name="T8" fmla="*/ 321 w 1123"/>
                  <a:gd name="T9" fmla="*/ 153 h 1684"/>
                  <a:gd name="T10" fmla="*/ 371 w 1123"/>
                  <a:gd name="T11" fmla="*/ 206 h 1684"/>
                  <a:gd name="T12" fmla="*/ 419 w 1123"/>
                  <a:gd name="T13" fmla="*/ 266 h 1684"/>
                  <a:gd name="T14" fmla="*/ 466 w 1123"/>
                  <a:gd name="T15" fmla="*/ 330 h 1684"/>
                  <a:gd name="T16" fmla="*/ 513 w 1123"/>
                  <a:gd name="T17" fmla="*/ 399 h 1684"/>
                  <a:gd name="T18" fmla="*/ 532 w 1123"/>
                  <a:gd name="T19" fmla="*/ 462 h 1684"/>
                  <a:gd name="T20" fmla="*/ 546 w 1123"/>
                  <a:gd name="T21" fmla="*/ 514 h 1684"/>
                  <a:gd name="T22" fmla="*/ 555 w 1123"/>
                  <a:gd name="T23" fmla="*/ 559 h 1684"/>
                  <a:gd name="T24" fmla="*/ 560 w 1123"/>
                  <a:gd name="T25" fmla="*/ 600 h 1684"/>
                  <a:gd name="T26" fmla="*/ 561 w 1123"/>
                  <a:gd name="T27" fmla="*/ 641 h 1684"/>
                  <a:gd name="T28" fmla="*/ 558 w 1123"/>
                  <a:gd name="T29" fmla="*/ 686 h 1684"/>
                  <a:gd name="T30" fmla="*/ 551 w 1123"/>
                  <a:gd name="T31" fmla="*/ 740 h 1684"/>
                  <a:gd name="T32" fmla="*/ 542 w 1123"/>
                  <a:gd name="T33" fmla="*/ 807 h 1684"/>
                  <a:gd name="T34" fmla="*/ 441 w 1123"/>
                  <a:gd name="T35" fmla="*/ 837 h 1684"/>
                  <a:gd name="T36" fmla="*/ 348 w 1123"/>
                  <a:gd name="T37" fmla="*/ 842 h 1684"/>
                  <a:gd name="T38" fmla="*/ 265 w 1123"/>
                  <a:gd name="T39" fmla="*/ 825 h 1684"/>
                  <a:gd name="T40" fmla="*/ 194 w 1123"/>
                  <a:gd name="T41" fmla="*/ 790 h 1684"/>
                  <a:gd name="T42" fmla="*/ 137 w 1123"/>
                  <a:gd name="T43" fmla="*/ 738 h 1684"/>
                  <a:gd name="T44" fmla="*/ 96 w 1123"/>
                  <a:gd name="T45" fmla="*/ 673 h 1684"/>
                  <a:gd name="T46" fmla="*/ 75 w 1123"/>
                  <a:gd name="T47" fmla="*/ 596 h 1684"/>
                  <a:gd name="T48" fmla="*/ 76 w 1123"/>
                  <a:gd name="T49" fmla="*/ 513 h 1684"/>
                  <a:gd name="T50" fmla="*/ 80 w 1123"/>
                  <a:gd name="T51" fmla="*/ 506 h 1684"/>
                  <a:gd name="T52" fmla="*/ 79 w 1123"/>
                  <a:gd name="T53" fmla="*/ 502 h 1684"/>
                  <a:gd name="T54" fmla="*/ 75 w 1123"/>
                  <a:gd name="T55" fmla="*/ 500 h 1684"/>
                  <a:gd name="T56" fmla="*/ 70 w 1123"/>
                  <a:gd name="T57" fmla="*/ 499 h 1684"/>
                  <a:gd name="T58" fmla="*/ 63 w 1123"/>
                  <a:gd name="T59" fmla="*/ 497 h 1684"/>
                  <a:gd name="T60" fmla="*/ 59 w 1123"/>
                  <a:gd name="T61" fmla="*/ 495 h 1684"/>
                  <a:gd name="T62" fmla="*/ 59 w 1123"/>
                  <a:gd name="T63" fmla="*/ 491 h 1684"/>
                  <a:gd name="T64" fmla="*/ 64 w 1123"/>
                  <a:gd name="T65" fmla="*/ 485 h 1684"/>
                  <a:gd name="T66" fmla="*/ 56 w 1123"/>
                  <a:gd name="T67" fmla="*/ 466 h 1684"/>
                  <a:gd name="T68" fmla="*/ 48 w 1123"/>
                  <a:gd name="T69" fmla="*/ 447 h 1684"/>
                  <a:gd name="T70" fmla="*/ 39 w 1123"/>
                  <a:gd name="T71" fmla="*/ 427 h 1684"/>
                  <a:gd name="T72" fmla="*/ 32 w 1123"/>
                  <a:gd name="T73" fmla="*/ 409 h 1684"/>
                  <a:gd name="T74" fmla="*/ 24 w 1123"/>
                  <a:gd name="T75" fmla="*/ 389 h 1684"/>
                  <a:gd name="T76" fmla="*/ 16 w 1123"/>
                  <a:gd name="T77" fmla="*/ 370 h 1684"/>
                  <a:gd name="T78" fmla="*/ 7 w 1123"/>
                  <a:gd name="T79" fmla="*/ 351 h 1684"/>
                  <a:gd name="T80" fmla="*/ 0 w 1123"/>
                  <a:gd name="T81" fmla="*/ 332 h 1684"/>
                  <a:gd name="T82" fmla="*/ 7 w 1123"/>
                  <a:gd name="T83" fmla="*/ 314 h 1684"/>
                  <a:gd name="T84" fmla="*/ 14 w 1123"/>
                  <a:gd name="T85" fmla="*/ 296 h 1684"/>
                  <a:gd name="T86" fmla="*/ 22 w 1123"/>
                  <a:gd name="T87" fmla="*/ 278 h 1684"/>
                  <a:gd name="T88" fmla="*/ 29 w 1123"/>
                  <a:gd name="T89" fmla="*/ 261 h 1684"/>
                  <a:gd name="T90" fmla="*/ 37 w 1123"/>
                  <a:gd name="T91" fmla="*/ 242 h 1684"/>
                  <a:gd name="T92" fmla="*/ 44 w 1123"/>
                  <a:gd name="T93" fmla="*/ 225 h 1684"/>
                  <a:gd name="T94" fmla="*/ 52 w 1123"/>
                  <a:gd name="T95" fmla="*/ 208 h 1684"/>
                  <a:gd name="T96" fmla="*/ 59 w 1123"/>
                  <a:gd name="T97" fmla="*/ 191 h 1684"/>
                  <a:gd name="T98" fmla="*/ 63 w 1123"/>
                  <a:gd name="T99" fmla="*/ 168 h 1684"/>
                  <a:gd name="T100" fmla="*/ 65 w 1123"/>
                  <a:gd name="T101" fmla="*/ 144 h 1684"/>
                  <a:gd name="T102" fmla="*/ 65 w 1123"/>
                  <a:gd name="T103" fmla="*/ 119 h 1684"/>
                  <a:gd name="T104" fmla="*/ 66 w 1123"/>
                  <a:gd name="T105" fmla="*/ 96 h 1684"/>
                  <a:gd name="T106" fmla="*/ 66 w 1123"/>
                  <a:gd name="T107" fmla="*/ 70 h 1684"/>
                  <a:gd name="T108" fmla="*/ 66 w 1123"/>
                  <a:gd name="T109" fmla="*/ 46 h 1684"/>
                  <a:gd name="T110" fmla="*/ 68 w 1123"/>
                  <a:gd name="T111" fmla="*/ 22 h 1684"/>
                  <a:gd name="T112" fmla="*/ 73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2" name="Freeform 514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78 w 534"/>
                  <a:gd name="T1" fmla="*/ 31 h 724"/>
                  <a:gd name="T2" fmla="*/ 57 w 534"/>
                  <a:gd name="T3" fmla="*/ 70 h 724"/>
                  <a:gd name="T4" fmla="*/ 39 w 534"/>
                  <a:gd name="T5" fmla="*/ 105 h 724"/>
                  <a:gd name="T6" fmla="*/ 26 w 534"/>
                  <a:gd name="T7" fmla="*/ 134 h 724"/>
                  <a:gd name="T8" fmla="*/ 20 w 534"/>
                  <a:gd name="T9" fmla="*/ 159 h 724"/>
                  <a:gd name="T10" fmla="*/ 22 w 534"/>
                  <a:gd name="T11" fmla="*/ 182 h 724"/>
                  <a:gd name="T12" fmla="*/ 35 w 534"/>
                  <a:gd name="T13" fmla="*/ 205 h 724"/>
                  <a:gd name="T14" fmla="*/ 60 w 534"/>
                  <a:gd name="T15" fmla="*/ 228 h 724"/>
                  <a:gd name="T16" fmla="*/ 100 w 534"/>
                  <a:gd name="T17" fmla="*/ 253 h 724"/>
                  <a:gd name="T18" fmla="*/ 89 w 534"/>
                  <a:gd name="T19" fmla="*/ 259 h 724"/>
                  <a:gd name="T20" fmla="*/ 77 w 534"/>
                  <a:gd name="T21" fmla="*/ 266 h 724"/>
                  <a:gd name="T22" fmla="*/ 63 w 534"/>
                  <a:gd name="T23" fmla="*/ 275 h 724"/>
                  <a:gd name="T24" fmla="*/ 50 w 534"/>
                  <a:gd name="T25" fmla="*/ 285 h 724"/>
                  <a:gd name="T26" fmla="*/ 36 w 534"/>
                  <a:gd name="T27" fmla="*/ 293 h 724"/>
                  <a:gd name="T28" fmla="*/ 22 w 534"/>
                  <a:gd name="T29" fmla="*/ 302 h 724"/>
                  <a:gd name="T30" fmla="*/ 10 w 534"/>
                  <a:gd name="T31" fmla="*/ 310 h 724"/>
                  <a:gd name="T32" fmla="*/ 0 w 534"/>
                  <a:gd name="T33" fmla="*/ 315 h 724"/>
                  <a:gd name="T34" fmla="*/ 3 w 534"/>
                  <a:gd name="T35" fmla="*/ 323 h 724"/>
                  <a:gd name="T36" fmla="*/ 8 w 534"/>
                  <a:gd name="T37" fmla="*/ 330 h 724"/>
                  <a:gd name="T38" fmla="*/ 14 w 534"/>
                  <a:gd name="T39" fmla="*/ 334 h 724"/>
                  <a:gd name="T40" fmla="*/ 21 w 534"/>
                  <a:gd name="T41" fmla="*/ 339 h 724"/>
                  <a:gd name="T42" fmla="*/ 27 w 534"/>
                  <a:gd name="T43" fmla="*/ 343 h 724"/>
                  <a:gd name="T44" fmla="*/ 33 w 534"/>
                  <a:gd name="T45" fmla="*/ 348 h 724"/>
                  <a:gd name="T46" fmla="*/ 37 w 534"/>
                  <a:gd name="T47" fmla="*/ 354 h 724"/>
                  <a:gd name="T48" fmla="*/ 41 w 534"/>
                  <a:gd name="T49" fmla="*/ 363 h 724"/>
                  <a:gd name="T50" fmla="*/ 66 w 534"/>
                  <a:gd name="T51" fmla="*/ 350 h 724"/>
                  <a:gd name="T52" fmla="*/ 90 w 534"/>
                  <a:gd name="T53" fmla="*/ 337 h 724"/>
                  <a:gd name="T54" fmla="*/ 115 w 534"/>
                  <a:gd name="T55" fmla="*/ 323 h 724"/>
                  <a:gd name="T56" fmla="*/ 139 w 534"/>
                  <a:gd name="T57" fmla="*/ 311 h 724"/>
                  <a:gd name="T58" fmla="*/ 163 w 534"/>
                  <a:gd name="T59" fmla="*/ 298 h 724"/>
                  <a:gd name="T60" fmla="*/ 188 w 534"/>
                  <a:gd name="T61" fmla="*/ 285 h 724"/>
                  <a:gd name="T62" fmla="*/ 212 w 534"/>
                  <a:gd name="T63" fmla="*/ 271 h 724"/>
                  <a:gd name="T64" fmla="*/ 237 w 534"/>
                  <a:gd name="T65" fmla="*/ 259 h 724"/>
                  <a:gd name="T66" fmla="*/ 258 w 534"/>
                  <a:gd name="T67" fmla="*/ 237 h 724"/>
                  <a:gd name="T68" fmla="*/ 267 w 534"/>
                  <a:gd name="T69" fmla="*/ 221 h 724"/>
                  <a:gd name="T70" fmla="*/ 266 w 534"/>
                  <a:gd name="T71" fmla="*/ 209 h 724"/>
                  <a:gd name="T72" fmla="*/ 256 w 534"/>
                  <a:gd name="T73" fmla="*/ 201 h 724"/>
                  <a:gd name="T74" fmla="*/ 237 w 534"/>
                  <a:gd name="T75" fmla="*/ 194 h 724"/>
                  <a:gd name="T76" fmla="*/ 211 w 534"/>
                  <a:gd name="T77" fmla="*/ 187 h 724"/>
                  <a:gd name="T78" fmla="*/ 179 w 534"/>
                  <a:gd name="T79" fmla="*/ 180 h 724"/>
                  <a:gd name="T80" fmla="*/ 142 w 534"/>
                  <a:gd name="T81" fmla="*/ 172 h 724"/>
                  <a:gd name="T82" fmla="*/ 148 w 534"/>
                  <a:gd name="T83" fmla="*/ 160 h 724"/>
                  <a:gd name="T84" fmla="*/ 155 w 534"/>
                  <a:gd name="T85" fmla="*/ 149 h 724"/>
                  <a:gd name="T86" fmla="*/ 162 w 534"/>
                  <a:gd name="T87" fmla="*/ 137 h 724"/>
                  <a:gd name="T88" fmla="*/ 169 w 534"/>
                  <a:gd name="T89" fmla="*/ 126 h 724"/>
                  <a:gd name="T90" fmla="*/ 175 w 534"/>
                  <a:gd name="T91" fmla="*/ 114 h 724"/>
                  <a:gd name="T92" fmla="*/ 182 w 534"/>
                  <a:gd name="T93" fmla="*/ 103 h 724"/>
                  <a:gd name="T94" fmla="*/ 189 w 534"/>
                  <a:gd name="T95" fmla="*/ 92 h 724"/>
                  <a:gd name="T96" fmla="*/ 196 w 534"/>
                  <a:gd name="T97" fmla="*/ 80 h 724"/>
                  <a:gd name="T98" fmla="*/ 185 w 534"/>
                  <a:gd name="T99" fmla="*/ 42 h 724"/>
                  <a:gd name="T100" fmla="*/ 170 w 534"/>
                  <a:gd name="T101" fmla="*/ 17 h 724"/>
                  <a:gd name="T102" fmla="*/ 152 w 534"/>
                  <a:gd name="T103" fmla="*/ 4 h 724"/>
                  <a:gd name="T104" fmla="*/ 133 w 534"/>
                  <a:gd name="T105" fmla="*/ 0 h 724"/>
                  <a:gd name="T106" fmla="*/ 113 w 534"/>
                  <a:gd name="T107" fmla="*/ 3 h 724"/>
                  <a:gd name="T108" fmla="*/ 97 w 534"/>
                  <a:gd name="T109" fmla="*/ 11 h 724"/>
                  <a:gd name="T110" fmla="*/ 84 w 534"/>
                  <a:gd name="T111" fmla="*/ 20 h 724"/>
                  <a:gd name="T112" fmla="*/ 78 w 534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3" name="Freeform 515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71 w 519"/>
                  <a:gd name="T1" fmla="*/ 31 h 724"/>
                  <a:gd name="T2" fmla="*/ 50 w 519"/>
                  <a:gd name="T3" fmla="*/ 70 h 724"/>
                  <a:gd name="T4" fmla="*/ 34 w 519"/>
                  <a:gd name="T5" fmla="*/ 104 h 724"/>
                  <a:gd name="T6" fmla="*/ 22 w 519"/>
                  <a:gd name="T7" fmla="*/ 133 h 724"/>
                  <a:gd name="T8" fmla="*/ 18 w 519"/>
                  <a:gd name="T9" fmla="*/ 159 h 724"/>
                  <a:gd name="T10" fmla="*/ 22 w 519"/>
                  <a:gd name="T11" fmla="*/ 182 h 724"/>
                  <a:gd name="T12" fmla="*/ 37 w 519"/>
                  <a:gd name="T13" fmla="*/ 204 h 724"/>
                  <a:gd name="T14" fmla="*/ 63 w 519"/>
                  <a:gd name="T15" fmla="*/ 227 h 724"/>
                  <a:gd name="T16" fmla="*/ 104 w 519"/>
                  <a:gd name="T17" fmla="*/ 253 h 724"/>
                  <a:gd name="T18" fmla="*/ 96 w 519"/>
                  <a:gd name="T19" fmla="*/ 258 h 724"/>
                  <a:gd name="T20" fmla="*/ 86 w 519"/>
                  <a:gd name="T21" fmla="*/ 267 h 724"/>
                  <a:gd name="T22" fmla="*/ 72 w 519"/>
                  <a:gd name="T23" fmla="*/ 276 h 724"/>
                  <a:gd name="T24" fmla="*/ 57 w 519"/>
                  <a:gd name="T25" fmla="*/ 288 h 724"/>
                  <a:gd name="T26" fmla="*/ 41 w 519"/>
                  <a:gd name="T27" fmla="*/ 298 h 724"/>
                  <a:gd name="T28" fmla="*/ 25 w 519"/>
                  <a:gd name="T29" fmla="*/ 307 h 724"/>
                  <a:gd name="T30" fmla="*/ 11 w 519"/>
                  <a:gd name="T31" fmla="*/ 315 h 724"/>
                  <a:gd name="T32" fmla="*/ 0 w 519"/>
                  <a:gd name="T33" fmla="*/ 322 h 724"/>
                  <a:gd name="T34" fmla="*/ 2 w 519"/>
                  <a:gd name="T35" fmla="*/ 328 h 724"/>
                  <a:gd name="T36" fmla="*/ 7 w 519"/>
                  <a:gd name="T37" fmla="*/ 334 h 724"/>
                  <a:gd name="T38" fmla="*/ 11 w 519"/>
                  <a:gd name="T39" fmla="*/ 338 h 724"/>
                  <a:gd name="T40" fmla="*/ 17 w 519"/>
                  <a:gd name="T41" fmla="*/ 342 h 724"/>
                  <a:gd name="T42" fmla="*/ 21 w 519"/>
                  <a:gd name="T43" fmla="*/ 345 h 724"/>
                  <a:gd name="T44" fmla="*/ 26 w 519"/>
                  <a:gd name="T45" fmla="*/ 349 h 724"/>
                  <a:gd name="T46" fmla="*/ 30 w 519"/>
                  <a:gd name="T47" fmla="*/ 355 h 724"/>
                  <a:gd name="T48" fmla="*/ 34 w 519"/>
                  <a:gd name="T49" fmla="*/ 363 h 724"/>
                  <a:gd name="T50" fmla="*/ 58 w 519"/>
                  <a:gd name="T51" fmla="*/ 350 h 724"/>
                  <a:gd name="T52" fmla="*/ 83 w 519"/>
                  <a:gd name="T53" fmla="*/ 337 h 724"/>
                  <a:gd name="T54" fmla="*/ 107 w 519"/>
                  <a:gd name="T55" fmla="*/ 323 h 724"/>
                  <a:gd name="T56" fmla="*/ 132 w 519"/>
                  <a:gd name="T57" fmla="*/ 311 h 724"/>
                  <a:gd name="T58" fmla="*/ 156 w 519"/>
                  <a:gd name="T59" fmla="*/ 298 h 724"/>
                  <a:gd name="T60" fmla="*/ 180 w 519"/>
                  <a:gd name="T61" fmla="*/ 285 h 724"/>
                  <a:gd name="T62" fmla="*/ 205 w 519"/>
                  <a:gd name="T63" fmla="*/ 271 h 724"/>
                  <a:gd name="T64" fmla="*/ 229 w 519"/>
                  <a:gd name="T65" fmla="*/ 259 h 724"/>
                  <a:gd name="T66" fmla="*/ 250 w 519"/>
                  <a:gd name="T67" fmla="*/ 237 h 724"/>
                  <a:gd name="T68" fmla="*/ 259 w 519"/>
                  <a:gd name="T69" fmla="*/ 221 h 724"/>
                  <a:gd name="T70" fmla="*/ 258 w 519"/>
                  <a:gd name="T71" fmla="*/ 209 h 724"/>
                  <a:gd name="T72" fmla="*/ 248 w 519"/>
                  <a:gd name="T73" fmla="*/ 201 h 724"/>
                  <a:gd name="T74" fmla="*/ 229 w 519"/>
                  <a:gd name="T75" fmla="*/ 194 h 724"/>
                  <a:gd name="T76" fmla="*/ 204 w 519"/>
                  <a:gd name="T77" fmla="*/ 187 h 724"/>
                  <a:gd name="T78" fmla="*/ 171 w 519"/>
                  <a:gd name="T79" fmla="*/ 180 h 724"/>
                  <a:gd name="T80" fmla="*/ 134 w 519"/>
                  <a:gd name="T81" fmla="*/ 172 h 724"/>
                  <a:gd name="T82" fmla="*/ 140 w 519"/>
                  <a:gd name="T83" fmla="*/ 160 h 724"/>
                  <a:gd name="T84" fmla="*/ 147 w 519"/>
                  <a:gd name="T85" fmla="*/ 149 h 724"/>
                  <a:gd name="T86" fmla="*/ 154 w 519"/>
                  <a:gd name="T87" fmla="*/ 137 h 724"/>
                  <a:gd name="T88" fmla="*/ 161 w 519"/>
                  <a:gd name="T89" fmla="*/ 126 h 724"/>
                  <a:gd name="T90" fmla="*/ 167 w 519"/>
                  <a:gd name="T91" fmla="*/ 114 h 724"/>
                  <a:gd name="T92" fmla="*/ 175 w 519"/>
                  <a:gd name="T93" fmla="*/ 103 h 724"/>
                  <a:gd name="T94" fmla="*/ 181 w 519"/>
                  <a:gd name="T95" fmla="*/ 92 h 724"/>
                  <a:gd name="T96" fmla="*/ 189 w 519"/>
                  <a:gd name="T97" fmla="*/ 80 h 724"/>
                  <a:gd name="T98" fmla="*/ 178 w 519"/>
                  <a:gd name="T99" fmla="*/ 42 h 724"/>
                  <a:gd name="T100" fmla="*/ 163 w 519"/>
                  <a:gd name="T101" fmla="*/ 17 h 724"/>
                  <a:gd name="T102" fmla="*/ 145 w 519"/>
                  <a:gd name="T103" fmla="*/ 4 h 724"/>
                  <a:gd name="T104" fmla="*/ 125 w 519"/>
                  <a:gd name="T105" fmla="*/ 0 h 724"/>
                  <a:gd name="T106" fmla="*/ 106 w 519"/>
                  <a:gd name="T107" fmla="*/ 3 h 724"/>
                  <a:gd name="T108" fmla="*/ 90 w 519"/>
                  <a:gd name="T109" fmla="*/ 11 h 724"/>
                  <a:gd name="T110" fmla="*/ 77 w 519"/>
                  <a:gd name="T111" fmla="*/ 20 h 724"/>
                  <a:gd name="T112" fmla="*/ 71 w 519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4" name="Freeform 516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63 w 504"/>
                  <a:gd name="T1" fmla="*/ 31 h 724"/>
                  <a:gd name="T2" fmla="*/ 44 w 504"/>
                  <a:gd name="T3" fmla="*/ 70 h 724"/>
                  <a:gd name="T4" fmla="*/ 28 w 504"/>
                  <a:gd name="T5" fmla="*/ 104 h 724"/>
                  <a:gd name="T6" fmla="*/ 19 w 504"/>
                  <a:gd name="T7" fmla="*/ 132 h 724"/>
                  <a:gd name="T8" fmla="*/ 17 w 504"/>
                  <a:gd name="T9" fmla="*/ 158 h 724"/>
                  <a:gd name="T10" fmla="*/ 23 w 504"/>
                  <a:gd name="T11" fmla="*/ 180 h 724"/>
                  <a:gd name="T12" fmla="*/ 39 w 504"/>
                  <a:gd name="T13" fmla="*/ 203 h 724"/>
                  <a:gd name="T14" fmla="*/ 67 w 504"/>
                  <a:gd name="T15" fmla="*/ 226 h 724"/>
                  <a:gd name="T16" fmla="*/ 108 w 504"/>
                  <a:gd name="T17" fmla="*/ 252 h 724"/>
                  <a:gd name="T18" fmla="*/ 104 w 504"/>
                  <a:gd name="T19" fmla="*/ 258 h 724"/>
                  <a:gd name="T20" fmla="*/ 95 w 504"/>
                  <a:gd name="T21" fmla="*/ 268 h 724"/>
                  <a:gd name="T22" fmla="*/ 81 w 504"/>
                  <a:gd name="T23" fmla="*/ 278 h 724"/>
                  <a:gd name="T24" fmla="*/ 64 w 504"/>
                  <a:gd name="T25" fmla="*/ 290 h 724"/>
                  <a:gd name="T26" fmla="*/ 46 w 504"/>
                  <a:gd name="T27" fmla="*/ 301 h 724"/>
                  <a:gd name="T28" fmla="*/ 28 w 504"/>
                  <a:gd name="T29" fmla="*/ 312 h 724"/>
                  <a:gd name="T30" fmla="*/ 12 w 504"/>
                  <a:gd name="T31" fmla="*/ 320 h 724"/>
                  <a:gd name="T32" fmla="*/ 0 w 504"/>
                  <a:gd name="T33" fmla="*/ 327 h 724"/>
                  <a:gd name="T34" fmla="*/ 2 w 504"/>
                  <a:gd name="T35" fmla="*/ 334 h 724"/>
                  <a:gd name="T36" fmla="*/ 6 w 504"/>
                  <a:gd name="T37" fmla="*/ 339 h 724"/>
                  <a:gd name="T38" fmla="*/ 10 w 504"/>
                  <a:gd name="T39" fmla="*/ 342 h 724"/>
                  <a:gd name="T40" fmla="*/ 14 w 504"/>
                  <a:gd name="T41" fmla="*/ 345 h 724"/>
                  <a:gd name="T42" fmla="*/ 17 w 504"/>
                  <a:gd name="T43" fmla="*/ 347 h 724"/>
                  <a:gd name="T44" fmla="*/ 20 w 504"/>
                  <a:gd name="T45" fmla="*/ 350 h 724"/>
                  <a:gd name="T46" fmla="*/ 24 w 504"/>
                  <a:gd name="T47" fmla="*/ 355 h 724"/>
                  <a:gd name="T48" fmla="*/ 27 w 504"/>
                  <a:gd name="T49" fmla="*/ 363 h 724"/>
                  <a:gd name="T50" fmla="*/ 51 w 504"/>
                  <a:gd name="T51" fmla="*/ 350 h 724"/>
                  <a:gd name="T52" fmla="*/ 76 w 504"/>
                  <a:gd name="T53" fmla="*/ 337 h 724"/>
                  <a:gd name="T54" fmla="*/ 100 w 504"/>
                  <a:gd name="T55" fmla="*/ 323 h 724"/>
                  <a:gd name="T56" fmla="*/ 125 w 504"/>
                  <a:gd name="T57" fmla="*/ 311 h 724"/>
                  <a:gd name="T58" fmla="*/ 149 w 504"/>
                  <a:gd name="T59" fmla="*/ 298 h 724"/>
                  <a:gd name="T60" fmla="*/ 173 w 504"/>
                  <a:gd name="T61" fmla="*/ 285 h 724"/>
                  <a:gd name="T62" fmla="*/ 198 w 504"/>
                  <a:gd name="T63" fmla="*/ 271 h 724"/>
                  <a:gd name="T64" fmla="*/ 222 w 504"/>
                  <a:gd name="T65" fmla="*/ 259 h 724"/>
                  <a:gd name="T66" fmla="*/ 243 w 504"/>
                  <a:gd name="T67" fmla="*/ 237 h 724"/>
                  <a:gd name="T68" fmla="*/ 252 w 504"/>
                  <a:gd name="T69" fmla="*/ 221 h 724"/>
                  <a:gd name="T70" fmla="*/ 251 w 504"/>
                  <a:gd name="T71" fmla="*/ 209 h 724"/>
                  <a:gd name="T72" fmla="*/ 241 w 504"/>
                  <a:gd name="T73" fmla="*/ 201 h 724"/>
                  <a:gd name="T74" fmla="*/ 222 w 504"/>
                  <a:gd name="T75" fmla="*/ 194 h 724"/>
                  <a:gd name="T76" fmla="*/ 197 w 504"/>
                  <a:gd name="T77" fmla="*/ 187 h 724"/>
                  <a:gd name="T78" fmla="*/ 164 w 504"/>
                  <a:gd name="T79" fmla="*/ 180 h 724"/>
                  <a:gd name="T80" fmla="*/ 127 w 504"/>
                  <a:gd name="T81" fmla="*/ 172 h 724"/>
                  <a:gd name="T82" fmla="*/ 133 w 504"/>
                  <a:gd name="T83" fmla="*/ 160 h 724"/>
                  <a:gd name="T84" fmla="*/ 140 w 504"/>
                  <a:gd name="T85" fmla="*/ 149 h 724"/>
                  <a:gd name="T86" fmla="*/ 147 w 504"/>
                  <a:gd name="T87" fmla="*/ 137 h 724"/>
                  <a:gd name="T88" fmla="*/ 154 w 504"/>
                  <a:gd name="T89" fmla="*/ 126 h 724"/>
                  <a:gd name="T90" fmla="*/ 160 w 504"/>
                  <a:gd name="T91" fmla="*/ 114 h 724"/>
                  <a:gd name="T92" fmla="*/ 168 w 504"/>
                  <a:gd name="T93" fmla="*/ 103 h 724"/>
                  <a:gd name="T94" fmla="*/ 174 w 504"/>
                  <a:gd name="T95" fmla="*/ 92 h 724"/>
                  <a:gd name="T96" fmla="*/ 182 w 504"/>
                  <a:gd name="T97" fmla="*/ 80 h 724"/>
                  <a:gd name="T98" fmla="*/ 171 w 504"/>
                  <a:gd name="T99" fmla="*/ 42 h 724"/>
                  <a:gd name="T100" fmla="*/ 156 w 504"/>
                  <a:gd name="T101" fmla="*/ 17 h 724"/>
                  <a:gd name="T102" fmla="*/ 138 w 504"/>
                  <a:gd name="T103" fmla="*/ 4 h 724"/>
                  <a:gd name="T104" fmla="*/ 118 w 504"/>
                  <a:gd name="T105" fmla="*/ 0 h 724"/>
                  <a:gd name="T106" fmla="*/ 99 w 504"/>
                  <a:gd name="T107" fmla="*/ 3 h 724"/>
                  <a:gd name="T108" fmla="*/ 83 w 504"/>
                  <a:gd name="T109" fmla="*/ 11 h 724"/>
                  <a:gd name="T110" fmla="*/ 70 w 504"/>
                  <a:gd name="T111" fmla="*/ 20 h 724"/>
                  <a:gd name="T112" fmla="*/ 63 w 504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5" name="Freeform 517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55 w 487"/>
                  <a:gd name="T1" fmla="*/ 31 h 724"/>
                  <a:gd name="T2" fmla="*/ 35 w 487"/>
                  <a:gd name="T3" fmla="*/ 70 h 724"/>
                  <a:gd name="T4" fmla="*/ 21 w 487"/>
                  <a:gd name="T5" fmla="*/ 104 h 724"/>
                  <a:gd name="T6" fmla="*/ 14 w 487"/>
                  <a:gd name="T7" fmla="*/ 132 h 724"/>
                  <a:gd name="T8" fmla="*/ 14 w 487"/>
                  <a:gd name="T9" fmla="*/ 158 h 724"/>
                  <a:gd name="T10" fmla="*/ 22 w 487"/>
                  <a:gd name="T11" fmla="*/ 179 h 724"/>
                  <a:gd name="T12" fmla="*/ 41 w 487"/>
                  <a:gd name="T13" fmla="*/ 202 h 724"/>
                  <a:gd name="T14" fmla="*/ 70 w 487"/>
                  <a:gd name="T15" fmla="*/ 224 h 724"/>
                  <a:gd name="T16" fmla="*/ 111 w 487"/>
                  <a:gd name="T17" fmla="*/ 250 h 724"/>
                  <a:gd name="T18" fmla="*/ 110 w 487"/>
                  <a:gd name="T19" fmla="*/ 257 h 724"/>
                  <a:gd name="T20" fmla="*/ 103 w 487"/>
                  <a:gd name="T21" fmla="*/ 268 h 724"/>
                  <a:gd name="T22" fmla="*/ 88 w 487"/>
                  <a:gd name="T23" fmla="*/ 280 h 724"/>
                  <a:gd name="T24" fmla="*/ 70 w 487"/>
                  <a:gd name="T25" fmla="*/ 293 h 724"/>
                  <a:gd name="T26" fmla="*/ 50 w 487"/>
                  <a:gd name="T27" fmla="*/ 305 h 724"/>
                  <a:gd name="T28" fmla="*/ 30 w 487"/>
                  <a:gd name="T29" fmla="*/ 317 h 724"/>
                  <a:gd name="T30" fmla="*/ 12 w 487"/>
                  <a:gd name="T31" fmla="*/ 326 h 724"/>
                  <a:gd name="T32" fmla="*/ 0 w 487"/>
                  <a:gd name="T33" fmla="*/ 333 h 724"/>
                  <a:gd name="T34" fmla="*/ 2 w 487"/>
                  <a:gd name="T35" fmla="*/ 339 h 724"/>
                  <a:gd name="T36" fmla="*/ 4 w 487"/>
                  <a:gd name="T37" fmla="*/ 343 h 724"/>
                  <a:gd name="T38" fmla="*/ 6 w 487"/>
                  <a:gd name="T39" fmla="*/ 346 h 724"/>
                  <a:gd name="T40" fmla="*/ 9 w 487"/>
                  <a:gd name="T41" fmla="*/ 347 h 724"/>
                  <a:gd name="T42" fmla="*/ 11 w 487"/>
                  <a:gd name="T43" fmla="*/ 348 h 724"/>
                  <a:gd name="T44" fmla="*/ 13 w 487"/>
                  <a:gd name="T45" fmla="*/ 351 h 724"/>
                  <a:gd name="T46" fmla="*/ 16 w 487"/>
                  <a:gd name="T47" fmla="*/ 355 h 724"/>
                  <a:gd name="T48" fmla="*/ 18 w 487"/>
                  <a:gd name="T49" fmla="*/ 363 h 724"/>
                  <a:gd name="T50" fmla="*/ 43 w 487"/>
                  <a:gd name="T51" fmla="*/ 350 h 724"/>
                  <a:gd name="T52" fmla="*/ 67 w 487"/>
                  <a:gd name="T53" fmla="*/ 337 h 724"/>
                  <a:gd name="T54" fmla="*/ 92 w 487"/>
                  <a:gd name="T55" fmla="*/ 323 h 724"/>
                  <a:gd name="T56" fmla="*/ 116 w 487"/>
                  <a:gd name="T57" fmla="*/ 311 h 724"/>
                  <a:gd name="T58" fmla="*/ 140 w 487"/>
                  <a:gd name="T59" fmla="*/ 298 h 724"/>
                  <a:gd name="T60" fmla="*/ 165 w 487"/>
                  <a:gd name="T61" fmla="*/ 285 h 724"/>
                  <a:gd name="T62" fmla="*/ 189 w 487"/>
                  <a:gd name="T63" fmla="*/ 271 h 724"/>
                  <a:gd name="T64" fmla="*/ 214 w 487"/>
                  <a:gd name="T65" fmla="*/ 259 h 724"/>
                  <a:gd name="T66" fmla="*/ 235 w 487"/>
                  <a:gd name="T67" fmla="*/ 237 h 724"/>
                  <a:gd name="T68" fmla="*/ 244 w 487"/>
                  <a:gd name="T69" fmla="*/ 221 h 724"/>
                  <a:gd name="T70" fmla="*/ 243 w 487"/>
                  <a:gd name="T71" fmla="*/ 209 h 724"/>
                  <a:gd name="T72" fmla="*/ 233 w 487"/>
                  <a:gd name="T73" fmla="*/ 201 h 724"/>
                  <a:gd name="T74" fmla="*/ 214 w 487"/>
                  <a:gd name="T75" fmla="*/ 194 h 724"/>
                  <a:gd name="T76" fmla="*/ 188 w 487"/>
                  <a:gd name="T77" fmla="*/ 187 h 724"/>
                  <a:gd name="T78" fmla="*/ 156 w 487"/>
                  <a:gd name="T79" fmla="*/ 180 h 724"/>
                  <a:gd name="T80" fmla="*/ 119 w 487"/>
                  <a:gd name="T81" fmla="*/ 172 h 724"/>
                  <a:gd name="T82" fmla="*/ 125 w 487"/>
                  <a:gd name="T83" fmla="*/ 160 h 724"/>
                  <a:gd name="T84" fmla="*/ 132 w 487"/>
                  <a:gd name="T85" fmla="*/ 149 h 724"/>
                  <a:gd name="T86" fmla="*/ 139 w 487"/>
                  <a:gd name="T87" fmla="*/ 137 h 724"/>
                  <a:gd name="T88" fmla="*/ 146 w 487"/>
                  <a:gd name="T89" fmla="*/ 126 h 724"/>
                  <a:gd name="T90" fmla="*/ 152 w 487"/>
                  <a:gd name="T91" fmla="*/ 114 h 724"/>
                  <a:gd name="T92" fmla="*/ 159 w 487"/>
                  <a:gd name="T93" fmla="*/ 103 h 724"/>
                  <a:gd name="T94" fmla="*/ 166 w 487"/>
                  <a:gd name="T95" fmla="*/ 92 h 724"/>
                  <a:gd name="T96" fmla="*/ 173 w 487"/>
                  <a:gd name="T97" fmla="*/ 80 h 724"/>
                  <a:gd name="T98" fmla="*/ 162 w 487"/>
                  <a:gd name="T99" fmla="*/ 42 h 724"/>
                  <a:gd name="T100" fmla="*/ 147 w 487"/>
                  <a:gd name="T101" fmla="*/ 17 h 724"/>
                  <a:gd name="T102" fmla="*/ 129 w 487"/>
                  <a:gd name="T103" fmla="*/ 4 h 724"/>
                  <a:gd name="T104" fmla="*/ 110 w 487"/>
                  <a:gd name="T105" fmla="*/ 0 h 724"/>
                  <a:gd name="T106" fmla="*/ 90 w 487"/>
                  <a:gd name="T107" fmla="*/ 3 h 724"/>
                  <a:gd name="T108" fmla="*/ 74 w 487"/>
                  <a:gd name="T109" fmla="*/ 11 h 724"/>
                  <a:gd name="T110" fmla="*/ 61 w 487"/>
                  <a:gd name="T111" fmla="*/ 20 h 724"/>
                  <a:gd name="T112" fmla="*/ 55 w 487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6" name="Freeform 518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48 w 472"/>
                  <a:gd name="T1" fmla="*/ 31 h 724"/>
                  <a:gd name="T2" fmla="*/ 28 w 472"/>
                  <a:gd name="T3" fmla="*/ 70 h 724"/>
                  <a:gd name="T4" fmla="*/ 15 w 472"/>
                  <a:gd name="T5" fmla="*/ 104 h 724"/>
                  <a:gd name="T6" fmla="*/ 9 w 472"/>
                  <a:gd name="T7" fmla="*/ 131 h 724"/>
                  <a:gd name="T8" fmla="*/ 12 w 472"/>
                  <a:gd name="T9" fmla="*/ 156 h 724"/>
                  <a:gd name="T10" fmla="*/ 22 w 472"/>
                  <a:gd name="T11" fmla="*/ 178 h 724"/>
                  <a:gd name="T12" fmla="*/ 43 w 472"/>
                  <a:gd name="T13" fmla="*/ 201 h 724"/>
                  <a:gd name="T14" fmla="*/ 73 w 472"/>
                  <a:gd name="T15" fmla="*/ 223 h 724"/>
                  <a:gd name="T16" fmla="*/ 115 w 472"/>
                  <a:gd name="T17" fmla="*/ 249 h 724"/>
                  <a:gd name="T18" fmla="*/ 118 w 472"/>
                  <a:gd name="T19" fmla="*/ 257 h 724"/>
                  <a:gd name="T20" fmla="*/ 112 w 472"/>
                  <a:gd name="T21" fmla="*/ 268 h 724"/>
                  <a:gd name="T22" fmla="*/ 97 w 472"/>
                  <a:gd name="T23" fmla="*/ 281 h 724"/>
                  <a:gd name="T24" fmla="*/ 77 w 472"/>
                  <a:gd name="T25" fmla="*/ 295 h 724"/>
                  <a:gd name="T26" fmla="*/ 55 w 472"/>
                  <a:gd name="T27" fmla="*/ 308 h 724"/>
                  <a:gd name="T28" fmla="*/ 32 w 472"/>
                  <a:gd name="T29" fmla="*/ 321 h 724"/>
                  <a:gd name="T30" fmla="*/ 13 w 472"/>
                  <a:gd name="T31" fmla="*/ 331 h 724"/>
                  <a:gd name="T32" fmla="*/ 0 w 472"/>
                  <a:gd name="T33" fmla="*/ 338 h 724"/>
                  <a:gd name="T34" fmla="*/ 1 w 472"/>
                  <a:gd name="T35" fmla="*/ 345 h 724"/>
                  <a:gd name="T36" fmla="*/ 3 w 472"/>
                  <a:gd name="T37" fmla="*/ 348 h 724"/>
                  <a:gd name="T38" fmla="*/ 4 w 472"/>
                  <a:gd name="T39" fmla="*/ 350 h 724"/>
                  <a:gd name="T40" fmla="*/ 5 w 472"/>
                  <a:gd name="T41" fmla="*/ 350 h 724"/>
                  <a:gd name="T42" fmla="*/ 6 w 472"/>
                  <a:gd name="T43" fmla="*/ 350 h 724"/>
                  <a:gd name="T44" fmla="*/ 7 w 472"/>
                  <a:gd name="T45" fmla="*/ 352 h 724"/>
                  <a:gd name="T46" fmla="*/ 8 w 472"/>
                  <a:gd name="T47" fmla="*/ 355 h 724"/>
                  <a:gd name="T48" fmla="*/ 11 w 472"/>
                  <a:gd name="T49" fmla="*/ 363 h 724"/>
                  <a:gd name="T50" fmla="*/ 35 w 472"/>
                  <a:gd name="T51" fmla="*/ 350 h 724"/>
                  <a:gd name="T52" fmla="*/ 59 w 472"/>
                  <a:gd name="T53" fmla="*/ 337 h 724"/>
                  <a:gd name="T54" fmla="*/ 84 w 472"/>
                  <a:gd name="T55" fmla="*/ 323 h 724"/>
                  <a:gd name="T56" fmla="*/ 109 w 472"/>
                  <a:gd name="T57" fmla="*/ 311 h 724"/>
                  <a:gd name="T58" fmla="*/ 133 w 472"/>
                  <a:gd name="T59" fmla="*/ 298 h 724"/>
                  <a:gd name="T60" fmla="*/ 157 w 472"/>
                  <a:gd name="T61" fmla="*/ 285 h 724"/>
                  <a:gd name="T62" fmla="*/ 182 w 472"/>
                  <a:gd name="T63" fmla="*/ 271 h 724"/>
                  <a:gd name="T64" fmla="*/ 206 w 472"/>
                  <a:gd name="T65" fmla="*/ 259 h 724"/>
                  <a:gd name="T66" fmla="*/ 227 w 472"/>
                  <a:gd name="T67" fmla="*/ 237 h 724"/>
                  <a:gd name="T68" fmla="*/ 236 w 472"/>
                  <a:gd name="T69" fmla="*/ 221 h 724"/>
                  <a:gd name="T70" fmla="*/ 235 w 472"/>
                  <a:gd name="T71" fmla="*/ 209 h 724"/>
                  <a:gd name="T72" fmla="*/ 225 w 472"/>
                  <a:gd name="T73" fmla="*/ 201 h 724"/>
                  <a:gd name="T74" fmla="*/ 206 w 472"/>
                  <a:gd name="T75" fmla="*/ 194 h 724"/>
                  <a:gd name="T76" fmla="*/ 181 w 472"/>
                  <a:gd name="T77" fmla="*/ 187 h 724"/>
                  <a:gd name="T78" fmla="*/ 148 w 472"/>
                  <a:gd name="T79" fmla="*/ 180 h 724"/>
                  <a:gd name="T80" fmla="*/ 111 w 472"/>
                  <a:gd name="T81" fmla="*/ 172 h 724"/>
                  <a:gd name="T82" fmla="*/ 117 w 472"/>
                  <a:gd name="T83" fmla="*/ 160 h 724"/>
                  <a:gd name="T84" fmla="*/ 124 w 472"/>
                  <a:gd name="T85" fmla="*/ 149 h 724"/>
                  <a:gd name="T86" fmla="*/ 131 w 472"/>
                  <a:gd name="T87" fmla="*/ 137 h 724"/>
                  <a:gd name="T88" fmla="*/ 138 w 472"/>
                  <a:gd name="T89" fmla="*/ 126 h 724"/>
                  <a:gd name="T90" fmla="*/ 144 w 472"/>
                  <a:gd name="T91" fmla="*/ 114 h 724"/>
                  <a:gd name="T92" fmla="*/ 152 w 472"/>
                  <a:gd name="T93" fmla="*/ 103 h 724"/>
                  <a:gd name="T94" fmla="*/ 158 w 472"/>
                  <a:gd name="T95" fmla="*/ 92 h 724"/>
                  <a:gd name="T96" fmla="*/ 166 w 472"/>
                  <a:gd name="T97" fmla="*/ 80 h 724"/>
                  <a:gd name="T98" fmla="*/ 155 w 472"/>
                  <a:gd name="T99" fmla="*/ 42 h 724"/>
                  <a:gd name="T100" fmla="*/ 140 w 472"/>
                  <a:gd name="T101" fmla="*/ 17 h 724"/>
                  <a:gd name="T102" fmla="*/ 121 w 472"/>
                  <a:gd name="T103" fmla="*/ 4 h 724"/>
                  <a:gd name="T104" fmla="*/ 102 w 472"/>
                  <a:gd name="T105" fmla="*/ 0 h 724"/>
                  <a:gd name="T106" fmla="*/ 83 w 472"/>
                  <a:gd name="T107" fmla="*/ 3 h 724"/>
                  <a:gd name="T108" fmla="*/ 67 w 472"/>
                  <a:gd name="T109" fmla="*/ 11 h 724"/>
                  <a:gd name="T110" fmla="*/ 54 w 472"/>
                  <a:gd name="T111" fmla="*/ 20 h 724"/>
                  <a:gd name="T112" fmla="*/ 48 w 472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7" name="Freeform 519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41 w 459"/>
                  <a:gd name="T1" fmla="*/ 31 h 724"/>
                  <a:gd name="T2" fmla="*/ 22 w 459"/>
                  <a:gd name="T3" fmla="*/ 70 h 724"/>
                  <a:gd name="T4" fmla="*/ 11 w 459"/>
                  <a:gd name="T5" fmla="*/ 104 h 724"/>
                  <a:gd name="T6" fmla="*/ 6 w 459"/>
                  <a:gd name="T7" fmla="*/ 131 h 724"/>
                  <a:gd name="T8" fmla="*/ 11 w 459"/>
                  <a:gd name="T9" fmla="*/ 156 h 724"/>
                  <a:gd name="T10" fmla="*/ 23 w 459"/>
                  <a:gd name="T11" fmla="*/ 178 h 724"/>
                  <a:gd name="T12" fmla="*/ 45 w 459"/>
                  <a:gd name="T13" fmla="*/ 201 h 724"/>
                  <a:gd name="T14" fmla="*/ 76 w 459"/>
                  <a:gd name="T15" fmla="*/ 223 h 724"/>
                  <a:gd name="T16" fmla="*/ 119 w 459"/>
                  <a:gd name="T17" fmla="*/ 248 h 724"/>
                  <a:gd name="T18" fmla="*/ 127 w 459"/>
                  <a:gd name="T19" fmla="*/ 256 h 724"/>
                  <a:gd name="T20" fmla="*/ 121 w 459"/>
                  <a:gd name="T21" fmla="*/ 268 h 724"/>
                  <a:gd name="T22" fmla="*/ 106 w 459"/>
                  <a:gd name="T23" fmla="*/ 282 h 724"/>
                  <a:gd name="T24" fmla="*/ 85 w 459"/>
                  <a:gd name="T25" fmla="*/ 298 h 724"/>
                  <a:gd name="T26" fmla="*/ 59 w 459"/>
                  <a:gd name="T27" fmla="*/ 312 h 724"/>
                  <a:gd name="T28" fmla="*/ 34 w 459"/>
                  <a:gd name="T29" fmla="*/ 326 h 724"/>
                  <a:gd name="T30" fmla="*/ 14 w 459"/>
                  <a:gd name="T31" fmla="*/ 337 h 724"/>
                  <a:gd name="T32" fmla="*/ 0 w 459"/>
                  <a:gd name="T33" fmla="*/ 344 h 724"/>
                  <a:gd name="T34" fmla="*/ 1 w 459"/>
                  <a:gd name="T35" fmla="*/ 350 h 724"/>
                  <a:gd name="T36" fmla="*/ 2 w 459"/>
                  <a:gd name="T37" fmla="*/ 353 h 724"/>
                  <a:gd name="T38" fmla="*/ 2 w 459"/>
                  <a:gd name="T39" fmla="*/ 353 h 724"/>
                  <a:gd name="T40" fmla="*/ 2 w 459"/>
                  <a:gd name="T41" fmla="*/ 353 h 724"/>
                  <a:gd name="T42" fmla="*/ 1 w 459"/>
                  <a:gd name="T43" fmla="*/ 352 h 724"/>
                  <a:gd name="T44" fmla="*/ 1 w 459"/>
                  <a:gd name="T45" fmla="*/ 352 h 724"/>
                  <a:gd name="T46" fmla="*/ 1 w 459"/>
                  <a:gd name="T47" fmla="*/ 355 h 724"/>
                  <a:gd name="T48" fmla="*/ 4 w 459"/>
                  <a:gd name="T49" fmla="*/ 363 h 724"/>
                  <a:gd name="T50" fmla="*/ 28 w 459"/>
                  <a:gd name="T51" fmla="*/ 350 h 724"/>
                  <a:gd name="T52" fmla="*/ 53 w 459"/>
                  <a:gd name="T53" fmla="*/ 337 h 724"/>
                  <a:gd name="T54" fmla="*/ 77 w 459"/>
                  <a:gd name="T55" fmla="*/ 323 h 724"/>
                  <a:gd name="T56" fmla="*/ 102 w 459"/>
                  <a:gd name="T57" fmla="*/ 311 h 724"/>
                  <a:gd name="T58" fmla="*/ 126 w 459"/>
                  <a:gd name="T59" fmla="*/ 298 h 724"/>
                  <a:gd name="T60" fmla="*/ 150 w 459"/>
                  <a:gd name="T61" fmla="*/ 285 h 724"/>
                  <a:gd name="T62" fmla="*/ 175 w 459"/>
                  <a:gd name="T63" fmla="*/ 271 h 724"/>
                  <a:gd name="T64" fmla="*/ 199 w 459"/>
                  <a:gd name="T65" fmla="*/ 259 h 724"/>
                  <a:gd name="T66" fmla="*/ 220 w 459"/>
                  <a:gd name="T67" fmla="*/ 237 h 724"/>
                  <a:gd name="T68" fmla="*/ 229 w 459"/>
                  <a:gd name="T69" fmla="*/ 221 h 724"/>
                  <a:gd name="T70" fmla="*/ 228 w 459"/>
                  <a:gd name="T71" fmla="*/ 209 h 724"/>
                  <a:gd name="T72" fmla="*/ 218 w 459"/>
                  <a:gd name="T73" fmla="*/ 201 h 724"/>
                  <a:gd name="T74" fmla="*/ 199 w 459"/>
                  <a:gd name="T75" fmla="*/ 194 h 724"/>
                  <a:gd name="T76" fmla="*/ 174 w 459"/>
                  <a:gd name="T77" fmla="*/ 187 h 724"/>
                  <a:gd name="T78" fmla="*/ 141 w 459"/>
                  <a:gd name="T79" fmla="*/ 180 h 724"/>
                  <a:gd name="T80" fmla="*/ 104 w 459"/>
                  <a:gd name="T81" fmla="*/ 172 h 724"/>
                  <a:gd name="T82" fmla="*/ 110 w 459"/>
                  <a:gd name="T83" fmla="*/ 160 h 724"/>
                  <a:gd name="T84" fmla="*/ 117 w 459"/>
                  <a:gd name="T85" fmla="*/ 149 h 724"/>
                  <a:gd name="T86" fmla="*/ 124 w 459"/>
                  <a:gd name="T87" fmla="*/ 137 h 724"/>
                  <a:gd name="T88" fmla="*/ 131 w 459"/>
                  <a:gd name="T89" fmla="*/ 126 h 724"/>
                  <a:gd name="T90" fmla="*/ 137 w 459"/>
                  <a:gd name="T91" fmla="*/ 114 h 724"/>
                  <a:gd name="T92" fmla="*/ 145 w 459"/>
                  <a:gd name="T93" fmla="*/ 103 h 724"/>
                  <a:gd name="T94" fmla="*/ 151 w 459"/>
                  <a:gd name="T95" fmla="*/ 92 h 724"/>
                  <a:gd name="T96" fmla="*/ 159 w 459"/>
                  <a:gd name="T97" fmla="*/ 80 h 724"/>
                  <a:gd name="T98" fmla="*/ 148 w 459"/>
                  <a:gd name="T99" fmla="*/ 42 h 724"/>
                  <a:gd name="T100" fmla="*/ 133 w 459"/>
                  <a:gd name="T101" fmla="*/ 17 h 724"/>
                  <a:gd name="T102" fmla="*/ 115 w 459"/>
                  <a:gd name="T103" fmla="*/ 4 h 724"/>
                  <a:gd name="T104" fmla="*/ 95 w 459"/>
                  <a:gd name="T105" fmla="*/ 0 h 724"/>
                  <a:gd name="T106" fmla="*/ 76 w 459"/>
                  <a:gd name="T107" fmla="*/ 3 h 724"/>
                  <a:gd name="T108" fmla="*/ 60 w 459"/>
                  <a:gd name="T109" fmla="*/ 11 h 724"/>
                  <a:gd name="T110" fmla="*/ 47 w 459"/>
                  <a:gd name="T111" fmla="*/ 20 h 724"/>
                  <a:gd name="T112" fmla="*/ 41 w 459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8" name="Freeform 520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39 w 455"/>
                  <a:gd name="T1" fmla="*/ 31 h 724"/>
                  <a:gd name="T2" fmla="*/ 21 w 455"/>
                  <a:gd name="T3" fmla="*/ 70 h 724"/>
                  <a:gd name="T4" fmla="*/ 11 w 455"/>
                  <a:gd name="T5" fmla="*/ 104 h 724"/>
                  <a:gd name="T6" fmla="*/ 8 w 455"/>
                  <a:gd name="T7" fmla="*/ 131 h 724"/>
                  <a:gd name="T8" fmla="*/ 14 w 455"/>
                  <a:gd name="T9" fmla="*/ 156 h 724"/>
                  <a:gd name="T10" fmla="*/ 29 w 455"/>
                  <a:gd name="T11" fmla="*/ 177 h 724"/>
                  <a:gd name="T12" fmla="*/ 52 w 455"/>
                  <a:gd name="T13" fmla="*/ 199 h 724"/>
                  <a:gd name="T14" fmla="*/ 84 w 455"/>
                  <a:gd name="T15" fmla="*/ 221 h 724"/>
                  <a:gd name="T16" fmla="*/ 127 w 455"/>
                  <a:gd name="T17" fmla="*/ 246 h 724"/>
                  <a:gd name="T18" fmla="*/ 138 w 455"/>
                  <a:gd name="T19" fmla="*/ 256 h 724"/>
                  <a:gd name="T20" fmla="*/ 135 w 455"/>
                  <a:gd name="T21" fmla="*/ 269 h 724"/>
                  <a:gd name="T22" fmla="*/ 120 w 455"/>
                  <a:gd name="T23" fmla="*/ 284 h 724"/>
                  <a:gd name="T24" fmla="*/ 97 w 455"/>
                  <a:gd name="T25" fmla="*/ 300 h 724"/>
                  <a:gd name="T26" fmla="*/ 70 w 455"/>
                  <a:gd name="T27" fmla="*/ 316 h 724"/>
                  <a:gd name="T28" fmla="*/ 43 w 455"/>
                  <a:gd name="T29" fmla="*/ 330 h 724"/>
                  <a:gd name="T30" fmla="*/ 20 w 455"/>
                  <a:gd name="T31" fmla="*/ 342 h 724"/>
                  <a:gd name="T32" fmla="*/ 5 w 455"/>
                  <a:gd name="T33" fmla="*/ 349 h 724"/>
                  <a:gd name="T34" fmla="*/ 6 w 455"/>
                  <a:gd name="T35" fmla="*/ 355 h 724"/>
                  <a:gd name="T36" fmla="*/ 6 w 455"/>
                  <a:gd name="T37" fmla="*/ 358 h 724"/>
                  <a:gd name="T38" fmla="*/ 5 w 455"/>
                  <a:gd name="T39" fmla="*/ 357 h 724"/>
                  <a:gd name="T40" fmla="*/ 4 w 455"/>
                  <a:gd name="T41" fmla="*/ 356 h 724"/>
                  <a:gd name="T42" fmla="*/ 2 w 455"/>
                  <a:gd name="T43" fmla="*/ 353 h 724"/>
                  <a:gd name="T44" fmla="*/ 0 w 455"/>
                  <a:gd name="T45" fmla="*/ 353 h 724"/>
                  <a:gd name="T46" fmla="*/ 0 w 455"/>
                  <a:gd name="T47" fmla="*/ 356 h 724"/>
                  <a:gd name="T48" fmla="*/ 2 w 455"/>
                  <a:gd name="T49" fmla="*/ 363 h 724"/>
                  <a:gd name="T50" fmla="*/ 26 w 455"/>
                  <a:gd name="T51" fmla="*/ 350 h 724"/>
                  <a:gd name="T52" fmla="*/ 51 w 455"/>
                  <a:gd name="T53" fmla="*/ 337 h 724"/>
                  <a:gd name="T54" fmla="*/ 75 w 455"/>
                  <a:gd name="T55" fmla="*/ 323 h 724"/>
                  <a:gd name="T56" fmla="*/ 100 w 455"/>
                  <a:gd name="T57" fmla="*/ 311 h 724"/>
                  <a:gd name="T58" fmla="*/ 124 w 455"/>
                  <a:gd name="T59" fmla="*/ 298 h 724"/>
                  <a:gd name="T60" fmla="*/ 148 w 455"/>
                  <a:gd name="T61" fmla="*/ 285 h 724"/>
                  <a:gd name="T62" fmla="*/ 173 w 455"/>
                  <a:gd name="T63" fmla="*/ 271 h 724"/>
                  <a:gd name="T64" fmla="*/ 197 w 455"/>
                  <a:gd name="T65" fmla="*/ 259 h 724"/>
                  <a:gd name="T66" fmla="*/ 218 w 455"/>
                  <a:gd name="T67" fmla="*/ 237 h 724"/>
                  <a:gd name="T68" fmla="*/ 227 w 455"/>
                  <a:gd name="T69" fmla="*/ 221 h 724"/>
                  <a:gd name="T70" fmla="*/ 226 w 455"/>
                  <a:gd name="T71" fmla="*/ 209 h 724"/>
                  <a:gd name="T72" fmla="*/ 216 w 455"/>
                  <a:gd name="T73" fmla="*/ 201 h 724"/>
                  <a:gd name="T74" fmla="*/ 197 w 455"/>
                  <a:gd name="T75" fmla="*/ 194 h 724"/>
                  <a:gd name="T76" fmla="*/ 172 w 455"/>
                  <a:gd name="T77" fmla="*/ 187 h 724"/>
                  <a:gd name="T78" fmla="*/ 139 w 455"/>
                  <a:gd name="T79" fmla="*/ 180 h 724"/>
                  <a:gd name="T80" fmla="*/ 102 w 455"/>
                  <a:gd name="T81" fmla="*/ 172 h 724"/>
                  <a:gd name="T82" fmla="*/ 108 w 455"/>
                  <a:gd name="T83" fmla="*/ 160 h 724"/>
                  <a:gd name="T84" fmla="*/ 115 w 455"/>
                  <a:gd name="T85" fmla="*/ 149 h 724"/>
                  <a:gd name="T86" fmla="*/ 122 w 455"/>
                  <a:gd name="T87" fmla="*/ 137 h 724"/>
                  <a:gd name="T88" fmla="*/ 129 w 455"/>
                  <a:gd name="T89" fmla="*/ 126 h 724"/>
                  <a:gd name="T90" fmla="*/ 135 w 455"/>
                  <a:gd name="T91" fmla="*/ 114 h 724"/>
                  <a:gd name="T92" fmla="*/ 143 w 455"/>
                  <a:gd name="T93" fmla="*/ 103 h 724"/>
                  <a:gd name="T94" fmla="*/ 149 w 455"/>
                  <a:gd name="T95" fmla="*/ 92 h 724"/>
                  <a:gd name="T96" fmla="*/ 157 w 455"/>
                  <a:gd name="T97" fmla="*/ 80 h 724"/>
                  <a:gd name="T98" fmla="*/ 146 w 455"/>
                  <a:gd name="T99" fmla="*/ 42 h 724"/>
                  <a:gd name="T100" fmla="*/ 131 w 455"/>
                  <a:gd name="T101" fmla="*/ 17 h 724"/>
                  <a:gd name="T102" fmla="*/ 113 w 455"/>
                  <a:gd name="T103" fmla="*/ 4 h 724"/>
                  <a:gd name="T104" fmla="*/ 93 w 455"/>
                  <a:gd name="T105" fmla="*/ 0 h 724"/>
                  <a:gd name="T106" fmla="*/ 74 w 455"/>
                  <a:gd name="T107" fmla="*/ 3 h 724"/>
                  <a:gd name="T108" fmla="*/ 58 w 455"/>
                  <a:gd name="T109" fmla="*/ 11 h 724"/>
                  <a:gd name="T110" fmla="*/ 45 w 455"/>
                  <a:gd name="T111" fmla="*/ 20 h 724"/>
                  <a:gd name="T112" fmla="*/ 39 w 455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79" name="Freeform 521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39 w 454"/>
                  <a:gd name="T1" fmla="*/ 31 h 724"/>
                  <a:gd name="T2" fmla="*/ 21 w 454"/>
                  <a:gd name="T3" fmla="*/ 70 h 724"/>
                  <a:gd name="T4" fmla="*/ 12 w 454"/>
                  <a:gd name="T5" fmla="*/ 103 h 724"/>
                  <a:gd name="T6" fmla="*/ 12 w 454"/>
                  <a:gd name="T7" fmla="*/ 131 h 724"/>
                  <a:gd name="T8" fmla="*/ 20 w 454"/>
                  <a:gd name="T9" fmla="*/ 155 h 724"/>
                  <a:gd name="T10" fmla="*/ 36 w 454"/>
                  <a:gd name="T11" fmla="*/ 176 h 724"/>
                  <a:gd name="T12" fmla="*/ 61 w 454"/>
                  <a:gd name="T13" fmla="*/ 198 h 724"/>
                  <a:gd name="T14" fmla="*/ 95 w 454"/>
                  <a:gd name="T15" fmla="*/ 220 h 724"/>
                  <a:gd name="T16" fmla="*/ 138 w 454"/>
                  <a:gd name="T17" fmla="*/ 246 h 724"/>
                  <a:gd name="T18" fmla="*/ 154 w 454"/>
                  <a:gd name="T19" fmla="*/ 255 h 724"/>
                  <a:gd name="T20" fmla="*/ 152 w 454"/>
                  <a:gd name="T21" fmla="*/ 270 h 724"/>
                  <a:gd name="T22" fmla="*/ 136 w 454"/>
                  <a:gd name="T23" fmla="*/ 285 h 724"/>
                  <a:gd name="T24" fmla="*/ 111 w 454"/>
                  <a:gd name="T25" fmla="*/ 303 h 724"/>
                  <a:gd name="T26" fmla="*/ 82 w 454"/>
                  <a:gd name="T27" fmla="*/ 320 h 724"/>
                  <a:gd name="T28" fmla="*/ 53 w 454"/>
                  <a:gd name="T29" fmla="*/ 335 h 724"/>
                  <a:gd name="T30" fmla="*/ 28 w 454"/>
                  <a:gd name="T31" fmla="*/ 347 h 724"/>
                  <a:gd name="T32" fmla="*/ 14 w 454"/>
                  <a:gd name="T33" fmla="*/ 355 h 724"/>
                  <a:gd name="T34" fmla="*/ 14 w 454"/>
                  <a:gd name="T35" fmla="*/ 361 h 724"/>
                  <a:gd name="T36" fmla="*/ 13 w 454"/>
                  <a:gd name="T37" fmla="*/ 363 h 724"/>
                  <a:gd name="T38" fmla="*/ 10 w 454"/>
                  <a:gd name="T39" fmla="*/ 361 h 724"/>
                  <a:gd name="T40" fmla="*/ 7 w 454"/>
                  <a:gd name="T41" fmla="*/ 359 h 724"/>
                  <a:gd name="T42" fmla="*/ 4 w 454"/>
                  <a:gd name="T43" fmla="*/ 355 h 724"/>
                  <a:gd name="T44" fmla="*/ 2 w 454"/>
                  <a:gd name="T45" fmla="*/ 354 h 724"/>
                  <a:gd name="T46" fmla="*/ 0 w 454"/>
                  <a:gd name="T47" fmla="*/ 356 h 724"/>
                  <a:gd name="T48" fmla="*/ 2 w 454"/>
                  <a:gd name="T49" fmla="*/ 363 h 724"/>
                  <a:gd name="T50" fmla="*/ 26 w 454"/>
                  <a:gd name="T51" fmla="*/ 350 h 724"/>
                  <a:gd name="T52" fmla="*/ 51 w 454"/>
                  <a:gd name="T53" fmla="*/ 337 h 724"/>
                  <a:gd name="T54" fmla="*/ 75 w 454"/>
                  <a:gd name="T55" fmla="*/ 323 h 724"/>
                  <a:gd name="T56" fmla="*/ 100 w 454"/>
                  <a:gd name="T57" fmla="*/ 311 h 724"/>
                  <a:gd name="T58" fmla="*/ 123 w 454"/>
                  <a:gd name="T59" fmla="*/ 298 h 724"/>
                  <a:gd name="T60" fmla="*/ 148 w 454"/>
                  <a:gd name="T61" fmla="*/ 285 h 724"/>
                  <a:gd name="T62" fmla="*/ 173 w 454"/>
                  <a:gd name="T63" fmla="*/ 271 h 724"/>
                  <a:gd name="T64" fmla="*/ 197 w 454"/>
                  <a:gd name="T65" fmla="*/ 259 h 724"/>
                  <a:gd name="T66" fmla="*/ 218 w 454"/>
                  <a:gd name="T67" fmla="*/ 237 h 724"/>
                  <a:gd name="T68" fmla="*/ 227 w 454"/>
                  <a:gd name="T69" fmla="*/ 221 h 724"/>
                  <a:gd name="T70" fmla="*/ 226 w 454"/>
                  <a:gd name="T71" fmla="*/ 209 h 724"/>
                  <a:gd name="T72" fmla="*/ 216 w 454"/>
                  <a:gd name="T73" fmla="*/ 201 h 724"/>
                  <a:gd name="T74" fmla="*/ 197 w 454"/>
                  <a:gd name="T75" fmla="*/ 194 h 724"/>
                  <a:gd name="T76" fmla="*/ 172 w 454"/>
                  <a:gd name="T77" fmla="*/ 187 h 724"/>
                  <a:gd name="T78" fmla="*/ 139 w 454"/>
                  <a:gd name="T79" fmla="*/ 180 h 724"/>
                  <a:gd name="T80" fmla="*/ 102 w 454"/>
                  <a:gd name="T81" fmla="*/ 172 h 724"/>
                  <a:gd name="T82" fmla="*/ 108 w 454"/>
                  <a:gd name="T83" fmla="*/ 160 h 724"/>
                  <a:gd name="T84" fmla="*/ 115 w 454"/>
                  <a:gd name="T85" fmla="*/ 149 h 724"/>
                  <a:gd name="T86" fmla="*/ 122 w 454"/>
                  <a:gd name="T87" fmla="*/ 137 h 724"/>
                  <a:gd name="T88" fmla="*/ 129 w 454"/>
                  <a:gd name="T89" fmla="*/ 126 h 724"/>
                  <a:gd name="T90" fmla="*/ 135 w 454"/>
                  <a:gd name="T91" fmla="*/ 114 h 724"/>
                  <a:gd name="T92" fmla="*/ 143 w 454"/>
                  <a:gd name="T93" fmla="*/ 103 h 724"/>
                  <a:gd name="T94" fmla="*/ 149 w 454"/>
                  <a:gd name="T95" fmla="*/ 92 h 724"/>
                  <a:gd name="T96" fmla="*/ 157 w 454"/>
                  <a:gd name="T97" fmla="*/ 80 h 724"/>
                  <a:gd name="T98" fmla="*/ 146 w 454"/>
                  <a:gd name="T99" fmla="*/ 42 h 724"/>
                  <a:gd name="T100" fmla="*/ 131 w 454"/>
                  <a:gd name="T101" fmla="*/ 17 h 724"/>
                  <a:gd name="T102" fmla="*/ 113 w 454"/>
                  <a:gd name="T103" fmla="*/ 4 h 724"/>
                  <a:gd name="T104" fmla="*/ 93 w 454"/>
                  <a:gd name="T105" fmla="*/ 0 h 724"/>
                  <a:gd name="T106" fmla="*/ 74 w 454"/>
                  <a:gd name="T107" fmla="*/ 3 h 724"/>
                  <a:gd name="T108" fmla="*/ 57 w 454"/>
                  <a:gd name="T109" fmla="*/ 11 h 724"/>
                  <a:gd name="T110" fmla="*/ 45 w 454"/>
                  <a:gd name="T111" fmla="*/ 20 h 724"/>
                  <a:gd name="T112" fmla="*/ 39 w 454"/>
                  <a:gd name="T113" fmla="*/ 31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0" name="Freeform 522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75 w 338"/>
                  <a:gd name="T1" fmla="*/ 0 h 280"/>
                  <a:gd name="T2" fmla="*/ 110 w 338"/>
                  <a:gd name="T3" fmla="*/ 9 h 280"/>
                  <a:gd name="T4" fmla="*/ 134 w 338"/>
                  <a:gd name="T5" fmla="*/ 19 h 280"/>
                  <a:gd name="T6" fmla="*/ 148 w 338"/>
                  <a:gd name="T7" fmla="*/ 27 h 280"/>
                  <a:gd name="T8" fmla="*/ 156 w 338"/>
                  <a:gd name="T9" fmla="*/ 36 h 280"/>
                  <a:gd name="T10" fmla="*/ 159 w 338"/>
                  <a:gd name="T11" fmla="*/ 45 h 280"/>
                  <a:gd name="T12" fmla="*/ 161 w 338"/>
                  <a:gd name="T13" fmla="*/ 55 h 280"/>
                  <a:gd name="T14" fmla="*/ 163 w 338"/>
                  <a:gd name="T15" fmla="*/ 67 h 280"/>
                  <a:gd name="T16" fmla="*/ 169 w 338"/>
                  <a:gd name="T17" fmla="*/ 80 h 280"/>
                  <a:gd name="T18" fmla="*/ 147 w 338"/>
                  <a:gd name="T19" fmla="*/ 102 h 280"/>
                  <a:gd name="T20" fmla="*/ 124 w 338"/>
                  <a:gd name="T21" fmla="*/ 118 h 280"/>
                  <a:gd name="T22" fmla="*/ 102 w 338"/>
                  <a:gd name="T23" fmla="*/ 129 h 280"/>
                  <a:gd name="T24" fmla="*/ 82 w 338"/>
                  <a:gd name="T25" fmla="*/ 136 h 280"/>
                  <a:gd name="T26" fmla="*/ 61 w 338"/>
                  <a:gd name="T27" fmla="*/ 140 h 280"/>
                  <a:gd name="T28" fmla="*/ 42 w 338"/>
                  <a:gd name="T29" fmla="*/ 140 h 280"/>
                  <a:gd name="T30" fmla="*/ 23 w 338"/>
                  <a:gd name="T31" fmla="*/ 138 h 280"/>
                  <a:gd name="T32" fmla="*/ 6 w 338"/>
                  <a:gd name="T33" fmla="*/ 136 h 280"/>
                  <a:gd name="T34" fmla="*/ 0 w 338"/>
                  <a:gd name="T35" fmla="*/ 123 h 280"/>
                  <a:gd name="T36" fmla="*/ 0 w 338"/>
                  <a:gd name="T37" fmla="*/ 108 h 280"/>
                  <a:gd name="T38" fmla="*/ 3 w 338"/>
                  <a:gd name="T39" fmla="*/ 90 h 280"/>
                  <a:gd name="T40" fmla="*/ 12 w 338"/>
                  <a:gd name="T41" fmla="*/ 71 h 280"/>
                  <a:gd name="T42" fmla="*/ 23 w 338"/>
                  <a:gd name="T43" fmla="*/ 51 h 280"/>
                  <a:gd name="T44" fmla="*/ 39 w 338"/>
                  <a:gd name="T45" fmla="*/ 33 h 280"/>
                  <a:gd name="T46" fmla="*/ 55 w 338"/>
                  <a:gd name="T47" fmla="*/ 15 h 280"/>
                  <a:gd name="T48" fmla="*/ 75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1" name="Freeform 523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146 w 291"/>
                  <a:gd name="T1" fmla="*/ 27 h 346"/>
                  <a:gd name="T2" fmla="*/ 138 w 291"/>
                  <a:gd name="T3" fmla="*/ 45 h 346"/>
                  <a:gd name="T4" fmla="*/ 131 w 291"/>
                  <a:gd name="T5" fmla="*/ 63 h 346"/>
                  <a:gd name="T6" fmla="*/ 123 w 291"/>
                  <a:gd name="T7" fmla="*/ 82 h 346"/>
                  <a:gd name="T8" fmla="*/ 116 w 291"/>
                  <a:gd name="T9" fmla="*/ 100 h 346"/>
                  <a:gd name="T10" fmla="*/ 108 w 291"/>
                  <a:gd name="T11" fmla="*/ 118 h 346"/>
                  <a:gd name="T12" fmla="*/ 100 w 291"/>
                  <a:gd name="T13" fmla="*/ 137 h 346"/>
                  <a:gd name="T14" fmla="*/ 92 w 291"/>
                  <a:gd name="T15" fmla="*/ 155 h 346"/>
                  <a:gd name="T16" fmla="*/ 86 w 291"/>
                  <a:gd name="T17" fmla="*/ 173 h 346"/>
                  <a:gd name="T18" fmla="*/ 69 w 291"/>
                  <a:gd name="T19" fmla="*/ 152 h 346"/>
                  <a:gd name="T20" fmla="*/ 53 w 291"/>
                  <a:gd name="T21" fmla="*/ 131 h 346"/>
                  <a:gd name="T22" fmla="*/ 37 w 291"/>
                  <a:gd name="T23" fmla="*/ 110 h 346"/>
                  <a:gd name="T24" fmla="*/ 24 w 291"/>
                  <a:gd name="T25" fmla="*/ 91 h 346"/>
                  <a:gd name="T26" fmla="*/ 12 w 291"/>
                  <a:gd name="T27" fmla="*/ 72 h 346"/>
                  <a:gd name="T28" fmla="*/ 4 w 291"/>
                  <a:gd name="T29" fmla="*/ 54 h 346"/>
                  <a:gd name="T30" fmla="*/ 0 w 291"/>
                  <a:gd name="T31" fmla="*/ 40 h 346"/>
                  <a:gd name="T32" fmla="*/ 3 w 291"/>
                  <a:gd name="T33" fmla="*/ 28 h 346"/>
                  <a:gd name="T34" fmla="*/ 19 w 291"/>
                  <a:gd name="T35" fmla="*/ 13 h 346"/>
                  <a:gd name="T36" fmla="*/ 36 w 291"/>
                  <a:gd name="T37" fmla="*/ 5 h 346"/>
                  <a:gd name="T38" fmla="*/ 52 w 291"/>
                  <a:gd name="T39" fmla="*/ 0 h 346"/>
                  <a:gd name="T40" fmla="*/ 69 w 291"/>
                  <a:gd name="T41" fmla="*/ 1 h 346"/>
                  <a:gd name="T42" fmla="*/ 86 w 291"/>
                  <a:gd name="T43" fmla="*/ 5 h 346"/>
                  <a:gd name="T44" fmla="*/ 105 w 291"/>
                  <a:gd name="T45" fmla="*/ 11 h 346"/>
                  <a:gd name="T46" fmla="*/ 124 w 291"/>
                  <a:gd name="T47" fmla="*/ 19 h 346"/>
                  <a:gd name="T48" fmla="*/ 146 w 291"/>
                  <a:gd name="T49" fmla="*/ 27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2" name="Freeform 524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78 h 298"/>
                  <a:gd name="T2" fmla="*/ 13 w 313"/>
                  <a:gd name="T3" fmla="*/ 69 h 298"/>
                  <a:gd name="T4" fmla="*/ 25 w 313"/>
                  <a:gd name="T5" fmla="*/ 58 h 298"/>
                  <a:gd name="T6" fmla="*/ 33 w 313"/>
                  <a:gd name="T7" fmla="*/ 46 h 298"/>
                  <a:gd name="T8" fmla="*/ 42 w 313"/>
                  <a:gd name="T9" fmla="*/ 34 h 298"/>
                  <a:gd name="T10" fmla="*/ 49 w 313"/>
                  <a:gd name="T11" fmla="*/ 20 h 298"/>
                  <a:gd name="T12" fmla="*/ 59 w 313"/>
                  <a:gd name="T13" fmla="*/ 10 h 298"/>
                  <a:gd name="T14" fmla="*/ 70 w 313"/>
                  <a:gd name="T15" fmla="*/ 3 h 298"/>
                  <a:gd name="T16" fmla="*/ 85 w 313"/>
                  <a:gd name="T17" fmla="*/ 0 h 298"/>
                  <a:gd name="T18" fmla="*/ 117 w 313"/>
                  <a:gd name="T19" fmla="*/ 11 h 298"/>
                  <a:gd name="T20" fmla="*/ 139 w 313"/>
                  <a:gd name="T21" fmla="*/ 29 h 298"/>
                  <a:gd name="T22" fmla="*/ 152 w 313"/>
                  <a:gd name="T23" fmla="*/ 51 h 298"/>
                  <a:gd name="T24" fmla="*/ 157 w 313"/>
                  <a:gd name="T25" fmla="*/ 76 h 298"/>
                  <a:gd name="T26" fmla="*/ 154 w 313"/>
                  <a:gd name="T27" fmla="*/ 99 h 298"/>
                  <a:gd name="T28" fmla="*/ 145 w 313"/>
                  <a:gd name="T29" fmla="*/ 121 h 298"/>
                  <a:gd name="T30" fmla="*/ 130 w 313"/>
                  <a:gd name="T31" fmla="*/ 138 h 298"/>
                  <a:gd name="T32" fmla="*/ 111 w 313"/>
                  <a:gd name="T33" fmla="*/ 149 h 298"/>
                  <a:gd name="T34" fmla="*/ 85 w 313"/>
                  <a:gd name="T35" fmla="*/ 148 h 298"/>
                  <a:gd name="T36" fmla="*/ 65 w 313"/>
                  <a:gd name="T37" fmla="*/ 141 h 298"/>
                  <a:gd name="T38" fmla="*/ 49 w 313"/>
                  <a:gd name="T39" fmla="*/ 129 h 298"/>
                  <a:gd name="T40" fmla="*/ 37 w 313"/>
                  <a:gd name="T41" fmla="*/ 116 h 298"/>
                  <a:gd name="T42" fmla="*/ 27 w 313"/>
                  <a:gd name="T43" fmla="*/ 101 h 298"/>
                  <a:gd name="T44" fmla="*/ 18 w 313"/>
                  <a:gd name="T45" fmla="*/ 89 h 298"/>
                  <a:gd name="T46" fmla="*/ 10 w 313"/>
                  <a:gd name="T47" fmla="*/ 80 h 298"/>
                  <a:gd name="T48" fmla="*/ 0 w 313"/>
                  <a:gd name="T49" fmla="*/ 78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3" name="Freeform 525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15 w 237"/>
                  <a:gd name="T3" fmla="*/ 2 h 224"/>
                  <a:gd name="T4" fmla="*/ 33 w 237"/>
                  <a:gd name="T5" fmla="*/ 11 h 224"/>
                  <a:gd name="T6" fmla="*/ 51 w 237"/>
                  <a:gd name="T7" fmla="*/ 25 h 224"/>
                  <a:gd name="T8" fmla="*/ 69 w 237"/>
                  <a:gd name="T9" fmla="*/ 42 h 224"/>
                  <a:gd name="T10" fmla="*/ 86 w 237"/>
                  <a:gd name="T11" fmla="*/ 60 h 224"/>
                  <a:gd name="T12" fmla="*/ 100 w 237"/>
                  <a:gd name="T13" fmla="*/ 79 h 224"/>
                  <a:gd name="T14" fmla="*/ 111 w 237"/>
                  <a:gd name="T15" fmla="*/ 97 h 224"/>
                  <a:gd name="T16" fmla="*/ 118 w 237"/>
                  <a:gd name="T17" fmla="*/ 112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4" name="Freeform 526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15 w 238"/>
                  <a:gd name="T3" fmla="*/ 1 h 223"/>
                  <a:gd name="T4" fmla="*/ 34 w 238"/>
                  <a:gd name="T5" fmla="*/ 10 h 223"/>
                  <a:gd name="T6" fmla="*/ 52 w 238"/>
                  <a:gd name="T7" fmla="*/ 23 h 223"/>
                  <a:gd name="T8" fmla="*/ 71 w 238"/>
                  <a:gd name="T9" fmla="*/ 41 h 223"/>
                  <a:gd name="T10" fmla="*/ 87 w 238"/>
                  <a:gd name="T11" fmla="*/ 59 h 223"/>
                  <a:gd name="T12" fmla="*/ 102 w 238"/>
                  <a:gd name="T13" fmla="*/ 79 h 223"/>
                  <a:gd name="T14" fmla="*/ 112 w 238"/>
                  <a:gd name="T15" fmla="*/ 96 h 223"/>
                  <a:gd name="T16" fmla="*/ 119 w 238"/>
                  <a:gd name="T17" fmla="*/ 111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5" name="Freeform 527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18 w 35"/>
                  <a:gd name="T1" fmla="*/ 16 h 64"/>
                  <a:gd name="T2" fmla="*/ 16 w 35"/>
                  <a:gd name="T3" fmla="*/ 22 h 64"/>
                  <a:gd name="T4" fmla="*/ 15 w 35"/>
                  <a:gd name="T5" fmla="*/ 27 h 64"/>
                  <a:gd name="T6" fmla="*/ 11 w 35"/>
                  <a:gd name="T7" fmla="*/ 30 h 64"/>
                  <a:gd name="T8" fmla="*/ 8 w 35"/>
                  <a:gd name="T9" fmla="*/ 32 h 64"/>
                  <a:gd name="T10" fmla="*/ 5 w 35"/>
                  <a:gd name="T11" fmla="*/ 30 h 64"/>
                  <a:gd name="T12" fmla="*/ 2 w 35"/>
                  <a:gd name="T13" fmla="*/ 27 h 64"/>
                  <a:gd name="T14" fmla="*/ 0 w 35"/>
                  <a:gd name="T15" fmla="*/ 21 h 64"/>
                  <a:gd name="T16" fmla="*/ 0 w 35"/>
                  <a:gd name="T17" fmla="*/ 15 h 64"/>
                  <a:gd name="T18" fmla="*/ 0 w 35"/>
                  <a:gd name="T19" fmla="*/ 8 h 64"/>
                  <a:gd name="T20" fmla="*/ 3 w 35"/>
                  <a:gd name="T21" fmla="*/ 4 h 64"/>
                  <a:gd name="T22" fmla="*/ 6 w 35"/>
                  <a:gd name="T23" fmla="*/ 1 h 64"/>
                  <a:gd name="T24" fmla="*/ 10 w 35"/>
                  <a:gd name="T25" fmla="*/ 0 h 64"/>
                  <a:gd name="T26" fmla="*/ 13 w 35"/>
                  <a:gd name="T27" fmla="*/ 1 h 64"/>
                  <a:gd name="T28" fmla="*/ 16 w 35"/>
                  <a:gd name="T29" fmla="*/ 5 h 64"/>
                  <a:gd name="T30" fmla="*/ 17 w 35"/>
                  <a:gd name="T31" fmla="*/ 10 h 64"/>
                  <a:gd name="T32" fmla="*/ 18 w 35"/>
                  <a:gd name="T33" fmla="*/ 16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6" name="Freeform 528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18 w 38"/>
                  <a:gd name="T1" fmla="*/ 17 h 65"/>
                  <a:gd name="T2" fmla="*/ 16 w 38"/>
                  <a:gd name="T3" fmla="*/ 23 h 65"/>
                  <a:gd name="T4" fmla="*/ 14 w 38"/>
                  <a:gd name="T5" fmla="*/ 28 h 65"/>
                  <a:gd name="T6" fmla="*/ 11 w 38"/>
                  <a:gd name="T7" fmla="*/ 31 h 65"/>
                  <a:gd name="T8" fmla="*/ 8 w 38"/>
                  <a:gd name="T9" fmla="*/ 33 h 65"/>
                  <a:gd name="T10" fmla="*/ 4 w 38"/>
                  <a:gd name="T11" fmla="*/ 31 h 65"/>
                  <a:gd name="T12" fmla="*/ 2 w 38"/>
                  <a:gd name="T13" fmla="*/ 27 h 65"/>
                  <a:gd name="T14" fmla="*/ 0 w 38"/>
                  <a:gd name="T15" fmla="*/ 24 h 65"/>
                  <a:gd name="T16" fmla="*/ 0 w 38"/>
                  <a:gd name="T17" fmla="*/ 22 h 65"/>
                  <a:gd name="T18" fmla="*/ 0 w 38"/>
                  <a:gd name="T19" fmla="*/ 19 h 65"/>
                  <a:gd name="T20" fmla="*/ 0 w 38"/>
                  <a:gd name="T21" fmla="*/ 15 h 65"/>
                  <a:gd name="T22" fmla="*/ 0 w 38"/>
                  <a:gd name="T23" fmla="*/ 9 h 65"/>
                  <a:gd name="T24" fmla="*/ 3 w 38"/>
                  <a:gd name="T25" fmla="*/ 5 h 65"/>
                  <a:gd name="T26" fmla="*/ 6 w 38"/>
                  <a:gd name="T27" fmla="*/ 1 h 65"/>
                  <a:gd name="T28" fmla="*/ 9 w 38"/>
                  <a:gd name="T29" fmla="*/ 0 h 65"/>
                  <a:gd name="T30" fmla="*/ 12 w 38"/>
                  <a:gd name="T31" fmla="*/ 2 h 65"/>
                  <a:gd name="T32" fmla="*/ 16 w 38"/>
                  <a:gd name="T33" fmla="*/ 5 h 65"/>
                  <a:gd name="T34" fmla="*/ 17 w 38"/>
                  <a:gd name="T35" fmla="*/ 10 h 65"/>
                  <a:gd name="T36" fmla="*/ 18 w 38"/>
                  <a:gd name="T37" fmla="*/ 17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7" name="Freeform 529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18 w 36"/>
                  <a:gd name="T1" fmla="*/ 16 h 64"/>
                  <a:gd name="T2" fmla="*/ 16 w 36"/>
                  <a:gd name="T3" fmla="*/ 22 h 64"/>
                  <a:gd name="T4" fmla="*/ 13 w 36"/>
                  <a:gd name="T5" fmla="*/ 27 h 64"/>
                  <a:gd name="T6" fmla="*/ 10 w 36"/>
                  <a:gd name="T7" fmla="*/ 31 h 64"/>
                  <a:gd name="T8" fmla="*/ 8 w 36"/>
                  <a:gd name="T9" fmla="*/ 32 h 64"/>
                  <a:gd name="T10" fmla="*/ 4 w 36"/>
                  <a:gd name="T11" fmla="*/ 30 h 64"/>
                  <a:gd name="T12" fmla="*/ 1 w 36"/>
                  <a:gd name="T13" fmla="*/ 27 h 64"/>
                  <a:gd name="T14" fmla="*/ 0 w 36"/>
                  <a:gd name="T15" fmla="*/ 22 h 64"/>
                  <a:gd name="T16" fmla="*/ 0 w 36"/>
                  <a:gd name="T17" fmla="*/ 16 h 64"/>
                  <a:gd name="T18" fmla="*/ 1 w 36"/>
                  <a:gd name="T19" fmla="*/ 9 h 64"/>
                  <a:gd name="T20" fmla="*/ 3 w 36"/>
                  <a:gd name="T21" fmla="*/ 4 h 64"/>
                  <a:gd name="T22" fmla="*/ 5 w 36"/>
                  <a:gd name="T23" fmla="*/ 1 h 64"/>
                  <a:gd name="T24" fmla="*/ 9 w 36"/>
                  <a:gd name="T25" fmla="*/ 0 h 64"/>
                  <a:gd name="T26" fmla="*/ 12 w 36"/>
                  <a:gd name="T27" fmla="*/ 1 h 64"/>
                  <a:gd name="T28" fmla="*/ 15 w 36"/>
                  <a:gd name="T29" fmla="*/ 5 h 64"/>
                  <a:gd name="T30" fmla="*/ 18 w 36"/>
                  <a:gd name="T31" fmla="*/ 10 h 64"/>
                  <a:gd name="T32" fmla="*/ 18 w 36"/>
                  <a:gd name="T33" fmla="*/ 16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8" name="Freeform 530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7 w 2009"/>
                  <a:gd name="T1" fmla="*/ 582 h 1460"/>
                  <a:gd name="T2" fmla="*/ 29 w 2009"/>
                  <a:gd name="T3" fmla="*/ 532 h 1460"/>
                  <a:gd name="T4" fmla="*/ 54 w 2009"/>
                  <a:gd name="T5" fmla="*/ 483 h 1460"/>
                  <a:gd name="T6" fmla="*/ 76 w 2009"/>
                  <a:gd name="T7" fmla="*/ 433 h 1460"/>
                  <a:gd name="T8" fmla="*/ 156 w 2009"/>
                  <a:gd name="T9" fmla="*/ 298 h 1460"/>
                  <a:gd name="T10" fmla="*/ 314 w 2009"/>
                  <a:gd name="T11" fmla="*/ 134 h 1460"/>
                  <a:gd name="T12" fmla="*/ 504 w 2009"/>
                  <a:gd name="T13" fmla="*/ 38 h 1460"/>
                  <a:gd name="T14" fmla="*/ 736 w 2009"/>
                  <a:gd name="T15" fmla="*/ 13 h 1460"/>
                  <a:gd name="T16" fmla="*/ 881 w 2009"/>
                  <a:gd name="T17" fmla="*/ 30 h 1460"/>
                  <a:gd name="T18" fmla="*/ 901 w 2009"/>
                  <a:gd name="T19" fmla="*/ 31 h 1460"/>
                  <a:gd name="T20" fmla="*/ 923 w 2009"/>
                  <a:gd name="T21" fmla="*/ 25 h 1460"/>
                  <a:gd name="T22" fmla="*/ 943 w 2009"/>
                  <a:gd name="T23" fmla="*/ 11 h 1460"/>
                  <a:gd name="T24" fmla="*/ 958 w 2009"/>
                  <a:gd name="T25" fmla="*/ 11 h 1460"/>
                  <a:gd name="T26" fmla="*/ 965 w 2009"/>
                  <a:gd name="T27" fmla="*/ 33 h 1460"/>
                  <a:gd name="T28" fmla="*/ 968 w 2009"/>
                  <a:gd name="T29" fmla="*/ 56 h 1460"/>
                  <a:gd name="T30" fmla="*/ 966 w 2009"/>
                  <a:gd name="T31" fmla="*/ 82 h 1460"/>
                  <a:gd name="T32" fmla="*/ 997 w 2009"/>
                  <a:gd name="T33" fmla="*/ 201 h 1460"/>
                  <a:gd name="T34" fmla="*/ 992 w 2009"/>
                  <a:gd name="T35" fmla="*/ 399 h 1460"/>
                  <a:gd name="T36" fmla="*/ 939 w 2009"/>
                  <a:gd name="T37" fmla="*/ 560 h 1460"/>
                  <a:gd name="T38" fmla="*/ 893 w 2009"/>
                  <a:gd name="T39" fmla="*/ 663 h 1460"/>
                  <a:gd name="T40" fmla="*/ 890 w 2009"/>
                  <a:gd name="T41" fmla="*/ 696 h 1460"/>
                  <a:gd name="T42" fmla="*/ 888 w 2009"/>
                  <a:gd name="T43" fmla="*/ 706 h 1460"/>
                  <a:gd name="T44" fmla="*/ 886 w 2009"/>
                  <a:gd name="T45" fmla="*/ 711 h 1460"/>
                  <a:gd name="T46" fmla="*/ 885 w 2009"/>
                  <a:gd name="T47" fmla="*/ 720 h 1460"/>
                  <a:gd name="T48" fmla="*/ 873 w 2009"/>
                  <a:gd name="T49" fmla="*/ 722 h 1460"/>
                  <a:gd name="T50" fmla="*/ 841 w 2009"/>
                  <a:gd name="T51" fmla="*/ 714 h 1460"/>
                  <a:gd name="T52" fmla="*/ 804 w 2009"/>
                  <a:gd name="T53" fmla="*/ 710 h 1460"/>
                  <a:gd name="T54" fmla="*/ 771 w 2009"/>
                  <a:gd name="T55" fmla="*/ 703 h 1460"/>
                  <a:gd name="T56" fmla="*/ 702 w 2009"/>
                  <a:gd name="T57" fmla="*/ 669 h 1460"/>
                  <a:gd name="T58" fmla="*/ 616 w 2009"/>
                  <a:gd name="T59" fmla="*/ 602 h 1460"/>
                  <a:gd name="T60" fmla="*/ 551 w 2009"/>
                  <a:gd name="T61" fmla="*/ 523 h 1460"/>
                  <a:gd name="T62" fmla="*/ 481 w 2009"/>
                  <a:gd name="T63" fmla="*/ 432 h 1460"/>
                  <a:gd name="T64" fmla="*/ 412 w 2009"/>
                  <a:gd name="T65" fmla="*/ 379 h 1460"/>
                  <a:gd name="T66" fmla="*/ 367 w 2009"/>
                  <a:gd name="T67" fmla="*/ 382 h 1460"/>
                  <a:gd name="T68" fmla="*/ 318 w 2009"/>
                  <a:gd name="T69" fmla="*/ 399 h 1460"/>
                  <a:gd name="T70" fmla="*/ 258 w 2009"/>
                  <a:gd name="T71" fmla="*/ 428 h 1460"/>
                  <a:gd name="T72" fmla="*/ 205 w 2009"/>
                  <a:gd name="T73" fmla="*/ 471 h 1460"/>
                  <a:gd name="T74" fmla="*/ 163 w 2009"/>
                  <a:gd name="T75" fmla="*/ 523 h 1460"/>
                  <a:gd name="T76" fmla="*/ 118 w 2009"/>
                  <a:gd name="T77" fmla="*/ 579 h 1460"/>
                  <a:gd name="T78" fmla="*/ 76 w 2009"/>
                  <a:gd name="T79" fmla="*/ 632 h 1460"/>
                  <a:gd name="T80" fmla="*/ 53 w 2009"/>
                  <a:gd name="T81" fmla="*/ 654 h 1460"/>
                  <a:gd name="T82" fmla="*/ 37 w 2009"/>
                  <a:gd name="T83" fmla="*/ 641 h 1460"/>
                  <a:gd name="T84" fmla="*/ 20 w 2009"/>
                  <a:gd name="T85" fmla="*/ 623 h 1460"/>
                  <a:gd name="T86" fmla="*/ 5 w 2009"/>
                  <a:gd name="T87" fmla="*/ 610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89" name="Freeform 531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9 w 1985"/>
                  <a:gd name="T1" fmla="*/ 558 h 1387"/>
                  <a:gd name="T2" fmla="*/ 29 w 1985"/>
                  <a:gd name="T3" fmla="*/ 512 h 1387"/>
                  <a:gd name="T4" fmla="*/ 51 w 1985"/>
                  <a:gd name="T5" fmla="*/ 469 h 1387"/>
                  <a:gd name="T6" fmla="*/ 71 w 1985"/>
                  <a:gd name="T7" fmla="*/ 423 h 1387"/>
                  <a:gd name="T8" fmla="*/ 150 w 1985"/>
                  <a:gd name="T9" fmla="*/ 290 h 1387"/>
                  <a:gd name="T10" fmla="*/ 308 w 1985"/>
                  <a:gd name="T11" fmla="*/ 126 h 1387"/>
                  <a:gd name="T12" fmla="*/ 496 w 1985"/>
                  <a:gd name="T13" fmla="*/ 32 h 1387"/>
                  <a:gd name="T14" fmla="*/ 726 w 1985"/>
                  <a:gd name="T15" fmla="*/ 9 h 1387"/>
                  <a:gd name="T16" fmla="*/ 871 w 1985"/>
                  <a:gd name="T17" fmla="*/ 25 h 1387"/>
                  <a:gd name="T18" fmla="*/ 891 w 1985"/>
                  <a:gd name="T19" fmla="*/ 26 h 1387"/>
                  <a:gd name="T20" fmla="*/ 913 w 1985"/>
                  <a:gd name="T21" fmla="*/ 21 h 1387"/>
                  <a:gd name="T22" fmla="*/ 933 w 1985"/>
                  <a:gd name="T23" fmla="*/ 9 h 1387"/>
                  <a:gd name="T24" fmla="*/ 949 w 1985"/>
                  <a:gd name="T25" fmla="*/ 11 h 1387"/>
                  <a:gd name="T26" fmla="*/ 957 w 1985"/>
                  <a:gd name="T27" fmla="*/ 33 h 1387"/>
                  <a:gd name="T28" fmla="*/ 960 w 1985"/>
                  <a:gd name="T29" fmla="*/ 55 h 1387"/>
                  <a:gd name="T30" fmla="*/ 958 w 1985"/>
                  <a:gd name="T31" fmla="*/ 80 h 1387"/>
                  <a:gd name="T32" fmla="*/ 987 w 1985"/>
                  <a:gd name="T33" fmla="*/ 191 h 1387"/>
                  <a:gd name="T34" fmla="*/ 982 w 1985"/>
                  <a:gd name="T35" fmla="*/ 377 h 1387"/>
                  <a:gd name="T36" fmla="*/ 932 w 1985"/>
                  <a:gd name="T37" fmla="*/ 532 h 1387"/>
                  <a:gd name="T38" fmla="*/ 886 w 1985"/>
                  <a:gd name="T39" fmla="*/ 632 h 1387"/>
                  <a:gd name="T40" fmla="*/ 879 w 1985"/>
                  <a:gd name="T41" fmla="*/ 664 h 1387"/>
                  <a:gd name="T42" fmla="*/ 877 w 1985"/>
                  <a:gd name="T43" fmla="*/ 673 h 1387"/>
                  <a:gd name="T44" fmla="*/ 873 w 1985"/>
                  <a:gd name="T45" fmla="*/ 677 h 1387"/>
                  <a:gd name="T46" fmla="*/ 869 w 1985"/>
                  <a:gd name="T47" fmla="*/ 685 h 1387"/>
                  <a:gd name="T48" fmla="*/ 858 w 1985"/>
                  <a:gd name="T49" fmla="*/ 688 h 1387"/>
                  <a:gd name="T50" fmla="*/ 828 w 1985"/>
                  <a:gd name="T51" fmla="*/ 682 h 1387"/>
                  <a:gd name="T52" fmla="*/ 794 w 1985"/>
                  <a:gd name="T53" fmla="*/ 679 h 1387"/>
                  <a:gd name="T54" fmla="*/ 764 w 1985"/>
                  <a:gd name="T55" fmla="*/ 672 h 1387"/>
                  <a:gd name="T56" fmla="*/ 695 w 1985"/>
                  <a:gd name="T57" fmla="*/ 639 h 1387"/>
                  <a:gd name="T58" fmla="*/ 610 w 1985"/>
                  <a:gd name="T59" fmla="*/ 574 h 1387"/>
                  <a:gd name="T60" fmla="*/ 546 w 1985"/>
                  <a:gd name="T61" fmla="*/ 498 h 1387"/>
                  <a:gd name="T62" fmla="*/ 476 w 1985"/>
                  <a:gd name="T63" fmla="*/ 410 h 1387"/>
                  <a:gd name="T64" fmla="*/ 407 w 1985"/>
                  <a:gd name="T65" fmla="*/ 357 h 1387"/>
                  <a:gd name="T66" fmla="*/ 361 w 1985"/>
                  <a:gd name="T67" fmla="*/ 362 h 1387"/>
                  <a:gd name="T68" fmla="*/ 310 w 1985"/>
                  <a:gd name="T69" fmla="*/ 380 h 1387"/>
                  <a:gd name="T70" fmla="*/ 249 w 1985"/>
                  <a:gd name="T71" fmla="*/ 412 h 1387"/>
                  <a:gd name="T72" fmla="*/ 197 w 1985"/>
                  <a:gd name="T73" fmla="*/ 455 h 1387"/>
                  <a:gd name="T74" fmla="*/ 157 w 1985"/>
                  <a:gd name="T75" fmla="*/ 504 h 1387"/>
                  <a:gd name="T76" fmla="*/ 114 w 1985"/>
                  <a:gd name="T77" fmla="*/ 554 h 1387"/>
                  <a:gd name="T78" fmla="*/ 74 w 1985"/>
                  <a:gd name="T79" fmla="*/ 603 h 1387"/>
                  <a:gd name="T80" fmla="*/ 51 w 1985"/>
                  <a:gd name="T81" fmla="*/ 625 h 1387"/>
                  <a:gd name="T82" fmla="*/ 36 w 1985"/>
                  <a:gd name="T83" fmla="*/ 613 h 1387"/>
                  <a:gd name="T84" fmla="*/ 20 w 1985"/>
                  <a:gd name="T85" fmla="*/ 597 h 1387"/>
                  <a:gd name="T86" fmla="*/ 5 w 1985"/>
                  <a:gd name="T87" fmla="*/ 585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0" name="Freeform 532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7 w 1959"/>
                  <a:gd name="T1" fmla="*/ 532 h 1315"/>
                  <a:gd name="T2" fmla="*/ 26 w 1959"/>
                  <a:gd name="T3" fmla="*/ 490 h 1315"/>
                  <a:gd name="T4" fmla="*/ 45 w 1959"/>
                  <a:gd name="T5" fmla="*/ 453 h 1315"/>
                  <a:gd name="T6" fmla="*/ 63 w 1959"/>
                  <a:gd name="T7" fmla="*/ 411 h 1315"/>
                  <a:gd name="T8" fmla="*/ 143 w 1959"/>
                  <a:gd name="T9" fmla="*/ 279 h 1315"/>
                  <a:gd name="T10" fmla="*/ 300 w 1959"/>
                  <a:gd name="T11" fmla="*/ 116 h 1315"/>
                  <a:gd name="T12" fmla="*/ 486 w 1959"/>
                  <a:gd name="T13" fmla="*/ 24 h 1315"/>
                  <a:gd name="T14" fmla="*/ 715 w 1959"/>
                  <a:gd name="T15" fmla="*/ 1 h 1315"/>
                  <a:gd name="T16" fmla="*/ 859 w 1959"/>
                  <a:gd name="T17" fmla="*/ 17 h 1315"/>
                  <a:gd name="T18" fmla="*/ 879 w 1959"/>
                  <a:gd name="T19" fmla="*/ 18 h 1315"/>
                  <a:gd name="T20" fmla="*/ 901 w 1959"/>
                  <a:gd name="T21" fmla="*/ 15 h 1315"/>
                  <a:gd name="T22" fmla="*/ 922 w 1959"/>
                  <a:gd name="T23" fmla="*/ 7 h 1315"/>
                  <a:gd name="T24" fmla="*/ 937 w 1959"/>
                  <a:gd name="T25" fmla="*/ 10 h 1315"/>
                  <a:gd name="T26" fmla="*/ 945 w 1959"/>
                  <a:gd name="T27" fmla="*/ 31 h 1315"/>
                  <a:gd name="T28" fmla="*/ 948 w 1959"/>
                  <a:gd name="T29" fmla="*/ 52 h 1315"/>
                  <a:gd name="T30" fmla="*/ 948 w 1959"/>
                  <a:gd name="T31" fmla="*/ 76 h 1315"/>
                  <a:gd name="T32" fmla="*/ 974 w 1959"/>
                  <a:gd name="T33" fmla="*/ 180 h 1315"/>
                  <a:gd name="T34" fmla="*/ 969 w 1959"/>
                  <a:gd name="T35" fmla="*/ 356 h 1315"/>
                  <a:gd name="T36" fmla="*/ 922 w 1959"/>
                  <a:gd name="T37" fmla="*/ 503 h 1315"/>
                  <a:gd name="T38" fmla="*/ 877 w 1959"/>
                  <a:gd name="T39" fmla="*/ 601 h 1315"/>
                  <a:gd name="T40" fmla="*/ 868 w 1959"/>
                  <a:gd name="T41" fmla="*/ 630 h 1315"/>
                  <a:gd name="T42" fmla="*/ 863 w 1959"/>
                  <a:gd name="T43" fmla="*/ 638 h 1315"/>
                  <a:gd name="T44" fmla="*/ 857 w 1959"/>
                  <a:gd name="T45" fmla="*/ 643 h 1315"/>
                  <a:gd name="T46" fmla="*/ 851 w 1959"/>
                  <a:gd name="T47" fmla="*/ 649 h 1315"/>
                  <a:gd name="T48" fmla="*/ 840 w 1959"/>
                  <a:gd name="T49" fmla="*/ 653 h 1315"/>
                  <a:gd name="T50" fmla="*/ 812 w 1959"/>
                  <a:gd name="T51" fmla="*/ 648 h 1315"/>
                  <a:gd name="T52" fmla="*/ 780 w 1959"/>
                  <a:gd name="T53" fmla="*/ 644 h 1315"/>
                  <a:gd name="T54" fmla="*/ 753 w 1959"/>
                  <a:gd name="T55" fmla="*/ 639 h 1315"/>
                  <a:gd name="T56" fmla="*/ 686 w 1959"/>
                  <a:gd name="T57" fmla="*/ 606 h 1315"/>
                  <a:gd name="T58" fmla="*/ 602 w 1959"/>
                  <a:gd name="T59" fmla="*/ 544 h 1315"/>
                  <a:gd name="T60" fmla="*/ 539 w 1959"/>
                  <a:gd name="T61" fmla="*/ 472 h 1315"/>
                  <a:gd name="T62" fmla="*/ 469 w 1959"/>
                  <a:gd name="T63" fmla="*/ 386 h 1315"/>
                  <a:gd name="T64" fmla="*/ 400 w 1959"/>
                  <a:gd name="T65" fmla="*/ 334 h 1315"/>
                  <a:gd name="T66" fmla="*/ 352 w 1959"/>
                  <a:gd name="T67" fmla="*/ 339 h 1315"/>
                  <a:gd name="T68" fmla="*/ 300 w 1959"/>
                  <a:gd name="T69" fmla="*/ 359 h 1315"/>
                  <a:gd name="T70" fmla="*/ 239 w 1959"/>
                  <a:gd name="T71" fmla="*/ 394 h 1315"/>
                  <a:gd name="T72" fmla="*/ 188 w 1959"/>
                  <a:gd name="T73" fmla="*/ 438 h 1315"/>
                  <a:gd name="T74" fmla="*/ 149 w 1959"/>
                  <a:gd name="T75" fmla="*/ 483 h 1315"/>
                  <a:gd name="T76" fmla="*/ 108 w 1959"/>
                  <a:gd name="T77" fmla="*/ 528 h 1315"/>
                  <a:gd name="T78" fmla="*/ 69 w 1959"/>
                  <a:gd name="T79" fmla="*/ 573 h 1315"/>
                  <a:gd name="T80" fmla="*/ 47 w 1959"/>
                  <a:gd name="T81" fmla="*/ 596 h 1315"/>
                  <a:gd name="T82" fmla="*/ 32 w 1959"/>
                  <a:gd name="T83" fmla="*/ 584 h 1315"/>
                  <a:gd name="T84" fmla="*/ 18 w 1959"/>
                  <a:gd name="T85" fmla="*/ 569 h 1315"/>
                  <a:gd name="T86" fmla="*/ 4 w 1959"/>
                  <a:gd name="T87" fmla="*/ 55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1" name="Freeform 533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7 w 1934"/>
                  <a:gd name="T1" fmla="*/ 513 h 1254"/>
                  <a:gd name="T2" fmla="*/ 23 w 1934"/>
                  <a:gd name="T3" fmla="*/ 475 h 1254"/>
                  <a:gd name="T4" fmla="*/ 41 w 1934"/>
                  <a:gd name="T5" fmla="*/ 443 h 1254"/>
                  <a:gd name="T6" fmla="*/ 57 w 1934"/>
                  <a:gd name="T7" fmla="*/ 405 h 1254"/>
                  <a:gd name="T8" fmla="*/ 136 w 1934"/>
                  <a:gd name="T9" fmla="*/ 274 h 1254"/>
                  <a:gd name="T10" fmla="*/ 291 w 1934"/>
                  <a:gd name="T11" fmla="*/ 112 h 1254"/>
                  <a:gd name="T12" fmla="*/ 476 w 1934"/>
                  <a:gd name="T13" fmla="*/ 21 h 1254"/>
                  <a:gd name="T14" fmla="*/ 704 w 1934"/>
                  <a:gd name="T15" fmla="*/ 0 h 1254"/>
                  <a:gd name="T16" fmla="*/ 849 w 1934"/>
                  <a:gd name="T17" fmla="*/ 17 h 1254"/>
                  <a:gd name="T18" fmla="*/ 869 w 1934"/>
                  <a:gd name="T19" fmla="*/ 18 h 1254"/>
                  <a:gd name="T20" fmla="*/ 889 w 1934"/>
                  <a:gd name="T21" fmla="*/ 15 h 1254"/>
                  <a:gd name="T22" fmla="*/ 910 w 1934"/>
                  <a:gd name="T23" fmla="*/ 10 h 1254"/>
                  <a:gd name="T24" fmla="*/ 926 w 1934"/>
                  <a:gd name="T25" fmla="*/ 15 h 1254"/>
                  <a:gd name="T26" fmla="*/ 934 w 1934"/>
                  <a:gd name="T27" fmla="*/ 36 h 1254"/>
                  <a:gd name="T28" fmla="*/ 938 w 1934"/>
                  <a:gd name="T29" fmla="*/ 55 h 1254"/>
                  <a:gd name="T30" fmla="*/ 939 w 1934"/>
                  <a:gd name="T31" fmla="*/ 77 h 1254"/>
                  <a:gd name="T32" fmla="*/ 962 w 1934"/>
                  <a:gd name="T33" fmla="*/ 173 h 1254"/>
                  <a:gd name="T34" fmla="*/ 958 w 1934"/>
                  <a:gd name="T35" fmla="*/ 339 h 1254"/>
                  <a:gd name="T36" fmla="*/ 914 w 1934"/>
                  <a:gd name="T37" fmla="*/ 480 h 1254"/>
                  <a:gd name="T38" fmla="*/ 869 w 1934"/>
                  <a:gd name="T39" fmla="*/ 575 h 1254"/>
                  <a:gd name="T40" fmla="*/ 857 w 1934"/>
                  <a:gd name="T41" fmla="*/ 602 h 1254"/>
                  <a:gd name="T42" fmla="*/ 851 w 1934"/>
                  <a:gd name="T43" fmla="*/ 610 h 1254"/>
                  <a:gd name="T44" fmla="*/ 842 w 1934"/>
                  <a:gd name="T45" fmla="*/ 614 h 1254"/>
                  <a:gd name="T46" fmla="*/ 834 w 1934"/>
                  <a:gd name="T47" fmla="*/ 621 h 1254"/>
                  <a:gd name="T48" fmla="*/ 823 w 1934"/>
                  <a:gd name="T49" fmla="*/ 624 h 1254"/>
                  <a:gd name="T50" fmla="*/ 798 w 1934"/>
                  <a:gd name="T51" fmla="*/ 621 h 1254"/>
                  <a:gd name="T52" fmla="*/ 769 w 1934"/>
                  <a:gd name="T53" fmla="*/ 618 h 1254"/>
                  <a:gd name="T54" fmla="*/ 744 w 1934"/>
                  <a:gd name="T55" fmla="*/ 613 h 1254"/>
                  <a:gd name="T56" fmla="*/ 678 w 1934"/>
                  <a:gd name="T57" fmla="*/ 581 h 1254"/>
                  <a:gd name="T58" fmla="*/ 594 w 1934"/>
                  <a:gd name="T59" fmla="*/ 522 h 1254"/>
                  <a:gd name="T60" fmla="*/ 532 w 1934"/>
                  <a:gd name="T61" fmla="*/ 451 h 1254"/>
                  <a:gd name="T62" fmla="*/ 462 w 1934"/>
                  <a:gd name="T63" fmla="*/ 367 h 1254"/>
                  <a:gd name="T64" fmla="*/ 393 w 1934"/>
                  <a:gd name="T65" fmla="*/ 316 h 1254"/>
                  <a:gd name="T66" fmla="*/ 344 w 1934"/>
                  <a:gd name="T67" fmla="*/ 322 h 1254"/>
                  <a:gd name="T68" fmla="*/ 290 w 1934"/>
                  <a:gd name="T69" fmla="*/ 344 h 1254"/>
                  <a:gd name="T70" fmla="*/ 230 w 1934"/>
                  <a:gd name="T71" fmla="*/ 381 h 1254"/>
                  <a:gd name="T72" fmla="*/ 180 w 1934"/>
                  <a:gd name="T73" fmla="*/ 427 h 1254"/>
                  <a:gd name="T74" fmla="*/ 142 w 1934"/>
                  <a:gd name="T75" fmla="*/ 468 h 1254"/>
                  <a:gd name="T76" fmla="*/ 102 w 1934"/>
                  <a:gd name="T77" fmla="*/ 508 h 1254"/>
                  <a:gd name="T78" fmla="*/ 65 w 1934"/>
                  <a:gd name="T79" fmla="*/ 550 h 1254"/>
                  <a:gd name="T80" fmla="*/ 43 w 1934"/>
                  <a:gd name="T81" fmla="*/ 571 h 1254"/>
                  <a:gd name="T82" fmla="*/ 30 w 1934"/>
                  <a:gd name="T83" fmla="*/ 561 h 1254"/>
                  <a:gd name="T84" fmla="*/ 17 w 1934"/>
                  <a:gd name="T85" fmla="*/ 548 h 1254"/>
                  <a:gd name="T86" fmla="*/ 5 w 1934"/>
                  <a:gd name="T87" fmla="*/ 538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2" name="Freeform 534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7 w 1907"/>
                  <a:gd name="T1" fmla="*/ 495 h 1197"/>
                  <a:gd name="T2" fmla="*/ 21 w 1907"/>
                  <a:gd name="T3" fmla="*/ 462 h 1197"/>
                  <a:gd name="T4" fmla="*/ 36 w 1907"/>
                  <a:gd name="T5" fmla="*/ 436 h 1197"/>
                  <a:gd name="T6" fmla="*/ 51 w 1907"/>
                  <a:gd name="T7" fmla="*/ 403 h 1197"/>
                  <a:gd name="T8" fmla="*/ 129 w 1907"/>
                  <a:gd name="T9" fmla="*/ 271 h 1197"/>
                  <a:gd name="T10" fmla="*/ 283 w 1907"/>
                  <a:gd name="T11" fmla="*/ 111 h 1197"/>
                  <a:gd name="T12" fmla="*/ 467 w 1907"/>
                  <a:gd name="T13" fmla="*/ 21 h 1197"/>
                  <a:gd name="T14" fmla="*/ 693 w 1907"/>
                  <a:gd name="T15" fmla="*/ 0 h 1197"/>
                  <a:gd name="T16" fmla="*/ 837 w 1907"/>
                  <a:gd name="T17" fmla="*/ 17 h 1197"/>
                  <a:gd name="T18" fmla="*/ 857 w 1907"/>
                  <a:gd name="T19" fmla="*/ 18 h 1197"/>
                  <a:gd name="T20" fmla="*/ 879 w 1907"/>
                  <a:gd name="T21" fmla="*/ 18 h 1197"/>
                  <a:gd name="T22" fmla="*/ 900 w 1907"/>
                  <a:gd name="T23" fmla="*/ 14 h 1197"/>
                  <a:gd name="T24" fmla="*/ 915 w 1907"/>
                  <a:gd name="T25" fmla="*/ 22 h 1197"/>
                  <a:gd name="T26" fmla="*/ 923 w 1907"/>
                  <a:gd name="T27" fmla="*/ 42 h 1197"/>
                  <a:gd name="T28" fmla="*/ 928 w 1907"/>
                  <a:gd name="T29" fmla="*/ 61 h 1197"/>
                  <a:gd name="T30" fmla="*/ 929 w 1907"/>
                  <a:gd name="T31" fmla="*/ 82 h 1197"/>
                  <a:gd name="T32" fmla="*/ 950 w 1907"/>
                  <a:gd name="T33" fmla="*/ 170 h 1197"/>
                  <a:gd name="T34" fmla="*/ 945 w 1907"/>
                  <a:gd name="T35" fmla="*/ 324 h 1197"/>
                  <a:gd name="T36" fmla="*/ 905 w 1907"/>
                  <a:gd name="T37" fmla="*/ 460 h 1197"/>
                  <a:gd name="T38" fmla="*/ 861 w 1907"/>
                  <a:gd name="T39" fmla="*/ 551 h 1197"/>
                  <a:gd name="T40" fmla="*/ 847 w 1907"/>
                  <a:gd name="T41" fmla="*/ 577 h 1197"/>
                  <a:gd name="T42" fmla="*/ 838 w 1907"/>
                  <a:gd name="T43" fmla="*/ 584 h 1197"/>
                  <a:gd name="T44" fmla="*/ 828 w 1907"/>
                  <a:gd name="T45" fmla="*/ 588 h 1197"/>
                  <a:gd name="T46" fmla="*/ 817 w 1907"/>
                  <a:gd name="T47" fmla="*/ 594 h 1197"/>
                  <a:gd name="T48" fmla="*/ 806 w 1907"/>
                  <a:gd name="T49" fmla="*/ 597 h 1197"/>
                  <a:gd name="T50" fmla="*/ 783 w 1907"/>
                  <a:gd name="T51" fmla="*/ 596 h 1197"/>
                  <a:gd name="T52" fmla="*/ 757 w 1907"/>
                  <a:gd name="T53" fmla="*/ 593 h 1197"/>
                  <a:gd name="T54" fmla="*/ 735 w 1907"/>
                  <a:gd name="T55" fmla="*/ 588 h 1197"/>
                  <a:gd name="T56" fmla="*/ 669 w 1907"/>
                  <a:gd name="T57" fmla="*/ 558 h 1197"/>
                  <a:gd name="T58" fmla="*/ 586 w 1907"/>
                  <a:gd name="T59" fmla="*/ 500 h 1197"/>
                  <a:gd name="T60" fmla="*/ 525 w 1907"/>
                  <a:gd name="T61" fmla="*/ 433 h 1197"/>
                  <a:gd name="T62" fmla="*/ 457 w 1907"/>
                  <a:gd name="T63" fmla="*/ 353 h 1197"/>
                  <a:gd name="T64" fmla="*/ 387 w 1907"/>
                  <a:gd name="T65" fmla="*/ 301 h 1197"/>
                  <a:gd name="T66" fmla="*/ 336 w 1907"/>
                  <a:gd name="T67" fmla="*/ 307 h 1197"/>
                  <a:gd name="T68" fmla="*/ 280 w 1907"/>
                  <a:gd name="T69" fmla="*/ 332 h 1197"/>
                  <a:gd name="T70" fmla="*/ 220 w 1907"/>
                  <a:gd name="T71" fmla="*/ 372 h 1197"/>
                  <a:gd name="T72" fmla="*/ 171 w 1907"/>
                  <a:gd name="T73" fmla="*/ 418 h 1197"/>
                  <a:gd name="T74" fmla="*/ 134 w 1907"/>
                  <a:gd name="T75" fmla="*/ 456 h 1197"/>
                  <a:gd name="T76" fmla="*/ 97 w 1907"/>
                  <a:gd name="T77" fmla="*/ 490 h 1197"/>
                  <a:gd name="T78" fmla="*/ 60 w 1907"/>
                  <a:gd name="T79" fmla="*/ 528 h 1197"/>
                  <a:gd name="T80" fmla="*/ 38 w 1907"/>
                  <a:gd name="T81" fmla="*/ 549 h 1197"/>
                  <a:gd name="T82" fmla="*/ 28 w 1907"/>
                  <a:gd name="T83" fmla="*/ 540 h 1197"/>
                  <a:gd name="T84" fmla="*/ 16 w 1907"/>
                  <a:gd name="T85" fmla="*/ 528 h 1197"/>
                  <a:gd name="T86" fmla="*/ 4 w 1907"/>
                  <a:gd name="T87" fmla="*/ 519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3" name="Freeform 535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6 w 1882"/>
                  <a:gd name="T1" fmla="*/ 476 h 1137"/>
                  <a:gd name="T2" fmla="*/ 19 w 1882"/>
                  <a:gd name="T3" fmla="*/ 447 h 1137"/>
                  <a:gd name="T4" fmla="*/ 31 w 1882"/>
                  <a:gd name="T5" fmla="*/ 427 h 1137"/>
                  <a:gd name="T6" fmla="*/ 44 w 1882"/>
                  <a:gd name="T7" fmla="*/ 398 h 1137"/>
                  <a:gd name="T8" fmla="*/ 122 w 1882"/>
                  <a:gd name="T9" fmla="*/ 268 h 1137"/>
                  <a:gd name="T10" fmla="*/ 275 w 1882"/>
                  <a:gd name="T11" fmla="*/ 108 h 1137"/>
                  <a:gd name="T12" fmla="*/ 456 w 1882"/>
                  <a:gd name="T13" fmla="*/ 20 h 1137"/>
                  <a:gd name="T14" fmla="*/ 682 w 1882"/>
                  <a:gd name="T15" fmla="*/ 0 h 1137"/>
                  <a:gd name="T16" fmla="*/ 825 w 1882"/>
                  <a:gd name="T17" fmla="*/ 17 h 1137"/>
                  <a:gd name="T18" fmla="*/ 845 w 1882"/>
                  <a:gd name="T19" fmla="*/ 19 h 1137"/>
                  <a:gd name="T20" fmla="*/ 866 w 1882"/>
                  <a:gd name="T21" fmla="*/ 19 h 1137"/>
                  <a:gd name="T22" fmla="*/ 887 w 1882"/>
                  <a:gd name="T23" fmla="*/ 19 h 1137"/>
                  <a:gd name="T24" fmla="*/ 902 w 1882"/>
                  <a:gd name="T25" fmla="*/ 29 h 1137"/>
                  <a:gd name="T26" fmla="*/ 911 w 1882"/>
                  <a:gd name="T27" fmla="*/ 48 h 1137"/>
                  <a:gd name="T28" fmla="*/ 916 w 1882"/>
                  <a:gd name="T29" fmla="*/ 65 h 1137"/>
                  <a:gd name="T30" fmla="*/ 919 w 1882"/>
                  <a:gd name="T31" fmla="*/ 85 h 1137"/>
                  <a:gd name="T32" fmla="*/ 937 w 1882"/>
                  <a:gd name="T33" fmla="*/ 165 h 1137"/>
                  <a:gd name="T34" fmla="*/ 932 w 1882"/>
                  <a:gd name="T35" fmla="*/ 310 h 1137"/>
                  <a:gd name="T36" fmla="*/ 895 w 1882"/>
                  <a:gd name="T37" fmla="*/ 439 h 1137"/>
                  <a:gd name="T38" fmla="*/ 852 w 1882"/>
                  <a:gd name="T39" fmla="*/ 526 h 1137"/>
                  <a:gd name="T40" fmla="*/ 834 w 1882"/>
                  <a:gd name="T41" fmla="*/ 550 h 1137"/>
                  <a:gd name="T42" fmla="*/ 825 w 1882"/>
                  <a:gd name="T43" fmla="*/ 556 h 1137"/>
                  <a:gd name="T44" fmla="*/ 811 w 1882"/>
                  <a:gd name="T45" fmla="*/ 560 h 1137"/>
                  <a:gd name="T46" fmla="*/ 799 w 1882"/>
                  <a:gd name="T47" fmla="*/ 565 h 1137"/>
                  <a:gd name="T48" fmla="*/ 788 w 1882"/>
                  <a:gd name="T49" fmla="*/ 568 h 1137"/>
                  <a:gd name="T50" fmla="*/ 768 w 1882"/>
                  <a:gd name="T51" fmla="*/ 568 h 1137"/>
                  <a:gd name="T52" fmla="*/ 744 w 1882"/>
                  <a:gd name="T53" fmla="*/ 566 h 1137"/>
                  <a:gd name="T54" fmla="*/ 724 w 1882"/>
                  <a:gd name="T55" fmla="*/ 563 h 1137"/>
                  <a:gd name="T56" fmla="*/ 660 w 1882"/>
                  <a:gd name="T57" fmla="*/ 534 h 1137"/>
                  <a:gd name="T58" fmla="*/ 578 w 1882"/>
                  <a:gd name="T59" fmla="*/ 479 h 1137"/>
                  <a:gd name="T60" fmla="*/ 517 w 1882"/>
                  <a:gd name="T61" fmla="*/ 415 h 1137"/>
                  <a:gd name="T62" fmla="*/ 450 w 1882"/>
                  <a:gd name="T63" fmla="*/ 336 h 1137"/>
                  <a:gd name="T64" fmla="*/ 381 w 1882"/>
                  <a:gd name="T65" fmla="*/ 284 h 1137"/>
                  <a:gd name="T66" fmla="*/ 328 w 1882"/>
                  <a:gd name="T67" fmla="*/ 293 h 1137"/>
                  <a:gd name="T68" fmla="*/ 271 w 1882"/>
                  <a:gd name="T69" fmla="*/ 320 h 1137"/>
                  <a:gd name="T70" fmla="*/ 210 w 1882"/>
                  <a:gd name="T71" fmla="*/ 361 h 1137"/>
                  <a:gd name="T72" fmla="*/ 162 w 1882"/>
                  <a:gd name="T73" fmla="*/ 409 h 1137"/>
                  <a:gd name="T74" fmla="*/ 127 w 1882"/>
                  <a:gd name="T75" fmla="*/ 442 h 1137"/>
                  <a:gd name="T76" fmla="*/ 91 w 1882"/>
                  <a:gd name="T77" fmla="*/ 472 h 1137"/>
                  <a:gd name="T78" fmla="*/ 56 w 1882"/>
                  <a:gd name="T79" fmla="*/ 506 h 1137"/>
                  <a:gd name="T80" fmla="*/ 34 w 1882"/>
                  <a:gd name="T81" fmla="*/ 526 h 1137"/>
                  <a:gd name="T82" fmla="*/ 24 w 1882"/>
                  <a:gd name="T83" fmla="*/ 518 h 1137"/>
                  <a:gd name="T84" fmla="*/ 14 w 1882"/>
                  <a:gd name="T85" fmla="*/ 508 h 1137"/>
                  <a:gd name="T86" fmla="*/ 4 w 1882"/>
                  <a:gd name="T87" fmla="*/ 50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4" name="Freeform 536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6 w 1857"/>
                  <a:gd name="T1" fmla="*/ 458 h 1084"/>
                  <a:gd name="T2" fmla="*/ 17 w 1857"/>
                  <a:gd name="T3" fmla="*/ 433 h 1084"/>
                  <a:gd name="T4" fmla="*/ 26 w 1857"/>
                  <a:gd name="T5" fmla="*/ 418 h 1084"/>
                  <a:gd name="T6" fmla="*/ 37 w 1857"/>
                  <a:gd name="T7" fmla="*/ 394 h 1084"/>
                  <a:gd name="T8" fmla="*/ 115 w 1857"/>
                  <a:gd name="T9" fmla="*/ 265 h 1084"/>
                  <a:gd name="T10" fmla="*/ 266 w 1857"/>
                  <a:gd name="T11" fmla="*/ 106 h 1084"/>
                  <a:gd name="T12" fmla="*/ 446 w 1857"/>
                  <a:gd name="T13" fmla="*/ 18 h 1084"/>
                  <a:gd name="T14" fmla="*/ 671 w 1857"/>
                  <a:gd name="T15" fmla="*/ 0 h 1084"/>
                  <a:gd name="T16" fmla="*/ 814 w 1857"/>
                  <a:gd name="T17" fmla="*/ 17 h 1084"/>
                  <a:gd name="T18" fmla="*/ 834 w 1857"/>
                  <a:gd name="T19" fmla="*/ 19 h 1084"/>
                  <a:gd name="T20" fmla="*/ 855 w 1857"/>
                  <a:gd name="T21" fmla="*/ 20 h 1084"/>
                  <a:gd name="T22" fmla="*/ 876 w 1857"/>
                  <a:gd name="T23" fmla="*/ 22 h 1084"/>
                  <a:gd name="T24" fmla="*/ 892 w 1857"/>
                  <a:gd name="T25" fmla="*/ 34 h 1084"/>
                  <a:gd name="T26" fmla="*/ 900 w 1857"/>
                  <a:gd name="T27" fmla="*/ 52 h 1084"/>
                  <a:gd name="T28" fmla="*/ 907 w 1857"/>
                  <a:gd name="T29" fmla="*/ 69 h 1084"/>
                  <a:gd name="T30" fmla="*/ 910 w 1857"/>
                  <a:gd name="T31" fmla="*/ 87 h 1084"/>
                  <a:gd name="T32" fmla="*/ 925 w 1857"/>
                  <a:gd name="T33" fmla="*/ 160 h 1084"/>
                  <a:gd name="T34" fmla="*/ 921 w 1857"/>
                  <a:gd name="T35" fmla="*/ 294 h 1084"/>
                  <a:gd name="T36" fmla="*/ 886 w 1857"/>
                  <a:gd name="T37" fmla="*/ 417 h 1084"/>
                  <a:gd name="T38" fmla="*/ 844 w 1857"/>
                  <a:gd name="T39" fmla="*/ 500 h 1084"/>
                  <a:gd name="T40" fmla="*/ 823 w 1857"/>
                  <a:gd name="T41" fmla="*/ 523 h 1084"/>
                  <a:gd name="T42" fmla="*/ 812 w 1857"/>
                  <a:gd name="T43" fmla="*/ 529 h 1084"/>
                  <a:gd name="T44" fmla="*/ 797 w 1857"/>
                  <a:gd name="T45" fmla="*/ 533 h 1084"/>
                  <a:gd name="T46" fmla="*/ 782 w 1857"/>
                  <a:gd name="T47" fmla="*/ 537 h 1084"/>
                  <a:gd name="T48" fmla="*/ 772 w 1857"/>
                  <a:gd name="T49" fmla="*/ 541 h 1084"/>
                  <a:gd name="T50" fmla="*/ 754 w 1857"/>
                  <a:gd name="T51" fmla="*/ 542 h 1084"/>
                  <a:gd name="T52" fmla="*/ 732 w 1857"/>
                  <a:gd name="T53" fmla="*/ 540 h 1084"/>
                  <a:gd name="T54" fmla="*/ 715 w 1857"/>
                  <a:gd name="T55" fmla="*/ 537 h 1084"/>
                  <a:gd name="T56" fmla="*/ 652 w 1857"/>
                  <a:gd name="T57" fmla="*/ 509 h 1084"/>
                  <a:gd name="T58" fmla="*/ 570 w 1857"/>
                  <a:gd name="T59" fmla="*/ 456 h 1084"/>
                  <a:gd name="T60" fmla="*/ 511 w 1857"/>
                  <a:gd name="T61" fmla="*/ 395 h 1084"/>
                  <a:gd name="T62" fmla="*/ 444 w 1857"/>
                  <a:gd name="T63" fmla="*/ 319 h 1084"/>
                  <a:gd name="T64" fmla="*/ 374 w 1857"/>
                  <a:gd name="T65" fmla="*/ 269 h 1084"/>
                  <a:gd name="T66" fmla="*/ 320 w 1857"/>
                  <a:gd name="T67" fmla="*/ 277 h 1084"/>
                  <a:gd name="T68" fmla="*/ 261 w 1857"/>
                  <a:gd name="T69" fmla="*/ 306 h 1084"/>
                  <a:gd name="T70" fmla="*/ 201 w 1857"/>
                  <a:gd name="T71" fmla="*/ 350 h 1084"/>
                  <a:gd name="T72" fmla="*/ 154 w 1857"/>
                  <a:gd name="T73" fmla="*/ 398 h 1084"/>
                  <a:gd name="T74" fmla="*/ 120 w 1857"/>
                  <a:gd name="T75" fmla="*/ 428 h 1084"/>
                  <a:gd name="T76" fmla="*/ 86 w 1857"/>
                  <a:gd name="T77" fmla="*/ 453 h 1084"/>
                  <a:gd name="T78" fmla="*/ 52 w 1857"/>
                  <a:gd name="T79" fmla="*/ 483 h 1084"/>
                  <a:gd name="T80" fmla="*/ 31 w 1857"/>
                  <a:gd name="T81" fmla="*/ 503 h 1084"/>
                  <a:gd name="T82" fmla="*/ 22 w 1857"/>
                  <a:gd name="T83" fmla="*/ 497 h 1084"/>
                  <a:gd name="T84" fmla="*/ 12 w 1857"/>
                  <a:gd name="T85" fmla="*/ 487 h 1084"/>
                  <a:gd name="T86" fmla="*/ 4 w 1857"/>
                  <a:gd name="T87" fmla="*/ 481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5" name="Freeform 537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5 w 1831"/>
                  <a:gd name="T1" fmla="*/ 440 h 1034"/>
                  <a:gd name="T2" fmla="*/ 14 w 1831"/>
                  <a:gd name="T3" fmla="*/ 419 h 1034"/>
                  <a:gd name="T4" fmla="*/ 21 w 1831"/>
                  <a:gd name="T5" fmla="*/ 410 h 1034"/>
                  <a:gd name="T6" fmla="*/ 31 w 1831"/>
                  <a:gd name="T7" fmla="*/ 390 h 1034"/>
                  <a:gd name="T8" fmla="*/ 107 w 1831"/>
                  <a:gd name="T9" fmla="*/ 261 h 1034"/>
                  <a:gd name="T10" fmla="*/ 257 w 1831"/>
                  <a:gd name="T11" fmla="*/ 103 h 1034"/>
                  <a:gd name="T12" fmla="*/ 436 w 1831"/>
                  <a:gd name="T13" fmla="*/ 17 h 1034"/>
                  <a:gd name="T14" fmla="*/ 659 w 1831"/>
                  <a:gd name="T15" fmla="*/ 0 h 1034"/>
                  <a:gd name="T16" fmla="*/ 803 w 1831"/>
                  <a:gd name="T17" fmla="*/ 17 h 1034"/>
                  <a:gd name="T18" fmla="*/ 822 w 1831"/>
                  <a:gd name="T19" fmla="*/ 19 h 1034"/>
                  <a:gd name="T20" fmla="*/ 843 w 1831"/>
                  <a:gd name="T21" fmla="*/ 22 h 1034"/>
                  <a:gd name="T22" fmla="*/ 864 w 1831"/>
                  <a:gd name="T23" fmla="*/ 27 h 1034"/>
                  <a:gd name="T24" fmla="*/ 880 w 1831"/>
                  <a:gd name="T25" fmla="*/ 41 h 1034"/>
                  <a:gd name="T26" fmla="*/ 889 w 1831"/>
                  <a:gd name="T27" fmla="*/ 59 h 1034"/>
                  <a:gd name="T28" fmla="*/ 896 w 1831"/>
                  <a:gd name="T29" fmla="*/ 74 h 1034"/>
                  <a:gd name="T30" fmla="*/ 900 w 1831"/>
                  <a:gd name="T31" fmla="*/ 91 h 1034"/>
                  <a:gd name="T32" fmla="*/ 913 w 1831"/>
                  <a:gd name="T33" fmla="*/ 157 h 1034"/>
                  <a:gd name="T34" fmla="*/ 909 w 1831"/>
                  <a:gd name="T35" fmla="*/ 280 h 1034"/>
                  <a:gd name="T36" fmla="*/ 878 w 1831"/>
                  <a:gd name="T37" fmla="*/ 397 h 1034"/>
                  <a:gd name="T38" fmla="*/ 836 w 1831"/>
                  <a:gd name="T39" fmla="*/ 476 h 1034"/>
                  <a:gd name="T40" fmla="*/ 812 w 1831"/>
                  <a:gd name="T41" fmla="*/ 496 h 1034"/>
                  <a:gd name="T42" fmla="*/ 799 w 1831"/>
                  <a:gd name="T43" fmla="*/ 502 h 1034"/>
                  <a:gd name="T44" fmla="*/ 782 w 1831"/>
                  <a:gd name="T45" fmla="*/ 506 h 1034"/>
                  <a:gd name="T46" fmla="*/ 766 w 1831"/>
                  <a:gd name="T47" fmla="*/ 509 h 1034"/>
                  <a:gd name="T48" fmla="*/ 755 w 1831"/>
                  <a:gd name="T49" fmla="*/ 514 h 1034"/>
                  <a:gd name="T50" fmla="*/ 739 w 1831"/>
                  <a:gd name="T51" fmla="*/ 517 h 1034"/>
                  <a:gd name="T52" fmla="*/ 720 w 1831"/>
                  <a:gd name="T53" fmla="*/ 515 h 1034"/>
                  <a:gd name="T54" fmla="*/ 705 w 1831"/>
                  <a:gd name="T55" fmla="*/ 513 h 1034"/>
                  <a:gd name="T56" fmla="*/ 644 w 1831"/>
                  <a:gd name="T57" fmla="*/ 485 h 1034"/>
                  <a:gd name="T58" fmla="*/ 563 w 1831"/>
                  <a:gd name="T59" fmla="*/ 435 h 1034"/>
                  <a:gd name="T60" fmla="*/ 504 w 1831"/>
                  <a:gd name="T61" fmla="*/ 376 h 1034"/>
                  <a:gd name="T62" fmla="*/ 437 w 1831"/>
                  <a:gd name="T63" fmla="*/ 302 h 1034"/>
                  <a:gd name="T64" fmla="*/ 368 w 1831"/>
                  <a:gd name="T65" fmla="*/ 252 h 1034"/>
                  <a:gd name="T66" fmla="*/ 312 w 1831"/>
                  <a:gd name="T67" fmla="*/ 262 h 1034"/>
                  <a:gd name="T68" fmla="*/ 252 w 1831"/>
                  <a:gd name="T69" fmla="*/ 293 h 1034"/>
                  <a:gd name="T70" fmla="*/ 190 w 1831"/>
                  <a:gd name="T71" fmla="*/ 340 h 1034"/>
                  <a:gd name="T72" fmla="*/ 145 w 1831"/>
                  <a:gd name="T73" fmla="*/ 389 h 1034"/>
                  <a:gd name="T74" fmla="*/ 112 w 1831"/>
                  <a:gd name="T75" fmla="*/ 415 h 1034"/>
                  <a:gd name="T76" fmla="*/ 79 w 1831"/>
                  <a:gd name="T77" fmla="*/ 435 h 1034"/>
                  <a:gd name="T78" fmla="*/ 47 w 1831"/>
                  <a:gd name="T79" fmla="*/ 461 h 1034"/>
                  <a:gd name="T80" fmla="*/ 27 w 1831"/>
                  <a:gd name="T81" fmla="*/ 480 h 1034"/>
                  <a:gd name="T82" fmla="*/ 19 w 1831"/>
                  <a:gd name="T83" fmla="*/ 475 h 1034"/>
                  <a:gd name="T84" fmla="*/ 11 w 1831"/>
                  <a:gd name="T85" fmla="*/ 467 h 1034"/>
                  <a:gd name="T86" fmla="*/ 4 w 1831"/>
                  <a:gd name="T87" fmla="*/ 462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6" name="Freeform 538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178 h 425"/>
                  <a:gd name="T2" fmla="*/ 10 w 417"/>
                  <a:gd name="T3" fmla="*/ 162 h 425"/>
                  <a:gd name="T4" fmla="*/ 26 w 417"/>
                  <a:gd name="T5" fmla="*/ 143 h 425"/>
                  <a:gd name="T6" fmla="*/ 43 w 417"/>
                  <a:gd name="T7" fmla="*/ 119 h 425"/>
                  <a:gd name="T8" fmla="*/ 62 w 417"/>
                  <a:gd name="T9" fmla="*/ 96 h 425"/>
                  <a:gd name="T10" fmla="*/ 80 w 417"/>
                  <a:gd name="T11" fmla="*/ 71 h 425"/>
                  <a:gd name="T12" fmla="*/ 98 w 417"/>
                  <a:gd name="T13" fmla="*/ 49 h 425"/>
                  <a:gd name="T14" fmla="*/ 113 w 417"/>
                  <a:gd name="T15" fmla="*/ 29 h 425"/>
                  <a:gd name="T16" fmla="*/ 125 w 417"/>
                  <a:gd name="T17" fmla="*/ 13 h 425"/>
                  <a:gd name="T18" fmla="*/ 148 w 417"/>
                  <a:gd name="T19" fmla="*/ 3 h 425"/>
                  <a:gd name="T20" fmla="*/ 171 w 417"/>
                  <a:gd name="T21" fmla="*/ 0 h 425"/>
                  <a:gd name="T22" fmla="*/ 191 w 417"/>
                  <a:gd name="T23" fmla="*/ 2 h 425"/>
                  <a:gd name="T24" fmla="*/ 205 w 417"/>
                  <a:gd name="T25" fmla="*/ 10 h 425"/>
                  <a:gd name="T26" fmla="*/ 208 w 417"/>
                  <a:gd name="T27" fmla="*/ 24 h 425"/>
                  <a:gd name="T28" fmla="*/ 200 w 417"/>
                  <a:gd name="T29" fmla="*/ 44 h 425"/>
                  <a:gd name="T30" fmla="*/ 177 w 417"/>
                  <a:gd name="T31" fmla="*/ 69 h 425"/>
                  <a:gd name="T32" fmla="*/ 136 w 417"/>
                  <a:gd name="T33" fmla="*/ 100 h 425"/>
                  <a:gd name="T34" fmla="*/ 120 w 417"/>
                  <a:gd name="T35" fmla="*/ 114 h 425"/>
                  <a:gd name="T36" fmla="*/ 104 w 417"/>
                  <a:gd name="T37" fmla="*/ 128 h 425"/>
                  <a:gd name="T38" fmla="*/ 88 w 417"/>
                  <a:gd name="T39" fmla="*/ 141 h 425"/>
                  <a:gd name="T40" fmla="*/ 72 w 417"/>
                  <a:gd name="T41" fmla="*/ 156 h 425"/>
                  <a:gd name="T42" fmla="*/ 56 w 417"/>
                  <a:gd name="T43" fmla="*/ 169 h 425"/>
                  <a:gd name="T44" fmla="*/ 40 w 417"/>
                  <a:gd name="T45" fmla="*/ 184 h 425"/>
                  <a:gd name="T46" fmla="*/ 24 w 417"/>
                  <a:gd name="T47" fmla="*/ 198 h 425"/>
                  <a:gd name="T48" fmla="*/ 9 w 417"/>
                  <a:gd name="T49" fmla="*/ 212 h 425"/>
                  <a:gd name="T50" fmla="*/ 7 w 417"/>
                  <a:gd name="T51" fmla="*/ 208 h 425"/>
                  <a:gd name="T52" fmla="*/ 6 w 417"/>
                  <a:gd name="T53" fmla="*/ 203 h 425"/>
                  <a:gd name="T54" fmla="*/ 4 w 417"/>
                  <a:gd name="T55" fmla="*/ 199 h 425"/>
                  <a:gd name="T56" fmla="*/ 4 w 417"/>
                  <a:gd name="T57" fmla="*/ 195 h 425"/>
                  <a:gd name="T58" fmla="*/ 2 w 417"/>
                  <a:gd name="T59" fmla="*/ 191 h 425"/>
                  <a:gd name="T60" fmla="*/ 2 w 417"/>
                  <a:gd name="T61" fmla="*/ 186 h 425"/>
                  <a:gd name="T62" fmla="*/ 0 w 417"/>
                  <a:gd name="T63" fmla="*/ 182 h 425"/>
                  <a:gd name="T64" fmla="*/ 0 w 417"/>
                  <a:gd name="T65" fmla="*/ 178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7" name="Freeform 539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161 h 385"/>
                  <a:gd name="T2" fmla="*/ 10 w 385"/>
                  <a:gd name="T3" fmla="*/ 146 h 385"/>
                  <a:gd name="T4" fmla="*/ 24 w 385"/>
                  <a:gd name="T5" fmla="*/ 129 h 385"/>
                  <a:gd name="T6" fmla="*/ 40 w 385"/>
                  <a:gd name="T7" fmla="*/ 108 h 385"/>
                  <a:gd name="T8" fmla="*/ 58 w 385"/>
                  <a:gd name="T9" fmla="*/ 87 h 385"/>
                  <a:gd name="T10" fmla="*/ 74 w 385"/>
                  <a:gd name="T11" fmla="*/ 65 h 385"/>
                  <a:gd name="T12" fmla="*/ 90 w 385"/>
                  <a:gd name="T13" fmla="*/ 45 h 385"/>
                  <a:gd name="T14" fmla="*/ 104 w 385"/>
                  <a:gd name="T15" fmla="*/ 27 h 385"/>
                  <a:gd name="T16" fmla="*/ 115 w 385"/>
                  <a:gd name="T17" fmla="*/ 14 h 385"/>
                  <a:gd name="T18" fmla="*/ 137 w 385"/>
                  <a:gd name="T19" fmla="*/ 4 h 385"/>
                  <a:gd name="T20" fmla="*/ 159 w 385"/>
                  <a:gd name="T21" fmla="*/ 0 h 385"/>
                  <a:gd name="T22" fmla="*/ 177 w 385"/>
                  <a:gd name="T23" fmla="*/ 1 h 385"/>
                  <a:gd name="T24" fmla="*/ 189 w 385"/>
                  <a:gd name="T25" fmla="*/ 8 h 385"/>
                  <a:gd name="T26" fmla="*/ 192 w 385"/>
                  <a:gd name="T27" fmla="*/ 19 h 385"/>
                  <a:gd name="T28" fmla="*/ 185 w 385"/>
                  <a:gd name="T29" fmla="*/ 37 h 385"/>
                  <a:gd name="T30" fmla="*/ 164 w 385"/>
                  <a:gd name="T31" fmla="*/ 59 h 385"/>
                  <a:gd name="T32" fmla="*/ 128 w 385"/>
                  <a:gd name="T33" fmla="*/ 88 h 385"/>
                  <a:gd name="T34" fmla="*/ 113 w 385"/>
                  <a:gd name="T35" fmla="*/ 101 h 385"/>
                  <a:gd name="T36" fmla="*/ 98 w 385"/>
                  <a:gd name="T37" fmla="*/ 114 h 385"/>
                  <a:gd name="T38" fmla="*/ 83 w 385"/>
                  <a:gd name="T39" fmla="*/ 127 h 385"/>
                  <a:gd name="T40" fmla="*/ 68 w 385"/>
                  <a:gd name="T41" fmla="*/ 140 h 385"/>
                  <a:gd name="T42" fmla="*/ 53 w 385"/>
                  <a:gd name="T43" fmla="*/ 153 h 385"/>
                  <a:gd name="T44" fmla="*/ 38 w 385"/>
                  <a:gd name="T45" fmla="*/ 166 h 385"/>
                  <a:gd name="T46" fmla="*/ 23 w 385"/>
                  <a:gd name="T47" fmla="*/ 179 h 385"/>
                  <a:gd name="T48" fmla="*/ 9 w 385"/>
                  <a:gd name="T49" fmla="*/ 192 h 385"/>
                  <a:gd name="T50" fmla="*/ 7 w 385"/>
                  <a:gd name="T51" fmla="*/ 188 h 385"/>
                  <a:gd name="T52" fmla="*/ 6 w 385"/>
                  <a:gd name="T53" fmla="*/ 184 h 385"/>
                  <a:gd name="T54" fmla="*/ 5 w 385"/>
                  <a:gd name="T55" fmla="*/ 180 h 385"/>
                  <a:gd name="T56" fmla="*/ 4 w 385"/>
                  <a:gd name="T57" fmla="*/ 177 h 385"/>
                  <a:gd name="T58" fmla="*/ 3 w 385"/>
                  <a:gd name="T59" fmla="*/ 172 h 385"/>
                  <a:gd name="T60" fmla="*/ 2 w 385"/>
                  <a:gd name="T61" fmla="*/ 168 h 385"/>
                  <a:gd name="T62" fmla="*/ 1 w 385"/>
                  <a:gd name="T63" fmla="*/ 165 h 385"/>
                  <a:gd name="T64" fmla="*/ 0 w 385"/>
                  <a:gd name="T65" fmla="*/ 161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8" name="Freeform 540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144 h 347"/>
                  <a:gd name="T2" fmla="*/ 10 w 350"/>
                  <a:gd name="T3" fmla="*/ 131 h 347"/>
                  <a:gd name="T4" fmla="*/ 22 w 350"/>
                  <a:gd name="T5" fmla="*/ 115 h 347"/>
                  <a:gd name="T6" fmla="*/ 37 w 350"/>
                  <a:gd name="T7" fmla="*/ 97 h 347"/>
                  <a:gd name="T8" fmla="*/ 52 w 350"/>
                  <a:gd name="T9" fmla="*/ 79 h 347"/>
                  <a:gd name="T10" fmla="*/ 67 w 350"/>
                  <a:gd name="T11" fmla="*/ 60 h 347"/>
                  <a:gd name="T12" fmla="*/ 82 w 350"/>
                  <a:gd name="T13" fmla="*/ 43 h 347"/>
                  <a:gd name="T14" fmla="*/ 94 w 350"/>
                  <a:gd name="T15" fmla="*/ 26 h 347"/>
                  <a:gd name="T16" fmla="*/ 104 w 350"/>
                  <a:gd name="T17" fmla="*/ 14 h 347"/>
                  <a:gd name="T18" fmla="*/ 124 w 350"/>
                  <a:gd name="T19" fmla="*/ 4 h 347"/>
                  <a:gd name="T20" fmla="*/ 145 w 350"/>
                  <a:gd name="T21" fmla="*/ 0 h 347"/>
                  <a:gd name="T22" fmla="*/ 161 w 350"/>
                  <a:gd name="T23" fmla="*/ 0 h 347"/>
                  <a:gd name="T24" fmla="*/ 172 w 350"/>
                  <a:gd name="T25" fmla="*/ 6 h 347"/>
                  <a:gd name="T26" fmla="*/ 175 w 350"/>
                  <a:gd name="T27" fmla="*/ 15 h 347"/>
                  <a:gd name="T28" fmla="*/ 170 w 350"/>
                  <a:gd name="T29" fmla="*/ 30 h 347"/>
                  <a:gd name="T30" fmla="*/ 151 w 350"/>
                  <a:gd name="T31" fmla="*/ 50 h 347"/>
                  <a:gd name="T32" fmla="*/ 118 w 350"/>
                  <a:gd name="T33" fmla="*/ 75 h 347"/>
                  <a:gd name="T34" fmla="*/ 103 w 350"/>
                  <a:gd name="T35" fmla="*/ 86 h 347"/>
                  <a:gd name="T36" fmla="*/ 90 w 350"/>
                  <a:gd name="T37" fmla="*/ 99 h 347"/>
                  <a:gd name="T38" fmla="*/ 76 w 350"/>
                  <a:gd name="T39" fmla="*/ 111 h 347"/>
                  <a:gd name="T40" fmla="*/ 63 w 350"/>
                  <a:gd name="T41" fmla="*/ 123 h 347"/>
                  <a:gd name="T42" fmla="*/ 48 w 350"/>
                  <a:gd name="T43" fmla="*/ 135 h 347"/>
                  <a:gd name="T44" fmla="*/ 35 w 350"/>
                  <a:gd name="T45" fmla="*/ 149 h 347"/>
                  <a:gd name="T46" fmla="*/ 21 w 350"/>
                  <a:gd name="T47" fmla="*/ 160 h 347"/>
                  <a:gd name="T48" fmla="*/ 7 w 350"/>
                  <a:gd name="T49" fmla="*/ 174 h 347"/>
                  <a:gd name="T50" fmla="*/ 6 w 350"/>
                  <a:gd name="T51" fmla="*/ 170 h 347"/>
                  <a:gd name="T52" fmla="*/ 5 w 350"/>
                  <a:gd name="T53" fmla="*/ 166 h 347"/>
                  <a:gd name="T54" fmla="*/ 5 w 350"/>
                  <a:gd name="T55" fmla="*/ 162 h 347"/>
                  <a:gd name="T56" fmla="*/ 4 w 350"/>
                  <a:gd name="T57" fmla="*/ 159 h 347"/>
                  <a:gd name="T58" fmla="*/ 3 w 350"/>
                  <a:gd name="T59" fmla="*/ 155 h 347"/>
                  <a:gd name="T60" fmla="*/ 2 w 350"/>
                  <a:gd name="T61" fmla="*/ 151 h 347"/>
                  <a:gd name="T62" fmla="*/ 1 w 350"/>
                  <a:gd name="T63" fmla="*/ 147 h 347"/>
                  <a:gd name="T64" fmla="*/ 0 w 350"/>
                  <a:gd name="T65" fmla="*/ 144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199" name="Freeform 541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127 h 309"/>
                  <a:gd name="T2" fmla="*/ 8 w 315"/>
                  <a:gd name="T3" fmla="*/ 115 h 309"/>
                  <a:gd name="T4" fmla="*/ 20 w 315"/>
                  <a:gd name="T5" fmla="*/ 101 h 309"/>
                  <a:gd name="T6" fmla="*/ 32 w 315"/>
                  <a:gd name="T7" fmla="*/ 86 h 309"/>
                  <a:gd name="T8" fmla="*/ 47 w 315"/>
                  <a:gd name="T9" fmla="*/ 70 h 309"/>
                  <a:gd name="T10" fmla="*/ 60 w 315"/>
                  <a:gd name="T11" fmla="*/ 54 h 309"/>
                  <a:gd name="T12" fmla="*/ 72 w 315"/>
                  <a:gd name="T13" fmla="*/ 39 h 309"/>
                  <a:gd name="T14" fmla="*/ 84 w 315"/>
                  <a:gd name="T15" fmla="*/ 25 h 309"/>
                  <a:gd name="T16" fmla="*/ 93 w 315"/>
                  <a:gd name="T17" fmla="*/ 14 h 309"/>
                  <a:gd name="T18" fmla="*/ 111 w 315"/>
                  <a:gd name="T19" fmla="*/ 5 h 309"/>
                  <a:gd name="T20" fmla="*/ 129 w 315"/>
                  <a:gd name="T21" fmla="*/ 1 h 309"/>
                  <a:gd name="T22" fmla="*/ 144 w 315"/>
                  <a:gd name="T23" fmla="*/ 0 h 309"/>
                  <a:gd name="T24" fmla="*/ 154 w 315"/>
                  <a:gd name="T25" fmla="*/ 4 h 309"/>
                  <a:gd name="T26" fmla="*/ 158 w 315"/>
                  <a:gd name="T27" fmla="*/ 11 h 309"/>
                  <a:gd name="T28" fmla="*/ 153 w 315"/>
                  <a:gd name="T29" fmla="*/ 24 h 309"/>
                  <a:gd name="T30" fmla="*/ 136 w 315"/>
                  <a:gd name="T31" fmla="*/ 40 h 309"/>
                  <a:gd name="T32" fmla="*/ 109 w 315"/>
                  <a:gd name="T33" fmla="*/ 63 h 309"/>
                  <a:gd name="T34" fmla="*/ 96 w 315"/>
                  <a:gd name="T35" fmla="*/ 74 h 309"/>
                  <a:gd name="T36" fmla="*/ 82 w 315"/>
                  <a:gd name="T37" fmla="*/ 85 h 309"/>
                  <a:gd name="T38" fmla="*/ 70 w 315"/>
                  <a:gd name="T39" fmla="*/ 97 h 309"/>
                  <a:gd name="T40" fmla="*/ 58 w 315"/>
                  <a:gd name="T41" fmla="*/ 108 h 309"/>
                  <a:gd name="T42" fmla="*/ 45 w 315"/>
                  <a:gd name="T43" fmla="*/ 120 h 309"/>
                  <a:gd name="T44" fmla="*/ 32 w 315"/>
                  <a:gd name="T45" fmla="*/ 131 h 309"/>
                  <a:gd name="T46" fmla="*/ 20 w 315"/>
                  <a:gd name="T47" fmla="*/ 143 h 309"/>
                  <a:gd name="T48" fmla="*/ 7 w 315"/>
                  <a:gd name="T49" fmla="*/ 155 h 309"/>
                  <a:gd name="T50" fmla="*/ 6 w 315"/>
                  <a:gd name="T51" fmla="*/ 151 h 309"/>
                  <a:gd name="T52" fmla="*/ 5 w 315"/>
                  <a:gd name="T53" fmla="*/ 147 h 309"/>
                  <a:gd name="T54" fmla="*/ 3 w 315"/>
                  <a:gd name="T55" fmla="*/ 144 h 309"/>
                  <a:gd name="T56" fmla="*/ 3 w 315"/>
                  <a:gd name="T57" fmla="*/ 140 h 309"/>
                  <a:gd name="T58" fmla="*/ 1 w 315"/>
                  <a:gd name="T59" fmla="*/ 134 h 309"/>
                  <a:gd name="T60" fmla="*/ 0 w 315"/>
                  <a:gd name="T61" fmla="*/ 127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0" name="Freeform 542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112 h 272"/>
                  <a:gd name="T2" fmla="*/ 7 w 282"/>
                  <a:gd name="T3" fmla="*/ 100 h 272"/>
                  <a:gd name="T4" fmla="*/ 18 w 282"/>
                  <a:gd name="T5" fmla="*/ 88 h 272"/>
                  <a:gd name="T6" fmla="*/ 28 w 282"/>
                  <a:gd name="T7" fmla="*/ 75 h 272"/>
                  <a:gd name="T8" fmla="*/ 41 w 282"/>
                  <a:gd name="T9" fmla="*/ 63 h 272"/>
                  <a:gd name="T10" fmla="*/ 53 w 282"/>
                  <a:gd name="T11" fmla="*/ 49 h 272"/>
                  <a:gd name="T12" fmla="*/ 64 w 282"/>
                  <a:gd name="T13" fmla="*/ 37 h 272"/>
                  <a:gd name="T14" fmla="*/ 74 w 282"/>
                  <a:gd name="T15" fmla="*/ 25 h 272"/>
                  <a:gd name="T16" fmla="*/ 83 w 282"/>
                  <a:gd name="T17" fmla="*/ 15 h 272"/>
                  <a:gd name="T18" fmla="*/ 100 w 282"/>
                  <a:gd name="T19" fmla="*/ 7 h 272"/>
                  <a:gd name="T20" fmla="*/ 116 w 282"/>
                  <a:gd name="T21" fmla="*/ 2 h 272"/>
                  <a:gd name="T22" fmla="*/ 130 w 282"/>
                  <a:gd name="T23" fmla="*/ 0 h 272"/>
                  <a:gd name="T24" fmla="*/ 139 w 282"/>
                  <a:gd name="T25" fmla="*/ 2 h 272"/>
                  <a:gd name="T26" fmla="*/ 141 w 282"/>
                  <a:gd name="T27" fmla="*/ 9 h 272"/>
                  <a:gd name="T28" fmla="*/ 138 w 282"/>
                  <a:gd name="T29" fmla="*/ 18 h 272"/>
                  <a:gd name="T30" fmla="*/ 123 w 282"/>
                  <a:gd name="T31" fmla="*/ 31 h 272"/>
                  <a:gd name="T32" fmla="*/ 100 w 282"/>
                  <a:gd name="T33" fmla="*/ 51 h 272"/>
                  <a:gd name="T34" fmla="*/ 88 w 282"/>
                  <a:gd name="T35" fmla="*/ 61 h 272"/>
                  <a:gd name="T36" fmla="*/ 76 w 282"/>
                  <a:gd name="T37" fmla="*/ 71 h 272"/>
                  <a:gd name="T38" fmla="*/ 65 w 282"/>
                  <a:gd name="T39" fmla="*/ 82 h 272"/>
                  <a:gd name="T40" fmla="*/ 53 w 282"/>
                  <a:gd name="T41" fmla="*/ 93 h 272"/>
                  <a:gd name="T42" fmla="*/ 41 w 282"/>
                  <a:gd name="T43" fmla="*/ 104 h 272"/>
                  <a:gd name="T44" fmla="*/ 30 w 282"/>
                  <a:gd name="T45" fmla="*/ 115 h 272"/>
                  <a:gd name="T46" fmla="*/ 18 w 282"/>
                  <a:gd name="T47" fmla="*/ 125 h 272"/>
                  <a:gd name="T48" fmla="*/ 7 w 282"/>
                  <a:gd name="T49" fmla="*/ 136 h 272"/>
                  <a:gd name="T50" fmla="*/ 5 w 282"/>
                  <a:gd name="T51" fmla="*/ 130 h 272"/>
                  <a:gd name="T52" fmla="*/ 3 w 282"/>
                  <a:gd name="T53" fmla="*/ 123 h 272"/>
                  <a:gd name="T54" fmla="*/ 1 w 282"/>
                  <a:gd name="T55" fmla="*/ 117 h 272"/>
                  <a:gd name="T56" fmla="*/ 0 w 282"/>
                  <a:gd name="T57" fmla="*/ 112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1" name="Freeform 543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96 h 238"/>
                  <a:gd name="T2" fmla="*/ 7 w 248"/>
                  <a:gd name="T3" fmla="*/ 86 h 238"/>
                  <a:gd name="T4" fmla="*/ 15 w 248"/>
                  <a:gd name="T5" fmla="*/ 76 h 238"/>
                  <a:gd name="T6" fmla="*/ 25 w 248"/>
                  <a:gd name="T7" fmla="*/ 66 h 238"/>
                  <a:gd name="T8" fmla="*/ 35 w 248"/>
                  <a:gd name="T9" fmla="*/ 56 h 238"/>
                  <a:gd name="T10" fmla="*/ 45 w 248"/>
                  <a:gd name="T11" fmla="*/ 45 h 238"/>
                  <a:gd name="T12" fmla="*/ 55 w 248"/>
                  <a:gd name="T13" fmla="*/ 35 h 238"/>
                  <a:gd name="T14" fmla="*/ 64 w 248"/>
                  <a:gd name="T15" fmla="*/ 25 h 238"/>
                  <a:gd name="T16" fmla="*/ 72 w 248"/>
                  <a:gd name="T17" fmla="*/ 17 h 238"/>
                  <a:gd name="T18" fmla="*/ 87 w 248"/>
                  <a:gd name="T19" fmla="*/ 8 h 238"/>
                  <a:gd name="T20" fmla="*/ 102 w 248"/>
                  <a:gd name="T21" fmla="*/ 3 h 238"/>
                  <a:gd name="T22" fmla="*/ 114 w 248"/>
                  <a:gd name="T23" fmla="*/ 0 h 238"/>
                  <a:gd name="T24" fmla="*/ 122 w 248"/>
                  <a:gd name="T25" fmla="*/ 2 h 238"/>
                  <a:gd name="T26" fmla="*/ 124 w 248"/>
                  <a:gd name="T27" fmla="*/ 5 h 238"/>
                  <a:gd name="T28" fmla="*/ 121 w 248"/>
                  <a:gd name="T29" fmla="*/ 12 h 238"/>
                  <a:gd name="T30" fmla="*/ 110 w 248"/>
                  <a:gd name="T31" fmla="*/ 24 h 238"/>
                  <a:gd name="T32" fmla="*/ 91 w 248"/>
                  <a:gd name="T33" fmla="*/ 40 h 238"/>
                  <a:gd name="T34" fmla="*/ 79 w 248"/>
                  <a:gd name="T35" fmla="*/ 50 h 238"/>
                  <a:gd name="T36" fmla="*/ 69 w 248"/>
                  <a:gd name="T37" fmla="*/ 59 h 238"/>
                  <a:gd name="T38" fmla="*/ 58 w 248"/>
                  <a:gd name="T39" fmla="*/ 69 h 238"/>
                  <a:gd name="T40" fmla="*/ 48 w 248"/>
                  <a:gd name="T41" fmla="*/ 80 h 238"/>
                  <a:gd name="T42" fmla="*/ 37 w 248"/>
                  <a:gd name="T43" fmla="*/ 89 h 238"/>
                  <a:gd name="T44" fmla="*/ 27 w 248"/>
                  <a:gd name="T45" fmla="*/ 99 h 238"/>
                  <a:gd name="T46" fmla="*/ 16 w 248"/>
                  <a:gd name="T47" fmla="*/ 109 h 238"/>
                  <a:gd name="T48" fmla="*/ 5 w 248"/>
                  <a:gd name="T49" fmla="*/ 119 h 238"/>
                  <a:gd name="T50" fmla="*/ 3 w 248"/>
                  <a:gd name="T51" fmla="*/ 113 h 238"/>
                  <a:gd name="T52" fmla="*/ 3 w 248"/>
                  <a:gd name="T53" fmla="*/ 107 h 238"/>
                  <a:gd name="T54" fmla="*/ 1 w 248"/>
                  <a:gd name="T55" fmla="*/ 102 h 238"/>
                  <a:gd name="T56" fmla="*/ 0 w 248"/>
                  <a:gd name="T57" fmla="*/ 96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2" name="Freeform 544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80 h 200"/>
                  <a:gd name="T2" fmla="*/ 6 w 215"/>
                  <a:gd name="T3" fmla="*/ 72 h 200"/>
                  <a:gd name="T4" fmla="*/ 13 w 215"/>
                  <a:gd name="T5" fmla="*/ 64 h 200"/>
                  <a:gd name="T6" fmla="*/ 21 w 215"/>
                  <a:gd name="T7" fmla="*/ 55 h 200"/>
                  <a:gd name="T8" fmla="*/ 31 w 215"/>
                  <a:gd name="T9" fmla="*/ 48 h 200"/>
                  <a:gd name="T10" fmla="*/ 39 w 215"/>
                  <a:gd name="T11" fmla="*/ 40 h 200"/>
                  <a:gd name="T12" fmla="*/ 47 w 215"/>
                  <a:gd name="T13" fmla="*/ 33 h 200"/>
                  <a:gd name="T14" fmla="*/ 54 w 215"/>
                  <a:gd name="T15" fmla="*/ 25 h 200"/>
                  <a:gd name="T16" fmla="*/ 61 w 215"/>
                  <a:gd name="T17" fmla="*/ 18 h 200"/>
                  <a:gd name="T18" fmla="*/ 75 w 215"/>
                  <a:gd name="T19" fmla="*/ 10 h 200"/>
                  <a:gd name="T20" fmla="*/ 88 w 215"/>
                  <a:gd name="T21" fmla="*/ 5 h 200"/>
                  <a:gd name="T22" fmla="*/ 98 w 215"/>
                  <a:gd name="T23" fmla="*/ 1 h 200"/>
                  <a:gd name="T24" fmla="*/ 105 w 215"/>
                  <a:gd name="T25" fmla="*/ 0 h 200"/>
                  <a:gd name="T26" fmla="*/ 107 w 215"/>
                  <a:gd name="T27" fmla="*/ 1 h 200"/>
                  <a:gd name="T28" fmla="*/ 105 w 215"/>
                  <a:gd name="T29" fmla="*/ 6 h 200"/>
                  <a:gd name="T30" fmla="*/ 96 w 215"/>
                  <a:gd name="T31" fmla="*/ 15 h 200"/>
                  <a:gd name="T32" fmla="*/ 82 w 215"/>
                  <a:gd name="T33" fmla="*/ 28 h 200"/>
                  <a:gd name="T34" fmla="*/ 71 w 215"/>
                  <a:gd name="T35" fmla="*/ 37 h 200"/>
                  <a:gd name="T36" fmla="*/ 62 w 215"/>
                  <a:gd name="T37" fmla="*/ 46 h 200"/>
                  <a:gd name="T38" fmla="*/ 53 w 215"/>
                  <a:gd name="T39" fmla="*/ 54 h 200"/>
                  <a:gd name="T40" fmla="*/ 43 w 215"/>
                  <a:gd name="T41" fmla="*/ 64 h 200"/>
                  <a:gd name="T42" fmla="*/ 34 w 215"/>
                  <a:gd name="T43" fmla="*/ 73 h 200"/>
                  <a:gd name="T44" fmla="*/ 24 w 215"/>
                  <a:gd name="T45" fmla="*/ 82 h 200"/>
                  <a:gd name="T46" fmla="*/ 14 w 215"/>
                  <a:gd name="T47" fmla="*/ 91 h 200"/>
                  <a:gd name="T48" fmla="*/ 5 w 215"/>
                  <a:gd name="T49" fmla="*/ 100 h 200"/>
                  <a:gd name="T50" fmla="*/ 4 w 215"/>
                  <a:gd name="T51" fmla="*/ 95 h 200"/>
                  <a:gd name="T52" fmla="*/ 2 w 215"/>
                  <a:gd name="T53" fmla="*/ 90 h 200"/>
                  <a:gd name="T54" fmla="*/ 1 w 215"/>
                  <a:gd name="T55" fmla="*/ 85 h 200"/>
                  <a:gd name="T56" fmla="*/ 0 w 215"/>
                  <a:gd name="T57" fmla="*/ 8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3" name="Freeform 545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67 h 170"/>
                  <a:gd name="T2" fmla="*/ 5 w 181"/>
                  <a:gd name="T3" fmla="*/ 60 h 170"/>
                  <a:gd name="T4" fmla="*/ 12 w 181"/>
                  <a:gd name="T5" fmla="*/ 54 h 170"/>
                  <a:gd name="T6" fmla="*/ 18 w 181"/>
                  <a:gd name="T7" fmla="*/ 48 h 170"/>
                  <a:gd name="T8" fmla="*/ 25 w 181"/>
                  <a:gd name="T9" fmla="*/ 44 h 170"/>
                  <a:gd name="T10" fmla="*/ 32 w 181"/>
                  <a:gd name="T11" fmla="*/ 38 h 170"/>
                  <a:gd name="T12" fmla="*/ 38 w 181"/>
                  <a:gd name="T13" fmla="*/ 33 h 170"/>
                  <a:gd name="T14" fmla="*/ 44 w 181"/>
                  <a:gd name="T15" fmla="*/ 26 h 170"/>
                  <a:gd name="T16" fmla="*/ 50 w 181"/>
                  <a:gd name="T17" fmla="*/ 21 h 170"/>
                  <a:gd name="T18" fmla="*/ 62 w 181"/>
                  <a:gd name="T19" fmla="*/ 13 h 170"/>
                  <a:gd name="T20" fmla="*/ 74 w 181"/>
                  <a:gd name="T21" fmla="*/ 8 h 170"/>
                  <a:gd name="T22" fmla="*/ 82 w 181"/>
                  <a:gd name="T23" fmla="*/ 3 h 170"/>
                  <a:gd name="T24" fmla="*/ 89 w 181"/>
                  <a:gd name="T25" fmla="*/ 1 h 170"/>
                  <a:gd name="T26" fmla="*/ 91 w 181"/>
                  <a:gd name="T27" fmla="*/ 0 h 170"/>
                  <a:gd name="T28" fmla="*/ 89 w 181"/>
                  <a:gd name="T29" fmla="*/ 3 h 170"/>
                  <a:gd name="T30" fmla="*/ 83 w 181"/>
                  <a:gd name="T31" fmla="*/ 9 h 170"/>
                  <a:gd name="T32" fmla="*/ 72 w 181"/>
                  <a:gd name="T33" fmla="*/ 19 h 170"/>
                  <a:gd name="T34" fmla="*/ 63 w 181"/>
                  <a:gd name="T35" fmla="*/ 26 h 170"/>
                  <a:gd name="T36" fmla="*/ 55 w 181"/>
                  <a:gd name="T37" fmla="*/ 35 h 170"/>
                  <a:gd name="T38" fmla="*/ 47 w 181"/>
                  <a:gd name="T39" fmla="*/ 43 h 170"/>
                  <a:gd name="T40" fmla="*/ 38 w 181"/>
                  <a:gd name="T41" fmla="*/ 52 h 170"/>
                  <a:gd name="T42" fmla="*/ 30 w 181"/>
                  <a:gd name="T43" fmla="*/ 60 h 170"/>
                  <a:gd name="T44" fmla="*/ 22 w 181"/>
                  <a:gd name="T45" fmla="*/ 69 h 170"/>
                  <a:gd name="T46" fmla="*/ 13 w 181"/>
                  <a:gd name="T47" fmla="*/ 77 h 170"/>
                  <a:gd name="T48" fmla="*/ 5 w 181"/>
                  <a:gd name="T49" fmla="*/ 86 h 170"/>
                  <a:gd name="T50" fmla="*/ 3 w 181"/>
                  <a:gd name="T51" fmla="*/ 81 h 170"/>
                  <a:gd name="T52" fmla="*/ 2 w 181"/>
                  <a:gd name="T53" fmla="*/ 76 h 170"/>
                  <a:gd name="T54" fmla="*/ 1 w 181"/>
                  <a:gd name="T55" fmla="*/ 71 h 170"/>
                  <a:gd name="T56" fmla="*/ 0 w 181"/>
                  <a:gd name="T57" fmla="*/ 67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4" name="Freeform 546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417 w 852"/>
                  <a:gd name="T1" fmla="*/ 104 h 647"/>
                  <a:gd name="T2" fmla="*/ 426 w 852"/>
                  <a:gd name="T3" fmla="*/ 203 h 647"/>
                  <a:gd name="T4" fmla="*/ 421 w 852"/>
                  <a:gd name="T5" fmla="*/ 279 h 647"/>
                  <a:gd name="T6" fmla="*/ 393 w 852"/>
                  <a:gd name="T7" fmla="*/ 319 h 647"/>
                  <a:gd name="T8" fmla="*/ 295 w 852"/>
                  <a:gd name="T9" fmla="*/ 319 h 647"/>
                  <a:gd name="T10" fmla="*/ 197 w 852"/>
                  <a:gd name="T11" fmla="*/ 313 h 647"/>
                  <a:gd name="T12" fmla="*/ 137 w 852"/>
                  <a:gd name="T13" fmla="*/ 288 h 647"/>
                  <a:gd name="T14" fmla="*/ 74 w 852"/>
                  <a:gd name="T15" fmla="*/ 220 h 647"/>
                  <a:gd name="T16" fmla="*/ 15 w 852"/>
                  <a:gd name="T17" fmla="*/ 155 h 647"/>
                  <a:gd name="T18" fmla="*/ 0 w 852"/>
                  <a:gd name="T19" fmla="*/ 135 h 647"/>
                  <a:gd name="T20" fmla="*/ 7 w 852"/>
                  <a:gd name="T21" fmla="*/ 118 h 647"/>
                  <a:gd name="T22" fmla="*/ 28 w 852"/>
                  <a:gd name="T23" fmla="*/ 109 h 647"/>
                  <a:gd name="T24" fmla="*/ 37 w 852"/>
                  <a:gd name="T25" fmla="*/ 95 h 647"/>
                  <a:gd name="T26" fmla="*/ 31 w 852"/>
                  <a:gd name="T27" fmla="*/ 68 h 647"/>
                  <a:gd name="T28" fmla="*/ 41 w 852"/>
                  <a:gd name="T29" fmla="*/ 51 h 647"/>
                  <a:gd name="T30" fmla="*/ 63 w 852"/>
                  <a:gd name="T31" fmla="*/ 47 h 647"/>
                  <a:gd name="T32" fmla="*/ 67 w 852"/>
                  <a:gd name="T33" fmla="*/ 32 h 647"/>
                  <a:gd name="T34" fmla="*/ 68 w 852"/>
                  <a:gd name="T35" fmla="*/ 5 h 647"/>
                  <a:gd name="T36" fmla="*/ 92 w 852"/>
                  <a:gd name="T37" fmla="*/ 1 h 647"/>
                  <a:gd name="T38" fmla="*/ 127 w 852"/>
                  <a:gd name="T39" fmla="*/ 25 h 647"/>
                  <a:gd name="T40" fmla="*/ 147 w 852"/>
                  <a:gd name="T41" fmla="*/ 59 h 647"/>
                  <a:gd name="T42" fmla="*/ 150 w 852"/>
                  <a:gd name="T43" fmla="*/ 77 h 647"/>
                  <a:gd name="T44" fmla="*/ 154 w 852"/>
                  <a:gd name="T45" fmla="*/ 95 h 647"/>
                  <a:gd name="T46" fmla="*/ 158 w 852"/>
                  <a:gd name="T47" fmla="*/ 114 h 647"/>
                  <a:gd name="T48" fmla="*/ 179 w 852"/>
                  <a:gd name="T49" fmla="*/ 151 h 647"/>
                  <a:gd name="T50" fmla="*/ 204 w 852"/>
                  <a:gd name="T51" fmla="*/ 185 h 647"/>
                  <a:gd name="T52" fmla="*/ 228 w 852"/>
                  <a:gd name="T53" fmla="*/ 197 h 647"/>
                  <a:gd name="T54" fmla="*/ 271 w 852"/>
                  <a:gd name="T55" fmla="*/ 197 h 647"/>
                  <a:gd name="T56" fmla="*/ 297 w 852"/>
                  <a:gd name="T57" fmla="*/ 183 h 647"/>
                  <a:gd name="T58" fmla="*/ 282 w 852"/>
                  <a:gd name="T59" fmla="*/ 163 h 647"/>
                  <a:gd name="T60" fmla="*/ 268 w 852"/>
                  <a:gd name="T61" fmla="*/ 145 h 647"/>
                  <a:gd name="T62" fmla="*/ 252 w 852"/>
                  <a:gd name="T63" fmla="*/ 126 h 647"/>
                  <a:gd name="T64" fmla="*/ 253 w 852"/>
                  <a:gd name="T65" fmla="*/ 88 h 647"/>
                  <a:gd name="T66" fmla="*/ 289 w 852"/>
                  <a:gd name="T67" fmla="*/ 48 h 647"/>
                  <a:gd name="T68" fmla="*/ 340 w 852"/>
                  <a:gd name="T69" fmla="*/ 26 h 647"/>
                  <a:gd name="T70" fmla="*/ 390 w 852"/>
                  <a:gd name="T71" fmla="*/ 33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5" name="Freeform 547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401 w 825"/>
                  <a:gd name="T1" fmla="*/ 94 h 607"/>
                  <a:gd name="T2" fmla="*/ 412 w 825"/>
                  <a:gd name="T3" fmla="*/ 189 h 607"/>
                  <a:gd name="T4" fmla="*/ 408 w 825"/>
                  <a:gd name="T5" fmla="*/ 260 h 607"/>
                  <a:gd name="T6" fmla="*/ 381 w 825"/>
                  <a:gd name="T7" fmla="*/ 298 h 607"/>
                  <a:gd name="T8" fmla="*/ 282 w 825"/>
                  <a:gd name="T9" fmla="*/ 299 h 607"/>
                  <a:gd name="T10" fmla="*/ 186 w 825"/>
                  <a:gd name="T11" fmla="*/ 290 h 607"/>
                  <a:gd name="T12" fmla="*/ 128 w 825"/>
                  <a:gd name="T13" fmla="*/ 264 h 607"/>
                  <a:gd name="T14" fmla="*/ 70 w 825"/>
                  <a:gd name="T15" fmla="*/ 203 h 607"/>
                  <a:gd name="T16" fmla="*/ 15 w 825"/>
                  <a:gd name="T17" fmla="*/ 145 h 607"/>
                  <a:gd name="T18" fmla="*/ 0 w 825"/>
                  <a:gd name="T19" fmla="*/ 126 h 607"/>
                  <a:gd name="T20" fmla="*/ 7 w 825"/>
                  <a:gd name="T21" fmla="*/ 108 h 607"/>
                  <a:gd name="T22" fmla="*/ 28 w 825"/>
                  <a:gd name="T23" fmla="*/ 99 h 607"/>
                  <a:gd name="T24" fmla="*/ 37 w 825"/>
                  <a:gd name="T25" fmla="*/ 85 h 607"/>
                  <a:gd name="T26" fmla="*/ 33 w 825"/>
                  <a:gd name="T27" fmla="*/ 60 h 607"/>
                  <a:gd name="T28" fmla="*/ 43 w 825"/>
                  <a:gd name="T29" fmla="*/ 44 h 607"/>
                  <a:gd name="T30" fmla="*/ 64 w 825"/>
                  <a:gd name="T31" fmla="*/ 42 h 607"/>
                  <a:gd name="T32" fmla="*/ 68 w 825"/>
                  <a:gd name="T33" fmla="*/ 29 h 607"/>
                  <a:gd name="T34" fmla="*/ 69 w 825"/>
                  <a:gd name="T35" fmla="*/ 4 h 607"/>
                  <a:gd name="T36" fmla="*/ 92 w 825"/>
                  <a:gd name="T37" fmla="*/ 2 h 607"/>
                  <a:gd name="T38" fmla="*/ 123 w 825"/>
                  <a:gd name="T39" fmla="*/ 26 h 607"/>
                  <a:gd name="T40" fmla="*/ 141 w 825"/>
                  <a:gd name="T41" fmla="*/ 57 h 607"/>
                  <a:gd name="T42" fmla="*/ 144 w 825"/>
                  <a:gd name="T43" fmla="*/ 72 h 607"/>
                  <a:gd name="T44" fmla="*/ 148 w 825"/>
                  <a:gd name="T45" fmla="*/ 86 h 607"/>
                  <a:gd name="T46" fmla="*/ 151 w 825"/>
                  <a:gd name="T47" fmla="*/ 102 h 607"/>
                  <a:gd name="T48" fmla="*/ 171 w 825"/>
                  <a:gd name="T49" fmla="*/ 139 h 607"/>
                  <a:gd name="T50" fmla="*/ 197 w 825"/>
                  <a:gd name="T51" fmla="*/ 174 h 607"/>
                  <a:gd name="T52" fmla="*/ 224 w 825"/>
                  <a:gd name="T53" fmla="*/ 187 h 607"/>
                  <a:gd name="T54" fmla="*/ 268 w 825"/>
                  <a:gd name="T55" fmla="*/ 187 h 607"/>
                  <a:gd name="T56" fmla="*/ 294 w 825"/>
                  <a:gd name="T57" fmla="*/ 173 h 607"/>
                  <a:gd name="T58" fmla="*/ 279 w 825"/>
                  <a:gd name="T59" fmla="*/ 152 h 607"/>
                  <a:gd name="T60" fmla="*/ 264 w 825"/>
                  <a:gd name="T61" fmla="*/ 133 h 607"/>
                  <a:gd name="T62" fmla="*/ 250 w 825"/>
                  <a:gd name="T63" fmla="*/ 112 h 607"/>
                  <a:gd name="T64" fmla="*/ 249 w 825"/>
                  <a:gd name="T65" fmla="*/ 75 h 607"/>
                  <a:gd name="T66" fmla="*/ 282 w 825"/>
                  <a:gd name="T67" fmla="*/ 36 h 607"/>
                  <a:gd name="T68" fmla="*/ 328 w 825"/>
                  <a:gd name="T69" fmla="*/ 16 h 607"/>
                  <a:gd name="T70" fmla="*/ 374 w 825"/>
                  <a:gd name="T71" fmla="*/ 24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6" name="Freeform 548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387 w 804"/>
                  <a:gd name="T1" fmla="*/ 86 h 569"/>
                  <a:gd name="T2" fmla="*/ 400 w 804"/>
                  <a:gd name="T3" fmla="*/ 176 h 569"/>
                  <a:gd name="T4" fmla="*/ 399 w 804"/>
                  <a:gd name="T5" fmla="*/ 242 h 569"/>
                  <a:gd name="T6" fmla="*/ 372 w 804"/>
                  <a:gd name="T7" fmla="*/ 278 h 569"/>
                  <a:gd name="T8" fmla="*/ 272 w 804"/>
                  <a:gd name="T9" fmla="*/ 279 h 569"/>
                  <a:gd name="T10" fmla="*/ 176 w 804"/>
                  <a:gd name="T11" fmla="*/ 267 h 569"/>
                  <a:gd name="T12" fmla="*/ 118 w 804"/>
                  <a:gd name="T13" fmla="*/ 241 h 569"/>
                  <a:gd name="T14" fmla="*/ 67 w 804"/>
                  <a:gd name="T15" fmla="*/ 185 h 569"/>
                  <a:gd name="T16" fmla="*/ 15 w 804"/>
                  <a:gd name="T17" fmla="*/ 134 h 569"/>
                  <a:gd name="T18" fmla="*/ 0 w 804"/>
                  <a:gd name="T19" fmla="*/ 116 h 569"/>
                  <a:gd name="T20" fmla="*/ 6 w 804"/>
                  <a:gd name="T21" fmla="*/ 98 h 569"/>
                  <a:gd name="T22" fmla="*/ 28 w 804"/>
                  <a:gd name="T23" fmla="*/ 89 h 569"/>
                  <a:gd name="T24" fmla="*/ 37 w 804"/>
                  <a:gd name="T25" fmla="*/ 76 h 569"/>
                  <a:gd name="T26" fmla="*/ 34 w 804"/>
                  <a:gd name="T27" fmla="*/ 52 h 569"/>
                  <a:gd name="T28" fmla="*/ 45 w 804"/>
                  <a:gd name="T29" fmla="*/ 38 h 569"/>
                  <a:gd name="T30" fmla="*/ 65 w 804"/>
                  <a:gd name="T31" fmla="*/ 38 h 569"/>
                  <a:gd name="T32" fmla="*/ 68 w 804"/>
                  <a:gd name="T33" fmla="*/ 25 h 569"/>
                  <a:gd name="T34" fmla="*/ 71 w 804"/>
                  <a:gd name="T35" fmla="*/ 3 h 569"/>
                  <a:gd name="T36" fmla="*/ 93 w 804"/>
                  <a:gd name="T37" fmla="*/ 1 h 569"/>
                  <a:gd name="T38" fmla="*/ 120 w 804"/>
                  <a:gd name="T39" fmla="*/ 25 h 569"/>
                  <a:gd name="T40" fmla="*/ 136 w 804"/>
                  <a:gd name="T41" fmla="*/ 55 h 569"/>
                  <a:gd name="T42" fmla="*/ 139 w 804"/>
                  <a:gd name="T43" fmla="*/ 68 h 569"/>
                  <a:gd name="T44" fmla="*/ 142 w 804"/>
                  <a:gd name="T45" fmla="*/ 79 h 569"/>
                  <a:gd name="T46" fmla="*/ 146 w 804"/>
                  <a:gd name="T47" fmla="*/ 91 h 569"/>
                  <a:gd name="T48" fmla="*/ 164 w 804"/>
                  <a:gd name="T49" fmla="*/ 128 h 569"/>
                  <a:gd name="T50" fmla="*/ 191 w 804"/>
                  <a:gd name="T51" fmla="*/ 163 h 569"/>
                  <a:gd name="T52" fmla="*/ 219 w 804"/>
                  <a:gd name="T53" fmla="*/ 177 h 569"/>
                  <a:gd name="T54" fmla="*/ 266 w 804"/>
                  <a:gd name="T55" fmla="*/ 177 h 569"/>
                  <a:gd name="T56" fmla="*/ 293 w 804"/>
                  <a:gd name="T57" fmla="*/ 163 h 569"/>
                  <a:gd name="T58" fmla="*/ 278 w 804"/>
                  <a:gd name="T59" fmla="*/ 141 h 569"/>
                  <a:gd name="T60" fmla="*/ 262 w 804"/>
                  <a:gd name="T61" fmla="*/ 121 h 569"/>
                  <a:gd name="T62" fmla="*/ 247 w 804"/>
                  <a:gd name="T63" fmla="*/ 100 h 569"/>
                  <a:gd name="T64" fmla="*/ 246 w 804"/>
                  <a:gd name="T65" fmla="*/ 62 h 569"/>
                  <a:gd name="T66" fmla="*/ 276 w 804"/>
                  <a:gd name="T67" fmla="*/ 24 h 569"/>
                  <a:gd name="T68" fmla="*/ 318 w 804"/>
                  <a:gd name="T69" fmla="*/ 7 h 569"/>
                  <a:gd name="T70" fmla="*/ 361 w 804"/>
                  <a:gd name="T71" fmla="*/ 17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7" name="Freeform 549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372 w 779"/>
                  <a:gd name="T1" fmla="*/ 80 h 536"/>
                  <a:gd name="T2" fmla="*/ 386 w 779"/>
                  <a:gd name="T3" fmla="*/ 166 h 536"/>
                  <a:gd name="T4" fmla="*/ 387 w 779"/>
                  <a:gd name="T5" fmla="*/ 226 h 536"/>
                  <a:gd name="T6" fmla="*/ 361 w 779"/>
                  <a:gd name="T7" fmla="*/ 261 h 536"/>
                  <a:gd name="T8" fmla="*/ 260 w 779"/>
                  <a:gd name="T9" fmla="*/ 262 h 536"/>
                  <a:gd name="T10" fmla="*/ 164 w 779"/>
                  <a:gd name="T11" fmla="*/ 247 h 536"/>
                  <a:gd name="T12" fmla="*/ 109 w 779"/>
                  <a:gd name="T13" fmla="*/ 219 h 536"/>
                  <a:gd name="T14" fmla="*/ 62 w 779"/>
                  <a:gd name="T15" fmla="*/ 170 h 536"/>
                  <a:gd name="T16" fmla="*/ 15 w 779"/>
                  <a:gd name="T17" fmla="*/ 127 h 536"/>
                  <a:gd name="T18" fmla="*/ 0 w 779"/>
                  <a:gd name="T19" fmla="*/ 108 h 536"/>
                  <a:gd name="T20" fmla="*/ 6 w 779"/>
                  <a:gd name="T21" fmla="*/ 91 h 536"/>
                  <a:gd name="T22" fmla="*/ 28 w 779"/>
                  <a:gd name="T23" fmla="*/ 83 h 536"/>
                  <a:gd name="T24" fmla="*/ 37 w 779"/>
                  <a:gd name="T25" fmla="*/ 70 h 536"/>
                  <a:gd name="T26" fmla="*/ 35 w 779"/>
                  <a:gd name="T27" fmla="*/ 47 h 536"/>
                  <a:gd name="T28" fmla="*/ 47 w 779"/>
                  <a:gd name="T29" fmla="*/ 35 h 536"/>
                  <a:gd name="T30" fmla="*/ 65 w 779"/>
                  <a:gd name="T31" fmla="*/ 36 h 536"/>
                  <a:gd name="T32" fmla="*/ 68 w 779"/>
                  <a:gd name="T33" fmla="*/ 24 h 536"/>
                  <a:gd name="T34" fmla="*/ 72 w 779"/>
                  <a:gd name="T35" fmla="*/ 4 h 536"/>
                  <a:gd name="T36" fmla="*/ 92 w 779"/>
                  <a:gd name="T37" fmla="*/ 5 h 536"/>
                  <a:gd name="T38" fmla="*/ 117 w 779"/>
                  <a:gd name="T39" fmla="*/ 28 h 536"/>
                  <a:gd name="T40" fmla="*/ 129 w 779"/>
                  <a:gd name="T41" fmla="*/ 56 h 536"/>
                  <a:gd name="T42" fmla="*/ 132 w 779"/>
                  <a:gd name="T43" fmla="*/ 66 h 536"/>
                  <a:gd name="T44" fmla="*/ 136 w 779"/>
                  <a:gd name="T45" fmla="*/ 73 h 536"/>
                  <a:gd name="T46" fmla="*/ 139 w 779"/>
                  <a:gd name="T47" fmla="*/ 83 h 536"/>
                  <a:gd name="T48" fmla="*/ 157 w 779"/>
                  <a:gd name="T49" fmla="*/ 120 h 536"/>
                  <a:gd name="T50" fmla="*/ 183 w 779"/>
                  <a:gd name="T51" fmla="*/ 156 h 536"/>
                  <a:gd name="T52" fmla="*/ 215 w 779"/>
                  <a:gd name="T53" fmla="*/ 170 h 536"/>
                  <a:gd name="T54" fmla="*/ 263 w 779"/>
                  <a:gd name="T55" fmla="*/ 170 h 536"/>
                  <a:gd name="T56" fmla="*/ 289 w 779"/>
                  <a:gd name="T57" fmla="*/ 155 h 536"/>
                  <a:gd name="T58" fmla="*/ 274 w 779"/>
                  <a:gd name="T59" fmla="*/ 133 h 536"/>
                  <a:gd name="T60" fmla="*/ 259 w 779"/>
                  <a:gd name="T61" fmla="*/ 112 h 536"/>
                  <a:gd name="T62" fmla="*/ 244 w 779"/>
                  <a:gd name="T63" fmla="*/ 89 h 536"/>
                  <a:gd name="T64" fmla="*/ 242 w 779"/>
                  <a:gd name="T65" fmla="*/ 51 h 536"/>
                  <a:gd name="T66" fmla="*/ 269 w 779"/>
                  <a:gd name="T67" fmla="*/ 15 h 536"/>
                  <a:gd name="T68" fmla="*/ 306 w 779"/>
                  <a:gd name="T69" fmla="*/ 0 h 536"/>
                  <a:gd name="T70" fmla="*/ 346 w 779"/>
                  <a:gd name="T71" fmla="*/ 11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8" name="Freeform 550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356 w 756"/>
                  <a:gd name="T1" fmla="*/ 81 h 518"/>
                  <a:gd name="T2" fmla="*/ 374 w 756"/>
                  <a:gd name="T3" fmla="*/ 162 h 518"/>
                  <a:gd name="T4" fmla="*/ 377 w 756"/>
                  <a:gd name="T5" fmla="*/ 218 h 518"/>
                  <a:gd name="T6" fmla="*/ 351 w 756"/>
                  <a:gd name="T7" fmla="*/ 250 h 518"/>
                  <a:gd name="T8" fmla="*/ 249 w 756"/>
                  <a:gd name="T9" fmla="*/ 252 h 518"/>
                  <a:gd name="T10" fmla="*/ 154 w 756"/>
                  <a:gd name="T11" fmla="*/ 234 h 518"/>
                  <a:gd name="T12" fmla="*/ 100 w 756"/>
                  <a:gd name="T13" fmla="*/ 205 h 518"/>
                  <a:gd name="T14" fmla="*/ 58 w 756"/>
                  <a:gd name="T15" fmla="*/ 162 h 518"/>
                  <a:gd name="T16" fmla="*/ 15 w 756"/>
                  <a:gd name="T17" fmla="*/ 126 h 518"/>
                  <a:gd name="T18" fmla="*/ 0 w 756"/>
                  <a:gd name="T19" fmla="*/ 108 h 518"/>
                  <a:gd name="T20" fmla="*/ 6 w 756"/>
                  <a:gd name="T21" fmla="*/ 91 h 518"/>
                  <a:gd name="T22" fmla="*/ 28 w 756"/>
                  <a:gd name="T23" fmla="*/ 83 h 518"/>
                  <a:gd name="T24" fmla="*/ 37 w 756"/>
                  <a:gd name="T25" fmla="*/ 71 h 518"/>
                  <a:gd name="T26" fmla="*/ 36 w 756"/>
                  <a:gd name="T27" fmla="*/ 50 h 518"/>
                  <a:gd name="T28" fmla="*/ 48 w 756"/>
                  <a:gd name="T29" fmla="*/ 39 h 518"/>
                  <a:gd name="T30" fmla="*/ 66 w 756"/>
                  <a:gd name="T31" fmla="*/ 42 h 518"/>
                  <a:gd name="T32" fmla="*/ 69 w 756"/>
                  <a:gd name="T33" fmla="*/ 31 h 518"/>
                  <a:gd name="T34" fmla="*/ 74 w 756"/>
                  <a:gd name="T35" fmla="*/ 12 h 518"/>
                  <a:gd name="T36" fmla="*/ 92 w 756"/>
                  <a:gd name="T37" fmla="*/ 16 h 518"/>
                  <a:gd name="T38" fmla="*/ 113 w 756"/>
                  <a:gd name="T39" fmla="*/ 39 h 518"/>
                  <a:gd name="T40" fmla="*/ 123 w 756"/>
                  <a:gd name="T41" fmla="*/ 64 h 518"/>
                  <a:gd name="T42" fmla="*/ 126 w 756"/>
                  <a:gd name="T43" fmla="*/ 71 h 518"/>
                  <a:gd name="T44" fmla="*/ 130 w 756"/>
                  <a:gd name="T45" fmla="*/ 74 h 518"/>
                  <a:gd name="T46" fmla="*/ 134 w 756"/>
                  <a:gd name="T47" fmla="*/ 81 h 518"/>
                  <a:gd name="T48" fmla="*/ 150 w 756"/>
                  <a:gd name="T49" fmla="*/ 118 h 518"/>
                  <a:gd name="T50" fmla="*/ 177 w 756"/>
                  <a:gd name="T51" fmla="*/ 155 h 518"/>
                  <a:gd name="T52" fmla="*/ 210 w 756"/>
                  <a:gd name="T53" fmla="*/ 169 h 518"/>
                  <a:gd name="T54" fmla="*/ 260 w 756"/>
                  <a:gd name="T55" fmla="*/ 169 h 518"/>
                  <a:gd name="T56" fmla="*/ 287 w 756"/>
                  <a:gd name="T57" fmla="*/ 155 h 518"/>
                  <a:gd name="T58" fmla="*/ 272 w 756"/>
                  <a:gd name="T59" fmla="*/ 131 h 518"/>
                  <a:gd name="T60" fmla="*/ 256 w 756"/>
                  <a:gd name="T61" fmla="*/ 109 h 518"/>
                  <a:gd name="T62" fmla="*/ 241 w 756"/>
                  <a:gd name="T63" fmla="*/ 85 h 518"/>
                  <a:gd name="T64" fmla="*/ 239 w 756"/>
                  <a:gd name="T65" fmla="*/ 48 h 518"/>
                  <a:gd name="T66" fmla="*/ 262 w 756"/>
                  <a:gd name="T67" fmla="*/ 13 h 518"/>
                  <a:gd name="T68" fmla="*/ 295 w 756"/>
                  <a:gd name="T69" fmla="*/ 0 h 518"/>
                  <a:gd name="T70" fmla="*/ 331 w 756"/>
                  <a:gd name="T71" fmla="*/ 12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09" name="Freeform 551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342 w 732"/>
                  <a:gd name="T1" fmla="*/ 82 h 498"/>
                  <a:gd name="T2" fmla="*/ 361 w 732"/>
                  <a:gd name="T3" fmla="*/ 159 h 498"/>
                  <a:gd name="T4" fmla="*/ 366 w 732"/>
                  <a:gd name="T5" fmla="*/ 210 h 498"/>
                  <a:gd name="T6" fmla="*/ 341 w 732"/>
                  <a:gd name="T7" fmla="*/ 240 h 498"/>
                  <a:gd name="T8" fmla="*/ 237 w 732"/>
                  <a:gd name="T9" fmla="*/ 242 h 498"/>
                  <a:gd name="T10" fmla="*/ 142 w 732"/>
                  <a:gd name="T11" fmla="*/ 221 h 498"/>
                  <a:gd name="T12" fmla="*/ 90 w 732"/>
                  <a:gd name="T13" fmla="*/ 192 h 498"/>
                  <a:gd name="T14" fmla="*/ 53 w 732"/>
                  <a:gd name="T15" fmla="*/ 154 h 498"/>
                  <a:gd name="T16" fmla="*/ 14 w 732"/>
                  <a:gd name="T17" fmla="*/ 125 h 498"/>
                  <a:gd name="T18" fmla="*/ 0 w 732"/>
                  <a:gd name="T19" fmla="*/ 108 h 498"/>
                  <a:gd name="T20" fmla="*/ 6 w 732"/>
                  <a:gd name="T21" fmla="*/ 92 h 498"/>
                  <a:gd name="T22" fmla="*/ 27 w 732"/>
                  <a:gd name="T23" fmla="*/ 84 h 498"/>
                  <a:gd name="T24" fmla="*/ 37 w 732"/>
                  <a:gd name="T25" fmla="*/ 72 h 498"/>
                  <a:gd name="T26" fmla="*/ 38 w 732"/>
                  <a:gd name="T27" fmla="*/ 52 h 498"/>
                  <a:gd name="T28" fmla="*/ 50 w 732"/>
                  <a:gd name="T29" fmla="*/ 43 h 498"/>
                  <a:gd name="T30" fmla="*/ 67 w 732"/>
                  <a:gd name="T31" fmla="*/ 47 h 498"/>
                  <a:gd name="T32" fmla="*/ 69 w 732"/>
                  <a:gd name="T33" fmla="*/ 37 h 498"/>
                  <a:gd name="T34" fmla="*/ 75 w 732"/>
                  <a:gd name="T35" fmla="*/ 21 h 498"/>
                  <a:gd name="T36" fmla="*/ 92 w 732"/>
                  <a:gd name="T37" fmla="*/ 26 h 498"/>
                  <a:gd name="T38" fmla="*/ 110 w 732"/>
                  <a:gd name="T39" fmla="*/ 49 h 498"/>
                  <a:gd name="T40" fmla="*/ 117 w 732"/>
                  <a:gd name="T41" fmla="*/ 72 h 498"/>
                  <a:gd name="T42" fmla="*/ 120 w 732"/>
                  <a:gd name="T43" fmla="*/ 76 h 498"/>
                  <a:gd name="T44" fmla="*/ 123 w 732"/>
                  <a:gd name="T45" fmla="*/ 75 h 498"/>
                  <a:gd name="T46" fmla="*/ 127 w 732"/>
                  <a:gd name="T47" fmla="*/ 80 h 498"/>
                  <a:gd name="T48" fmla="*/ 142 w 732"/>
                  <a:gd name="T49" fmla="*/ 117 h 498"/>
                  <a:gd name="T50" fmla="*/ 170 w 732"/>
                  <a:gd name="T51" fmla="*/ 154 h 498"/>
                  <a:gd name="T52" fmla="*/ 205 w 732"/>
                  <a:gd name="T53" fmla="*/ 168 h 498"/>
                  <a:gd name="T54" fmla="*/ 257 w 732"/>
                  <a:gd name="T55" fmla="*/ 169 h 498"/>
                  <a:gd name="T56" fmla="*/ 284 w 732"/>
                  <a:gd name="T57" fmla="*/ 154 h 498"/>
                  <a:gd name="T58" fmla="*/ 269 w 732"/>
                  <a:gd name="T59" fmla="*/ 131 h 498"/>
                  <a:gd name="T60" fmla="*/ 253 w 732"/>
                  <a:gd name="T61" fmla="*/ 107 h 498"/>
                  <a:gd name="T62" fmla="*/ 238 w 732"/>
                  <a:gd name="T63" fmla="*/ 83 h 498"/>
                  <a:gd name="T64" fmla="*/ 235 w 732"/>
                  <a:gd name="T65" fmla="*/ 46 h 498"/>
                  <a:gd name="T66" fmla="*/ 255 w 732"/>
                  <a:gd name="T67" fmla="*/ 12 h 498"/>
                  <a:gd name="T68" fmla="*/ 283 w 732"/>
                  <a:gd name="T69" fmla="*/ 0 h 498"/>
                  <a:gd name="T70" fmla="*/ 317 w 732"/>
                  <a:gd name="T71" fmla="*/ 14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0" name="Freeform 552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328 w 710"/>
                  <a:gd name="T1" fmla="*/ 83 h 478"/>
                  <a:gd name="T2" fmla="*/ 348 w 710"/>
                  <a:gd name="T3" fmla="*/ 156 h 478"/>
                  <a:gd name="T4" fmla="*/ 355 w 710"/>
                  <a:gd name="T5" fmla="*/ 201 h 478"/>
                  <a:gd name="T6" fmla="*/ 331 w 710"/>
                  <a:gd name="T7" fmla="*/ 229 h 478"/>
                  <a:gd name="T8" fmla="*/ 227 w 710"/>
                  <a:gd name="T9" fmla="*/ 232 h 478"/>
                  <a:gd name="T10" fmla="*/ 132 w 710"/>
                  <a:gd name="T11" fmla="*/ 209 h 478"/>
                  <a:gd name="T12" fmla="*/ 82 w 710"/>
                  <a:gd name="T13" fmla="*/ 178 h 478"/>
                  <a:gd name="T14" fmla="*/ 50 w 710"/>
                  <a:gd name="T15" fmla="*/ 147 h 478"/>
                  <a:gd name="T16" fmla="*/ 15 w 710"/>
                  <a:gd name="T17" fmla="*/ 125 h 478"/>
                  <a:gd name="T18" fmla="*/ 0 w 710"/>
                  <a:gd name="T19" fmla="*/ 108 h 478"/>
                  <a:gd name="T20" fmla="*/ 6 w 710"/>
                  <a:gd name="T21" fmla="*/ 92 h 478"/>
                  <a:gd name="T22" fmla="*/ 28 w 710"/>
                  <a:gd name="T23" fmla="*/ 85 h 478"/>
                  <a:gd name="T24" fmla="*/ 38 w 710"/>
                  <a:gd name="T25" fmla="*/ 72 h 478"/>
                  <a:gd name="T26" fmla="*/ 39 w 710"/>
                  <a:gd name="T27" fmla="*/ 54 h 478"/>
                  <a:gd name="T28" fmla="*/ 52 w 710"/>
                  <a:gd name="T29" fmla="*/ 47 h 478"/>
                  <a:gd name="T30" fmla="*/ 67 w 710"/>
                  <a:gd name="T31" fmla="*/ 52 h 478"/>
                  <a:gd name="T32" fmla="*/ 70 w 710"/>
                  <a:gd name="T33" fmla="*/ 43 h 478"/>
                  <a:gd name="T34" fmla="*/ 77 w 710"/>
                  <a:gd name="T35" fmla="*/ 30 h 478"/>
                  <a:gd name="T36" fmla="*/ 92 w 710"/>
                  <a:gd name="T37" fmla="*/ 36 h 478"/>
                  <a:gd name="T38" fmla="*/ 107 w 710"/>
                  <a:gd name="T39" fmla="*/ 58 h 478"/>
                  <a:gd name="T40" fmla="*/ 113 w 710"/>
                  <a:gd name="T41" fmla="*/ 80 h 478"/>
                  <a:gd name="T42" fmla="*/ 116 w 710"/>
                  <a:gd name="T43" fmla="*/ 82 h 478"/>
                  <a:gd name="T44" fmla="*/ 118 w 710"/>
                  <a:gd name="T45" fmla="*/ 77 h 478"/>
                  <a:gd name="T46" fmla="*/ 121 w 710"/>
                  <a:gd name="T47" fmla="*/ 78 h 478"/>
                  <a:gd name="T48" fmla="*/ 136 w 710"/>
                  <a:gd name="T49" fmla="*/ 115 h 478"/>
                  <a:gd name="T50" fmla="*/ 163 w 710"/>
                  <a:gd name="T51" fmla="*/ 154 h 478"/>
                  <a:gd name="T52" fmla="*/ 200 w 710"/>
                  <a:gd name="T53" fmla="*/ 168 h 478"/>
                  <a:gd name="T54" fmla="*/ 254 w 710"/>
                  <a:gd name="T55" fmla="*/ 168 h 478"/>
                  <a:gd name="T56" fmla="*/ 282 w 710"/>
                  <a:gd name="T57" fmla="*/ 154 h 478"/>
                  <a:gd name="T58" fmla="*/ 267 w 710"/>
                  <a:gd name="T59" fmla="*/ 129 h 478"/>
                  <a:gd name="T60" fmla="*/ 251 w 710"/>
                  <a:gd name="T61" fmla="*/ 104 h 478"/>
                  <a:gd name="T62" fmla="*/ 235 w 710"/>
                  <a:gd name="T63" fmla="*/ 79 h 478"/>
                  <a:gd name="T64" fmla="*/ 232 w 710"/>
                  <a:gd name="T65" fmla="*/ 42 h 478"/>
                  <a:gd name="T66" fmla="*/ 248 w 710"/>
                  <a:gd name="T67" fmla="*/ 10 h 478"/>
                  <a:gd name="T68" fmla="*/ 272 w 710"/>
                  <a:gd name="T69" fmla="*/ 0 h 478"/>
                  <a:gd name="T70" fmla="*/ 302 w 710"/>
                  <a:gd name="T71" fmla="*/ 15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1" name="Freeform 553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312 w 687"/>
                  <a:gd name="T1" fmla="*/ 84 h 459"/>
                  <a:gd name="T2" fmla="*/ 335 w 687"/>
                  <a:gd name="T3" fmla="*/ 152 h 459"/>
                  <a:gd name="T4" fmla="*/ 343 w 687"/>
                  <a:gd name="T5" fmla="*/ 192 h 459"/>
                  <a:gd name="T6" fmla="*/ 320 w 687"/>
                  <a:gd name="T7" fmla="*/ 218 h 459"/>
                  <a:gd name="T8" fmla="*/ 216 w 687"/>
                  <a:gd name="T9" fmla="*/ 222 h 459"/>
                  <a:gd name="T10" fmla="*/ 121 w 687"/>
                  <a:gd name="T11" fmla="*/ 196 h 459"/>
                  <a:gd name="T12" fmla="*/ 73 w 687"/>
                  <a:gd name="T13" fmla="*/ 164 h 459"/>
                  <a:gd name="T14" fmla="*/ 46 w 687"/>
                  <a:gd name="T15" fmla="*/ 138 h 459"/>
                  <a:gd name="T16" fmla="*/ 15 w 687"/>
                  <a:gd name="T17" fmla="*/ 124 h 459"/>
                  <a:gd name="T18" fmla="*/ 0 w 687"/>
                  <a:gd name="T19" fmla="*/ 107 h 459"/>
                  <a:gd name="T20" fmla="*/ 6 w 687"/>
                  <a:gd name="T21" fmla="*/ 92 h 459"/>
                  <a:gd name="T22" fmla="*/ 28 w 687"/>
                  <a:gd name="T23" fmla="*/ 85 h 459"/>
                  <a:gd name="T24" fmla="*/ 38 w 687"/>
                  <a:gd name="T25" fmla="*/ 72 h 459"/>
                  <a:gd name="T26" fmla="*/ 40 w 687"/>
                  <a:gd name="T27" fmla="*/ 56 h 459"/>
                  <a:gd name="T28" fmla="*/ 54 w 687"/>
                  <a:gd name="T29" fmla="*/ 51 h 459"/>
                  <a:gd name="T30" fmla="*/ 68 w 687"/>
                  <a:gd name="T31" fmla="*/ 57 h 459"/>
                  <a:gd name="T32" fmla="*/ 70 w 687"/>
                  <a:gd name="T33" fmla="*/ 50 h 459"/>
                  <a:gd name="T34" fmla="*/ 79 w 687"/>
                  <a:gd name="T35" fmla="*/ 39 h 459"/>
                  <a:gd name="T36" fmla="*/ 93 w 687"/>
                  <a:gd name="T37" fmla="*/ 47 h 459"/>
                  <a:gd name="T38" fmla="*/ 105 w 687"/>
                  <a:gd name="T39" fmla="*/ 69 h 459"/>
                  <a:gd name="T40" fmla="*/ 108 w 687"/>
                  <a:gd name="T41" fmla="*/ 88 h 459"/>
                  <a:gd name="T42" fmla="*/ 110 w 687"/>
                  <a:gd name="T43" fmla="*/ 87 h 459"/>
                  <a:gd name="T44" fmla="*/ 113 w 687"/>
                  <a:gd name="T45" fmla="*/ 78 h 459"/>
                  <a:gd name="T46" fmla="*/ 116 w 687"/>
                  <a:gd name="T47" fmla="*/ 76 h 459"/>
                  <a:gd name="T48" fmla="*/ 128 w 687"/>
                  <a:gd name="T49" fmla="*/ 114 h 459"/>
                  <a:gd name="T50" fmla="*/ 157 w 687"/>
                  <a:gd name="T51" fmla="*/ 153 h 459"/>
                  <a:gd name="T52" fmla="*/ 196 w 687"/>
                  <a:gd name="T53" fmla="*/ 167 h 459"/>
                  <a:gd name="T54" fmla="*/ 252 w 687"/>
                  <a:gd name="T55" fmla="*/ 168 h 459"/>
                  <a:gd name="T56" fmla="*/ 279 w 687"/>
                  <a:gd name="T57" fmla="*/ 154 h 459"/>
                  <a:gd name="T58" fmla="*/ 264 w 687"/>
                  <a:gd name="T59" fmla="*/ 127 h 459"/>
                  <a:gd name="T60" fmla="*/ 248 w 687"/>
                  <a:gd name="T61" fmla="*/ 102 h 459"/>
                  <a:gd name="T62" fmla="*/ 233 w 687"/>
                  <a:gd name="T63" fmla="*/ 76 h 459"/>
                  <a:gd name="T64" fmla="*/ 229 w 687"/>
                  <a:gd name="T65" fmla="*/ 39 h 459"/>
                  <a:gd name="T66" fmla="*/ 242 w 687"/>
                  <a:gd name="T67" fmla="*/ 8 h 459"/>
                  <a:gd name="T68" fmla="*/ 261 w 687"/>
                  <a:gd name="T69" fmla="*/ 0 h 459"/>
                  <a:gd name="T70" fmla="*/ 287 w 687"/>
                  <a:gd name="T71" fmla="*/ 17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2" name="Freeform 554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17 w 236"/>
                  <a:gd name="T1" fmla="*/ 0 h 138"/>
                  <a:gd name="T2" fmla="*/ 29 w 236"/>
                  <a:gd name="T3" fmla="*/ 3 h 138"/>
                  <a:gd name="T4" fmla="*/ 42 w 236"/>
                  <a:gd name="T5" fmla="*/ 7 h 138"/>
                  <a:gd name="T6" fmla="*/ 54 w 236"/>
                  <a:gd name="T7" fmla="*/ 11 h 138"/>
                  <a:gd name="T8" fmla="*/ 67 w 236"/>
                  <a:gd name="T9" fmla="*/ 15 h 138"/>
                  <a:gd name="T10" fmla="*/ 79 w 236"/>
                  <a:gd name="T11" fmla="*/ 19 h 138"/>
                  <a:gd name="T12" fmla="*/ 92 w 236"/>
                  <a:gd name="T13" fmla="*/ 23 h 138"/>
                  <a:gd name="T14" fmla="*/ 104 w 236"/>
                  <a:gd name="T15" fmla="*/ 27 h 138"/>
                  <a:gd name="T16" fmla="*/ 117 w 236"/>
                  <a:gd name="T17" fmla="*/ 32 h 138"/>
                  <a:gd name="T18" fmla="*/ 118 w 236"/>
                  <a:gd name="T19" fmla="*/ 37 h 138"/>
                  <a:gd name="T20" fmla="*/ 118 w 236"/>
                  <a:gd name="T21" fmla="*/ 42 h 138"/>
                  <a:gd name="T22" fmla="*/ 118 w 236"/>
                  <a:gd name="T23" fmla="*/ 47 h 138"/>
                  <a:gd name="T24" fmla="*/ 118 w 236"/>
                  <a:gd name="T25" fmla="*/ 52 h 138"/>
                  <a:gd name="T26" fmla="*/ 116 w 236"/>
                  <a:gd name="T27" fmla="*/ 56 h 138"/>
                  <a:gd name="T28" fmla="*/ 114 w 236"/>
                  <a:gd name="T29" fmla="*/ 60 h 138"/>
                  <a:gd name="T30" fmla="*/ 111 w 236"/>
                  <a:gd name="T31" fmla="*/ 65 h 138"/>
                  <a:gd name="T32" fmla="*/ 108 w 236"/>
                  <a:gd name="T33" fmla="*/ 69 h 138"/>
                  <a:gd name="T34" fmla="*/ 98 w 236"/>
                  <a:gd name="T35" fmla="*/ 67 h 138"/>
                  <a:gd name="T36" fmla="*/ 88 w 236"/>
                  <a:gd name="T37" fmla="*/ 66 h 138"/>
                  <a:gd name="T38" fmla="*/ 77 w 236"/>
                  <a:gd name="T39" fmla="*/ 65 h 138"/>
                  <a:gd name="T40" fmla="*/ 67 w 236"/>
                  <a:gd name="T41" fmla="*/ 63 h 138"/>
                  <a:gd name="T42" fmla="*/ 56 w 236"/>
                  <a:gd name="T43" fmla="*/ 62 h 138"/>
                  <a:gd name="T44" fmla="*/ 46 w 236"/>
                  <a:gd name="T45" fmla="*/ 61 h 138"/>
                  <a:gd name="T46" fmla="*/ 36 w 236"/>
                  <a:gd name="T47" fmla="*/ 60 h 138"/>
                  <a:gd name="T48" fmla="*/ 27 w 236"/>
                  <a:gd name="T49" fmla="*/ 59 h 138"/>
                  <a:gd name="T50" fmla="*/ 15 w 236"/>
                  <a:gd name="T51" fmla="*/ 52 h 138"/>
                  <a:gd name="T52" fmla="*/ 7 w 236"/>
                  <a:gd name="T53" fmla="*/ 44 h 138"/>
                  <a:gd name="T54" fmla="*/ 3 w 236"/>
                  <a:gd name="T55" fmla="*/ 37 h 138"/>
                  <a:gd name="T56" fmla="*/ 1 w 236"/>
                  <a:gd name="T57" fmla="*/ 29 h 138"/>
                  <a:gd name="T58" fmla="*/ 0 w 236"/>
                  <a:gd name="T59" fmla="*/ 22 h 138"/>
                  <a:gd name="T60" fmla="*/ 4 w 236"/>
                  <a:gd name="T61" fmla="*/ 14 h 138"/>
                  <a:gd name="T62" fmla="*/ 9 w 236"/>
                  <a:gd name="T63" fmla="*/ 6 h 138"/>
                  <a:gd name="T64" fmla="*/ 17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3" name="Freeform 555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16 w 226"/>
                  <a:gd name="T1" fmla="*/ 0 h 131"/>
                  <a:gd name="T2" fmla="*/ 27 w 226"/>
                  <a:gd name="T3" fmla="*/ 4 h 131"/>
                  <a:gd name="T4" fmla="*/ 39 w 226"/>
                  <a:gd name="T5" fmla="*/ 7 h 131"/>
                  <a:gd name="T6" fmla="*/ 51 w 226"/>
                  <a:gd name="T7" fmla="*/ 11 h 131"/>
                  <a:gd name="T8" fmla="*/ 63 w 226"/>
                  <a:gd name="T9" fmla="*/ 15 h 131"/>
                  <a:gd name="T10" fmla="*/ 75 w 226"/>
                  <a:gd name="T11" fmla="*/ 19 h 131"/>
                  <a:gd name="T12" fmla="*/ 87 w 226"/>
                  <a:gd name="T13" fmla="*/ 23 h 131"/>
                  <a:gd name="T14" fmla="*/ 98 w 226"/>
                  <a:gd name="T15" fmla="*/ 26 h 131"/>
                  <a:gd name="T16" fmla="*/ 111 w 226"/>
                  <a:gd name="T17" fmla="*/ 30 h 131"/>
                  <a:gd name="T18" fmla="*/ 112 w 226"/>
                  <a:gd name="T19" fmla="*/ 35 h 131"/>
                  <a:gd name="T20" fmla="*/ 112 w 226"/>
                  <a:gd name="T21" fmla="*/ 40 h 131"/>
                  <a:gd name="T22" fmla="*/ 112 w 226"/>
                  <a:gd name="T23" fmla="*/ 44 h 131"/>
                  <a:gd name="T24" fmla="*/ 112 w 226"/>
                  <a:gd name="T25" fmla="*/ 49 h 131"/>
                  <a:gd name="T26" fmla="*/ 110 w 226"/>
                  <a:gd name="T27" fmla="*/ 53 h 131"/>
                  <a:gd name="T28" fmla="*/ 108 w 226"/>
                  <a:gd name="T29" fmla="*/ 58 h 131"/>
                  <a:gd name="T30" fmla="*/ 105 w 226"/>
                  <a:gd name="T31" fmla="*/ 61 h 131"/>
                  <a:gd name="T32" fmla="*/ 102 w 226"/>
                  <a:gd name="T33" fmla="*/ 65 h 131"/>
                  <a:gd name="T34" fmla="*/ 92 w 226"/>
                  <a:gd name="T35" fmla="*/ 64 h 131"/>
                  <a:gd name="T36" fmla="*/ 82 w 226"/>
                  <a:gd name="T37" fmla="*/ 63 h 131"/>
                  <a:gd name="T38" fmla="*/ 72 w 226"/>
                  <a:gd name="T39" fmla="*/ 61 h 131"/>
                  <a:gd name="T40" fmla="*/ 63 w 226"/>
                  <a:gd name="T41" fmla="*/ 61 h 131"/>
                  <a:gd name="T42" fmla="*/ 53 w 226"/>
                  <a:gd name="T43" fmla="*/ 59 h 131"/>
                  <a:gd name="T44" fmla="*/ 43 w 226"/>
                  <a:gd name="T45" fmla="*/ 58 h 131"/>
                  <a:gd name="T46" fmla="*/ 34 w 226"/>
                  <a:gd name="T47" fmla="*/ 57 h 131"/>
                  <a:gd name="T48" fmla="*/ 24 w 226"/>
                  <a:gd name="T49" fmla="*/ 56 h 131"/>
                  <a:gd name="T50" fmla="*/ 14 w 226"/>
                  <a:gd name="T51" fmla="*/ 49 h 131"/>
                  <a:gd name="T52" fmla="*/ 7 w 226"/>
                  <a:gd name="T53" fmla="*/ 42 h 131"/>
                  <a:gd name="T54" fmla="*/ 2 w 226"/>
                  <a:gd name="T55" fmla="*/ 35 h 131"/>
                  <a:gd name="T56" fmla="*/ 0 w 226"/>
                  <a:gd name="T57" fmla="*/ 28 h 131"/>
                  <a:gd name="T58" fmla="*/ 0 w 226"/>
                  <a:gd name="T59" fmla="*/ 21 h 131"/>
                  <a:gd name="T60" fmla="*/ 2 w 226"/>
                  <a:gd name="T61" fmla="*/ 14 h 131"/>
                  <a:gd name="T62" fmla="*/ 7 w 226"/>
                  <a:gd name="T63" fmla="*/ 7 h 131"/>
                  <a:gd name="T64" fmla="*/ 16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4" name="Freeform 556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15 w 215"/>
                  <a:gd name="T1" fmla="*/ 0 h 124"/>
                  <a:gd name="T2" fmla="*/ 26 w 215"/>
                  <a:gd name="T3" fmla="*/ 3 h 124"/>
                  <a:gd name="T4" fmla="*/ 38 w 215"/>
                  <a:gd name="T5" fmla="*/ 7 h 124"/>
                  <a:gd name="T6" fmla="*/ 49 w 215"/>
                  <a:gd name="T7" fmla="*/ 11 h 124"/>
                  <a:gd name="T8" fmla="*/ 61 w 215"/>
                  <a:gd name="T9" fmla="*/ 15 h 124"/>
                  <a:gd name="T10" fmla="*/ 72 w 215"/>
                  <a:gd name="T11" fmla="*/ 18 h 124"/>
                  <a:gd name="T12" fmla="*/ 83 w 215"/>
                  <a:gd name="T13" fmla="*/ 22 h 124"/>
                  <a:gd name="T14" fmla="*/ 95 w 215"/>
                  <a:gd name="T15" fmla="*/ 25 h 124"/>
                  <a:gd name="T16" fmla="*/ 106 w 215"/>
                  <a:gd name="T17" fmla="*/ 29 h 124"/>
                  <a:gd name="T18" fmla="*/ 106 w 215"/>
                  <a:gd name="T19" fmla="*/ 33 h 124"/>
                  <a:gd name="T20" fmla="*/ 107 w 215"/>
                  <a:gd name="T21" fmla="*/ 38 h 124"/>
                  <a:gd name="T22" fmla="*/ 106 w 215"/>
                  <a:gd name="T23" fmla="*/ 43 h 124"/>
                  <a:gd name="T24" fmla="*/ 106 w 215"/>
                  <a:gd name="T25" fmla="*/ 48 h 124"/>
                  <a:gd name="T26" fmla="*/ 105 w 215"/>
                  <a:gd name="T27" fmla="*/ 52 h 124"/>
                  <a:gd name="T28" fmla="*/ 103 w 215"/>
                  <a:gd name="T29" fmla="*/ 55 h 124"/>
                  <a:gd name="T30" fmla="*/ 101 w 215"/>
                  <a:gd name="T31" fmla="*/ 58 h 124"/>
                  <a:gd name="T32" fmla="*/ 99 w 215"/>
                  <a:gd name="T33" fmla="*/ 62 h 124"/>
                  <a:gd name="T34" fmla="*/ 89 w 215"/>
                  <a:gd name="T35" fmla="*/ 61 h 124"/>
                  <a:gd name="T36" fmla="*/ 80 w 215"/>
                  <a:gd name="T37" fmla="*/ 60 h 124"/>
                  <a:gd name="T38" fmla="*/ 70 w 215"/>
                  <a:gd name="T39" fmla="*/ 59 h 124"/>
                  <a:gd name="T40" fmla="*/ 61 w 215"/>
                  <a:gd name="T41" fmla="*/ 58 h 124"/>
                  <a:gd name="T42" fmla="*/ 51 w 215"/>
                  <a:gd name="T43" fmla="*/ 57 h 124"/>
                  <a:gd name="T44" fmla="*/ 42 w 215"/>
                  <a:gd name="T45" fmla="*/ 57 h 124"/>
                  <a:gd name="T46" fmla="*/ 32 w 215"/>
                  <a:gd name="T47" fmla="*/ 55 h 124"/>
                  <a:gd name="T48" fmla="*/ 24 w 215"/>
                  <a:gd name="T49" fmla="*/ 55 h 124"/>
                  <a:gd name="T50" fmla="*/ 14 w 215"/>
                  <a:gd name="T51" fmla="*/ 47 h 124"/>
                  <a:gd name="T52" fmla="*/ 7 w 215"/>
                  <a:gd name="T53" fmla="*/ 41 h 124"/>
                  <a:gd name="T54" fmla="*/ 2 w 215"/>
                  <a:gd name="T55" fmla="*/ 33 h 124"/>
                  <a:gd name="T56" fmla="*/ 0 w 215"/>
                  <a:gd name="T57" fmla="*/ 27 h 124"/>
                  <a:gd name="T58" fmla="*/ 0 w 215"/>
                  <a:gd name="T59" fmla="*/ 20 h 124"/>
                  <a:gd name="T60" fmla="*/ 2 w 215"/>
                  <a:gd name="T61" fmla="*/ 13 h 124"/>
                  <a:gd name="T62" fmla="*/ 7 w 215"/>
                  <a:gd name="T63" fmla="*/ 6 h 124"/>
                  <a:gd name="T64" fmla="*/ 15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5" name="Freeform 557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14 w 205"/>
                  <a:gd name="T1" fmla="*/ 0 h 119"/>
                  <a:gd name="T2" fmla="*/ 25 w 205"/>
                  <a:gd name="T3" fmla="*/ 4 h 119"/>
                  <a:gd name="T4" fmla="*/ 36 w 205"/>
                  <a:gd name="T5" fmla="*/ 7 h 119"/>
                  <a:gd name="T6" fmla="*/ 46 w 205"/>
                  <a:gd name="T7" fmla="*/ 10 h 119"/>
                  <a:gd name="T8" fmla="*/ 58 w 205"/>
                  <a:gd name="T9" fmla="*/ 14 h 119"/>
                  <a:gd name="T10" fmla="*/ 68 w 205"/>
                  <a:gd name="T11" fmla="*/ 17 h 119"/>
                  <a:gd name="T12" fmla="*/ 79 w 205"/>
                  <a:gd name="T13" fmla="*/ 21 h 119"/>
                  <a:gd name="T14" fmla="*/ 90 w 205"/>
                  <a:gd name="T15" fmla="*/ 25 h 119"/>
                  <a:gd name="T16" fmla="*/ 101 w 205"/>
                  <a:gd name="T17" fmla="*/ 29 h 119"/>
                  <a:gd name="T18" fmla="*/ 101 w 205"/>
                  <a:gd name="T19" fmla="*/ 33 h 119"/>
                  <a:gd name="T20" fmla="*/ 102 w 205"/>
                  <a:gd name="T21" fmla="*/ 37 h 119"/>
                  <a:gd name="T22" fmla="*/ 101 w 205"/>
                  <a:gd name="T23" fmla="*/ 42 h 119"/>
                  <a:gd name="T24" fmla="*/ 101 w 205"/>
                  <a:gd name="T25" fmla="*/ 46 h 119"/>
                  <a:gd name="T26" fmla="*/ 100 w 205"/>
                  <a:gd name="T27" fmla="*/ 50 h 119"/>
                  <a:gd name="T28" fmla="*/ 98 w 205"/>
                  <a:gd name="T29" fmla="*/ 54 h 119"/>
                  <a:gd name="T30" fmla="*/ 96 w 205"/>
                  <a:gd name="T31" fmla="*/ 57 h 119"/>
                  <a:gd name="T32" fmla="*/ 93 w 205"/>
                  <a:gd name="T33" fmla="*/ 60 h 119"/>
                  <a:gd name="T34" fmla="*/ 84 w 205"/>
                  <a:gd name="T35" fmla="*/ 58 h 119"/>
                  <a:gd name="T36" fmla="*/ 75 w 205"/>
                  <a:gd name="T37" fmla="*/ 57 h 119"/>
                  <a:gd name="T38" fmla="*/ 66 w 205"/>
                  <a:gd name="T39" fmla="*/ 56 h 119"/>
                  <a:gd name="T40" fmla="*/ 58 w 205"/>
                  <a:gd name="T41" fmla="*/ 56 h 119"/>
                  <a:gd name="T42" fmla="*/ 48 w 205"/>
                  <a:gd name="T43" fmla="*/ 54 h 119"/>
                  <a:gd name="T44" fmla="*/ 39 w 205"/>
                  <a:gd name="T45" fmla="*/ 54 h 119"/>
                  <a:gd name="T46" fmla="*/ 31 w 205"/>
                  <a:gd name="T47" fmla="*/ 52 h 119"/>
                  <a:gd name="T48" fmla="*/ 22 w 205"/>
                  <a:gd name="T49" fmla="*/ 52 h 119"/>
                  <a:gd name="T50" fmla="*/ 12 w 205"/>
                  <a:gd name="T51" fmla="*/ 45 h 119"/>
                  <a:gd name="T52" fmla="*/ 6 w 205"/>
                  <a:gd name="T53" fmla="*/ 39 h 119"/>
                  <a:gd name="T54" fmla="*/ 2 w 205"/>
                  <a:gd name="T55" fmla="*/ 32 h 119"/>
                  <a:gd name="T56" fmla="*/ 0 w 205"/>
                  <a:gd name="T57" fmla="*/ 26 h 119"/>
                  <a:gd name="T58" fmla="*/ 0 w 205"/>
                  <a:gd name="T59" fmla="*/ 19 h 119"/>
                  <a:gd name="T60" fmla="*/ 2 w 205"/>
                  <a:gd name="T61" fmla="*/ 13 h 119"/>
                  <a:gd name="T62" fmla="*/ 7 w 205"/>
                  <a:gd name="T63" fmla="*/ 6 h 119"/>
                  <a:gd name="T64" fmla="*/ 14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6" name="Freeform 558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14 w 195"/>
                  <a:gd name="T1" fmla="*/ 0 h 114"/>
                  <a:gd name="T2" fmla="*/ 24 w 195"/>
                  <a:gd name="T3" fmla="*/ 3 h 114"/>
                  <a:gd name="T4" fmla="*/ 34 w 195"/>
                  <a:gd name="T5" fmla="*/ 6 h 114"/>
                  <a:gd name="T6" fmla="*/ 44 w 195"/>
                  <a:gd name="T7" fmla="*/ 10 h 114"/>
                  <a:gd name="T8" fmla="*/ 55 w 195"/>
                  <a:gd name="T9" fmla="*/ 13 h 114"/>
                  <a:gd name="T10" fmla="*/ 65 w 195"/>
                  <a:gd name="T11" fmla="*/ 17 h 114"/>
                  <a:gd name="T12" fmla="*/ 76 w 195"/>
                  <a:gd name="T13" fmla="*/ 20 h 114"/>
                  <a:gd name="T14" fmla="*/ 86 w 195"/>
                  <a:gd name="T15" fmla="*/ 23 h 114"/>
                  <a:gd name="T16" fmla="*/ 96 w 195"/>
                  <a:gd name="T17" fmla="*/ 27 h 114"/>
                  <a:gd name="T18" fmla="*/ 96 w 195"/>
                  <a:gd name="T19" fmla="*/ 31 h 114"/>
                  <a:gd name="T20" fmla="*/ 97 w 195"/>
                  <a:gd name="T21" fmla="*/ 36 h 114"/>
                  <a:gd name="T22" fmla="*/ 96 w 195"/>
                  <a:gd name="T23" fmla="*/ 40 h 114"/>
                  <a:gd name="T24" fmla="*/ 96 w 195"/>
                  <a:gd name="T25" fmla="*/ 44 h 114"/>
                  <a:gd name="T26" fmla="*/ 95 w 195"/>
                  <a:gd name="T27" fmla="*/ 47 h 114"/>
                  <a:gd name="T28" fmla="*/ 93 w 195"/>
                  <a:gd name="T29" fmla="*/ 51 h 114"/>
                  <a:gd name="T30" fmla="*/ 91 w 195"/>
                  <a:gd name="T31" fmla="*/ 54 h 114"/>
                  <a:gd name="T32" fmla="*/ 88 w 195"/>
                  <a:gd name="T33" fmla="*/ 57 h 114"/>
                  <a:gd name="T34" fmla="*/ 80 w 195"/>
                  <a:gd name="T35" fmla="*/ 56 h 114"/>
                  <a:gd name="T36" fmla="*/ 71 w 195"/>
                  <a:gd name="T37" fmla="*/ 55 h 114"/>
                  <a:gd name="T38" fmla="*/ 63 w 195"/>
                  <a:gd name="T39" fmla="*/ 54 h 114"/>
                  <a:gd name="T40" fmla="*/ 54 w 195"/>
                  <a:gd name="T41" fmla="*/ 53 h 114"/>
                  <a:gd name="T42" fmla="*/ 46 w 195"/>
                  <a:gd name="T43" fmla="*/ 52 h 114"/>
                  <a:gd name="T44" fmla="*/ 38 w 195"/>
                  <a:gd name="T45" fmla="*/ 52 h 114"/>
                  <a:gd name="T46" fmla="*/ 29 w 195"/>
                  <a:gd name="T47" fmla="*/ 50 h 114"/>
                  <a:gd name="T48" fmla="*/ 21 w 195"/>
                  <a:gd name="T49" fmla="*/ 50 h 114"/>
                  <a:gd name="T50" fmla="*/ 12 w 195"/>
                  <a:gd name="T51" fmla="*/ 43 h 114"/>
                  <a:gd name="T52" fmla="*/ 6 w 195"/>
                  <a:gd name="T53" fmla="*/ 37 h 114"/>
                  <a:gd name="T54" fmla="*/ 2 w 195"/>
                  <a:gd name="T55" fmla="*/ 30 h 114"/>
                  <a:gd name="T56" fmla="*/ 0 w 195"/>
                  <a:gd name="T57" fmla="*/ 25 h 114"/>
                  <a:gd name="T58" fmla="*/ 0 w 195"/>
                  <a:gd name="T59" fmla="*/ 18 h 114"/>
                  <a:gd name="T60" fmla="*/ 2 w 195"/>
                  <a:gd name="T61" fmla="*/ 12 h 114"/>
                  <a:gd name="T62" fmla="*/ 6 w 195"/>
                  <a:gd name="T63" fmla="*/ 6 h 114"/>
                  <a:gd name="T64" fmla="*/ 14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7" name="Freeform 559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12 w 185"/>
                  <a:gd name="T1" fmla="*/ 0 h 106"/>
                  <a:gd name="T2" fmla="*/ 22 w 185"/>
                  <a:gd name="T3" fmla="*/ 3 h 106"/>
                  <a:gd name="T4" fmla="*/ 32 w 185"/>
                  <a:gd name="T5" fmla="*/ 6 h 106"/>
                  <a:gd name="T6" fmla="*/ 42 w 185"/>
                  <a:gd name="T7" fmla="*/ 9 h 106"/>
                  <a:gd name="T8" fmla="*/ 52 w 185"/>
                  <a:gd name="T9" fmla="*/ 12 h 106"/>
                  <a:gd name="T10" fmla="*/ 61 w 185"/>
                  <a:gd name="T11" fmla="*/ 15 h 106"/>
                  <a:gd name="T12" fmla="*/ 71 w 185"/>
                  <a:gd name="T13" fmla="*/ 18 h 106"/>
                  <a:gd name="T14" fmla="*/ 81 w 185"/>
                  <a:gd name="T15" fmla="*/ 21 h 106"/>
                  <a:gd name="T16" fmla="*/ 91 w 185"/>
                  <a:gd name="T17" fmla="*/ 25 h 106"/>
                  <a:gd name="T18" fmla="*/ 91 w 185"/>
                  <a:gd name="T19" fmla="*/ 29 h 106"/>
                  <a:gd name="T20" fmla="*/ 92 w 185"/>
                  <a:gd name="T21" fmla="*/ 34 h 106"/>
                  <a:gd name="T22" fmla="*/ 91 w 185"/>
                  <a:gd name="T23" fmla="*/ 38 h 106"/>
                  <a:gd name="T24" fmla="*/ 91 w 185"/>
                  <a:gd name="T25" fmla="*/ 41 h 106"/>
                  <a:gd name="T26" fmla="*/ 90 w 185"/>
                  <a:gd name="T27" fmla="*/ 44 h 106"/>
                  <a:gd name="T28" fmla="*/ 89 w 185"/>
                  <a:gd name="T29" fmla="*/ 48 h 106"/>
                  <a:gd name="T30" fmla="*/ 86 w 185"/>
                  <a:gd name="T31" fmla="*/ 51 h 106"/>
                  <a:gd name="T32" fmla="*/ 85 w 185"/>
                  <a:gd name="T33" fmla="*/ 54 h 106"/>
                  <a:gd name="T34" fmla="*/ 76 w 185"/>
                  <a:gd name="T35" fmla="*/ 53 h 106"/>
                  <a:gd name="T36" fmla="*/ 68 w 185"/>
                  <a:gd name="T37" fmla="*/ 52 h 106"/>
                  <a:gd name="T38" fmla="*/ 59 w 185"/>
                  <a:gd name="T39" fmla="*/ 51 h 106"/>
                  <a:gd name="T40" fmla="*/ 52 w 185"/>
                  <a:gd name="T41" fmla="*/ 50 h 106"/>
                  <a:gd name="T42" fmla="*/ 43 w 185"/>
                  <a:gd name="T43" fmla="*/ 49 h 106"/>
                  <a:gd name="T44" fmla="*/ 35 w 185"/>
                  <a:gd name="T45" fmla="*/ 48 h 106"/>
                  <a:gd name="T46" fmla="*/ 27 w 185"/>
                  <a:gd name="T47" fmla="*/ 48 h 106"/>
                  <a:gd name="T48" fmla="*/ 19 w 185"/>
                  <a:gd name="T49" fmla="*/ 47 h 106"/>
                  <a:gd name="T50" fmla="*/ 11 w 185"/>
                  <a:gd name="T51" fmla="*/ 41 h 106"/>
                  <a:gd name="T52" fmla="*/ 6 w 185"/>
                  <a:gd name="T53" fmla="*/ 35 h 106"/>
                  <a:gd name="T54" fmla="*/ 2 w 185"/>
                  <a:gd name="T55" fmla="*/ 29 h 106"/>
                  <a:gd name="T56" fmla="*/ 0 w 185"/>
                  <a:gd name="T57" fmla="*/ 23 h 106"/>
                  <a:gd name="T58" fmla="*/ 0 w 185"/>
                  <a:gd name="T59" fmla="*/ 17 h 106"/>
                  <a:gd name="T60" fmla="*/ 2 w 185"/>
                  <a:gd name="T61" fmla="*/ 11 h 106"/>
                  <a:gd name="T62" fmla="*/ 6 w 185"/>
                  <a:gd name="T63" fmla="*/ 6 h 106"/>
                  <a:gd name="T64" fmla="*/ 12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8" name="Freeform 560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12 w 175"/>
                  <a:gd name="T1" fmla="*/ 0 h 101"/>
                  <a:gd name="T2" fmla="*/ 21 w 175"/>
                  <a:gd name="T3" fmla="*/ 2 h 101"/>
                  <a:gd name="T4" fmla="*/ 30 w 175"/>
                  <a:gd name="T5" fmla="*/ 6 h 101"/>
                  <a:gd name="T6" fmla="*/ 39 w 175"/>
                  <a:gd name="T7" fmla="*/ 8 h 101"/>
                  <a:gd name="T8" fmla="*/ 49 w 175"/>
                  <a:gd name="T9" fmla="*/ 11 h 101"/>
                  <a:gd name="T10" fmla="*/ 58 w 175"/>
                  <a:gd name="T11" fmla="*/ 14 h 101"/>
                  <a:gd name="T12" fmla="*/ 67 w 175"/>
                  <a:gd name="T13" fmla="*/ 17 h 101"/>
                  <a:gd name="T14" fmla="*/ 76 w 175"/>
                  <a:gd name="T15" fmla="*/ 20 h 101"/>
                  <a:gd name="T16" fmla="*/ 86 w 175"/>
                  <a:gd name="T17" fmla="*/ 23 h 101"/>
                  <a:gd name="T18" fmla="*/ 86 w 175"/>
                  <a:gd name="T19" fmla="*/ 27 h 101"/>
                  <a:gd name="T20" fmla="*/ 87 w 175"/>
                  <a:gd name="T21" fmla="*/ 31 h 101"/>
                  <a:gd name="T22" fmla="*/ 86 w 175"/>
                  <a:gd name="T23" fmla="*/ 34 h 101"/>
                  <a:gd name="T24" fmla="*/ 86 w 175"/>
                  <a:gd name="T25" fmla="*/ 38 h 101"/>
                  <a:gd name="T26" fmla="*/ 83 w 175"/>
                  <a:gd name="T27" fmla="*/ 44 h 101"/>
                  <a:gd name="T28" fmla="*/ 79 w 175"/>
                  <a:gd name="T29" fmla="*/ 50 h 101"/>
                  <a:gd name="T30" fmla="*/ 71 w 175"/>
                  <a:gd name="T31" fmla="*/ 49 h 101"/>
                  <a:gd name="T32" fmla="*/ 64 w 175"/>
                  <a:gd name="T33" fmla="*/ 48 h 101"/>
                  <a:gd name="T34" fmla="*/ 56 w 175"/>
                  <a:gd name="T35" fmla="*/ 47 h 101"/>
                  <a:gd name="T36" fmla="*/ 49 w 175"/>
                  <a:gd name="T37" fmla="*/ 47 h 101"/>
                  <a:gd name="T38" fmla="*/ 41 w 175"/>
                  <a:gd name="T39" fmla="*/ 46 h 101"/>
                  <a:gd name="T40" fmla="*/ 34 w 175"/>
                  <a:gd name="T41" fmla="*/ 45 h 101"/>
                  <a:gd name="T42" fmla="*/ 26 w 175"/>
                  <a:gd name="T43" fmla="*/ 44 h 101"/>
                  <a:gd name="T44" fmla="*/ 19 w 175"/>
                  <a:gd name="T45" fmla="*/ 44 h 101"/>
                  <a:gd name="T46" fmla="*/ 11 w 175"/>
                  <a:gd name="T47" fmla="*/ 38 h 101"/>
                  <a:gd name="T48" fmla="*/ 6 w 175"/>
                  <a:gd name="T49" fmla="*/ 33 h 101"/>
                  <a:gd name="T50" fmla="*/ 2 w 175"/>
                  <a:gd name="T51" fmla="*/ 27 h 101"/>
                  <a:gd name="T52" fmla="*/ 0 w 175"/>
                  <a:gd name="T53" fmla="*/ 22 h 101"/>
                  <a:gd name="T54" fmla="*/ 0 w 175"/>
                  <a:gd name="T55" fmla="*/ 16 h 101"/>
                  <a:gd name="T56" fmla="*/ 2 w 175"/>
                  <a:gd name="T57" fmla="*/ 11 h 101"/>
                  <a:gd name="T58" fmla="*/ 6 w 175"/>
                  <a:gd name="T59" fmla="*/ 5 h 101"/>
                  <a:gd name="T60" fmla="*/ 12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19" name="Freeform 561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11 w 163"/>
                  <a:gd name="T1" fmla="*/ 0 h 96"/>
                  <a:gd name="T2" fmla="*/ 19 w 163"/>
                  <a:gd name="T3" fmla="*/ 3 h 96"/>
                  <a:gd name="T4" fmla="*/ 28 w 163"/>
                  <a:gd name="T5" fmla="*/ 6 h 96"/>
                  <a:gd name="T6" fmla="*/ 37 w 163"/>
                  <a:gd name="T7" fmla="*/ 8 h 96"/>
                  <a:gd name="T8" fmla="*/ 46 w 163"/>
                  <a:gd name="T9" fmla="*/ 11 h 96"/>
                  <a:gd name="T10" fmla="*/ 54 w 163"/>
                  <a:gd name="T11" fmla="*/ 13 h 96"/>
                  <a:gd name="T12" fmla="*/ 63 w 163"/>
                  <a:gd name="T13" fmla="*/ 17 h 96"/>
                  <a:gd name="T14" fmla="*/ 71 w 163"/>
                  <a:gd name="T15" fmla="*/ 20 h 96"/>
                  <a:gd name="T16" fmla="*/ 81 w 163"/>
                  <a:gd name="T17" fmla="*/ 23 h 96"/>
                  <a:gd name="T18" fmla="*/ 81 w 163"/>
                  <a:gd name="T19" fmla="*/ 26 h 96"/>
                  <a:gd name="T20" fmla="*/ 81 w 163"/>
                  <a:gd name="T21" fmla="*/ 30 h 96"/>
                  <a:gd name="T22" fmla="*/ 81 w 163"/>
                  <a:gd name="T23" fmla="*/ 33 h 96"/>
                  <a:gd name="T24" fmla="*/ 81 w 163"/>
                  <a:gd name="T25" fmla="*/ 37 h 96"/>
                  <a:gd name="T26" fmla="*/ 79 w 163"/>
                  <a:gd name="T27" fmla="*/ 43 h 96"/>
                  <a:gd name="T28" fmla="*/ 75 w 163"/>
                  <a:gd name="T29" fmla="*/ 48 h 96"/>
                  <a:gd name="T30" fmla="*/ 68 w 163"/>
                  <a:gd name="T31" fmla="*/ 47 h 96"/>
                  <a:gd name="T32" fmla="*/ 60 w 163"/>
                  <a:gd name="T33" fmla="*/ 46 h 96"/>
                  <a:gd name="T34" fmla="*/ 53 w 163"/>
                  <a:gd name="T35" fmla="*/ 45 h 96"/>
                  <a:gd name="T36" fmla="*/ 46 w 163"/>
                  <a:gd name="T37" fmla="*/ 45 h 96"/>
                  <a:gd name="T38" fmla="*/ 39 w 163"/>
                  <a:gd name="T39" fmla="*/ 43 h 96"/>
                  <a:gd name="T40" fmla="*/ 31 w 163"/>
                  <a:gd name="T41" fmla="*/ 43 h 96"/>
                  <a:gd name="T42" fmla="*/ 24 w 163"/>
                  <a:gd name="T43" fmla="*/ 42 h 96"/>
                  <a:gd name="T44" fmla="*/ 17 w 163"/>
                  <a:gd name="T45" fmla="*/ 41 h 96"/>
                  <a:gd name="T46" fmla="*/ 10 w 163"/>
                  <a:gd name="T47" fmla="*/ 36 h 96"/>
                  <a:gd name="T48" fmla="*/ 5 w 163"/>
                  <a:gd name="T49" fmla="*/ 30 h 96"/>
                  <a:gd name="T50" fmla="*/ 1 w 163"/>
                  <a:gd name="T51" fmla="*/ 25 h 96"/>
                  <a:gd name="T52" fmla="*/ 0 w 163"/>
                  <a:gd name="T53" fmla="*/ 21 h 96"/>
                  <a:gd name="T54" fmla="*/ 0 w 163"/>
                  <a:gd name="T55" fmla="*/ 15 h 96"/>
                  <a:gd name="T56" fmla="*/ 2 w 163"/>
                  <a:gd name="T57" fmla="*/ 10 h 96"/>
                  <a:gd name="T58" fmla="*/ 6 w 163"/>
                  <a:gd name="T59" fmla="*/ 5 h 96"/>
                  <a:gd name="T60" fmla="*/ 11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0" name="Freeform 562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16 w 235"/>
                  <a:gd name="T1" fmla="*/ 0 h 136"/>
                  <a:gd name="T2" fmla="*/ 28 w 235"/>
                  <a:gd name="T3" fmla="*/ 4 h 136"/>
                  <a:gd name="T4" fmla="*/ 41 w 235"/>
                  <a:gd name="T5" fmla="*/ 8 h 136"/>
                  <a:gd name="T6" fmla="*/ 53 w 235"/>
                  <a:gd name="T7" fmla="*/ 12 h 136"/>
                  <a:gd name="T8" fmla="*/ 66 w 235"/>
                  <a:gd name="T9" fmla="*/ 16 h 136"/>
                  <a:gd name="T10" fmla="*/ 79 w 235"/>
                  <a:gd name="T11" fmla="*/ 20 h 136"/>
                  <a:gd name="T12" fmla="*/ 92 w 235"/>
                  <a:gd name="T13" fmla="*/ 24 h 136"/>
                  <a:gd name="T14" fmla="*/ 104 w 235"/>
                  <a:gd name="T15" fmla="*/ 28 h 136"/>
                  <a:gd name="T16" fmla="*/ 117 w 235"/>
                  <a:gd name="T17" fmla="*/ 32 h 136"/>
                  <a:gd name="T18" fmla="*/ 117 w 235"/>
                  <a:gd name="T19" fmla="*/ 38 h 136"/>
                  <a:gd name="T20" fmla="*/ 118 w 235"/>
                  <a:gd name="T21" fmla="*/ 43 h 136"/>
                  <a:gd name="T22" fmla="*/ 117 w 235"/>
                  <a:gd name="T23" fmla="*/ 48 h 136"/>
                  <a:gd name="T24" fmla="*/ 117 w 235"/>
                  <a:gd name="T25" fmla="*/ 53 h 136"/>
                  <a:gd name="T26" fmla="*/ 115 w 235"/>
                  <a:gd name="T27" fmla="*/ 57 h 136"/>
                  <a:gd name="T28" fmla="*/ 113 w 235"/>
                  <a:gd name="T29" fmla="*/ 61 h 136"/>
                  <a:gd name="T30" fmla="*/ 110 w 235"/>
                  <a:gd name="T31" fmla="*/ 65 h 136"/>
                  <a:gd name="T32" fmla="*/ 108 w 235"/>
                  <a:gd name="T33" fmla="*/ 69 h 136"/>
                  <a:gd name="T34" fmla="*/ 97 w 235"/>
                  <a:gd name="T35" fmla="*/ 68 h 136"/>
                  <a:gd name="T36" fmla="*/ 87 w 235"/>
                  <a:gd name="T37" fmla="*/ 66 h 136"/>
                  <a:gd name="T38" fmla="*/ 77 w 235"/>
                  <a:gd name="T39" fmla="*/ 65 h 136"/>
                  <a:gd name="T40" fmla="*/ 66 w 235"/>
                  <a:gd name="T41" fmla="*/ 64 h 136"/>
                  <a:gd name="T42" fmla="*/ 56 w 235"/>
                  <a:gd name="T43" fmla="*/ 63 h 136"/>
                  <a:gd name="T44" fmla="*/ 46 w 235"/>
                  <a:gd name="T45" fmla="*/ 62 h 136"/>
                  <a:gd name="T46" fmla="*/ 36 w 235"/>
                  <a:gd name="T47" fmla="*/ 61 h 136"/>
                  <a:gd name="T48" fmla="*/ 26 w 235"/>
                  <a:gd name="T49" fmla="*/ 60 h 136"/>
                  <a:gd name="T50" fmla="*/ 15 w 235"/>
                  <a:gd name="T51" fmla="*/ 53 h 136"/>
                  <a:gd name="T52" fmla="*/ 8 w 235"/>
                  <a:gd name="T53" fmla="*/ 45 h 136"/>
                  <a:gd name="T54" fmla="*/ 2 w 235"/>
                  <a:gd name="T55" fmla="*/ 38 h 136"/>
                  <a:gd name="T56" fmla="*/ 0 w 235"/>
                  <a:gd name="T57" fmla="*/ 30 h 136"/>
                  <a:gd name="T58" fmla="*/ 0 w 235"/>
                  <a:gd name="T59" fmla="*/ 22 h 136"/>
                  <a:gd name="T60" fmla="*/ 3 w 235"/>
                  <a:gd name="T61" fmla="*/ 14 h 136"/>
                  <a:gd name="T62" fmla="*/ 8 w 235"/>
                  <a:gd name="T63" fmla="*/ 7 h 136"/>
                  <a:gd name="T64" fmla="*/ 16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1" name="Freeform 563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15 w 220"/>
                  <a:gd name="T1" fmla="*/ 0 h 128"/>
                  <a:gd name="T2" fmla="*/ 27 w 220"/>
                  <a:gd name="T3" fmla="*/ 3 h 128"/>
                  <a:gd name="T4" fmla="*/ 39 w 220"/>
                  <a:gd name="T5" fmla="*/ 7 h 128"/>
                  <a:gd name="T6" fmla="*/ 50 w 220"/>
                  <a:gd name="T7" fmla="*/ 11 h 128"/>
                  <a:gd name="T8" fmla="*/ 62 w 220"/>
                  <a:gd name="T9" fmla="*/ 14 h 128"/>
                  <a:gd name="T10" fmla="*/ 73 w 220"/>
                  <a:gd name="T11" fmla="*/ 17 h 128"/>
                  <a:gd name="T12" fmla="*/ 85 w 220"/>
                  <a:gd name="T13" fmla="*/ 21 h 128"/>
                  <a:gd name="T14" fmla="*/ 97 w 220"/>
                  <a:gd name="T15" fmla="*/ 25 h 128"/>
                  <a:gd name="T16" fmla="*/ 109 w 220"/>
                  <a:gd name="T17" fmla="*/ 29 h 128"/>
                  <a:gd name="T18" fmla="*/ 110 w 220"/>
                  <a:gd name="T19" fmla="*/ 34 h 128"/>
                  <a:gd name="T20" fmla="*/ 110 w 220"/>
                  <a:gd name="T21" fmla="*/ 39 h 128"/>
                  <a:gd name="T22" fmla="*/ 110 w 220"/>
                  <a:gd name="T23" fmla="*/ 44 h 128"/>
                  <a:gd name="T24" fmla="*/ 110 w 220"/>
                  <a:gd name="T25" fmla="*/ 49 h 128"/>
                  <a:gd name="T26" fmla="*/ 109 w 220"/>
                  <a:gd name="T27" fmla="*/ 53 h 128"/>
                  <a:gd name="T28" fmla="*/ 107 w 220"/>
                  <a:gd name="T29" fmla="*/ 57 h 128"/>
                  <a:gd name="T30" fmla="*/ 105 w 220"/>
                  <a:gd name="T31" fmla="*/ 60 h 128"/>
                  <a:gd name="T32" fmla="*/ 102 w 220"/>
                  <a:gd name="T33" fmla="*/ 64 h 128"/>
                  <a:gd name="T34" fmla="*/ 91 w 220"/>
                  <a:gd name="T35" fmla="*/ 63 h 128"/>
                  <a:gd name="T36" fmla="*/ 82 w 220"/>
                  <a:gd name="T37" fmla="*/ 62 h 128"/>
                  <a:gd name="T38" fmla="*/ 72 w 220"/>
                  <a:gd name="T39" fmla="*/ 61 h 128"/>
                  <a:gd name="T40" fmla="*/ 62 w 220"/>
                  <a:gd name="T41" fmla="*/ 60 h 128"/>
                  <a:gd name="T42" fmla="*/ 53 w 220"/>
                  <a:gd name="T43" fmla="*/ 59 h 128"/>
                  <a:gd name="T44" fmla="*/ 43 w 220"/>
                  <a:gd name="T45" fmla="*/ 58 h 128"/>
                  <a:gd name="T46" fmla="*/ 33 w 220"/>
                  <a:gd name="T47" fmla="*/ 58 h 128"/>
                  <a:gd name="T48" fmla="*/ 24 w 220"/>
                  <a:gd name="T49" fmla="*/ 57 h 128"/>
                  <a:gd name="T50" fmla="*/ 14 w 220"/>
                  <a:gd name="T51" fmla="*/ 49 h 128"/>
                  <a:gd name="T52" fmla="*/ 7 w 220"/>
                  <a:gd name="T53" fmla="*/ 43 h 128"/>
                  <a:gd name="T54" fmla="*/ 2 w 220"/>
                  <a:gd name="T55" fmla="*/ 35 h 128"/>
                  <a:gd name="T56" fmla="*/ 0 w 220"/>
                  <a:gd name="T57" fmla="*/ 28 h 128"/>
                  <a:gd name="T58" fmla="*/ 0 w 220"/>
                  <a:gd name="T59" fmla="*/ 21 h 128"/>
                  <a:gd name="T60" fmla="*/ 3 w 220"/>
                  <a:gd name="T61" fmla="*/ 14 h 128"/>
                  <a:gd name="T62" fmla="*/ 7 w 220"/>
                  <a:gd name="T63" fmla="*/ 7 h 128"/>
                  <a:gd name="T64" fmla="*/ 15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2" name="Freeform 564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14 w 206"/>
                  <a:gd name="T1" fmla="*/ 0 h 120"/>
                  <a:gd name="T2" fmla="*/ 25 w 206"/>
                  <a:gd name="T3" fmla="*/ 3 h 120"/>
                  <a:gd name="T4" fmla="*/ 36 w 206"/>
                  <a:gd name="T5" fmla="*/ 7 h 120"/>
                  <a:gd name="T6" fmla="*/ 47 w 206"/>
                  <a:gd name="T7" fmla="*/ 10 h 120"/>
                  <a:gd name="T8" fmla="*/ 59 w 206"/>
                  <a:gd name="T9" fmla="*/ 13 h 120"/>
                  <a:gd name="T10" fmla="*/ 69 w 206"/>
                  <a:gd name="T11" fmla="*/ 17 h 120"/>
                  <a:gd name="T12" fmla="*/ 80 w 206"/>
                  <a:gd name="T13" fmla="*/ 20 h 120"/>
                  <a:gd name="T14" fmla="*/ 91 w 206"/>
                  <a:gd name="T15" fmla="*/ 24 h 120"/>
                  <a:gd name="T16" fmla="*/ 102 w 206"/>
                  <a:gd name="T17" fmla="*/ 28 h 120"/>
                  <a:gd name="T18" fmla="*/ 103 w 206"/>
                  <a:gd name="T19" fmla="*/ 32 h 120"/>
                  <a:gd name="T20" fmla="*/ 104 w 206"/>
                  <a:gd name="T21" fmla="*/ 37 h 120"/>
                  <a:gd name="T22" fmla="*/ 104 w 206"/>
                  <a:gd name="T23" fmla="*/ 41 h 120"/>
                  <a:gd name="T24" fmla="*/ 104 w 206"/>
                  <a:gd name="T25" fmla="*/ 46 h 120"/>
                  <a:gd name="T26" fmla="*/ 103 w 206"/>
                  <a:gd name="T27" fmla="*/ 50 h 120"/>
                  <a:gd name="T28" fmla="*/ 101 w 206"/>
                  <a:gd name="T29" fmla="*/ 54 h 120"/>
                  <a:gd name="T30" fmla="*/ 98 w 206"/>
                  <a:gd name="T31" fmla="*/ 57 h 120"/>
                  <a:gd name="T32" fmla="*/ 95 w 206"/>
                  <a:gd name="T33" fmla="*/ 60 h 120"/>
                  <a:gd name="T34" fmla="*/ 86 w 206"/>
                  <a:gd name="T35" fmla="*/ 59 h 120"/>
                  <a:gd name="T36" fmla="*/ 76 w 206"/>
                  <a:gd name="T37" fmla="*/ 59 h 120"/>
                  <a:gd name="T38" fmla="*/ 68 w 206"/>
                  <a:gd name="T39" fmla="*/ 57 h 120"/>
                  <a:gd name="T40" fmla="*/ 59 w 206"/>
                  <a:gd name="T41" fmla="*/ 57 h 120"/>
                  <a:gd name="T42" fmla="*/ 50 w 206"/>
                  <a:gd name="T43" fmla="*/ 56 h 120"/>
                  <a:gd name="T44" fmla="*/ 41 w 206"/>
                  <a:gd name="T45" fmla="*/ 55 h 120"/>
                  <a:gd name="T46" fmla="*/ 32 w 206"/>
                  <a:gd name="T47" fmla="*/ 54 h 120"/>
                  <a:gd name="T48" fmla="*/ 23 w 206"/>
                  <a:gd name="T49" fmla="*/ 54 h 120"/>
                  <a:gd name="T50" fmla="*/ 14 w 206"/>
                  <a:gd name="T51" fmla="*/ 46 h 120"/>
                  <a:gd name="T52" fmla="*/ 7 w 206"/>
                  <a:gd name="T53" fmla="*/ 40 h 120"/>
                  <a:gd name="T54" fmla="*/ 2 w 206"/>
                  <a:gd name="T55" fmla="*/ 32 h 120"/>
                  <a:gd name="T56" fmla="*/ 0 w 206"/>
                  <a:gd name="T57" fmla="*/ 26 h 120"/>
                  <a:gd name="T58" fmla="*/ 0 w 206"/>
                  <a:gd name="T59" fmla="*/ 19 h 120"/>
                  <a:gd name="T60" fmla="*/ 3 w 206"/>
                  <a:gd name="T61" fmla="*/ 13 h 120"/>
                  <a:gd name="T62" fmla="*/ 7 w 206"/>
                  <a:gd name="T63" fmla="*/ 6 h 120"/>
                  <a:gd name="T64" fmla="*/ 14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3" name="Freeform 565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14 w 195"/>
                  <a:gd name="T1" fmla="*/ 0 h 114"/>
                  <a:gd name="T2" fmla="*/ 24 w 195"/>
                  <a:gd name="T3" fmla="*/ 4 h 114"/>
                  <a:gd name="T4" fmla="*/ 34 w 195"/>
                  <a:gd name="T5" fmla="*/ 7 h 114"/>
                  <a:gd name="T6" fmla="*/ 44 w 195"/>
                  <a:gd name="T7" fmla="*/ 10 h 114"/>
                  <a:gd name="T8" fmla="*/ 54 w 195"/>
                  <a:gd name="T9" fmla="*/ 13 h 114"/>
                  <a:gd name="T10" fmla="*/ 63 w 195"/>
                  <a:gd name="T11" fmla="*/ 15 h 114"/>
                  <a:gd name="T12" fmla="*/ 73 w 195"/>
                  <a:gd name="T13" fmla="*/ 19 h 114"/>
                  <a:gd name="T14" fmla="*/ 83 w 195"/>
                  <a:gd name="T15" fmla="*/ 22 h 114"/>
                  <a:gd name="T16" fmla="*/ 94 w 195"/>
                  <a:gd name="T17" fmla="*/ 26 h 114"/>
                  <a:gd name="T18" fmla="*/ 95 w 195"/>
                  <a:gd name="T19" fmla="*/ 30 h 114"/>
                  <a:gd name="T20" fmla="*/ 97 w 195"/>
                  <a:gd name="T21" fmla="*/ 35 h 114"/>
                  <a:gd name="T22" fmla="*/ 97 w 195"/>
                  <a:gd name="T23" fmla="*/ 39 h 114"/>
                  <a:gd name="T24" fmla="*/ 98 w 195"/>
                  <a:gd name="T25" fmla="*/ 44 h 114"/>
                  <a:gd name="T26" fmla="*/ 97 w 195"/>
                  <a:gd name="T27" fmla="*/ 48 h 114"/>
                  <a:gd name="T28" fmla="*/ 95 w 195"/>
                  <a:gd name="T29" fmla="*/ 52 h 114"/>
                  <a:gd name="T30" fmla="*/ 93 w 195"/>
                  <a:gd name="T31" fmla="*/ 55 h 114"/>
                  <a:gd name="T32" fmla="*/ 89 w 195"/>
                  <a:gd name="T33" fmla="*/ 57 h 114"/>
                  <a:gd name="T34" fmla="*/ 80 w 195"/>
                  <a:gd name="T35" fmla="*/ 56 h 114"/>
                  <a:gd name="T36" fmla="*/ 71 w 195"/>
                  <a:gd name="T37" fmla="*/ 56 h 114"/>
                  <a:gd name="T38" fmla="*/ 63 w 195"/>
                  <a:gd name="T39" fmla="*/ 55 h 114"/>
                  <a:gd name="T40" fmla="*/ 55 w 195"/>
                  <a:gd name="T41" fmla="*/ 55 h 114"/>
                  <a:gd name="T42" fmla="*/ 46 w 195"/>
                  <a:gd name="T43" fmla="*/ 54 h 114"/>
                  <a:gd name="T44" fmla="*/ 38 w 195"/>
                  <a:gd name="T45" fmla="*/ 54 h 114"/>
                  <a:gd name="T46" fmla="*/ 29 w 195"/>
                  <a:gd name="T47" fmla="*/ 53 h 114"/>
                  <a:gd name="T48" fmla="*/ 21 w 195"/>
                  <a:gd name="T49" fmla="*/ 52 h 114"/>
                  <a:gd name="T50" fmla="*/ 12 w 195"/>
                  <a:gd name="T51" fmla="*/ 46 h 114"/>
                  <a:gd name="T52" fmla="*/ 6 w 195"/>
                  <a:gd name="T53" fmla="*/ 39 h 114"/>
                  <a:gd name="T54" fmla="*/ 2 w 195"/>
                  <a:gd name="T55" fmla="*/ 32 h 114"/>
                  <a:gd name="T56" fmla="*/ 0 w 195"/>
                  <a:gd name="T57" fmla="*/ 26 h 114"/>
                  <a:gd name="T58" fmla="*/ 0 w 195"/>
                  <a:gd name="T59" fmla="*/ 19 h 114"/>
                  <a:gd name="T60" fmla="*/ 2 w 195"/>
                  <a:gd name="T61" fmla="*/ 13 h 114"/>
                  <a:gd name="T62" fmla="*/ 6 w 195"/>
                  <a:gd name="T63" fmla="*/ 7 h 114"/>
                  <a:gd name="T64" fmla="*/ 14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4" name="Freeform 566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13 w 183"/>
                  <a:gd name="T1" fmla="*/ 0 h 105"/>
                  <a:gd name="T2" fmla="*/ 23 w 183"/>
                  <a:gd name="T3" fmla="*/ 2 h 105"/>
                  <a:gd name="T4" fmla="*/ 32 w 183"/>
                  <a:gd name="T5" fmla="*/ 5 h 105"/>
                  <a:gd name="T6" fmla="*/ 41 w 183"/>
                  <a:gd name="T7" fmla="*/ 8 h 105"/>
                  <a:gd name="T8" fmla="*/ 50 w 183"/>
                  <a:gd name="T9" fmla="*/ 11 h 105"/>
                  <a:gd name="T10" fmla="*/ 58 w 183"/>
                  <a:gd name="T11" fmla="*/ 14 h 105"/>
                  <a:gd name="T12" fmla="*/ 67 w 183"/>
                  <a:gd name="T13" fmla="*/ 17 h 105"/>
                  <a:gd name="T14" fmla="*/ 76 w 183"/>
                  <a:gd name="T15" fmla="*/ 19 h 105"/>
                  <a:gd name="T16" fmla="*/ 87 w 183"/>
                  <a:gd name="T17" fmla="*/ 23 h 105"/>
                  <a:gd name="T18" fmla="*/ 88 w 183"/>
                  <a:gd name="T19" fmla="*/ 27 h 105"/>
                  <a:gd name="T20" fmla="*/ 90 w 183"/>
                  <a:gd name="T21" fmla="*/ 31 h 105"/>
                  <a:gd name="T22" fmla="*/ 90 w 183"/>
                  <a:gd name="T23" fmla="*/ 35 h 105"/>
                  <a:gd name="T24" fmla="*/ 92 w 183"/>
                  <a:gd name="T25" fmla="*/ 40 h 105"/>
                  <a:gd name="T26" fmla="*/ 91 w 183"/>
                  <a:gd name="T27" fmla="*/ 44 h 105"/>
                  <a:gd name="T28" fmla="*/ 90 w 183"/>
                  <a:gd name="T29" fmla="*/ 47 h 105"/>
                  <a:gd name="T30" fmla="*/ 87 w 183"/>
                  <a:gd name="T31" fmla="*/ 50 h 105"/>
                  <a:gd name="T32" fmla="*/ 82 w 183"/>
                  <a:gd name="T33" fmla="*/ 52 h 105"/>
                  <a:gd name="T34" fmla="*/ 73 w 183"/>
                  <a:gd name="T35" fmla="*/ 51 h 105"/>
                  <a:gd name="T36" fmla="*/ 66 w 183"/>
                  <a:gd name="T37" fmla="*/ 51 h 105"/>
                  <a:gd name="T38" fmla="*/ 58 w 183"/>
                  <a:gd name="T39" fmla="*/ 51 h 105"/>
                  <a:gd name="T40" fmla="*/ 51 w 183"/>
                  <a:gd name="T41" fmla="*/ 51 h 105"/>
                  <a:gd name="T42" fmla="*/ 44 w 183"/>
                  <a:gd name="T43" fmla="*/ 50 h 105"/>
                  <a:gd name="T44" fmla="*/ 36 w 183"/>
                  <a:gd name="T45" fmla="*/ 49 h 105"/>
                  <a:gd name="T46" fmla="*/ 28 w 183"/>
                  <a:gd name="T47" fmla="*/ 49 h 105"/>
                  <a:gd name="T48" fmla="*/ 21 w 183"/>
                  <a:gd name="T49" fmla="*/ 49 h 105"/>
                  <a:gd name="T50" fmla="*/ 12 w 183"/>
                  <a:gd name="T51" fmla="*/ 42 h 105"/>
                  <a:gd name="T52" fmla="*/ 6 w 183"/>
                  <a:gd name="T53" fmla="*/ 36 h 105"/>
                  <a:gd name="T54" fmla="*/ 2 w 183"/>
                  <a:gd name="T55" fmla="*/ 30 h 105"/>
                  <a:gd name="T56" fmla="*/ 0 w 183"/>
                  <a:gd name="T57" fmla="*/ 24 h 105"/>
                  <a:gd name="T58" fmla="*/ 0 w 183"/>
                  <a:gd name="T59" fmla="*/ 18 h 105"/>
                  <a:gd name="T60" fmla="*/ 2 w 183"/>
                  <a:gd name="T61" fmla="*/ 12 h 105"/>
                  <a:gd name="T62" fmla="*/ 6 w 183"/>
                  <a:gd name="T63" fmla="*/ 5 h 105"/>
                  <a:gd name="T64" fmla="*/ 13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5" name="Freeform 567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13 w 171"/>
                  <a:gd name="T1" fmla="*/ 0 h 101"/>
                  <a:gd name="T2" fmla="*/ 22 w 171"/>
                  <a:gd name="T3" fmla="*/ 2 h 101"/>
                  <a:gd name="T4" fmla="*/ 31 w 171"/>
                  <a:gd name="T5" fmla="*/ 6 h 101"/>
                  <a:gd name="T6" fmla="*/ 38 w 171"/>
                  <a:gd name="T7" fmla="*/ 8 h 101"/>
                  <a:gd name="T8" fmla="*/ 46 w 171"/>
                  <a:gd name="T9" fmla="*/ 11 h 101"/>
                  <a:gd name="T10" fmla="*/ 53 w 171"/>
                  <a:gd name="T11" fmla="*/ 12 h 101"/>
                  <a:gd name="T12" fmla="*/ 61 w 171"/>
                  <a:gd name="T13" fmla="*/ 16 h 101"/>
                  <a:gd name="T14" fmla="*/ 69 w 171"/>
                  <a:gd name="T15" fmla="*/ 18 h 101"/>
                  <a:gd name="T16" fmla="*/ 79 w 171"/>
                  <a:gd name="T17" fmla="*/ 22 h 101"/>
                  <a:gd name="T18" fmla="*/ 80 w 171"/>
                  <a:gd name="T19" fmla="*/ 25 h 101"/>
                  <a:gd name="T20" fmla="*/ 82 w 171"/>
                  <a:gd name="T21" fmla="*/ 29 h 101"/>
                  <a:gd name="T22" fmla="*/ 83 w 171"/>
                  <a:gd name="T23" fmla="*/ 33 h 101"/>
                  <a:gd name="T24" fmla="*/ 85 w 171"/>
                  <a:gd name="T25" fmla="*/ 38 h 101"/>
                  <a:gd name="T26" fmla="*/ 85 w 171"/>
                  <a:gd name="T27" fmla="*/ 41 h 101"/>
                  <a:gd name="T28" fmla="*/ 83 w 171"/>
                  <a:gd name="T29" fmla="*/ 45 h 101"/>
                  <a:gd name="T30" fmla="*/ 81 w 171"/>
                  <a:gd name="T31" fmla="*/ 48 h 101"/>
                  <a:gd name="T32" fmla="*/ 76 w 171"/>
                  <a:gd name="T33" fmla="*/ 50 h 101"/>
                  <a:gd name="T34" fmla="*/ 68 w 171"/>
                  <a:gd name="T35" fmla="*/ 49 h 101"/>
                  <a:gd name="T36" fmla="*/ 61 w 171"/>
                  <a:gd name="T37" fmla="*/ 48 h 101"/>
                  <a:gd name="T38" fmla="*/ 54 w 171"/>
                  <a:gd name="T39" fmla="*/ 48 h 101"/>
                  <a:gd name="T40" fmla="*/ 48 w 171"/>
                  <a:gd name="T41" fmla="*/ 48 h 101"/>
                  <a:gd name="T42" fmla="*/ 41 w 171"/>
                  <a:gd name="T43" fmla="*/ 48 h 101"/>
                  <a:gd name="T44" fmla="*/ 34 w 171"/>
                  <a:gd name="T45" fmla="*/ 48 h 101"/>
                  <a:gd name="T46" fmla="*/ 28 w 171"/>
                  <a:gd name="T47" fmla="*/ 48 h 101"/>
                  <a:gd name="T48" fmla="*/ 21 w 171"/>
                  <a:gd name="T49" fmla="*/ 48 h 101"/>
                  <a:gd name="T50" fmla="*/ 12 w 171"/>
                  <a:gd name="T51" fmla="*/ 41 h 101"/>
                  <a:gd name="T52" fmla="*/ 6 w 171"/>
                  <a:gd name="T53" fmla="*/ 35 h 101"/>
                  <a:gd name="T54" fmla="*/ 2 w 171"/>
                  <a:gd name="T55" fmla="*/ 29 h 101"/>
                  <a:gd name="T56" fmla="*/ 0 w 171"/>
                  <a:gd name="T57" fmla="*/ 24 h 101"/>
                  <a:gd name="T58" fmla="*/ 0 w 171"/>
                  <a:gd name="T59" fmla="*/ 18 h 101"/>
                  <a:gd name="T60" fmla="*/ 2 w 171"/>
                  <a:gd name="T61" fmla="*/ 12 h 101"/>
                  <a:gd name="T62" fmla="*/ 6 w 171"/>
                  <a:gd name="T63" fmla="*/ 6 h 101"/>
                  <a:gd name="T64" fmla="*/ 13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6" name="Freeform 568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12 w 158"/>
                  <a:gd name="T1" fmla="*/ 0 h 92"/>
                  <a:gd name="T2" fmla="*/ 20 w 158"/>
                  <a:gd name="T3" fmla="*/ 2 h 92"/>
                  <a:gd name="T4" fmla="*/ 28 w 158"/>
                  <a:gd name="T5" fmla="*/ 5 h 92"/>
                  <a:gd name="T6" fmla="*/ 36 w 158"/>
                  <a:gd name="T7" fmla="*/ 7 h 92"/>
                  <a:gd name="T8" fmla="*/ 42 w 158"/>
                  <a:gd name="T9" fmla="*/ 10 h 92"/>
                  <a:gd name="T10" fmla="*/ 48 w 158"/>
                  <a:gd name="T11" fmla="*/ 12 h 92"/>
                  <a:gd name="T12" fmla="*/ 56 w 158"/>
                  <a:gd name="T13" fmla="*/ 13 h 92"/>
                  <a:gd name="T14" fmla="*/ 63 w 158"/>
                  <a:gd name="T15" fmla="*/ 16 h 92"/>
                  <a:gd name="T16" fmla="*/ 73 w 158"/>
                  <a:gd name="T17" fmla="*/ 19 h 92"/>
                  <a:gd name="T18" fmla="*/ 74 w 158"/>
                  <a:gd name="T19" fmla="*/ 22 h 92"/>
                  <a:gd name="T20" fmla="*/ 76 w 158"/>
                  <a:gd name="T21" fmla="*/ 26 h 92"/>
                  <a:gd name="T22" fmla="*/ 78 w 158"/>
                  <a:gd name="T23" fmla="*/ 30 h 92"/>
                  <a:gd name="T24" fmla="*/ 79 w 158"/>
                  <a:gd name="T25" fmla="*/ 35 h 92"/>
                  <a:gd name="T26" fmla="*/ 79 w 158"/>
                  <a:gd name="T27" fmla="*/ 38 h 92"/>
                  <a:gd name="T28" fmla="*/ 78 w 158"/>
                  <a:gd name="T29" fmla="*/ 42 h 92"/>
                  <a:gd name="T30" fmla="*/ 75 w 158"/>
                  <a:gd name="T31" fmla="*/ 44 h 92"/>
                  <a:gd name="T32" fmla="*/ 70 w 158"/>
                  <a:gd name="T33" fmla="*/ 46 h 92"/>
                  <a:gd name="T34" fmla="*/ 62 w 158"/>
                  <a:gd name="T35" fmla="*/ 45 h 92"/>
                  <a:gd name="T36" fmla="*/ 56 w 158"/>
                  <a:gd name="T37" fmla="*/ 45 h 92"/>
                  <a:gd name="T38" fmla="*/ 50 w 158"/>
                  <a:gd name="T39" fmla="*/ 45 h 92"/>
                  <a:gd name="T40" fmla="*/ 44 w 158"/>
                  <a:gd name="T41" fmla="*/ 45 h 92"/>
                  <a:gd name="T42" fmla="*/ 39 w 158"/>
                  <a:gd name="T43" fmla="*/ 45 h 92"/>
                  <a:gd name="T44" fmla="*/ 33 w 158"/>
                  <a:gd name="T45" fmla="*/ 45 h 92"/>
                  <a:gd name="T46" fmla="*/ 26 w 158"/>
                  <a:gd name="T47" fmla="*/ 44 h 92"/>
                  <a:gd name="T48" fmla="*/ 19 w 158"/>
                  <a:gd name="T49" fmla="*/ 44 h 92"/>
                  <a:gd name="T50" fmla="*/ 11 w 158"/>
                  <a:gd name="T51" fmla="*/ 39 h 92"/>
                  <a:gd name="T52" fmla="*/ 6 w 158"/>
                  <a:gd name="T53" fmla="*/ 33 h 92"/>
                  <a:gd name="T54" fmla="*/ 2 w 158"/>
                  <a:gd name="T55" fmla="*/ 27 h 92"/>
                  <a:gd name="T56" fmla="*/ 0 w 158"/>
                  <a:gd name="T57" fmla="*/ 22 h 92"/>
                  <a:gd name="T58" fmla="*/ 0 w 158"/>
                  <a:gd name="T59" fmla="*/ 17 h 92"/>
                  <a:gd name="T60" fmla="*/ 2 w 158"/>
                  <a:gd name="T61" fmla="*/ 11 h 92"/>
                  <a:gd name="T62" fmla="*/ 6 w 158"/>
                  <a:gd name="T63" fmla="*/ 5 h 92"/>
                  <a:gd name="T64" fmla="*/ 12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7" name="Freeform 569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11 w 146"/>
                  <a:gd name="T1" fmla="*/ 0 h 83"/>
                  <a:gd name="T2" fmla="*/ 19 w 146"/>
                  <a:gd name="T3" fmla="*/ 2 h 83"/>
                  <a:gd name="T4" fmla="*/ 26 w 146"/>
                  <a:gd name="T5" fmla="*/ 4 h 83"/>
                  <a:gd name="T6" fmla="*/ 31 w 146"/>
                  <a:gd name="T7" fmla="*/ 6 h 83"/>
                  <a:gd name="T8" fmla="*/ 38 w 146"/>
                  <a:gd name="T9" fmla="*/ 8 h 83"/>
                  <a:gd name="T10" fmla="*/ 43 w 146"/>
                  <a:gd name="T11" fmla="*/ 9 h 83"/>
                  <a:gd name="T12" fmla="*/ 49 w 146"/>
                  <a:gd name="T13" fmla="*/ 11 h 83"/>
                  <a:gd name="T14" fmla="*/ 56 w 146"/>
                  <a:gd name="T15" fmla="*/ 13 h 83"/>
                  <a:gd name="T16" fmla="*/ 65 w 146"/>
                  <a:gd name="T17" fmla="*/ 16 h 83"/>
                  <a:gd name="T18" fmla="*/ 66 w 146"/>
                  <a:gd name="T19" fmla="*/ 19 h 83"/>
                  <a:gd name="T20" fmla="*/ 69 w 146"/>
                  <a:gd name="T21" fmla="*/ 23 h 83"/>
                  <a:gd name="T22" fmla="*/ 71 w 146"/>
                  <a:gd name="T23" fmla="*/ 27 h 83"/>
                  <a:gd name="T24" fmla="*/ 73 w 146"/>
                  <a:gd name="T25" fmla="*/ 31 h 83"/>
                  <a:gd name="T26" fmla="*/ 73 w 146"/>
                  <a:gd name="T27" fmla="*/ 34 h 83"/>
                  <a:gd name="T28" fmla="*/ 73 w 146"/>
                  <a:gd name="T29" fmla="*/ 38 h 83"/>
                  <a:gd name="T30" fmla="*/ 69 w 146"/>
                  <a:gd name="T31" fmla="*/ 40 h 83"/>
                  <a:gd name="T32" fmla="*/ 64 w 146"/>
                  <a:gd name="T33" fmla="*/ 41 h 83"/>
                  <a:gd name="T34" fmla="*/ 57 w 146"/>
                  <a:gd name="T35" fmla="*/ 40 h 83"/>
                  <a:gd name="T36" fmla="*/ 51 w 146"/>
                  <a:gd name="T37" fmla="*/ 40 h 83"/>
                  <a:gd name="T38" fmla="*/ 46 w 146"/>
                  <a:gd name="T39" fmla="*/ 40 h 83"/>
                  <a:gd name="T40" fmla="*/ 41 w 146"/>
                  <a:gd name="T41" fmla="*/ 41 h 83"/>
                  <a:gd name="T42" fmla="*/ 36 w 146"/>
                  <a:gd name="T43" fmla="*/ 41 h 83"/>
                  <a:gd name="T44" fmla="*/ 30 w 146"/>
                  <a:gd name="T45" fmla="*/ 41 h 83"/>
                  <a:gd name="T46" fmla="*/ 24 w 146"/>
                  <a:gd name="T47" fmla="*/ 41 h 83"/>
                  <a:gd name="T48" fmla="*/ 18 w 146"/>
                  <a:gd name="T49" fmla="*/ 41 h 83"/>
                  <a:gd name="T50" fmla="*/ 11 w 146"/>
                  <a:gd name="T51" fmla="*/ 35 h 83"/>
                  <a:gd name="T52" fmla="*/ 5 w 146"/>
                  <a:gd name="T53" fmla="*/ 30 h 83"/>
                  <a:gd name="T54" fmla="*/ 1 w 146"/>
                  <a:gd name="T55" fmla="*/ 25 h 83"/>
                  <a:gd name="T56" fmla="*/ 0 w 146"/>
                  <a:gd name="T57" fmla="*/ 20 h 83"/>
                  <a:gd name="T58" fmla="*/ 0 w 146"/>
                  <a:gd name="T59" fmla="*/ 15 h 83"/>
                  <a:gd name="T60" fmla="*/ 2 w 146"/>
                  <a:gd name="T61" fmla="*/ 10 h 83"/>
                  <a:gd name="T62" fmla="*/ 6 w 146"/>
                  <a:gd name="T63" fmla="*/ 5 h 83"/>
                  <a:gd name="T64" fmla="*/ 11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8" name="Freeform 570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16 w 235"/>
                  <a:gd name="T1" fmla="*/ 0 h 158"/>
                  <a:gd name="T2" fmla="*/ 28 w 235"/>
                  <a:gd name="T3" fmla="*/ 3 h 158"/>
                  <a:gd name="T4" fmla="*/ 41 w 235"/>
                  <a:gd name="T5" fmla="*/ 7 h 158"/>
                  <a:gd name="T6" fmla="*/ 53 w 235"/>
                  <a:gd name="T7" fmla="*/ 11 h 158"/>
                  <a:gd name="T8" fmla="*/ 66 w 235"/>
                  <a:gd name="T9" fmla="*/ 15 h 158"/>
                  <a:gd name="T10" fmla="*/ 78 w 235"/>
                  <a:gd name="T11" fmla="*/ 19 h 158"/>
                  <a:gd name="T12" fmla="*/ 91 w 235"/>
                  <a:gd name="T13" fmla="*/ 23 h 158"/>
                  <a:gd name="T14" fmla="*/ 103 w 235"/>
                  <a:gd name="T15" fmla="*/ 27 h 158"/>
                  <a:gd name="T16" fmla="*/ 117 w 235"/>
                  <a:gd name="T17" fmla="*/ 32 h 158"/>
                  <a:gd name="T18" fmla="*/ 117 w 235"/>
                  <a:gd name="T19" fmla="*/ 38 h 158"/>
                  <a:gd name="T20" fmla="*/ 117 w 235"/>
                  <a:gd name="T21" fmla="*/ 44 h 158"/>
                  <a:gd name="T22" fmla="*/ 117 w 235"/>
                  <a:gd name="T23" fmla="*/ 50 h 158"/>
                  <a:gd name="T24" fmla="*/ 117 w 235"/>
                  <a:gd name="T25" fmla="*/ 57 h 158"/>
                  <a:gd name="T26" fmla="*/ 115 w 235"/>
                  <a:gd name="T27" fmla="*/ 63 h 158"/>
                  <a:gd name="T28" fmla="*/ 113 w 235"/>
                  <a:gd name="T29" fmla="*/ 70 h 158"/>
                  <a:gd name="T30" fmla="*/ 110 w 235"/>
                  <a:gd name="T31" fmla="*/ 75 h 158"/>
                  <a:gd name="T32" fmla="*/ 107 w 235"/>
                  <a:gd name="T33" fmla="*/ 79 h 158"/>
                  <a:gd name="T34" fmla="*/ 96 w 235"/>
                  <a:gd name="T35" fmla="*/ 77 h 158"/>
                  <a:gd name="T36" fmla="*/ 86 w 235"/>
                  <a:gd name="T37" fmla="*/ 75 h 158"/>
                  <a:gd name="T38" fmla="*/ 76 w 235"/>
                  <a:gd name="T39" fmla="*/ 72 h 158"/>
                  <a:gd name="T40" fmla="*/ 66 w 235"/>
                  <a:gd name="T41" fmla="*/ 69 h 158"/>
                  <a:gd name="T42" fmla="*/ 55 w 235"/>
                  <a:gd name="T43" fmla="*/ 65 h 158"/>
                  <a:gd name="T44" fmla="*/ 45 w 235"/>
                  <a:gd name="T45" fmla="*/ 62 h 158"/>
                  <a:gd name="T46" fmla="*/ 35 w 235"/>
                  <a:gd name="T47" fmla="*/ 59 h 158"/>
                  <a:gd name="T48" fmla="*/ 25 w 235"/>
                  <a:gd name="T49" fmla="*/ 58 h 158"/>
                  <a:gd name="T50" fmla="*/ 14 w 235"/>
                  <a:gd name="T51" fmla="*/ 50 h 158"/>
                  <a:gd name="T52" fmla="*/ 7 w 235"/>
                  <a:gd name="T53" fmla="*/ 43 h 158"/>
                  <a:gd name="T54" fmla="*/ 2 w 235"/>
                  <a:gd name="T55" fmla="*/ 36 h 158"/>
                  <a:gd name="T56" fmla="*/ 0 w 235"/>
                  <a:gd name="T57" fmla="*/ 29 h 158"/>
                  <a:gd name="T58" fmla="*/ 0 w 235"/>
                  <a:gd name="T59" fmla="*/ 21 h 158"/>
                  <a:gd name="T60" fmla="*/ 3 w 235"/>
                  <a:gd name="T61" fmla="*/ 14 h 158"/>
                  <a:gd name="T62" fmla="*/ 8 w 235"/>
                  <a:gd name="T63" fmla="*/ 7 h 158"/>
                  <a:gd name="T64" fmla="*/ 16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29" name="Freeform 571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16 w 225"/>
                  <a:gd name="T1" fmla="*/ 0 h 151"/>
                  <a:gd name="T2" fmla="*/ 27 w 225"/>
                  <a:gd name="T3" fmla="*/ 4 h 151"/>
                  <a:gd name="T4" fmla="*/ 39 w 225"/>
                  <a:gd name="T5" fmla="*/ 7 h 151"/>
                  <a:gd name="T6" fmla="*/ 51 w 225"/>
                  <a:gd name="T7" fmla="*/ 11 h 151"/>
                  <a:gd name="T8" fmla="*/ 63 w 225"/>
                  <a:gd name="T9" fmla="*/ 16 h 151"/>
                  <a:gd name="T10" fmla="*/ 75 w 225"/>
                  <a:gd name="T11" fmla="*/ 19 h 151"/>
                  <a:gd name="T12" fmla="*/ 87 w 225"/>
                  <a:gd name="T13" fmla="*/ 23 h 151"/>
                  <a:gd name="T14" fmla="*/ 99 w 225"/>
                  <a:gd name="T15" fmla="*/ 27 h 151"/>
                  <a:gd name="T16" fmla="*/ 112 w 225"/>
                  <a:gd name="T17" fmla="*/ 31 h 151"/>
                  <a:gd name="T18" fmla="*/ 112 w 225"/>
                  <a:gd name="T19" fmla="*/ 36 h 151"/>
                  <a:gd name="T20" fmla="*/ 112 w 225"/>
                  <a:gd name="T21" fmla="*/ 42 h 151"/>
                  <a:gd name="T22" fmla="*/ 112 w 225"/>
                  <a:gd name="T23" fmla="*/ 48 h 151"/>
                  <a:gd name="T24" fmla="*/ 112 w 225"/>
                  <a:gd name="T25" fmla="*/ 55 h 151"/>
                  <a:gd name="T26" fmla="*/ 110 w 225"/>
                  <a:gd name="T27" fmla="*/ 61 h 151"/>
                  <a:gd name="T28" fmla="*/ 108 w 225"/>
                  <a:gd name="T29" fmla="*/ 66 h 151"/>
                  <a:gd name="T30" fmla="*/ 105 w 225"/>
                  <a:gd name="T31" fmla="*/ 71 h 151"/>
                  <a:gd name="T32" fmla="*/ 103 w 225"/>
                  <a:gd name="T33" fmla="*/ 75 h 151"/>
                  <a:gd name="T34" fmla="*/ 92 w 225"/>
                  <a:gd name="T35" fmla="*/ 73 h 151"/>
                  <a:gd name="T36" fmla="*/ 82 w 225"/>
                  <a:gd name="T37" fmla="*/ 71 h 151"/>
                  <a:gd name="T38" fmla="*/ 72 w 225"/>
                  <a:gd name="T39" fmla="*/ 68 h 151"/>
                  <a:gd name="T40" fmla="*/ 63 w 225"/>
                  <a:gd name="T41" fmla="*/ 66 h 151"/>
                  <a:gd name="T42" fmla="*/ 53 w 225"/>
                  <a:gd name="T43" fmla="*/ 63 h 151"/>
                  <a:gd name="T44" fmla="*/ 43 w 225"/>
                  <a:gd name="T45" fmla="*/ 60 h 151"/>
                  <a:gd name="T46" fmla="*/ 34 w 225"/>
                  <a:gd name="T47" fmla="*/ 58 h 151"/>
                  <a:gd name="T48" fmla="*/ 24 w 225"/>
                  <a:gd name="T49" fmla="*/ 57 h 151"/>
                  <a:gd name="T50" fmla="*/ 14 w 225"/>
                  <a:gd name="T51" fmla="*/ 49 h 151"/>
                  <a:gd name="T52" fmla="*/ 7 w 225"/>
                  <a:gd name="T53" fmla="*/ 42 h 151"/>
                  <a:gd name="T54" fmla="*/ 2 w 225"/>
                  <a:gd name="T55" fmla="*/ 35 h 151"/>
                  <a:gd name="T56" fmla="*/ 0 w 225"/>
                  <a:gd name="T57" fmla="*/ 28 h 151"/>
                  <a:gd name="T58" fmla="*/ 0 w 225"/>
                  <a:gd name="T59" fmla="*/ 21 h 151"/>
                  <a:gd name="T60" fmla="*/ 2 w 225"/>
                  <a:gd name="T61" fmla="*/ 14 h 151"/>
                  <a:gd name="T62" fmla="*/ 7 w 225"/>
                  <a:gd name="T63" fmla="*/ 7 h 151"/>
                  <a:gd name="T64" fmla="*/ 16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0" name="Freeform 572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15 w 215"/>
                  <a:gd name="T1" fmla="*/ 0 h 142"/>
                  <a:gd name="T2" fmla="*/ 26 w 215"/>
                  <a:gd name="T3" fmla="*/ 3 h 142"/>
                  <a:gd name="T4" fmla="*/ 38 w 215"/>
                  <a:gd name="T5" fmla="*/ 7 h 142"/>
                  <a:gd name="T6" fmla="*/ 49 w 215"/>
                  <a:gd name="T7" fmla="*/ 10 h 142"/>
                  <a:gd name="T8" fmla="*/ 60 w 215"/>
                  <a:gd name="T9" fmla="*/ 14 h 142"/>
                  <a:gd name="T10" fmla="*/ 71 w 215"/>
                  <a:gd name="T11" fmla="*/ 18 h 142"/>
                  <a:gd name="T12" fmla="*/ 83 w 215"/>
                  <a:gd name="T13" fmla="*/ 22 h 142"/>
                  <a:gd name="T14" fmla="*/ 95 w 215"/>
                  <a:gd name="T15" fmla="*/ 25 h 142"/>
                  <a:gd name="T16" fmla="*/ 107 w 215"/>
                  <a:gd name="T17" fmla="*/ 29 h 142"/>
                  <a:gd name="T18" fmla="*/ 107 w 215"/>
                  <a:gd name="T19" fmla="*/ 35 h 142"/>
                  <a:gd name="T20" fmla="*/ 107 w 215"/>
                  <a:gd name="T21" fmla="*/ 40 h 142"/>
                  <a:gd name="T22" fmla="*/ 107 w 215"/>
                  <a:gd name="T23" fmla="*/ 45 h 142"/>
                  <a:gd name="T24" fmla="*/ 107 w 215"/>
                  <a:gd name="T25" fmla="*/ 52 h 142"/>
                  <a:gd name="T26" fmla="*/ 105 w 215"/>
                  <a:gd name="T27" fmla="*/ 57 h 142"/>
                  <a:gd name="T28" fmla="*/ 103 w 215"/>
                  <a:gd name="T29" fmla="*/ 62 h 142"/>
                  <a:gd name="T30" fmla="*/ 100 w 215"/>
                  <a:gd name="T31" fmla="*/ 67 h 142"/>
                  <a:gd name="T32" fmla="*/ 98 w 215"/>
                  <a:gd name="T33" fmla="*/ 71 h 142"/>
                  <a:gd name="T34" fmla="*/ 88 w 215"/>
                  <a:gd name="T35" fmla="*/ 69 h 142"/>
                  <a:gd name="T36" fmla="*/ 79 w 215"/>
                  <a:gd name="T37" fmla="*/ 67 h 142"/>
                  <a:gd name="T38" fmla="*/ 70 w 215"/>
                  <a:gd name="T39" fmla="*/ 65 h 142"/>
                  <a:gd name="T40" fmla="*/ 60 w 215"/>
                  <a:gd name="T41" fmla="*/ 62 h 142"/>
                  <a:gd name="T42" fmla="*/ 51 w 215"/>
                  <a:gd name="T43" fmla="*/ 59 h 142"/>
                  <a:gd name="T44" fmla="*/ 41 w 215"/>
                  <a:gd name="T45" fmla="*/ 57 h 142"/>
                  <a:gd name="T46" fmla="*/ 32 w 215"/>
                  <a:gd name="T47" fmla="*/ 55 h 142"/>
                  <a:gd name="T48" fmla="*/ 23 w 215"/>
                  <a:gd name="T49" fmla="*/ 54 h 142"/>
                  <a:gd name="T50" fmla="*/ 13 w 215"/>
                  <a:gd name="T51" fmla="*/ 47 h 142"/>
                  <a:gd name="T52" fmla="*/ 6 w 215"/>
                  <a:gd name="T53" fmla="*/ 40 h 142"/>
                  <a:gd name="T54" fmla="*/ 2 w 215"/>
                  <a:gd name="T55" fmla="*/ 33 h 142"/>
                  <a:gd name="T56" fmla="*/ 0 w 215"/>
                  <a:gd name="T57" fmla="*/ 27 h 142"/>
                  <a:gd name="T58" fmla="*/ 0 w 215"/>
                  <a:gd name="T59" fmla="*/ 20 h 142"/>
                  <a:gd name="T60" fmla="*/ 2 w 215"/>
                  <a:gd name="T61" fmla="*/ 13 h 142"/>
                  <a:gd name="T62" fmla="*/ 7 w 215"/>
                  <a:gd name="T63" fmla="*/ 6 h 142"/>
                  <a:gd name="T64" fmla="*/ 15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1" name="Freeform 573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15 w 206"/>
                  <a:gd name="T1" fmla="*/ 0 h 130"/>
                  <a:gd name="T2" fmla="*/ 26 w 206"/>
                  <a:gd name="T3" fmla="*/ 3 h 130"/>
                  <a:gd name="T4" fmla="*/ 37 w 206"/>
                  <a:gd name="T5" fmla="*/ 6 h 130"/>
                  <a:gd name="T6" fmla="*/ 47 w 206"/>
                  <a:gd name="T7" fmla="*/ 10 h 130"/>
                  <a:gd name="T8" fmla="*/ 58 w 206"/>
                  <a:gd name="T9" fmla="*/ 13 h 130"/>
                  <a:gd name="T10" fmla="*/ 69 w 206"/>
                  <a:gd name="T11" fmla="*/ 16 h 130"/>
                  <a:gd name="T12" fmla="*/ 80 w 206"/>
                  <a:gd name="T13" fmla="*/ 20 h 130"/>
                  <a:gd name="T14" fmla="*/ 91 w 206"/>
                  <a:gd name="T15" fmla="*/ 24 h 130"/>
                  <a:gd name="T16" fmla="*/ 102 w 206"/>
                  <a:gd name="T17" fmla="*/ 28 h 130"/>
                  <a:gd name="T18" fmla="*/ 103 w 206"/>
                  <a:gd name="T19" fmla="*/ 33 h 130"/>
                  <a:gd name="T20" fmla="*/ 103 w 206"/>
                  <a:gd name="T21" fmla="*/ 38 h 130"/>
                  <a:gd name="T22" fmla="*/ 103 w 206"/>
                  <a:gd name="T23" fmla="*/ 43 h 130"/>
                  <a:gd name="T24" fmla="*/ 103 w 206"/>
                  <a:gd name="T25" fmla="*/ 49 h 130"/>
                  <a:gd name="T26" fmla="*/ 101 w 206"/>
                  <a:gd name="T27" fmla="*/ 53 h 130"/>
                  <a:gd name="T28" fmla="*/ 99 w 206"/>
                  <a:gd name="T29" fmla="*/ 58 h 130"/>
                  <a:gd name="T30" fmla="*/ 97 w 206"/>
                  <a:gd name="T31" fmla="*/ 62 h 130"/>
                  <a:gd name="T32" fmla="*/ 94 w 206"/>
                  <a:gd name="T33" fmla="*/ 66 h 130"/>
                  <a:gd name="T34" fmla="*/ 85 w 206"/>
                  <a:gd name="T35" fmla="*/ 64 h 130"/>
                  <a:gd name="T36" fmla="*/ 76 w 206"/>
                  <a:gd name="T37" fmla="*/ 63 h 130"/>
                  <a:gd name="T38" fmla="*/ 67 w 206"/>
                  <a:gd name="T39" fmla="*/ 61 h 130"/>
                  <a:gd name="T40" fmla="*/ 58 w 206"/>
                  <a:gd name="T41" fmla="*/ 59 h 130"/>
                  <a:gd name="T42" fmla="*/ 49 w 206"/>
                  <a:gd name="T43" fmla="*/ 56 h 130"/>
                  <a:gd name="T44" fmla="*/ 40 w 206"/>
                  <a:gd name="T45" fmla="*/ 54 h 130"/>
                  <a:gd name="T46" fmla="*/ 31 w 206"/>
                  <a:gd name="T47" fmla="*/ 53 h 130"/>
                  <a:gd name="T48" fmla="*/ 23 w 206"/>
                  <a:gd name="T49" fmla="*/ 52 h 130"/>
                  <a:gd name="T50" fmla="*/ 13 w 206"/>
                  <a:gd name="T51" fmla="*/ 45 h 130"/>
                  <a:gd name="T52" fmla="*/ 6 w 206"/>
                  <a:gd name="T53" fmla="*/ 39 h 130"/>
                  <a:gd name="T54" fmla="*/ 2 w 206"/>
                  <a:gd name="T55" fmla="*/ 31 h 130"/>
                  <a:gd name="T56" fmla="*/ 0 w 206"/>
                  <a:gd name="T57" fmla="*/ 26 h 130"/>
                  <a:gd name="T58" fmla="*/ 0 w 206"/>
                  <a:gd name="T59" fmla="*/ 19 h 130"/>
                  <a:gd name="T60" fmla="*/ 3 w 206"/>
                  <a:gd name="T61" fmla="*/ 13 h 130"/>
                  <a:gd name="T62" fmla="*/ 7 w 206"/>
                  <a:gd name="T63" fmla="*/ 6 h 130"/>
                  <a:gd name="T64" fmla="*/ 15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2" name="Freeform 574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14 w 196"/>
                  <a:gd name="T1" fmla="*/ 0 h 124"/>
                  <a:gd name="T2" fmla="*/ 24 w 196"/>
                  <a:gd name="T3" fmla="*/ 3 h 124"/>
                  <a:gd name="T4" fmla="*/ 34 w 196"/>
                  <a:gd name="T5" fmla="*/ 7 h 124"/>
                  <a:gd name="T6" fmla="*/ 44 w 196"/>
                  <a:gd name="T7" fmla="*/ 10 h 124"/>
                  <a:gd name="T8" fmla="*/ 55 w 196"/>
                  <a:gd name="T9" fmla="*/ 13 h 124"/>
                  <a:gd name="T10" fmla="*/ 65 w 196"/>
                  <a:gd name="T11" fmla="*/ 17 h 124"/>
                  <a:gd name="T12" fmla="*/ 75 w 196"/>
                  <a:gd name="T13" fmla="*/ 20 h 124"/>
                  <a:gd name="T14" fmla="*/ 85 w 196"/>
                  <a:gd name="T15" fmla="*/ 23 h 124"/>
                  <a:gd name="T16" fmla="*/ 96 w 196"/>
                  <a:gd name="T17" fmla="*/ 27 h 124"/>
                  <a:gd name="T18" fmla="*/ 97 w 196"/>
                  <a:gd name="T19" fmla="*/ 31 h 124"/>
                  <a:gd name="T20" fmla="*/ 97 w 196"/>
                  <a:gd name="T21" fmla="*/ 37 h 124"/>
                  <a:gd name="T22" fmla="*/ 97 w 196"/>
                  <a:gd name="T23" fmla="*/ 42 h 124"/>
                  <a:gd name="T24" fmla="*/ 97 w 196"/>
                  <a:gd name="T25" fmla="*/ 47 h 124"/>
                  <a:gd name="T26" fmla="*/ 95 w 196"/>
                  <a:gd name="T27" fmla="*/ 51 h 124"/>
                  <a:gd name="T28" fmla="*/ 93 w 196"/>
                  <a:gd name="T29" fmla="*/ 55 h 124"/>
                  <a:gd name="T30" fmla="*/ 91 w 196"/>
                  <a:gd name="T31" fmla="*/ 59 h 124"/>
                  <a:gd name="T32" fmla="*/ 88 w 196"/>
                  <a:gd name="T33" fmla="*/ 62 h 124"/>
                  <a:gd name="T34" fmla="*/ 80 w 196"/>
                  <a:gd name="T35" fmla="*/ 60 h 124"/>
                  <a:gd name="T36" fmla="*/ 71 w 196"/>
                  <a:gd name="T37" fmla="*/ 59 h 124"/>
                  <a:gd name="T38" fmla="*/ 62 w 196"/>
                  <a:gd name="T39" fmla="*/ 57 h 124"/>
                  <a:gd name="T40" fmla="*/ 54 w 196"/>
                  <a:gd name="T41" fmla="*/ 55 h 124"/>
                  <a:gd name="T42" fmla="*/ 46 w 196"/>
                  <a:gd name="T43" fmla="*/ 53 h 124"/>
                  <a:gd name="T44" fmla="*/ 37 w 196"/>
                  <a:gd name="T45" fmla="*/ 52 h 124"/>
                  <a:gd name="T46" fmla="*/ 29 w 196"/>
                  <a:gd name="T47" fmla="*/ 50 h 124"/>
                  <a:gd name="T48" fmla="*/ 21 w 196"/>
                  <a:gd name="T49" fmla="*/ 49 h 124"/>
                  <a:gd name="T50" fmla="*/ 12 w 196"/>
                  <a:gd name="T51" fmla="*/ 43 h 124"/>
                  <a:gd name="T52" fmla="*/ 5 w 196"/>
                  <a:gd name="T53" fmla="*/ 37 h 124"/>
                  <a:gd name="T54" fmla="*/ 2 w 196"/>
                  <a:gd name="T55" fmla="*/ 30 h 124"/>
                  <a:gd name="T56" fmla="*/ 0 w 196"/>
                  <a:gd name="T57" fmla="*/ 25 h 124"/>
                  <a:gd name="T58" fmla="*/ 0 w 196"/>
                  <a:gd name="T59" fmla="*/ 18 h 124"/>
                  <a:gd name="T60" fmla="*/ 2 w 196"/>
                  <a:gd name="T61" fmla="*/ 12 h 124"/>
                  <a:gd name="T62" fmla="*/ 6 w 196"/>
                  <a:gd name="T63" fmla="*/ 6 h 124"/>
                  <a:gd name="T64" fmla="*/ 14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3" name="Freeform 575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13 w 185"/>
                  <a:gd name="T1" fmla="*/ 0 h 113"/>
                  <a:gd name="T2" fmla="*/ 22 w 185"/>
                  <a:gd name="T3" fmla="*/ 2 h 113"/>
                  <a:gd name="T4" fmla="*/ 32 w 185"/>
                  <a:gd name="T5" fmla="*/ 5 h 113"/>
                  <a:gd name="T6" fmla="*/ 42 w 185"/>
                  <a:gd name="T7" fmla="*/ 8 h 113"/>
                  <a:gd name="T8" fmla="*/ 52 w 185"/>
                  <a:gd name="T9" fmla="*/ 12 h 113"/>
                  <a:gd name="T10" fmla="*/ 61 w 185"/>
                  <a:gd name="T11" fmla="*/ 15 h 113"/>
                  <a:gd name="T12" fmla="*/ 71 w 185"/>
                  <a:gd name="T13" fmla="*/ 18 h 113"/>
                  <a:gd name="T14" fmla="*/ 81 w 185"/>
                  <a:gd name="T15" fmla="*/ 21 h 113"/>
                  <a:gd name="T16" fmla="*/ 91 w 185"/>
                  <a:gd name="T17" fmla="*/ 25 h 113"/>
                  <a:gd name="T18" fmla="*/ 91 w 185"/>
                  <a:gd name="T19" fmla="*/ 28 h 113"/>
                  <a:gd name="T20" fmla="*/ 92 w 185"/>
                  <a:gd name="T21" fmla="*/ 33 h 113"/>
                  <a:gd name="T22" fmla="*/ 91 w 185"/>
                  <a:gd name="T23" fmla="*/ 37 h 113"/>
                  <a:gd name="T24" fmla="*/ 91 w 185"/>
                  <a:gd name="T25" fmla="*/ 42 h 113"/>
                  <a:gd name="T26" fmla="*/ 90 w 185"/>
                  <a:gd name="T27" fmla="*/ 45 h 113"/>
                  <a:gd name="T28" fmla="*/ 88 w 185"/>
                  <a:gd name="T29" fmla="*/ 49 h 113"/>
                  <a:gd name="T30" fmla="*/ 86 w 185"/>
                  <a:gd name="T31" fmla="*/ 52 h 113"/>
                  <a:gd name="T32" fmla="*/ 84 w 185"/>
                  <a:gd name="T33" fmla="*/ 56 h 113"/>
                  <a:gd name="T34" fmla="*/ 76 w 185"/>
                  <a:gd name="T35" fmla="*/ 55 h 113"/>
                  <a:gd name="T36" fmla="*/ 68 w 185"/>
                  <a:gd name="T37" fmla="*/ 54 h 113"/>
                  <a:gd name="T38" fmla="*/ 59 w 185"/>
                  <a:gd name="T39" fmla="*/ 52 h 113"/>
                  <a:gd name="T40" fmla="*/ 52 w 185"/>
                  <a:gd name="T41" fmla="*/ 51 h 113"/>
                  <a:gd name="T42" fmla="*/ 44 w 185"/>
                  <a:gd name="T43" fmla="*/ 49 h 113"/>
                  <a:gd name="T44" fmla="*/ 36 w 185"/>
                  <a:gd name="T45" fmla="*/ 48 h 113"/>
                  <a:gd name="T46" fmla="*/ 27 w 185"/>
                  <a:gd name="T47" fmla="*/ 47 h 113"/>
                  <a:gd name="T48" fmla="*/ 20 w 185"/>
                  <a:gd name="T49" fmla="*/ 46 h 113"/>
                  <a:gd name="T50" fmla="*/ 12 w 185"/>
                  <a:gd name="T51" fmla="*/ 40 h 113"/>
                  <a:gd name="T52" fmla="*/ 5 w 185"/>
                  <a:gd name="T53" fmla="*/ 34 h 113"/>
                  <a:gd name="T54" fmla="*/ 2 w 185"/>
                  <a:gd name="T55" fmla="*/ 28 h 113"/>
                  <a:gd name="T56" fmla="*/ 0 w 185"/>
                  <a:gd name="T57" fmla="*/ 22 h 113"/>
                  <a:gd name="T58" fmla="*/ 0 w 185"/>
                  <a:gd name="T59" fmla="*/ 17 h 113"/>
                  <a:gd name="T60" fmla="*/ 2 w 185"/>
                  <a:gd name="T61" fmla="*/ 11 h 113"/>
                  <a:gd name="T62" fmla="*/ 6 w 185"/>
                  <a:gd name="T63" fmla="*/ 5 h 113"/>
                  <a:gd name="T64" fmla="*/ 13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4" name="Freeform 576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12 w 175"/>
                  <a:gd name="T1" fmla="*/ 0 h 106"/>
                  <a:gd name="T2" fmla="*/ 21 w 175"/>
                  <a:gd name="T3" fmla="*/ 3 h 106"/>
                  <a:gd name="T4" fmla="*/ 30 w 175"/>
                  <a:gd name="T5" fmla="*/ 6 h 106"/>
                  <a:gd name="T6" fmla="*/ 39 w 175"/>
                  <a:gd name="T7" fmla="*/ 9 h 106"/>
                  <a:gd name="T8" fmla="*/ 49 w 175"/>
                  <a:gd name="T9" fmla="*/ 12 h 106"/>
                  <a:gd name="T10" fmla="*/ 58 w 175"/>
                  <a:gd name="T11" fmla="*/ 14 h 106"/>
                  <a:gd name="T12" fmla="*/ 68 w 175"/>
                  <a:gd name="T13" fmla="*/ 18 h 106"/>
                  <a:gd name="T14" fmla="*/ 77 w 175"/>
                  <a:gd name="T15" fmla="*/ 20 h 106"/>
                  <a:gd name="T16" fmla="*/ 86 w 175"/>
                  <a:gd name="T17" fmla="*/ 24 h 106"/>
                  <a:gd name="T18" fmla="*/ 86 w 175"/>
                  <a:gd name="T19" fmla="*/ 27 h 106"/>
                  <a:gd name="T20" fmla="*/ 87 w 175"/>
                  <a:gd name="T21" fmla="*/ 32 h 106"/>
                  <a:gd name="T22" fmla="*/ 86 w 175"/>
                  <a:gd name="T23" fmla="*/ 36 h 106"/>
                  <a:gd name="T24" fmla="*/ 86 w 175"/>
                  <a:gd name="T25" fmla="*/ 40 h 106"/>
                  <a:gd name="T26" fmla="*/ 84 w 175"/>
                  <a:gd name="T27" fmla="*/ 47 h 106"/>
                  <a:gd name="T28" fmla="*/ 79 w 175"/>
                  <a:gd name="T29" fmla="*/ 53 h 106"/>
                  <a:gd name="T30" fmla="*/ 71 w 175"/>
                  <a:gd name="T31" fmla="*/ 52 h 106"/>
                  <a:gd name="T32" fmla="*/ 64 w 175"/>
                  <a:gd name="T33" fmla="*/ 50 h 106"/>
                  <a:gd name="T34" fmla="*/ 56 w 175"/>
                  <a:gd name="T35" fmla="*/ 49 h 106"/>
                  <a:gd name="T36" fmla="*/ 49 w 175"/>
                  <a:gd name="T37" fmla="*/ 48 h 106"/>
                  <a:gd name="T38" fmla="*/ 41 w 175"/>
                  <a:gd name="T39" fmla="*/ 47 h 106"/>
                  <a:gd name="T40" fmla="*/ 33 w 175"/>
                  <a:gd name="T41" fmla="*/ 46 h 106"/>
                  <a:gd name="T42" fmla="*/ 26 w 175"/>
                  <a:gd name="T43" fmla="*/ 45 h 106"/>
                  <a:gd name="T44" fmla="*/ 18 w 175"/>
                  <a:gd name="T45" fmla="*/ 45 h 106"/>
                  <a:gd name="T46" fmla="*/ 11 w 175"/>
                  <a:gd name="T47" fmla="*/ 39 h 106"/>
                  <a:gd name="T48" fmla="*/ 5 w 175"/>
                  <a:gd name="T49" fmla="*/ 34 h 106"/>
                  <a:gd name="T50" fmla="*/ 1 w 175"/>
                  <a:gd name="T51" fmla="*/ 27 h 106"/>
                  <a:gd name="T52" fmla="*/ 0 w 175"/>
                  <a:gd name="T53" fmla="*/ 22 h 106"/>
                  <a:gd name="T54" fmla="*/ 0 w 175"/>
                  <a:gd name="T55" fmla="*/ 17 h 106"/>
                  <a:gd name="T56" fmla="*/ 2 w 175"/>
                  <a:gd name="T57" fmla="*/ 11 h 106"/>
                  <a:gd name="T58" fmla="*/ 6 w 175"/>
                  <a:gd name="T59" fmla="*/ 5 h 106"/>
                  <a:gd name="T60" fmla="*/ 12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5" name="Freeform 577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12 w 165"/>
                  <a:gd name="T1" fmla="*/ 0 h 95"/>
                  <a:gd name="T2" fmla="*/ 20 w 165"/>
                  <a:gd name="T3" fmla="*/ 2 h 95"/>
                  <a:gd name="T4" fmla="*/ 29 w 165"/>
                  <a:gd name="T5" fmla="*/ 5 h 95"/>
                  <a:gd name="T6" fmla="*/ 37 w 165"/>
                  <a:gd name="T7" fmla="*/ 8 h 95"/>
                  <a:gd name="T8" fmla="*/ 46 w 165"/>
                  <a:gd name="T9" fmla="*/ 11 h 95"/>
                  <a:gd name="T10" fmla="*/ 54 w 165"/>
                  <a:gd name="T11" fmla="*/ 13 h 95"/>
                  <a:gd name="T12" fmla="*/ 64 w 165"/>
                  <a:gd name="T13" fmla="*/ 17 h 95"/>
                  <a:gd name="T14" fmla="*/ 72 w 165"/>
                  <a:gd name="T15" fmla="*/ 19 h 95"/>
                  <a:gd name="T16" fmla="*/ 81 w 165"/>
                  <a:gd name="T17" fmla="*/ 22 h 95"/>
                  <a:gd name="T18" fmla="*/ 81 w 165"/>
                  <a:gd name="T19" fmla="*/ 25 h 95"/>
                  <a:gd name="T20" fmla="*/ 82 w 165"/>
                  <a:gd name="T21" fmla="*/ 29 h 95"/>
                  <a:gd name="T22" fmla="*/ 81 w 165"/>
                  <a:gd name="T23" fmla="*/ 33 h 95"/>
                  <a:gd name="T24" fmla="*/ 81 w 165"/>
                  <a:gd name="T25" fmla="*/ 37 h 95"/>
                  <a:gd name="T26" fmla="*/ 78 w 165"/>
                  <a:gd name="T27" fmla="*/ 42 h 95"/>
                  <a:gd name="T28" fmla="*/ 74 w 165"/>
                  <a:gd name="T29" fmla="*/ 48 h 95"/>
                  <a:gd name="T30" fmla="*/ 67 w 165"/>
                  <a:gd name="T31" fmla="*/ 47 h 95"/>
                  <a:gd name="T32" fmla="*/ 60 w 165"/>
                  <a:gd name="T33" fmla="*/ 46 h 95"/>
                  <a:gd name="T34" fmla="*/ 53 w 165"/>
                  <a:gd name="T35" fmla="*/ 45 h 95"/>
                  <a:gd name="T36" fmla="*/ 46 w 165"/>
                  <a:gd name="T37" fmla="*/ 45 h 95"/>
                  <a:gd name="T38" fmla="*/ 38 w 165"/>
                  <a:gd name="T39" fmla="*/ 43 h 95"/>
                  <a:gd name="T40" fmla="*/ 31 w 165"/>
                  <a:gd name="T41" fmla="*/ 43 h 95"/>
                  <a:gd name="T42" fmla="*/ 24 w 165"/>
                  <a:gd name="T43" fmla="*/ 42 h 95"/>
                  <a:gd name="T44" fmla="*/ 17 w 165"/>
                  <a:gd name="T45" fmla="*/ 42 h 95"/>
                  <a:gd name="T46" fmla="*/ 10 w 165"/>
                  <a:gd name="T47" fmla="*/ 36 h 95"/>
                  <a:gd name="T48" fmla="*/ 5 w 165"/>
                  <a:gd name="T49" fmla="*/ 31 h 95"/>
                  <a:gd name="T50" fmla="*/ 1 w 165"/>
                  <a:gd name="T51" fmla="*/ 25 h 95"/>
                  <a:gd name="T52" fmla="*/ 0 w 165"/>
                  <a:gd name="T53" fmla="*/ 20 h 95"/>
                  <a:gd name="T54" fmla="*/ 0 w 165"/>
                  <a:gd name="T55" fmla="*/ 15 h 95"/>
                  <a:gd name="T56" fmla="*/ 2 w 165"/>
                  <a:gd name="T57" fmla="*/ 10 h 95"/>
                  <a:gd name="T58" fmla="*/ 6 w 165"/>
                  <a:gd name="T59" fmla="*/ 5 h 95"/>
                  <a:gd name="T60" fmla="*/ 12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6" name="Freeform 578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16 w 61"/>
                  <a:gd name="T1" fmla="*/ 0 h 73"/>
                  <a:gd name="T2" fmla="*/ 21 w 61"/>
                  <a:gd name="T3" fmla="*/ 2 h 73"/>
                  <a:gd name="T4" fmla="*/ 26 w 61"/>
                  <a:gd name="T5" fmla="*/ 6 h 73"/>
                  <a:gd name="T6" fmla="*/ 27 w 61"/>
                  <a:gd name="T7" fmla="*/ 8 h 73"/>
                  <a:gd name="T8" fmla="*/ 29 w 61"/>
                  <a:gd name="T9" fmla="*/ 11 h 73"/>
                  <a:gd name="T10" fmla="*/ 30 w 61"/>
                  <a:gd name="T11" fmla="*/ 15 h 73"/>
                  <a:gd name="T12" fmla="*/ 31 w 61"/>
                  <a:gd name="T13" fmla="*/ 19 h 73"/>
                  <a:gd name="T14" fmla="*/ 30 w 61"/>
                  <a:gd name="T15" fmla="*/ 22 h 73"/>
                  <a:gd name="T16" fmla="*/ 29 w 61"/>
                  <a:gd name="T17" fmla="*/ 26 h 73"/>
                  <a:gd name="T18" fmla="*/ 27 w 61"/>
                  <a:gd name="T19" fmla="*/ 28 h 73"/>
                  <a:gd name="T20" fmla="*/ 26 w 61"/>
                  <a:gd name="T21" fmla="*/ 31 h 73"/>
                  <a:gd name="T22" fmla="*/ 21 w 61"/>
                  <a:gd name="T23" fmla="*/ 35 h 73"/>
                  <a:gd name="T24" fmla="*/ 16 w 61"/>
                  <a:gd name="T25" fmla="*/ 37 h 73"/>
                  <a:gd name="T26" fmla="*/ 9 w 61"/>
                  <a:gd name="T27" fmla="*/ 35 h 73"/>
                  <a:gd name="T28" fmla="*/ 5 w 61"/>
                  <a:gd name="T29" fmla="*/ 31 h 73"/>
                  <a:gd name="T30" fmla="*/ 2 w 61"/>
                  <a:gd name="T31" fmla="*/ 28 h 73"/>
                  <a:gd name="T32" fmla="*/ 1 w 61"/>
                  <a:gd name="T33" fmla="*/ 26 h 73"/>
                  <a:gd name="T34" fmla="*/ 0 w 61"/>
                  <a:gd name="T35" fmla="*/ 22 h 73"/>
                  <a:gd name="T36" fmla="*/ 0 w 61"/>
                  <a:gd name="T37" fmla="*/ 19 h 73"/>
                  <a:gd name="T38" fmla="*/ 0 w 61"/>
                  <a:gd name="T39" fmla="*/ 15 h 73"/>
                  <a:gd name="T40" fmla="*/ 1 w 61"/>
                  <a:gd name="T41" fmla="*/ 11 h 73"/>
                  <a:gd name="T42" fmla="*/ 2 w 61"/>
                  <a:gd name="T43" fmla="*/ 8 h 73"/>
                  <a:gd name="T44" fmla="*/ 5 w 61"/>
                  <a:gd name="T45" fmla="*/ 6 h 73"/>
                  <a:gd name="T46" fmla="*/ 9 w 61"/>
                  <a:gd name="T47" fmla="*/ 2 h 73"/>
                  <a:gd name="T48" fmla="*/ 16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7" name="Freeform 579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17 w 64"/>
                  <a:gd name="T1" fmla="*/ 0 h 74"/>
                  <a:gd name="T2" fmla="*/ 22 w 64"/>
                  <a:gd name="T3" fmla="*/ 1 h 74"/>
                  <a:gd name="T4" fmla="*/ 27 w 64"/>
                  <a:gd name="T5" fmla="*/ 5 h 74"/>
                  <a:gd name="T6" fmla="*/ 28 w 64"/>
                  <a:gd name="T7" fmla="*/ 7 h 74"/>
                  <a:gd name="T8" fmla="*/ 30 w 64"/>
                  <a:gd name="T9" fmla="*/ 10 h 74"/>
                  <a:gd name="T10" fmla="*/ 31 w 64"/>
                  <a:gd name="T11" fmla="*/ 14 h 74"/>
                  <a:gd name="T12" fmla="*/ 32 w 64"/>
                  <a:gd name="T13" fmla="*/ 19 h 74"/>
                  <a:gd name="T14" fmla="*/ 30 w 64"/>
                  <a:gd name="T15" fmla="*/ 25 h 74"/>
                  <a:gd name="T16" fmla="*/ 27 w 64"/>
                  <a:gd name="T17" fmla="*/ 31 h 74"/>
                  <a:gd name="T18" fmla="*/ 22 w 64"/>
                  <a:gd name="T19" fmla="*/ 35 h 74"/>
                  <a:gd name="T20" fmla="*/ 17 w 64"/>
                  <a:gd name="T21" fmla="*/ 37 h 74"/>
                  <a:gd name="T22" fmla="*/ 10 w 64"/>
                  <a:gd name="T23" fmla="*/ 35 h 74"/>
                  <a:gd name="T24" fmla="*/ 5 w 64"/>
                  <a:gd name="T25" fmla="*/ 31 h 74"/>
                  <a:gd name="T26" fmla="*/ 1 w 64"/>
                  <a:gd name="T27" fmla="*/ 25 h 74"/>
                  <a:gd name="T28" fmla="*/ 0 w 64"/>
                  <a:gd name="T29" fmla="*/ 19 h 74"/>
                  <a:gd name="T30" fmla="*/ 0 w 64"/>
                  <a:gd name="T31" fmla="*/ 14 h 74"/>
                  <a:gd name="T32" fmla="*/ 1 w 64"/>
                  <a:gd name="T33" fmla="*/ 10 h 74"/>
                  <a:gd name="T34" fmla="*/ 2 w 64"/>
                  <a:gd name="T35" fmla="*/ 7 h 74"/>
                  <a:gd name="T36" fmla="*/ 5 w 64"/>
                  <a:gd name="T37" fmla="*/ 5 h 74"/>
                  <a:gd name="T38" fmla="*/ 10 w 64"/>
                  <a:gd name="T39" fmla="*/ 1 h 74"/>
                  <a:gd name="T40" fmla="*/ 17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8" name="Freeform 580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24 w 79"/>
                  <a:gd name="T1" fmla="*/ 3 h 56"/>
                  <a:gd name="T2" fmla="*/ 27 w 79"/>
                  <a:gd name="T3" fmla="*/ 4 h 56"/>
                  <a:gd name="T4" fmla="*/ 31 w 79"/>
                  <a:gd name="T5" fmla="*/ 6 h 56"/>
                  <a:gd name="T6" fmla="*/ 33 w 79"/>
                  <a:gd name="T7" fmla="*/ 8 h 56"/>
                  <a:gd name="T8" fmla="*/ 36 w 79"/>
                  <a:gd name="T9" fmla="*/ 11 h 56"/>
                  <a:gd name="T10" fmla="*/ 39 w 79"/>
                  <a:gd name="T11" fmla="*/ 16 h 56"/>
                  <a:gd name="T12" fmla="*/ 39 w 79"/>
                  <a:gd name="T13" fmla="*/ 21 h 56"/>
                  <a:gd name="T14" fmla="*/ 35 w 79"/>
                  <a:gd name="T15" fmla="*/ 25 h 56"/>
                  <a:gd name="T16" fmla="*/ 30 w 79"/>
                  <a:gd name="T17" fmla="*/ 27 h 56"/>
                  <a:gd name="T18" fmla="*/ 27 w 79"/>
                  <a:gd name="T19" fmla="*/ 27 h 56"/>
                  <a:gd name="T20" fmla="*/ 23 w 79"/>
                  <a:gd name="T21" fmla="*/ 27 h 56"/>
                  <a:gd name="T22" fmla="*/ 19 w 79"/>
                  <a:gd name="T23" fmla="*/ 26 h 56"/>
                  <a:gd name="T24" fmla="*/ 16 w 79"/>
                  <a:gd name="T25" fmla="*/ 26 h 56"/>
                  <a:gd name="T26" fmla="*/ 12 w 79"/>
                  <a:gd name="T27" fmla="*/ 23 h 56"/>
                  <a:gd name="T28" fmla="*/ 8 w 79"/>
                  <a:gd name="T29" fmla="*/ 21 h 56"/>
                  <a:gd name="T30" fmla="*/ 5 w 79"/>
                  <a:gd name="T31" fmla="*/ 19 h 56"/>
                  <a:gd name="T32" fmla="*/ 3 w 79"/>
                  <a:gd name="T33" fmla="*/ 17 h 56"/>
                  <a:gd name="T34" fmla="*/ 0 w 79"/>
                  <a:gd name="T35" fmla="*/ 12 h 56"/>
                  <a:gd name="T36" fmla="*/ 0 w 79"/>
                  <a:gd name="T37" fmla="*/ 7 h 56"/>
                  <a:gd name="T38" fmla="*/ 3 w 79"/>
                  <a:gd name="T39" fmla="*/ 3 h 56"/>
                  <a:gd name="T40" fmla="*/ 8 w 79"/>
                  <a:gd name="T41" fmla="*/ 1 h 56"/>
                  <a:gd name="T42" fmla="*/ 12 w 79"/>
                  <a:gd name="T43" fmla="*/ 0 h 56"/>
                  <a:gd name="T44" fmla="*/ 15 w 79"/>
                  <a:gd name="T45" fmla="*/ 1 h 56"/>
                  <a:gd name="T46" fmla="*/ 20 w 79"/>
                  <a:gd name="T47" fmla="*/ 1 h 56"/>
                  <a:gd name="T48" fmla="*/ 24 w 79"/>
                  <a:gd name="T49" fmla="*/ 3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42239" name="Freeform 581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13 w 75"/>
                  <a:gd name="T1" fmla="*/ 4 h 59"/>
                  <a:gd name="T2" fmla="*/ 17 w 75"/>
                  <a:gd name="T3" fmla="*/ 2 h 59"/>
                  <a:gd name="T4" fmla="*/ 20 w 75"/>
                  <a:gd name="T5" fmla="*/ 1 h 59"/>
                  <a:gd name="T6" fmla="*/ 24 w 75"/>
                  <a:gd name="T7" fmla="*/ 0 h 59"/>
                  <a:gd name="T8" fmla="*/ 28 w 75"/>
                  <a:gd name="T9" fmla="*/ 0 h 59"/>
                  <a:gd name="T10" fmla="*/ 33 w 75"/>
                  <a:gd name="T11" fmla="*/ 2 h 59"/>
                  <a:gd name="T12" fmla="*/ 38 w 75"/>
                  <a:gd name="T13" fmla="*/ 5 h 59"/>
                  <a:gd name="T14" fmla="*/ 38 w 75"/>
                  <a:gd name="T15" fmla="*/ 10 h 59"/>
                  <a:gd name="T16" fmla="*/ 37 w 75"/>
                  <a:gd name="T17" fmla="*/ 16 h 59"/>
                  <a:gd name="T18" fmla="*/ 34 w 75"/>
                  <a:gd name="T19" fmla="*/ 19 h 59"/>
                  <a:gd name="T20" fmla="*/ 32 w 75"/>
                  <a:gd name="T21" fmla="*/ 21 h 59"/>
                  <a:gd name="T22" fmla="*/ 29 w 75"/>
                  <a:gd name="T23" fmla="*/ 24 h 59"/>
                  <a:gd name="T24" fmla="*/ 26 w 75"/>
                  <a:gd name="T25" fmla="*/ 27 h 59"/>
                  <a:gd name="T26" fmla="*/ 22 w 75"/>
                  <a:gd name="T27" fmla="*/ 28 h 59"/>
                  <a:gd name="T28" fmla="*/ 18 w 75"/>
                  <a:gd name="T29" fmla="*/ 29 h 59"/>
                  <a:gd name="T30" fmla="*/ 14 w 75"/>
                  <a:gd name="T31" fmla="*/ 29 h 59"/>
                  <a:gd name="T32" fmla="*/ 11 w 75"/>
                  <a:gd name="T33" fmla="*/ 30 h 59"/>
                  <a:gd name="T34" fmla="*/ 5 w 75"/>
                  <a:gd name="T35" fmla="*/ 29 h 59"/>
                  <a:gd name="T36" fmla="*/ 1 w 75"/>
                  <a:gd name="T37" fmla="*/ 26 h 59"/>
                  <a:gd name="T38" fmla="*/ 0 w 75"/>
                  <a:gd name="T39" fmla="*/ 20 h 59"/>
                  <a:gd name="T40" fmla="*/ 2 w 75"/>
                  <a:gd name="T41" fmla="*/ 15 h 59"/>
                  <a:gd name="T42" fmla="*/ 4 w 75"/>
                  <a:gd name="T43" fmla="*/ 12 h 59"/>
                  <a:gd name="T44" fmla="*/ 7 w 75"/>
                  <a:gd name="T45" fmla="*/ 9 h 59"/>
                  <a:gd name="T46" fmla="*/ 10 w 75"/>
                  <a:gd name="T47" fmla="*/ 6 h 59"/>
                  <a:gd name="T48" fmla="*/ 13 w 75"/>
                  <a:gd name="T49" fmla="*/ 4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endParaRPr kumimoji="1" lang="en-US" sz="1600" dirty="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  <a:cs typeface="Arial"/>
                </a:endParaRPr>
              </a:p>
            </p:txBody>
          </p:sp>
        </p:grp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0148" y="4673205"/>
            <a:ext cx="1889125" cy="1564184"/>
            <a:chOff x="4161" y="1106"/>
            <a:chExt cx="1309" cy="1051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42036" name="Freeform 9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67 h 695"/>
                    <a:gd name="T2" fmla="*/ 40 w 857"/>
                    <a:gd name="T3" fmla="*/ 152 h 695"/>
                    <a:gd name="T4" fmla="*/ 77 w 857"/>
                    <a:gd name="T5" fmla="*/ 221 h 695"/>
                    <a:gd name="T6" fmla="*/ 113 w 857"/>
                    <a:gd name="T7" fmla="*/ 273 h 695"/>
                    <a:gd name="T8" fmla="*/ 153 w 857"/>
                    <a:gd name="T9" fmla="*/ 310 h 695"/>
                    <a:gd name="T10" fmla="*/ 200 w 857"/>
                    <a:gd name="T11" fmla="*/ 334 h 695"/>
                    <a:gd name="T12" fmla="*/ 259 w 857"/>
                    <a:gd name="T13" fmla="*/ 346 h 695"/>
                    <a:gd name="T14" fmla="*/ 333 w 857"/>
                    <a:gd name="T15" fmla="*/ 348 h 695"/>
                    <a:gd name="T16" fmla="*/ 428 w 857"/>
                    <a:gd name="T17" fmla="*/ 342 h 695"/>
                    <a:gd name="T18" fmla="*/ 335 w 857"/>
                    <a:gd name="T19" fmla="*/ 339 h 695"/>
                    <a:gd name="T20" fmla="*/ 261 w 857"/>
                    <a:gd name="T21" fmla="*/ 327 h 695"/>
                    <a:gd name="T22" fmla="*/ 202 w 857"/>
                    <a:gd name="T23" fmla="*/ 304 h 695"/>
                    <a:gd name="T24" fmla="*/ 158 w 857"/>
                    <a:gd name="T25" fmla="*/ 270 h 695"/>
                    <a:gd name="T26" fmla="*/ 121 w 857"/>
                    <a:gd name="T27" fmla="*/ 223 h 695"/>
                    <a:gd name="T28" fmla="*/ 93 w 857"/>
                    <a:gd name="T29" fmla="*/ 163 h 695"/>
                    <a:gd name="T30" fmla="*/ 66 w 857"/>
                    <a:gd name="T31" fmla="*/ 89 h 695"/>
                    <a:gd name="T32" fmla="*/ 41 w 857"/>
                    <a:gd name="T33" fmla="*/ 0 h 695"/>
                    <a:gd name="T34" fmla="*/ 36 w 857"/>
                    <a:gd name="T35" fmla="*/ 7 h 695"/>
                    <a:gd name="T36" fmla="*/ 30 w 857"/>
                    <a:gd name="T37" fmla="*/ 15 h 695"/>
                    <a:gd name="T38" fmla="*/ 25 w 857"/>
                    <a:gd name="T39" fmla="*/ 24 h 695"/>
                    <a:gd name="T40" fmla="*/ 20 w 857"/>
                    <a:gd name="T41" fmla="*/ 33 h 695"/>
                    <a:gd name="T42" fmla="*/ 15 w 857"/>
                    <a:gd name="T43" fmla="*/ 42 h 695"/>
                    <a:gd name="T44" fmla="*/ 10 w 857"/>
                    <a:gd name="T45" fmla="*/ 51 h 695"/>
                    <a:gd name="T46" fmla="*/ 5 w 857"/>
                    <a:gd name="T47" fmla="*/ 59 h 695"/>
                    <a:gd name="T48" fmla="*/ 0 w 857"/>
                    <a:gd name="T49" fmla="*/ 67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7" name="Freeform 10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15 w 238"/>
                    <a:gd name="T3" fmla="*/ 2 h 226"/>
                    <a:gd name="T4" fmla="*/ 34 w 238"/>
                    <a:gd name="T5" fmla="*/ 11 h 226"/>
                    <a:gd name="T6" fmla="*/ 52 w 238"/>
                    <a:gd name="T7" fmla="*/ 25 h 226"/>
                    <a:gd name="T8" fmla="*/ 71 w 238"/>
                    <a:gd name="T9" fmla="*/ 42 h 226"/>
                    <a:gd name="T10" fmla="*/ 87 w 238"/>
                    <a:gd name="T11" fmla="*/ 60 h 226"/>
                    <a:gd name="T12" fmla="*/ 102 w 238"/>
                    <a:gd name="T13" fmla="*/ 80 h 226"/>
                    <a:gd name="T14" fmla="*/ 112 w 238"/>
                    <a:gd name="T15" fmla="*/ 97 h 226"/>
                    <a:gd name="T16" fmla="*/ 119 w 238"/>
                    <a:gd name="T17" fmla="*/ 113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8" name="Freeform 11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17 w 294"/>
                    <a:gd name="T3" fmla="*/ 0 h 88"/>
                    <a:gd name="T4" fmla="*/ 38 w 294"/>
                    <a:gd name="T5" fmla="*/ 1 h 88"/>
                    <a:gd name="T6" fmla="*/ 61 w 294"/>
                    <a:gd name="T7" fmla="*/ 3 h 88"/>
                    <a:gd name="T8" fmla="*/ 84 w 294"/>
                    <a:gd name="T9" fmla="*/ 8 h 88"/>
                    <a:gd name="T10" fmla="*/ 106 w 294"/>
                    <a:gd name="T11" fmla="*/ 13 h 88"/>
                    <a:gd name="T12" fmla="*/ 125 w 294"/>
                    <a:gd name="T13" fmla="*/ 22 h 88"/>
                    <a:gd name="T14" fmla="*/ 139 w 294"/>
                    <a:gd name="T15" fmla="*/ 31 h 88"/>
                    <a:gd name="T16" fmla="*/ 147 w 294"/>
                    <a:gd name="T17" fmla="*/ 44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9" name="Freeform 12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108 w 740"/>
                    <a:gd name="T1" fmla="*/ 140 h 305"/>
                    <a:gd name="T2" fmla="*/ 116 w 740"/>
                    <a:gd name="T3" fmla="*/ 131 h 305"/>
                    <a:gd name="T4" fmla="*/ 124 w 740"/>
                    <a:gd name="T5" fmla="*/ 125 h 305"/>
                    <a:gd name="T6" fmla="*/ 131 w 740"/>
                    <a:gd name="T7" fmla="*/ 120 h 305"/>
                    <a:gd name="T8" fmla="*/ 138 w 740"/>
                    <a:gd name="T9" fmla="*/ 115 h 305"/>
                    <a:gd name="T10" fmla="*/ 144 w 740"/>
                    <a:gd name="T11" fmla="*/ 109 h 305"/>
                    <a:gd name="T12" fmla="*/ 151 w 740"/>
                    <a:gd name="T13" fmla="*/ 103 h 305"/>
                    <a:gd name="T14" fmla="*/ 159 w 740"/>
                    <a:gd name="T15" fmla="*/ 97 h 305"/>
                    <a:gd name="T16" fmla="*/ 169 w 740"/>
                    <a:gd name="T17" fmla="*/ 90 h 305"/>
                    <a:gd name="T18" fmla="*/ 185 w 740"/>
                    <a:gd name="T19" fmla="*/ 83 h 305"/>
                    <a:gd name="T20" fmla="*/ 207 w 740"/>
                    <a:gd name="T21" fmla="*/ 76 h 305"/>
                    <a:gd name="T22" fmla="*/ 232 w 740"/>
                    <a:gd name="T23" fmla="*/ 69 h 305"/>
                    <a:gd name="T24" fmla="*/ 260 w 740"/>
                    <a:gd name="T25" fmla="*/ 62 h 305"/>
                    <a:gd name="T26" fmla="*/ 286 w 740"/>
                    <a:gd name="T27" fmla="*/ 56 h 305"/>
                    <a:gd name="T28" fmla="*/ 311 w 740"/>
                    <a:gd name="T29" fmla="*/ 52 h 305"/>
                    <a:gd name="T30" fmla="*/ 333 w 740"/>
                    <a:gd name="T31" fmla="*/ 49 h 305"/>
                    <a:gd name="T32" fmla="*/ 351 w 740"/>
                    <a:gd name="T33" fmla="*/ 51 h 305"/>
                    <a:gd name="T34" fmla="*/ 361 w 740"/>
                    <a:gd name="T35" fmla="*/ 49 h 305"/>
                    <a:gd name="T36" fmla="*/ 368 w 740"/>
                    <a:gd name="T37" fmla="*/ 46 h 305"/>
                    <a:gd name="T38" fmla="*/ 370 w 740"/>
                    <a:gd name="T39" fmla="*/ 41 h 305"/>
                    <a:gd name="T40" fmla="*/ 369 w 740"/>
                    <a:gd name="T41" fmla="*/ 36 h 305"/>
                    <a:gd name="T42" fmla="*/ 366 w 740"/>
                    <a:gd name="T43" fmla="*/ 29 h 305"/>
                    <a:gd name="T44" fmla="*/ 363 w 740"/>
                    <a:gd name="T45" fmla="*/ 22 h 305"/>
                    <a:gd name="T46" fmla="*/ 360 w 740"/>
                    <a:gd name="T47" fmla="*/ 16 h 305"/>
                    <a:gd name="T48" fmla="*/ 359 w 740"/>
                    <a:gd name="T49" fmla="*/ 11 h 305"/>
                    <a:gd name="T50" fmla="*/ 333 w 740"/>
                    <a:gd name="T51" fmla="*/ 2 h 305"/>
                    <a:gd name="T52" fmla="*/ 304 w 740"/>
                    <a:gd name="T53" fmla="*/ 0 h 305"/>
                    <a:gd name="T54" fmla="*/ 272 w 740"/>
                    <a:gd name="T55" fmla="*/ 1 h 305"/>
                    <a:gd name="T56" fmla="*/ 239 w 740"/>
                    <a:gd name="T57" fmla="*/ 6 h 305"/>
                    <a:gd name="T58" fmla="*/ 205 w 740"/>
                    <a:gd name="T59" fmla="*/ 13 h 305"/>
                    <a:gd name="T60" fmla="*/ 173 w 740"/>
                    <a:gd name="T61" fmla="*/ 22 h 305"/>
                    <a:gd name="T62" fmla="*/ 143 w 740"/>
                    <a:gd name="T63" fmla="*/ 32 h 305"/>
                    <a:gd name="T64" fmla="*/ 114 w 740"/>
                    <a:gd name="T65" fmla="*/ 43 h 305"/>
                    <a:gd name="T66" fmla="*/ 101 w 740"/>
                    <a:gd name="T67" fmla="*/ 52 h 305"/>
                    <a:gd name="T68" fmla="*/ 88 w 740"/>
                    <a:gd name="T69" fmla="*/ 61 h 305"/>
                    <a:gd name="T70" fmla="*/ 75 w 740"/>
                    <a:gd name="T71" fmla="*/ 70 h 305"/>
                    <a:gd name="T72" fmla="*/ 61 w 740"/>
                    <a:gd name="T73" fmla="*/ 79 h 305"/>
                    <a:gd name="T74" fmla="*/ 48 w 740"/>
                    <a:gd name="T75" fmla="*/ 88 h 305"/>
                    <a:gd name="T76" fmla="*/ 35 w 740"/>
                    <a:gd name="T77" fmla="*/ 97 h 305"/>
                    <a:gd name="T78" fmla="*/ 22 w 740"/>
                    <a:gd name="T79" fmla="*/ 106 h 305"/>
                    <a:gd name="T80" fmla="*/ 10 w 740"/>
                    <a:gd name="T81" fmla="*/ 116 h 305"/>
                    <a:gd name="T82" fmla="*/ 1 w 740"/>
                    <a:gd name="T83" fmla="*/ 129 h 305"/>
                    <a:gd name="T84" fmla="*/ 0 w 740"/>
                    <a:gd name="T85" fmla="*/ 140 h 305"/>
                    <a:gd name="T86" fmla="*/ 5 w 740"/>
                    <a:gd name="T87" fmla="*/ 147 h 305"/>
                    <a:gd name="T88" fmla="*/ 17 w 740"/>
                    <a:gd name="T89" fmla="*/ 151 h 305"/>
                    <a:gd name="T90" fmla="*/ 33 w 740"/>
                    <a:gd name="T91" fmla="*/ 152 h 305"/>
                    <a:gd name="T92" fmla="*/ 54 w 740"/>
                    <a:gd name="T93" fmla="*/ 151 h 305"/>
                    <a:gd name="T94" fmla="*/ 79 w 740"/>
                    <a:gd name="T95" fmla="*/ 146 h 305"/>
                    <a:gd name="T96" fmla="*/ 108 w 740"/>
                    <a:gd name="T97" fmla="*/ 14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0" name="Freeform 13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2 w 573"/>
                    <a:gd name="T1" fmla="*/ 0 h 588"/>
                    <a:gd name="T2" fmla="*/ 20 w 573"/>
                    <a:gd name="T3" fmla="*/ 16 h 588"/>
                    <a:gd name="T4" fmla="*/ 38 w 573"/>
                    <a:gd name="T5" fmla="*/ 32 h 588"/>
                    <a:gd name="T6" fmla="*/ 57 w 573"/>
                    <a:gd name="T7" fmla="*/ 48 h 588"/>
                    <a:gd name="T8" fmla="*/ 75 w 573"/>
                    <a:gd name="T9" fmla="*/ 64 h 588"/>
                    <a:gd name="T10" fmla="*/ 94 w 573"/>
                    <a:gd name="T11" fmla="*/ 80 h 588"/>
                    <a:gd name="T12" fmla="*/ 113 w 573"/>
                    <a:gd name="T13" fmla="*/ 96 h 588"/>
                    <a:gd name="T14" fmla="*/ 132 w 573"/>
                    <a:gd name="T15" fmla="*/ 112 h 588"/>
                    <a:gd name="T16" fmla="*/ 151 w 573"/>
                    <a:gd name="T17" fmla="*/ 128 h 588"/>
                    <a:gd name="T18" fmla="*/ 162 w 573"/>
                    <a:gd name="T19" fmla="*/ 143 h 588"/>
                    <a:gd name="T20" fmla="*/ 173 w 573"/>
                    <a:gd name="T21" fmla="*/ 159 h 588"/>
                    <a:gd name="T22" fmla="*/ 184 w 573"/>
                    <a:gd name="T23" fmla="*/ 174 h 588"/>
                    <a:gd name="T24" fmla="*/ 196 w 573"/>
                    <a:gd name="T25" fmla="*/ 189 h 588"/>
                    <a:gd name="T26" fmla="*/ 208 w 573"/>
                    <a:gd name="T27" fmla="*/ 202 h 588"/>
                    <a:gd name="T28" fmla="*/ 223 w 573"/>
                    <a:gd name="T29" fmla="*/ 215 h 588"/>
                    <a:gd name="T30" fmla="*/ 240 w 573"/>
                    <a:gd name="T31" fmla="*/ 224 h 588"/>
                    <a:gd name="T32" fmla="*/ 261 w 573"/>
                    <a:gd name="T33" fmla="*/ 232 h 588"/>
                    <a:gd name="T34" fmla="*/ 275 w 573"/>
                    <a:gd name="T35" fmla="*/ 251 h 588"/>
                    <a:gd name="T36" fmla="*/ 283 w 573"/>
                    <a:gd name="T37" fmla="*/ 266 h 588"/>
                    <a:gd name="T38" fmla="*/ 286 w 573"/>
                    <a:gd name="T39" fmla="*/ 276 h 588"/>
                    <a:gd name="T40" fmla="*/ 287 w 573"/>
                    <a:gd name="T41" fmla="*/ 282 h 588"/>
                    <a:gd name="T42" fmla="*/ 284 w 573"/>
                    <a:gd name="T43" fmla="*/ 287 h 588"/>
                    <a:gd name="T44" fmla="*/ 279 w 573"/>
                    <a:gd name="T45" fmla="*/ 289 h 588"/>
                    <a:gd name="T46" fmla="*/ 274 w 573"/>
                    <a:gd name="T47" fmla="*/ 292 h 588"/>
                    <a:gd name="T48" fmla="*/ 269 w 573"/>
                    <a:gd name="T49" fmla="*/ 294 h 588"/>
                    <a:gd name="T50" fmla="*/ 236 w 573"/>
                    <a:gd name="T51" fmla="*/ 285 h 588"/>
                    <a:gd name="T52" fmla="*/ 208 w 573"/>
                    <a:gd name="T53" fmla="*/ 271 h 588"/>
                    <a:gd name="T54" fmla="*/ 181 w 573"/>
                    <a:gd name="T55" fmla="*/ 251 h 588"/>
                    <a:gd name="T56" fmla="*/ 158 w 573"/>
                    <a:gd name="T57" fmla="*/ 229 h 588"/>
                    <a:gd name="T58" fmla="*/ 134 w 573"/>
                    <a:gd name="T59" fmla="*/ 205 h 588"/>
                    <a:gd name="T60" fmla="*/ 113 w 573"/>
                    <a:gd name="T61" fmla="*/ 180 h 588"/>
                    <a:gd name="T62" fmla="*/ 91 w 573"/>
                    <a:gd name="T63" fmla="*/ 155 h 588"/>
                    <a:gd name="T64" fmla="*/ 69 w 573"/>
                    <a:gd name="T65" fmla="*/ 133 h 588"/>
                    <a:gd name="T66" fmla="*/ 59 w 573"/>
                    <a:gd name="T67" fmla="*/ 119 h 588"/>
                    <a:gd name="T68" fmla="*/ 50 w 573"/>
                    <a:gd name="T69" fmla="*/ 106 h 588"/>
                    <a:gd name="T70" fmla="*/ 42 w 573"/>
                    <a:gd name="T71" fmla="*/ 93 h 588"/>
                    <a:gd name="T72" fmla="*/ 35 w 573"/>
                    <a:gd name="T73" fmla="*/ 80 h 588"/>
                    <a:gd name="T74" fmla="*/ 27 w 573"/>
                    <a:gd name="T75" fmla="*/ 67 h 588"/>
                    <a:gd name="T76" fmla="*/ 19 w 573"/>
                    <a:gd name="T77" fmla="*/ 53 h 588"/>
                    <a:gd name="T78" fmla="*/ 10 w 573"/>
                    <a:gd name="T79" fmla="*/ 40 h 588"/>
                    <a:gd name="T80" fmla="*/ 2 w 573"/>
                    <a:gd name="T81" fmla="*/ 28 h 588"/>
                    <a:gd name="T82" fmla="*/ 2 w 573"/>
                    <a:gd name="T83" fmla="*/ 24 h 588"/>
                    <a:gd name="T84" fmla="*/ 2 w 573"/>
                    <a:gd name="T85" fmla="*/ 20 h 588"/>
                    <a:gd name="T86" fmla="*/ 2 w 573"/>
                    <a:gd name="T87" fmla="*/ 17 h 588"/>
                    <a:gd name="T88" fmla="*/ 1 w 573"/>
                    <a:gd name="T89" fmla="*/ 14 h 588"/>
                    <a:gd name="T90" fmla="*/ 0 w 573"/>
                    <a:gd name="T91" fmla="*/ 10 h 588"/>
                    <a:gd name="T92" fmla="*/ 0 w 573"/>
                    <a:gd name="T93" fmla="*/ 7 h 588"/>
                    <a:gd name="T94" fmla="*/ 0 w 573"/>
                    <a:gd name="T95" fmla="*/ 3 h 588"/>
                    <a:gd name="T96" fmla="*/ 2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1" name="Freeform 14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268 w 837"/>
                    <a:gd name="T1" fmla="*/ 0 h 498"/>
                    <a:gd name="T2" fmla="*/ 239 w 837"/>
                    <a:gd name="T3" fmla="*/ 10 h 498"/>
                    <a:gd name="T4" fmla="*/ 216 w 837"/>
                    <a:gd name="T5" fmla="*/ 20 h 498"/>
                    <a:gd name="T6" fmla="*/ 198 w 837"/>
                    <a:gd name="T7" fmla="*/ 28 h 498"/>
                    <a:gd name="T8" fmla="*/ 183 w 837"/>
                    <a:gd name="T9" fmla="*/ 37 h 498"/>
                    <a:gd name="T10" fmla="*/ 169 w 837"/>
                    <a:gd name="T11" fmla="*/ 47 h 498"/>
                    <a:gd name="T12" fmla="*/ 155 w 837"/>
                    <a:gd name="T13" fmla="*/ 62 h 498"/>
                    <a:gd name="T14" fmla="*/ 140 w 837"/>
                    <a:gd name="T15" fmla="*/ 80 h 498"/>
                    <a:gd name="T16" fmla="*/ 122 w 837"/>
                    <a:gd name="T17" fmla="*/ 104 h 498"/>
                    <a:gd name="T18" fmla="*/ 114 w 837"/>
                    <a:gd name="T19" fmla="*/ 98 h 498"/>
                    <a:gd name="T20" fmla="*/ 106 w 837"/>
                    <a:gd name="T21" fmla="*/ 92 h 498"/>
                    <a:gd name="T22" fmla="*/ 98 w 837"/>
                    <a:gd name="T23" fmla="*/ 85 h 498"/>
                    <a:gd name="T24" fmla="*/ 90 w 837"/>
                    <a:gd name="T25" fmla="*/ 79 h 498"/>
                    <a:gd name="T26" fmla="*/ 82 w 837"/>
                    <a:gd name="T27" fmla="*/ 73 h 498"/>
                    <a:gd name="T28" fmla="*/ 74 w 837"/>
                    <a:gd name="T29" fmla="*/ 67 h 498"/>
                    <a:gd name="T30" fmla="*/ 66 w 837"/>
                    <a:gd name="T31" fmla="*/ 60 h 498"/>
                    <a:gd name="T32" fmla="*/ 58 w 837"/>
                    <a:gd name="T33" fmla="*/ 54 h 498"/>
                    <a:gd name="T34" fmla="*/ 53 w 837"/>
                    <a:gd name="T35" fmla="*/ 57 h 498"/>
                    <a:gd name="T36" fmla="*/ 47 w 837"/>
                    <a:gd name="T37" fmla="*/ 62 h 498"/>
                    <a:gd name="T38" fmla="*/ 38 w 837"/>
                    <a:gd name="T39" fmla="*/ 68 h 498"/>
                    <a:gd name="T40" fmla="*/ 29 w 837"/>
                    <a:gd name="T41" fmla="*/ 74 h 498"/>
                    <a:gd name="T42" fmla="*/ 19 w 837"/>
                    <a:gd name="T43" fmla="*/ 80 h 498"/>
                    <a:gd name="T44" fmla="*/ 11 w 837"/>
                    <a:gd name="T45" fmla="*/ 85 h 498"/>
                    <a:gd name="T46" fmla="*/ 4 w 837"/>
                    <a:gd name="T47" fmla="*/ 90 h 498"/>
                    <a:gd name="T48" fmla="*/ 0 w 837"/>
                    <a:gd name="T49" fmla="*/ 95 h 498"/>
                    <a:gd name="T50" fmla="*/ 20 w 837"/>
                    <a:gd name="T51" fmla="*/ 114 h 498"/>
                    <a:gd name="T52" fmla="*/ 43 w 837"/>
                    <a:gd name="T53" fmla="*/ 136 h 498"/>
                    <a:gd name="T54" fmla="*/ 66 w 837"/>
                    <a:gd name="T55" fmla="*/ 157 h 498"/>
                    <a:gd name="T56" fmla="*/ 90 w 837"/>
                    <a:gd name="T57" fmla="*/ 179 h 498"/>
                    <a:gd name="T58" fmla="*/ 114 w 837"/>
                    <a:gd name="T59" fmla="*/ 199 h 498"/>
                    <a:gd name="T60" fmla="*/ 139 w 837"/>
                    <a:gd name="T61" fmla="*/ 218 h 498"/>
                    <a:gd name="T62" fmla="*/ 162 w 837"/>
                    <a:gd name="T63" fmla="*/ 233 h 498"/>
                    <a:gd name="T64" fmla="*/ 186 w 837"/>
                    <a:gd name="T65" fmla="*/ 246 h 498"/>
                    <a:gd name="T66" fmla="*/ 204 w 837"/>
                    <a:gd name="T67" fmla="*/ 249 h 498"/>
                    <a:gd name="T68" fmla="*/ 219 w 837"/>
                    <a:gd name="T69" fmla="*/ 248 h 498"/>
                    <a:gd name="T70" fmla="*/ 230 w 837"/>
                    <a:gd name="T71" fmla="*/ 241 h 498"/>
                    <a:gd name="T72" fmla="*/ 239 w 837"/>
                    <a:gd name="T73" fmla="*/ 231 h 498"/>
                    <a:gd name="T74" fmla="*/ 243 w 837"/>
                    <a:gd name="T75" fmla="*/ 216 h 498"/>
                    <a:gd name="T76" fmla="*/ 245 w 837"/>
                    <a:gd name="T77" fmla="*/ 199 h 498"/>
                    <a:gd name="T78" fmla="*/ 242 w 837"/>
                    <a:gd name="T79" fmla="*/ 178 h 498"/>
                    <a:gd name="T80" fmla="*/ 236 w 837"/>
                    <a:gd name="T81" fmla="*/ 154 h 498"/>
                    <a:gd name="T82" fmla="*/ 258 w 837"/>
                    <a:gd name="T83" fmla="*/ 123 h 498"/>
                    <a:gd name="T84" fmla="*/ 279 w 837"/>
                    <a:gd name="T85" fmla="*/ 106 h 498"/>
                    <a:gd name="T86" fmla="*/ 298 w 837"/>
                    <a:gd name="T87" fmla="*/ 97 h 498"/>
                    <a:gd name="T88" fmla="*/ 317 w 837"/>
                    <a:gd name="T89" fmla="*/ 97 h 498"/>
                    <a:gd name="T90" fmla="*/ 337 w 837"/>
                    <a:gd name="T91" fmla="*/ 101 h 498"/>
                    <a:gd name="T92" fmla="*/ 361 w 837"/>
                    <a:gd name="T93" fmla="*/ 107 h 498"/>
                    <a:gd name="T94" fmla="*/ 387 w 837"/>
                    <a:gd name="T95" fmla="*/ 113 h 498"/>
                    <a:gd name="T96" fmla="*/ 419 w 837"/>
                    <a:gd name="T97" fmla="*/ 116 h 498"/>
                    <a:gd name="T98" fmla="*/ 400 w 837"/>
                    <a:gd name="T99" fmla="*/ 102 h 498"/>
                    <a:gd name="T100" fmla="*/ 382 w 837"/>
                    <a:gd name="T101" fmla="*/ 87 h 498"/>
                    <a:gd name="T102" fmla="*/ 362 w 837"/>
                    <a:gd name="T103" fmla="*/ 72 h 498"/>
                    <a:gd name="T104" fmla="*/ 344 w 837"/>
                    <a:gd name="T105" fmla="*/ 57 h 498"/>
                    <a:gd name="T106" fmla="*/ 324 w 837"/>
                    <a:gd name="T107" fmla="*/ 42 h 498"/>
                    <a:gd name="T108" fmla="*/ 305 w 837"/>
                    <a:gd name="T109" fmla="*/ 27 h 498"/>
                    <a:gd name="T110" fmla="*/ 285 w 837"/>
                    <a:gd name="T111" fmla="*/ 13 h 498"/>
                    <a:gd name="T112" fmla="*/ 268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2" name="Freeform 15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273 w 837"/>
                    <a:gd name="T1" fmla="*/ 0 h 489"/>
                    <a:gd name="T2" fmla="*/ 244 w 837"/>
                    <a:gd name="T3" fmla="*/ 11 h 489"/>
                    <a:gd name="T4" fmla="*/ 221 w 837"/>
                    <a:gd name="T5" fmla="*/ 20 h 489"/>
                    <a:gd name="T6" fmla="*/ 202 w 837"/>
                    <a:gd name="T7" fmla="*/ 29 h 489"/>
                    <a:gd name="T8" fmla="*/ 186 w 837"/>
                    <a:gd name="T9" fmla="*/ 39 h 489"/>
                    <a:gd name="T10" fmla="*/ 172 w 837"/>
                    <a:gd name="T11" fmla="*/ 51 h 489"/>
                    <a:gd name="T12" fmla="*/ 158 w 837"/>
                    <a:gd name="T13" fmla="*/ 65 h 489"/>
                    <a:gd name="T14" fmla="*/ 142 w 837"/>
                    <a:gd name="T15" fmla="*/ 84 h 489"/>
                    <a:gd name="T16" fmla="*/ 125 w 837"/>
                    <a:gd name="T17" fmla="*/ 108 h 489"/>
                    <a:gd name="T18" fmla="*/ 116 w 837"/>
                    <a:gd name="T19" fmla="*/ 101 h 489"/>
                    <a:gd name="T20" fmla="*/ 107 w 837"/>
                    <a:gd name="T21" fmla="*/ 95 h 489"/>
                    <a:gd name="T22" fmla="*/ 98 w 837"/>
                    <a:gd name="T23" fmla="*/ 88 h 489"/>
                    <a:gd name="T24" fmla="*/ 89 w 837"/>
                    <a:gd name="T25" fmla="*/ 82 h 489"/>
                    <a:gd name="T26" fmla="*/ 80 w 837"/>
                    <a:gd name="T27" fmla="*/ 74 h 489"/>
                    <a:gd name="T28" fmla="*/ 71 w 837"/>
                    <a:gd name="T29" fmla="*/ 68 h 489"/>
                    <a:gd name="T30" fmla="*/ 62 w 837"/>
                    <a:gd name="T31" fmla="*/ 61 h 489"/>
                    <a:gd name="T32" fmla="*/ 54 w 837"/>
                    <a:gd name="T33" fmla="*/ 56 h 489"/>
                    <a:gd name="T34" fmla="*/ 50 w 837"/>
                    <a:gd name="T35" fmla="*/ 59 h 489"/>
                    <a:gd name="T36" fmla="*/ 43 w 837"/>
                    <a:gd name="T37" fmla="*/ 63 h 489"/>
                    <a:gd name="T38" fmla="*/ 35 w 837"/>
                    <a:gd name="T39" fmla="*/ 67 h 489"/>
                    <a:gd name="T40" fmla="*/ 27 w 837"/>
                    <a:gd name="T41" fmla="*/ 73 h 489"/>
                    <a:gd name="T42" fmla="*/ 18 w 837"/>
                    <a:gd name="T43" fmla="*/ 78 h 489"/>
                    <a:gd name="T44" fmla="*/ 10 w 837"/>
                    <a:gd name="T45" fmla="*/ 83 h 489"/>
                    <a:gd name="T46" fmla="*/ 4 w 837"/>
                    <a:gd name="T47" fmla="*/ 87 h 489"/>
                    <a:gd name="T48" fmla="*/ 0 w 837"/>
                    <a:gd name="T49" fmla="*/ 92 h 489"/>
                    <a:gd name="T50" fmla="*/ 20 w 837"/>
                    <a:gd name="T51" fmla="*/ 111 h 489"/>
                    <a:gd name="T52" fmla="*/ 43 w 837"/>
                    <a:gd name="T53" fmla="*/ 133 h 489"/>
                    <a:gd name="T54" fmla="*/ 66 w 837"/>
                    <a:gd name="T55" fmla="*/ 154 h 489"/>
                    <a:gd name="T56" fmla="*/ 90 w 837"/>
                    <a:gd name="T57" fmla="*/ 175 h 489"/>
                    <a:gd name="T58" fmla="*/ 114 w 837"/>
                    <a:gd name="T59" fmla="*/ 195 h 489"/>
                    <a:gd name="T60" fmla="*/ 139 w 837"/>
                    <a:gd name="T61" fmla="*/ 214 h 489"/>
                    <a:gd name="T62" fmla="*/ 162 w 837"/>
                    <a:gd name="T63" fmla="*/ 229 h 489"/>
                    <a:gd name="T64" fmla="*/ 186 w 837"/>
                    <a:gd name="T65" fmla="*/ 242 h 489"/>
                    <a:gd name="T66" fmla="*/ 203 w 837"/>
                    <a:gd name="T67" fmla="*/ 245 h 489"/>
                    <a:gd name="T68" fmla="*/ 218 w 837"/>
                    <a:gd name="T69" fmla="*/ 244 h 489"/>
                    <a:gd name="T70" fmla="*/ 230 w 837"/>
                    <a:gd name="T71" fmla="*/ 237 h 489"/>
                    <a:gd name="T72" fmla="*/ 238 w 837"/>
                    <a:gd name="T73" fmla="*/ 227 h 489"/>
                    <a:gd name="T74" fmla="*/ 243 w 837"/>
                    <a:gd name="T75" fmla="*/ 213 h 489"/>
                    <a:gd name="T76" fmla="*/ 244 w 837"/>
                    <a:gd name="T77" fmla="*/ 196 h 489"/>
                    <a:gd name="T78" fmla="*/ 241 w 837"/>
                    <a:gd name="T79" fmla="*/ 175 h 489"/>
                    <a:gd name="T80" fmla="*/ 236 w 837"/>
                    <a:gd name="T81" fmla="*/ 151 h 489"/>
                    <a:gd name="T82" fmla="*/ 258 w 837"/>
                    <a:gd name="T83" fmla="*/ 120 h 489"/>
                    <a:gd name="T84" fmla="*/ 279 w 837"/>
                    <a:gd name="T85" fmla="*/ 103 h 489"/>
                    <a:gd name="T86" fmla="*/ 298 w 837"/>
                    <a:gd name="T87" fmla="*/ 94 h 489"/>
                    <a:gd name="T88" fmla="*/ 317 w 837"/>
                    <a:gd name="T89" fmla="*/ 94 h 489"/>
                    <a:gd name="T90" fmla="*/ 337 w 837"/>
                    <a:gd name="T91" fmla="*/ 98 h 489"/>
                    <a:gd name="T92" fmla="*/ 361 w 837"/>
                    <a:gd name="T93" fmla="*/ 104 h 489"/>
                    <a:gd name="T94" fmla="*/ 387 w 837"/>
                    <a:gd name="T95" fmla="*/ 110 h 489"/>
                    <a:gd name="T96" fmla="*/ 419 w 837"/>
                    <a:gd name="T97" fmla="*/ 113 h 489"/>
                    <a:gd name="T98" fmla="*/ 401 w 837"/>
                    <a:gd name="T99" fmla="*/ 99 h 489"/>
                    <a:gd name="T100" fmla="*/ 383 w 837"/>
                    <a:gd name="T101" fmla="*/ 85 h 489"/>
                    <a:gd name="T102" fmla="*/ 364 w 837"/>
                    <a:gd name="T103" fmla="*/ 71 h 489"/>
                    <a:gd name="T104" fmla="*/ 346 w 837"/>
                    <a:gd name="T105" fmla="*/ 56 h 489"/>
                    <a:gd name="T106" fmla="*/ 327 w 837"/>
                    <a:gd name="T107" fmla="*/ 41 h 489"/>
                    <a:gd name="T108" fmla="*/ 309 w 837"/>
                    <a:gd name="T109" fmla="*/ 27 h 489"/>
                    <a:gd name="T110" fmla="*/ 290 w 837"/>
                    <a:gd name="T111" fmla="*/ 13 h 489"/>
                    <a:gd name="T112" fmla="*/ 273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3" name="Freeform 16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277 w 837"/>
                    <a:gd name="T1" fmla="*/ 0 h 479"/>
                    <a:gd name="T2" fmla="*/ 248 w 837"/>
                    <a:gd name="T3" fmla="*/ 10 h 479"/>
                    <a:gd name="T4" fmla="*/ 225 w 837"/>
                    <a:gd name="T5" fmla="*/ 20 h 479"/>
                    <a:gd name="T6" fmla="*/ 206 w 837"/>
                    <a:gd name="T7" fmla="*/ 29 h 479"/>
                    <a:gd name="T8" fmla="*/ 191 w 837"/>
                    <a:gd name="T9" fmla="*/ 40 h 479"/>
                    <a:gd name="T10" fmla="*/ 175 w 837"/>
                    <a:gd name="T11" fmla="*/ 52 h 479"/>
                    <a:gd name="T12" fmla="*/ 161 w 837"/>
                    <a:gd name="T13" fmla="*/ 67 h 479"/>
                    <a:gd name="T14" fmla="*/ 145 w 837"/>
                    <a:gd name="T15" fmla="*/ 86 h 479"/>
                    <a:gd name="T16" fmla="*/ 127 w 837"/>
                    <a:gd name="T17" fmla="*/ 111 h 479"/>
                    <a:gd name="T18" fmla="*/ 118 w 837"/>
                    <a:gd name="T19" fmla="*/ 104 h 479"/>
                    <a:gd name="T20" fmla="*/ 109 w 837"/>
                    <a:gd name="T21" fmla="*/ 97 h 479"/>
                    <a:gd name="T22" fmla="*/ 98 w 837"/>
                    <a:gd name="T23" fmla="*/ 89 h 479"/>
                    <a:gd name="T24" fmla="*/ 88 w 837"/>
                    <a:gd name="T25" fmla="*/ 82 h 479"/>
                    <a:gd name="T26" fmla="*/ 78 w 837"/>
                    <a:gd name="T27" fmla="*/ 75 h 479"/>
                    <a:gd name="T28" fmla="*/ 68 w 837"/>
                    <a:gd name="T29" fmla="*/ 68 h 479"/>
                    <a:gd name="T30" fmla="*/ 58 w 837"/>
                    <a:gd name="T31" fmla="*/ 60 h 479"/>
                    <a:gd name="T32" fmla="*/ 50 w 837"/>
                    <a:gd name="T33" fmla="*/ 55 h 479"/>
                    <a:gd name="T34" fmla="*/ 45 w 837"/>
                    <a:gd name="T35" fmla="*/ 58 h 479"/>
                    <a:gd name="T36" fmla="*/ 40 w 837"/>
                    <a:gd name="T37" fmla="*/ 62 h 479"/>
                    <a:gd name="T38" fmla="*/ 32 w 837"/>
                    <a:gd name="T39" fmla="*/ 66 h 479"/>
                    <a:gd name="T40" fmla="*/ 25 w 837"/>
                    <a:gd name="T41" fmla="*/ 71 h 479"/>
                    <a:gd name="T42" fmla="*/ 16 w 837"/>
                    <a:gd name="T43" fmla="*/ 75 h 479"/>
                    <a:gd name="T44" fmla="*/ 9 w 837"/>
                    <a:gd name="T45" fmla="*/ 79 h 479"/>
                    <a:gd name="T46" fmla="*/ 4 w 837"/>
                    <a:gd name="T47" fmla="*/ 83 h 479"/>
                    <a:gd name="T48" fmla="*/ 0 w 837"/>
                    <a:gd name="T49" fmla="*/ 87 h 479"/>
                    <a:gd name="T50" fmla="*/ 20 w 837"/>
                    <a:gd name="T51" fmla="*/ 107 h 479"/>
                    <a:gd name="T52" fmla="*/ 43 w 837"/>
                    <a:gd name="T53" fmla="*/ 127 h 479"/>
                    <a:gd name="T54" fmla="*/ 66 w 837"/>
                    <a:gd name="T55" fmla="*/ 149 h 479"/>
                    <a:gd name="T56" fmla="*/ 90 w 837"/>
                    <a:gd name="T57" fmla="*/ 170 h 479"/>
                    <a:gd name="T58" fmla="*/ 114 w 837"/>
                    <a:gd name="T59" fmla="*/ 190 h 479"/>
                    <a:gd name="T60" fmla="*/ 139 w 837"/>
                    <a:gd name="T61" fmla="*/ 208 h 479"/>
                    <a:gd name="T62" fmla="*/ 162 w 837"/>
                    <a:gd name="T63" fmla="*/ 224 h 479"/>
                    <a:gd name="T64" fmla="*/ 187 w 837"/>
                    <a:gd name="T65" fmla="*/ 237 h 479"/>
                    <a:gd name="T66" fmla="*/ 203 w 837"/>
                    <a:gd name="T67" fmla="*/ 239 h 479"/>
                    <a:gd name="T68" fmla="*/ 218 w 837"/>
                    <a:gd name="T69" fmla="*/ 238 h 479"/>
                    <a:gd name="T70" fmla="*/ 228 w 837"/>
                    <a:gd name="T71" fmla="*/ 231 h 479"/>
                    <a:gd name="T72" fmla="*/ 238 w 837"/>
                    <a:gd name="T73" fmla="*/ 222 h 479"/>
                    <a:gd name="T74" fmla="*/ 242 w 837"/>
                    <a:gd name="T75" fmla="*/ 208 h 479"/>
                    <a:gd name="T76" fmla="*/ 244 w 837"/>
                    <a:gd name="T77" fmla="*/ 191 h 479"/>
                    <a:gd name="T78" fmla="*/ 241 w 837"/>
                    <a:gd name="T79" fmla="*/ 170 h 479"/>
                    <a:gd name="T80" fmla="*/ 236 w 837"/>
                    <a:gd name="T81" fmla="*/ 147 h 479"/>
                    <a:gd name="T82" fmla="*/ 258 w 837"/>
                    <a:gd name="T83" fmla="*/ 116 h 479"/>
                    <a:gd name="T84" fmla="*/ 279 w 837"/>
                    <a:gd name="T85" fmla="*/ 98 h 479"/>
                    <a:gd name="T86" fmla="*/ 298 w 837"/>
                    <a:gd name="T87" fmla="*/ 90 h 479"/>
                    <a:gd name="T88" fmla="*/ 317 w 837"/>
                    <a:gd name="T89" fmla="*/ 90 h 479"/>
                    <a:gd name="T90" fmla="*/ 337 w 837"/>
                    <a:gd name="T91" fmla="*/ 94 h 479"/>
                    <a:gd name="T92" fmla="*/ 361 w 837"/>
                    <a:gd name="T93" fmla="*/ 100 h 479"/>
                    <a:gd name="T94" fmla="*/ 387 w 837"/>
                    <a:gd name="T95" fmla="*/ 106 h 479"/>
                    <a:gd name="T96" fmla="*/ 419 w 837"/>
                    <a:gd name="T97" fmla="*/ 108 h 479"/>
                    <a:gd name="T98" fmla="*/ 401 w 837"/>
                    <a:gd name="T99" fmla="*/ 94 h 479"/>
                    <a:gd name="T100" fmla="*/ 383 w 837"/>
                    <a:gd name="T101" fmla="*/ 81 h 479"/>
                    <a:gd name="T102" fmla="*/ 366 w 837"/>
                    <a:gd name="T103" fmla="*/ 67 h 479"/>
                    <a:gd name="T104" fmla="*/ 348 w 837"/>
                    <a:gd name="T105" fmla="*/ 54 h 479"/>
                    <a:gd name="T106" fmla="*/ 330 w 837"/>
                    <a:gd name="T107" fmla="*/ 39 h 479"/>
                    <a:gd name="T108" fmla="*/ 312 w 837"/>
                    <a:gd name="T109" fmla="*/ 25 h 479"/>
                    <a:gd name="T110" fmla="*/ 294 w 837"/>
                    <a:gd name="T111" fmla="*/ 12 h 479"/>
                    <a:gd name="T112" fmla="*/ 277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4" name="Freeform 17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283 w 837"/>
                    <a:gd name="T1" fmla="*/ 0 h 470"/>
                    <a:gd name="T2" fmla="*/ 253 w 837"/>
                    <a:gd name="T3" fmla="*/ 11 h 470"/>
                    <a:gd name="T4" fmla="*/ 230 w 837"/>
                    <a:gd name="T5" fmla="*/ 22 h 470"/>
                    <a:gd name="T6" fmla="*/ 210 w 837"/>
                    <a:gd name="T7" fmla="*/ 30 h 470"/>
                    <a:gd name="T8" fmla="*/ 194 w 837"/>
                    <a:gd name="T9" fmla="*/ 42 h 470"/>
                    <a:gd name="T10" fmla="*/ 178 w 837"/>
                    <a:gd name="T11" fmla="*/ 55 h 470"/>
                    <a:gd name="T12" fmla="*/ 164 w 837"/>
                    <a:gd name="T13" fmla="*/ 70 h 470"/>
                    <a:gd name="T14" fmla="*/ 147 w 837"/>
                    <a:gd name="T15" fmla="*/ 90 h 470"/>
                    <a:gd name="T16" fmla="*/ 130 w 837"/>
                    <a:gd name="T17" fmla="*/ 115 h 470"/>
                    <a:gd name="T18" fmla="*/ 120 w 837"/>
                    <a:gd name="T19" fmla="*/ 107 h 470"/>
                    <a:gd name="T20" fmla="*/ 110 w 837"/>
                    <a:gd name="T21" fmla="*/ 101 h 470"/>
                    <a:gd name="T22" fmla="*/ 98 w 837"/>
                    <a:gd name="T23" fmla="*/ 93 h 470"/>
                    <a:gd name="T24" fmla="*/ 87 w 837"/>
                    <a:gd name="T25" fmla="*/ 86 h 470"/>
                    <a:gd name="T26" fmla="*/ 75 w 837"/>
                    <a:gd name="T27" fmla="*/ 77 h 470"/>
                    <a:gd name="T28" fmla="*/ 64 w 837"/>
                    <a:gd name="T29" fmla="*/ 70 h 470"/>
                    <a:gd name="T30" fmla="*/ 53 w 837"/>
                    <a:gd name="T31" fmla="*/ 62 h 470"/>
                    <a:gd name="T32" fmla="*/ 45 w 837"/>
                    <a:gd name="T33" fmla="*/ 57 h 470"/>
                    <a:gd name="T34" fmla="*/ 41 w 837"/>
                    <a:gd name="T35" fmla="*/ 59 h 470"/>
                    <a:gd name="T36" fmla="*/ 36 w 837"/>
                    <a:gd name="T37" fmla="*/ 63 h 470"/>
                    <a:gd name="T38" fmla="*/ 29 w 837"/>
                    <a:gd name="T39" fmla="*/ 67 h 470"/>
                    <a:gd name="T40" fmla="*/ 23 w 837"/>
                    <a:gd name="T41" fmla="*/ 70 h 470"/>
                    <a:gd name="T42" fmla="*/ 15 w 837"/>
                    <a:gd name="T43" fmla="*/ 74 h 470"/>
                    <a:gd name="T44" fmla="*/ 9 w 837"/>
                    <a:gd name="T45" fmla="*/ 77 h 470"/>
                    <a:gd name="T46" fmla="*/ 3 w 837"/>
                    <a:gd name="T47" fmla="*/ 81 h 470"/>
                    <a:gd name="T48" fmla="*/ 0 w 837"/>
                    <a:gd name="T49" fmla="*/ 85 h 470"/>
                    <a:gd name="T50" fmla="*/ 20 w 837"/>
                    <a:gd name="T51" fmla="*/ 104 h 470"/>
                    <a:gd name="T52" fmla="*/ 43 w 837"/>
                    <a:gd name="T53" fmla="*/ 124 h 470"/>
                    <a:gd name="T54" fmla="*/ 66 w 837"/>
                    <a:gd name="T55" fmla="*/ 146 h 470"/>
                    <a:gd name="T56" fmla="*/ 90 w 837"/>
                    <a:gd name="T57" fmla="*/ 168 h 470"/>
                    <a:gd name="T58" fmla="*/ 114 w 837"/>
                    <a:gd name="T59" fmla="*/ 187 h 470"/>
                    <a:gd name="T60" fmla="*/ 139 w 837"/>
                    <a:gd name="T61" fmla="*/ 205 h 470"/>
                    <a:gd name="T62" fmla="*/ 162 w 837"/>
                    <a:gd name="T63" fmla="*/ 220 h 470"/>
                    <a:gd name="T64" fmla="*/ 187 w 837"/>
                    <a:gd name="T65" fmla="*/ 233 h 470"/>
                    <a:gd name="T66" fmla="*/ 203 w 837"/>
                    <a:gd name="T67" fmla="*/ 235 h 470"/>
                    <a:gd name="T68" fmla="*/ 216 w 837"/>
                    <a:gd name="T69" fmla="*/ 234 h 470"/>
                    <a:gd name="T70" fmla="*/ 227 w 837"/>
                    <a:gd name="T71" fmla="*/ 228 h 470"/>
                    <a:gd name="T72" fmla="*/ 236 w 837"/>
                    <a:gd name="T73" fmla="*/ 220 h 470"/>
                    <a:gd name="T74" fmla="*/ 241 w 837"/>
                    <a:gd name="T75" fmla="*/ 206 h 470"/>
                    <a:gd name="T76" fmla="*/ 243 w 837"/>
                    <a:gd name="T77" fmla="*/ 189 h 470"/>
                    <a:gd name="T78" fmla="*/ 241 w 837"/>
                    <a:gd name="T79" fmla="*/ 168 h 470"/>
                    <a:gd name="T80" fmla="*/ 236 w 837"/>
                    <a:gd name="T81" fmla="*/ 144 h 470"/>
                    <a:gd name="T82" fmla="*/ 258 w 837"/>
                    <a:gd name="T83" fmla="*/ 113 h 470"/>
                    <a:gd name="T84" fmla="*/ 279 w 837"/>
                    <a:gd name="T85" fmla="*/ 96 h 470"/>
                    <a:gd name="T86" fmla="*/ 298 w 837"/>
                    <a:gd name="T87" fmla="*/ 87 h 470"/>
                    <a:gd name="T88" fmla="*/ 317 w 837"/>
                    <a:gd name="T89" fmla="*/ 87 h 470"/>
                    <a:gd name="T90" fmla="*/ 337 w 837"/>
                    <a:gd name="T91" fmla="*/ 91 h 470"/>
                    <a:gd name="T92" fmla="*/ 361 w 837"/>
                    <a:gd name="T93" fmla="*/ 97 h 470"/>
                    <a:gd name="T94" fmla="*/ 387 w 837"/>
                    <a:gd name="T95" fmla="*/ 103 h 470"/>
                    <a:gd name="T96" fmla="*/ 419 w 837"/>
                    <a:gd name="T97" fmla="*/ 106 h 470"/>
                    <a:gd name="T98" fmla="*/ 401 w 837"/>
                    <a:gd name="T99" fmla="*/ 92 h 470"/>
                    <a:gd name="T100" fmla="*/ 384 w 837"/>
                    <a:gd name="T101" fmla="*/ 79 h 470"/>
                    <a:gd name="T102" fmla="*/ 367 w 837"/>
                    <a:gd name="T103" fmla="*/ 66 h 470"/>
                    <a:gd name="T104" fmla="*/ 351 w 837"/>
                    <a:gd name="T105" fmla="*/ 53 h 470"/>
                    <a:gd name="T106" fmla="*/ 334 w 837"/>
                    <a:gd name="T107" fmla="*/ 39 h 470"/>
                    <a:gd name="T108" fmla="*/ 317 w 837"/>
                    <a:gd name="T109" fmla="*/ 26 h 470"/>
                    <a:gd name="T110" fmla="*/ 300 w 837"/>
                    <a:gd name="T111" fmla="*/ 13 h 470"/>
                    <a:gd name="T112" fmla="*/ 283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5" name="Freeform 18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287 w 837"/>
                    <a:gd name="T1" fmla="*/ 0 h 460"/>
                    <a:gd name="T2" fmla="*/ 257 w 837"/>
                    <a:gd name="T3" fmla="*/ 11 h 460"/>
                    <a:gd name="T4" fmla="*/ 234 w 837"/>
                    <a:gd name="T5" fmla="*/ 21 h 460"/>
                    <a:gd name="T6" fmla="*/ 214 w 837"/>
                    <a:gd name="T7" fmla="*/ 30 h 460"/>
                    <a:gd name="T8" fmla="*/ 198 w 837"/>
                    <a:gd name="T9" fmla="*/ 43 h 460"/>
                    <a:gd name="T10" fmla="*/ 181 w 837"/>
                    <a:gd name="T11" fmla="*/ 56 h 460"/>
                    <a:gd name="T12" fmla="*/ 166 w 837"/>
                    <a:gd name="T13" fmla="*/ 72 h 460"/>
                    <a:gd name="T14" fmla="*/ 150 w 837"/>
                    <a:gd name="T15" fmla="*/ 92 h 460"/>
                    <a:gd name="T16" fmla="*/ 132 w 837"/>
                    <a:gd name="T17" fmla="*/ 117 h 460"/>
                    <a:gd name="T18" fmla="*/ 122 w 837"/>
                    <a:gd name="T19" fmla="*/ 110 h 460"/>
                    <a:gd name="T20" fmla="*/ 111 w 837"/>
                    <a:gd name="T21" fmla="*/ 102 h 460"/>
                    <a:gd name="T22" fmla="*/ 98 w 837"/>
                    <a:gd name="T23" fmla="*/ 94 h 460"/>
                    <a:gd name="T24" fmla="*/ 87 w 837"/>
                    <a:gd name="T25" fmla="*/ 87 h 460"/>
                    <a:gd name="T26" fmla="*/ 73 w 837"/>
                    <a:gd name="T27" fmla="*/ 78 h 460"/>
                    <a:gd name="T28" fmla="*/ 61 w 837"/>
                    <a:gd name="T29" fmla="*/ 70 h 460"/>
                    <a:gd name="T30" fmla="*/ 50 w 837"/>
                    <a:gd name="T31" fmla="*/ 62 h 460"/>
                    <a:gd name="T32" fmla="*/ 41 w 837"/>
                    <a:gd name="T33" fmla="*/ 56 h 460"/>
                    <a:gd name="T34" fmla="*/ 37 w 837"/>
                    <a:gd name="T35" fmla="*/ 58 h 460"/>
                    <a:gd name="T36" fmla="*/ 32 w 837"/>
                    <a:gd name="T37" fmla="*/ 61 h 460"/>
                    <a:gd name="T38" fmla="*/ 26 w 837"/>
                    <a:gd name="T39" fmla="*/ 65 h 460"/>
                    <a:gd name="T40" fmla="*/ 20 w 837"/>
                    <a:gd name="T41" fmla="*/ 68 h 460"/>
                    <a:gd name="T42" fmla="*/ 14 w 837"/>
                    <a:gd name="T43" fmla="*/ 70 h 460"/>
                    <a:gd name="T44" fmla="*/ 8 w 837"/>
                    <a:gd name="T45" fmla="*/ 73 h 460"/>
                    <a:gd name="T46" fmla="*/ 3 w 837"/>
                    <a:gd name="T47" fmla="*/ 77 h 460"/>
                    <a:gd name="T48" fmla="*/ 0 w 837"/>
                    <a:gd name="T49" fmla="*/ 80 h 460"/>
                    <a:gd name="T50" fmla="*/ 20 w 837"/>
                    <a:gd name="T51" fmla="*/ 100 h 460"/>
                    <a:gd name="T52" fmla="*/ 43 w 837"/>
                    <a:gd name="T53" fmla="*/ 120 h 460"/>
                    <a:gd name="T54" fmla="*/ 66 w 837"/>
                    <a:gd name="T55" fmla="*/ 141 h 460"/>
                    <a:gd name="T56" fmla="*/ 90 w 837"/>
                    <a:gd name="T57" fmla="*/ 162 h 460"/>
                    <a:gd name="T58" fmla="*/ 114 w 837"/>
                    <a:gd name="T59" fmla="*/ 182 h 460"/>
                    <a:gd name="T60" fmla="*/ 139 w 837"/>
                    <a:gd name="T61" fmla="*/ 199 h 460"/>
                    <a:gd name="T62" fmla="*/ 162 w 837"/>
                    <a:gd name="T63" fmla="*/ 215 h 460"/>
                    <a:gd name="T64" fmla="*/ 187 w 837"/>
                    <a:gd name="T65" fmla="*/ 228 h 460"/>
                    <a:gd name="T66" fmla="*/ 202 w 837"/>
                    <a:gd name="T67" fmla="*/ 230 h 460"/>
                    <a:gd name="T68" fmla="*/ 216 w 837"/>
                    <a:gd name="T69" fmla="*/ 229 h 460"/>
                    <a:gd name="T70" fmla="*/ 226 w 837"/>
                    <a:gd name="T71" fmla="*/ 224 h 460"/>
                    <a:gd name="T72" fmla="*/ 235 w 837"/>
                    <a:gd name="T73" fmla="*/ 215 h 460"/>
                    <a:gd name="T74" fmla="*/ 240 w 837"/>
                    <a:gd name="T75" fmla="*/ 202 h 460"/>
                    <a:gd name="T76" fmla="*/ 243 w 837"/>
                    <a:gd name="T77" fmla="*/ 185 h 460"/>
                    <a:gd name="T78" fmla="*/ 241 w 837"/>
                    <a:gd name="T79" fmla="*/ 164 h 460"/>
                    <a:gd name="T80" fmla="*/ 236 w 837"/>
                    <a:gd name="T81" fmla="*/ 140 h 460"/>
                    <a:gd name="T82" fmla="*/ 258 w 837"/>
                    <a:gd name="T83" fmla="*/ 109 h 460"/>
                    <a:gd name="T84" fmla="*/ 279 w 837"/>
                    <a:gd name="T85" fmla="*/ 91 h 460"/>
                    <a:gd name="T86" fmla="*/ 298 w 837"/>
                    <a:gd name="T87" fmla="*/ 83 h 460"/>
                    <a:gd name="T88" fmla="*/ 317 w 837"/>
                    <a:gd name="T89" fmla="*/ 83 h 460"/>
                    <a:gd name="T90" fmla="*/ 337 w 837"/>
                    <a:gd name="T91" fmla="*/ 87 h 460"/>
                    <a:gd name="T92" fmla="*/ 361 w 837"/>
                    <a:gd name="T93" fmla="*/ 93 h 460"/>
                    <a:gd name="T94" fmla="*/ 387 w 837"/>
                    <a:gd name="T95" fmla="*/ 99 h 460"/>
                    <a:gd name="T96" fmla="*/ 419 w 837"/>
                    <a:gd name="T97" fmla="*/ 101 h 460"/>
                    <a:gd name="T98" fmla="*/ 401 w 837"/>
                    <a:gd name="T99" fmla="*/ 88 h 460"/>
                    <a:gd name="T100" fmla="*/ 385 w 837"/>
                    <a:gd name="T101" fmla="*/ 75 h 460"/>
                    <a:gd name="T102" fmla="*/ 369 w 837"/>
                    <a:gd name="T103" fmla="*/ 62 h 460"/>
                    <a:gd name="T104" fmla="*/ 353 w 837"/>
                    <a:gd name="T105" fmla="*/ 50 h 460"/>
                    <a:gd name="T106" fmla="*/ 337 w 837"/>
                    <a:gd name="T107" fmla="*/ 37 h 460"/>
                    <a:gd name="T108" fmla="*/ 320 w 837"/>
                    <a:gd name="T109" fmla="*/ 25 h 460"/>
                    <a:gd name="T110" fmla="*/ 304 w 837"/>
                    <a:gd name="T111" fmla="*/ 12 h 460"/>
                    <a:gd name="T112" fmla="*/ 287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6" name="Freeform 19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292 w 837"/>
                    <a:gd name="T1" fmla="*/ 0 h 450"/>
                    <a:gd name="T2" fmla="*/ 263 w 837"/>
                    <a:gd name="T3" fmla="*/ 11 h 450"/>
                    <a:gd name="T4" fmla="*/ 239 w 837"/>
                    <a:gd name="T5" fmla="*/ 22 h 450"/>
                    <a:gd name="T6" fmla="*/ 218 w 837"/>
                    <a:gd name="T7" fmla="*/ 31 h 450"/>
                    <a:gd name="T8" fmla="*/ 201 w 837"/>
                    <a:gd name="T9" fmla="*/ 44 h 450"/>
                    <a:gd name="T10" fmla="*/ 184 w 837"/>
                    <a:gd name="T11" fmla="*/ 58 h 450"/>
                    <a:gd name="T12" fmla="*/ 169 w 837"/>
                    <a:gd name="T13" fmla="*/ 75 h 450"/>
                    <a:gd name="T14" fmla="*/ 152 w 837"/>
                    <a:gd name="T15" fmla="*/ 95 h 450"/>
                    <a:gd name="T16" fmla="*/ 134 w 837"/>
                    <a:gd name="T17" fmla="*/ 120 h 450"/>
                    <a:gd name="T18" fmla="*/ 124 w 837"/>
                    <a:gd name="T19" fmla="*/ 113 h 450"/>
                    <a:gd name="T20" fmla="*/ 113 w 837"/>
                    <a:gd name="T21" fmla="*/ 105 h 450"/>
                    <a:gd name="T22" fmla="*/ 99 w 837"/>
                    <a:gd name="T23" fmla="*/ 96 h 450"/>
                    <a:gd name="T24" fmla="*/ 85 w 837"/>
                    <a:gd name="T25" fmla="*/ 88 h 450"/>
                    <a:gd name="T26" fmla="*/ 71 w 837"/>
                    <a:gd name="T27" fmla="*/ 79 h 450"/>
                    <a:gd name="T28" fmla="*/ 58 w 837"/>
                    <a:gd name="T29" fmla="*/ 71 h 450"/>
                    <a:gd name="T30" fmla="*/ 46 w 837"/>
                    <a:gd name="T31" fmla="*/ 63 h 450"/>
                    <a:gd name="T32" fmla="*/ 37 w 837"/>
                    <a:gd name="T33" fmla="*/ 56 h 450"/>
                    <a:gd name="T34" fmla="*/ 33 w 837"/>
                    <a:gd name="T35" fmla="*/ 59 h 450"/>
                    <a:gd name="T36" fmla="*/ 28 w 837"/>
                    <a:gd name="T37" fmla="*/ 61 h 450"/>
                    <a:gd name="T38" fmla="*/ 23 w 837"/>
                    <a:gd name="T39" fmla="*/ 63 h 450"/>
                    <a:gd name="T40" fmla="*/ 18 w 837"/>
                    <a:gd name="T41" fmla="*/ 66 h 450"/>
                    <a:gd name="T42" fmla="*/ 13 w 837"/>
                    <a:gd name="T43" fmla="*/ 68 h 450"/>
                    <a:gd name="T44" fmla="*/ 8 w 837"/>
                    <a:gd name="T45" fmla="*/ 71 h 450"/>
                    <a:gd name="T46" fmla="*/ 3 w 837"/>
                    <a:gd name="T47" fmla="*/ 73 h 450"/>
                    <a:gd name="T48" fmla="*/ 0 w 837"/>
                    <a:gd name="T49" fmla="*/ 77 h 450"/>
                    <a:gd name="T50" fmla="*/ 20 w 837"/>
                    <a:gd name="T51" fmla="*/ 96 h 450"/>
                    <a:gd name="T52" fmla="*/ 43 w 837"/>
                    <a:gd name="T53" fmla="*/ 116 h 450"/>
                    <a:gd name="T54" fmla="*/ 66 w 837"/>
                    <a:gd name="T55" fmla="*/ 137 h 450"/>
                    <a:gd name="T56" fmla="*/ 90 w 837"/>
                    <a:gd name="T57" fmla="*/ 158 h 450"/>
                    <a:gd name="T58" fmla="*/ 115 w 837"/>
                    <a:gd name="T59" fmla="*/ 178 h 450"/>
                    <a:gd name="T60" fmla="*/ 139 w 837"/>
                    <a:gd name="T61" fmla="*/ 196 h 450"/>
                    <a:gd name="T62" fmla="*/ 163 w 837"/>
                    <a:gd name="T63" fmla="*/ 211 h 450"/>
                    <a:gd name="T64" fmla="*/ 187 w 837"/>
                    <a:gd name="T65" fmla="*/ 224 h 450"/>
                    <a:gd name="T66" fmla="*/ 201 w 837"/>
                    <a:gd name="T67" fmla="*/ 225 h 450"/>
                    <a:gd name="T68" fmla="*/ 214 w 837"/>
                    <a:gd name="T69" fmla="*/ 225 h 450"/>
                    <a:gd name="T70" fmla="*/ 225 w 837"/>
                    <a:gd name="T71" fmla="*/ 219 h 450"/>
                    <a:gd name="T72" fmla="*/ 235 w 837"/>
                    <a:gd name="T73" fmla="*/ 211 h 450"/>
                    <a:gd name="T74" fmla="*/ 240 w 837"/>
                    <a:gd name="T75" fmla="*/ 198 h 450"/>
                    <a:gd name="T76" fmla="*/ 242 w 837"/>
                    <a:gd name="T77" fmla="*/ 182 h 450"/>
                    <a:gd name="T78" fmla="*/ 241 w 837"/>
                    <a:gd name="T79" fmla="*/ 161 h 450"/>
                    <a:gd name="T80" fmla="*/ 236 w 837"/>
                    <a:gd name="T81" fmla="*/ 136 h 450"/>
                    <a:gd name="T82" fmla="*/ 258 w 837"/>
                    <a:gd name="T83" fmla="*/ 105 h 450"/>
                    <a:gd name="T84" fmla="*/ 279 w 837"/>
                    <a:gd name="T85" fmla="*/ 88 h 450"/>
                    <a:gd name="T86" fmla="*/ 298 w 837"/>
                    <a:gd name="T87" fmla="*/ 79 h 450"/>
                    <a:gd name="T88" fmla="*/ 317 w 837"/>
                    <a:gd name="T89" fmla="*/ 79 h 450"/>
                    <a:gd name="T90" fmla="*/ 337 w 837"/>
                    <a:gd name="T91" fmla="*/ 83 h 450"/>
                    <a:gd name="T92" fmla="*/ 361 w 837"/>
                    <a:gd name="T93" fmla="*/ 89 h 450"/>
                    <a:gd name="T94" fmla="*/ 387 w 837"/>
                    <a:gd name="T95" fmla="*/ 95 h 450"/>
                    <a:gd name="T96" fmla="*/ 419 w 837"/>
                    <a:gd name="T97" fmla="*/ 98 h 450"/>
                    <a:gd name="T98" fmla="*/ 401 w 837"/>
                    <a:gd name="T99" fmla="*/ 84 h 450"/>
                    <a:gd name="T100" fmla="*/ 386 w 837"/>
                    <a:gd name="T101" fmla="*/ 72 h 450"/>
                    <a:gd name="T102" fmla="*/ 371 w 837"/>
                    <a:gd name="T103" fmla="*/ 59 h 450"/>
                    <a:gd name="T104" fmla="*/ 356 w 837"/>
                    <a:gd name="T105" fmla="*/ 48 h 450"/>
                    <a:gd name="T106" fmla="*/ 340 w 837"/>
                    <a:gd name="T107" fmla="*/ 36 h 450"/>
                    <a:gd name="T108" fmla="*/ 325 w 837"/>
                    <a:gd name="T109" fmla="*/ 24 h 450"/>
                    <a:gd name="T110" fmla="*/ 309 w 837"/>
                    <a:gd name="T111" fmla="*/ 12 h 450"/>
                    <a:gd name="T112" fmla="*/ 292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7" name="Freeform 20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297 w 837"/>
                    <a:gd name="T1" fmla="*/ 0 h 441"/>
                    <a:gd name="T2" fmla="*/ 267 w 837"/>
                    <a:gd name="T3" fmla="*/ 11 h 441"/>
                    <a:gd name="T4" fmla="*/ 243 w 837"/>
                    <a:gd name="T5" fmla="*/ 22 h 441"/>
                    <a:gd name="T6" fmla="*/ 222 w 837"/>
                    <a:gd name="T7" fmla="*/ 33 h 441"/>
                    <a:gd name="T8" fmla="*/ 204 w 837"/>
                    <a:gd name="T9" fmla="*/ 46 h 441"/>
                    <a:gd name="T10" fmla="*/ 188 w 837"/>
                    <a:gd name="T11" fmla="*/ 60 h 441"/>
                    <a:gd name="T12" fmla="*/ 172 w 837"/>
                    <a:gd name="T13" fmla="*/ 78 h 441"/>
                    <a:gd name="T14" fmla="*/ 155 w 837"/>
                    <a:gd name="T15" fmla="*/ 98 h 441"/>
                    <a:gd name="T16" fmla="*/ 137 w 837"/>
                    <a:gd name="T17" fmla="*/ 124 h 441"/>
                    <a:gd name="T18" fmla="*/ 126 w 837"/>
                    <a:gd name="T19" fmla="*/ 116 h 441"/>
                    <a:gd name="T20" fmla="*/ 114 w 837"/>
                    <a:gd name="T21" fmla="*/ 108 h 441"/>
                    <a:gd name="T22" fmla="*/ 99 w 837"/>
                    <a:gd name="T23" fmla="*/ 99 h 441"/>
                    <a:gd name="T24" fmla="*/ 84 w 837"/>
                    <a:gd name="T25" fmla="*/ 90 h 441"/>
                    <a:gd name="T26" fmla="*/ 68 w 837"/>
                    <a:gd name="T27" fmla="*/ 81 h 441"/>
                    <a:gd name="T28" fmla="*/ 54 w 837"/>
                    <a:gd name="T29" fmla="*/ 72 h 441"/>
                    <a:gd name="T30" fmla="*/ 41 w 837"/>
                    <a:gd name="T31" fmla="*/ 63 h 441"/>
                    <a:gd name="T32" fmla="*/ 33 w 837"/>
                    <a:gd name="T33" fmla="*/ 57 h 441"/>
                    <a:gd name="T34" fmla="*/ 28 w 837"/>
                    <a:gd name="T35" fmla="*/ 59 h 441"/>
                    <a:gd name="T36" fmla="*/ 25 w 837"/>
                    <a:gd name="T37" fmla="*/ 61 h 441"/>
                    <a:gd name="T38" fmla="*/ 20 w 837"/>
                    <a:gd name="T39" fmla="*/ 63 h 441"/>
                    <a:gd name="T40" fmla="*/ 16 w 837"/>
                    <a:gd name="T41" fmla="*/ 65 h 441"/>
                    <a:gd name="T42" fmla="*/ 11 w 837"/>
                    <a:gd name="T43" fmla="*/ 66 h 441"/>
                    <a:gd name="T44" fmla="*/ 7 w 837"/>
                    <a:gd name="T45" fmla="*/ 68 h 441"/>
                    <a:gd name="T46" fmla="*/ 3 w 837"/>
                    <a:gd name="T47" fmla="*/ 70 h 441"/>
                    <a:gd name="T48" fmla="*/ 0 w 837"/>
                    <a:gd name="T49" fmla="*/ 73 h 441"/>
                    <a:gd name="T50" fmla="*/ 20 w 837"/>
                    <a:gd name="T51" fmla="*/ 92 h 441"/>
                    <a:gd name="T52" fmla="*/ 43 w 837"/>
                    <a:gd name="T53" fmla="*/ 113 h 441"/>
                    <a:gd name="T54" fmla="*/ 66 w 837"/>
                    <a:gd name="T55" fmla="*/ 134 h 441"/>
                    <a:gd name="T56" fmla="*/ 90 w 837"/>
                    <a:gd name="T57" fmla="*/ 155 h 441"/>
                    <a:gd name="T58" fmla="*/ 115 w 837"/>
                    <a:gd name="T59" fmla="*/ 174 h 441"/>
                    <a:gd name="T60" fmla="*/ 139 w 837"/>
                    <a:gd name="T61" fmla="*/ 192 h 441"/>
                    <a:gd name="T62" fmla="*/ 163 w 837"/>
                    <a:gd name="T63" fmla="*/ 206 h 441"/>
                    <a:gd name="T64" fmla="*/ 187 w 837"/>
                    <a:gd name="T65" fmla="*/ 219 h 441"/>
                    <a:gd name="T66" fmla="*/ 201 w 837"/>
                    <a:gd name="T67" fmla="*/ 221 h 441"/>
                    <a:gd name="T68" fmla="*/ 214 w 837"/>
                    <a:gd name="T69" fmla="*/ 220 h 441"/>
                    <a:gd name="T70" fmla="*/ 225 w 837"/>
                    <a:gd name="T71" fmla="*/ 216 h 441"/>
                    <a:gd name="T72" fmla="*/ 233 w 837"/>
                    <a:gd name="T73" fmla="*/ 207 h 441"/>
                    <a:gd name="T74" fmla="*/ 239 w 837"/>
                    <a:gd name="T75" fmla="*/ 195 h 441"/>
                    <a:gd name="T76" fmla="*/ 242 w 837"/>
                    <a:gd name="T77" fmla="*/ 179 h 441"/>
                    <a:gd name="T78" fmla="*/ 241 w 837"/>
                    <a:gd name="T79" fmla="*/ 157 h 441"/>
                    <a:gd name="T80" fmla="*/ 236 w 837"/>
                    <a:gd name="T81" fmla="*/ 133 h 441"/>
                    <a:gd name="T82" fmla="*/ 258 w 837"/>
                    <a:gd name="T83" fmla="*/ 102 h 441"/>
                    <a:gd name="T84" fmla="*/ 279 w 837"/>
                    <a:gd name="T85" fmla="*/ 84 h 441"/>
                    <a:gd name="T86" fmla="*/ 298 w 837"/>
                    <a:gd name="T87" fmla="*/ 76 h 441"/>
                    <a:gd name="T88" fmla="*/ 317 w 837"/>
                    <a:gd name="T89" fmla="*/ 76 h 441"/>
                    <a:gd name="T90" fmla="*/ 337 w 837"/>
                    <a:gd name="T91" fmla="*/ 80 h 441"/>
                    <a:gd name="T92" fmla="*/ 361 w 837"/>
                    <a:gd name="T93" fmla="*/ 86 h 441"/>
                    <a:gd name="T94" fmla="*/ 387 w 837"/>
                    <a:gd name="T95" fmla="*/ 92 h 441"/>
                    <a:gd name="T96" fmla="*/ 419 w 837"/>
                    <a:gd name="T97" fmla="*/ 94 h 441"/>
                    <a:gd name="T98" fmla="*/ 401 w 837"/>
                    <a:gd name="T99" fmla="*/ 81 h 441"/>
                    <a:gd name="T100" fmla="*/ 386 w 837"/>
                    <a:gd name="T101" fmla="*/ 69 h 441"/>
                    <a:gd name="T102" fmla="*/ 371 w 837"/>
                    <a:gd name="T103" fmla="*/ 58 h 441"/>
                    <a:gd name="T104" fmla="*/ 357 w 837"/>
                    <a:gd name="T105" fmla="*/ 46 h 441"/>
                    <a:gd name="T106" fmla="*/ 343 w 837"/>
                    <a:gd name="T107" fmla="*/ 35 h 441"/>
                    <a:gd name="T108" fmla="*/ 329 w 837"/>
                    <a:gd name="T109" fmla="*/ 23 h 441"/>
                    <a:gd name="T110" fmla="*/ 313 w 837"/>
                    <a:gd name="T111" fmla="*/ 11 h 441"/>
                    <a:gd name="T112" fmla="*/ 297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8" name="Freeform 21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302 w 837"/>
                    <a:gd name="T1" fmla="*/ 0 h 433"/>
                    <a:gd name="T2" fmla="*/ 272 w 837"/>
                    <a:gd name="T3" fmla="*/ 11 h 433"/>
                    <a:gd name="T4" fmla="*/ 247 w 837"/>
                    <a:gd name="T5" fmla="*/ 22 h 433"/>
                    <a:gd name="T6" fmla="*/ 226 w 837"/>
                    <a:gd name="T7" fmla="*/ 34 h 433"/>
                    <a:gd name="T8" fmla="*/ 208 w 837"/>
                    <a:gd name="T9" fmla="*/ 47 h 433"/>
                    <a:gd name="T10" fmla="*/ 191 w 837"/>
                    <a:gd name="T11" fmla="*/ 62 h 433"/>
                    <a:gd name="T12" fmla="*/ 174 w 837"/>
                    <a:gd name="T13" fmla="*/ 80 h 433"/>
                    <a:gd name="T14" fmla="*/ 157 w 837"/>
                    <a:gd name="T15" fmla="*/ 101 h 433"/>
                    <a:gd name="T16" fmla="*/ 139 w 837"/>
                    <a:gd name="T17" fmla="*/ 126 h 433"/>
                    <a:gd name="T18" fmla="*/ 128 w 837"/>
                    <a:gd name="T19" fmla="*/ 119 h 433"/>
                    <a:gd name="T20" fmla="*/ 115 w 837"/>
                    <a:gd name="T21" fmla="*/ 111 h 433"/>
                    <a:gd name="T22" fmla="*/ 100 w 837"/>
                    <a:gd name="T23" fmla="*/ 101 h 433"/>
                    <a:gd name="T24" fmla="*/ 83 w 837"/>
                    <a:gd name="T25" fmla="*/ 92 h 433"/>
                    <a:gd name="T26" fmla="*/ 67 w 837"/>
                    <a:gd name="T27" fmla="*/ 82 h 433"/>
                    <a:gd name="T28" fmla="*/ 51 w 837"/>
                    <a:gd name="T29" fmla="*/ 73 h 433"/>
                    <a:gd name="T30" fmla="*/ 38 w 837"/>
                    <a:gd name="T31" fmla="*/ 64 h 433"/>
                    <a:gd name="T32" fmla="*/ 28 w 837"/>
                    <a:gd name="T33" fmla="*/ 57 h 433"/>
                    <a:gd name="T34" fmla="*/ 25 w 837"/>
                    <a:gd name="T35" fmla="*/ 59 h 433"/>
                    <a:gd name="T36" fmla="*/ 21 w 837"/>
                    <a:gd name="T37" fmla="*/ 61 h 433"/>
                    <a:gd name="T38" fmla="*/ 18 w 837"/>
                    <a:gd name="T39" fmla="*/ 61 h 433"/>
                    <a:gd name="T40" fmla="*/ 14 w 837"/>
                    <a:gd name="T41" fmla="*/ 62 h 433"/>
                    <a:gd name="T42" fmla="*/ 10 w 837"/>
                    <a:gd name="T43" fmla="*/ 63 h 433"/>
                    <a:gd name="T44" fmla="*/ 6 w 837"/>
                    <a:gd name="T45" fmla="*/ 64 h 433"/>
                    <a:gd name="T46" fmla="*/ 3 w 837"/>
                    <a:gd name="T47" fmla="*/ 66 h 433"/>
                    <a:gd name="T48" fmla="*/ 0 w 837"/>
                    <a:gd name="T49" fmla="*/ 69 h 433"/>
                    <a:gd name="T50" fmla="*/ 20 w 837"/>
                    <a:gd name="T51" fmla="*/ 88 h 433"/>
                    <a:gd name="T52" fmla="*/ 43 w 837"/>
                    <a:gd name="T53" fmla="*/ 109 h 433"/>
                    <a:gd name="T54" fmla="*/ 67 w 837"/>
                    <a:gd name="T55" fmla="*/ 130 h 433"/>
                    <a:gd name="T56" fmla="*/ 91 w 837"/>
                    <a:gd name="T57" fmla="*/ 150 h 433"/>
                    <a:gd name="T58" fmla="*/ 115 w 837"/>
                    <a:gd name="T59" fmla="*/ 169 h 433"/>
                    <a:gd name="T60" fmla="*/ 140 w 837"/>
                    <a:gd name="T61" fmla="*/ 187 h 433"/>
                    <a:gd name="T62" fmla="*/ 164 w 837"/>
                    <a:gd name="T63" fmla="*/ 202 h 433"/>
                    <a:gd name="T64" fmla="*/ 188 w 837"/>
                    <a:gd name="T65" fmla="*/ 214 h 433"/>
                    <a:gd name="T66" fmla="*/ 200 w 837"/>
                    <a:gd name="T67" fmla="*/ 216 h 433"/>
                    <a:gd name="T68" fmla="*/ 213 w 837"/>
                    <a:gd name="T69" fmla="*/ 215 h 433"/>
                    <a:gd name="T70" fmla="*/ 223 w 837"/>
                    <a:gd name="T71" fmla="*/ 210 h 433"/>
                    <a:gd name="T72" fmla="*/ 233 w 837"/>
                    <a:gd name="T73" fmla="*/ 203 h 433"/>
                    <a:gd name="T74" fmla="*/ 238 w 837"/>
                    <a:gd name="T75" fmla="*/ 190 h 433"/>
                    <a:gd name="T76" fmla="*/ 241 w 837"/>
                    <a:gd name="T77" fmla="*/ 175 h 433"/>
                    <a:gd name="T78" fmla="*/ 240 w 837"/>
                    <a:gd name="T79" fmla="*/ 153 h 433"/>
                    <a:gd name="T80" fmla="*/ 236 w 837"/>
                    <a:gd name="T81" fmla="*/ 129 h 433"/>
                    <a:gd name="T82" fmla="*/ 258 w 837"/>
                    <a:gd name="T83" fmla="*/ 98 h 433"/>
                    <a:gd name="T84" fmla="*/ 279 w 837"/>
                    <a:gd name="T85" fmla="*/ 80 h 433"/>
                    <a:gd name="T86" fmla="*/ 298 w 837"/>
                    <a:gd name="T87" fmla="*/ 72 h 433"/>
                    <a:gd name="T88" fmla="*/ 317 w 837"/>
                    <a:gd name="T89" fmla="*/ 72 h 433"/>
                    <a:gd name="T90" fmla="*/ 337 w 837"/>
                    <a:gd name="T91" fmla="*/ 76 h 433"/>
                    <a:gd name="T92" fmla="*/ 361 w 837"/>
                    <a:gd name="T93" fmla="*/ 82 h 433"/>
                    <a:gd name="T94" fmla="*/ 387 w 837"/>
                    <a:gd name="T95" fmla="*/ 88 h 433"/>
                    <a:gd name="T96" fmla="*/ 419 w 837"/>
                    <a:gd name="T97" fmla="*/ 90 h 433"/>
                    <a:gd name="T98" fmla="*/ 402 w 837"/>
                    <a:gd name="T99" fmla="*/ 78 h 433"/>
                    <a:gd name="T100" fmla="*/ 387 w 837"/>
                    <a:gd name="T101" fmla="*/ 66 h 433"/>
                    <a:gd name="T102" fmla="*/ 373 w 837"/>
                    <a:gd name="T103" fmla="*/ 55 h 433"/>
                    <a:gd name="T104" fmla="*/ 360 w 837"/>
                    <a:gd name="T105" fmla="*/ 44 h 433"/>
                    <a:gd name="T106" fmla="*/ 346 w 837"/>
                    <a:gd name="T107" fmla="*/ 34 h 433"/>
                    <a:gd name="T108" fmla="*/ 332 w 837"/>
                    <a:gd name="T109" fmla="*/ 23 h 433"/>
                    <a:gd name="T110" fmla="*/ 317 w 837"/>
                    <a:gd name="T111" fmla="*/ 11 h 433"/>
                    <a:gd name="T112" fmla="*/ 302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49" name="Freeform 22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376 w 2117"/>
                    <a:gd name="T1" fmla="*/ 287 h 1224"/>
                    <a:gd name="T2" fmla="*/ 302 w 2117"/>
                    <a:gd name="T3" fmla="*/ 352 h 1224"/>
                    <a:gd name="T4" fmla="*/ 228 w 2117"/>
                    <a:gd name="T5" fmla="*/ 398 h 1224"/>
                    <a:gd name="T6" fmla="*/ 175 w 2117"/>
                    <a:gd name="T7" fmla="*/ 401 h 1224"/>
                    <a:gd name="T8" fmla="*/ 137 w 2117"/>
                    <a:gd name="T9" fmla="*/ 415 h 1224"/>
                    <a:gd name="T10" fmla="*/ 66 w 2117"/>
                    <a:gd name="T11" fmla="*/ 471 h 1224"/>
                    <a:gd name="T12" fmla="*/ 11 w 2117"/>
                    <a:gd name="T13" fmla="*/ 514 h 1224"/>
                    <a:gd name="T14" fmla="*/ 2 w 2117"/>
                    <a:gd name="T15" fmla="*/ 566 h 1224"/>
                    <a:gd name="T16" fmla="*/ 40 w 2117"/>
                    <a:gd name="T17" fmla="*/ 607 h 1224"/>
                    <a:gd name="T18" fmla="*/ 100 w 2117"/>
                    <a:gd name="T19" fmla="*/ 600 h 1224"/>
                    <a:gd name="T20" fmla="*/ 160 w 2117"/>
                    <a:gd name="T21" fmla="*/ 594 h 1224"/>
                    <a:gd name="T22" fmla="*/ 311 w 2117"/>
                    <a:gd name="T23" fmla="*/ 589 h 1224"/>
                    <a:gd name="T24" fmla="*/ 462 w 2117"/>
                    <a:gd name="T25" fmla="*/ 579 h 1224"/>
                    <a:gd name="T26" fmla="*/ 597 w 2117"/>
                    <a:gd name="T27" fmla="*/ 572 h 1224"/>
                    <a:gd name="T28" fmla="*/ 663 w 2117"/>
                    <a:gd name="T29" fmla="*/ 568 h 1224"/>
                    <a:gd name="T30" fmla="*/ 722 w 2117"/>
                    <a:gd name="T31" fmla="*/ 538 h 1224"/>
                    <a:gd name="T32" fmla="*/ 792 w 2117"/>
                    <a:gd name="T33" fmla="*/ 498 h 1224"/>
                    <a:gd name="T34" fmla="*/ 839 w 2117"/>
                    <a:gd name="T35" fmla="*/ 461 h 1224"/>
                    <a:gd name="T36" fmla="*/ 842 w 2117"/>
                    <a:gd name="T37" fmla="*/ 339 h 1224"/>
                    <a:gd name="T38" fmla="*/ 881 w 2117"/>
                    <a:gd name="T39" fmla="*/ 334 h 1224"/>
                    <a:gd name="T40" fmla="*/ 918 w 2117"/>
                    <a:gd name="T41" fmla="*/ 362 h 1224"/>
                    <a:gd name="T42" fmla="*/ 1015 w 2117"/>
                    <a:gd name="T43" fmla="*/ 341 h 1224"/>
                    <a:gd name="T44" fmla="*/ 1051 w 2117"/>
                    <a:gd name="T45" fmla="*/ 207 h 1224"/>
                    <a:gd name="T46" fmla="*/ 947 w 2117"/>
                    <a:gd name="T47" fmla="*/ 130 h 1224"/>
                    <a:gd name="T48" fmla="*/ 888 w 2117"/>
                    <a:gd name="T49" fmla="*/ 165 h 1224"/>
                    <a:gd name="T50" fmla="*/ 863 w 2117"/>
                    <a:gd name="T51" fmla="*/ 201 h 1224"/>
                    <a:gd name="T52" fmla="*/ 826 w 2117"/>
                    <a:gd name="T53" fmla="*/ 208 h 1224"/>
                    <a:gd name="T54" fmla="*/ 812 w 2117"/>
                    <a:gd name="T55" fmla="*/ 195 h 1224"/>
                    <a:gd name="T56" fmla="*/ 802 w 2117"/>
                    <a:gd name="T57" fmla="*/ 186 h 1224"/>
                    <a:gd name="T58" fmla="*/ 801 w 2117"/>
                    <a:gd name="T59" fmla="*/ 171 h 1224"/>
                    <a:gd name="T60" fmla="*/ 836 w 2117"/>
                    <a:gd name="T61" fmla="*/ 165 h 1224"/>
                    <a:gd name="T62" fmla="*/ 863 w 2117"/>
                    <a:gd name="T63" fmla="*/ 154 h 1224"/>
                    <a:gd name="T64" fmla="*/ 899 w 2117"/>
                    <a:gd name="T65" fmla="*/ 55 h 1224"/>
                    <a:gd name="T66" fmla="*/ 774 w 2117"/>
                    <a:gd name="T67" fmla="*/ 0 h 1224"/>
                    <a:gd name="T68" fmla="*/ 658 w 2117"/>
                    <a:gd name="T69" fmla="*/ 72 h 1224"/>
                    <a:gd name="T70" fmla="*/ 659 w 2117"/>
                    <a:gd name="T71" fmla="*/ 98 h 1224"/>
                    <a:gd name="T72" fmla="*/ 661 w 2117"/>
                    <a:gd name="T73" fmla="*/ 124 h 1224"/>
                    <a:gd name="T74" fmla="*/ 653 w 2117"/>
                    <a:gd name="T75" fmla="*/ 145 h 1224"/>
                    <a:gd name="T76" fmla="*/ 631 w 2117"/>
                    <a:gd name="T77" fmla="*/ 150 h 1224"/>
                    <a:gd name="T78" fmla="*/ 609 w 2117"/>
                    <a:gd name="T79" fmla="*/ 155 h 1224"/>
                    <a:gd name="T80" fmla="*/ 573 w 2117"/>
                    <a:gd name="T81" fmla="*/ 167 h 1224"/>
                    <a:gd name="T82" fmla="*/ 532 w 2117"/>
                    <a:gd name="T83" fmla="*/ 182 h 1224"/>
                    <a:gd name="T84" fmla="*/ 492 w 2117"/>
                    <a:gd name="T85" fmla="*/ 197 h 1224"/>
                    <a:gd name="T86" fmla="*/ 469 w 2117"/>
                    <a:gd name="T87" fmla="*/ 216 h 1224"/>
                    <a:gd name="T88" fmla="*/ 447 w 2117"/>
                    <a:gd name="T89" fmla="*/ 235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0" name="Freeform 23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343 w 2048"/>
                    <a:gd name="T1" fmla="*/ 277 h 1171"/>
                    <a:gd name="T2" fmla="*/ 276 w 2048"/>
                    <a:gd name="T3" fmla="*/ 341 h 1171"/>
                    <a:gd name="T4" fmla="*/ 206 w 2048"/>
                    <a:gd name="T5" fmla="*/ 387 h 1171"/>
                    <a:gd name="T6" fmla="*/ 155 w 2048"/>
                    <a:gd name="T7" fmla="*/ 390 h 1171"/>
                    <a:gd name="T8" fmla="*/ 119 w 2048"/>
                    <a:gd name="T9" fmla="*/ 406 h 1171"/>
                    <a:gd name="T10" fmla="*/ 51 w 2048"/>
                    <a:gd name="T11" fmla="*/ 461 h 1171"/>
                    <a:gd name="T12" fmla="*/ 3 w 2048"/>
                    <a:gd name="T13" fmla="*/ 502 h 1171"/>
                    <a:gd name="T14" fmla="*/ 1 w 2048"/>
                    <a:gd name="T15" fmla="*/ 547 h 1171"/>
                    <a:gd name="T16" fmla="*/ 37 w 2048"/>
                    <a:gd name="T17" fmla="*/ 581 h 1171"/>
                    <a:gd name="T18" fmla="*/ 92 w 2048"/>
                    <a:gd name="T19" fmla="*/ 577 h 1171"/>
                    <a:gd name="T20" fmla="*/ 150 w 2048"/>
                    <a:gd name="T21" fmla="*/ 572 h 1171"/>
                    <a:gd name="T22" fmla="*/ 289 w 2048"/>
                    <a:gd name="T23" fmla="*/ 570 h 1171"/>
                    <a:gd name="T24" fmla="*/ 436 w 2048"/>
                    <a:gd name="T25" fmla="*/ 563 h 1171"/>
                    <a:gd name="T26" fmla="*/ 569 w 2048"/>
                    <a:gd name="T27" fmla="*/ 556 h 1171"/>
                    <a:gd name="T28" fmla="*/ 636 w 2048"/>
                    <a:gd name="T29" fmla="*/ 552 h 1171"/>
                    <a:gd name="T30" fmla="*/ 691 w 2048"/>
                    <a:gd name="T31" fmla="*/ 526 h 1171"/>
                    <a:gd name="T32" fmla="*/ 757 w 2048"/>
                    <a:gd name="T33" fmla="*/ 489 h 1171"/>
                    <a:gd name="T34" fmla="*/ 805 w 2048"/>
                    <a:gd name="T35" fmla="*/ 452 h 1171"/>
                    <a:gd name="T36" fmla="*/ 807 w 2048"/>
                    <a:gd name="T37" fmla="*/ 330 h 1171"/>
                    <a:gd name="T38" fmla="*/ 847 w 2048"/>
                    <a:gd name="T39" fmla="*/ 325 h 1171"/>
                    <a:gd name="T40" fmla="*/ 883 w 2048"/>
                    <a:gd name="T41" fmla="*/ 353 h 1171"/>
                    <a:gd name="T42" fmla="*/ 980 w 2048"/>
                    <a:gd name="T43" fmla="*/ 332 h 1171"/>
                    <a:gd name="T44" fmla="*/ 1015 w 2048"/>
                    <a:gd name="T45" fmla="*/ 200 h 1171"/>
                    <a:gd name="T46" fmla="*/ 909 w 2048"/>
                    <a:gd name="T47" fmla="*/ 124 h 1171"/>
                    <a:gd name="T48" fmla="*/ 850 w 2048"/>
                    <a:gd name="T49" fmla="*/ 159 h 1171"/>
                    <a:gd name="T50" fmla="*/ 827 w 2048"/>
                    <a:gd name="T51" fmla="*/ 193 h 1171"/>
                    <a:gd name="T52" fmla="*/ 792 w 2048"/>
                    <a:gd name="T53" fmla="*/ 199 h 1171"/>
                    <a:gd name="T54" fmla="*/ 778 w 2048"/>
                    <a:gd name="T55" fmla="*/ 186 h 1171"/>
                    <a:gd name="T56" fmla="*/ 767 w 2048"/>
                    <a:gd name="T57" fmla="*/ 175 h 1171"/>
                    <a:gd name="T58" fmla="*/ 765 w 2048"/>
                    <a:gd name="T59" fmla="*/ 160 h 1171"/>
                    <a:gd name="T60" fmla="*/ 795 w 2048"/>
                    <a:gd name="T61" fmla="*/ 153 h 1171"/>
                    <a:gd name="T62" fmla="*/ 819 w 2048"/>
                    <a:gd name="T63" fmla="*/ 141 h 1171"/>
                    <a:gd name="T64" fmla="*/ 848 w 2048"/>
                    <a:gd name="T65" fmla="*/ 50 h 1171"/>
                    <a:gd name="T66" fmla="*/ 731 w 2048"/>
                    <a:gd name="T67" fmla="*/ 0 h 1171"/>
                    <a:gd name="T68" fmla="*/ 626 w 2048"/>
                    <a:gd name="T69" fmla="*/ 65 h 1171"/>
                    <a:gd name="T70" fmla="*/ 626 w 2048"/>
                    <a:gd name="T71" fmla="*/ 91 h 1171"/>
                    <a:gd name="T72" fmla="*/ 627 w 2048"/>
                    <a:gd name="T73" fmla="*/ 115 h 1171"/>
                    <a:gd name="T74" fmla="*/ 619 w 2048"/>
                    <a:gd name="T75" fmla="*/ 135 h 1171"/>
                    <a:gd name="T76" fmla="*/ 597 w 2048"/>
                    <a:gd name="T77" fmla="*/ 141 h 1171"/>
                    <a:gd name="T78" fmla="*/ 574 w 2048"/>
                    <a:gd name="T79" fmla="*/ 146 h 1171"/>
                    <a:gd name="T80" fmla="*/ 538 w 2048"/>
                    <a:gd name="T81" fmla="*/ 158 h 1171"/>
                    <a:gd name="T82" fmla="*/ 498 w 2048"/>
                    <a:gd name="T83" fmla="*/ 173 h 1171"/>
                    <a:gd name="T84" fmla="*/ 458 w 2048"/>
                    <a:gd name="T85" fmla="*/ 188 h 1171"/>
                    <a:gd name="T86" fmla="*/ 435 w 2048"/>
                    <a:gd name="T87" fmla="*/ 207 h 1171"/>
                    <a:gd name="T88" fmla="*/ 412 w 2048"/>
                    <a:gd name="T89" fmla="*/ 226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1" name="Freeform 24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316 w 1985"/>
                    <a:gd name="T1" fmla="*/ 267 h 1121"/>
                    <a:gd name="T2" fmla="*/ 256 w 1985"/>
                    <a:gd name="T3" fmla="*/ 330 h 1121"/>
                    <a:gd name="T4" fmla="*/ 190 w 1985"/>
                    <a:gd name="T5" fmla="*/ 375 h 1121"/>
                    <a:gd name="T6" fmla="*/ 140 w 1985"/>
                    <a:gd name="T7" fmla="*/ 380 h 1121"/>
                    <a:gd name="T8" fmla="*/ 105 w 1985"/>
                    <a:gd name="T9" fmla="*/ 397 h 1121"/>
                    <a:gd name="T10" fmla="*/ 40 w 1985"/>
                    <a:gd name="T11" fmla="*/ 450 h 1121"/>
                    <a:gd name="T12" fmla="*/ 1 w 1985"/>
                    <a:gd name="T13" fmla="*/ 489 h 1121"/>
                    <a:gd name="T14" fmla="*/ 5 w 1985"/>
                    <a:gd name="T15" fmla="*/ 528 h 1121"/>
                    <a:gd name="T16" fmla="*/ 39 w 1985"/>
                    <a:gd name="T17" fmla="*/ 557 h 1121"/>
                    <a:gd name="T18" fmla="*/ 89 w 1985"/>
                    <a:gd name="T19" fmla="*/ 554 h 1121"/>
                    <a:gd name="T20" fmla="*/ 146 w 1985"/>
                    <a:gd name="T21" fmla="*/ 550 h 1121"/>
                    <a:gd name="T22" fmla="*/ 273 w 1985"/>
                    <a:gd name="T23" fmla="*/ 552 h 1121"/>
                    <a:gd name="T24" fmla="*/ 414 w 1985"/>
                    <a:gd name="T25" fmla="*/ 546 h 1121"/>
                    <a:gd name="T26" fmla="*/ 545 w 1985"/>
                    <a:gd name="T27" fmla="*/ 541 h 1121"/>
                    <a:gd name="T28" fmla="*/ 614 w 1985"/>
                    <a:gd name="T29" fmla="*/ 536 h 1121"/>
                    <a:gd name="T30" fmla="*/ 665 w 1985"/>
                    <a:gd name="T31" fmla="*/ 513 h 1121"/>
                    <a:gd name="T32" fmla="*/ 728 w 1985"/>
                    <a:gd name="T33" fmla="*/ 479 h 1121"/>
                    <a:gd name="T34" fmla="*/ 775 w 1985"/>
                    <a:gd name="T35" fmla="*/ 442 h 1121"/>
                    <a:gd name="T36" fmla="*/ 778 w 1985"/>
                    <a:gd name="T37" fmla="*/ 320 h 1121"/>
                    <a:gd name="T38" fmla="*/ 817 w 1985"/>
                    <a:gd name="T39" fmla="*/ 315 h 1121"/>
                    <a:gd name="T40" fmla="*/ 854 w 1985"/>
                    <a:gd name="T41" fmla="*/ 343 h 1121"/>
                    <a:gd name="T42" fmla="*/ 951 w 1985"/>
                    <a:gd name="T43" fmla="*/ 322 h 1121"/>
                    <a:gd name="T44" fmla="*/ 984 w 1985"/>
                    <a:gd name="T45" fmla="*/ 191 h 1121"/>
                    <a:gd name="T46" fmla="*/ 876 w 1985"/>
                    <a:gd name="T47" fmla="*/ 117 h 1121"/>
                    <a:gd name="T48" fmla="*/ 818 w 1985"/>
                    <a:gd name="T49" fmla="*/ 152 h 1121"/>
                    <a:gd name="T50" fmla="*/ 796 w 1985"/>
                    <a:gd name="T51" fmla="*/ 184 h 1121"/>
                    <a:gd name="T52" fmla="*/ 762 w 1985"/>
                    <a:gd name="T53" fmla="*/ 189 h 1121"/>
                    <a:gd name="T54" fmla="*/ 748 w 1985"/>
                    <a:gd name="T55" fmla="*/ 175 h 1121"/>
                    <a:gd name="T56" fmla="*/ 737 w 1985"/>
                    <a:gd name="T57" fmla="*/ 164 h 1121"/>
                    <a:gd name="T58" fmla="*/ 734 w 1985"/>
                    <a:gd name="T59" fmla="*/ 148 h 1121"/>
                    <a:gd name="T60" fmla="*/ 759 w 1985"/>
                    <a:gd name="T61" fmla="*/ 139 h 1121"/>
                    <a:gd name="T62" fmla="*/ 779 w 1985"/>
                    <a:gd name="T63" fmla="*/ 127 h 1121"/>
                    <a:gd name="T64" fmla="*/ 801 w 1985"/>
                    <a:gd name="T65" fmla="*/ 45 h 1121"/>
                    <a:gd name="T66" fmla="*/ 693 w 1985"/>
                    <a:gd name="T67" fmla="*/ 0 h 1121"/>
                    <a:gd name="T68" fmla="*/ 597 w 1985"/>
                    <a:gd name="T69" fmla="*/ 58 h 1121"/>
                    <a:gd name="T70" fmla="*/ 597 w 1985"/>
                    <a:gd name="T71" fmla="*/ 82 h 1121"/>
                    <a:gd name="T72" fmla="*/ 597 w 1985"/>
                    <a:gd name="T73" fmla="*/ 106 h 1121"/>
                    <a:gd name="T74" fmla="*/ 589 w 1985"/>
                    <a:gd name="T75" fmla="*/ 125 h 1121"/>
                    <a:gd name="T76" fmla="*/ 567 w 1985"/>
                    <a:gd name="T77" fmla="*/ 131 h 1121"/>
                    <a:gd name="T78" fmla="*/ 545 w 1985"/>
                    <a:gd name="T79" fmla="*/ 136 h 1121"/>
                    <a:gd name="T80" fmla="*/ 509 w 1985"/>
                    <a:gd name="T81" fmla="*/ 148 h 1121"/>
                    <a:gd name="T82" fmla="*/ 468 w 1985"/>
                    <a:gd name="T83" fmla="*/ 163 h 1121"/>
                    <a:gd name="T84" fmla="*/ 428 w 1985"/>
                    <a:gd name="T85" fmla="*/ 178 h 1121"/>
                    <a:gd name="T86" fmla="*/ 405 w 1985"/>
                    <a:gd name="T87" fmla="*/ 197 h 1121"/>
                    <a:gd name="T88" fmla="*/ 383 w 1985"/>
                    <a:gd name="T89" fmla="*/ 216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2" name="Freeform 25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290 w 1927"/>
                    <a:gd name="T1" fmla="*/ 258 h 1072"/>
                    <a:gd name="T2" fmla="*/ 237 w 1927"/>
                    <a:gd name="T3" fmla="*/ 321 h 1072"/>
                    <a:gd name="T4" fmla="*/ 176 w 1927"/>
                    <a:gd name="T5" fmla="*/ 364 h 1072"/>
                    <a:gd name="T6" fmla="*/ 126 w 1927"/>
                    <a:gd name="T7" fmla="*/ 369 h 1072"/>
                    <a:gd name="T8" fmla="*/ 93 w 1927"/>
                    <a:gd name="T9" fmla="*/ 388 h 1072"/>
                    <a:gd name="T10" fmla="*/ 31 w 1927"/>
                    <a:gd name="T11" fmla="*/ 439 h 1072"/>
                    <a:gd name="T12" fmla="*/ 0 w 1927"/>
                    <a:gd name="T13" fmla="*/ 477 h 1072"/>
                    <a:gd name="T14" fmla="*/ 10 w 1927"/>
                    <a:gd name="T15" fmla="*/ 508 h 1072"/>
                    <a:gd name="T16" fmla="*/ 41 w 1927"/>
                    <a:gd name="T17" fmla="*/ 533 h 1072"/>
                    <a:gd name="T18" fmla="*/ 87 w 1927"/>
                    <a:gd name="T19" fmla="*/ 532 h 1072"/>
                    <a:gd name="T20" fmla="*/ 142 w 1927"/>
                    <a:gd name="T21" fmla="*/ 530 h 1072"/>
                    <a:gd name="T22" fmla="*/ 257 w 1927"/>
                    <a:gd name="T23" fmla="*/ 534 h 1072"/>
                    <a:gd name="T24" fmla="*/ 393 w 1927"/>
                    <a:gd name="T25" fmla="*/ 532 h 1072"/>
                    <a:gd name="T26" fmla="*/ 523 w 1927"/>
                    <a:gd name="T27" fmla="*/ 527 h 1072"/>
                    <a:gd name="T28" fmla="*/ 592 w 1927"/>
                    <a:gd name="T29" fmla="*/ 523 h 1072"/>
                    <a:gd name="T30" fmla="*/ 640 w 1927"/>
                    <a:gd name="T31" fmla="*/ 502 h 1072"/>
                    <a:gd name="T32" fmla="*/ 699 w 1927"/>
                    <a:gd name="T33" fmla="*/ 470 h 1072"/>
                    <a:gd name="T34" fmla="*/ 747 w 1927"/>
                    <a:gd name="T35" fmla="*/ 433 h 1072"/>
                    <a:gd name="T36" fmla="*/ 749 w 1927"/>
                    <a:gd name="T37" fmla="*/ 311 h 1072"/>
                    <a:gd name="T38" fmla="*/ 789 w 1927"/>
                    <a:gd name="T39" fmla="*/ 306 h 1072"/>
                    <a:gd name="T40" fmla="*/ 825 w 1927"/>
                    <a:gd name="T41" fmla="*/ 334 h 1072"/>
                    <a:gd name="T42" fmla="*/ 922 w 1927"/>
                    <a:gd name="T43" fmla="*/ 313 h 1072"/>
                    <a:gd name="T44" fmla="*/ 953 w 1927"/>
                    <a:gd name="T45" fmla="*/ 184 h 1072"/>
                    <a:gd name="T46" fmla="*/ 845 w 1927"/>
                    <a:gd name="T47" fmla="*/ 111 h 1072"/>
                    <a:gd name="T48" fmla="*/ 787 w 1927"/>
                    <a:gd name="T49" fmla="*/ 145 h 1072"/>
                    <a:gd name="T50" fmla="*/ 767 w 1927"/>
                    <a:gd name="T51" fmla="*/ 176 h 1072"/>
                    <a:gd name="T52" fmla="*/ 734 w 1927"/>
                    <a:gd name="T53" fmla="*/ 180 h 1072"/>
                    <a:gd name="T54" fmla="*/ 719 w 1927"/>
                    <a:gd name="T55" fmla="*/ 166 h 1072"/>
                    <a:gd name="T56" fmla="*/ 708 w 1927"/>
                    <a:gd name="T57" fmla="*/ 154 h 1072"/>
                    <a:gd name="T58" fmla="*/ 704 w 1927"/>
                    <a:gd name="T59" fmla="*/ 137 h 1072"/>
                    <a:gd name="T60" fmla="*/ 725 w 1927"/>
                    <a:gd name="T61" fmla="*/ 127 h 1072"/>
                    <a:gd name="T62" fmla="*/ 739 w 1927"/>
                    <a:gd name="T63" fmla="*/ 114 h 1072"/>
                    <a:gd name="T64" fmla="*/ 756 w 1927"/>
                    <a:gd name="T65" fmla="*/ 40 h 1072"/>
                    <a:gd name="T66" fmla="*/ 656 w 1927"/>
                    <a:gd name="T67" fmla="*/ 0 h 1072"/>
                    <a:gd name="T68" fmla="*/ 571 w 1927"/>
                    <a:gd name="T69" fmla="*/ 51 h 1072"/>
                    <a:gd name="T70" fmla="*/ 570 w 1927"/>
                    <a:gd name="T71" fmla="*/ 75 h 1072"/>
                    <a:gd name="T72" fmla="*/ 569 w 1927"/>
                    <a:gd name="T73" fmla="*/ 97 h 1072"/>
                    <a:gd name="T74" fmla="*/ 561 w 1927"/>
                    <a:gd name="T75" fmla="*/ 116 h 1072"/>
                    <a:gd name="T76" fmla="*/ 539 w 1927"/>
                    <a:gd name="T77" fmla="*/ 122 h 1072"/>
                    <a:gd name="T78" fmla="*/ 516 w 1927"/>
                    <a:gd name="T79" fmla="*/ 127 h 1072"/>
                    <a:gd name="T80" fmla="*/ 480 w 1927"/>
                    <a:gd name="T81" fmla="*/ 139 h 1072"/>
                    <a:gd name="T82" fmla="*/ 440 w 1927"/>
                    <a:gd name="T83" fmla="*/ 154 h 1072"/>
                    <a:gd name="T84" fmla="*/ 400 w 1927"/>
                    <a:gd name="T85" fmla="*/ 169 h 1072"/>
                    <a:gd name="T86" fmla="*/ 377 w 1927"/>
                    <a:gd name="T87" fmla="*/ 188 h 1072"/>
                    <a:gd name="T88" fmla="*/ 354 w 1927"/>
                    <a:gd name="T89" fmla="*/ 207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3" name="Freeform 26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265 w 1871"/>
                    <a:gd name="T1" fmla="*/ 248 h 1034"/>
                    <a:gd name="T2" fmla="*/ 220 w 1871"/>
                    <a:gd name="T3" fmla="*/ 310 h 1034"/>
                    <a:gd name="T4" fmla="*/ 163 w 1871"/>
                    <a:gd name="T5" fmla="*/ 354 h 1034"/>
                    <a:gd name="T6" fmla="*/ 113 w 1871"/>
                    <a:gd name="T7" fmla="*/ 359 h 1034"/>
                    <a:gd name="T8" fmla="*/ 82 w 1871"/>
                    <a:gd name="T9" fmla="*/ 379 h 1034"/>
                    <a:gd name="T10" fmla="*/ 23 w 1871"/>
                    <a:gd name="T11" fmla="*/ 429 h 1034"/>
                    <a:gd name="T12" fmla="*/ 0 w 1871"/>
                    <a:gd name="T13" fmla="*/ 465 h 1034"/>
                    <a:gd name="T14" fmla="*/ 16 w 1871"/>
                    <a:gd name="T15" fmla="*/ 489 h 1034"/>
                    <a:gd name="T16" fmla="*/ 45 w 1871"/>
                    <a:gd name="T17" fmla="*/ 508 h 1034"/>
                    <a:gd name="T18" fmla="*/ 86 w 1871"/>
                    <a:gd name="T19" fmla="*/ 508 h 1034"/>
                    <a:gd name="T20" fmla="*/ 141 w 1871"/>
                    <a:gd name="T21" fmla="*/ 508 h 1034"/>
                    <a:gd name="T22" fmla="*/ 243 w 1871"/>
                    <a:gd name="T23" fmla="*/ 516 h 1034"/>
                    <a:gd name="T24" fmla="*/ 374 w 1871"/>
                    <a:gd name="T25" fmla="*/ 516 h 1034"/>
                    <a:gd name="T26" fmla="*/ 502 w 1871"/>
                    <a:gd name="T27" fmla="*/ 513 h 1034"/>
                    <a:gd name="T28" fmla="*/ 573 w 1871"/>
                    <a:gd name="T29" fmla="*/ 508 h 1034"/>
                    <a:gd name="T30" fmla="*/ 616 w 1871"/>
                    <a:gd name="T31" fmla="*/ 490 h 1034"/>
                    <a:gd name="T32" fmla="*/ 672 w 1871"/>
                    <a:gd name="T33" fmla="*/ 460 h 1034"/>
                    <a:gd name="T34" fmla="*/ 720 w 1871"/>
                    <a:gd name="T35" fmla="*/ 423 h 1034"/>
                    <a:gd name="T36" fmla="*/ 722 w 1871"/>
                    <a:gd name="T37" fmla="*/ 301 h 1034"/>
                    <a:gd name="T38" fmla="*/ 762 w 1871"/>
                    <a:gd name="T39" fmla="*/ 297 h 1034"/>
                    <a:gd name="T40" fmla="*/ 798 w 1871"/>
                    <a:gd name="T41" fmla="*/ 325 h 1034"/>
                    <a:gd name="T42" fmla="*/ 895 w 1871"/>
                    <a:gd name="T43" fmla="*/ 304 h 1034"/>
                    <a:gd name="T44" fmla="*/ 925 w 1871"/>
                    <a:gd name="T45" fmla="*/ 176 h 1034"/>
                    <a:gd name="T46" fmla="*/ 815 w 1871"/>
                    <a:gd name="T47" fmla="*/ 104 h 1034"/>
                    <a:gd name="T48" fmla="*/ 757 w 1871"/>
                    <a:gd name="T49" fmla="*/ 138 h 1034"/>
                    <a:gd name="T50" fmla="*/ 739 w 1871"/>
                    <a:gd name="T51" fmla="*/ 168 h 1034"/>
                    <a:gd name="T52" fmla="*/ 707 w 1871"/>
                    <a:gd name="T53" fmla="*/ 171 h 1034"/>
                    <a:gd name="T54" fmla="*/ 692 w 1871"/>
                    <a:gd name="T55" fmla="*/ 156 h 1034"/>
                    <a:gd name="T56" fmla="*/ 680 w 1871"/>
                    <a:gd name="T57" fmla="*/ 143 h 1034"/>
                    <a:gd name="T58" fmla="*/ 677 w 1871"/>
                    <a:gd name="T59" fmla="*/ 126 h 1034"/>
                    <a:gd name="T60" fmla="*/ 692 w 1871"/>
                    <a:gd name="T61" fmla="*/ 114 h 1034"/>
                    <a:gd name="T62" fmla="*/ 702 w 1871"/>
                    <a:gd name="T63" fmla="*/ 101 h 1034"/>
                    <a:gd name="T64" fmla="*/ 712 w 1871"/>
                    <a:gd name="T65" fmla="*/ 34 h 1034"/>
                    <a:gd name="T66" fmla="*/ 621 w 1871"/>
                    <a:gd name="T67" fmla="*/ 0 h 1034"/>
                    <a:gd name="T68" fmla="*/ 546 w 1871"/>
                    <a:gd name="T69" fmla="*/ 44 h 1034"/>
                    <a:gd name="T70" fmla="*/ 545 w 1871"/>
                    <a:gd name="T71" fmla="*/ 67 h 1034"/>
                    <a:gd name="T72" fmla="*/ 542 w 1871"/>
                    <a:gd name="T73" fmla="*/ 88 h 1034"/>
                    <a:gd name="T74" fmla="*/ 534 w 1871"/>
                    <a:gd name="T75" fmla="*/ 107 h 1034"/>
                    <a:gd name="T76" fmla="*/ 512 w 1871"/>
                    <a:gd name="T77" fmla="*/ 112 h 1034"/>
                    <a:gd name="T78" fmla="*/ 489 w 1871"/>
                    <a:gd name="T79" fmla="*/ 117 h 1034"/>
                    <a:gd name="T80" fmla="*/ 453 w 1871"/>
                    <a:gd name="T81" fmla="*/ 129 h 1034"/>
                    <a:gd name="T82" fmla="*/ 413 w 1871"/>
                    <a:gd name="T83" fmla="*/ 144 h 1034"/>
                    <a:gd name="T84" fmla="*/ 373 w 1871"/>
                    <a:gd name="T85" fmla="*/ 159 h 1034"/>
                    <a:gd name="T86" fmla="*/ 350 w 1871"/>
                    <a:gd name="T87" fmla="*/ 178 h 1034"/>
                    <a:gd name="T88" fmla="*/ 327 w 1871"/>
                    <a:gd name="T89" fmla="*/ 197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4" name="Freeform 27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242 w 1818"/>
                    <a:gd name="T1" fmla="*/ 238 h 999"/>
                    <a:gd name="T2" fmla="*/ 203 w 1818"/>
                    <a:gd name="T3" fmla="*/ 299 h 999"/>
                    <a:gd name="T4" fmla="*/ 151 w 1818"/>
                    <a:gd name="T5" fmla="*/ 342 h 999"/>
                    <a:gd name="T6" fmla="*/ 102 w 1818"/>
                    <a:gd name="T7" fmla="*/ 349 h 999"/>
                    <a:gd name="T8" fmla="*/ 72 w 1818"/>
                    <a:gd name="T9" fmla="*/ 370 h 999"/>
                    <a:gd name="T10" fmla="*/ 18 w 1818"/>
                    <a:gd name="T11" fmla="*/ 418 h 999"/>
                    <a:gd name="T12" fmla="*/ 3 w 1818"/>
                    <a:gd name="T13" fmla="*/ 453 h 999"/>
                    <a:gd name="T14" fmla="*/ 26 w 1818"/>
                    <a:gd name="T15" fmla="*/ 470 h 999"/>
                    <a:gd name="T16" fmla="*/ 52 w 1818"/>
                    <a:gd name="T17" fmla="*/ 483 h 999"/>
                    <a:gd name="T18" fmla="*/ 89 w 1818"/>
                    <a:gd name="T19" fmla="*/ 486 h 999"/>
                    <a:gd name="T20" fmla="*/ 141 w 1818"/>
                    <a:gd name="T21" fmla="*/ 486 h 999"/>
                    <a:gd name="T22" fmla="*/ 231 w 1818"/>
                    <a:gd name="T23" fmla="*/ 497 h 999"/>
                    <a:gd name="T24" fmla="*/ 356 w 1818"/>
                    <a:gd name="T25" fmla="*/ 500 h 999"/>
                    <a:gd name="T26" fmla="*/ 484 w 1818"/>
                    <a:gd name="T27" fmla="*/ 498 h 999"/>
                    <a:gd name="T28" fmla="*/ 555 w 1818"/>
                    <a:gd name="T29" fmla="*/ 493 h 999"/>
                    <a:gd name="T30" fmla="*/ 596 w 1818"/>
                    <a:gd name="T31" fmla="*/ 478 h 999"/>
                    <a:gd name="T32" fmla="*/ 648 w 1818"/>
                    <a:gd name="T33" fmla="*/ 451 h 999"/>
                    <a:gd name="T34" fmla="*/ 695 w 1818"/>
                    <a:gd name="T35" fmla="*/ 414 h 999"/>
                    <a:gd name="T36" fmla="*/ 698 w 1818"/>
                    <a:gd name="T37" fmla="*/ 292 h 999"/>
                    <a:gd name="T38" fmla="*/ 737 w 1818"/>
                    <a:gd name="T39" fmla="*/ 287 h 999"/>
                    <a:gd name="T40" fmla="*/ 774 w 1818"/>
                    <a:gd name="T41" fmla="*/ 315 h 999"/>
                    <a:gd name="T42" fmla="*/ 870 w 1818"/>
                    <a:gd name="T43" fmla="*/ 295 h 999"/>
                    <a:gd name="T44" fmla="*/ 899 w 1818"/>
                    <a:gd name="T45" fmla="*/ 168 h 999"/>
                    <a:gd name="T46" fmla="*/ 787 w 1818"/>
                    <a:gd name="T47" fmla="*/ 97 h 999"/>
                    <a:gd name="T48" fmla="*/ 730 w 1818"/>
                    <a:gd name="T49" fmla="*/ 131 h 999"/>
                    <a:gd name="T50" fmla="*/ 713 w 1818"/>
                    <a:gd name="T51" fmla="*/ 159 h 999"/>
                    <a:gd name="T52" fmla="*/ 682 w 1818"/>
                    <a:gd name="T53" fmla="*/ 161 h 999"/>
                    <a:gd name="T54" fmla="*/ 667 w 1818"/>
                    <a:gd name="T55" fmla="*/ 146 h 999"/>
                    <a:gd name="T56" fmla="*/ 655 w 1818"/>
                    <a:gd name="T57" fmla="*/ 132 h 999"/>
                    <a:gd name="T58" fmla="*/ 651 w 1818"/>
                    <a:gd name="T59" fmla="*/ 115 h 999"/>
                    <a:gd name="T60" fmla="*/ 662 w 1818"/>
                    <a:gd name="T61" fmla="*/ 101 h 999"/>
                    <a:gd name="T62" fmla="*/ 667 w 1818"/>
                    <a:gd name="T63" fmla="*/ 87 h 999"/>
                    <a:gd name="T64" fmla="*/ 670 w 1818"/>
                    <a:gd name="T65" fmla="*/ 30 h 999"/>
                    <a:gd name="T66" fmla="*/ 588 w 1818"/>
                    <a:gd name="T67" fmla="*/ 0 h 999"/>
                    <a:gd name="T68" fmla="*/ 524 w 1818"/>
                    <a:gd name="T69" fmla="*/ 37 h 999"/>
                    <a:gd name="T70" fmla="*/ 522 w 1818"/>
                    <a:gd name="T71" fmla="*/ 59 h 999"/>
                    <a:gd name="T72" fmla="*/ 519 w 1818"/>
                    <a:gd name="T73" fmla="*/ 79 h 999"/>
                    <a:gd name="T74" fmla="*/ 509 w 1818"/>
                    <a:gd name="T75" fmla="*/ 97 h 999"/>
                    <a:gd name="T76" fmla="*/ 487 w 1818"/>
                    <a:gd name="T77" fmla="*/ 103 h 999"/>
                    <a:gd name="T78" fmla="*/ 465 w 1818"/>
                    <a:gd name="T79" fmla="*/ 108 h 999"/>
                    <a:gd name="T80" fmla="*/ 428 w 1818"/>
                    <a:gd name="T81" fmla="*/ 120 h 999"/>
                    <a:gd name="T82" fmla="*/ 388 w 1818"/>
                    <a:gd name="T83" fmla="*/ 135 h 999"/>
                    <a:gd name="T84" fmla="*/ 348 w 1818"/>
                    <a:gd name="T85" fmla="*/ 150 h 999"/>
                    <a:gd name="T86" fmla="*/ 325 w 1818"/>
                    <a:gd name="T87" fmla="*/ 169 h 999"/>
                    <a:gd name="T88" fmla="*/ 302 w 1818"/>
                    <a:gd name="T89" fmla="*/ 188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5" name="Freeform 28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220 w 1768"/>
                    <a:gd name="T1" fmla="*/ 228 h 967"/>
                    <a:gd name="T2" fmla="*/ 188 w 1768"/>
                    <a:gd name="T3" fmla="*/ 289 h 967"/>
                    <a:gd name="T4" fmla="*/ 140 w 1768"/>
                    <a:gd name="T5" fmla="*/ 332 h 967"/>
                    <a:gd name="T6" fmla="*/ 92 w 1768"/>
                    <a:gd name="T7" fmla="*/ 338 h 967"/>
                    <a:gd name="T8" fmla="*/ 64 w 1768"/>
                    <a:gd name="T9" fmla="*/ 360 h 967"/>
                    <a:gd name="T10" fmla="*/ 13 w 1768"/>
                    <a:gd name="T11" fmla="*/ 407 h 967"/>
                    <a:gd name="T12" fmla="*/ 5 w 1768"/>
                    <a:gd name="T13" fmla="*/ 440 h 967"/>
                    <a:gd name="T14" fmla="*/ 34 w 1768"/>
                    <a:gd name="T15" fmla="*/ 451 h 967"/>
                    <a:gd name="T16" fmla="*/ 58 w 1768"/>
                    <a:gd name="T17" fmla="*/ 458 h 967"/>
                    <a:gd name="T18" fmla="*/ 91 w 1768"/>
                    <a:gd name="T19" fmla="*/ 464 h 967"/>
                    <a:gd name="T20" fmla="*/ 141 w 1768"/>
                    <a:gd name="T21" fmla="*/ 466 h 967"/>
                    <a:gd name="T22" fmla="*/ 219 w 1768"/>
                    <a:gd name="T23" fmla="*/ 479 h 967"/>
                    <a:gd name="T24" fmla="*/ 340 w 1768"/>
                    <a:gd name="T25" fmla="*/ 484 h 967"/>
                    <a:gd name="T26" fmla="*/ 465 w 1768"/>
                    <a:gd name="T27" fmla="*/ 483 h 967"/>
                    <a:gd name="T28" fmla="*/ 537 w 1768"/>
                    <a:gd name="T29" fmla="*/ 477 h 967"/>
                    <a:gd name="T30" fmla="*/ 574 w 1768"/>
                    <a:gd name="T31" fmla="*/ 466 h 967"/>
                    <a:gd name="T32" fmla="*/ 623 w 1768"/>
                    <a:gd name="T33" fmla="*/ 441 h 967"/>
                    <a:gd name="T34" fmla="*/ 670 w 1768"/>
                    <a:gd name="T35" fmla="*/ 404 h 967"/>
                    <a:gd name="T36" fmla="*/ 673 w 1768"/>
                    <a:gd name="T37" fmla="*/ 282 h 967"/>
                    <a:gd name="T38" fmla="*/ 712 w 1768"/>
                    <a:gd name="T39" fmla="*/ 278 h 967"/>
                    <a:gd name="T40" fmla="*/ 749 w 1768"/>
                    <a:gd name="T41" fmla="*/ 306 h 967"/>
                    <a:gd name="T42" fmla="*/ 845 w 1768"/>
                    <a:gd name="T43" fmla="*/ 285 h 967"/>
                    <a:gd name="T44" fmla="*/ 872 w 1768"/>
                    <a:gd name="T45" fmla="*/ 160 h 967"/>
                    <a:gd name="T46" fmla="*/ 759 w 1768"/>
                    <a:gd name="T47" fmla="*/ 92 h 967"/>
                    <a:gd name="T48" fmla="*/ 702 w 1768"/>
                    <a:gd name="T49" fmla="*/ 124 h 967"/>
                    <a:gd name="T50" fmla="*/ 687 w 1768"/>
                    <a:gd name="T51" fmla="*/ 150 h 967"/>
                    <a:gd name="T52" fmla="*/ 657 w 1768"/>
                    <a:gd name="T53" fmla="*/ 152 h 967"/>
                    <a:gd name="T54" fmla="*/ 642 w 1768"/>
                    <a:gd name="T55" fmla="*/ 135 h 967"/>
                    <a:gd name="T56" fmla="*/ 629 w 1768"/>
                    <a:gd name="T57" fmla="*/ 121 h 967"/>
                    <a:gd name="T58" fmla="*/ 624 w 1768"/>
                    <a:gd name="T59" fmla="*/ 104 h 967"/>
                    <a:gd name="T60" fmla="*/ 630 w 1768"/>
                    <a:gd name="T61" fmla="*/ 88 h 967"/>
                    <a:gd name="T62" fmla="*/ 632 w 1768"/>
                    <a:gd name="T63" fmla="*/ 74 h 967"/>
                    <a:gd name="T64" fmla="*/ 628 w 1768"/>
                    <a:gd name="T65" fmla="*/ 25 h 967"/>
                    <a:gd name="T66" fmla="*/ 554 w 1768"/>
                    <a:gd name="T67" fmla="*/ 0 h 967"/>
                    <a:gd name="T68" fmla="*/ 500 w 1768"/>
                    <a:gd name="T69" fmla="*/ 30 h 967"/>
                    <a:gd name="T70" fmla="*/ 497 w 1768"/>
                    <a:gd name="T71" fmla="*/ 51 h 967"/>
                    <a:gd name="T72" fmla="*/ 493 w 1768"/>
                    <a:gd name="T73" fmla="*/ 70 h 967"/>
                    <a:gd name="T74" fmla="*/ 484 w 1768"/>
                    <a:gd name="T75" fmla="*/ 88 h 967"/>
                    <a:gd name="T76" fmla="*/ 462 w 1768"/>
                    <a:gd name="T77" fmla="*/ 93 h 967"/>
                    <a:gd name="T78" fmla="*/ 440 w 1768"/>
                    <a:gd name="T79" fmla="*/ 98 h 967"/>
                    <a:gd name="T80" fmla="*/ 404 w 1768"/>
                    <a:gd name="T81" fmla="*/ 110 h 967"/>
                    <a:gd name="T82" fmla="*/ 363 w 1768"/>
                    <a:gd name="T83" fmla="*/ 125 h 967"/>
                    <a:gd name="T84" fmla="*/ 323 w 1768"/>
                    <a:gd name="T85" fmla="*/ 140 h 967"/>
                    <a:gd name="T86" fmla="*/ 300 w 1768"/>
                    <a:gd name="T87" fmla="*/ 159 h 967"/>
                    <a:gd name="T88" fmla="*/ 278 w 1768"/>
                    <a:gd name="T89" fmla="*/ 178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6" name="Freeform 29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198 w 1715"/>
                    <a:gd name="T1" fmla="*/ 219 h 938"/>
                    <a:gd name="T2" fmla="*/ 173 w 1715"/>
                    <a:gd name="T3" fmla="*/ 278 h 938"/>
                    <a:gd name="T4" fmla="*/ 129 w 1715"/>
                    <a:gd name="T5" fmla="*/ 321 h 938"/>
                    <a:gd name="T6" fmla="*/ 82 w 1715"/>
                    <a:gd name="T7" fmla="*/ 328 h 938"/>
                    <a:gd name="T8" fmla="*/ 55 w 1715"/>
                    <a:gd name="T9" fmla="*/ 352 h 938"/>
                    <a:gd name="T10" fmla="*/ 8 w 1715"/>
                    <a:gd name="T11" fmla="*/ 397 h 938"/>
                    <a:gd name="T12" fmla="*/ 8 w 1715"/>
                    <a:gd name="T13" fmla="*/ 428 h 938"/>
                    <a:gd name="T14" fmla="*/ 44 w 1715"/>
                    <a:gd name="T15" fmla="*/ 431 h 938"/>
                    <a:gd name="T16" fmla="*/ 66 w 1715"/>
                    <a:gd name="T17" fmla="*/ 433 h 938"/>
                    <a:gd name="T18" fmla="*/ 94 w 1715"/>
                    <a:gd name="T19" fmla="*/ 440 h 938"/>
                    <a:gd name="T20" fmla="*/ 141 w 1715"/>
                    <a:gd name="T21" fmla="*/ 443 h 938"/>
                    <a:gd name="T22" fmla="*/ 207 w 1715"/>
                    <a:gd name="T23" fmla="*/ 460 h 938"/>
                    <a:gd name="T24" fmla="*/ 323 w 1715"/>
                    <a:gd name="T25" fmla="*/ 468 h 938"/>
                    <a:gd name="T26" fmla="*/ 447 w 1715"/>
                    <a:gd name="T27" fmla="*/ 468 h 938"/>
                    <a:gd name="T28" fmla="*/ 521 w 1715"/>
                    <a:gd name="T29" fmla="*/ 462 h 938"/>
                    <a:gd name="T30" fmla="*/ 554 w 1715"/>
                    <a:gd name="T31" fmla="*/ 454 h 938"/>
                    <a:gd name="T32" fmla="*/ 598 w 1715"/>
                    <a:gd name="T33" fmla="*/ 432 h 938"/>
                    <a:gd name="T34" fmla="*/ 646 w 1715"/>
                    <a:gd name="T35" fmla="*/ 395 h 938"/>
                    <a:gd name="T36" fmla="*/ 648 w 1715"/>
                    <a:gd name="T37" fmla="*/ 273 h 938"/>
                    <a:gd name="T38" fmla="*/ 688 w 1715"/>
                    <a:gd name="T39" fmla="*/ 268 h 938"/>
                    <a:gd name="T40" fmla="*/ 724 w 1715"/>
                    <a:gd name="T41" fmla="*/ 296 h 938"/>
                    <a:gd name="T42" fmla="*/ 821 w 1715"/>
                    <a:gd name="T43" fmla="*/ 276 h 938"/>
                    <a:gd name="T44" fmla="*/ 846 w 1715"/>
                    <a:gd name="T45" fmla="*/ 153 h 938"/>
                    <a:gd name="T46" fmla="*/ 731 w 1715"/>
                    <a:gd name="T47" fmla="*/ 86 h 938"/>
                    <a:gd name="T48" fmla="*/ 675 w 1715"/>
                    <a:gd name="T49" fmla="*/ 118 h 938"/>
                    <a:gd name="T50" fmla="*/ 662 w 1715"/>
                    <a:gd name="T51" fmla="*/ 142 h 938"/>
                    <a:gd name="T52" fmla="*/ 633 w 1715"/>
                    <a:gd name="T53" fmla="*/ 143 h 938"/>
                    <a:gd name="T54" fmla="*/ 617 w 1715"/>
                    <a:gd name="T55" fmla="*/ 126 h 938"/>
                    <a:gd name="T56" fmla="*/ 605 w 1715"/>
                    <a:gd name="T57" fmla="*/ 111 h 938"/>
                    <a:gd name="T58" fmla="*/ 598 w 1715"/>
                    <a:gd name="T59" fmla="*/ 93 h 938"/>
                    <a:gd name="T60" fmla="*/ 600 w 1715"/>
                    <a:gd name="T61" fmla="*/ 76 h 938"/>
                    <a:gd name="T62" fmla="*/ 596 w 1715"/>
                    <a:gd name="T63" fmla="*/ 61 h 938"/>
                    <a:gd name="T64" fmla="*/ 586 w 1715"/>
                    <a:gd name="T65" fmla="*/ 19 h 938"/>
                    <a:gd name="T66" fmla="*/ 521 w 1715"/>
                    <a:gd name="T67" fmla="*/ 0 h 938"/>
                    <a:gd name="T68" fmla="*/ 479 w 1715"/>
                    <a:gd name="T69" fmla="*/ 22 h 938"/>
                    <a:gd name="T70" fmla="*/ 475 w 1715"/>
                    <a:gd name="T71" fmla="*/ 43 h 938"/>
                    <a:gd name="T72" fmla="*/ 469 w 1715"/>
                    <a:gd name="T73" fmla="*/ 61 h 938"/>
                    <a:gd name="T74" fmla="*/ 460 w 1715"/>
                    <a:gd name="T75" fmla="*/ 79 h 938"/>
                    <a:gd name="T76" fmla="*/ 438 w 1715"/>
                    <a:gd name="T77" fmla="*/ 84 h 938"/>
                    <a:gd name="T78" fmla="*/ 415 w 1715"/>
                    <a:gd name="T79" fmla="*/ 89 h 938"/>
                    <a:gd name="T80" fmla="*/ 379 w 1715"/>
                    <a:gd name="T81" fmla="*/ 101 h 938"/>
                    <a:gd name="T82" fmla="*/ 339 w 1715"/>
                    <a:gd name="T83" fmla="*/ 116 h 938"/>
                    <a:gd name="T84" fmla="*/ 299 w 1715"/>
                    <a:gd name="T85" fmla="*/ 131 h 938"/>
                    <a:gd name="T86" fmla="*/ 276 w 1715"/>
                    <a:gd name="T87" fmla="*/ 150 h 938"/>
                    <a:gd name="T88" fmla="*/ 253 w 1715"/>
                    <a:gd name="T89" fmla="*/ 169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7" name="Freeform 30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57 w 251"/>
                    <a:gd name="T1" fmla="*/ 121 h 249"/>
                    <a:gd name="T2" fmla="*/ 69 w 251"/>
                    <a:gd name="T3" fmla="*/ 122 h 249"/>
                    <a:gd name="T4" fmla="*/ 83 w 251"/>
                    <a:gd name="T5" fmla="*/ 123 h 249"/>
                    <a:gd name="T6" fmla="*/ 97 w 251"/>
                    <a:gd name="T7" fmla="*/ 124 h 249"/>
                    <a:gd name="T8" fmla="*/ 109 w 251"/>
                    <a:gd name="T9" fmla="*/ 123 h 249"/>
                    <a:gd name="T10" fmla="*/ 119 w 251"/>
                    <a:gd name="T11" fmla="*/ 117 h 249"/>
                    <a:gd name="T12" fmla="*/ 125 w 251"/>
                    <a:gd name="T13" fmla="*/ 108 h 249"/>
                    <a:gd name="T14" fmla="*/ 125 w 251"/>
                    <a:gd name="T15" fmla="*/ 91 h 249"/>
                    <a:gd name="T16" fmla="*/ 119 w 251"/>
                    <a:gd name="T17" fmla="*/ 70 h 249"/>
                    <a:gd name="T18" fmla="*/ 113 w 251"/>
                    <a:gd name="T19" fmla="*/ 61 h 249"/>
                    <a:gd name="T20" fmla="*/ 108 w 251"/>
                    <a:gd name="T21" fmla="*/ 53 h 249"/>
                    <a:gd name="T22" fmla="*/ 103 w 251"/>
                    <a:gd name="T23" fmla="*/ 44 h 249"/>
                    <a:gd name="T24" fmla="*/ 98 w 251"/>
                    <a:gd name="T25" fmla="*/ 36 h 249"/>
                    <a:gd name="T26" fmla="*/ 92 w 251"/>
                    <a:gd name="T27" fmla="*/ 27 h 249"/>
                    <a:gd name="T28" fmla="*/ 87 w 251"/>
                    <a:gd name="T29" fmla="*/ 19 h 249"/>
                    <a:gd name="T30" fmla="*/ 82 w 251"/>
                    <a:gd name="T31" fmla="*/ 10 h 249"/>
                    <a:gd name="T32" fmla="*/ 77 w 251"/>
                    <a:gd name="T33" fmla="*/ 2 h 249"/>
                    <a:gd name="T34" fmla="*/ 47 w 251"/>
                    <a:gd name="T35" fmla="*/ 0 h 249"/>
                    <a:gd name="T36" fmla="*/ 23 w 251"/>
                    <a:gd name="T37" fmla="*/ 7 h 249"/>
                    <a:gd name="T38" fmla="*/ 7 w 251"/>
                    <a:gd name="T39" fmla="*/ 21 h 249"/>
                    <a:gd name="T40" fmla="*/ 0 w 251"/>
                    <a:gd name="T41" fmla="*/ 39 h 249"/>
                    <a:gd name="T42" fmla="*/ 0 w 251"/>
                    <a:gd name="T43" fmla="*/ 60 h 249"/>
                    <a:gd name="T44" fmla="*/ 9 w 251"/>
                    <a:gd name="T45" fmla="*/ 83 h 249"/>
                    <a:gd name="T46" fmla="*/ 28 w 251"/>
                    <a:gd name="T47" fmla="*/ 103 h 249"/>
                    <a:gd name="T48" fmla="*/ 57 w 251"/>
                    <a:gd name="T49" fmla="*/ 121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8" name="Freeform 31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113 h 392"/>
                    <a:gd name="T2" fmla="*/ 8 w 883"/>
                    <a:gd name="T3" fmla="*/ 110 h 392"/>
                    <a:gd name="T4" fmla="*/ 18 w 883"/>
                    <a:gd name="T5" fmla="*/ 108 h 392"/>
                    <a:gd name="T6" fmla="*/ 28 w 883"/>
                    <a:gd name="T7" fmla="*/ 106 h 392"/>
                    <a:gd name="T8" fmla="*/ 38 w 883"/>
                    <a:gd name="T9" fmla="*/ 106 h 392"/>
                    <a:gd name="T10" fmla="*/ 48 w 883"/>
                    <a:gd name="T11" fmla="*/ 106 h 392"/>
                    <a:gd name="T12" fmla="*/ 59 w 883"/>
                    <a:gd name="T13" fmla="*/ 108 h 392"/>
                    <a:gd name="T14" fmla="*/ 68 w 883"/>
                    <a:gd name="T15" fmla="*/ 110 h 392"/>
                    <a:gd name="T16" fmla="*/ 77 w 883"/>
                    <a:gd name="T17" fmla="*/ 113 h 392"/>
                    <a:gd name="T18" fmla="*/ 99 w 883"/>
                    <a:gd name="T19" fmla="*/ 145 h 392"/>
                    <a:gd name="T20" fmla="*/ 120 w 883"/>
                    <a:gd name="T21" fmla="*/ 168 h 392"/>
                    <a:gd name="T22" fmla="*/ 142 w 883"/>
                    <a:gd name="T23" fmla="*/ 182 h 392"/>
                    <a:gd name="T24" fmla="*/ 166 w 883"/>
                    <a:gd name="T25" fmla="*/ 191 h 392"/>
                    <a:gd name="T26" fmla="*/ 191 w 883"/>
                    <a:gd name="T27" fmla="*/ 195 h 392"/>
                    <a:gd name="T28" fmla="*/ 221 w 883"/>
                    <a:gd name="T29" fmla="*/ 196 h 392"/>
                    <a:gd name="T30" fmla="*/ 256 w 883"/>
                    <a:gd name="T31" fmla="*/ 196 h 392"/>
                    <a:gd name="T32" fmla="*/ 297 w 883"/>
                    <a:gd name="T33" fmla="*/ 196 h 392"/>
                    <a:gd name="T34" fmla="*/ 317 w 883"/>
                    <a:gd name="T35" fmla="*/ 181 h 392"/>
                    <a:gd name="T36" fmla="*/ 337 w 883"/>
                    <a:gd name="T37" fmla="*/ 168 h 392"/>
                    <a:gd name="T38" fmla="*/ 356 w 883"/>
                    <a:gd name="T39" fmla="*/ 154 h 392"/>
                    <a:gd name="T40" fmla="*/ 376 w 883"/>
                    <a:gd name="T41" fmla="*/ 139 h 392"/>
                    <a:gd name="T42" fmla="*/ 394 w 883"/>
                    <a:gd name="T43" fmla="*/ 121 h 392"/>
                    <a:gd name="T44" fmla="*/ 411 w 883"/>
                    <a:gd name="T45" fmla="*/ 101 h 392"/>
                    <a:gd name="T46" fmla="*/ 426 w 883"/>
                    <a:gd name="T47" fmla="*/ 79 h 392"/>
                    <a:gd name="T48" fmla="*/ 442 w 883"/>
                    <a:gd name="T49" fmla="*/ 54 h 392"/>
                    <a:gd name="T50" fmla="*/ 363 w 883"/>
                    <a:gd name="T51" fmla="*/ 73 h 392"/>
                    <a:gd name="T52" fmla="*/ 292 w 883"/>
                    <a:gd name="T53" fmla="*/ 77 h 392"/>
                    <a:gd name="T54" fmla="*/ 230 w 883"/>
                    <a:gd name="T55" fmla="*/ 70 h 392"/>
                    <a:gd name="T56" fmla="*/ 178 w 883"/>
                    <a:gd name="T57" fmla="*/ 55 h 392"/>
                    <a:gd name="T58" fmla="*/ 136 w 883"/>
                    <a:gd name="T59" fmla="*/ 37 h 392"/>
                    <a:gd name="T60" fmla="*/ 105 w 883"/>
                    <a:gd name="T61" fmla="*/ 19 h 392"/>
                    <a:gd name="T62" fmla="*/ 86 w 883"/>
                    <a:gd name="T63" fmla="*/ 5 h 392"/>
                    <a:gd name="T64" fmla="*/ 80 w 883"/>
                    <a:gd name="T65" fmla="*/ 0 h 392"/>
                    <a:gd name="T66" fmla="*/ 63 w 883"/>
                    <a:gd name="T67" fmla="*/ 10 h 392"/>
                    <a:gd name="T68" fmla="*/ 50 w 883"/>
                    <a:gd name="T69" fmla="*/ 22 h 392"/>
                    <a:gd name="T70" fmla="*/ 38 w 883"/>
                    <a:gd name="T71" fmla="*/ 33 h 392"/>
                    <a:gd name="T72" fmla="*/ 28 w 883"/>
                    <a:gd name="T73" fmla="*/ 46 h 392"/>
                    <a:gd name="T74" fmla="*/ 18 w 883"/>
                    <a:gd name="T75" fmla="*/ 59 h 392"/>
                    <a:gd name="T76" fmla="*/ 11 w 883"/>
                    <a:gd name="T77" fmla="*/ 76 h 392"/>
                    <a:gd name="T78" fmla="*/ 5 w 883"/>
                    <a:gd name="T79" fmla="*/ 93 h 392"/>
                    <a:gd name="T80" fmla="*/ 0 w 883"/>
                    <a:gd name="T81" fmla="*/ 113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59" name="Freeform 32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54 h 188"/>
                    <a:gd name="T2" fmla="*/ 7 w 201"/>
                    <a:gd name="T3" fmla="*/ 73 h 188"/>
                    <a:gd name="T4" fmla="*/ 20 w 201"/>
                    <a:gd name="T5" fmla="*/ 86 h 188"/>
                    <a:gd name="T6" fmla="*/ 36 w 201"/>
                    <a:gd name="T7" fmla="*/ 93 h 188"/>
                    <a:gd name="T8" fmla="*/ 54 w 201"/>
                    <a:gd name="T9" fmla="*/ 94 h 188"/>
                    <a:gd name="T10" fmla="*/ 71 w 201"/>
                    <a:gd name="T11" fmla="*/ 88 h 188"/>
                    <a:gd name="T12" fmla="*/ 86 w 201"/>
                    <a:gd name="T13" fmla="*/ 75 h 188"/>
                    <a:gd name="T14" fmla="*/ 96 w 201"/>
                    <a:gd name="T15" fmla="*/ 54 h 188"/>
                    <a:gd name="T16" fmla="*/ 100 w 201"/>
                    <a:gd name="T17" fmla="*/ 27 h 188"/>
                    <a:gd name="T18" fmla="*/ 82 w 201"/>
                    <a:gd name="T19" fmla="*/ 13 h 188"/>
                    <a:gd name="T20" fmla="*/ 64 w 201"/>
                    <a:gd name="T21" fmla="*/ 5 h 188"/>
                    <a:gd name="T22" fmla="*/ 47 w 201"/>
                    <a:gd name="T23" fmla="*/ 0 h 188"/>
                    <a:gd name="T24" fmla="*/ 32 w 201"/>
                    <a:gd name="T25" fmla="*/ 1 h 188"/>
                    <a:gd name="T26" fmla="*/ 19 w 201"/>
                    <a:gd name="T27" fmla="*/ 6 h 188"/>
                    <a:gd name="T28" fmla="*/ 9 w 201"/>
                    <a:gd name="T29" fmla="*/ 17 h 188"/>
                    <a:gd name="T30" fmla="*/ 1 w 201"/>
                    <a:gd name="T31" fmla="*/ 33 h 188"/>
                    <a:gd name="T32" fmla="*/ 0 w 201"/>
                    <a:gd name="T33" fmla="*/ 54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0" name="Freeform 33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5 w 145"/>
                    <a:gd name="T1" fmla="*/ 37 h 138"/>
                    <a:gd name="T2" fmla="*/ 0 w 145"/>
                    <a:gd name="T3" fmla="*/ 53 h 138"/>
                    <a:gd name="T4" fmla="*/ 2 w 145"/>
                    <a:gd name="T5" fmla="*/ 63 h 138"/>
                    <a:gd name="T6" fmla="*/ 9 w 145"/>
                    <a:gd name="T7" fmla="*/ 68 h 138"/>
                    <a:gd name="T8" fmla="*/ 20 w 145"/>
                    <a:gd name="T9" fmla="*/ 69 h 138"/>
                    <a:gd name="T10" fmla="*/ 33 w 145"/>
                    <a:gd name="T11" fmla="*/ 66 h 138"/>
                    <a:gd name="T12" fmla="*/ 47 w 145"/>
                    <a:gd name="T13" fmla="*/ 60 h 138"/>
                    <a:gd name="T14" fmla="*/ 61 w 145"/>
                    <a:gd name="T15" fmla="*/ 53 h 138"/>
                    <a:gd name="T16" fmla="*/ 73 w 145"/>
                    <a:gd name="T17" fmla="*/ 44 h 138"/>
                    <a:gd name="T18" fmla="*/ 70 w 145"/>
                    <a:gd name="T19" fmla="*/ 26 h 138"/>
                    <a:gd name="T20" fmla="*/ 65 w 145"/>
                    <a:gd name="T21" fmla="*/ 13 h 138"/>
                    <a:gd name="T22" fmla="*/ 57 w 145"/>
                    <a:gd name="T23" fmla="*/ 4 h 138"/>
                    <a:gd name="T24" fmla="*/ 49 w 145"/>
                    <a:gd name="T25" fmla="*/ 0 h 138"/>
                    <a:gd name="T26" fmla="*/ 39 w 145"/>
                    <a:gd name="T27" fmla="*/ 0 h 138"/>
                    <a:gd name="T28" fmla="*/ 28 w 145"/>
                    <a:gd name="T29" fmla="*/ 6 h 138"/>
                    <a:gd name="T30" fmla="*/ 17 w 145"/>
                    <a:gd name="T31" fmla="*/ 18 h 138"/>
                    <a:gd name="T32" fmla="*/ 5 w 145"/>
                    <a:gd name="T33" fmla="*/ 37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1" name="Freeform 34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81 w 1204"/>
                    <a:gd name="T1" fmla="*/ 0 h 1832"/>
                    <a:gd name="T2" fmla="*/ 153 w 1204"/>
                    <a:gd name="T3" fmla="*/ 27 h 1832"/>
                    <a:gd name="T4" fmla="*/ 222 w 1204"/>
                    <a:gd name="T5" fmla="*/ 62 h 1832"/>
                    <a:gd name="T6" fmla="*/ 287 w 1204"/>
                    <a:gd name="T7" fmla="*/ 106 h 1832"/>
                    <a:gd name="T8" fmla="*/ 346 w 1204"/>
                    <a:gd name="T9" fmla="*/ 155 h 1832"/>
                    <a:gd name="T10" fmla="*/ 403 w 1204"/>
                    <a:gd name="T11" fmla="*/ 210 h 1832"/>
                    <a:gd name="T12" fmla="*/ 456 w 1204"/>
                    <a:gd name="T13" fmla="*/ 270 h 1832"/>
                    <a:gd name="T14" fmla="*/ 506 w 1204"/>
                    <a:gd name="T15" fmla="*/ 335 h 1832"/>
                    <a:gd name="T16" fmla="*/ 555 w 1204"/>
                    <a:gd name="T17" fmla="*/ 404 h 1832"/>
                    <a:gd name="T18" fmla="*/ 574 w 1204"/>
                    <a:gd name="T19" fmla="*/ 468 h 1832"/>
                    <a:gd name="T20" fmla="*/ 588 w 1204"/>
                    <a:gd name="T21" fmla="*/ 525 h 1832"/>
                    <a:gd name="T22" fmla="*/ 597 w 1204"/>
                    <a:gd name="T23" fmla="*/ 575 h 1832"/>
                    <a:gd name="T24" fmla="*/ 602 w 1204"/>
                    <a:gd name="T25" fmla="*/ 624 h 1832"/>
                    <a:gd name="T26" fmla="*/ 601 w 1204"/>
                    <a:gd name="T27" fmla="*/ 671 h 1832"/>
                    <a:gd name="T28" fmla="*/ 598 w 1204"/>
                    <a:gd name="T29" fmla="*/ 723 h 1832"/>
                    <a:gd name="T30" fmla="*/ 591 w 1204"/>
                    <a:gd name="T31" fmla="*/ 780 h 1832"/>
                    <a:gd name="T32" fmla="*/ 581 w 1204"/>
                    <a:gd name="T33" fmla="*/ 848 h 1832"/>
                    <a:gd name="T34" fmla="*/ 473 w 1204"/>
                    <a:gd name="T35" fmla="*/ 879 h 1832"/>
                    <a:gd name="T36" fmla="*/ 363 w 1204"/>
                    <a:gd name="T37" fmla="*/ 904 h 1832"/>
                    <a:gd name="T38" fmla="*/ 258 w 1204"/>
                    <a:gd name="T39" fmla="*/ 916 h 1832"/>
                    <a:gd name="T40" fmla="*/ 162 w 1204"/>
                    <a:gd name="T41" fmla="*/ 909 h 1832"/>
                    <a:gd name="T42" fmla="*/ 82 w 1204"/>
                    <a:gd name="T43" fmla="*/ 874 h 1832"/>
                    <a:gd name="T44" fmla="*/ 27 w 1204"/>
                    <a:gd name="T45" fmla="*/ 807 h 1832"/>
                    <a:gd name="T46" fmla="*/ 0 w 1204"/>
                    <a:gd name="T47" fmla="*/ 701 h 1832"/>
                    <a:gd name="T48" fmla="*/ 9 w 1204"/>
                    <a:gd name="T49" fmla="*/ 550 h 1832"/>
                    <a:gd name="T50" fmla="*/ 16 w 1204"/>
                    <a:gd name="T51" fmla="*/ 542 h 1832"/>
                    <a:gd name="T52" fmla="*/ 24 w 1204"/>
                    <a:gd name="T53" fmla="*/ 533 h 1832"/>
                    <a:gd name="T54" fmla="*/ 33 w 1204"/>
                    <a:gd name="T55" fmla="*/ 525 h 1832"/>
                    <a:gd name="T56" fmla="*/ 40 w 1204"/>
                    <a:gd name="T57" fmla="*/ 518 h 1832"/>
                    <a:gd name="T58" fmla="*/ 48 w 1204"/>
                    <a:gd name="T59" fmla="*/ 509 h 1832"/>
                    <a:gd name="T60" fmla="*/ 56 w 1204"/>
                    <a:gd name="T61" fmla="*/ 501 h 1832"/>
                    <a:gd name="T62" fmla="*/ 65 w 1204"/>
                    <a:gd name="T63" fmla="*/ 493 h 1832"/>
                    <a:gd name="T64" fmla="*/ 73 w 1204"/>
                    <a:gd name="T65" fmla="*/ 485 h 1832"/>
                    <a:gd name="T66" fmla="*/ 65 w 1204"/>
                    <a:gd name="T67" fmla="*/ 466 h 1832"/>
                    <a:gd name="T68" fmla="*/ 56 w 1204"/>
                    <a:gd name="T69" fmla="*/ 447 h 1832"/>
                    <a:gd name="T70" fmla="*/ 48 w 1204"/>
                    <a:gd name="T71" fmla="*/ 428 h 1832"/>
                    <a:gd name="T72" fmla="*/ 40 w 1204"/>
                    <a:gd name="T73" fmla="*/ 409 h 1832"/>
                    <a:gd name="T74" fmla="*/ 33 w 1204"/>
                    <a:gd name="T75" fmla="*/ 389 h 1832"/>
                    <a:gd name="T76" fmla="*/ 24 w 1204"/>
                    <a:gd name="T77" fmla="*/ 370 h 1832"/>
                    <a:gd name="T78" fmla="*/ 16 w 1204"/>
                    <a:gd name="T79" fmla="*/ 351 h 1832"/>
                    <a:gd name="T80" fmla="*/ 9 w 1204"/>
                    <a:gd name="T81" fmla="*/ 332 h 1832"/>
                    <a:gd name="T82" fmla="*/ 15 w 1204"/>
                    <a:gd name="T83" fmla="*/ 314 h 1832"/>
                    <a:gd name="T84" fmla="*/ 23 w 1204"/>
                    <a:gd name="T85" fmla="*/ 296 h 1832"/>
                    <a:gd name="T86" fmla="*/ 30 w 1204"/>
                    <a:gd name="T87" fmla="*/ 278 h 1832"/>
                    <a:gd name="T88" fmla="*/ 38 w 1204"/>
                    <a:gd name="T89" fmla="*/ 261 h 1832"/>
                    <a:gd name="T90" fmla="*/ 45 w 1204"/>
                    <a:gd name="T91" fmla="*/ 242 h 1832"/>
                    <a:gd name="T92" fmla="*/ 53 w 1204"/>
                    <a:gd name="T93" fmla="*/ 225 h 1832"/>
                    <a:gd name="T94" fmla="*/ 60 w 1204"/>
                    <a:gd name="T95" fmla="*/ 208 h 1832"/>
                    <a:gd name="T96" fmla="*/ 68 w 1204"/>
                    <a:gd name="T97" fmla="*/ 191 h 1832"/>
                    <a:gd name="T98" fmla="*/ 72 w 1204"/>
                    <a:gd name="T99" fmla="*/ 168 h 1832"/>
                    <a:gd name="T100" fmla="*/ 74 w 1204"/>
                    <a:gd name="T101" fmla="*/ 144 h 1832"/>
                    <a:gd name="T102" fmla="*/ 74 w 1204"/>
                    <a:gd name="T103" fmla="*/ 119 h 1832"/>
                    <a:gd name="T104" fmla="*/ 75 w 1204"/>
                    <a:gd name="T105" fmla="*/ 96 h 1832"/>
                    <a:gd name="T106" fmla="*/ 75 w 1204"/>
                    <a:gd name="T107" fmla="*/ 70 h 1832"/>
                    <a:gd name="T108" fmla="*/ 75 w 1204"/>
                    <a:gd name="T109" fmla="*/ 46 h 1832"/>
                    <a:gd name="T110" fmla="*/ 77 w 1204"/>
                    <a:gd name="T111" fmla="*/ 22 h 1832"/>
                    <a:gd name="T112" fmla="*/ 81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2" name="Freeform 3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73 w 1177"/>
                    <a:gd name="T1" fmla="*/ 0 h 1806"/>
                    <a:gd name="T2" fmla="*/ 145 w 1177"/>
                    <a:gd name="T3" fmla="*/ 27 h 1806"/>
                    <a:gd name="T4" fmla="*/ 212 w 1177"/>
                    <a:gd name="T5" fmla="*/ 62 h 1806"/>
                    <a:gd name="T6" fmla="*/ 276 w 1177"/>
                    <a:gd name="T7" fmla="*/ 105 h 1806"/>
                    <a:gd name="T8" fmla="*/ 335 w 1177"/>
                    <a:gd name="T9" fmla="*/ 155 h 1806"/>
                    <a:gd name="T10" fmla="*/ 391 w 1177"/>
                    <a:gd name="T11" fmla="*/ 209 h 1806"/>
                    <a:gd name="T12" fmla="*/ 444 w 1177"/>
                    <a:gd name="T13" fmla="*/ 269 h 1806"/>
                    <a:gd name="T14" fmla="*/ 493 w 1177"/>
                    <a:gd name="T15" fmla="*/ 334 h 1806"/>
                    <a:gd name="T16" fmla="*/ 542 w 1177"/>
                    <a:gd name="T17" fmla="*/ 403 h 1806"/>
                    <a:gd name="T18" fmla="*/ 560 w 1177"/>
                    <a:gd name="T19" fmla="*/ 467 h 1806"/>
                    <a:gd name="T20" fmla="*/ 575 w 1177"/>
                    <a:gd name="T21" fmla="*/ 522 h 1806"/>
                    <a:gd name="T22" fmla="*/ 584 w 1177"/>
                    <a:gd name="T23" fmla="*/ 571 h 1806"/>
                    <a:gd name="T24" fmla="*/ 588 w 1177"/>
                    <a:gd name="T25" fmla="*/ 619 h 1806"/>
                    <a:gd name="T26" fmla="*/ 588 w 1177"/>
                    <a:gd name="T27" fmla="*/ 665 h 1806"/>
                    <a:gd name="T28" fmla="*/ 584 w 1177"/>
                    <a:gd name="T29" fmla="*/ 716 h 1806"/>
                    <a:gd name="T30" fmla="*/ 577 w 1177"/>
                    <a:gd name="T31" fmla="*/ 773 h 1806"/>
                    <a:gd name="T32" fmla="*/ 568 w 1177"/>
                    <a:gd name="T33" fmla="*/ 841 h 1806"/>
                    <a:gd name="T34" fmla="*/ 461 w 1177"/>
                    <a:gd name="T35" fmla="*/ 872 h 1806"/>
                    <a:gd name="T36" fmla="*/ 354 w 1177"/>
                    <a:gd name="T37" fmla="*/ 895 h 1806"/>
                    <a:gd name="T38" fmla="*/ 251 w 1177"/>
                    <a:gd name="T39" fmla="*/ 902 h 1806"/>
                    <a:gd name="T40" fmla="*/ 160 w 1177"/>
                    <a:gd name="T41" fmla="*/ 891 h 1806"/>
                    <a:gd name="T42" fmla="*/ 83 w 1177"/>
                    <a:gd name="T43" fmla="*/ 854 h 1806"/>
                    <a:gd name="T44" fmla="*/ 30 w 1177"/>
                    <a:gd name="T45" fmla="*/ 787 h 1806"/>
                    <a:gd name="T46" fmla="*/ 4 w 1177"/>
                    <a:gd name="T47" fmla="*/ 685 h 1806"/>
                    <a:gd name="T48" fmla="*/ 11 w 1177"/>
                    <a:gd name="T49" fmla="*/ 544 h 1806"/>
                    <a:gd name="T50" fmla="*/ 18 w 1177"/>
                    <a:gd name="T51" fmla="*/ 535 h 1806"/>
                    <a:gd name="T52" fmla="*/ 25 w 1177"/>
                    <a:gd name="T53" fmla="*/ 528 h 1806"/>
                    <a:gd name="T54" fmla="*/ 31 w 1177"/>
                    <a:gd name="T55" fmla="*/ 521 h 1806"/>
                    <a:gd name="T56" fmla="*/ 38 w 1177"/>
                    <a:gd name="T57" fmla="*/ 514 h 1806"/>
                    <a:gd name="T58" fmla="*/ 43 w 1177"/>
                    <a:gd name="T59" fmla="*/ 507 h 1806"/>
                    <a:gd name="T60" fmla="*/ 49 w 1177"/>
                    <a:gd name="T61" fmla="*/ 500 h 1806"/>
                    <a:gd name="T62" fmla="*/ 56 w 1177"/>
                    <a:gd name="T63" fmla="*/ 492 h 1806"/>
                    <a:gd name="T64" fmla="*/ 64 w 1177"/>
                    <a:gd name="T65" fmla="*/ 485 h 1806"/>
                    <a:gd name="T66" fmla="*/ 56 w 1177"/>
                    <a:gd name="T67" fmla="*/ 465 h 1806"/>
                    <a:gd name="T68" fmla="*/ 48 w 1177"/>
                    <a:gd name="T69" fmla="*/ 447 h 1806"/>
                    <a:gd name="T70" fmla="*/ 39 w 1177"/>
                    <a:gd name="T71" fmla="*/ 427 h 1806"/>
                    <a:gd name="T72" fmla="*/ 32 w 1177"/>
                    <a:gd name="T73" fmla="*/ 408 h 1806"/>
                    <a:gd name="T74" fmla="*/ 24 w 1177"/>
                    <a:gd name="T75" fmla="*/ 389 h 1806"/>
                    <a:gd name="T76" fmla="*/ 16 w 1177"/>
                    <a:gd name="T77" fmla="*/ 369 h 1806"/>
                    <a:gd name="T78" fmla="*/ 7 w 1177"/>
                    <a:gd name="T79" fmla="*/ 350 h 1806"/>
                    <a:gd name="T80" fmla="*/ 0 w 1177"/>
                    <a:gd name="T81" fmla="*/ 331 h 1806"/>
                    <a:gd name="T82" fmla="*/ 7 w 1177"/>
                    <a:gd name="T83" fmla="*/ 313 h 1806"/>
                    <a:gd name="T84" fmla="*/ 14 w 1177"/>
                    <a:gd name="T85" fmla="*/ 296 h 1806"/>
                    <a:gd name="T86" fmla="*/ 22 w 1177"/>
                    <a:gd name="T87" fmla="*/ 277 h 1806"/>
                    <a:gd name="T88" fmla="*/ 29 w 1177"/>
                    <a:gd name="T89" fmla="*/ 260 h 1806"/>
                    <a:gd name="T90" fmla="*/ 37 w 1177"/>
                    <a:gd name="T91" fmla="*/ 242 h 1806"/>
                    <a:gd name="T92" fmla="*/ 44 w 1177"/>
                    <a:gd name="T93" fmla="*/ 225 h 1806"/>
                    <a:gd name="T94" fmla="*/ 52 w 1177"/>
                    <a:gd name="T95" fmla="*/ 207 h 1806"/>
                    <a:gd name="T96" fmla="*/ 59 w 1177"/>
                    <a:gd name="T97" fmla="*/ 190 h 1806"/>
                    <a:gd name="T98" fmla="*/ 63 w 1177"/>
                    <a:gd name="T99" fmla="*/ 168 h 1806"/>
                    <a:gd name="T100" fmla="*/ 65 w 1177"/>
                    <a:gd name="T101" fmla="*/ 144 h 1806"/>
                    <a:gd name="T102" fmla="*/ 65 w 1177"/>
                    <a:gd name="T103" fmla="*/ 119 h 1806"/>
                    <a:gd name="T104" fmla="*/ 66 w 1177"/>
                    <a:gd name="T105" fmla="*/ 95 h 1806"/>
                    <a:gd name="T106" fmla="*/ 66 w 1177"/>
                    <a:gd name="T107" fmla="*/ 70 h 1806"/>
                    <a:gd name="T108" fmla="*/ 66 w 1177"/>
                    <a:gd name="T109" fmla="*/ 46 h 1806"/>
                    <a:gd name="T110" fmla="*/ 68 w 1177"/>
                    <a:gd name="T111" fmla="*/ 22 h 1806"/>
                    <a:gd name="T112" fmla="*/ 73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3" name="Freeform 36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73 w 1168"/>
                    <a:gd name="T1" fmla="*/ 0 h 1779"/>
                    <a:gd name="T2" fmla="*/ 145 w 1168"/>
                    <a:gd name="T3" fmla="*/ 27 h 1779"/>
                    <a:gd name="T4" fmla="*/ 212 w 1168"/>
                    <a:gd name="T5" fmla="*/ 62 h 1779"/>
                    <a:gd name="T6" fmla="*/ 275 w 1168"/>
                    <a:gd name="T7" fmla="*/ 104 h 1779"/>
                    <a:gd name="T8" fmla="*/ 333 w 1168"/>
                    <a:gd name="T9" fmla="*/ 154 h 1779"/>
                    <a:gd name="T10" fmla="*/ 388 w 1168"/>
                    <a:gd name="T11" fmla="*/ 208 h 1779"/>
                    <a:gd name="T12" fmla="*/ 439 w 1168"/>
                    <a:gd name="T13" fmla="*/ 269 h 1779"/>
                    <a:gd name="T14" fmla="*/ 488 w 1168"/>
                    <a:gd name="T15" fmla="*/ 333 h 1779"/>
                    <a:gd name="T16" fmla="*/ 537 w 1168"/>
                    <a:gd name="T17" fmla="*/ 402 h 1779"/>
                    <a:gd name="T18" fmla="*/ 556 w 1168"/>
                    <a:gd name="T19" fmla="*/ 466 h 1779"/>
                    <a:gd name="T20" fmla="*/ 570 w 1168"/>
                    <a:gd name="T21" fmla="*/ 521 h 1779"/>
                    <a:gd name="T22" fmla="*/ 579 w 1168"/>
                    <a:gd name="T23" fmla="*/ 570 h 1779"/>
                    <a:gd name="T24" fmla="*/ 584 w 1168"/>
                    <a:gd name="T25" fmla="*/ 616 h 1779"/>
                    <a:gd name="T26" fmla="*/ 584 w 1168"/>
                    <a:gd name="T27" fmla="*/ 662 h 1779"/>
                    <a:gd name="T28" fmla="*/ 580 w 1168"/>
                    <a:gd name="T29" fmla="*/ 712 h 1779"/>
                    <a:gd name="T30" fmla="*/ 574 w 1168"/>
                    <a:gd name="T31" fmla="*/ 768 h 1779"/>
                    <a:gd name="T32" fmla="*/ 564 w 1168"/>
                    <a:gd name="T33" fmla="*/ 835 h 1779"/>
                    <a:gd name="T34" fmla="*/ 458 w 1168"/>
                    <a:gd name="T35" fmla="*/ 866 h 1779"/>
                    <a:gd name="T36" fmla="*/ 353 w 1168"/>
                    <a:gd name="T37" fmla="*/ 886 h 1779"/>
                    <a:gd name="T38" fmla="*/ 253 w 1168"/>
                    <a:gd name="T39" fmla="*/ 889 h 1779"/>
                    <a:gd name="T40" fmla="*/ 165 w 1168"/>
                    <a:gd name="T41" fmla="*/ 874 h 1779"/>
                    <a:gd name="T42" fmla="*/ 92 w 1168"/>
                    <a:gd name="T43" fmla="*/ 834 h 1779"/>
                    <a:gd name="T44" fmla="*/ 41 w 1168"/>
                    <a:gd name="T45" fmla="*/ 768 h 1779"/>
                    <a:gd name="T46" fmla="*/ 16 w 1168"/>
                    <a:gd name="T47" fmla="*/ 670 h 1779"/>
                    <a:gd name="T48" fmla="*/ 22 w 1168"/>
                    <a:gd name="T49" fmla="*/ 539 h 1779"/>
                    <a:gd name="T50" fmla="*/ 28 w 1168"/>
                    <a:gd name="T51" fmla="*/ 530 h 1779"/>
                    <a:gd name="T52" fmla="*/ 34 w 1168"/>
                    <a:gd name="T53" fmla="*/ 524 h 1779"/>
                    <a:gd name="T54" fmla="*/ 38 w 1168"/>
                    <a:gd name="T55" fmla="*/ 517 h 1779"/>
                    <a:gd name="T56" fmla="*/ 43 w 1168"/>
                    <a:gd name="T57" fmla="*/ 512 h 1779"/>
                    <a:gd name="T58" fmla="*/ 46 w 1168"/>
                    <a:gd name="T59" fmla="*/ 505 h 1779"/>
                    <a:gd name="T60" fmla="*/ 51 w 1168"/>
                    <a:gd name="T61" fmla="*/ 499 h 1779"/>
                    <a:gd name="T62" fmla="*/ 56 w 1168"/>
                    <a:gd name="T63" fmla="*/ 492 h 1779"/>
                    <a:gd name="T64" fmla="*/ 64 w 1168"/>
                    <a:gd name="T65" fmla="*/ 485 h 1779"/>
                    <a:gd name="T66" fmla="*/ 56 w 1168"/>
                    <a:gd name="T67" fmla="*/ 466 h 1779"/>
                    <a:gd name="T68" fmla="*/ 48 w 1168"/>
                    <a:gd name="T69" fmla="*/ 447 h 1779"/>
                    <a:gd name="T70" fmla="*/ 39 w 1168"/>
                    <a:gd name="T71" fmla="*/ 427 h 1779"/>
                    <a:gd name="T72" fmla="*/ 32 w 1168"/>
                    <a:gd name="T73" fmla="*/ 408 h 1779"/>
                    <a:gd name="T74" fmla="*/ 24 w 1168"/>
                    <a:gd name="T75" fmla="*/ 389 h 1779"/>
                    <a:gd name="T76" fmla="*/ 16 w 1168"/>
                    <a:gd name="T77" fmla="*/ 369 h 1779"/>
                    <a:gd name="T78" fmla="*/ 7 w 1168"/>
                    <a:gd name="T79" fmla="*/ 350 h 1779"/>
                    <a:gd name="T80" fmla="*/ 0 w 1168"/>
                    <a:gd name="T81" fmla="*/ 331 h 1779"/>
                    <a:gd name="T82" fmla="*/ 7 w 1168"/>
                    <a:gd name="T83" fmla="*/ 313 h 1779"/>
                    <a:gd name="T84" fmla="*/ 14 w 1168"/>
                    <a:gd name="T85" fmla="*/ 296 h 1779"/>
                    <a:gd name="T86" fmla="*/ 22 w 1168"/>
                    <a:gd name="T87" fmla="*/ 277 h 1779"/>
                    <a:gd name="T88" fmla="*/ 29 w 1168"/>
                    <a:gd name="T89" fmla="*/ 260 h 1779"/>
                    <a:gd name="T90" fmla="*/ 37 w 1168"/>
                    <a:gd name="T91" fmla="*/ 242 h 1779"/>
                    <a:gd name="T92" fmla="*/ 44 w 1168"/>
                    <a:gd name="T93" fmla="*/ 225 h 1779"/>
                    <a:gd name="T94" fmla="*/ 52 w 1168"/>
                    <a:gd name="T95" fmla="*/ 207 h 1779"/>
                    <a:gd name="T96" fmla="*/ 59 w 1168"/>
                    <a:gd name="T97" fmla="*/ 190 h 1779"/>
                    <a:gd name="T98" fmla="*/ 63 w 1168"/>
                    <a:gd name="T99" fmla="*/ 168 h 1779"/>
                    <a:gd name="T100" fmla="*/ 66 w 1168"/>
                    <a:gd name="T101" fmla="*/ 144 h 1779"/>
                    <a:gd name="T102" fmla="*/ 66 w 1168"/>
                    <a:gd name="T103" fmla="*/ 119 h 1779"/>
                    <a:gd name="T104" fmla="*/ 66 w 1168"/>
                    <a:gd name="T105" fmla="*/ 95 h 1779"/>
                    <a:gd name="T106" fmla="*/ 66 w 1168"/>
                    <a:gd name="T107" fmla="*/ 70 h 1779"/>
                    <a:gd name="T108" fmla="*/ 67 w 1168"/>
                    <a:gd name="T109" fmla="*/ 46 h 1779"/>
                    <a:gd name="T110" fmla="*/ 69 w 1168"/>
                    <a:gd name="T111" fmla="*/ 22 h 1779"/>
                    <a:gd name="T112" fmla="*/ 73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4" name="Freeform 37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73 w 1159"/>
                    <a:gd name="T1" fmla="*/ 0 h 1756"/>
                    <a:gd name="T2" fmla="*/ 145 w 1159"/>
                    <a:gd name="T3" fmla="*/ 27 h 1756"/>
                    <a:gd name="T4" fmla="*/ 212 w 1159"/>
                    <a:gd name="T5" fmla="*/ 62 h 1756"/>
                    <a:gd name="T6" fmla="*/ 273 w 1159"/>
                    <a:gd name="T7" fmla="*/ 104 h 1756"/>
                    <a:gd name="T8" fmla="*/ 331 w 1159"/>
                    <a:gd name="T9" fmla="*/ 153 h 1756"/>
                    <a:gd name="T10" fmla="*/ 385 w 1159"/>
                    <a:gd name="T11" fmla="*/ 208 h 1756"/>
                    <a:gd name="T12" fmla="*/ 436 w 1159"/>
                    <a:gd name="T13" fmla="*/ 268 h 1756"/>
                    <a:gd name="T14" fmla="*/ 485 w 1159"/>
                    <a:gd name="T15" fmla="*/ 332 h 1756"/>
                    <a:gd name="T16" fmla="*/ 533 w 1159"/>
                    <a:gd name="T17" fmla="*/ 401 h 1756"/>
                    <a:gd name="T18" fmla="*/ 552 w 1159"/>
                    <a:gd name="T19" fmla="*/ 464 h 1756"/>
                    <a:gd name="T20" fmla="*/ 566 w 1159"/>
                    <a:gd name="T21" fmla="*/ 519 h 1756"/>
                    <a:gd name="T22" fmla="*/ 575 w 1159"/>
                    <a:gd name="T23" fmla="*/ 567 h 1756"/>
                    <a:gd name="T24" fmla="*/ 580 w 1159"/>
                    <a:gd name="T25" fmla="*/ 613 h 1756"/>
                    <a:gd name="T26" fmla="*/ 580 w 1159"/>
                    <a:gd name="T27" fmla="*/ 657 h 1756"/>
                    <a:gd name="T28" fmla="*/ 577 w 1159"/>
                    <a:gd name="T29" fmla="*/ 706 h 1756"/>
                    <a:gd name="T30" fmla="*/ 570 w 1159"/>
                    <a:gd name="T31" fmla="*/ 762 h 1756"/>
                    <a:gd name="T32" fmla="*/ 560 w 1159"/>
                    <a:gd name="T33" fmla="*/ 829 h 1756"/>
                    <a:gd name="T34" fmla="*/ 456 w 1159"/>
                    <a:gd name="T35" fmla="*/ 860 h 1756"/>
                    <a:gd name="T36" fmla="*/ 353 w 1159"/>
                    <a:gd name="T37" fmla="*/ 877 h 1756"/>
                    <a:gd name="T38" fmla="*/ 256 w 1159"/>
                    <a:gd name="T39" fmla="*/ 876 h 1756"/>
                    <a:gd name="T40" fmla="*/ 172 w 1159"/>
                    <a:gd name="T41" fmla="*/ 857 h 1756"/>
                    <a:gd name="T42" fmla="*/ 101 w 1159"/>
                    <a:gd name="T43" fmla="*/ 814 h 1756"/>
                    <a:gd name="T44" fmla="*/ 52 w 1159"/>
                    <a:gd name="T45" fmla="*/ 749 h 1756"/>
                    <a:gd name="T46" fmla="*/ 27 w 1159"/>
                    <a:gd name="T47" fmla="*/ 655 h 1756"/>
                    <a:gd name="T48" fmla="*/ 33 w 1159"/>
                    <a:gd name="T49" fmla="*/ 533 h 1756"/>
                    <a:gd name="T50" fmla="*/ 39 w 1159"/>
                    <a:gd name="T51" fmla="*/ 525 h 1756"/>
                    <a:gd name="T52" fmla="*/ 44 w 1159"/>
                    <a:gd name="T53" fmla="*/ 519 h 1756"/>
                    <a:gd name="T54" fmla="*/ 46 w 1159"/>
                    <a:gd name="T55" fmla="*/ 514 h 1756"/>
                    <a:gd name="T56" fmla="*/ 49 w 1159"/>
                    <a:gd name="T57" fmla="*/ 509 h 1756"/>
                    <a:gd name="T58" fmla="*/ 51 w 1159"/>
                    <a:gd name="T59" fmla="*/ 503 h 1756"/>
                    <a:gd name="T60" fmla="*/ 53 w 1159"/>
                    <a:gd name="T61" fmla="*/ 498 h 1756"/>
                    <a:gd name="T62" fmla="*/ 57 w 1159"/>
                    <a:gd name="T63" fmla="*/ 492 h 1756"/>
                    <a:gd name="T64" fmla="*/ 64 w 1159"/>
                    <a:gd name="T65" fmla="*/ 485 h 1756"/>
                    <a:gd name="T66" fmla="*/ 56 w 1159"/>
                    <a:gd name="T67" fmla="*/ 465 h 1756"/>
                    <a:gd name="T68" fmla="*/ 48 w 1159"/>
                    <a:gd name="T69" fmla="*/ 446 h 1756"/>
                    <a:gd name="T70" fmla="*/ 40 w 1159"/>
                    <a:gd name="T71" fmla="*/ 427 h 1756"/>
                    <a:gd name="T72" fmla="*/ 32 w 1159"/>
                    <a:gd name="T73" fmla="*/ 408 h 1756"/>
                    <a:gd name="T74" fmla="*/ 24 w 1159"/>
                    <a:gd name="T75" fmla="*/ 389 h 1756"/>
                    <a:gd name="T76" fmla="*/ 16 w 1159"/>
                    <a:gd name="T77" fmla="*/ 369 h 1756"/>
                    <a:gd name="T78" fmla="*/ 8 w 1159"/>
                    <a:gd name="T79" fmla="*/ 350 h 1756"/>
                    <a:gd name="T80" fmla="*/ 0 w 1159"/>
                    <a:gd name="T81" fmla="*/ 331 h 1756"/>
                    <a:gd name="T82" fmla="*/ 7 w 1159"/>
                    <a:gd name="T83" fmla="*/ 313 h 1756"/>
                    <a:gd name="T84" fmla="*/ 15 w 1159"/>
                    <a:gd name="T85" fmla="*/ 296 h 1756"/>
                    <a:gd name="T86" fmla="*/ 22 w 1159"/>
                    <a:gd name="T87" fmla="*/ 277 h 1756"/>
                    <a:gd name="T88" fmla="*/ 30 w 1159"/>
                    <a:gd name="T89" fmla="*/ 260 h 1756"/>
                    <a:gd name="T90" fmla="*/ 37 w 1159"/>
                    <a:gd name="T91" fmla="*/ 242 h 1756"/>
                    <a:gd name="T92" fmla="*/ 45 w 1159"/>
                    <a:gd name="T93" fmla="*/ 225 h 1756"/>
                    <a:gd name="T94" fmla="*/ 52 w 1159"/>
                    <a:gd name="T95" fmla="*/ 207 h 1756"/>
                    <a:gd name="T96" fmla="*/ 60 w 1159"/>
                    <a:gd name="T97" fmla="*/ 190 h 1756"/>
                    <a:gd name="T98" fmla="*/ 64 w 1159"/>
                    <a:gd name="T99" fmla="*/ 168 h 1756"/>
                    <a:gd name="T100" fmla="*/ 66 w 1159"/>
                    <a:gd name="T101" fmla="*/ 144 h 1756"/>
                    <a:gd name="T102" fmla="*/ 66 w 1159"/>
                    <a:gd name="T103" fmla="*/ 119 h 1756"/>
                    <a:gd name="T104" fmla="*/ 66 w 1159"/>
                    <a:gd name="T105" fmla="*/ 95 h 1756"/>
                    <a:gd name="T106" fmla="*/ 66 w 1159"/>
                    <a:gd name="T107" fmla="*/ 70 h 1756"/>
                    <a:gd name="T108" fmla="*/ 67 w 1159"/>
                    <a:gd name="T109" fmla="*/ 46 h 1756"/>
                    <a:gd name="T110" fmla="*/ 69 w 1159"/>
                    <a:gd name="T111" fmla="*/ 22 h 1756"/>
                    <a:gd name="T112" fmla="*/ 73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5" name="Freeform 38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73 w 1149"/>
                    <a:gd name="T1" fmla="*/ 0 h 1738"/>
                    <a:gd name="T2" fmla="*/ 145 w 1149"/>
                    <a:gd name="T3" fmla="*/ 27 h 1738"/>
                    <a:gd name="T4" fmla="*/ 211 w 1149"/>
                    <a:gd name="T5" fmla="*/ 62 h 1738"/>
                    <a:gd name="T6" fmla="*/ 272 w 1149"/>
                    <a:gd name="T7" fmla="*/ 105 h 1738"/>
                    <a:gd name="T8" fmla="*/ 329 w 1149"/>
                    <a:gd name="T9" fmla="*/ 154 h 1738"/>
                    <a:gd name="T10" fmla="*/ 382 w 1149"/>
                    <a:gd name="T11" fmla="*/ 208 h 1738"/>
                    <a:gd name="T12" fmla="*/ 432 w 1149"/>
                    <a:gd name="T13" fmla="*/ 268 h 1738"/>
                    <a:gd name="T14" fmla="*/ 480 w 1149"/>
                    <a:gd name="T15" fmla="*/ 332 h 1738"/>
                    <a:gd name="T16" fmla="*/ 527 w 1149"/>
                    <a:gd name="T17" fmla="*/ 401 h 1738"/>
                    <a:gd name="T18" fmla="*/ 546 w 1149"/>
                    <a:gd name="T19" fmla="*/ 465 h 1738"/>
                    <a:gd name="T20" fmla="*/ 560 w 1149"/>
                    <a:gd name="T21" fmla="*/ 518 h 1738"/>
                    <a:gd name="T22" fmla="*/ 569 w 1149"/>
                    <a:gd name="T23" fmla="*/ 565 h 1738"/>
                    <a:gd name="T24" fmla="*/ 574 w 1149"/>
                    <a:gd name="T25" fmla="*/ 610 h 1738"/>
                    <a:gd name="T26" fmla="*/ 575 w 1149"/>
                    <a:gd name="T27" fmla="*/ 654 h 1738"/>
                    <a:gd name="T28" fmla="*/ 572 w 1149"/>
                    <a:gd name="T29" fmla="*/ 702 h 1738"/>
                    <a:gd name="T30" fmla="*/ 565 w 1149"/>
                    <a:gd name="T31" fmla="*/ 757 h 1738"/>
                    <a:gd name="T32" fmla="*/ 556 w 1149"/>
                    <a:gd name="T33" fmla="*/ 825 h 1738"/>
                    <a:gd name="T34" fmla="*/ 452 w 1149"/>
                    <a:gd name="T35" fmla="*/ 856 h 1738"/>
                    <a:gd name="T36" fmla="*/ 352 w 1149"/>
                    <a:gd name="T37" fmla="*/ 869 h 1738"/>
                    <a:gd name="T38" fmla="*/ 258 w 1149"/>
                    <a:gd name="T39" fmla="*/ 864 h 1738"/>
                    <a:gd name="T40" fmla="*/ 177 w 1149"/>
                    <a:gd name="T41" fmla="*/ 841 h 1738"/>
                    <a:gd name="T42" fmla="*/ 110 w 1149"/>
                    <a:gd name="T43" fmla="*/ 796 h 1738"/>
                    <a:gd name="T44" fmla="*/ 63 w 1149"/>
                    <a:gd name="T45" fmla="*/ 730 h 1738"/>
                    <a:gd name="T46" fmla="*/ 39 w 1149"/>
                    <a:gd name="T47" fmla="*/ 641 h 1738"/>
                    <a:gd name="T48" fmla="*/ 44 w 1149"/>
                    <a:gd name="T49" fmla="*/ 529 h 1738"/>
                    <a:gd name="T50" fmla="*/ 50 w 1149"/>
                    <a:gd name="T51" fmla="*/ 522 h 1738"/>
                    <a:gd name="T52" fmla="*/ 53 w 1149"/>
                    <a:gd name="T53" fmla="*/ 516 h 1738"/>
                    <a:gd name="T54" fmla="*/ 54 w 1149"/>
                    <a:gd name="T55" fmla="*/ 510 h 1738"/>
                    <a:gd name="T56" fmla="*/ 54 w 1149"/>
                    <a:gd name="T57" fmla="*/ 507 h 1738"/>
                    <a:gd name="T58" fmla="*/ 54 w 1149"/>
                    <a:gd name="T59" fmla="*/ 502 h 1738"/>
                    <a:gd name="T60" fmla="*/ 55 w 1149"/>
                    <a:gd name="T61" fmla="*/ 498 h 1738"/>
                    <a:gd name="T62" fmla="*/ 57 w 1149"/>
                    <a:gd name="T63" fmla="*/ 492 h 1738"/>
                    <a:gd name="T64" fmla="*/ 64 w 1149"/>
                    <a:gd name="T65" fmla="*/ 485 h 1738"/>
                    <a:gd name="T66" fmla="*/ 56 w 1149"/>
                    <a:gd name="T67" fmla="*/ 466 h 1738"/>
                    <a:gd name="T68" fmla="*/ 48 w 1149"/>
                    <a:gd name="T69" fmla="*/ 447 h 1738"/>
                    <a:gd name="T70" fmla="*/ 40 w 1149"/>
                    <a:gd name="T71" fmla="*/ 428 h 1738"/>
                    <a:gd name="T72" fmla="*/ 32 w 1149"/>
                    <a:gd name="T73" fmla="*/ 409 h 1738"/>
                    <a:gd name="T74" fmla="*/ 24 w 1149"/>
                    <a:gd name="T75" fmla="*/ 389 h 1738"/>
                    <a:gd name="T76" fmla="*/ 16 w 1149"/>
                    <a:gd name="T77" fmla="*/ 370 h 1738"/>
                    <a:gd name="T78" fmla="*/ 8 w 1149"/>
                    <a:gd name="T79" fmla="*/ 351 h 1738"/>
                    <a:gd name="T80" fmla="*/ 0 w 1149"/>
                    <a:gd name="T81" fmla="*/ 332 h 1738"/>
                    <a:gd name="T82" fmla="*/ 7 w 1149"/>
                    <a:gd name="T83" fmla="*/ 314 h 1738"/>
                    <a:gd name="T84" fmla="*/ 15 w 1149"/>
                    <a:gd name="T85" fmla="*/ 296 h 1738"/>
                    <a:gd name="T86" fmla="*/ 22 w 1149"/>
                    <a:gd name="T87" fmla="*/ 278 h 1738"/>
                    <a:gd name="T88" fmla="*/ 30 w 1149"/>
                    <a:gd name="T89" fmla="*/ 261 h 1738"/>
                    <a:gd name="T90" fmla="*/ 37 w 1149"/>
                    <a:gd name="T91" fmla="*/ 242 h 1738"/>
                    <a:gd name="T92" fmla="*/ 45 w 1149"/>
                    <a:gd name="T93" fmla="*/ 225 h 1738"/>
                    <a:gd name="T94" fmla="*/ 52 w 1149"/>
                    <a:gd name="T95" fmla="*/ 208 h 1738"/>
                    <a:gd name="T96" fmla="*/ 60 w 1149"/>
                    <a:gd name="T97" fmla="*/ 191 h 1738"/>
                    <a:gd name="T98" fmla="*/ 64 w 1149"/>
                    <a:gd name="T99" fmla="*/ 168 h 1738"/>
                    <a:gd name="T100" fmla="*/ 66 w 1149"/>
                    <a:gd name="T101" fmla="*/ 144 h 1738"/>
                    <a:gd name="T102" fmla="*/ 66 w 1149"/>
                    <a:gd name="T103" fmla="*/ 119 h 1738"/>
                    <a:gd name="T104" fmla="*/ 66 w 1149"/>
                    <a:gd name="T105" fmla="*/ 96 h 1738"/>
                    <a:gd name="T106" fmla="*/ 66 w 1149"/>
                    <a:gd name="T107" fmla="*/ 70 h 1738"/>
                    <a:gd name="T108" fmla="*/ 67 w 1149"/>
                    <a:gd name="T109" fmla="*/ 46 h 1738"/>
                    <a:gd name="T110" fmla="*/ 69 w 1149"/>
                    <a:gd name="T111" fmla="*/ 22 h 1738"/>
                    <a:gd name="T112" fmla="*/ 73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6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73 w 1140"/>
                    <a:gd name="T1" fmla="*/ 0 h 1721"/>
                    <a:gd name="T2" fmla="*/ 144 w 1140"/>
                    <a:gd name="T3" fmla="*/ 27 h 1721"/>
                    <a:gd name="T4" fmla="*/ 209 w 1140"/>
                    <a:gd name="T5" fmla="*/ 62 h 1721"/>
                    <a:gd name="T6" fmla="*/ 270 w 1140"/>
                    <a:gd name="T7" fmla="*/ 104 h 1721"/>
                    <a:gd name="T8" fmla="*/ 326 w 1140"/>
                    <a:gd name="T9" fmla="*/ 153 h 1721"/>
                    <a:gd name="T10" fmla="*/ 377 w 1140"/>
                    <a:gd name="T11" fmla="*/ 207 h 1721"/>
                    <a:gd name="T12" fmla="*/ 428 w 1140"/>
                    <a:gd name="T13" fmla="*/ 267 h 1721"/>
                    <a:gd name="T14" fmla="*/ 475 w 1140"/>
                    <a:gd name="T15" fmla="*/ 331 h 1721"/>
                    <a:gd name="T16" fmla="*/ 523 w 1140"/>
                    <a:gd name="T17" fmla="*/ 400 h 1721"/>
                    <a:gd name="T18" fmla="*/ 542 w 1140"/>
                    <a:gd name="T19" fmla="*/ 463 h 1721"/>
                    <a:gd name="T20" fmla="*/ 556 w 1140"/>
                    <a:gd name="T21" fmla="*/ 517 h 1721"/>
                    <a:gd name="T22" fmla="*/ 565 w 1140"/>
                    <a:gd name="T23" fmla="*/ 563 h 1721"/>
                    <a:gd name="T24" fmla="*/ 570 w 1140"/>
                    <a:gd name="T25" fmla="*/ 606 h 1721"/>
                    <a:gd name="T26" fmla="*/ 570 w 1140"/>
                    <a:gd name="T27" fmla="*/ 649 h 1721"/>
                    <a:gd name="T28" fmla="*/ 567 w 1140"/>
                    <a:gd name="T29" fmla="*/ 697 h 1721"/>
                    <a:gd name="T30" fmla="*/ 560 w 1140"/>
                    <a:gd name="T31" fmla="*/ 752 h 1721"/>
                    <a:gd name="T32" fmla="*/ 552 w 1140"/>
                    <a:gd name="T33" fmla="*/ 818 h 1721"/>
                    <a:gd name="T34" fmla="*/ 448 w 1140"/>
                    <a:gd name="T35" fmla="*/ 849 h 1721"/>
                    <a:gd name="T36" fmla="*/ 350 w 1140"/>
                    <a:gd name="T37" fmla="*/ 860 h 1721"/>
                    <a:gd name="T38" fmla="*/ 261 w 1140"/>
                    <a:gd name="T39" fmla="*/ 851 h 1721"/>
                    <a:gd name="T40" fmla="*/ 182 w 1140"/>
                    <a:gd name="T41" fmla="*/ 824 h 1721"/>
                    <a:gd name="T42" fmla="*/ 118 w 1140"/>
                    <a:gd name="T43" fmla="*/ 777 h 1721"/>
                    <a:gd name="T44" fmla="*/ 74 w 1140"/>
                    <a:gd name="T45" fmla="*/ 711 h 1721"/>
                    <a:gd name="T46" fmla="*/ 51 w 1140"/>
                    <a:gd name="T47" fmla="*/ 626 h 1721"/>
                    <a:gd name="T48" fmla="*/ 54 w 1140"/>
                    <a:gd name="T49" fmla="*/ 524 h 1721"/>
                    <a:gd name="T50" fmla="*/ 59 w 1140"/>
                    <a:gd name="T51" fmla="*/ 516 h 1721"/>
                    <a:gd name="T52" fmla="*/ 61 w 1140"/>
                    <a:gd name="T53" fmla="*/ 511 h 1721"/>
                    <a:gd name="T54" fmla="*/ 60 w 1140"/>
                    <a:gd name="T55" fmla="*/ 507 h 1721"/>
                    <a:gd name="T56" fmla="*/ 59 w 1140"/>
                    <a:gd name="T57" fmla="*/ 504 h 1721"/>
                    <a:gd name="T58" fmla="*/ 56 w 1140"/>
                    <a:gd name="T59" fmla="*/ 500 h 1721"/>
                    <a:gd name="T60" fmla="*/ 56 w 1140"/>
                    <a:gd name="T61" fmla="*/ 497 h 1721"/>
                    <a:gd name="T62" fmla="*/ 58 w 1140"/>
                    <a:gd name="T63" fmla="*/ 492 h 1721"/>
                    <a:gd name="T64" fmla="*/ 64 w 1140"/>
                    <a:gd name="T65" fmla="*/ 485 h 1721"/>
                    <a:gd name="T66" fmla="*/ 56 w 1140"/>
                    <a:gd name="T67" fmla="*/ 466 h 1721"/>
                    <a:gd name="T68" fmla="*/ 48 w 1140"/>
                    <a:gd name="T69" fmla="*/ 447 h 1721"/>
                    <a:gd name="T70" fmla="*/ 39 w 1140"/>
                    <a:gd name="T71" fmla="*/ 427 h 1721"/>
                    <a:gd name="T72" fmla="*/ 32 w 1140"/>
                    <a:gd name="T73" fmla="*/ 408 h 1721"/>
                    <a:gd name="T74" fmla="*/ 24 w 1140"/>
                    <a:gd name="T75" fmla="*/ 389 h 1721"/>
                    <a:gd name="T76" fmla="*/ 16 w 1140"/>
                    <a:gd name="T77" fmla="*/ 369 h 1721"/>
                    <a:gd name="T78" fmla="*/ 7 w 1140"/>
                    <a:gd name="T79" fmla="*/ 350 h 1721"/>
                    <a:gd name="T80" fmla="*/ 0 w 1140"/>
                    <a:gd name="T81" fmla="*/ 331 h 1721"/>
                    <a:gd name="T82" fmla="*/ 7 w 1140"/>
                    <a:gd name="T83" fmla="*/ 313 h 1721"/>
                    <a:gd name="T84" fmla="*/ 14 w 1140"/>
                    <a:gd name="T85" fmla="*/ 296 h 1721"/>
                    <a:gd name="T86" fmla="*/ 22 w 1140"/>
                    <a:gd name="T87" fmla="*/ 277 h 1721"/>
                    <a:gd name="T88" fmla="*/ 29 w 1140"/>
                    <a:gd name="T89" fmla="*/ 260 h 1721"/>
                    <a:gd name="T90" fmla="*/ 37 w 1140"/>
                    <a:gd name="T91" fmla="*/ 242 h 1721"/>
                    <a:gd name="T92" fmla="*/ 44 w 1140"/>
                    <a:gd name="T93" fmla="*/ 225 h 1721"/>
                    <a:gd name="T94" fmla="*/ 52 w 1140"/>
                    <a:gd name="T95" fmla="*/ 207 h 1721"/>
                    <a:gd name="T96" fmla="*/ 59 w 1140"/>
                    <a:gd name="T97" fmla="*/ 190 h 1721"/>
                    <a:gd name="T98" fmla="*/ 63 w 1140"/>
                    <a:gd name="T99" fmla="*/ 168 h 1721"/>
                    <a:gd name="T100" fmla="*/ 66 w 1140"/>
                    <a:gd name="T101" fmla="*/ 144 h 1721"/>
                    <a:gd name="T102" fmla="*/ 66 w 1140"/>
                    <a:gd name="T103" fmla="*/ 119 h 1721"/>
                    <a:gd name="T104" fmla="*/ 66 w 1140"/>
                    <a:gd name="T105" fmla="*/ 95 h 1721"/>
                    <a:gd name="T106" fmla="*/ 66 w 1140"/>
                    <a:gd name="T107" fmla="*/ 70 h 1721"/>
                    <a:gd name="T108" fmla="*/ 67 w 1140"/>
                    <a:gd name="T109" fmla="*/ 46 h 1721"/>
                    <a:gd name="T110" fmla="*/ 69 w 1140"/>
                    <a:gd name="T111" fmla="*/ 22 h 1721"/>
                    <a:gd name="T112" fmla="*/ 73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7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73 w 1131"/>
                    <a:gd name="T1" fmla="*/ 0 h 1703"/>
                    <a:gd name="T2" fmla="*/ 145 w 1131"/>
                    <a:gd name="T3" fmla="*/ 27 h 1703"/>
                    <a:gd name="T4" fmla="*/ 210 w 1131"/>
                    <a:gd name="T5" fmla="*/ 62 h 1703"/>
                    <a:gd name="T6" fmla="*/ 269 w 1131"/>
                    <a:gd name="T7" fmla="*/ 104 h 1703"/>
                    <a:gd name="T8" fmla="*/ 325 w 1131"/>
                    <a:gd name="T9" fmla="*/ 153 h 1703"/>
                    <a:gd name="T10" fmla="*/ 375 w 1131"/>
                    <a:gd name="T11" fmla="*/ 207 h 1703"/>
                    <a:gd name="T12" fmla="*/ 424 w 1131"/>
                    <a:gd name="T13" fmla="*/ 266 h 1703"/>
                    <a:gd name="T14" fmla="*/ 471 w 1131"/>
                    <a:gd name="T15" fmla="*/ 331 h 1703"/>
                    <a:gd name="T16" fmla="*/ 518 w 1131"/>
                    <a:gd name="T17" fmla="*/ 400 h 1703"/>
                    <a:gd name="T18" fmla="*/ 537 w 1131"/>
                    <a:gd name="T19" fmla="*/ 463 h 1703"/>
                    <a:gd name="T20" fmla="*/ 551 w 1131"/>
                    <a:gd name="T21" fmla="*/ 515 h 1703"/>
                    <a:gd name="T22" fmla="*/ 560 w 1131"/>
                    <a:gd name="T23" fmla="*/ 561 h 1703"/>
                    <a:gd name="T24" fmla="*/ 565 w 1131"/>
                    <a:gd name="T25" fmla="*/ 603 h 1703"/>
                    <a:gd name="T26" fmla="*/ 566 w 1131"/>
                    <a:gd name="T27" fmla="*/ 645 h 1703"/>
                    <a:gd name="T28" fmla="*/ 563 w 1131"/>
                    <a:gd name="T29" fmla="*/ 691 h 1703"/>
                    <a:gd name="T30" fmla="*/ 556 w 1131"/>
                    <a:gd name="T31" fmla="*/ 745 h 1703"/>
                    <a:gd name="T32" fmla="*/ 547 w 1131"/>
                    <a:gd name="T33" fmla="*/ 812 h 1703"/>
                    <a:gd name="T34" fmla="*/ 445 w 1131"/>
                    <a:gd name="T35" fmla="*/ 843 h 1703"/>
                    <a:gd name="T36" fmla="*/ 349 w 1131"/>
                    <a:gd name="T37" fmla="*/ 851 h 1703"/>
                    <a:gd name="T38" fmla="*/ 262 w 1131"/>
                    <a:gd name="T39" fmla="*/ 838 h 1703"/>
                    <a:gd name="T40" fmla="*/ 188 w 1131"/>
                    <a:gd name="T41" fmla="*/ 807 h 1703"/>
                    <a:gd name="T42" fmla="*/ 128 w 1131"/>
                    <a:gd name="T43" fmla="*/ 757 h 1703"/>
                    <a:gd name="T44" fmla="*/ 85 w 1131"/>
                    <a:gd name="T45" fmla="*/ 692 h 1703"/>
                    <a:gd name="T46" fmla="*/ 63 w 1131"/>
                    <a:gd name="T47" fmla="*/ 611 h 1703"/>
                    <a:gd name="T48" fmla="*/ 65 w 1131"/>
                    <a:gd name="T49" fmla="*/ 518 h 1703"/>
                    <a:gd name="T50" fmla="*/ 69 w 1131"/>
                    <a:gd name="T51" fmla="*/ 511 h 1703"/>
                    <a:gd name="T52" fmla="*/ 71 w 1131"/>
                    <a:gd name="T53" fmla="*/ 507 h 1703"/>
                    <a:gd name="T54" fmla="*/ 68 w 1131"/>
                    <a:gd name="T55" fmla="*/ 504 h 1703"/>
                    <a:gd name="T56" fmla="*/ 65 w 1131"/>
                    <a:gd name="T57" fmla="*/ 502 h 1703"/>
                    <a:gd name="T58" fmla="*/ 61 w 1131"/>
                    <a:gd name="T59" fmla="*/ 499 h 1703"/>
                    <a:gd name="T60" fmla="*/ 58 w 1131"/>
                    <a:gd name="T61" fmla="*/ 496 h 1703"/>
                    <a:gd name="T62" fmla="*/ 59 w 1131"/>
                    <a:gd name="T63" fmla="*/ 492 h 1703"/>
                    <a:gd name="T64" fmla="*/ 64 w 1131"/>
                    <a:gd name="T65" fmla="*/ 485 h 1703"/>
                    <a:gd name="T66" fmla="*/ 56 w 1131"/>
                    <a:gd name="T67" fmla="*/ 466 h 1703"/>
                    <a:gd name="T68" fmla="*/ 48 w 1131"/>
                    <a:gd name="T69" fmla="*/ 447 h 1703"/>
                    <a:gd name="T70" fmla="*/ 40 w 1131"/>
                    <a:gd name="T71" fmla="*/ 427 h 1703"/>
                    <a:gd name="T72" fmla="*/ 32 w 1131"/>
                    <a:gd name="T73" fmla="*/ 408 h 1703"/>
                    <a:gd name="T74" fmla="*/ 24 w 1131"/>
                    <a:gd name="T75" fmla="*/ 389 h 1703"/>
                    <a:gd name="T76" fmla="*/ 16 w 1131"/>
                    <a:gd name="T77" fmla="*/ 369 h 1703"/>
                    <a:gd name="T78" fmla="*/ 8 w 1131"/>
                    <a:gd name="T79" fmla="*/ 350 h 1703"/>
                    <a:gd name="T80" fmla="*/ 0 w 1131"/>
                    <a:gd name="T81" fmla="*/ 331 h 1703"/>
                    <a:gd name="T82" fmla="*/ 7 w 1131"/>
                    <a:gd name="T83" fmla="*/ 313 h 1703"/>
                    <a:gd name="T84" fmla="*/ 15 w 1131"/>
                    <a:gd name="T85" fmla="*/ 296 h 1703"/>
                    <a:gd name="T86" fmla="*/ 22 w 1131"/>
                    <a:gd name="T87" fmla="*/ 277 h 1703"/>
                    <a:gd name="T88" fmla="*/ 30 w 1131"/>
                    <a:gd name="T89" fmla="*/ 260 h 1703"/>
                    <a:gd name="T90" fmla="*/ 37 w 1131"/>
                    <a:gd name="T91" fmla="*/ 242 h 1703"/>
                    <a:gd name="T92" fmla="*/ 45 w 1131"/>
                    <a:gd name="T93" fmla="*/ 225 h 1703"/>
                    <a:gd name="T94" fmla="*/ 52 w 1131"/>
                    <a:gd name="T95" fmla="*/ 207 h 1703"/>
                    <a:gd name="T96" fmla="*/ 60 w 1131"/>
                    <a:gd name="T97" fmla="*/ 190 h 1703"/>
                    <a:gd name="T98" fmla="*/ 64 w 1131"/>
                    <a:gd name="T99" fmla="*/ 168 h 1703"/>
                    <a:gd name="T100" fmla="*/ 66 w 1131"/>
                    <a:gd name="T101" fmla="*/ 144 h 1703"/>
                    <a:gd name="T102" fmla="*/ 66 w 1131"/>
                    <a:gd name="T103" fmla="*/ 119 h 1703"/>
                    <a:gd name="T104" fmla="*/ 66 w 1131"/>
                    <a:gd name="T105" fmla="*/ 95 h 1703"/>
                    <a:gd name="T106" fmla="*/ 66 w 1131"/>
                    <a:gd name="T107" fmla="*/ 70 h 1703"/>
                    <a:gd name="T108" fmla="*/ 67 w 1131"/>
                    <a:gd name="T109" fmla="*/ 46 h 1703"/>
                    <a:gd name="T110" fmla="*/ 69 w 1131"/>
                    <a:gd name="T111" fmla="*/ 22 h 1703"/>
                    <a:gd name="T112" fmla="*/ 73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8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73 w 1123"/>
                    <a:gd name="T1" fmla="*/ 0 h 1684"/>
                    <a:gd name="T2" fmla="*/ 143 w 1123"/>
                    <a:gd name="T3" fmla="*/ 27 h 1684"/>
                    <a:gd name="T4" fmla="*/ 208 w 1123"/>
                    <a:gd name="T5" fmla="*/ 62 h 1684"/>
                    <a:gd name="T6" fmla="*/ 267 w 1123"/>
                    <a:gd name="T7" fmla="*/ 104 h 1684"/>
                    <a:gd name="T8" fmla="*/ 321 w 1123"/>
                    <a:gd name="T9" fmla="*/ 153 h 1684"/>
                    <a:gd name="T10" fmla="*/ 371 w 1123"/>
                    <a:gd name="T11" fmla="*/ 206 h 1684"/>
                    <a:gd name="T12" fmla="*/ 419 w 1123"/>
                    <a:gd name="T13" fmla="*/ 266 h 1684"/>
                    <a:gd name="T14" fmla="*/ 466 w 1123"/>
                    <a:gd name="T15" fmla="*/ 330 h 1684"/>
                    <a:gd name="T16" fmla="*/ 513 w 1123"/>
                    <a:gd name="T17" fmla="*/ 399 h 1684"/>
                    <a:gd name="T18" fmla="*/ 532 w 1123"/>
                    <a:gd name="T19" fmla="*/ 462 h 1684"/>
                    <a:gd name="T20" fmla="*/ 546 w 1123"/>
                    <a:gd name="T21" fmla="*/ 514 h 1684"/>
                    <a:gd name="T22" fmla="*/ 555 w 1123"/>
                    <a:gd name="T23" fmla="*/ 559 h 1684"/>
                    <a:gd name="T24" fmla="*/ 560 w 1123"/>
                    <a:gd name="T25" fmla="*/ 600 h 1684"/>
                    <a:gd name="T26" fmla="*/ 561 w 1123"/>
                    <a:gd name="T27" fmla="*/ 641 h 1684"/>
                    <a:gd name="T28" fmla="*/ 558 w 1123"/>
                    <a:gd name="T29" fmla="*/ 686 h 1684"/>
                    <a:gd name="T30" fmla="*/ 551 w 1123"/>
                    <a:gd name="T31" fmla="*/ 740 h 1684"/>
                    <a:gd name="T32" fmla="*/ 542 w 1123"/>
                    <a:gd name="T33" fmla="*/ 807 h 1684"/>
                    <a:gd name="T34" fmla="*/ 441 w 1123"/>
                    <a:gd name="T35" fmla="*/ 837 h 1684"/>
                    <a:gd name="T36" fmla="*/ 348 w 1123"/>
                    <a:gd name="T37" fmla="*/ 842 h 1684"/>
                    <a:gd name="T38" fmla="*/ 265 w 1123"/>
                    <a:gd name="T39" fmla="*/ 825 h 1684"/>
                    <a:gd name="T40" fmla="*/ 194 w 1123"/>
                    <a:gd name="T41" fmla="*/ 790 h 1684"/>
                    <a:gd name="T42" fmla="*/ 137 w 1123"/>
                    <a:gd name="T43" fmla="*/ 738 h 1684"/>
                    <a:gd name="T44" fmla="*/ 96 w 1123"/>
                    <a:gd name="T45" fmla="*/ 673 h 1684"/>
                    <a:gd name="T46" fmla="*/ 75 w 1123"/>
                    <a:gd name="T47" fmla="*/ 596 h 1684"/>
                    <a:gd name="T48" fmla="*/ 76 w 1123"/>
                    <a:gd name="T49" fmla="*/ 513 h 1684"/>
                    <a:gd name="T50" fmla="*/ 80 w 1123"/>
                    <a:gd name="T51" fmla="*/ 506 h 1684"/>
                    <a:gd name="T52" fmla="*/ 79 w 1123"/>
                    <a:gd name="T53" fmla="*/ 502 h 1684"/>
                    <a:gd name="T54" fmla="*/ 75 w 1123"/>
                    <a:gd name="T55" fmla="*/ 500 h 1684"/>
                    <a:gd name="T56" fmla="*/ 70 w 1123"/>
                    <a:gd name="T57" fmla="*/ 499 h 1684"/>
                    <a:gd name="T58" fmla="*/ 63 w 1123"/>
                    <a:gd name="T59" fmla="*/ 497 h 1684"/>
                    <a:gd name="T60" fmla="*/ 59 w 1123"/>
                    <a:gd name="T61" fmla="*/ 495 h 1684"/>
                    <a:gd name="T62" fmla="*/ 59 w 1123"/>
                    <a:gd name="T63" fmla="*/ 491 h 1684"/>
                    <a:gd name="T64" fmla="*/ 64 w 1123"/>
                    <a:gd name="T65" fmla="*/ 485 h 1684"/>
                    <a:gd name="T66" fmla="*/ 56 w 1123"/>
                    <a:gd name="T67" fmla="*/ 466 h 1684"/>
                    <a:gd name="T68" fmla="*/ 48 w 1123"/>
                    <a:gd name="T69" fmla="*/ 447 h 1684"/>
                    <a:gd name="T70" fmla="*/ 39 w 1123"/>
                    <a:gd name="T71" fmla="*/ 427 h 1684"/>
                    <a:gd name="T72" fmla="*/ 32 w 1123"/>
                    <a:gd name="T73" fmla="*/ 409 h 1684"/>
                    <a:gd name="T74" fmla="*/ 24 w 1123"/>
                    <a:gd name="T75" fmla="*/ 389 h 1684"/>
                    <a:gd name="T76" fmla="*/ 16 w 1123"/>
                    <a:gd name="T77" fmla="*/ 370 h 1684"/>
                    <a:gd name="T78" fmla="*/ 7 w 1123"/>
                    <a:gd name="T79" fmla="*/ 351 h 1684"/>
                    <a:gd name="T80" fmla="*/ 0 w 1123"/>
                    <a:gd name="T81" fmla="*/ 332 h 1684"/>
                    <a:gd name="T82" fmla="*/ 7 w 1123"/>
                    <a:gd name="T83" fmla="*/ 314 h 1684"/>
                    <a:gd name="T84" fmla="*/ 14 w 1123"/>
                    <a:gd name="T85" fmla="*/ 296 h 1684"/>
                    <a:gd name="T86" fmla="*/ 22 w 1123"/>
                    <a:gd name="T87" fmla="*/ 278 h 1684"/>
                    <a:gd name="T88" fmla="*/ 29 w 1123"/>
                    <a:gd name="T89" fmla="*/ 261 h 1684"/>
                    <a:gd name="T90" fmla="*/ 37 w 1123"/>
                    <a:gd name="T91" fmla="*/ 242 h 1684"/>
                    <a:gd name="T92" fmla="*/ 44 w 1123"/>
                    <a:gd name="T93" fmla="*/ 225 h 1684"/>
                    <a:gd name="T94" fmla="*/ 52 w 1123"/>
                    <a:gd name="T95" fmla="*/ 208 h 1684"/>
                    <a:gd name="T96" fmla="*/ 59 w 1123"/>
                    <a:gd name="T97" fmla="*/ 191 h 1684"/>
                    <a:gd name="T98" fmla="*/ 63 w 1123"/>
                    <a:gd name="T99" fmla="*/ 168 h 1684"/>
                    <a:gd name="T100" fmla="*/ 65 w 1123"/>
                    <a:gd name="T101" fmla="*/ 144 h 1684"/>
                    <a:gd name="T102" fmla="*/ 65 w 1123"/>
                    <a:gd name="T103" fmla="*/ 119 h 1684"/>
                    <a:gd name="T104" fmla="*/ 66 w 1123"/>
                    <a:gd name="T105" fmla="*/ 96 h 1684"/>
                    <a:gd name="T106" fmla="*/ 66 w 1123"/>
                    <a:gd name="T107" fmla="*/ 70 h 1684"/>
                    <a:gd name="T108" fmla="*/ 66 w 1123"/>
                    <a:gd name="T109" fmla="*/ 46 h 1684"/>
                    <a:gd name="T110" fmla="*/ 68 w 1123"/>
                    <a:gd name="T111" fmla="*/ 22 h 1684"/>
                    <a:gd name="T112" fmla="*/ 73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69" name="Freeform 42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78 w 534"/>
                    <a:gd name="T1" fmla="*/ 31 h 724"/>
                    <a:gd name="T2" fmla="*/ 57 w 534"/>
                    <a:gd name="T3" fmla="*/ 70 h 724"/>
                    <a:gd name="T4" fmla="*/ 39 w 534"/>
                    <a:gd name="T5" fmla="*/ 105 h 724"/>
                    <a:gd name="T6" fmla="*/ 26 w 534"/>
                    <a:gd name="T7" fmla="*/ 134 h 724"/>
                    <a:gd name="T8" fmla="*/ 20 w 534"/>
                    <a:gd name="T9" fmla="*/ 159 h 724"/>
                    <a:gd name="T10" fmla="*/ 22 w 534"/>
                    <a:gd name="T11" fmla="*/ 182 h 724"/>
                    <a:gd name="T12" fmla="*/ 35 w 534"/>
                    <a:gd name="T13" fmla="*/ 205 h 724"/>
                    <a:gd name="T14" fmla="*/ 60 w 534"/>
                    <a:gd name="T15" fmla="*/ 228 h 724"/>
                    <a:gd name="T16" fmla="*/ 100 w 534"/>
                    <a:gd name="T17" fmla="*/ 253 h 724"/>
                    <a:gd name="T18" fmla="*/ 89 w 534"/>
                    <a:gd name="T19" fmla="*/ 259 h 724"/>
                    <a:gd name="T20" fmla="*/ 77 w 534"/>
                    <a:gd name="T21" fmla="*/ 266 h 724"/>
                    <a:gd name="T22" fmla="*/ 63 w 534"/>
                    <a:gd name="T23" fmla="*/ 275 h 724"/>
                    <a:gd name="T24" fmla="*/ 50 w 534"/>
                    <a:gd name="T25" fmla="*/ 285 h 724"/>
                    <a:gd name="T26" fmla="*/ 36 w 534"/>
                    <a:gd name="T27" fmla="*/ 293 h 724"/>
                    <a:gd name="T28" fmla="*/ 22 w 534"/>
                    <a:gd name="T29" fmla="*/ 302 h 724"/>
                    <a:gd name="T30" fmla="*/ 10 w 534"/>
                    <a:gd name="T31" fmla="*/ 310 h 724"/>
                    <a:gd name="T32" fmla="*/ 0 w 534"/>
                    <a:gd name="T33" fmla="*/ 315 h 724"/>
                    <a:gd name="T34" fmla="*/ 3 w 534"/>
                    <a:gd name="T35" fmla="*/ 323 h 724"/>
                    <a:gd name="T36" fmla="*/ 8 w 534"/>
                    <a:gd name="T37" fmla="*/ 330 h 724"/>
                    <a:gd name="T38" fmla="*/ 14 w 534"/>
                    <a:gd name="T39" fmla="*/ 334 h 724"/>
                    <a:gd name="T40" fmla="*/ 21 w 534"/>
                    <a:gd name="T41" fmla="*/ 339 h 724"/>
                    <a:gd name="T42" fmla="*/ 27 w 534"/>
                    <a:gd name="T43" fmla="*/ 343 h 724"/>
                    <a:gd name="T44" fmla="*/ 33 w 534"/>
                    <a:gd name="T45" fmla="*/ 348 h 724"/>
                    <a:gd name="T46" fmla="*/ 37 w 534"/>
                    <a:gd name="T47" fmla="*/ 354 h 724"/>
                    <a:gd name="T48" fmla="*/ 41 w 534"/>
                    <a:gd name="T49" fmla="*/ 363 h 724"/>
                    <a:gd name="T50" fmla="*/ 66 w 534"/>
                    <a:gd name="T51" fmla="*/ 350 h 724"/>
                    <a:gd name="T52" fmla="*/ 90 w 534"/>
                    <a:gd name="T53" fmla="*/ 337 h 724"/>
                    <a:gd name="T54" fmla="*/ 115 w 534"/>
                    <a:gd name="T55" fmla="*/ 323 h 724"/>
                    <a:gd name="T56" fmla="*/ 139 w 534"/>
                    <a:gd name="T57" fmla="*/ 311 h 724"/>
                    <a:gd name="T58" fmla="*/ 163 w 534"/>
                    <a:gd name="T59" fmla="*/ 298 h 724"/>
                    <a:gd name="T60" fmla="*/ 188 w 534"/>
                    <a:gd name="T61" fmla="*/ 285 h 724"/>
                    <a:gd name="T62" fmla="*/ 212 w 534"/>
                    <a:gd name="T63" fmla="*/ 271 h 724"/>
                    <a:gd name="T64" fmla="*/ 237 w 534"/>
                    <a:gd name="T65" fmla="*/ 259 h 724"/>
                    <a:gd name="T66" fmla="*/ 258 w 534"/>
                    <a:gd name="T67" fmla="*/ 237 h 724"/>
                    <a:gd name="T68" fmla="*/ 267 w 534"/>
                    <a:gd name="T69" fmla="*/ 221 h 724"/>
                    <a:gd name="T70" fmla="*/ 266 w 534"/>
                    <a:gd name="T71" fmla="*/ 209 h 724"/>
                    <a:gd name="T72" fmla="*/ 256 w 534"/>
                    <a:gd name="T73" fmla="*/ 201 h 724"/>
                    <a:gd name="T74" fmla="*/ 237 w 534"/>
                    <a:gd name="T75" fmla="*/ 194 h 724"/>
                    <a:gd name="T76" fmla="*/ 211 w 534"/>
                    <a:gd name="T77" fmla="*/ 187 h 724"/>
                    <a:gd name="T78" fmla="*/ 179 w 534"/>
                    <a:gd name="T79" fmla="*/ 180 h 724"/>
                    <a:gd name="T80" fmla="*/ 142 w 534"/>
                    <a:gd name="T81" fmla="*/ 172 h 724"/>
                    <a:gd name="T82" fmla="*/ 148 w 534"/>
                    <a:gd name="T83" fmla="*/ 160 h 724"/>
                    <a:gd name="T84" fmla="*/ 155 w 534"/>
                    <a:gd name="T85" fmla="*/ 149 h 724"/>
                    <a:gd name="T86" fmla="*/ 162 w 534"/>
                    <a:gd name="T87" fmla="*/ 137 h 724"/>
                    <a:gd name="T88" fmla="*/ 169 w 534"/>
                    <a:gd name="T89" fmla="*/ 126 h 724"/>
                    <a:gd name="T90" fmla="*/ 175 w 534"/>
                    <a:gd name="T91" fmla="*/ 114 h 724"/>
                    <a:gd name="T92" fmla="*/ 182 w 534"/>
                    <a:gd name="T93" fmla="*/ 103 h 724"/>
                    <a:gd name="T94" fmla="*/ 189 w 534"/>
                    <a:gd name="T95" fmla="*/ 92 h 724"/>
                    <a:gd name="T96" fmla="*/ 196 w 534"/>
                    <a:gd name="T97" fmla="*/ 80 h 724"/>
                    <a:gd name="T98" fmla="*/ 185 w 534"/>
                    <a:gd name="T99" fmla="*/ 42 h 724"/>
                    <a:gd name="T100" fmla="*/ 170 w 534"/>
                    <a:gd name="T101" fmla="*/ 17 h 724"/>
                    <a:gd name="T102" fmla="*/ 152 w 534"/>
                    <a:gd name="T103" fmla="*/ 4 h 724"/>
                    <a:gd name="T104" fmla="*/ 133 w 534"/>
                    <a:gd name="T105" fmla="*/ 0 h 724"/>
                    <a:gd name="T106" fmla="*/ 113 w 534"/>
                    <a:gd name="T107" fmla="*/ 3 h 724"/>
                    <a:gd name="T108" fmla="*/ 97 w 534"/>
                    <a:gd name="T109" fmla="*/ 11 h 724"/>
                    <a:gd name="T110" fmla="*/ 84 w 534"/>
                    <a:gd name="T111" fmla="*/ 20 h 724"/>
                    <a:gd name="T112" fmla="*/ 78 w 534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0" name="Freeform 43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71 w 519"/>
                    <a:gd name="T1" fmla="*/ 31 h 724"/>
                    <a:gd name="T2" fmla="*/ 50 w 519"/>
                    <a:gd name="T3" fmla="*/ 70 h 724"/>
                    <a:gd name="T4" fmla="*/ 34 w 519"/>
                    <a:gd name="T5" fmla="*/ 104 h 724"/>
                    <a:gd name="T6" fmla="*/ 22 w 519"/>
                    <a:gd name="T7" fmla="*/ 133 h 724"/>
                    <a:gd name="T8" fmla="*/ 18 w 519"/>
                    <a:gd name="T9" fmla="*/ 159 h 724"/>
                    <a:gd name="T10" fmla="*/ 22 w 519"/>
                    <a:gd name="T11" fmla="*/ 182 h 724"/>
                    <a:gd name="T12" fmla="*/ 37 w 519"/>
                    <a:gd name="T13" fmla="*/ 204 h 724"/>
                    <a:gd name="T14" fmla="*/ 63 w 519"/>
                    <a:gd name="T15" fmla="*/ 227 h 724"/>
                    <a:gd name="T16" fmla="*/ 104 w 519"/>
                    <a:gd name="T17" fmla="*/ 253 h 724"/>
                    <a:gd name="T18" fmla="*/ 96 w 519"/>
                    <a:gd name="T19" fmla="*/ 258 h 724"/>
                    <a:gd name="T20" fmla="*/ 86 w 519"/>
                    <a:gd name="T21" fmla="*/ 267 h 724"/>
                    <a:gd name="T22" fmla="*/ 72 w 519"/>
                    <a:gd name="T23" fmla="*/ 276 h 724"/>
                    <a:gd name="T24" fmla="*/ 57 w 519"/>
                    <a:gd name="T25" fmla="*/ 288 h 724"/>
                    <a:gd name="T26" fmla="*/ 41 w 519"/>
                    <a:gd name="T27" fmla="*/ 298 h 724"/>
                    <a:gd name="T28" fmla="*/ 25 w 519"/>
                    <a:gd name="T29" fmla="*/ 307 h 724"/>
                    <a:gd name="T30" fmla="*/ 11 w 519"/>
                    <a:gd name="T31" fmla="*/ 315 h 724"/>
                    <a:gd name="T32" fmla="*/ 0 w 519"/>
                    <a:gd name="T33" fmla="*/ 322 h 724"/>
                    <a:gd name="T34" fmla="*/ 2 w 519"/>
                    <a:gd name="T35" fmla="*/ 328 h 724"/>
                    <a:gd name="T36" fmla="*/ 7 w 519"/>
                    <a:gd name="T37" fmla="*/ 334 h 724"/>
                    <a:gd name="T38" fmla="*/ 11 w 519"/>
                    <a:gd name="T39" fmla="*/ 338 h 724"/>
                    <a:gd name="T40" fmla="*/ 17 w 519"/>
                    <a:gd name="T41" fmla="*/ 342 h 724"/>
                    <a:gd name="T42" fmla="*/ 21 w 519"/>
                    <a:gd name="T43" fmla="*/ 345 h 724"/>
                    <a:gd name="T44" fmla="*/ 26 w 519"/>
                    <a:gd name="T45" fmla="*/ 349 h 724"/>
                    <a:gd name="T46" fmla="*/ 30 w 519"/>
                    <a:gd name="T47" fmla="*/ 355 h 724"/>
                    <a:gd name="T48" fmla="*/ 34 w 519"/>
                    <a:gd name="T49" fmla="*/ 363 h 724"/>
                    <a:gd name="T50" fmla="*/ 58 w 519"/>
                    <a:gd name="T51" fmla="*/ 350 h 724"/>
                    <a:gd name="T52" fmla="*/ 83 w 519"/>
                    <a:gd name="T53" fmla="*/ 337 h 724"/>
                    <a:gd name="T54" fmla="*/ 107 w 519"/>
                    <a:gd name="T55" fmla="*/ 323 h 724"/>
                    <a:gd name="T56" fmla="*/ 132 w 519"/>
                    <a:gd name="T57" fmla="*/ 311 h 724"/>
                    <a:gd name="T58" fmla="*/ 156 w 519"/>
                    <a:gd name="T59" fmla="*/ 298 h 724"/>
                    <a:gd name="T60" fmla="*/ 180 w 519"/>
                    <a:gd name="T61" fmla="*/ 285 h 724"/>
                    <a:gd name="T62" fmla="*/ 205 w 519"/>
                    <a:gd name="T63" fmla="*/ 271 h 724"/>
                    <a:gd name="T64" fmla="*/ 229 w 519"/>
                    <a:gd name="T65" fmla="*/ 259 h 724"/>
                    <a:gd name="T66" fmla="*/ 250 w 519"/>
                    <a:gd name="T67" fmla="*/ 237 h 724"/>
                    <a:gd name="T68" fmla="*/ 259 w 519"/>
                    <a:gd name="T69" fmla="*/ 221 h 724"/>
                    <a:gd name="T70" fmla="*/ 258 w 519"/>
                    <a:gd name="T71" fmla="*/ 209 h 724"/>
                    <a:gd name="T72" fmla="*/ 248 w 519"/>
                    <a:gd name="T73" fmla="*/ 201 h 724"/>
                    <a:gd name="T74" fmla="*/ 229 w 519"/>
                    <a:gd name="T75" fmla="*/ 194 h 724"/>
                    <a:gd name="T76" fmla="*/ 204 w 519"/>
                    <a:gd name="T77" fmla="*/ 187 h 724"/>
                    <a:gd name="T78" fmla="*/ 171 w 519"/>
                    <a:gd name="T79" fmla="*/ 180 h 724"/>
                    <a:gd name="T80" fmla="*/ 134 w 519"/>
                    <a:gd name="T81" fmla="*/ 172 h 724"/>
                    <a:gd name="T82" fmla="*/ 140 w 519"/>
                    <a:gd name="T83" fmla="*/ 160 h 724"/>
                    <a:gd name="T84" fmla="*/ 147 w 519"/>
                    <a:gd name="T85" fmla="*/ 149 h 724"/>
                    <a:gd name="T86" fmla="*/ 154 w 519"/>
                    <a:gd name="T87" fmla="*/ 137 h 724"/>
                    <a:gd name="T88" fmla="*/ 161 w 519"/>
                    <a:gd name="T89" fmla="*/ 126 h 724"/>
                    <a:gd name="T90" fmla="*/ 167 w 519"/>
                    <a:gd name="T91" fmla="*/ 114 h 724"/>
                    <a:gd name="T92" fmla="*/ 175 w 519"/>
                    <a:gd name="T93" fmla="*/ 103 h 724"/>
                    <a:gd name="T94" fmla="*/ 181 w 519"/>
                    <a:gd name="T95" fmla="*/ 92 h 724"/>
                    <a:gd name="T96" fmla="*/ 189 w 519"/>
                    <a:gd name="T97" fmla="*/ 80 h 724"/>
                    <a:gd name="T98" fmla="*/ 178 w 519"/>
                    <a:gd name="T99" fmla="*/ 42 h 724"/>
                    <a:gd name="T100" fmla="*/ 163 w 519"/>
                    <a:gd name="T101" fmla="*/ 17 h 724"/>
                    <a:gd name="T102" fmla="*/ 145 w 519"/>
                    <a:gd name="T103" fmla="*/ 4 h 724"/>
                    <a:gd name="T104" fmla="*/ 125 w 519"/>
                    <a:gd name="T105" fmla="*/ 0 h 724"/>
                    <a:gd name="T106" fmla="*/ 106 w 519"/>
                    <a:gd name="T107" fmla="*/ 3 h 724"/>
                    <a:gd name="T108" fmla="*/ 90 w 519"/>
                    <a:gd name="T109" fmla="*/ 11 h 724"/>
                    <a:gd name="T110" fmla="*/ 77 w 519"/>
                    <a:gd name="T111" fmla="*/ 20 h 724"/>
                    <a:gd name="T112" fmla="*/ 71 w 519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1" name="Freeform 44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63 w 504"/>
                    <a:gd name="T1" fmla="*/ 31 h 724"/>
                    <a:gd name="T2" fmla="*/ 44 w 504"/>
                    <a:gd name="T3" fmla="*/ 70 h 724"/>
                    <a:gd name="T4" fmla="*/ 28 w 504"/>
                    <a:gd name="T5" fmla="*/ 104 h 724"/>
                    <a:gd name="T6" fmla="*/ 19 w 504"/>
                    <a:gd name="T7" fmla="*/ 132 h 724"/>
                    <a:gd name="T8" fmla="*/ 17 w 504"/>
                    <a:gd name="T9" fmla="*/ 158 h 724"/>
                    <a:gd name="T10" fmla="*/ 23 w 504"/>
                    <a:gd name="T11" fmla="*/ 180 h 724"/>
                    <a:gd name="T12" fmla="*/ 39 w 504"/>
                    <a:gd name="T13" fmla="*/ 203 h 724"/>
                    <a:gd name="T14" fmla="*/ 67 w 504"/>
                    <a:gd name="T15" fmla="*/ 226 h 724"/>
                    <a:gd name="T16" fmla="*/ 108 w 504"/>
                    <a:gd name="T17" fmla="*/ 252 h 724"/>
                    <a:gd name="T18" fmla="*/ 104 w 504"/>
                    <a:gd name="T19" fmla="*/ 258 h 724"/>
                    <a:gd name="T20" fmla="*/ 95 w 504"/>
                    <a:gd name="T21" fmla="*/ 268 h 724"/>
                    <a:gd name="T22" fmla="*/ 81 w 504"/>
                    <a:gd name="T23" fmla="*/ 278 h 724"/>
                    <a:gd name="T24" fmla="*/ 64 w 504"/>
                    <a:gd name="T25" fmla="*/ 290 h 724"/>
                    <a:gd name="T26" fmla="*/ 46 w 504"/>
                    <a:gd name="T27" fmla="*/ 301 h 724"/>
                    <a:gd name="T28" fmla="*/ 28 w 504"/>
                    <a:gd name="T29" fmla="*/ 312 h 724"/>
                    <a:gd name="T30" fmla="*/ 12 w 504"/>
                    <a:gd name="T31" fmla="*/ 320 h 724"/>
                    <a:gd name="T32" fmla="*/ 0 w 504"/>
                    <a:gd name="T33" fmla="*/ 327 h 724"/>
                    <a:gd name="T34" fmla="*/ 2 w 504"/>
                    <a:gd name="T35" fmla="*/ 334 h 724"/>
                    <a:gd name="T36" fmla="*/ 6 w 504"/>
                    <a:gd name="T37" fmla="*/ 339 h 724"/>
                    <a:gd name="T38" fmla="*/ 10 w 504"/>
                    <a:gd name="T39" fmla="*/ 342 h 724"/>
                    <a:gd name="T40" fmla="*/ 14 w 504"/>
                    <a:gd name="T41" fmla="*/ 345 h 724"/>
                    <a:gd name="T42" fmla="*/ 17 w 504"/>
                    <a:gd name="T43" fmla="*/ 347 h 724"/>
                    <a:gd name="T44" fmla="*/ 20 w 504"/>
                    <a:gd name="T45" fmla="*/ 350 h 724"/>
                    <a:gd name="T46" fmla="*/ 24 w 504"/>
                    <a:gd name="T47" fmla="*/ 355 h 724"/>
                    <a:gd name="T48" fmla="*/ 27 w 504"/>
                    <a:gd name="T49" fmla="*/ 363 h 724"/>
                    <a:gd name="T50" fmla="*/ 51 w 504"/>
                    <a:gd name="T51" fmla="*/ 350 h 724"/>
                    <a:gd name="T52" fmla="*/ 76 w 504"/>
                    <a:gd name="T53" fmla="*/ 337 h 724"/>
                    <a:gd name="T54" fmla="*/ 100 w 504"/>
                    <a:gd name="T55" fmla="*/ 323 h 724"/>
                    <a:gd name="T56" fmla="*/ 125 w 504"/>
                    <a:gd name="T57" fmla="*/ 311 h 724"/>
                    <a:gd name="T58" fmla="*/ 149 w 504"/>
                    <a:gd name="T59" fmla="*/ 298 h 724"/>
                    <a:gd name="T60" fmla="*/ 173 w 504"/>
                    <a:gd name="T61" fmla="*/ 285 h 724"/>
                    <a:gd name="T62" fmla="*/ 198 w 504"/>
                    <a:gd name="T63" fmla="*/ 271 h 724"/>
                    <a:gd name="T64" fmla="*/ 222 w 504"/>
                    <a:gd name="T65" fmla="*/ 259 h 724"/>
                    <a:gd name="T66" fmla="*/ 243 w 504"/>
                    <a:gd name="T67" fmla="*/ 237 h 724"/>
                    <a:gd name="T68" fmla="*/ 252 w 504"/>
                    <a:gd name="T69" fmla="*/ 221 h 724"/>
                    <a:gd name="T70" fmla="*/ 251 w 504"/>
                    <a:gd name="T71" fmla="*/ 209 h 724"/>
                    <a:gd name="T72" fmla="*/ 241 w 504"/>
                    <a:gd name="T73" fmla="*/ 201 h 724"/>
                    <a:gd name="T74" fmla="*/ 222 w 504"/>
                    <a:gd name="T75" fmla="*/ 194 h 724"/>
                    <a:gd name="T76" fmla="*/ 197 w 504"/>
                    <a:gd name="T77" fmla="*/ 187 h 724"/>
                    <a:gd name="T78" fmla="*/ 164 w 504"/>
                    <a:gd name="T79" fmla="*/ 180 h 724"/>
                    <a:gd name="T80" fmla="*/ 127 w 504"/>
                    <a:gd name="T81" fmla="*/ 172 h 724"/>
                    <a:gd name="T82" fmla="*/ 133 w 504"/>
                    <a:gd name="T83" fmla="*/ 160 h 724"/>
                    <a:gd name="T84" fmla="*/ 140 w 504"/>
                    <a:gd name="T85" fmla="*/ 149 h 724"/>
                    <a:gd name="T86" fmla="*/ 147 w 504"/>
                    <a:gd name="T87" fmla="*/ 137 h 724"/>
                    <a:gd name="T88" fmla="*/ 154 w 504"/>
                    <a:gd name="T89" fmla="*/ 126 h 724"/>
                    <a:gd name="T90" fmla="*/ 160 w 504"/>
                    <a:gd name="T91" fmla="*/ 114 h 724"/>
                    <a:gd name="T92" fmla="*/ 168 w 504"/>
                    <a:gd name="T93" fmla="*/ 103 h 724"/>
                    <a:gd name="T94" fmla="*/ 174 w 504"/>
                    <a:gd name="T95" fmla="*/ 92 h 724"/>
                    <a:gd name="T96" fmla="*/ 182 w 504"/>
                    <a:gd name="T97" fmla="*/ 80 h 724"/>
                    <a:gd name="T98" fmla="*/ 171 w 504"/>
                    <a:gd name="T99" fmla="*/ 42 h 724"/>
                    <a:gd name="T100" fmla="*/ 156 w 504"/>
                    <a:gd name="T101" fmla="*/ 17 h 724"/>
                    <a:gd name="T102" fmla="*/ 138 w 504"/>
                    <a:gd name="T103" fmla="*/ 4 h 724"/>
                    <a:gd name="T104" fmla="*/ 118 w 504"/>
                    <a:gd name="T105" fmla="*/ 0 h 724"/>
                    <a:gd name="T106" fmla="*/ 99 w 504"/>
                    <a:gd name="T107" fmla="*/ 3 h 724"/>
                    <a:gd name="T108" fmla="*/ 83 w 504"/>
                    <a:gd name="T109" fmla="*/ 11 h 724"/>
                    <a:gd name="T110" fmla="*/ 70 w 504"/>
                    <a:gd name="T111" fmla="*/ 20 h 724"/>
                    <a:gd name="T112" fmla="*/ 63 w 504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2" name="Freeform 45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55 w 487"/>
                    <a:gd name="T1" fmla="*/ 31 h 724"/>
                    <a:gd name="T2" fmla="*/ 35 w 487"/>
                    <a:gd name="T3" fmla="*/ 70 h 724"/>
                    <a:gd name="T4" fmla="*/ 21 w 487"/>
                    <a:gd name="T5" fmla="*/ 104 h 724"/>
                    <a:gd name="T6" fmla="*/ 14 w 487"/>
                    <a:gd name="T7" fmla="*/ 132 h 724"/>
                    <a:gd name="T8" fmla="*/ 14 w 487"/>
                    <a:gd name="T9" fmla="*/ 158 h 724"/>
                    <a:gd name="T10" fmla="*/ 22 w 487"/>
                    <a:gd name="T11" fmla="*/ 179 h 724"/>
                    <a:gd name="T12" fmla="*/ 41 w 487"/>
                    <a:gd name="T13" fmla="*/ 202 h 724"/>
                    <a:gd name="T14" fmla="*/ 70 w 487"/>
                    <a:gd name="T15" fmla="*/ 224 h 724"/>
                    <a:gd name="T16" fmla="*/ 111 w 487"/>
                    <a:gd name="T17" fmla="*/ 250 h 724"/>
                    <a:gd name="T18" fmla="*/ 110 w 487"/>
                    <a:gd name="T19" fmla="*/ 257 h 724"/>
                    <a:gd name="T20" fmla="*/ 103 w 487"/>
                    <a:gd name="T21" fmla="*/ 268 h 724"/>
                    <a:gd name="T22" fmla="*/ 88 w 487"/>
                    <a:gd name="T23" fmla="*/ 280 h 724"/>
                    <a:gd name="T24" fmla="*/ 70 w 487"/>
                    <a:gd name="T25" fmla="*/ 293 h 724"/>
                    <a:gd name="T26" fmla="*/ 50 w 487"/>
                    <a:gd name="T27" fmla="*/ 305 h 724"/>
                    <a:gd name="T28" fmla="*/ 30 w 487"/>
                    <a:gd name="T29" fmla="*/ 317 h 724"/>
                    <a:gd name="T30" fmla="*/ 12 w 487"/>
                    <a:gd name="T31" fmla="*/ 326 h 724"/>
                    <a:gd name="T32" fmla="*/ 0 w 487"/>
                    <a:gd name="T33" fmla="*/ 333 h 724"/>
                    <a:gd name="T34" fmla="*/ 2 w 487"/>
                    <a:gd name="T35" fmla="*/ 339 h 724"/>
                    <a:gd name="T36" fmla="*/ 4 w 487"/>
                    <a:gd name="T37" fmla="*/ 343 h 724"/>
                    <a:gd name="T38" fmla="*/ 6 w 487"/>
                    <a:gd name="T39" fmla="*/ 346 h 724"/>
                    <a:gd name="T40" fmla="*/ 9 w 487"/>
                    <a:gd name="T41" fmla="*/ 347 h 724"/>
                    <a:gd name="T42" fmla="*/ 11 w 487"/>
                    <a:gd name="T43" fmla="*/ 348 h 724"/>
                    <a:gd name="T44" fmla="*/ 13 w 487"/>
                    <a:gd name="T45" fmla="*/ 351 h 724"/>
                    <a:gd name="T46" fmla="*/ 16 w 487"/>
                    <a:gd name="T47" fmla="*/ 355 h 724"/>
                    <a:gd name="T48" fmla="*/ 18 w 487"/>
                    <a:gd name="T49" fmla="*/ 363 h 724"/>
                    <a:gd name="T50" fmla="*/ 43 w 487"/>
                    <a:gd name="T51" fmla="*/ 350 h 724"/>
                    <a:gd name="T52" fmla="*/ 67 w 487"/>
                    <a:gd name="T53" fmla="*/ 337 h 724"/>
                    <a:gd name="T54" fmla="*/ 92 w 487"/>
                    <a:gd name="T55" fmla="*/ 323 h 724"/>
                    <a:gd name="T56" fmla="*/ 116 w 487"/>
                    <a:gd name="T57" fmla="*/ 311 h 724"/>
                    <a:gd name="T58" fmla="*/ 140 w 487"/>
                    <a:gd name="T59" fmla="*/ 298 h 724"/>
                    <a:gd name="T60" fmla="*/ 165 w 487"/>
                    <a:gd name="T61" fmla="*/ 285 h 724"/>
                    <a:gd name="T62" fmla="*/ 189 w 487"/>
                    <a:gd name="T63" fmla="*/ 271 h 724"/>
                    <a:gd name="T64" fmla="*/ 214 w 487"/>
                    <a:gd name="T65" fmla="*/ 259 h 724"/>
                    <a:gd name="T66" fmla="*/ 235 w 487"/>
                    <a:gd name="T67" fmla="*/ 237 h 724"/>
                    <a:gd name="T68" fmla="*/ 244 w 487"/>
                    <a:gd name="T69" fmla="*/ 221 h 724"/>
                    <a:gd name="T70" fmla="*/ 243 w 487"/>
                    <a:gd name="T71" fmla="*/ 209 h 724"/>
                    <a:gd name="T72" fmla="*/ 233 w 487"/>
                    <a:gd name="T73" fmla="*/ 201 h 724"/>
                    <a:gd name="T74" fmla="*/ 214 w 487"/>
                    <a:gd name="T75" fmla="*/ 194 h 724"/>
                    <a:gd name="T76" fmla="*/ 188 w 487"/>
                    <a:gd name="T77" fmla="*/ 187 h 724"/>
                    <a:gd name="T78" fmla="*/ 156 w 487"/>
                    <a:gd name="T79" fmla="*/ 180 h 724"/>
                    <a:gd name="T80" fmla="*/ 119 w 487"/>
                    <a:gd name="T81" fmla="*/ 172 h 724"/>
                    <a:gd name="T82" fmla="*/ 125 w 487"/>
                    <a:gd name="T83" fmla="*/ 160 h 724"/>
                    <a:gd name="T84" fmla="*/ 132 w 487"/>
                    <a:gd name="T85" fmla="*/ 149 h 724"/>
                    <a:gd name="T86" fmla="*/ 139 w 487"/>
                    <a:gd name="T87" fmla="*/ 137 h 724"/>
                    <a:gd name="T88" fmla="*/ 146 w 487"/>
                    <a:gd name="T89" fmla="*/ 126 h 724"/>
                    <a:gd name="T90" fmla="*/ 152 w 487"/>
                    <a:gd name="T91" fmla="*/ 114 h 724"/>
                    <a:gd name="T92" fmla="*/ 159 w 487"/>
                    <a:gd name="T93" fmla="*/ 103 h 724"/>
                    <a:gd name="T94" fmla="*/ 166 w 487"/>
                    <a:gd name="T95" fmla="*/ 92 h 724"/>
                    <a:gd name="T96" fmla="*/ 173 w 487"/>
                    <a:gd name="T97" fmla="*/ 80 h 724"/>
                    <a:gd name="T98" fmla="*/ 162 w 487"/>
                    <a:gd name="T99" fmla="*/ 42 h 724"/>
                    <a:gd name="T100" fmla="*/ 147 w 487"/>
                    <a:gd name="T101" fmla="*/ 17 h 724"/>
                    <a:gd name="T102" fmla="*/ 129 w 487"/>
                    <a:gd name="T103" fmla="*/ 4 h 724"/>
                    <a:gd name="T104" fmla="*/ 110 w 487"/>
                    <a:gd name="T105" fmla="*/ 0 h 724"/>
                    <a:gd name="T106" fmla="*/ 90 w 487"/>
                    <a:gd name="T107" fmla="*/ 3 h 724"/>
                    <a:gd name="T108" fmla="*/ 74 w 487"/>
                    <a:gd name="T109" fmla="*/ 11 h 724"/>
                    <a:gd name="T110" fmla="*/ 61 w 487"/>
                    <a:gd name="T111" fmla="*/ 20 h 724"/>
                    <a:gd name="T112" fmla="*/ 55 w 487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3" name="Freeform 46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48 w 472"/>
                    <a:gd name="T1" fmla="*/ 31 h 724"/>
                    <a:gd name="T2" fmla="*/ 28 w 472"/>
                    <a:gd name="T3" fmla="*/ 70 h 724"/>
                    <a:gd name="T4" fmla="*/ 15 w 472"/>
                    <a:gd name="T5" fmla="*/ 104 h 724"/>
                    <a:gd name="T6" fmla="*/ 9 w 472"/>
                    <a:gd name="T7" fmla="*/ 131 h 724"/>
                    <a:gd name="T8" fmla="*/ 12 w 472"/>
                    <a:gd name="T9" fmla="*/ 156 h 724"/>
                    <a:gd name="T10" fmla="*/ 22 w 472"/>
                    <a:gd name="T11" fmla="*/ 178 h 724"/>
                    <a:gd name="T12" fmla="*/ 43 w 472"/>
                    <a:gd name="T13" fmla="*/ 201 h 724"/>
                    <a:gd name="T14" fmla="*/ 73 w 472"/>
                    <a:gd name="T15" fmla="*/ 223 h 724"/>
                    <a:gd name="T16" fmla="*/ 115 w 472"/>
                    <a:gd name="T17" fmla="*/ 249 h 724"/>
                    <a:gd name="T18" fmla="*/ 118 w 472"/>
                    <a:gd name="T19" fmla="*/ 257 h 724"/>
                    <a:gd name="T20" fmla="*/ 112 w 472"/>
                    <a:gd name="T21" fmla="*/ 268 h 724"/>
                    <a:gd name="T22" fmla="*/ 97 w 472"/>
                    <a:gd name="T23" fmla="*/ 281 h 724"/>
                    <a:gd name="T24" fmla="*/ 77 w 472"/>
                    <a:gd name="T25" fmla="*/ 295 h 724"/>
                    <a:gd name="T26" fmla="*/ 55 w 472"/>
                    <a:gd name="T27" fmla="*/ 308 h 724"/>
                    <a:gd name="T28" fmla="*/ 32 w 472"/>
                    <a:gd name="T29" fmla="*/ 321 h 724"/>
                    <a:gd name="T30" fmla="*/ 13 w 472"/>
                    <a:gd name="T31" fmla="*/ 331 h 724"/>
                    <a:gd name="T32" fmla="*/ 0 w 472"/>
                    <a:gd name="T33" fmla="*/ 338 h 724"/>
                    <a:gd name="T34" fmla="*/ 1 w 472"/>
                    <a:gd name="T35" fmla="*/ 345 h 724"/>
                    <a:gd name="T36" fmla="*/ 3 w 472"/>
                    <a:gd name="T37" fmla="*/ 348 h 724"/>
                    <a:gd name="T38" fmla="*/ 4 w 472"/>
                    <a:gd name="T39" fmla="*/ 350 h 724"/>
                    <a:gd name="T40" fmla="*/ 5 w 472"/>
                    <a:gd name="T41" fmla="*/ 350 h 724"/>
                    <a:gd name="T42" fmla="*/ 6 w 472"/>
                    <a:gd name="T43" fmla="*/ 350 h 724"/>
                    <a:gd name="T44" fmla="*/ 7 w 472"/>
                    <a:gd name="T45" fmla="*/ 352 h 724"/>
                    <a:gd name="T46" fmla="*/ 8 w 472"/>
                    <a:gd name="T47" fmla="*/ 355 h 724"/>
                    <a:gd name="T48" fmla="*/ 11 w 472"/>
                    <a:gd name="T49" fmla="*/ 363 h 724"/>
                    <a:gd name="T50" fmla="*/ 35 w 472"/>
                    <a:gd name="T51" fmla="*/ 350 h 724"/>
                    <a:gd name="T52" fmla="*/ 59 w 472"/>
                    <a:gd name="T53" fmla="*/ 337 h 724"/>
                    <a:gd name="T54" fmla="*/ 84 w 472"/>
                    <a:gd name="T55" fmla="*/ 323 h 724"/>
                    <a:gd name="T56" fmla="*/ 109 w 472"/>
                    <a:gd name="T57" fmla="*/ 311 h 724"/>
                    <a:gd name="T58" fmla="*/ 133 w 472"/>
                    <a:gd name="T59" fmla="*/ 298 h 724"/>
                    <a:gd name="T60" fmla="*/ 157 w 472"/>
                    <a:gd name="T61" fmla="*/ 285 h 724"/>
                    <a:gd name="T62" fmla="*/ 182 w 472"/>
                    <a:gd name="T63" fmla="*/ 271 h 724"/>
                    <a:gd name="T64" fmla="*/ 206 w 472"/>
                    <a:gd name="T65" fmla="*/ 259 h 724"/>
                    <a:gd name="T66" fmla="*/ 227 w 472"/>
                    <a:gd name="T67" fmla="*/ 237 h 724"/>
                    <a:gd name="T68" fmla="*/ 236 w 472"/>
                    <a:gd name="T69" fmla="*/ 221 h 724"/>
                    <a:gd name="T70" fmla="*/ 235 w 472"/>
                    <a:gd name="T71" fmla="*/ 209 h 724"/>
                    <a:gd name="T72" fmla="*/ 225 w 472"/>
                    <a:gd name="T73" fmla="*/ 201 h 724"/>
                    <a:gd name="T74" fmla="*/ 206 w 472"/>
                    <a:gd name="T75" fmla="*/ 194 h 724"/>
                    <a:gd name="T76" fmla="*/ 181 w 472"/>
                    <a:gd name="T77" fmla="*/ 187 h 724"/>
                    <a:gd name="T78" fmla="*/ 148 w 472"/>
                    <a:gd name="T79" fmla="*/ 180 h 724"/>
                    <a:gd name="T80" fmla="*/ 111 w 472"/>
                    <a:gd name="T81" fmla="*/ 172 h 724"/>
                    <a:gd name="T82" fmla="*/ 117 w 472"/>
                    <a:gd name="T83" fmla="*/ 160 h 724"/>
                    <a:gd name="T84" fmla="*/ 124 w 472"/>
                    <a:gd name="T85" fmla="*/ 149 h 724"/>
                    <a:gd name="T86" fmla="*/ 131 w 472"/>
                    <a:gd name="T87" fmla="*/ 137 h 724"/>
                    <a:gd name="T88" fmla="*/ 138 w 472"/>
                    <a:gd name="T89" fmla="*/ 126 h 724"/>
                    <a:gd name="T90" fmla="*/ 144 w 472"/>
                    <a:gd name="T91" fmla="*/ 114 h 724"/>
                    <a:gd name="T92" fmla="*/ 152 w 472"/>
                    <a:gd name="T93" fmla="*/ 103 h 724"/>
                    <a:gd name="T94" fmla="*/ 158 w 472"/>
                    <a:gd name="T95" fmla="*/ 92 h 724"/>
                    <a:gd name="T96" fmla="*/ 166 w 472"/>
                    <a:gd name="T97" fmla="*/ 80 h 724"/>
                    <a:gd name="T98" fmla="*/ 155 w 472"/>
                    <a:gd name="T99" fmla="*/ 42 h 724"/>
                    <a:gd name="T100" fmla="*/ 140 w 472"/>
                    <a:gd name="T101" fmla="*/ 17 h 724"/>
                    <a:gd name="T102" fmla="*/ 121 w 472"/>
                    <a:gd name="T103" fmla="*/ 4 h 724"/>
                    <a:gd name="T104" fmla="*/ 102 w 472"/>
                    <a:gd name="T105" fmla="*/ 0 h 724"/>
                    <a:gd name="T106" fmla="*/ 83 w 472"/>
                    <a:gd name="T107" fmla="*/ 3 h 724"/>
                    <a:gd name="T108" fmla="*/ 67 w 472"/>
                    <a:gd name="T109" fmla="*/ 11 h 724"/>
                    <a:gd name="T110" fmla="*/ 54 w 472"/>
                    <a:gd name="T111" fmla="*/ 20 h 724"/>
                    <a:gd name="T112" fmla="*/ 48 w 472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4" name="Freeform 47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41 w 459"/>
                    <a:gd name="T1" fmla="*/ 31 h 724"/>
                    <a:gd name="T2" fmla="*/ 22 w 459"/>
                    <a:gd name="T3" fmla="*/ 70 h 724"/>
                    <a:gd name="T4" fmla="*/ 11 w 459"/>
                    <a:gd name="T5" fmla="*/ 104 h 724"/>
                    <a:gd name="T6" fmla="*/ 6 w 459"/>
                    <a:gd name="T7" fmla="*/ 131 h 724"/>
                    <a:gd name="T8" fmla="*/ 11 w 459"/>
                    <a:gd name="T9" fmla="*/ 156 h 724"/>
                    <a:gd name="T10" fmla="*/ 23 w 459"/>
                    <a:gd name="T11" fmla="*/ 178 h 724"/>
                    <a:gd name="T12" fmla="*/ 45 w 459"/>
                    <a:gd name="T13" fmla="*/ 201 h 724"/>
                    <a:gd name="T14" fmla="*/ 76 w 459"/>
                    <a:gd name="T15" fmla="*/ 223 h 724"/>
                    <a:gd name="T16" fmla="*/ 119 w 459"/>
                    <a:gd name="T17" fmla="*/ 248 h 724"/>
                    <a:gd name="T18" fmla="*/ 127 w 459"/>
                    <a:gd name="T19" fmla="*/ 256 h 724"/>
                    <a:gd name="T20" fmla="*/ 121 w 459"/>
                    <a:gd name="T21" fmla="*/ 268 h 724"/>
                    <a:gd name="T22" fmla="*/ 106 w 459"/>
                    <a:gd name="T23" fmla="*/ 282 h 724"/>
                    <a:gd name="T24" fmla="*/ 85 w 459"/>
                    <a:gd name="T25" fmla="*/ 298 h 724"/>
                    <a:gd name="T26" fmla="*/ 59 w 459"/>
                    <a:gd name="T27" fmla="*/ 312 h 724"/>
                    <a:gd name="T28" fmla="*/ 34 w 459"/>
                    <a:gd name="T29" fmla="*/ 326 h 724"/>
                    <a:gd name="T30" fmla="*/ 14 w 459"/>
                    <a:gd name="T31" fmla="*/ 337 h 724"/>
                    <a:gd name="T32" fmla="*/ 0 w 459"/>
                    <a:gd name="T33" fmla="*/ 344 h 724"/>
                    <a:gd name="T34" fmla="*/ 1 w 459"/>
                    <a:gd name="T35" fmla="*/ 350 h 724"/>
                    <a:gd name="T36" fmla="*/ 2 w 459"/>
                    <a:gd name="T37" fmla="*/ 353 h 724"/>
                    <a:gd name="T38" fmla="*/ 2 w 459"/>
                    <a:gd name="T39" fmla="*/ 353 h 724"/>
                    <a:gd name="T40" fmla="*/ 2 w 459"/>
                    <a:gd name="T41" fmla="*/ 353 h 724"/>
                    <a:gd name="T42" fmla="*/ 1 w 459"/>
                    <a:gd name="T43" fmla="*/ 352 h 724"/>
                    <a:gd name="T44" fmla="*/ 1 w 459"/>
                    <a:gd name="T45" fmla="*/ 352 h 724"/>
                    <a:gd name="T46" fmla="*/ 1 w 459"/>
                    <a:gd name="T47" fmla="*/ 355 h 724"/>
                    <a:gd name="T48" fmla="*/ 4 w 459"/>
                    <a:gd name="T49" fmla="*/ 363 h 724"/>
                    <a:gd name="T50" fmla="*/ 28 w 459"/>
                    <a:gd name="T51" fmla="*/ 350 h 724"/>
                    <a:gd name="T52" fmla="*/ 53 w 459"/>
                    <a:gd name="T53" fmla="*/ 337 h 724"/>
                    <a:gd name="T54" fmla="*/ 77 w 459"/>
                    <a:gd name="T55" fmla="*/ 323 h 724"/>
                    <a:gd name="T56" fmla="*/ 102 w 459"/>
                    <a:gd name="T57" fmla="*/ 311 h 724"/>
                    <a:gd name="T58" fmla="*/ 126 w 459"/>
                    <a:gd name="T59" fmla="*/ 298 h 724"/>
                    <a:gd name="T60" fmla="*/ 150 w 459"/>
                    <a:gd name="T61" fmla="*/ 285 h 724"/>
                    <a:gd name="T62" fmla="*/ 175 w 459"/>
                    <a:gd name="T63" fmla="*/ 271 h 724"/>
                    <a:gd name="T64" fmla="*/ 199 w 459"/>
                    <a:gd name="T65" fmla="*/ 259 h 724"/>
                    <a:gd name="T66" fmla="*/ 220 w 459"/>
                    <a:gd name="T67" fmla="*/ 237 h 724"/>
                    <a:gd name="T68" fmla="*/ 229 w 459"/>
                    <a:gd name="T69" fmla="*/ 221 h 724"/>
                    <a:gd name="T70" fmla="*/ 228 w 459"/>
                    <a:gd name="T71" fmla="*/ 209 h 724"/>
                    <a:gd name="T72" fmla="*/ 218 w 459"/>
                    <a:gd name="T73" fmla="*/ 201 h 724"/>
                    <a:gd name="T74" fmla="*/ 199 w 459"/>
                    <a:gd name="T75" fmla="*/ 194 h 724"/>
                    <a:gd name="T76" fmla="*/ 174 w 459"/>
                    <a:gd name="T77" fmla="*/ 187 h 724"/>
                    <a:gd name="T78" fmla="*/ 141 w 459"/>
                    <a:gd name="T79" fmla="*/ 180 h 724"/>
                    <a:gd name="T80" fmla="*/ 104 w 459"/>
                    <a:gd name="T81" fmla="*/ 172 h 724"/>
                    <a:gd name="T82" fmla="*/ 110 w 459"/>
                    <a:gd name="T83" fmla="*/ 160 h 724"/>
                    <a:gd name="T84" fmla="*/ 117 w 459"/>
                    <a:gd name="T85" fmla="*/ 149 h 724"/>
                    <a:gd name="T86" fmla="*/ 124 w 459"/>
                    <a:gd name="T87" fmla="*/ 137 h 724"/>
                    <a:gd name="T88" fmla="*/ 131 w 459"/>
                    <a:gd name="T89" fmla="*/ 126 h 724"/>
                    <a:gd name="T90" fmla="*/ 137 w 459"/>
                    <a:gd name="T91" fmla="*/ 114 h 724"/>
                    <a:gd name="T92" fmla="*/ 145 w 459"/>
                    <a:gd name="T93" fmla="*/ 103 h 724"/>
                    <a:gd name="T94" fmla="*/ 151 w 459"/>
                    <a:gd name="T95" fmla="*/ 92 h 724"/>
                    <a:gd name="T96" fmla="*/ 159 w 459"/>
                    <a:gd name="T97" fmla="*/ 80 h 724"/>
                    <a:gd name="T98" fmla="*/ 148 w 459"/>
                    <a:gd name="T99" fmla="*/ 42 h 724"/>
                    <a:gd name="T100" fmla="*/ 133 w 459"/>
                    <a:gd name="T101" fmla="*/ 17 h 724"/>
                    <a:gd name="T102" fmla="*/ 115 w 459"/>
                    <a:gd name="T103" fmla="*/ 4 h 724"/>
                    <a:gd name="T104" fmla="*/ 95 w 459"/>
                    <a:gd name="T105" fmla="*/ 0 h 724"/>
                    <a:gd name="T106" fmla="*/ 76 w 459"/>
                    <a:gd name="T107" fmla="*/ 3 h 724"/>
                    <a:gd name="T108" fmla="*/ 60 w 459"/>
                    <a:gd name="T109" fmla="*/ 11 h 724"/>
                    <a:gd name="T110" fmla="*/ 47 w 459"/>
                    <a:gd name="T111" fmla="*/ 20 h 724"/>
                    <a:gd name="T112" fmla="*/ 41 w 459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5" name="Freeform 48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39 w 455"/>
                    <a:gd name="T1" fmla="*/ 31 h 724"/>
                    <a:gd name="T2" fmla="*/ 21 w 455"/>
                    <a:gd name="T3" fmla="*/ 70 h 724"/>
                    <a:gd name="T4" fmla="*/ 11 w 455"/>
                    <a:gd name="T5" fmla="*/ 104 h 724"/>
                    <a:gd name="T6" fmla="*/ 8 w 455"/>
                    <a:gd name="T7" fmla="*/ 131 h 724"/>
                    <a:gd name="T8" fmla="*/ 14 w 455"/>
                    <a:gd name="T9" fmla="*/ 156 h 724"/>
                    <a:gd name="T10" fmla="*/ 29 w 455"/>
                    <a:gd name="T11" fmla="*/ 177 h 724"/>
                    <a:gd name="T12" fmla="*/ 52 w 455"/>
                    <a:gd name="T13" fmla="*/ 199 h 724"/>
                    <a:gd name="T14" fmla="*/ 84 w 455"/>
                    <a:gd name="T15" fmla="*/ 221 h 724"/>
                    <a:gd name="T16" fmla="*/ 127 w 455"/>
                    <a:gd name="T17" fmla="*/ 246 h 724"/>
                    <a:gd name="T18" fmla="*/ 138 w 455"/>
                    <a:gd name="T19" fmla="*/ 256 h 724"/>
                    <a:gd name="T20" fmla="*/ 135 w 455"/>
                    <a:gd name="T21" fmla="*/ 269 h 724"/>
                    <a:gd name="T22" fmla="*/ 120 w 455"/>
                    <a:gd name="T23" fmla="*/ 284 h 724"/>
                    <a:gd name="T24" fmla="*/ 97 w 455"/>
                    <a:gd name="T25" fmla="*/ 300 h 724"/>
                    <a:gd name="T26" fmla="*/ 70 w 455"/>
                    <a:gd name="T27" fmla="*/ 316 h 724"/>
                    <a:gd name="T28" fmla="*/ 43 w 455"/>
                    <a:gd name="T29" fmla="*/ 330 h 724"/>
                    <a:gd name="T30" fmla="*/ 20 w 455"/>
                    <a:gd name="T31" fmla="*/ 342 h 724"/>
                    <a:gd name="T32" fmla="*/ 5 w 455"/>
                    <a:gd name="T33" fmla="*/ 349 h 724"/>
                    <a:gd name="T34" fmla="*/ 6 w 455"/>
                    <a:gd name="T35" fmla="*/ 355 h 724"/>
                    <a:gd name="T36" fmla="*/ 6 w 455"/>
                    <a:gd name="T37" fmla="*/ 358 h 724"/>
                    <a:gd name="T38" fmla="*/ 5 w 455"/>
                    <a:gd name="T39" fmla="*/ 357 h 724"/>
                    <a:gd name="T40" fmla="*/ 4 w 455"/>
                    <a:gd name="T41" fmla="*/ 356 h 724"/>
                    <a:gd name="T42" fmla="*/ 2 w 455"/>
                    <a:gd name="T43" fmla="*/ 353 h 724"/>
                    <a:gd name="T44" fmla="*/ 0 w 455"/>
                    <a:gd name="T45" fmla="*/ 353 h 724"/>
                    <a:gd name="T46" fmla="*/ 0 w 455"/>
                    <a:gd name="T47" fmla="*/ 356 h 724"/>
                    <a:gd name="T48" fmla="*/ 2 w 455"/>
                    <a:gd name="T49" fmla="*/ 363 h 724"/>
                    <a:gd name="T50" fmla="*/ 26 w 455"/>
                    <a:gd name="T51" fmla="*/ 350 h 724"/>
                    <a:gd name="T52" fmla="*/ 51 w 455"/>
                    <a:gd name="T53" fmla="*/ 337 h 724"/>
                    <a:gd name="T54" fmla="*/ 75 w 455"/>
                    <a:gd name="T55" fmla="*/ 323 h 724"/>
                    <a:gd name="T56" fmla="*/ 100 w 455"/>
                    <a:gd name="T57" fmla="*/ 311 h 724"/>
                    <a:gd name="T58" fmla="*/ 124 w 455"/>
                    <a:gd name="T59" fmla="*/ 298 h 724"/>
                    <a:gd name="T60" fmla="*/ 148 w 455"/>
                    <a:gd name="T61" fmla="*/ 285 h 724"/>
                    <a:gd name="T62" fmla="*/ 173 w 455"/>
                    <a:gd name="T63" fmla="*/ 271 h 724"/>
                    <a:gd name="T64" fmla="*/ 197 w 455"/>
                    <a:gd name="T65" fmla="*/ 259 h 724"/>
                    <a:gd name="T66" fmla="*/ 218 w 455"/>
                    <a:gd name="T67" fmla="*/ 237 h 724"/>
                    <a:gd name="T68" fmla="*/ 227 w 455"/>
                    <a:gd name="T69" fmla="*/ 221 h 724"/>
                    <a:gd name="T70" fmla="*/ 226 w 455"/>
                    <a:gd name="T71" fmla="*/ 209 h 724"/>
                    <a:gd name="T72" fmla="*/ 216 w 455"/>
                    <a:gd name="T73" fmla="*/ 201 h 724"/>
                    <a:gd name="T74" fmla="*/ 197 w 455"/>
                    <a:gd name="T75" fmla="*/ 194 h 724"/>
                    <a:gd name="T76" fmla="*/ 172 w 455"/>
                    <a:gd name="T77" fmla="*/ 187 h 724"/>
                    <a:gd name="T78" fmla="*/ 139 w 455"/>
                    <a:gd name="T79" fmla="*/ 180 h 724"/>
                    <a:gd name="T80" fmla="*/ 102 w 455"/>
                    <a:gd name="T81" fmla="*/ 172 h 724"/>
                    <a:gd name="T82" fmla="*/ 108 w 455"/>
                    <a:gd name="T83" fmla="*/ 160 h 724"/>
                    <a:gd name="T84" fmla="*/ 115 w 455"/>
                    <a:gd name="T85" fmla="*/ 149 h 724"/>
                    <a:gd name="T86" fmla="*/ 122 w 455"/>
                    <a:gd name="T87" fmla="*/ 137 h 724"/>
                    <a:gd name="T88" fmla="*/ 129 w 455"/>
                    <a:gd name="T89" fmla="*/ 126 h 724"/>
                    <a:gd name="T90" fmla="*/ 135 w 455"/>
                    <a:gd name="T91" fmla="*/ 114 h 724"/>
                    <a:gd name="T92" fmla="*/ 143 w 455"/>
                    <a:gd name="T93" fmla="*/ 103 h 724"/>
                    <a:gd name="T94" fmla="*/ 149 w 455"/>
                    <a:gd name="T95" fmla="*/ 92 h 724"/>
                    <a:gd name="T96" fmla="*/ 157 w 455"/>
                    <a:gd name="T97" fmla="*/ 80 h 724"/>
                    <a:gd name="T98" fmla="*/ 146 w 455"/>
                    <a:gd name="T99" fmla="*/ 42 h 724"/>
                    <a:gd name="T100" fmla="*/ 131 w 455"/>
                    <a:gd name="T101" fmla="*/ 17 h 724"/>
                    <a:gd name="T102" fmla="*/ 113 w 455"/>
                    <a:gd name="T103" fmla="*/ 4 h 724"/>
                    <a:gd name="T104" fmla="*/ 93 w 455"/>
                    <a:gd name="T105" fmla="*/ 0 h 724"/>
                    <a:gd name="T106" fmla="*/ 74 w 455"/>
                    <a:gd name="T107" fmla="*/ 3 h 724"/>
                    <a:gd name="T108" fmla="*/ 58 w 455"/>
                    <a:gd name="T109" fmla="*/ 11 h 724"/>
                    <a:gd name="T110" fmla="*/ 45 w 455"/>
                    <a:gd name="T111" fmla="*/ 20 h 724"/>
                    <a:gd name="T112" fmla="*/ 39 w 455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6" name="Freeform 49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39 w 454"/>
                    <a:gd name="T1" fmla="*/ 31 h 724"/>
                    <a:gd name="T2" fmla="*/ 21 w 454"/>
                    <a:gd name="T3" fmla="*/ 70 h 724"/>
                    <a:gd name="T4" fmla="*/ 12 w 454"/>
                    <a:gd name="T5" fmla="*/ 103 h 724"/>
                    <a:gd name="T6" fmla="*/ 12 w 454"/>
                    <a:gd name="T7" fmla="*/ 131 h 724"/>
                    <a:gd name="T8" fmla="*/ 20 w 454"/>
                    <a:gd name="T9" fmla="*/ 155 h 724"/>
                    <a:gd name="T10" fmla="*/ 36 w 454"/>
                    <a:gd name="T11" fmla="*/ 176 h 724"/>
                    <a:gd name="T12" fmla="*/ 61 w 454"/>
                    <a:gd name="T13" fmla="*/ 198 h 724"/>
                    <a:gd name="T14" fmla="*/ 95 w 454"/>
                    <a:gd name="T15" fmla="*/ 220 h 724"/>
                    <a:gd name="T16" fmla="*/ 138 w 454"/>
                    <a:gd name="T17" fmla="*/ 246 h 724"/>
                    <a:gd name="T18" fmla="*/ 154 w 454"/>
                    <a:gd name="T19" fmla="*/ 255 h 724"/>
                    <a:gd name="T20" fmla="*/ 152 w 454"/>
                    <a:gd name="T21" fmla="*/ 270 h 724"/>
                    <a:gd name="T22" fmla="*/ 136 w 454"/>
                    <a:gd name="T23" fmla="*/ 285 h 724"/>
                    <a:gd name="T24" fmla="*/ 111 w 454"/>
                    <a:gd name="T25" fmla="*/ 303 h 724"/>
                    <a:gd name="T26" fmla="*/ 82 w 454"/>
                    <a:gd name="T27" fmla="*/ 320 h 724"/>
                    <a:gd name="T28" fmla="*/ 53 w 454"/>
                    <a:gd name="T29" fmla="*/ 335 h 724"/>
                    <a:gd name="T30" fmla="*/ 28 w 454"/>
                    <a:gd name="T31" fmla="*/ 347 h 724"/>
                    <a:gd name="T32" fmla="*/ 14 w 454"/>
                    <a:gd name="T33" fmla="*/ 355 h 724"/>
                    <a:gd name="T34" fmla="*/ 14 w 454"/>
                    <a:gd name="T35" fmla="*/ 361 h 724"/>
                    <a:gd name="T36" fmla="*/ 13 w 454"/>
                    <a:gd name="T37" fmla="*/ 363 h 724"/>
                    <a:gd name="T38" fmla="*/ 10 w 454"/>
                    <a:gd name="T39" fmla="*/ 361 h 724"/>
                    <a:gd name="T40" fmla="*/ 7 w 454"/>
                    <a:gd name="T41" fmla="*/ 359 h 724"/>
                    <a:gd name="T42" fmla="*/ 4 w 454"/>
                    <a:gd name="T43" fmla="*/ 355 h 724"/>
                    <a:gd name="T44" fmla="*/ 2 w 454"/>
                    <a:gd name="T45" fmla="*/ 354 h 724"/>
                    <a:gd name="T46" fmla="*/ 0 w 454"/>
                    <a:gd name="T47" fmla="*/ 356 h 724"/>
                    <a:gd name="T48" fmla="*/ 2 w 454"/>
                    <a:gd name="T49" fmla="*/ 363 h 724"/>
                    <a:gd name="T50" fmla="*/ 26 w 454"/>
                    <a:gd name="T51" fmla="*/ 350 h 724"/>
                    <a:gd name="T52" fmla="*/ 51 w 454"/>
                    <a:gd name="T53" fmla="*/ 337 h 724"/>
                    <a:gd name="T54" fmla="*/ 75 w 454"/>
                    <a:gd name="T55" fmla="*/ 323 h 724"/>
                    <a:gd name="T56" fmla="*/ 100 w 454"/>
                    <a:gd name="T57" fmla="*/ 311 h 724"/>
                    <a:gd name="T58" fmla="*/ 123 w 454"/>
                    <a:gd name="T59" fmla="*/ 298 h 724"/>
                    <a:gd name="T60" fmla="*/ 148 w 454"/>
                    <a:gd name="T61" fmla="*/ 285 h 724"/>
                    <a:gd name="T62" fmla="*/ 173 w 454"/>
                    <a:gd name="T63" fmla="*/ 271 h 724"/>
                    <a:gd name="T64" fmla="*/ 197 w 454"/>
                    <a:gd name="T65" fmla="*/ 259 h 724"/>
                    <a:gd name="T66" fmla="*/ 218 w 454"/>
                    <a:gd name="T67" fmla="*/ 237 h 724"/>
                    <a:gd name="T68" fmla="*/ 227 w 454"/>
                    <a:gd name="T69" fmla="*/ 221 h 724"/>
                    <a:gd name="T70" fmla="*/ 226 w 454"/>
                    <a:gd name="T71" fmla="*/ 209 h 724"/>
                    <a:gd name="T72" fmla="*/ 216 w 454"/>
                    <a:gd name="T73" fmla="*/ 201 h 724"/>
                    <a:gd name="T74" fmla="*/ 197 w 454"/>
                    <a:gd name="T75" fmla="*/ 194 h 724"/>
                    <a:gd name="T76" fmla="*/ 172 w 454"/>
                    <a:gd name="T77" fmla="*/ 187 h 724"/>
                    <a:gd name="T78" fmla="*/ 139 w 454"/>
                    <a:gd name="T79" fmla="*/ 180 h 724"/>
                    <a:gd name="T80" fmla="*/ 102 w 454"/>
                    <a:gd name="T81" fmla="*/ 172 h 724"/>
                    <a:gd name="T82" fmla="*/ 108 w 454"/>
                    <a:gd name="T83" fmla="*/ 160 h 724"/>
                    <a:gd name="T84" fmla="*/ 115 w 454"/>
                    <a:gd name="T85" fmla="*/ 149 h 724"/>
                    <a:gd name="T86" fmla="*/ 122 w 454"/>
                    <a:gd name="T87" fmla="*/ 137 h 724"/>
                    <a:gd name="T88" fmla="*/ 129 w 454"/>
                    <a:gd name="T89" fmla="*/ 126 h 724"/>
                    <a:gd name="T90" fmla="*/ 135 w 454"/>
                    <a:gd name="T91" fmla="*/ 114 h 724"/>
                    <a:gd name="T92" fmla="*/ 143 w 454"/>
                    <a:gd name="T93" fmla="*/ 103 h 724"/>
                    <a:gd name="T94" fmla="*/ 149 w 454"/>
                    <a:gd name="T95" fmla="*/ 92 h 724"/>
                    <a:gd name="T96" fmla="*/ 157 w 454"/>
                    <a:gd name="T97" fmla="*/ 80 h 724"/>
                    <a:gd name="T98" fmla="*/ 146 w 454"/>
                    <a:gd name="T99" fmla="*/ 42 h 724"/>
                    <a:gd name="T100" fmla="*/ 131 w 454"/>
                    <a:gd name="T101" fmla="*/ 17 h 724"/>
                    <a:gd name="T102" fmla="*/ 113 w 454"/>
                    <a:gd name="T103" fmla="*/ 4 h 724"/>
                    <a:gd name="T104" fmla="*/ 93 w 454"/>
                    <a:gd name="T105" fmla="*/ 0 h 724"/>
                    <a:gd name="T106" fmla="*/ 74 w 454"/>
                    <a:gd name="T107" fmla="*/ 3 h 724"/>
                    <a:gd name="T108" fmla="*/ 57 w 454"/>
                    <a:gd name="T109" fmla="*/ 11 h 724"/>
                    <a:gd name="T110" fmla="*/ 45 w 454"/>
                    <a:gd name="T111" fmla="*/ 20 h 724"/>
                    <a:gd name="T112" fmla="*/ 39 w 454"/>
                    <a:gd name="T113" fmla="*/ 31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7" name="Freeform 50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75 w 338"/>
                    <a:gd name="T1" fmla="*/ 0 h 280"/>
                    <a:gd name="T2" fmla="*/ 110 w 338"/>
                    <a:gd name="T3" fmla="*/ 9 h 280"/>
                    <a:gd name="T4" fmla="*/ 134 w 338"/>
                    <a:gd name="T5" fmla="*/ 19 h 280"/>
                    <a:gd name="T6" fmla="*/ 148 w 338"/>
                    <a:gd name="T7" fmla="*/ 27 h 280"/>
                    <a:gd name="T8" fmla="*/ 156 w 338"/>
                    <a:gd name="T9" fmla="*/ 36 h 280"/>
                    <a:gd name="T10" fmla="*/ 159 w 338"/>
                    <a:gd name="T11" fmla="*/ 45 h 280"/>
                    <a:gd name="T12" fmla="*/ 161 w 338"/>
                    <a:gd name="T13" fmla="*/ 55 h 280"/>
                    <a:gd name="T14" fmla="*/ 163 w 338"/>
                    <a:gd name="T15" fmla="*/ 67 h 280"/>
                    <a:gd name="T16" fmla="*/ 169 w 338"/>
                    <a:gd name="T17" fmla="*/ 80 h 280"/>
                    <a:gd name="T18" fmla="*/ 147 w 338"/>
                    <a:gd name="T19" fmla="*/ 102 h 280"/>
                    <a:gd name="T20" fmla="*/ 124 w 338"/>
                    <a:gd name="T21" fmla="*/ 118 h 280"/>
                    <a:gd name="T22" fmla="*/ 102 w 338"/>
                    <a:gd name="T23" fmla="*/ 129 h 280"/>
                    <a:gd name="T24" fmla="*/ 82 w 338"/>
                    <a:gd name="T25" fmla="*/ 136 h 280"/>
                    <a:gd name="T26" fmla="*/ 61 w 338"/>
                    <a:gd name="T27" fmla="*/ 140 h 280"/>
                    <a:gd name="T28" fmla="*/ 42 w 338"/>
                    <a:gd name="T29" fmla="*/ 140 h 280"/>
                    <a:gd name="T30" fmla="*/ 23 w 338"/>
                    <a:gd name="T31" fmla="*/ 138 h 280"/>
                    <a:gd name="T32" fmla="*/ 6 w 338"/>
                    <a:gd name="T33" fmla="*/ 136 h 280"/>
                    <a:gd name="T34" fmla="*/ 0 w 338"/>
                    <a:gd name="T35" fmla="*/ 123 h 280"/>
                    <a:gd name="T36" fmla="*/ 0 w 338"/>
                    <a:gd name="T37" fmla="*/ 108 h 280"/>
                    <a:gd name="T38" fmla="*/ 3 w 338"/>
                    <a:gd name="T39" fmla="*/ 90 h 280"/>
                    <a:gd name="T40" fmla="*/ 12 w 338"/>
                    <a:gd name="T41" fmla="*/ 71 h 280"/>
                    <a:gd name="T42" fmla="*/ 23 w 338"/>
                    <a:gd name="T43" fmla="*/ 51 h 280"/>
                    <a:gd name="T44" fmla="*/ 39 w 338"/>
                    <a:gd name="T45" fmla="*/ 33 h 280"/>
                    <a:gd name="T46" fmla="*/ 55 w 338"/>
                    <a:gd name="T47" fmla="*/ 15 h 280"/>
                    <a:gd name="T48" fmla="*/ 75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8" name="Freeform 51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146 w 291"/>
                    <a:gd name="T1" fmla="*/ 27 h 346"/>
                    <a:gd name="T2" fmla="*/ 138 w 291"/>
                    <a:gd name="T3" fmla="*/ 45 h 346"/>
                    <a:gd name="T4" fmla="*/ 131 w 291"/>
                    <a:gd name="T5" fmla="*/ 63 h 346"/>
                    <a:gd name="T6" fmla="*/ 123 w 291"/>
                    <a:gd name="T7" fmla="*/ 82 h 346"/>
                    <a:gd name="T8" fmla="*/ 116 w 291"/>
                    <a:gd name="T9" fmla="*/ 100 h 346"/>
                    <a:gd name="T10" fmla="*/ 108 w 291"/>
                    <a:gd name="T11" fmla="*/ 118 h 346"/>
                    <a:gd name="T12" fmla="*/ 100 w 291"/>
                    <a:gd name="T13" fmla="*/ 137 h 346"/>
                    <a:gd name="T14" fmla="*/ 92 w 291"/>
                    <a:gd name="T15" fmla="*/ 155 h 346"/>
                    <a:gd name="T16" fmla="*/ 86 w 291"/>
                    <a:gd name="T17" fmla="*/ 173 h 346"/>
                    <a:gd name="T18" fmla="*/ 69 w 291"/>
                    <a:gd name="T19" fmla="*/ 152 h 346"/>
                    <a:gd name="T20" fmla="*/ 53 w 291"/>
                    <a:gd name="T21" fmla="*/ 131 h 346"/>
                    <a:gd name="T22" fmla="*/ 37 w 291"/>
                    <a:gd name="T23" fmla="*/ 110 h 346"/>
                    <a:gd name="T24" fmla="*/ 24 w 291"/>
                    <a:gd name="T25" fmla="*/ 91 h 346"/>
                    <a:gd name="T26" fmla="*/ 12 w 291"/>
                    <a:gd name="T27" fmla="*/ 72 h 346"/>
                    <a:gd name="T28" fmla="*/ 4 w 291"/>
                    <a:gd name="T29" fmla="*/ 54 h 346"/>
                    <a:gd name="T30" fmla="*/ 0 w 291"/>
                    <a:gd name="T31" fmla="*/ 40 h 346"/>
                    <a:gd name="T32" fmla="*/ 3 w 291"/>
                    <a:gd name="T33" fmla="*/ 28 h 346"/>
                    <a:gd name="T34" fmla="*/ 19 w 291"/>
                    <a:gd name="T35" fmla="*/ 13 h 346"/>
                    <a:gd name="T36" fmla="*/ 36 w 291"/>
                    <a:gd name="T37" fmla="*/ 5 h 346"/>
                    <a:gd name="T38" fmla="*/ 52 w 291"/>
                    <a:gd name="T39" fmla="*/ 0 h 346"/>
                    <a:gd name="T40" fmla="*/ 69 w 291"/>
                    <a:gd name="T41" fmla="*/ 1 h 346"/>
                    <a:gd name="T42" fmla="*/ 86 w 291"/>
                    <a:gd name="T43" fmla="*/ 5 h 346"/>
                    <a:gd name="T44" fmla="*/ 105 w 291"/>
                    <a:gd name="T45" fmla="*/ 11 h 346"/>
                    <a:gd name="T46" fmla="*/ 124 w 291"/>
                    <a:gd name="T47" fmla="*/ 19 h 346"/>
                    <a:gd name="T48" fmla="*/ 146 w 291"/>
                    <a:gd name="T49" fmla="*/ 27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79" name="Freeform 52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78 h 298"/>
                    <a:gd name="T2" fmla="*/ 13 w 313"/>
                    <a:gd name="T3" fmla="*/ 69 h 298"/>
                    <a:gd name="T4" fmla="*/ 25 w 313"/>
                    <a:gd name="T5" fmla="*/ 58 h 298"/>
                    <a:gd name="T6" fmla="*/ 33 w 313"/>
                    <a:gd name="T7" fmla="*/ 46 h 298"/>
                    <a:gd name="T8" fmla="*/ 42 w 313"/>
                    <a:gd name="T9" fmla="*/ 34 h 298"/>
                    <a:gd name="T10" fmla="*/ 49 w 313"/>
                    <a:gd name="T11" fmla="*/ 20 h 298"/>
                    <a:gd name="T12" fmla="*/ 59 w 313"/>
                    <a:gd name="T13" fmla="*/ 10 h 298"/>
                    <a:gd name="T14" fmla="*/ 70 w 313"/>
                    <a:gd name="T15" fmla="*/ 3 h 298"/>
                    <a:gd name="T16" fmla="*/ 85 w 313"/>
                    <a:gd name="T17" fmla="*/ 0 h 298"/>
                    <a:gd name="T18" fmla="*/ 117 w 313"/>
                    <a:gd name="T19" fmla="*/ 11 h 298"/>
                    <a:gd name="T20" fmla="*/ 139 w 313"/>
                    <a:gd name="T21" fmla="*/ 29 h 298"/>
                    <a:gd name="T22" fmla="*/ 152 w 313"/>
                    <a:gd name="T23" fmla="*/ 51 h 298"/>
                    <a:gd name="T24" fmla="*/ 157 w 313"/>
                    <a:gd name="T25" fmla="*/ 76 h 298"/>
                    <a:gd name="T26" fmla="*/ 154 w 313"/>
                    <a:gd name="T27" fmla="*/ 99 h 298"/>
                    <a:gd name="T28" fmla="*/ 145 w 313"/>
                    <a:gd name="T29" fmla="*/ 121 h 298"/>
                    <a:gd name="T30" fmla="*/ 130 w 313"/>
                    <a:gd name="T31" fmla="*/ 138 h 298"/>
                    <a:gd name="T32" fmla="*/ 111 w 313"/>
                    <a:gd name="T33" fmla="*/ 149 h 298"/>
                    <a:gd name="T34" fmla="*/ 85 w 313"/>
                    <a:gd name="T35" fmla="*/ 148 h 298"/>
                    <a:gd name="T36" fmla="*/ 65 w 313"/>
                    <a:gd name="T37" fmla="*/ 141 h 298"/>
                    <a:gd name="T38" fmla="*/ 49 w 313"/>
                    <a:gd name="T39" fmla="*/ 129 h 298"/>
                    <a:gd name="T40" fmla="*/ 37 w 313"/>
                    <a:gd name="T41" fmla="*/ 116 h 298"/>
                    <a:gd name="T42" fmla="*/ 27 w 313"/>
                    <a:gd name="T43" fmla="*/ 101 h 298"/>
                    <a:gd name="T44" fmla="*/ 18 w 313"/>
                    <a:gd name="T45" fmla="*/ 89 h 298"/>
                    <a:gd name="T46" fmla="*/ 10 w 313"/>
                    <a:gd name="T47" fmla="*/ 80 h 298"/>
                    <a:gd name="T48" fmla="*/ 0 w 313"/>
                    <a:gd name="T49" fmla="*/ 78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0" name="Freeform 53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15 w 237"/>
                    <a:gd name="T3" fmla="*/ 2 h 224"/>
                    <a:gd name="T4" fmla="*/ 33 w 237"/>
                    <a:gd name="T5" fmla="*/ 11 h 224"/>
                    <a:gd name="T6" fmla="*/ 51 w 237"/>
                    <a:gd name="T7" fmla="*/ 25 h 224"/>
                    <a:gd name="T8" fmla="*/ 69 w 237"/>
                    <a:gd name="T9" fmla="*/ 42 h 224"/>
                    <a:gd name="T10" fmla="*/ 86 w 237"/>
                    <a:gd name="T11" fmla="*/ 60 h 224"/>
                    <a:gd name="T12" fmla="*/ 100 w 237"/>
                    <a:gd name="T13" fmla="*/ 79 h 224"/>
                    <a:gd name="T14" fmla="*/ 111 w 237"/>
                    <a:gd name="T15" fmla="*/ 97 h 224"/>
                    <a:gd name="T16" fmla="*/ 118 w 237"/>
                    <a:gd name="T17" fmla="*/ 112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1" name="Freeform 54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15 w 238"/>
                    <a:gd name="T3" fmla="*/ 1 h 223"/>
                    <a:gd name="T4" fmla="*/ 34 w 238"/>
                    <a:gd name="T5" fmla="*/ 10 h 223"/>
                    <a:gd name="T6" fmla="*/ 52 w 238"/>
                    <a:gd name="T7" fmla="*/ 23 h 223"/>
                    <a:gd name="T8" fmla="*/ 71 w 238"/>
                    <a:gd name="T9" fmla="*/ 41 h 223"/>
                    <a:gd name="T10" fmla="*/ 87 w 238"/>
                    <a:gd name="T11" fmla="*/ 59 h 223"/>
                    <a:gd name="T12" fmla="*/ 102 w 238"/>
                    <a:gd name="T13" fmla="*/ 79 h 223"/>
                    <a:gd name="T14" fmla="*/ 112 w 238"/>
                    <a:gd name="T15" fmla="*/ 96 h 223"/>
                    <a:gd name="T16" fmla="*/ 119 w 238"/>
                    <a:gd name="T17" fmla="*/ 111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2" name="Freeform 55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18 w 35"/>
                    <a:gd name="T1" fmla="*/ 16 h 64"/>
                    <a:gd name="T2" fmla="*/ 16 w 35"/>
                    <a:gd name="T3" fmla="*/ 22 h 64"/>
                    <a:gd name="T4" fmla="*/ 15 w 35"/>
                    <a:gd name="T5" fmla="*/ 27 h 64"/>
                    <a:gd name="T6" fmla="*/ 11 w 35"/>
                    <a:gd name="T7" fmla="*/ 30 h 64"/>
                    <a:gd name="T8" fmla="*/ 8 w 35"/>
                    <a:gd name="T9" fmla="*/ 32 h 64"/>
                    <a:gd name="T10" fmla="*/ 5 w 35"/>
                    <a:gd name="T11" fmla="*/ 30 h 64"/>
                    <a:gd name="T12" fmla="*/ 2 w 35"/>
                    <a:gd name="T13" fmla="*/ 27 h 64"/>
                    <a:gd name="T14" fmla="*/ 0 w 35"/>
                    <a:gd name="T15" fmla="*/ 21 h 64"/>
                    <a:gd name="T16" fmla="*/ 0 w 35"/>
                    <a:gd name="T17" fmla="*/ 15 h 64"/>
                    <a:gd name="T18" fmla="*/ 0 w 35"/>
                    <a:gd name="T19" fmla="*/ 8 h 64"/>
                    <a:gd name="T20" fmla="*/ 3 w 35"/>
                    <a:gd name="T21" fmla="*/ 4 h 64"/>
                    <a:gd name="T22" fmla="*/ 6 w 35"/>
                    <a:gd name="T23" fmla="*/ 1 h 64"/>
                    <a:gd name="T24" fmla="*/ 10 w 35"/>
                    <a:gd name="T25" fmla="*/ 0 h 64"/>
                    <a:gd name="T26" fmla="*/ 13 w 35"/>
                    <a:gd name="T27" fmla="*/ 1 h 64"/>
                    <a:gd name="T28" fmla="*/ 16 w 35"/>
                    <a:gd name="T29" fmla="*/ 5 h 64"/>
                    <a:gd name="T30" fmla="*/ 17 w 35"/>
                    <a:gd name="T31" fmla="*/ 10 h 64"/>
                    <a:gd name="T32" fmla="*/ 18 w 35"/>
                    <a:gd name="T33" fmla="*/ 16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3" name="Freeform 56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18 w 38"/>
                    <a:gd name="T1" fmla="*/ 17 h 65"/>
                    <a:gd name="T2" fmla="*/ 16 w 38"/>
                    <a:gd name="T3" fmla="*/ 23 h 65"/>
                    <a:gd name="T4" fmla="*/ 14 w 38"/>
                    <a:gd name="T5" fmla="*/ 28 h 65"/>
                    <a:gd name="T6" fmla="*/ 11 w 38"/>
                    <a:gd name="T7" fmla="*/ 31 h 65"/>
                    <a:gd name="T8" fmla="*/ 8 w 38"/>
                    <a:gd name="T9" fmla="*/ 33 h 65"/>
                    <a:gd name="T10" fmla="*/ 4 w 38"/>
                    <a:gd name="T11" fmla="*/ 31 h 65"/>
                    <a:gd name="T12" fmla="*/ 2 w 38"/>
                    <a:gd name="T13" fmla="*/ 27 h 65"/>
                    <a:gd name="T14" fmla="*/ 0 w 38"/>
                    <a:gd name="T15" fmla="*/ 24 h 65"/>
                    <a:gd name="T16" fmla="*/ 0 w 38"/>
                    <a:gd name="T17" fmla="*/ 22 h 65"/>
                    <a:gd name="T18" fmla="*/ 0 w 38"/>
                    <a:gd name="T19" fmla="*/ 19 h 65"/>
                    <a:gd name="T20" fmla="*/ 0 w 38"/>
                    <a:gd name="T21" fmla="*/ 15 h 65"/>
                    <a:gd name="T22" fmla="*/ 0 w 38"/>
                    <a:gd name="T23" fmla="*/ 9 h 65"/>
                    <a:gd name="T24" fmla="*/ 3 w 38"/>
                    <a:gd name="T25" fmla="*/ 5 h 65"/>
                    <a:gd name="T26" fmla="*/ 6 w 38"/>
                    <a:gd name="T27" fmla="*/ 1 h 65"/>
                    <a:gd name="T28" fmla="*/ 9 w 38"/>
                    <a:gd name="T29" fmla="*/ 0 h 65"/>
                    <a:gd name="T30" fmla="*/ 12 w 38"/>
                    <a:gd name="T31" fmla="*/ 2 h 65"/>
                    <a:gd name="T32" fmla="*/ 16 w 38"/>
                    <a:gd name="T33" fmla="*/ 5 h 65"/>
                    <a:gd name="T34" fmla="*/ 17 w 38"/>
                    <a:gd name="T35" fmla="*/ 10 h 65"/>
                    <a:gd name="T36" fmla="*/ 18 w 38"/>
                    <a:gd name="T37" fmla="*/ 17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4" name="Freeform 57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18 w 36"/>
                    <a:gd name="T1" fmla="*/ 16 h 64"/>
                    <a:gd name="T2" fmla="*/ 16 w 36"/>
                    <a:gd name="T3" fmla="*/ 22 h 64"/>
                    <a:gd name="T4" fmla="*/ 13 w 36"/>
                    <a:gd name="T5" fmla="*/ 27 h 64"/>
                    <a:gd name="T6" fmla="*/ 10 w 36"/>
                    <a:gd name="T7" fmla="*/ 31 h 64"/>
                    <a:gd name="T8" fmla="*/ 8 w 36"/>
                    <a:gd name="T9" fmla="*/ 32 h 64"/>
                    <a:gd name="T10" fmla="*/ 4 w 36"/>
                    <a:gd name="T11" fmla="*/ 30 h 64"/>
                    <a:gd name="T12" fmla="*/ 1 w 36"/>
                    <a:gd name="T13" fmla="*/ 27 h 64"/>
                    <a:gd name="T14" fmla="*/ 0 w 36"/>
                    <a:gd name="T15" fmla="*/ 22 h 64"/>
                    <a:gd name="T16" fmla="*/ 0 w 36"/>
                    <a:gd name="T17" fmla="*/ 16 h 64"/>
                    <a:gd name="T18" fmla="*/ 1 w 36"/>
                    <a:gd name="T19" fmla="*/ 9 h 64"/>
                    <a:gd name="T20" fmla="*/ 3 w 36"/>
                    <a:gd name="T21" fmla="*/ 4 h 64"/>
                    <a:gd name="T22" fmla="*/ 5 w 36"/>
                    <a:gd name="T23" fmla="*/ 1 h 64"/>
                    <a:gd name="T24" fmla="*/ 9 w 36"/>
                    <a:gd name="T25" fmla="*/ 0 h 64"/>
                    <a:gd name="T26" fmla="*/ 12 w 36"/>
                    <a:gd name="T27" fmla="*/ 1 h 64"/>
                    <a:gd name="T28" fmla="*/ 15 w 36"/>
                    <a:gd name="T29" fmla="*/ 5 h 64"/>
                    <a:gd name="T30" fmla="*/ 18 w 36"/>
                    <a:gd name="T31" fmla="*/ 10 h 64"/>
                    <a:gd name="T32" fmla="*/ 18 w 36"/>
                    <a:gd name="T33" fmla="*/ 16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5" name="Freeform 58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7 w 2009"/>
                    <a:gd name="T1" fmla="*/ 582 h 1460"/>
                    <a:gd name="T2" fmla="*/ 29 w 2009"/>
                    <a:gd name="T3" fmla="*/ 532 h 1460"/>
                    <a:gd name="T4" fmla="*/ 54 w 2009"/>
                    <a:gd name="T5" fmla="*/ 483 h 1460"/>
                    <a:gd name="T6" fmla="*/ 76 w 2009"/>
                    <a:gd name="T7" fmla="*/ 433 h 1460"/>
                    <a:gd name="T8" fmla="*/ 156 w 2009"/>
                    <a:gd name="T9" fmla="*/ 298 h 1460"/>
                    <a:gd name="T10" fmla="*/ 314 w 2009"/>
                    <a:gd name="T11" fmla="*/ 134 h 1460"/>
                    <a:gd name="T12" fmla="*/ 504 w 2009"/>
                    <a:gd name="T13" fmla="*/ 38 h 1460"/>
                    <a:gd name="T14" fmla="*/ 736 w 2009"/>
                    <a:gd name="T15" fmla="*/ 13 h 1460"/>
                    <a:gd name="T16" fmla="*/ 881 w 2009"/>
                    <a:gd name="T17" fmla="*/ 30 h 1460"/>
                    <a:gd name="T18" fmla="*/ 901 w 2009"/>
                    <a:gd name="T19" fmla="*/ 31 h 1460"/>
                    <a:gd name="T20" fmla="*/ 923 w 2009"/>
                    <a:gd name="T21" fmla="*/ 25 h 1460"/>
                    <a:gd name="T22" fmla="*/ 943 w 2009"/>
                    <a:gd name="T23" fmla="*/ 11 h 1460"/>
                    <a:gd name="T24" fmla="*/ 958 w 2009"/>
                    <a:gd name="T25" fmla="*/ 11 h 1460"/>
                    <a:gd name="T26" fmla="*/ 965 w 2009"/>
                    <a:gd name="T27" fmla="*/ 33 h 1460"/>
                    <a:gd name="T28" fmla="*/ 968 w 2009"/>
                    <a:gd name="T29" fmla="*/ 56 h 1460"/>
                    <a:gd name="T30" fmla="*/ 966 w 2009"/>
                    <a:gd name="T31" fmla="*/ 82 h 1460"/>
                    <a:gd name="T32" fmla="*/ 997 w 2009"/>
                    <a:gd name="T33" fmla="*/ 201 h 1460"/>
                    <a:gd name="T34" fmla="*/ 992 w 2009"/>
                    <a:gd name="T35" fmla="*/ 399 h 1460"/>
                    <a:gd name="T36" fmla="*/ 939 w 2009"/>
                    <a:gd name="T37" fmla="*/ 560 h 1460"/>
                    <a:gd name="T38" fmla="*/ 893 w 2009"/>
                    <a:gd name="T39" fmla="*/ 663 h 1460"/>
                    <a:gd name="T40" fmla="*/ 890 w 2009"/>
                    <a:gd name="T41" fmla="*/ 696 h 1460"/>
                    <a:gd name="T42" fmla="*/ 888 w 2009"/>
                    <a:gd name="T43" fmla="*/ 706 h 1460"/>
                    <a:gd name="T44" fmla="*/ 886 w 2009"/>
                    <a:gd name="T45" fmla="*/ 711 h 1460"/>
                    <a:gd name="T46" fmla="*/ 885 w 2009"/>
                    <a:gd name="T47" fmla="*/ 720 h 1460"/>
                    <a:gd name="T48" fmla="*/ 873 w 2009"/>
                    <a:gd name="T49" fmla="*/ 722 h 1460"/>
                    <a:gd name="T50" fmla="*/ 841 w 2009"/>
                    <a:gd name="T51" fmla="*/ 714 h 1460"/>
                    <a:gd name="T52" fmla="*/ 804 w 2009"/>
                    <a:gd name="T53" fmla="*/ 710 h 1460"/>
                    <a:gd name="T54" fmla="*/ 771 w 2009"/>
                    <a:gd name="T55" fmla="*/ 703 h 1460"/>
                    <a:gd name="T56" fmla="*/ 702 w 2009"/>
                    <a:gd name="T57" fmla="*/ 669 h 1460"/>
                    <a:gd name="T58" fmla="*/ 616 w 2009"/>
                    <a:gd name="T59" fmla="*/ 602 h 1460"/>
                    <a:gd name="T60" fmla="*/ 551 w 2009"/>
                    <a:gd name="T61" fmla="*/ 523 h 1460"/>
                    <a:gd name="T62" fmla="*/ 481 w 2009"/>
                    <a:gd name="T63" fmla="*/ 432 h 1460"/>
                    <a:gd name="T64" fmla="*/ 412 w 2009"/>
                    <a:gd name="T65" fmla="*/ 379 h 1460"/>
                    <a:gd name="T66" fmla="*/ 367 w 2009"/>
                    <a:gd name="T67" fmla="*/ 382 h 1460"/>
                    <a:gd name="T68" fmla="*/ 318 w 2009"/>
                    <a:gd name="T69" fmla="*/ 399 h 1460"/>
                    <a:gd name="T70" fmla="*/ 258 w 2009"/>
                    <a:gd name="T71" fmla="*/ 428 h 1460"/>
                    <a:gd name="T72" fmla="*/ 205 w 2009"/>
                    <a:gd name="T73" fmla="*/ 471 h 1460"/>
                    <a:gd name="T74" fmla="*/ 163 w 2009"/>
                    <a:gd name="T75" fmla="*/ 523 h 1460"/>
                    <a:gd name="T76" fmla="*/ 118 w 2009"/>
                    <a:gd name="T77" fmla="*/ 579 h 1460"/>
                    <a:gd name="T78" fmla="*/ 76 w 2009"/>
                    <a:gd name="T79" fmla="*/ 632 h 1460"/>
                    <a:gd name="T80" fmla="*/ 53 w 2009"/>
                    <a:gd name="T81" fmla="*/ 654 h 1460"/>
                    <a:gd name="T82" fmla="*/ 37 w 2009"/>
                    <a:gd name="T83" fmla="*/ 641 h 1460"/>
                    <a:gd name="T84" fmla="*/ 20 w 2009"/>
                    <a:gd name="T85" fmla="*/ 623 h 1460"/>
                    <a:gd name="T86" fmla="*/ 5 w 2009"/>
                    <a:gd name="T87" fmla="*/ 610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6" name="Freeform 59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9 w 1985"/>
                    <a:gd name="T1" fmla="*/ 558 h 1387"/>
                    <a:gd name="T2" fmla="*/ 29 w 1985"/>
                    <a:gd name="T3" fmla="*/ 512 h 1387"/>
                    <a:gd name="T4" fmla="*/ 51 w 1985"/>
                    <a:gd name="T5" fmla="*/ 469 h 1387"/>
                    <a:gd name="T6" fmla="*/ 71 w 1985"/>
                    <a:gd name="T7" fmla="*/ 423 h 1387"/>
                    <a:gd name="T8" fmla="*/ 150 w 1985"/>
                    <a:gd name="T9" fmla="*/ 290 h 1387"/>
                    <a:gd name="T10" fmla="*/ 308 w 1985"/>
                    <a:gd name="T11" fmla="*/ 126 h 1387"/>
                    <a:gd name="T12" fmla="*/ 496 w 1985"/>
                    <a:gd name="T13" fmla="*/ 32 h 1387"/>
                    <a:gd name="T14" fmla="*/ 726 w 1985"/>
                    <a:gd name="T15" fmla="*/ 9 h 1387"/>
                    <a:gd name="T16" fmla="*/ 871 w 1985"/>
                    <a:gd name="T17" fmla="*/ 25 h 1387"/>
                    <a:gd name="T18" fmla="*/ 891 w 1985"/>
                    <a:gd name="T19" fmla="*/ 26 h 1387"/>
                    <a:gd name="T20" fmla="*/ 913 w 1985"/>
                    <a:gd name="T21" fmla="*/ 21 h 1387"/>
                    <a:gd name="T22" fmla="*/ 933 w 1985"/>
                    <a:gd name="T23" fmla="*/ 9 h 1387"/>
                    <a:gd name="T24" fmla="*/ 949 w 1985"/>
                    <a:gd name="T25" fmla="*/ 11 h 1387"/>
                    <a:gd name="T26" fmla="*/ 957 w 1985"/>
                    <a:gd name="T27" fmla="*/ 33 h 1387"/>
                    <a:gd name="T28" fmla="*/ 960 w 1985"/>
                    <a:gd name="T29" fmla="*/ 55 h 1387"/>
                    <a:gd name="T30" fmla="*/ 958 w 1985"/>
                    <a:gd name="T31" fmla="*/ 80 h 1387"/>
                    <a:gd name="T32" fmla="*/ 987 w 1985"/>
                    <a:gd name="T33" fmla="*/ 191 h 1387"/>
                    <a:gd name="T34" fmla="*/ 982 w 1985"/>
                    <a:gd name="T35" fmla="*/ 377 h 1387"/>
                    <a:gd name="T36" fmla="*/ 932 w 1985"/>
                    <a:gd name="T37" fmla="*/ 532 h 1387"/>
                    <a:gd name="T38" fmla="*/ 886 w 1985"/>
                    <a:gd name="T39" fmla="*/ 632 h 1387"/>
                    <a:gd name="T40" fmla="*/ 879 w 1985"/>
                    <a:gd name="T41" fmla="*/ 664 h 1387"/>
                    <a:gd name="T42" fmla="*/ 877 w 1985"/>
                    <a:gd name="T43" fmla="*/ 673 h 1387"/>
                    <a:gd name="T44" fmla="*/ 873 w 1985"/>
                    <a:gd name="T45" fmla="*/ 677 h 1387"/>
                    <a:gd name="T46" fmla="*/ 869 w 1985"/>
                    <a:gd name="T47" fmla="*/ 685 h 1387"/>
                    <a:gd name="T48" fmla="*/ 858 w 1985"/>
                    <a:gd name="T49" fmla="*/ 688 h 1387"/>
                    <a:gd name="T50" fmla="*/ 828 w 1985"/>
                    <a:gd name="T51" fmla="*/ 682 h 1387"/>
                    <a:gd name="T52" fmla="*/ 794 w 1985"/>
                    <a:gd name="T53" fmla="*/ 679 h 1387"/>
                    <a:gd name="T54" fmla="*/ 764 w 1985"/>
                    <a:gd name="T55" fmla="*/ 672 h 1387"/>
                    <a:gd name="T56" fmla="*/ 695 w 1985"/>
                    <a:gd name="T57" fmla="*/ 639 h 1387"/>
                    <a:gd name="T58" fmla="*/ 610 w 1985"/>
                    <a:gd name="T59" fmla="*/ 574 h 1387"/>
                    <a:gd name="T60" fmla="*/ 546 w 1985"/>
                    <a:gd name="T61" fmla="*/ 498 h 1387"/>
                    <a:gd name="T62" fmla="*/ 476 w 1985"/>
                    <a:gd name="T63" fmla="*/ 410 h 1387"/>
                    <a:gd name="T64" fmla="*/ 407 w 1985"/>
                    <a:gd name="T65" fmla="*/ 357 h 1387"/>
                    <a:gd name="T66" fmla="*/ 361 w 1985"/>
                    <a:gd name="T67" fmla="*/ 362 h 1387"/>
                    <a:gd name="T68" fmla="*/ 310 w 1985"/>
                    <a:gd name="T69" fmla="*/ 380 h 1387"/>
                    <a:gd name="T70" fmla="*/ 249 w 1985"/>
                    <a:gd name="T71" fmla="*/ 412 h 1387"/>
                    <a:gd name="T72" fmla="*/ 197 w 1985"/>
                    <a:gd name="T73" fmla="*/ 455 h 1387"/>
                    <a:gd name="T74" fmla="*/ 157 w 1985"/>
                    <a:gd name="T75" fmla="*/ 504 h 1387"/>
                    <a:gd name="T76" fmla="*/ 114 w 1985"/>
                    <a:gd name="T77" fmla="*/ 554 h 1387"/>
                    <a:gd name="T78" fmla="*/ 74 w 1985"/>
                    <a:gd name="T79" fmla="*/ 603 h 1387"/>
                    <a:gd name="T80" fmla="*/ 51 w 1985"/>
                    <a:gd name="T81" fmla="*/ 625 h 1387"/>
                    <a:gd name="T82" fmla="*/ 36 w 1985"/>
                    <a:gd name="T83" fmla="*/ 613 h 1387"/>
                    <a:gd name="T84" fmla="*/ 20 w 1985"/>
                    <a:gd name="T85" fmla="*/ 597 h 1387"/>
                    <a:gd name="T86" fmla="*/ 5 w 1985"/>
                    <a:gd name="T87" fmla="*/ 585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7" name="Freeform 60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7 w 1959"/>
                    <a:gd name="T1" fmla="*/ 532 h 1315"/>
                    <a:gd name="T2" fmla="*/ 26 w 1959"/>
                    <a:gd name="T3" fmla="*/ 490 h 1315"/>
                    <a:gd name="T4" fmla="*/ 45 w 1959"/>
                    <a:gd name="T5" fmla="*/ 453 h 1315"/>
                    <a:gd name="T6" fmla="*/ 63 w 1959"/>
                    <a:gd name="T7" fmla="*/ 411 h 1315"/>
                    <a:gd name="T8" fmla="*/ 143 w 1959"/>
                    <a:gd name="T9" fmla="*/ 279 h 1315"/>
                    <a:gd name="T10" fmla="*/ 300 w 1959"/>
                    <a:gd name="T11" fmla="*/ 116 h 1315"/>
                    <a:gd name="T12" fmla="*/ 486 w 1959"/>
                    <a:gd name="T13" fmla="*/ 24 h 1315"/>
                    <a:gd name="T14" fmla="*/ 715 w 1959"/>
                    <a:gd name="T15" fmla="*/ 1 h 1315"/>
                    <a:gd name="T16" fmla="*/ 859 w 1959"/>
                    <a:gd name="T17" fmla="*/ 17 h 1315"/>
                    <a:gd name="T18" fmla="*/ 879 w 1959"/>
                    <a:gd name="T19" fmla="*/ 18 h 1315"/>
                    <a:gd name="T20" fmla="*/ 901 w 1959"/>
                    <a:gd name="T21" fmla="*/ 15 h 1315"/>
                    <a:gd name="T22" fmla="*/ 922 w 1959"/>
                    <a:gd name="T23" fmla="*/ 7 h 1315"/>
                    <a:gd name="T24" fmla="*/ 937 w 1959"/>
                    <a:gd name="T25" fmla="*/ 10 h 1315"/>
                    <a:gd name="T26" fmla="*/ 945 w 1959"/>
                    <a:gd name="T27" fmla="*/ 31 h 1315"/>
                    <a:gd name="T28" fmla="*/ 948 w 1959"/>
                    <a:gd name="T29" fmla="*/ 52 h 1315"/>
                    <a:gd name="T30" fmla="*/ 948 w 1959"/>
                    <a:gd name="T31" fmla="*/ 76 h 1315"/>
                    <a:gd name="T32" fmla="*/ 974 w 1959"/>
                    <a:gd name="T33" fmla="*/ 180 h 1315"/>
                    <a:gd name="T34" fmla="*/ 969 w 1959"/>
                    <a:gd name="T35" fmla="*/ 356 h 1315"/>
                    <a:gd name="T36" fmla="*/ 922 w 1959"/>
                    <a:gd name="T37" fmla="*/ 503 h 1315"/>
                    <a:gd name="T38" fmla="*/ 877 w 1959"/>
                    <a:gd name="T39" fmla="*/ 601 h 1315"/>
                    <a:gd name="T40" fmla="*/ 868 w 1959"/>
                    <a:gd name="T41" fmla="*/ 630 h 1315"/>
                    <a:gd name="T42" fmla="*/ 863 w 1959"/>
                    <a:gd name="T43" fmla="*/ 638 h 1315"/>
                    <a:gd name="T44" fmla="*/ 857 w 1959"/>
                    <a:gd name="T45" fmla="*/ 643 h 1315"/>
                    <a:gd name="T46" fmla="*/ 851 w 1959"/>
                    <a:gd name="T47" fmla="*/ 649 h 1315"/>
                    <a:gd name="T48" fmla="*/ 840 w 1959"/>
                    <a:gd name="T49" fmla="*/ 653 h 1315"/>
                    <a:gd name="T50" fmla="*/ 812 w 1959"/>
                    <a:gd name="T51" fmla="*/ 648 h 1315"/>
                    <a:gd name="T52" fmla="*/ 780 w 1959"/>
                    <a:gd name="T53" fmla="*/ 644 h 1315"/>
                    <a:gd name="T54" fmla="*/ 753 w 1959"/>
                    <a:gd name="T55" fmla="*/ 639 h 1315"/>
                    <a:gd name="T56" fmla="*/ 686 w 1959"/>
                    <a:gd name="T57" fmla="*/ 606 h 1315"/>
                    <a:gd name="T58" fmla="*/ 602 w 1959"/>
                    <a:gd name="T59" fmla="*/ 544 h 1315"/>
                    <a:gd name="T60" fmla="*/ 539 w 1959"/>
                    <a:gd name="T61" fmla="*/ 472 h 1315"/>
                    <a:gd name="T62" fmla="*/ 469 w 1959"/>
                    <a:gd name="T63" fmla="*/ 386 h 1315"/>
                    <a:gd name="T64" fmla="*/ 400 w 1959"/>
                    <a:gd name="T65" fmla="*/ 334 h 1315"/>
                    <a:gd name="T66" fmla="*/ 352 w 1959"/>
                    <a:gd name="T67" fmla="*/ 339 h 1315"/>
                    <a:gd name="T68" fmla="*/ 300 w 1959"/>
                    <a:gd name="T69" fmla="*/ 359 h 1315"/>
                    <a:gd name="T70" fmla="*/ 239 w 1959"/>
                    <a:gd name="T71" fmla="*/ 394 h 1315"/>
                    <a:gd name="T72" fmla="*/ 188 w 1959"/>
                    <a:gd name="T73" fmla="*/ 438 h 1315"/>
                    <a:gd name="T74" fmla="*/ 149 w 1959"/>
                    <a:gd name="T75" fmla="*/ 483 h 1315"/>
                    <a:gd name="T76" fmla="*/ 108 w 1959"/>
                    <a:gd name="T77" fmla="*/ 528 h 1315"/>
                    <a:gd name="T78" fmla="*/ 69 w 1959"/>
                    <a:gd name="T79" fmla="*/ 573 h 1315"/>
                    <a:gd name="T80" fmla="*/ 47 w 1959"/>
                    <a:gd name="T81" fmla="*/ 596 h 1315"/>
                    <a:gd name="T82" fmla="*/ 32 w 1959"/>
                    <a:gd name="T83" fmla="*/ 584 h 1315"/>
                    <a:gd name="T84" fmla="*/ 18 w 1959"/>
                    <a:gd name="T85" fmla="*/ 569 h 1315"/>
                    <a:gd name="T86" fmla="*/ 4 w 1959"/>
                    <a:gd name="T87" fmla="*/ 55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8" name="Freeform 61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7 w 1934"/>
                    <a:gd name="T1" fmla="*/ 513 h 1254"/>
                    <a:gd name="T2" fmla="*/ 23 w 1934"/>
                    <a:gd name="T3" fmla="*/ 475 h 1254"/>
                    <a:gd name="T4" fmla="*/ 41 w 1934"/>
                    <a:gd name="T5" fmla="*/ 443 h 1254"/>
                    <a:gd name="T6" fmla="*/ 57 w 1934"/>
                    <a:gd name="T7" fmla="*/ 405 h 1254"/>
                    <a:gd name="T8" fmla="*/ 136 w 1934"/>
                    <a:gd name="T9" fmla="*/ 274 h 1254"/>
                    <a:gd name="T10" fmla="*/ 291 w 1934"/>
                    <a:gd name="T11" fmla="*/ 112 h 1254"/>
                    <a:gd name="T12" fmla="*/ 476 w 1934"/>
                    <a:gd name="T13" fmla="*/ 21 h 1254"/>
                    <a:gd name="T14" fmla="*/ 704 w 1934"/>
                    <a:gd name="T15" fmla="*/ 0 h 1254"/>
                    <a:gd name="T16" fmla="*/ 849 w 1934"/>
                    <a:gd name="T17" fmla="*/ 17 h 1254"/>
                    <a:gd name="T18" fmla="*/ 869 w 1934"/>
                    <a:gd name="T19" fmla="*/ 18 h 1254"/>
                    <a:gd name="T20" fmla="*/ 889 w 1934"/>
                    <a:gd name="T21" fmla="*/ 15 h 1254"/>
                    <a:gd name="T22" fmla="*/ 910 w 1934"/>
                    <a:gd name="T23" fmla="*/ 10 h 1254"/>
                    <a:gd name="T24" fmla="*/ 926 w 1934"/>
                    <a:gd name="T25" fmla="*/ 15 h 1254"/>
                    <a:gd name="T26" fmla="*/ 934 w 1934"/>
                    <a:gd name="T27" fmla="*/ 36 h 1254"/>
                    <a:gd name="T28" fmla="*/ 938 w 1934"/>
                    <a:gd name="T29" fmla="*/ 55 h 1254"/>
                    <a:gd name="T30" fmla="*/ 939 w 1934"/>
                    <a:gd name="T31" fmla="*/ 77 h 1254"/>
                    <a:gd name="T32" fmla="*/ 962 w 1934"/>
                    <a:gd name="T33" fmla="*/ 173 h 1254"/>
                    <a:gd name="T34" fmla="*/ 958 w 1934"/>
                    <a:gd name="T35" fmla="*/ 339 h 1254"/>
                    <a:gd name="T36" fmla="*/ 914 w 1934"/>
                    <a:gd name="T37" fmla="*/ 480 h 1254"/>
                    <a:gd name="T38" fmla="*/ 869 w 1934"/>
                    <a:gd name="T39" fmla="*/ 575 h 1254"/>
                    <a:gd name="T40" fmla="*/ 857 w 1934"/>
                    <a:gd name="T41" fmla="*/ 602 h 1254"/>
                    <a:gd name="T42" fmla="*/ 851 w 1934"/>
                    <a:gd name="T43" fmla="*/ 610 h 1254"/>
                    <a:gd name="T44" fmla="*/ 842 w 1934"/>
                    <a:gd name="T45" fmla="*/ 614 h 1254"/>
                    <a:gd name="T46" fmla="*/ 834 w 1934"/>
                    <a:gd name="T47" fmla="*/ 621 h 1254"/>
                    <a:gd name="T48" fmla="*/ 823 w 1934"/>
                    <a:gd name="T49" fmla="*/ 624 h 1254"/>
                    <a:gd name="T50" fmla="*/ 798 w 1934"/>
                    <a:gd name="T51" fmla="*/ 621 h 1254"/>
                    <a:gd name="T52" fmla="*/ 769 w 1934"/>
                    <a:gd name="T53" fmla="*/ 618 h 1254"/>
                    <a:gd name="T54" fmla="*/ 744 w 1934"/>
                    <a:gd name="T55" fmla="*/ 613 h 1254"/>
                    <a:gd name="T56" fmla="*/ 678 w 1934"/>
                    <a:gd name="T57" fmla="*/ 581 h 1254"/>
                    <a:gd name="T58" fmla="*/ 594 w 1934"/>
                    <a:gd name="T59" fmla="*/ 522 h 1254"/>
                    <a:gd name="T60" fmla="*/ 532 w 1934"/>
                    <a:gd name="T61" fmla="*/ 451 h 1254"/>
                    <a:gd name="T62" fmla="*/ 462 w 1934"/>
                    <a:gd name="T63" fmla="*/ 367 h 1254"/>
                    <a:gd name="T64" fmla="*/ 393 w 1934"/>
                    <a:gd name="T65" fmla="*/ 316 h 1254"/>
                    <a:gd name="T66" fmla="*/ 344 w 1934"/>
                    <a:gd name="T67" fmla="*/ 322 h 1254"/>
                    <a:gd name="T68" fmla="*/ 290 w 1934"/>
                    <a:gd name="T69" fmla="*/ 344 h 1254"/>
                    <a:gd name="T70" fmla="*/ 230 w 1934"/>
                    <a:gd name="T71" fmla="*/ 381 h 1254"/>
                    <a:gd name="T72" fmla="*/ 180 w 1934"/>
                    <a:gd name="T73" fmla="*/ 427 h 1254"/>
                    <a:gd name="T74" fmla="*/ 142 w 1934"/>
                    <a:gd name="T75" fmla="*/ 468 h 1254"/>
                    <a:gd name="T76" fmla="*/ 102 w 1934"/>
                    <a:gd name="T77" fmla="*/ 508 h 1254"/>
                    <a:gd name="T78" fmla="*/ 65 w 1934"/>
                    <a:gd name="T79" fmla="*/ 550 h 1254"/>
                    <a:gd name="T80" fmla="*/ 43 w 1934"/>
                    <a:gd name="T81" fmla="*/ 571 h 1254"/>
                    <a:gd name="T82" fmla="*/ 30 w 1934"/>
                    <a:gd name="T83" fmla="*/ 561 h 1254"/>
                    <a:gd name="T84" fmla="*/ 17 w 1934"/>
                    <a:gd name="T85" fmla="*/ 548 h 1254"/>
                    <a:gd name="T86" fmla="*/ 5 w 1934"/>
                    <a:gd name="T87" fmla="*/ 538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89" name="Freeform 62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7 w 1907"/>
                    <a:gd name="T1" fmla="*/ 495 h 1197"/>
                    <a:gd name="T2" fmla="*/ 21 w 1907"/>
                    <a:gd name="T3" fmla="*/ 462 h 1197"/>
                    <a:gd name="T4" fmla="*/ 36 w 1907"/>
                    <a:gd name="T5" fmla="*/ 436 h 1197"/>
                    <a:gd name="T6" fmla="*/ 51 w 1907"/>
                    <a:gd name="T7" fmla="*/ 403 h 1197"/>
                    <a:gd name="T8" fmla="*/ 129 w 1907"/>
                    <a:gd name="T9" fmla="*/ 271 h 1197"/>
                    <a:gd name="T10" fmla="*/ 283 w 1907"/>
                    <a:gd name="T11" fmla="*/ 111 h 1197"/>
                    <a:gd name="T12" fmla="*/ 467 w 1907"/>
                    <a:gd name="T13" fmla="*/ 21 h 1197"/>
                    <a:gd name="T14" fmla="*/ 693 w 1907"/>
                    <a:gd name="T15" fmla="*/ 0 h 1197"/>
                    <a:gd name="T16" fmla="*/ 837 w 1907"/>
                    <a:gd name="T17" fmla="*/ 17 h 1197"/>
                    <a:gd name="T18" fmla="*/ 857 w 1907"/>
                    <a:gd name="T19" fmla="*/ 18 h 1197"/>
                    <a:gd name="T20" fmla="*/ 879 w 1907"/>
                    <a:gd name="T21" fmla="*/ 18 h 1197"/>
                    <a:gd name="T22" fmla="*/ 900 w 1907"/>
                    <a:gd name="T23" fmla="*/ 14 h 1197"/>
                    <a:gd name="T24" fmla="*/ 915 w 1907"/>
                    <a:gd name="T25" fmla="*/ 22 h 1197"/>
                    <a:gd name="T26" fmla="*/ 923 w 1907"/>
                    <a:gd name="T27" fmla="*/ 42 h 1197"/>
                    <a:gd name="T28" fmla="*/ 928 w 1907"/>
                    <a:gd name="T29" fmla="*/ 61 h 1197"/>
                    <a:gd name="T30" fmla="*/ 929 w 1907"/>
                    <a:gd name="T31" fmla="*/ 82 h 1197"/>
                    <a:gd name="T32" fmla="*/ 950 w 1907"/>
                    <a:gd name="T33" fmla="*/ 170 h 1197"/>
                    <a:gd name="T34" fmla="*/ 945 w 1907"/>
                    <a:gd name="T35" fmla="*/ 324 h 1197"/>
                    <a:gd name="T36" fmla="*/ 905 w 1907"/>
                    <a:gd name="T37" fmla="*/ 460 h 1197"/>
                    <a:gd name="T38" fmla="*/ 861 w 1907"/>
                    <a:gd name="T39" fmla="*/ 551 h 1197"/>
                    <a:gd name="T40" fmla="*/ 847 w 1907"/>
                    <a:gd name="T41" fmla="*/ 577 h 1197"/>
                    <a:gd name="T42" fmla="*/ 838 w 1907"/>
                    <a:gd name="T43" fmla="*/ 584 h 1197"/>
                    <a:gd name="T44" fmla="*/ 828 w 1907"/>
                    <a:gd name="T45" fmla="*/ 588 h 1197"/>
                    <a:gd name="T46" fmla="*/ 817 w 1907"/>
                    <a:gd name="T47" fmla="*/ 594 h 1197"/>
                    <a:gd name="T48" fmla="*/ 806 w 1907"/>
                    <a:gd name="T49" fmla="*/ 597 h 1197"/>
                    <a:gd name="T50" fmla="*/ 783 w 1907"/>
                    <a:gd name="T51" fmla="*/ 596 h 1197"/>
                    <a:gd name="T52" fmla="*/ 757 w 1907"/>
                    <a:gd name="T53" fmla="*/ 593 h 1197"/>
                    <a:gd name="T54" fmla="*/ 735 w 1907"/>
                    <a:gd name="T55" fmla="*/ 588 h 1197"/>
                    <a:gd name="T56" fmla="*/ 669 w 1907"/>
                    <a:gd name="T57" fmla="*/ 558 h 1197"/>
                    <a:gd name="T58" fmla="*/ 586 w 1907"/>
                    <a:gd name="T59" fmla="*/ 500 h 1197"/>
                    <a:gd name="T60" fmla="*/ 525 w 1907"/>
                    <a:gd name="T61" fmla="*/ 433 h 1197"/>
                    <a:gd name="T62" fmla="*/ 457 w 1907"/>
                    <a:gd name="T63" fmla="*/ 353 h 1197"/>
                    <a:gd name="T64" fmla="*/ 387 w 1907"/>
                    <a:gd name="T65" fmla="*/ 301 h 1197"/>
                    <a:gd name="T66" fmla="*/ 336 w 1907"/>
                    <a:gd name="T67" fmla="*/ 307 h 1197"/>
                    <a:gd name="T68" fmla="*/ 280 w 1907"/>
                    <a:gd name="T69" fmla="*/ 332 h 1197"/>
                    <a:gd name="T70" fmla="*/ 220 w 1907"/>
                    <a:gd name="T71" fmla="*/ 372 h 1197"/>
                    <a:gd name="T72" fmla="*/ 171 w 1907"/>
                    <a:gd name="T73" fmla="*/ 418 h 1197"/>
                    <a:gd name="T74" fmla="*/ 134 w 1907"/>
                    <a:gd name="T75" fmla="*/ 456 h 1197"/>
                    <a:gd name="T76" fmla="*/ 97 w 1907"/>
                    <a:gd name="T77" fmla="*/ 490 h 1197"/>
                    <a:gd name="T78" fmla="*/ 60 w 1907"/>
                    <a:gd name="T79" fmla="*/ 528 h 1197"/>
                    <a:gd name="T80" fmla="*/ 38 w 1907"/>
                    <a:gd name="T81" fmla="*/ 549 h 1197"/>
                    <a:gd name="T82" fmla="*/ 28 w 1907"/>
                    <a:gd name="T83" fmla="*/ 540 h 1197"/>
                    <a:gd name="T84" fmla="*/ 16 w 1907"/>
                    <a:gd name="T85" fmla="*/ 528 h 1197"/>
                    <a:gd name="T86" fmla="*/ 4 w 1907"/>
                    <a:gd name="T87" fmla="*/ 519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0" name="Freeform 63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6 w 1882"/>
                    <a:gd name="T1" fmla="*/ 476 h 1137"/>
                    <a:gd name="T2" fmla="*/ 19 w 1882"/>
                    <a:gd name="T3" fmla="*/ 447 h 1137"/>
                    <a:gd name="T4" fmla="*/ 31 w 1882"/>
                    <a:gd name="T5" fmla="*/ 427 h 1137"/>
                    <a:gd name="T6" fmla="*/ 44 w 1882"/>
                    <a:gd name="T7" fmla="*/ 398 h 1137"/>
                    <a:gd name="T8" fmla="*/ 122 w 1882"/>
                    <a:gd name="T9" fmla="*/ 268 h 1137"/>
                    <a:gd name="T10" fmla="*/ 275 w 1882"/>
                    <a:gd name="T11" fmla="*/ 108 h 1137"/>
                    <a:gd name="T12" fmla="*/ 456 w 1882"/>
                    <a:gd name="T13" fmla="*/ 20 h 1137"/>
                    <a:gd name="T14" fmla="*/ 682 w 1882"/>
                    <a:gd name="T15" fmla="*/ 0 h 1137"/>
                    <a:gd name="T16" fmla="*/ 825 w 1882"/>
                    <a:gd name="T17" fmla="*/ 17 h 1137"/>
                    <a:gd name="T18" fmla="*/ 845 w 1882"/>
                    <a:gd name="T19" fmla="*/ 19 h 1137"/>
                    <a:gd name="T20" fmla="*/ 866 w 1882"/>
                    <a:gd name="T21" fmla="*/ 19 h 1137"/>
                    <a:gd name="T22" fmla="*/ 887 w 1882"/>
                    <a:gd name="T23" fmla="*/ 19 h 1137"/>
                    <a:gd name="T24" fmla="*/ 902 w 1882"/>
                    <a:gd name="T25" fmla="*/ 29 h 1137"/>
                    <a:gd name="T26" fmla="*/ 911 w 1882"/>
                    <a:gd name="T27" fmla="*/ 48 h 1137"/>
                    <a:gd name="T28" fmla="*/ 916 w 1882"/>
                    <a:gd name="T29" fmla="*/ 65 h 1137"/>
                    <a:gd name="T30" fmla="*/ 919 w 1882"/>
                    <a:gd name="T31" fmla="*/ 85 h 1137"/>
                    <a:gd name="T32" fmla="*/ 937 w 1882"/>
                    <a:gd name="T33" fmla="*/ 165 h 1137"/>
                    <a:gd name="T34" fmla="*/ 932 w 1882"/>
                    <a:gd name="T35" fmla="*/ 310 h 1137"/>
                    <a:gd name="T36" fmla="*/ 895 w 1882"/>
                    <a:gd name="T37" fmla="*/ 439 h 1137"/>
                    <a:gd name="T38" fmla="*/ 852 w 1882"/>
                    <a:gd name="T39" fmla="*/ 526 h 1137"/>
                    <a:gd name="T40" fmla="*/ 834 w 1882"/>
                    <a:gd name="T41" fmla="*/ 550 h 1137"/>
                    <a:gd name="T42" fmla="*/ 825 w 1882"/>
                    <a:gd name="T43" fmla="*/ 556 h 1137"/>
                    <a:gd name="T44" fmla="*/ 811 w 1882"/>
                    <a:gd name="T45" fmla="*/ 560 h 1137"/>
                    <a:gd name="T46" fmla="*/ 799 w 1882"/>
                    <a:gd name="T47" fmla="*/ 565 h 1137"/>
                    <a:gd name="T48" fmla="*/ 788 w 1882"/>
                    <a:gd name="T49" fmla="*/ 568 h 1137"/>
                    <a:gd name="T50" fmla="*/ 768 w 1882"/>
                    <a:gd name="T51" fmla="*/ 568 h 1137"/>
                    <a:gd name="T52" fmla="*/ 744 w 1882"/>
                    <a:gd name="T53" fmla="*/ 566 h 1137"/>
                    <a:gd name="T54" fmla="*/ 724 w 1882"/>
                    <a:gd name="T55" fmla="*/ 563 h 1137"/>
                    <a:gd name="T56" fmla="*/ 660 w 1882"/>
                    <a:gd name="T57" fmla="*/ 534 h 1137"/>
                    <a:gd name="T58" fmla="*/ 578 w 1882"/>
                    <a:gd name="T59" fmla="*/ 479 h 1137"/>
                    <a:gd name="T60" fmla="*/ 517 w 1882"/>
                    <a:gd name="T61" fmla="*/ 415 h 1137"/>
                    <a:gd name="T62" fmla="*/ 450 w 1882"/>
                    <a:gd name="T63" fmla="*/ 336 h 1137"/>
                    <a:gd name="T64" fmla="*/ 381 w 1882"/>
                    <a:gd name="T65" fmla="*/ 284 h 1137"/>
                    <a:gd name="T66" fmla="*/ 328 w 1882"/>
                    <a:gd name="T67" fmla="*/ 293 h 1137"/>
                    <a:gd name="T68" fmla="*/ 271 w 1882"/>
                    <a:gd name="T69" fmla="*/ 320 h 1137"/>
                    <a:gd name="T70" fmla="*/ 210 w 1882"/>
                    <a:gd name="T71" fmla="*/ 361 h 1137"/>
                    <a:gd name="T72" fmla="*/ 162 w 1882"/>
                    <a:gd name="T73" fmla="*/ 409 h 1137"/>
                    <a:gd name="T74" fmla="*/ 127 w 1882"/>
                    <a:gd name="T75" fmla="*/ 442 h 1137"/>
                    <a:gd name="T76" fmla="*/ 91 w 1882"/>
                    <a:gd name="T77" fmla="*/ 472 h 1137"/>
                    <a:gd name="T78" fmla="*/ 56 w 1882"/>
                    <a:gd name="T79" fmla="*/ 506 h 1137"/>
                    <a:gd name="T80" fmla="*/ 34 w 1882"/>
                    <a:gd name="T81" fmla="*/ 526 h 1137"/>
                    <a:gd name="T82" fmla="*/ 24 w 1882"/>
                    <a:gd name="T83" fmla="*/ 518 h 1137"/>
                    <a:gd name="T84" fmla="*/ 14 w 1882"/>
                    <a:gd name="T85" fmla="*/ 508 h 1137"/>
                    <a:gd name="T86" fmla="*/ 4 w 1882"/>
                    <a:gd name="T87" fmla="*/ 50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1" name="Freeform 64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6 w 1857"/>
                    <a:gd name="T1" fmla="*/ 458 h 1084"/>
                    <a:gd name="T2" fmla="*/ 17 w 1857"/>
                    <a:gd name="T3" fmla="*/ 433 h 1084"/>
                    <a:gd name="T4" fmla="*/ 26 w 1857"/>
                    <a:gd name="T5" fmla="*/ 418 h 1084"/>
                    <a:gd name="T6" fmla="*/ 37 w 1857"/>
                    <a:gd name="T7" fmla="*/ 394 h 1084"/>
                    <a:gd name="T8" fmla="*/ 115 w 1857"/>
                    <a:gd name="T9" fmla="*/ 265 h 1084"/>
                    <a:gd name="T10" fmla="*/ 266 w 1857"/>
                    <a:gd name="T11" fmla="*/ 106 h 1084"/>
                    <a:gd name="T12" fmla="*/ 446 w 1857"/>
                    <a:gd name="T13" fmla="*/ 18 h 1084"/>
                    <a:gd name="T14" fmla="*/ 671 w 1857"/>
                    <a:gd name="T15" fmla="*/ 0 h 1084"/>
                    <a:gd name="T16" fmla="*/ 814 w 1857"/>
                    <a:gd name="T17" fmla="*/ 17 h 1084"/>
                    <a:gd name="T18" fmla="*/ 834 w 1857"/>
                    <a:gd name="T19" fmla="*/ 19 h 1084"/>
                    <a:gd name="T20" fmla="*/ 855 w 1857"/>
                    <a:gd name="T21" fmla="*/ 20 h 1084"/>
                    <a:gd name="T22" fmla="*/ 876 w 1857"/>
                    <a:gd name="T23" fmla="*/ 22 h 1084"/>
                    <a:gd name="T24" fmla="*/ 892 w 1857"/>
                    <a:gd name="T25" fmla="*/ 34 h 1084"/>
                    <a:gd name="T26" fmla="*/ 900 w 1857"/>
                    <a:gd name="T27" fmla="*/ 52 h 1084"/>
                    <a:gd name="T28" fmla="*/ 907 w 1857"/>
                    <a:gd name="T29" fmla="*/ 69 h 1084"/>
                    <a:gd name="T30" fmla="*/ 910 w 1857"/>
                    <a:gd name="T31" fmla="*/ 87 h 1084"/>
                    <a:gd name="T32" fmla="*/ 925 w 1857"/>
                    <a:gd name="T33" fmla="*/ 160 h 1084"/>
                    <a:gd name="T34" fmla="*/ 921 w 1857"/>
                    <a:gd name="T35" fmla="*/ 294 h 1084"/>
                    <a:gd name="T36" fmla="*/ 886 w 1857"/>
                    <a:gd name="T37" fmla="*/ 417 h 1084"/>
                    <a:gd name="T38" fmla="*/ 844 w 1857"/>
                    <a:gd name="T39" fmla="*/ 500 h 1084"/>
                    <a:gd name="T40" fmla="*/ 823 w 1857"/>
                    <a:gd name="T41" fmla="*/ 523 h 1084"/>
                    <a:gd name="T42" fmla="*/ 812 w 1857"/>
                    <a:gd name="T43" fmla="*/ 529 h 1084"/>
                    <a:gd name="T44" fmla="*/ 797 w 1857"/>
                    <a:gd name="T45" fmla="*/ 533 h 1084"/>
                    <a:gd name="T46" fmla="*/ 782 w 1857"/>
                    <a:gd name="T47" fmla="*/ 537 h 1084"/>
                    <a:gd name="T48" fmla="*/ 772 w 1857"/>
                    <a:gd name="T49" fmla="*/ 541 h 1084"/>
                    <a:gd name="T50" fmla="*/ 754 w 1857"/>
                    <a:gd name="T51" fmla="*/ 542 h 1084"/>
                    <a:gd name="T52" fmla="*/ 732 w 1857"/>
                    <a:gd name="T53" fmla="*/ 540 h 1084"/>
                    <a:gd name="T54" fmla="*/ 715 w 1857"/>
                    <a:gd name="T55" fmla="*/ 537 h 1084"/>
                    <a:gd name="T56" fmla="*/ 652 w 1857"/>
                    <a:gd name="T57" fmla="*/ 509 h 1084"/>
                    <a:gd name="T58" fmla="*/ 570 w 1857"/>
                    <a:gd name="T59" fmla="*/ 456 h 1084"/>
                    <a:gd name="T60" fmla="*/ 511 w 1857"/>
                    <a:gd name="T61" fmla="*/ 395 h 1084"/>
                    <a:gd name="T62" fmla="*/ 444 w 1857"/>
                    <a:gd name="T63" fmla="*/ 319 h 1084"/>
                    <a:gd name="T64" fmla="*/ 374 w 1857"/>
                    <a:gd name="T65" fmla="*/ 269 h 1084"/>
                    <a:gd name="T66" fmla="*/ 320 w 1857"/>
                    <a:gd name="T67" fmla="*/ 277 h 1084"/>
                    <a:gd name="T68" fmla="*/ 261 w 1857"/>
                    <a:gd name="T69" fmla="*/ 306 h 1084"/>
                    <a:gd name="T70" fmla="*/ 201 w 1857"/>
                    <a:gd name="T71" fmla="*/ 350 h 1084"/>
                    <a:gd name="T72" fmla="*/ 154 w 1857"/>
                    <a:gd name="T73" fmla="*/ 398 h 1084"/>
                    <a:gd name="T74" fmla="*/ 120 w 1857"/>
                    <a:gd name="T75" fmla="*/ 428 h 1084"/>
                    <a:gd name="T76" fmla="*/ 86 w 1857"/>
                    <a:gd name="T77" fmla="*/ 453 h 1084"/>
                    <a:gd name="T78" fmla="*/ 52 w 1857"/>
                    <a:gd name="T79" fmla="*/ 483 h 1084"/>
                    <a:gd name="T80" fmla="*/ 31 w 1857"/>
                    <a:gd name="T81" fmla="*/ 503 h 1084"/>
                    <a:gd name="T82" fmla="*/ 22 w 1857"/>
                    <a:gd name="T83" fmla="*/ 497 h 1084"/>
                    <a:gd name="T84" fmla="*/ 12 w 1857"/>
                    <a:gd name="T85" fmla="*/ 487 h 1084"/>
                    <a:gd name="T86" fmla="*/ 4 w 1857"/>
                    <a:gd name="T87" fmla="*/ 481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2" name="Freeform 65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5 w 1831"/>
                    <a:gd name="T1" fmla="*/ 440 h 1034"/>
                    <a:gd name="T2" fmla="*/ 14 w 1831"/>
                    <a:gd name="T3" fmla="*/ 419 h 1034"/>
                    <a:gd name="T4" fmla="*/ 21 w 1831"/>
                    <a:gd name="T5" fmla="*/ 410 h 1034"/>
                    <a:gd name="T6" fmla="*/ 31 w 1831"/>
                    <a:gd name="T7" fmla="*/ 390 h 1034"/>
                    <a:gd name="T8" fmla="*/ 107 w 1831"/>
                    <a:gd name="T9" fmla="*/ 261 h 1034"/>
                    <a:gd name="T10" fmla="*/ 257 w 1831"/>
                    <a:gd name="T11" fmla="*/ 103 h 1034"/>
                    <a:gd name="T12" fmla="*/ 436 w 1831"/>
                    <a:gd name="T13" fmla="*/ 17 h 1034"/>
                    <a:gd name="T14" fmla="*/ 659 w 1831"/>
                    <a:gd name="T15" fmla="*/ 0 h 1034"/>
                    <a:gd name="T16" fmla="*/ 803 w 1831"/>
                    <a:gd name="T17" fmla="*/ 17 h 1034"/>
                    <a:gd name="T18" fmla="*/ 822 w 1831"/>
                    <a:gd name="T19" fmla="*/ 19 h 1034"/>
                    <a:gd name="T20" fmla="*/ 843 w 1831"/>
                    <a:gd name="T21" fmla="*/ 22 h 1034"/>
                    <a:gd name="T22" fmla="*/ 864 w 1831"/>
                    <a:gd name="T23" fmla="*/ 27 h 1034"/>
                    <a:gd name="T24" fmla="*/ 880 w 1831"/>
                    <a:gd name="T25" fmla="*/ 41 h 1034"/>
                    <a:gd name="T26" fmla="*/ 889 w 1831"/>
                    <a:gd name="T27" fmla="*/ 59 h 1034"/>
                    <a:gd name="T28" fmla="*/ 896 w 1831"/>
                    <a:gd name="T29" fmla="*/ 74 h 1034"/>
                    <a:gd name="T30" fmla="*/ 900 w 1831"/>
                    <a:gd name="T31" fmla="*/ 91 h 1034"/>
                    <a:gd name="T32" fmla="*/ 913 w 1831"/>
                    <a:gd name="T33" fmla="*/ 157 h 1034"/>
                    <a:gd name="T34" fmla="*/ 909 w 1831"/>
                    <a:gd name="T35" fmla="*/ 280 h 1034"/>
                    <a:gd name="T36" fmla="*/ 878 w 1831"/>
                    <a:gd name="T37" fmla="*/ 397 h 1034"/>
                    <a:gd name="T38" fmla="*/ 836 w 1831"/>
                    <a:gd name="T39" fmla="*/ 476 h 1034"/>
                    <a:gd name="T40" fmla="*/ 812 w 1831"/>
                    <a:gd name="T41" fmla="*/ 496 h 1034"/>
                    <a:gd name="T42" fmla="*/ 799 w 1831"/>
                    <a:gd name="T43" fmla="*/ 502 h 1034"/>
                    <a:gd name="T44" fmla="*/ 782 w 1831"/>
                    <a:gd name="T45" fmla="*/ 506 h 1034"/>
                    <a:gd name="T46" fmla="*/ 766 w 1831"/>
                    <a:gd name="T47" fmla="*/ 509 h 1034"/>
                    <a:gd name="T48" fmla="*/ 755 w 1831"/>
                    <a:gd name="T49" fmla="*/ 514 h 1034"/>
                    <a:gd name="T50" fmla="*/ 739 w 1831"/>
                    <a:gd name="T51" fmla="*/ 517 h 1034"/>
                    <a:gd name="T52" fmla="*/ 720 w 1831"/>
                    <a:gd name="T53" fmla="*/ 515 h 1034"/>
                    <a:gd name="T54" fmla="*/ 705 w 1831"/>
                    <a:gd name="T55" fmla="*/ 513 h 1034"/>
                    <a:gd name="T56" fmla="*/ 644 w 1831"/>
                    <a:gd name="T57" fmla="*/ 485 h 1034"/>
                    <a:gd name="T58" fmla="*/ 563 w 1831"/>
                    <a:gd name="T59" fmla="*/ 435 h 1034"/>
                    <a:gd name="T60" fmla="*/ 504 w 1831"/>
                    <a:gd name="T61" fmla="*/ 376 h 1034"/>
                    <a:gd name="T62" fmla="*/ 437 w 1831"/>
                    <a:gd name="T63" fmla="*/ 302 h 1034"/>
                    <a:gd name="T64" fmla="*/ 368 w 1831"/>
                    <a:gd name="T65" fmla="*/ 252 h 1034"/>
                    <a:gd name="T66" fmla="*/ 312 w 1831"/>
                    <a:gd name="T67" fmla="*/ 262 h 1034"/>
                    <a:gd name="T68" fmla="*/ 252 w 1831"/>
                    <a:gd name="T69" fmla="*/ 293 h 1034"/>
                    <a:gd name="T70" fmla="*/ 190 w 1831"/>
                    <a:gd name="T71" fmla="*/ 340 h 1034"/>
                    <a:gd name="T72" fmla="*/ 145 w 1831"/>
                    <a:gd name="T73" fmla="*/ 389 h 1034"/>
                    <a:gd name="T74" fmla="*/ 112 w 1831"/>
                    <a:gd name="T75" fmla="*/ 415 h 1034"/>
                    <a:gd name="T76" fmla="*/ 79 w 1831"/>
                    <a:gd name="T77" fmla="*/ 435 h 1034"/>
                    <a:gd name="T78" fmla="*/ 47 w 1831"/>
                    <a:gd name="T79" fmla="*/ 461 h 1034"/>
                    <a:gd name="T80" fmla="*/ 27 w 1831"/>
                    <a:gd name="T81" fmla="*/ 480 h 1034"/>
                    <a:gd name="T82" fmla="*/ 19 w 1831"/>
                    <a:gd name="T83" fmla="*/ 475 h 1034"/>
                    <a:gd name="T84" fmla="*/ 11 w 1831"/>
                    <a:gd name="T85" fmla="*/ 467 h 1034"/>
                    <a:gd name="T86" fmla="*/ 4 w 1831"/>
                    <a:gd name="T87" fmla="*/ 462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3" name="Freeform 66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178 h 425"/>
                    <a:gd name="T2" fmla="*/ 10 w 417"/>
                    <a:gd name="T3" fmla="*/ 162 h 425"/>
                    <a:gd name="T4" fmla="*/ 26 w 417"/>
                    <a:gd name="T5" fmla="*/ 143 h 425"/>
                    <a:gd name="T6" fmla="*/ 43 w 417"/>
                    <a:gd name="T7" fmla="*/ 119 h 425"/>
                    <a:gd name="T8" fmla="*/ 62 w 417"/>
                    <a:gd name="T9" fmla="*/ 96 h 425"/>
                    <a:gd name="T10" fmla="*/ 80 w 417"/>
                    <a:gd name="T11" fmla="*/ 71 h 425"/>
                    <a:gd name="T12" fmla="*/ 98 w 417"/>
                    <a:gd name="T13" fmla="*/ 49 h 425"/>
                    <a:gd name="T14" fmla="*/ 113 w 417"/>
                    <a:gd name="T15" fmla="*/ 29 h 425"/>
                    <a:gd name="T16" fmla="*/ 125 w 417"/>
                    <a:gd name="T17" fmla="*/ 13 h 425"/>
                    <a:gd name="T18" fmla="*/ 148 w 417"/>
                    <a:gd name="T19" fmla="*/ 3 h 425"/>
                    <a:gd name="T20" fmla="*/ 171 w 417"/>
                    <a:gd name="T21" fmla="*/ 0 h 425"/>
                    <a:gd name="T22" fmla="*/ 191 w 417"/>
                    <a:gd name="T23" fmla="*/ 2 h 425"/>
                    <a:gd name="T24" fmla="*/ 205 w 417"/>
                    <a:gd name="T25" fmla="*/ 10 h 425"/>
                    <a:gd name="T26" fmla="*/ 208 w 417"/>
                    <a:gd name="T27" fmla="*/ 24 h 425"/>
                    <a:gd name="T28" fmla="*/ 200 w 417"/>
                    <a:gd name="T29" fmla="*/ 44 h 425"/>
                    <a:gd name="T30" fmla="*/ 177 w 417"/>
                    <a:gd name="T31" fmla="*/ 69 h 425"/>
                    <a:gd name="T32" fmla="*/ 136 w 417"/>
                    <a:gd name="T33" fmla="*/ 100 h 425"/>
                    <a:gd name="T34" fmla="*/ 120 w 417"/>
                    <a:gd name="T35" fmla="*/ 114 h 425"/>
                    <a:gd name="T36" fmla="*/ 104 w 417"/>
                    <a:gd name="T37" fmla="*/ 128 h 425"/>
                    <a:gd name="T38" fmla="*/ 88 w 417"/>
                    <a:gd name="T39" fmla="*/ 141 h 425"/>
                    <a:gd name="T40" fmla="*/ 72 w 417"/>
                    <a:gd name="T41" fmla="*/ 156 h 425"/>
                    <a:gd name="T42" fmla="*/ 56 w 417"/>
                    <a:gd name="T43" fmla="*/ 169 h 425"/>
                    <a:gd name="T44" fmla="*/ 40 w 417"/>
                    <a:gd name="T45" fmla="*/ 184 h 425"/>
                    <a:gd name="T46" fmla="*/ 24 w 417"/>
                    <a:gd name="T47" fmla="*/ 198 h 425"/>
                    <a:gd name="T48" fmla="*/ 9 w 417"/>
                    <a:gd name="T49" fmla="*/ 212 h 425"/>
                    <a:gd name="T50" fmla="*/ 7 w 417"/>
                    <a:gd name="T51" fmla="*/ 208 h 425"/>
                    <a:gd name="T52" fmla="*/ 6 w 417"/>
                    <a:gd name="T53" fmla="*/ 203 h 425"/>
                    <a:gd name="T54" fmla="*/ 4 w 417"/>
                    <a:gd name="T55" fmla="*/ 199 h 425"/>
                    <a:gd name="T56" fmla="*/ 4 w 417"/>
                    <a:gd name="T57" fmla="*/ 195 h 425"/>
                    <a:gd name="T58" fmla="*/ 2 w 417"/>
                    <a:gd name="T59" fmla="*/ 191 h 425"/>
                    <a:gd name="T60" fmla="*/ 2 w 417"/>
                    <a:gd name="T61" fmla="*/ 186 h 425"/>
                    <a:gd name="T62" fmla="*/ 0 w 417"/>
                    <a:gd name="T63" fmla="*/ 182 h 425"/>
                    <a:gd name="T64" fmla="*/ 0 w 417"/>
                    <a:gd name="T65" fmla="*/ 178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4" name="Freeform 67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161 h 385"/>
                    <a:gd name="T2" fmla="*/ 10 w 385"/>
                    <a:gd name="T3" fmla="*/ 146 h 385"/>
                    <a:gd name="T4" fmla="*/ 24 w 385"/>
                    <a:gd name="T5" fmla="*/ 129 h 385"/>
                    <a:gd name="T6" fmla="*/ 40 w 385"/>
                    <a:gd name="T7" fmla="*/ 108 h 385"/>
                    <a:gd name="T8" fmla="*/ 58 w 385"/>
                    <a:gd name="T9" fmla="*/ 87 h 385"/>
                    <a:gd name="T10" fmla="*/ 74 w 385"/>
                    <a:gd name="T11" fmla="*/ 65 h 385"/>
                    <a:gd name="T12" fmla="*/ 90 w 385"/>
                    <a:gd name="T13" fmla="*/ 45 h 385"/>
                    <a:gd name="T14" fmla="*/ 104 w 385"/>
                    <a:gd name="T15" fmla="*/ 27 h 385"/>
                    <a:gd name="T16" fmla="*/ 115 w 385"/>
                    <a:gd name="T17" fmla="*/ 14 h 385"/>
                    <a:gd name="T18" fmla="*/ 137 w 385"/>
                    <a:gd name="T19" fmla="*/ 4 h 385"/>
                    <a:gd name="T20" fmla="*/ 159 w 385"/>
                    <a:gd name="T21" fmla="*/ 0 h 385"/>
                    <a:gd name="T22" fmla="*/ 177 w 385"/>
                    <a:gd name="T23" fmla="*/ 1 h 385"/>
                    <a:gd name="T24" fmla="*/ 189 w 385"/>
                    <a:gd name="T25" fmla="*/ 8 h 385"/>
                    <a:gd name="T26" fmla="*/ 192 w 385"/>
                    <a:gd name="T27" fmla="*/ 19 h 385"/>
                    <a:gd name="T28" fmla="*/ 185 w 385"/>
                    <a:gd name="T29" fmla="*/ 37 h 385"/>
                    <a:gd name="T30" fmla="*/ 164 w 385"/>
                    <a:gd name="T31" fmla="*/ 59 h 385"/>
                    <a:gd name="T32" fmla="*/ 128 w 385"/>
                    <a:gd name="T33" fmla="*/ 88 h 385"/>
                    <a:gd name="T34" fmla="*/ 113 w 385"/>
                    <a:gd name="T35" fmla="*/ 101 h 385"/>
                    <a:gd name="T36" fmla="*/ 98 w 385"/>
                    <a:gd name="T37" fmla="*/ 114 h 385"/>
                    <a:gd name="T38" fmla="*/ 83 w 385"/>
                    <a:gd name="T39" fmla="*/ 127 h 385"/>
                    <a:gd name="T40" fmla="*/ 68 w 385"/>
                    <a:gd name="T41" fmla="*/ 140 h 385"/>
                    <a:gd name="T42" fmla="*/ 53 w 385"/>
                    <a:gd name="T43" fmla="*/ 153 h 385"/>
                    <a:gd name="T44" fmla="*/ 38 w 385"/>
                    <a:gd name="T45" fmla="*/ 166 h 385"/>
                    <a:gd name="T46" fmla="*/ 23 w 385"/>
                    <a:gd name="T47" fmla="*/ 179 h 385"/>
                    <a:gd name="T48" fmla="*/ 9 w 385"/>
                    <a:gd name="T49" fmla="*/ 192 h 385"/>
                    <a:gd name="T50" fmla="*/ 7 w 385"/>
                    <a:gd name="T51" fmla="*/ 188 h 385"/>
                    <a:gd name="T52" fmla="*/ 6 w 385"/>
                    <a:gd name="T53" fmla="*/ 184 h 385"/>
                    <a:gd name="T54" fmla="*/ 5 w 385"/>
                    <a:gd name="T55" fmla="*/ 180 h 385"/>
                    <a:gd name="T56" fmla="*/ 4 w 385"/>
                    <a:gd name="T57" fmla="*/ 177 h 385"/>
                    <a:gd name="T58" fmla="*/ 3 w 385"/>
                    <a:gd name="T59" fmla="*/ 172 h 385"/>
                    <a:gd name="T60" fmla="*/ 2 w 385"/>
                    <a:gd name="T61" fmla="*/ 168 h 385"/>
                    <a:gd name="T62" fmla="*/ 1 w 385"/>
                    <a:gd name="T63" fmla="*/ 165 h 385"/>
                    <a:gd name="T64" fmla="*/ 0 w 385"/>
                    <a:gd name="T65" fmla="*/ 161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5" name="Freeform 68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144 h 347"/>
                    <a:gd name="T2" fmla="*/ 10 w 350"/>
                    <a:gd name="T3" fmla="*/ 131 h 347"/>
                    <a:gd name="T4" fmla="*/ 22 w 350"/>
                    <a:gd name="T5" fmla="*/ 115 h 347"/>
                    <a:gd name="T6" fmla="*/ 37 w 350"/>
                    <a:gd name="T7" fmla="*/ 97 h 347"/>
                    <a:gd name="T8" fmla="*/ 52 w 350"/>
                    <a:gd name="T9" fmla="*/ 79 h 347"/>
                    <a:gd name="T10" fmla="*/ 67 w 350"/>
                    <a:gd name="T11" fmla="*/ 60 h 347"/>
                    <a:gd name="T12" fmla="*/ 82 w 350"/>
                    <a:gd name="T13" fmla="*/ 43 h 347"/>
                    <a:gd name="T14" fmla="*/ 94 w 350"/>
                    <a:gd name="T15" fmla="*/ 26 h 347"/>
                    <a:gd name="T16" fmla="*/ 104 w 350"/>
                    <a:gd name="T17" fmla="*/ 14 h 347"/>
                    <a:gd name="T18" fmla="*/ 124 w 350"/>
                    <a:gd name="T19" fmla="*/ 4 h 347"/>
                    <a:gd name="T20" fmla="*/ 145 w 350"/>
                    <a:gd name="T21" fmla="*/ 0 h 347"/>
                    <a:gd name="T22" fmla="*/ 161 w 350"/>
                    <a:gd name="T23" fmla="*/ 0 h 347"/>
                    <a:gd name="T24" fmla="*/ 172 w 350"/>
                    <a:gd name="T25" fmla="*/ 6 h 347"/>
                    <a:gd name="T26" fmla="*/ 175 w 350"/>
                    <a:gd name="T27" fmla="*/ 15 h 347"/>
                    <a:gd name="T28" fmla="*/ 170 w 350"/>
                    <a:gd name="T29" fmla="*/ 30 h 347"/>
                    <a:gd name="T30" fmla="*/ 151 w 350"/>
                    <a:gd name="T31" fmla="*/ 50 h 347"/>
                    <a:gd name="T32" fmla="*/ 118 w 350"/>
                    <a:gd name="T33" fmla="*/ 75 h 347"/>
                    <a:gd name="T34" fmla="*/ 103 w 350"/>
                    <a:gd name="T35" fmla="*/ 86 h 347"/>
                    <a:gd name="T36" fmla="*/ 90 w 350"/>
                    <a:gd name="T37" fmla="*/ 99 h 347"/>
                    <a:gd name="T38" fmla="*/ 76 w 350"/>
                    <a:gd name="T39" fmla="*/ 111 h 347"/>
                    <a:gd name="T40" fmla="*/ 63 w 350"/>
                    <a:gd name="T41" fmla="*/ 123 h 347"/>
                    <a:gd name="T42" fmla="*/ 48 w 350"/>
                    <a:gd name="T43" fmla="*/ 135 h 347"/>
                    <a:gd name="T44" fmla="*/ 35 w 350"/>
                    <a:gd name="T45" fmla="*/ 149 h 347"/>
                    <a:gd name="T46" fmla="*/ 21 w 350"/>
                    <a:gd name="T47" fmla="*/ 160 h 347"/>
                    <a:gd name="T48" fmla="*/ 7 w 350"/>
                    <a:gd name="T49" fmla="*/ 174 h 347"/>
                    <a:gd name="T50" fmla="*/ 6 w 350"/>
                    <a:gd name="T51" fmla="*/ 170 h 347"/>
                    <a:gd name="T52" fmla="*/ 5 w 350"/>
                    <a:gd name="T53" fmla="*/ 166 h 347"/>
                    <a:gd name="T54" fmla="*/ 5 w 350"/>
                    <a:gd name="T55" fmla="*/ 162 h 347"/>
                    <a:gd name="T56" fmla="*/ 4 w 350"/>
                    <a:gd name="T57" fmla="*/ 159 h 347"/>
                    <a:gd name="T58" fmla="*/ 3 w 350"/>
                    <a:gd name="T59" fmla="*/ 155 h 347"/>
                    <a:gd name="T60" fmla="*/ 2 w 350"/>
                    <a:gd name="T61" fmla="*/ 151 h 347"/>
                    <a:gd name="T62" fmla="*/ 1 w 350"/>
                    <a:gd name="T63" fmla="*/ 147 h 347"/>
                    <a:gd name="T64" fmla="*/ 0 w 350"/>
                    <a:gd name="T65" fmla="*/ 144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6" name="Freeform 69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127 h 309"/>
                    <a:gd name="T2" fmla="*/ 8 w 315"/>
                    <a:gd name="T3" fmla="*/ 115 h 309"/>
                    <a:gd name="T4" fmla="*/ 20 w 315"/>
                    <a:gd name="T5" fmla="*/ 101 h 309"/>
                    <a:gd name="T6" fmla="*/ 32 w 315"/>
                    <a:gd name="T7" fmla="*/ 86 h 309"/>
                    <a:gd name="T8" fmla="*/ 47 w 315"/>
                    <a:gd name="T9" fmla="*/ 70 h 309"/>
                    <a:gd name="T10" fmla="*/ 60 w 315"/>
                    <a:gd name="T11" fmla="*/ 54 h 309"/>
                    <a:gd name="T12" fmla="*/ 72 w 315"/>
                    <a:gd name="T13" fmla="*/ 39 h 309"/>
                    <a:gd name="T14" fmla="*/ 84 w 315"/>
                    <a:gd name="T15" fmla="*/ 25 h 309"/>
                    <a:gd name="T16" fmla="*/ 93 w 315"/>
                    <a:gd name="T17" fmla="*/ 14 h 309"/>
                    <a:gd name="T18" fmla="*/ 111 w 315"/>
                    <a:gd name="T19" fmla="*/ 5 h 309"/>
                    <a:gd name="T20" fmla="*/ 129 w 315"/>
                    <a:gd name="T21" fmla="*/ 1 h 309"/>
                    <a:gd name="T22" fmla="*/ 144 w 315"/>
                    <a:gd name="T23" fmla="*/ 0 h 309"/>
                    <a:gd name="T24" fmla="*/ 154 w 315"/>
                    <a:gd name="T25" fmla="*/ 4 h 309"/>
                    <a:gd name="T26" fmla="*/ 158 w 315"/>
                    <a:gd name="T27" fmla="*/ 11 h 309"/>
                    <a:gd name="T28" fmla="*/ 153 w 315"/>
                    <a:gd name="T29" fmla="*/ 24 h 309"/>
                    <a:gd name="T30" fmla="*/ 136 w 315"/>
                    <a:gd name="T31" fmla="*/ 40 h 309"/>
                    <a:gd name="T32" fmla="*/ 109 w 315"/>
                    <a:gd name="T33" fmla="*/ 63 h 309"/>
                    <a:gd name="T34" fmla="*/ 96 w 315"/>
                    <a:gd name="T35" fmla="*/ 74 h 309"/>
                    <a:gd name="T36" fmla="*/ 82 w 315"/>
                    <a:gd name="T37" fmla="*/ 85 h 309"/>
                    <a:gd name="T38" fmla="*/ 70 w 315"/>
                    <a:gd name="T39" fmla="*/ 97 h 309"/>
                    <a:gd name="T40" fmla="*/ 58 w 315"/>
                    <a:gd name="T41" fmla="*/ 108 h 309"/>
                    <a:gd name="T42" fmla="*/ 45 w 315"/>
                    <a:gd name="T43" fmla="*/ 120 h 309"/>
                    <a:gd name="T44" fmla="*/ 32 w 315"/>
                    <a:gd name="T45" fmla="*/ 131 h 309"/>
                    <a:gd name="T46" fmla="*/ 20 w 315"/>
                    <a:gd name="T47" fmla="*/ 143 h 309"/>
                    <a:gd name="T48" fmla="*/ 7 w 315"/>
                    <a:gd name="T49" fmla="*/ 155 h 309"/>
                    <a:gd name="T50" fmla="*/ 6 w 315"/>
                    <a:gd name="T51" fmla="*/ 151 h 309"/>
                    <a:gd name="T52" fmla="*/ 5 w 315"/>
                    <a:gd name="T53" fmla="*/ 147 h 309"/>
                    <a:gd name="T54" fmla="*/ 3 w 315"/>
                    <a:gd name="T55" fmla="*/ 144 h 309"/>
                    <a:gd name="T56" fmla="*/ 3 w 315"/>
                    <a:gd name="T57" fmla="*/ 140 h 309"/>
                    <a:gd name="T58" fmla="*/ 1 w 315"/>
                    <a:gd name="T59" fmla="*/ 134 h 309"/>
                    <a:gd name="T60" fmla="*/ 0 w 315"/>
                    <a:gd name="T61" fmla="*/ 127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7" name="Freeform 70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112 h 272"/>
                    <a:gd name="T2" fmla="*/ 7 w 282"/>
                    <a:gd name="T3" fmla="*/ 100 h 272"/>
                    <a:gd name="T4" fmla="*/ 18 w 282"/>
                    <a:gd name="T5" fmla="*/ 88 h 272"/>
                    <a:gd name="T6" fmla="*/ 28 w 282"/>
                    <a:gd name="T7" fmla="*/ 75 h 272"/>
                    <a:gd name="T8" fmla="*/ 41 w 282"/>
                    <a:gd name="T9" fmla="*/ 63 h 272"/>
                    <a:gd name="T10" fmla="*/ 53 w 282"/>
                    <a:gd name="T11" fmla="*/ 49 h 272"/>
                    <a:gd name="T12" fmla="*/ 64 w 282"/>
                    <a:gd name="T13" fmla="*/ 37 h 272"/>
                    <a:gd name="T14" fmla="*/ 74 w 282"/>
                    <a:gd name="T15" fmla="*/ 25 h 272"/>
                    <a:gd name="T16" fmla="*/ 83 w 282"/>
                    <a:gd name="T17" fmla="*/ 15 h 272"/>
                    <a:gd name="T18" fmla="*/ 100 w 282"/>
                    <a:gd name="T19" fmla="*/ 7 h 272"/>
                    <a:gd name="T20" fmla="*/ 116 w 282"/>
                    <a:gd name="T21" fmla="*/ 2 h 272"/>
                    <a:gd name="T22" fmla="*/ 130 w 282"/>
                    <a:gd name="T23" fmla="*/ 0 h 272"/>
                    <a:gd name="T24" fmla="*/ 139 w 282"/>
                    <a:gd name="T25" fmla="*/ 2 h 272"/>
                    <a:gd name="T26" fmla="*/ 141 w 282"/>
                    <a:gd name="T27" fmla="*/ 9 h 272"/>
                    <a:gd name="T28" fmla="*/ 138 w 282"/>
                    <a:gd name="T29" fmla="*/ 18 h 272"/>
                    <a:gd name="T30" fmla="*/ 123 w 282"/>
                    <a:gd name="T31" fmla="*/ 31 h 272"/>
                    <a:gd name="T32" fmla="*/ 100 w 282"/>
                    <a:gd name="T33" fmla="*/ 51 h 272"/>
                    <a:gd name="T34" fmla="*/ 88 w 282"/>
                    <a:gd name="T35" fmla="*/ 61 h 272"/>
                    <a:gd name="T36" fmla="*/ 76 w 282"/>
                    <a:gd name="T37" fmla="*/ 71 h 272"/>
                    <a:gd name="T38" fmla="*/ 65 w 282"/>
                    <a:gd name="T39" fmla="*/ 82 h 272"/>
                    <a:gd name="T40" fmla="*/ 53 w 282"/>
                    <a:gd name="T41" fmla="*/ 93 h 272"/>
                    <a:gd name="T42" fmla="*/ 41 w 282"/>
                    <a:gd name="T43" fmla="*/ 104 h 272"/>
                    <a:gd name="T44" fmla="*/ 30 w 282"/>
                    <a:gd name="T45" fmla="*/ 115 h 272"/>
                    <a:gd name="T46" fmla="*/ 18 w 282"/>
                    <a:gd name="T47" fmla="*/ 125 h 272"/>
                    <a:gd name="T48" fmla="*/ 7 w 282"/>
                    <a:gd name="T49" fmla="*/ 136 h 272"/>
                    <a:gd name="T50" fmla="*/ 5 w 282"/>
                    <a:gd name="T51" fmla="*/ 130 h 272"/>
                    <a:gd name="T52" fmla="*/ 3 w 282"/>
                    <a:gd name="T53" fmla="*/ 123 h 272"/>
                    <a:gd name="T54" fmla="*/ 1 w 282"/>
                    <a:gd name="T55" fmla="*/ 117 h 272"/>
                    <a:gd name="T56" fmla="*/ 0 w 282"/>
                    <a:gd name="T57" fmla="*/ 112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8" name="Freeform 71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96 h 238"/>
                    <a:gd name="T2" fmla="*/ 7 w 248"/>
                    <a:gd name="T3" fmla="*/ 86 h 238"/>
                    <a:gd name="T4" fmla="*/ 15 w 248"/>
                    <a:gd name="T5" fmla="*/ 76 h 238"/>
                    <a:gd name="T6" fmla="*/ 25 w 248"/>
                    <a:gd name="T7" fmla="*/ 66 h 238"/>
                    <a:gd name="T8" fmla="*/ 35 w 248"/>
                    <a:gd name="T9" fmla="*/ 56 h 238"/>
                    <a:gd name="T10" fmla="*/ 45 w 248"/>
                    <a:gd name="T11" fmla="*/ 45 h 238"/>
                    <a:gd name="T12" fmla="*/ 55 w 248"/>
                    <a:gd name="T13" fmla="*/ 35 h 238"/>
                    <a:gd name="T14" fmla="*/ 64 w 248"/>
                    <a:gd name="T15" fmla="*/ 25 h 238"/>
                    <a:gd name="T16" fmla="*/ 72 w 248"/>
                    <a:gd name="T17" fmla="*/ 17 h 238"/>
                    <a:gd name="T18" fmla="*/ 87 w 248"/>
                    <a:gd name="T19" fmla="*/ 8 h 238"/>
                    <a:gd name="T20" fmla="*/ 102 w 248"/>
                    <a:gd name="T21" fmla="*/ 3 h 238"/>
                    <a:gd name="T22" fmla="*/ 114 w 248"/>
                    <a:gd name="T23" fmla="*/ 0 h 238"/>
                    <a:gd name="T24" fmla="*/ 122 w 248"/>
                    <a:gd name="T25" fmla="*/ 2 h 238"/>
                    <a:gd name="T26" fmla="*/ 124 w 248"/>
                    <a:gd name="T27" fmla="*/ 5 h 238"/>
                    <a:gd name="T28" fmla="*/ 121 w 248"/>
                    <a:gd name="T29" fmla="*/ 12 h 238"/>
                    <a:gd name="T30" fmla="*/ 110 w 248"/>
                    <a:gd name="T31" fmla="*/ 24 h 238"/>
                    <a:gd name="T32" fmla="*/ 91 w 248"/>
                    <a:gd name="T33" fmla="*/ 40 h 238"/>
                    <a:gd name="T34" fmla="*/ 79 w 248"/>
                    <a:gd name="T35" fmla="*/ 50 h 238"/>
                    <a:gd name="T36" fmla="*/ 69 w 248"/>
                    <a:gd name="T37" fmla="*/ 59 h 238"/>
                    <a:gd name="T38" fmla="*/ 58 w 248"/>
                    <a:gd name="T39" fmla="*/ 69 h 238"/>
                    <a:gd name="T40" fmla="*/ 48 w 248"/>
                    <a:gd name="T41" fmla="*/ 80 h 238"/>
                    <a:gd name="T42" fmla="*/ 37 w 248"/>
                    <a:gd name="T43" fmla="*/ 89 h 238"/>
                    <a:gd name="T44" fmla="*/ 27 w 248"/>
                    <a:gd name="T45" fmla="*/ 99 h 238"/>
                    <a:gd name="T46" fmla="*/ 16 w 248"/>
                    <a:gd name="T47" fmla="*/ 109 h 238"/>
                    <a:gd name="T48" fmla="*/ 5 w 248"/>
                    <a:gd name="T49" fmla="*/ 119 h 238"/>
                    <a:gd name="T50" fmla="*/ 3 w 248"/>
                    <a:gd name="T51" fmla="*/ 113 h 238"/>
                    <a:gd name="T52" fmla="*/ 3 w 248"/>
                    <a:gd name="T53" fmla="*/ 107 h 238"/>
                    <a:gd name="T54" fmla="*/ 1 w 248"/>
                    <a:gd name="T55" fmla="*/ 102 h 238"/>
                    <a:gd name="T56" fmla="*/ 0 w 248"/>
                    <a:gd name="T57" fmla="*/ 96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99" name="Freeform 72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80 h 200"/>
                    <a:gd name="T2" fmla="*/ 6 w 215"/>
                    <a:gd name="T3" fmla="*/ 72 h 200"/>
                    <a:gd name="T4" fmla="*/ 13 w 215"/>
                    <a:gd name="T5" fmla="*/ 64 h 200"/>
                    <a:gd name="T6" fmla="*/ 21 w 215"/>
                    <a:gd name="T7" fmla="*/ 55 h 200"/>
                    <a:gd name="T8" fmla="*/ 31 w 215"/>
                    <a:gd name="T9" fmla="*/ 48 h 200"/>
                    <a:gd name="T10" fmla="*/ 39 w 215"/>
                    <a:gd name="T11" fmla="*/ 40 h 200"/>
                    <a:gd name="T12" fmla="*/ 47 w 215"/>
                    <a:gd name="T13" fmla="*/ 33 h 200"/>
                    <a:gd name="T14" fmla="*/ 54 w 215"/>
                    <a:gd name="T15" fmla="*/ 25 h 200"/>
                    <a:gd name="T16" fmla="*/ 61 w 215"/>
                    <a:gd name="T17" fmla="*/ 18 h 200"/>
                    <a:gd name="T18" fmla="*/ 75 w 215"/>
                    <a:gd name="T19" fmla="*/ 10 h 200"/>
                    <a:gd name="T20" fmla="*/ 88 w 215"/>
                    <a:gd name="T21" fmla="*/ 5 h 200"/>
                    <a:gd name="T22" fmla="*/ 98 w 215"/>
                    <a:gd name="T23" fmla="*/ 1 h 200"/>
                    <a:gd name="T24" fmla="*/ 105 w 215"/>
                    <a:gd name="T25" fmla="*/ 0 h 200"/>
                    <a:gd name="T26" fmla="*/ 107 w 215"/>
                    <a:gd name="T27" fmla="*/ 1 h 200"/>
                    <a:gd name="T28" fmla="*/ 105 w 215"/>
                    <a:gd name="T29" fmla="*/ 6 h 200"/>
                    <a:gd name="T30" fmla="*/ 96 w 215"/>
                    <a:gd name="T31" fmla="*/ 15 h 200"/>
                    <a:gd name="T32" fmla="*/ 82 w 215"/>
                    <a:gd name="T33" fmla="*/ 28 h 200"/>
                    <a:gd name="T34" fmla="*/ 71 w 215"/>
                    <a:gd name="T35" fmla="*/ 37 h 200"/>
                    <a:gd name="T36" fmla="*/ 62 w 215"/>
                    <a:gd name="T37" fmla="*/ 46 h 200"/>
                    <a:gd name="T38" fmla="*/ 53 w 215"/>
                    <a:gd name="T39" fmla="*/ 54 h 200"/>
                    <a:gd name="T40" fmla="*/ 43 w 215"/>
                    <a:gd name="T41" fmla="*/ 64 h 200"/>
                    <a:gd name="T42" fmla="*/ 34 w 215"/>
                    <a:gd name="T43" fmla="*/ 73 h 200"/>
                    <a:gd name="T44" fmla="*/ 24 w 215"/>
                    <a:gd name="T45" fmla="*/ 82 h 200"/>
                    <a:gd name="T46" fmla="*/ 14 w 215"/>
                    <a:gd name="T47" fmla="*/ 91 h 200"/>
                    <a:gd name="T48" fmla="*/ 5 w 215"/>
                    <a:gd name="T49" fmla="*/ 100 h 200"/>
                    <a:gd name="T50" fmla="*/ 4 w 215"/>
                    <a:gd name="T51" fmla="*/ 95 h 200"/>
                    <a:gd name="T52" fmla="*/ 2 w 215"/>
                    <a:gd name="T53" fmla="*/ 90 h 200"/>
                    <a:gd name="T54" fmla="*/ 1 w 215"/>
                    <a:gd name="T55" fmla="*/ 85 h 200"/>
                    <a:gd name="T56" fmla="*/ 0 w 215"/>
                    <a:gd name="T57" fmla="*/ 8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0" name="Freeform 73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67 h 170"/>
                    <a:gd name="T2" fmla="*/ 5 w 181"/>
                    <a:gd name="T3" fmla="*/ 60 h 170"/>
                    <a:gd name="T4" fmla="*/ 12 w 181"/>
                    <a:gd name="T5" fmla="*/ 54 h 170"/>
                    <a:gd name="T6" fmla="*/ 18 w 181"/>
                    <a:gd name="T7" fmla="*/ 48 h 170"/>
                    <a:gd name="T8" fmla="*/ 25 w 181"/>
                    <a:gd name="T9" fmla="*/ 44 h 170"/>
                    <a:gd name="T10" fmla="*/ 32 w 181"/>
                    <a:gd name="T11" fmla="*/ 38 h 170"/>
                    <a:gd name="T12" fmla="*/ 38 w 181"/>
                    <a:gd name="T13" fmla="*/ 33 h 170"/>
                    <a:gd name="T14" fmla="*/ 44 w 181"/>
                    <a:gd name="T15" fmla="*/ 26 h 170"/>
                    <a:gd name="T16" fmla="*/ 50 w 181"/>
                    <a:gd name="T17" fmla="*/ 21 h 170"/>
                    <a:gd name="T18" fmla="*/ 62 w 181"/>
                    <a:gd name="T19" fmla="*/ 13 h 170"/>
                    <a:gd name="T20" fmla="*/ 74 w 181"/>
                    <a:gd name="T21" fmla="*/ 8 h 170"/>
                    <a:gd name="T22" fmla="*/ 82 w 181"/>
                    <a:gd name="T23" fmla="*/ 3 h 170"/>
                    <a:gd name="T24" fmla="*/ 89 w 181"/>
                    <a:gd name="T25" fmla="*/ 1 h 170"/>
                    <a:gd name="T26" fmla="*/ 91 w 181"/>
                    <a:gd name="T27" fmla="*/ 0 h 170"/>
                    <a:gd name="T28" fmla="*/ 89 w 181"/>
                    <a:gd name="T29" fmla="*/ 3 h 170"/>
                    <a:gd name="T30" fmla="*/ 83 w 181"/>
                    <a:gd name="T31" fmla="*/ 9 h 170"/>
                    <a:gd name="T32" fmla="*/ 72 w 181"/>
                    <a:gd name="T33" fmla="*/ 19 h 170"/>
                    <a:gd name="T34" fmla="*/ 63 w 181"/>
                    <a:gd name="T35" fmla="*/ 26 h 170"/>
                    <a:gd name="T36" fmla="*/ 55 w 181"/>
                    <a:gd name="T37" fmla="*/ 35 h 170"/>
                    <a:gd name="T38" fmla="*/ 47 w 181"/>
                    <a:gd name="T39" fmla="*/ 43 h 170"/>
                    <a:gd name="T40" fmla="*/ 38 w 181"/>
                    <a:gd name="T41" fmla="*/ 52 h 170"/>
                    <a:gd name="T42" fmla="*/ 30 w 181"/>
                    <a:gd name="T43" fmla="*/ 60 h 170"/>
                    <a:gd name="T44" fmla="*/ 22 w 181"/>
                    <a:gd name="T45" fmla="*/ 69 h 170"/>
                    <a:gd name="T46" fmla="*/ 13 w 181"/>
                    <a:gd name="T47" fmla="*/ 77 h 170"/>
                    <a:gd name="T48" fmla="*/ 5 w 181"/>
                    <a:gd name="T49" fmla="*/ 86 h 170"/>
                    <a:gd name="T50" fmla="*/ 3 w 181"/>
                    <a:gd name="T51" fmla="*/ 81 h 170"/>
                    <a:gd name="T52" fmla="*/ 2 w 181"/>
                    <a:gd name="T53" fmla="*/ 76 h 170"/>
                    <a:gd name="T54" fmla="*/ 1 w 181"/>
                    <a:gd name="T55" fmla="*/ 71 h 170"/>
                    <a:gd name="T56" fmla="*/ 0 w 181"/>
                    <a:gd name="T57" fmla="*/ 67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1" name="Freeform 74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417 w 852"/>
                    <a:gd name="T1" fmla="*/ 104 h 647"/>
                    <a:gd name="T2" fmla="*/ 426 w 852"/>
                    <a:gd name="T3" fmla="*/ 203 h 647"/>
                    <a:gd name="T4" fmla="*/ 421 w 852"/>
                    <a:gd name="T5" fmla="*/ 279 h 647"/>
                    <a:gd name="T6" fmla="*/ 393 w 852"/>
                    <a:gd name="T7" fmla="*/ 319 h 647"/>
                    <a:gd name="T8" fmla="*/ 295 w 852"/>
                    <a:gd name="T9" fmla="*/ 319 h 647"/>
                    <a:gd name="T10" fmla="*/ 197 w 852"/>
                    <a:gd name="T11" fmla="*/ 313 h 647"/>
                    <a:gd name="T12" fmla="*/ 137 w 852"/>
                    <a:gd name="T13" fmla="*/ 288 h 647"/>
                    <a:gd name="T14" fmla="*/ 74 w 852"/>
                    <a:gd name="T15" fmla="*/ 220 h 647"/>
                    <a:gd name="T16" fmla="*/ 15 w 852"/>
                    <a:gd name="T17" fmla="*/ 155 h 647"/>
                    <a:gd name="T18" fmla="*/ 0 w 852"/>
                    <a:gd name="T19" fmla="*/ 135 h 647"/>
                    <a:gd name="T20" fmla="*/ 7 w 852"/>
                    <a:gd name="T21" fmla="*/ 118 h 647"/>
                    <a:gd name="T22" fmla="*/ 28 w 852"/>
                    <a:gd name="T23" fmla="*/ 109 h 647"/>
                    <a:gd name="T24" fmla="*/ 37 w 852"/>
                    <a:gd name="T25" fmla="*/ 95 h 647"/>
                    <a:gd name="T26" fmla="*/ 31 w 852"/>
                    <a:gd name="T27" fmla="*/ 68 h 647"/>
                    <a:gd name="T28" fmla="*/ 41 w 852"/>
                    <a:gd name="T29" fmla="*/ 51 h 647"/>
                    <a:gd name="T30" fmla="*/ 63 w 852"/>
                    <a:gd name="T31" fmla="*/ 47 h 647"/>
                    <a:gd name="T32" fmla="*/ 67 w 852"/>
                    <a:gd name="T33" fmla="*/ 32 h 647"/>
                    <a:gd name="T34" fmla="*/ 68 w 852"/>
                    <a:gd name="T35" fmla="*/ 5 h 647"/>
                    <a:gd name="T36" fmla="*/ 92 w 852"/>
                    <a:gd name="T37" fmla="*/ 1 h 647"/>
                    <a:gd name="T38" fmla="*/ 127 w 852"/>
                    <a:gd name="T39" fmla="*/ 25 h 647"/>
                    <a:gd name="T40" fmla="*/ 147 w 852"/>
                    <a:gd name="T41" fmla="*/ 59 h 647"/>
                    <a:gd name="T42" fmla="*/ 150 w 852"/>
                    <a:gd name="T43" fmla="*/ 77 h 647"/>
                    <a:gd name="T44" fmla="*/ 154 w 852"/>
                    <a:gd name="T45" fmla="*/ 95 h 647"/>
                    <a:gd name="T46" fmla="*/ 158 w 852"/>
                    <a:gd name="T47" fmla="*/ 114 h 647"/>
                    <a:gd name="T48" fmla="*/ 179 w 852"/>
                    <a:gd name="T49" fmla="*/ 151 h 647"/>
                    <a:gd name="T50" fmla="*/ 204 w 852"/>
                    <a:gd name="T51" fmla="*/ 185 h 647"/>
                    <a:gd name="T52" fmla="*/ 228 w 852"/>
                    <a:gd name="T53" fmla="*/ 197 h 647"/>
                    <a:gd name="T54" fmla="*/ 271 w 852"/>
                    <a:gd name="T55" fmla="*/ 197 h 647"/>
                    <a:gd name="T56" fmla="*/ 297 w 852"/>
                    <a:gd name="T57" fmla="*/ 183 h 647"/>
                    <a:gd name="T58" fmla="*/ 282 w 852"/>
                    <a:gd name="T59" fmla="*/ 163 h 647"/>
                    <a:gd name="T60" fmla="*/ 268 w 852"/>
                    <a:gd name="T61" fmla="*/ 145 h 647"/>
                    <a:gd name="T62" fmla="*/ 252 w 852"/>
                    <a:gd name="T63" fmla="*/ 126 h 647"/>
                    <a:gd name="T64" fmla="*/ 253 w 852"/>
                    <a:gd name="T65" fmla="*/ 88 h 647"/>
                    <a:gd name="T66" fmla="*/ 289 w 852"/>
                    <a:gd name="T67" fmla="*/ 48 h 647"/>
                    <a:gd name="T68" fmla="*/ 340 w 852"/>
                    <a:gd name="T69" fmla="*/ 26 h 647"/>
                    <a:gd name="T70" fmla="*/ 390 w 852"/>
                    <a:gd name="T71" fmla="*/ 33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2" name="Freeform 75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401 w 825"/>
                    <a:gd name="T1" fmla="*/ 94 h 607"/>
                    <a:gd name="T2" fmla="*/ 412 w 825"/>
                    <a:gd name="T3" fmla="*/ 189 h 607"/>
                    <a:gd name="T4" fmla="*/ 408 w 825"/>
                    <a:gd name="T5" fmla="*/ 260 h 607"/>
                    <a:gd name="T6" fmla="*/ 381 w 825"/>
                    <a:gd name="T7" fmla="*/ 298 h 607"/>
                    <a:gd name="T8" fmla="*/ 282 w 825"/>
                    <a:gd name="T9" fmla="*/ 299 h 607"/>
                    <a:gd name="T10" fmla="*/ 186 w 825"/>
                    <a:gd name="T11" fmla="*/ 290 h 607"/>
                    <a:gd name="T12" fmla="*/ 128 w 825"/>
                    <a:gd name="T13" fmla="*/ 264 h 607"/>
                    <a:gd name="T14" fmla="*/ 70 w 825"/>
                    <a:gd name="T15" fmla="*/ 203 h 607"/>
                    <a:gd name="T16" fmla="*/ 15 w 825"/>
                    <a:gd name="T17" fmla="*/ 145 h 607"/>
                    <a:gd name="T18" fmla="*/ 0 w 825"/>
                    <a:gd name="T19" fmla="*/ 126 h 607"/>
                    <a:gd name="T20" fmla="*/ 7 w 825"/>
                    <a:gd name="T21" fmla="*/ 108 h 607"/>
                    <a:gd name="T22" fmla="*/ 28 w 825"/>
                    <a:gd name="T23" fmla="*/ 99 h 607"/>
                    <a:gd name="T24" fmla="*/ 37 w 825"/>
                    <a:gd name="T25" fmla="*/ 85 h 607"/>
                    <a:gd name="T26" fmla="*/ 33 w 825"/>
                    <a:gd name="T27" fmla="*/ 60 h 607"/>
                    <a:gd name="T28" fmla="*/ 43 w 825"/>
                    <a:gd name="T29" fmla="*/ 44 h 607"/>
                    <a:gd name="T30" fmla="*/ 64 w 825"/>
                    <a:gd name="T31" fmla="*/ 42 h 607"/>
                    <a:gd name="T32" fmla="*/ 68 w 825"/>
                    <a:gd name="T33" fmla="*/ 29 h 607"/>
                    <a:gd name="T34" fmla="*/ 69 w 825"/>
                    <a:gd name="T35" fmla="*/ 4 h 607"/>
                    <a:gd name="T36" fmla="*/ 92 w 825"/>
                    <a:gd name="T37" fmla="*/ 2 h 607"/>
                    <a:gd name="T38" fmla="*/ 123 w 825"/>
                    <a:gd name="T39" fmla="*/ 26 h 607"/>
                    <a:gd name="T40" fmla="*/ 141 w 825"/>
                    <a:gd name="T41" fmla="*/ 57 h 607"/>
                    <a:gd name="T42" fmla="*/ 144 w 825"/>
                    <a:gd name="T43" fmla="*/ 72 h 607"/>
                    <a:gd name="T44" fmla="*/ 148 w 825"/>
                    <a:gd name="T45" fmla="*/ 86 h 607"/>
                    <a:gd name="T46" fmla="*/ 151 w 825"/>
                    <a:gd name="T47" fmla="*/ 102 h 607"/>
                    <a:gd name="T48" fmla="*/ 171 w 825"/>
                    <a:gd name="T49" fmla="*/ 139 h 607"/>
                    <a:gd name="T50" fmla="*/ 197 w 825"/>
                    <a:gd name="T51" fmla="*/ 174 h 607"/>
                    <a:gd name="T52" fmla="*/ 224 w 825"/>
                    <a:gd name="T53" fmla="*/ 187 h 607"/>
                    <a:gd name="T54" fmla="*/ 268 w 825"/>
                    <a:gd name="T55" fmla="*/ 187 h 607"/>
                    <a:gd name="T56" fmla="*/ 294 w 825"/>
                    <a:gd name="T57" fmla="*/ 173 h 607"/>
                    <a:gd name="T58" fmla="*/ 279 w 825"/>
                    <a:gd name="T59" fmla="*/ 152 h 607"/>
                    <a:gd name="T60" fmla="*/ 264 w 825"/>
                    <a:gd name="T61" fmla="*/ 133 h 607"/>
                    <a:gd name="T62" fmla="*/ 250 w 825"/>
                    <a:gd name="T63" fmla="*/ 112 h 607"/>
                    <a:gd name="T64" fmla="*/ 249 w 825"/>
                    <a:gd name="T65" fmla="*/ 75 h 607"/>
                    <a:gd name="T66" fmla="*/ 282 w 825"/>
                    <a:gd name="T67" fmla="*/ 36 h 607"/>
                    <a:gd name="T68" fmla="*/ 328 w 825"/>
                    <a:gd name="T69" fmla="*/ 16 h 607"/>
                    <a:gd name="T70" fmla="*/ 374 w 825"/>
                    <a:gd name="T71" fmla="*/ 24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3" name="Freeform 76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387 w 804"/>
                    <a:gd name="T1" fmla="*/ 86 h 569"/>
                    <a:gd name="T2" fmla="*/ 400 w 804"/>
                    <a:gd name="T3" fmla="*/ 176 h 569"/>
                    <a:gd name="T4" fmla="*/ 399 w 804"/>
                    <a:gd name="T5" fmla="*/ 242 h 569"/>
                    <a:gd name="T6" fmla="*/ 372 w 804"/>
                    <a:gd name="T7" fmla="*/ 278 h 569"/>
                    <a:gd name="T8" fmla="*/ 272 w 804"/>
                    <a:gd name="T9" fmla="*/ 279 h 569"/>
                    <a:gd name="T10" fmla="*/ 176 w 804"/>
                    <a:gd name="T11" fmla="*/ 267 h 569"/>
                    <a:gd name="T12" fmla="*/ 118 w 804"/>
                    <a:gd name="T13" fmla="*/ 241 h 569"/>
                    <a:gd name="T14" fmla="*/ 67 w 804"/>
                    <a:gd name="T15" fmla="*/ 185 h 569"/>
                    <a:gd name="T16" fmla="*/ 15 w 804"/>
                    <a:gd name="T17" fmla="*/ 134 h 569"/>
                    <a:gd name="T18" fmla="*/ 0 w 804"/>
                    <a:gd name="T19" fmla="*/ 116 h 569"/>
                    <a:gd name="T20" fmla="*/ 6 w 804"/>
                    <a:gd name="T21" fmla="*/ 98 h 569"/>
                    <a:gd name="T22" fmla="*/ 28 w 804"/>
                    <a:gd name="T23" fmla="*/ 89 h 569"/>
                    <a:gd name="T24" fmla="*/ 37 w 804"/>
                    <a:gd name="T25" fmla="*/ 76 h 569"/>
                    <a:gd name="T26" fmla="*/ 34 w 804"/>
                    <a:gd name="T27" fmla="*/ 52 h 569"/>
                    <a:gd name="T28" fmla="*/ 45 w 804"/>
                    <a:gd name="T29" fmla="*/ 38 h 569"/>
                    <a:gd name="T30" fmla="*/ 65 w 804"/>
                    <a:gd name="T31" fmla="*/ 38 h 569"/>
                    <a:gd name="T32" fmla="*/ 68 w 804"/>
                    <a:gd name="T33" fmla="*/ 25 h 569"/>
                    <a:gd name="T34" fmla="*/ 71 w 804"/>
                    <a:gd name="T35" fmla="*/ 3 h 569"/>
                    <a:gd name="T36" fmla="*/ 93 w 804"/>
                    <a:gd name="T37" fmla="*/ 1 h 569"/>
                    <a:gd name="T38" fmla="*/ 120 w 804"/>
                    <a:gd name="T39" fmla="*/ 25 h 569"/>
                    <a:gd name="T40" fmla="*/ 136 w 804"/>
                    <a:gd name="T41" fmla="*/ 55 h 569"/>
                    <a:gd name="T42" fmla="*/ 139 w 804"/>
                    <a:gd name="T43" fmla="*/ 68 h 569"/>
                    <a:gd name="T44" fmla="*/ 142 w 804"/>
                    <a:gd name="T45" fmla="*/ 79 h 569"/>
                    <a:gd name="T46" fmla="*/ 146 w 804"/>
                    <a:gd name="T47" fmla="*/ 91 h 569"/>
                    <a:gd name="T48" fmla="*/ 164 w 804"/>
                    <a:gd name="T49" fmla="*/ 128 h 569"/>
                    <a:gd name="T50" fmla="*/ 191 w 804"/>
                    <a:gd name="T51" fmla="*/ 163 h 569"/>
                    <a:gd name="T52" fmla="*/ 219 w 804"/>
                    <a:gd name="T53" fmla="*/ 177 h 569"/>
                    <a:gd name="T54" fmla="*/ 266 w 804"/>
                    <a:gd name="T55" fmla="*/ 177 h 569"/>
                    <a:gd name="T56" fmla="*/ 293 w 804"/>
                    <a:gd name="T57" fmla="*/ 163 h 569"/>
                    <a:gd name="T58" fmla="*/ 278 w 804"/>
                    <a:gd name="T59" fmla="*/ 141 h 569"/>
                    <a:gd name="T60" fmla="*/ 262 w 804"/>
                    <a:gd name="T61" fmla="*/ 121 h 569"/>
                    <a:gd name="T62" fmla="*/ 247 w 804"/>
                    <a:gd name="T63" fmla="*/ 100 h 569"/>
                    <a:gd name="T64" fmla="*/ 246 w 804"/>
                    <a:gd name="T65" fmla="*/ 62 h 569"/>
                    <a:gd name="T66" fmla="*/ 276 w 804"/>
                    <a:gd name="T67" fmla="*/ 24 h 569"/>
                    <a:gd name="T68" fmla="*/ 318 w 804"/>
                    <a:gd name="T69" fmla="*/ 7 h 569"/>
                    <a:gd name="T70" fmla="*/ 361 w 804"/>
                    <a:gd name="T71" fmla="*/ 17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4" name="Freeform 77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372 w 779"/>
                    <a:gd name="T1" fmla="*/ 80 h 536"/>
                    <a:gd name="T2" fmla="*/ 386 w 779"/>
                    <a:gd name="T3" fmla="*/ 166 h 536"/>
                    <a:gd name="T4" fmla="*/ 387 w 779"/>
                    <a:gd name="T5" fmla="*/ 226 h 536"/>
                    <a:gd name="T6" fmla="*/ 361 w 779"/>
                    <a:gd name="T7" fmla="*/ 261 h 536"/>
                    <a:gd name="T8" fmla="*/ 260 w 779"/>
                    <a:gd name="T9" fmla="*/ 262 h 536"/>
                    <a:gd name="T10" fmla="*/ 164 w 779"/>
                    <a:gd name="T11" fmla="*/ 247 h 536"/>
                    <a:gd name="T12" fmla="*/ 109 w 779"/>
                    <a:gd name="T13" fmla="*/ 219 h 536"/>
                    <a:gd name="T14" fmla="*/ 62 w 779"/>
                    <a:gd name="T15" fmla="*/ 170 h 536"/>
                    <a:gd name="T16" fmla="*/ 15 w 779"/>
                    <a:gd name="T17" fmla="*/ 127 h 536"/>
                    <a:gd name="T18" fmla="*/ 0 w 779"/>
                    <a:gd name="T19" fmla="*/ 108 h 536"/>
                    <a:gd name="T20" fmla="*/ 6 w 779"/>
                    <a:gd name="T21" fmla="*/ 91 h 536"/>
                    <a:gd name="T22" fmla="*/ 28 w 779"/>
                    <a:gd name="T23" fmla="*/ 83 h 536"/>
                    <a:gd name="T24" fmla="*/ 37 w 779"/>
                    <a:gd name="T25" fmla="*/ 70 h 536"/>
                    <a:gd name="T26" fmla="*/ 35 w 779"/>
                    <a:gd name="T27" fmla="*/ 47 h 536"/>
                    <a:gd name="T28" fmla="*/ 47 w 779"/>
                    <a:gd name="T29" fmla="*/ 35 h 536"/>
                    <a:gd name="T30" fmla="*/ 65 w 779"/>
                    <a:gd name="T31" fmla="*/ 36 h 536"/>
                    <a:gd name="T32" fmla="*/ 68 w 779"/>
                    <a:gd name="T33" fmla="*/ 24 h 536"/>
                    <a:gd name="T34" fmla="*/ 72 w 779"/>
                    <a:gd name="T35" fmla="*/ 4 h 536"/>
                    <a:gd name="T36" fmla="*/ 92 w 779"/>
                    <a:gd name="T37" fmla="*/ 5 h 536"/>
                    <a:gd name="T38" fmla="*/ 117 w 779"/>
                    <a:gd name="T39" fmla="*/ 28 h 536"/>
                    <a:gd name="T40" fmla="*/ 129 w 779"/>
                    <a:gd name="T41" fmla="*/ 56 h 536"/>
                    <a:gd name="T42" fmla="*/ 132 w 779"/>
                    <a:gd name="T43" fmla="*/ 66 h 536"/>
                    <a:gd name="T44" fmla="*/ 136 w 779"/>
                    <a:gd name="T45" fmla="*/ 73 h 536"/>
                    <a:gd name="T46" fmla="*/ 139 w 779"/>
                    <a:gd name="T47" fmla="*/ 83 h 536"/>
                    <a:gd name="T48" fmla="*/ 157 w 779"/>
                    <a:gd name="T49" fmla="*/ 120 h 536"/>
                    <a:gd name="T50" fmla="*/ 183 w 779"/>
                    <a:gd name="T51" fmla="*/ 156 h 536"/>
                    <a:gd name="T52" fmla="*/ 215 w 779"/>
                    <a:gd name="T53" fmla="*/ 170 h 536"/>
                    <a:gd name="T54" fmla="*/ 263 w 779"/>
                    <a:gd name="T55" fmla="*/ 170 h 536"/>
                    <a:gd name="T56" fmla="*/ 289 w 779"/>
                    <a:gd name="T57" fmla="*/ 155 h 536"/>
                    <a:gd name="T58" fmla="*/ 274 w 779"/>
                    <a:gd name="T59" fmla="*/ 133 h 536"/>
                    <a:gd name="T60" fmla="*/ 259 w 779"/>
                    <a:gd name="T61" fmla="*/ 112 h 536"/>
                    <a:gd name="T62" fmla="*/ 244 w 779"/>
                    <a:gd name="T63" fmla="*/ 89 h 536"/>
                    <a:gd name="T64" fmla="*/ 242 w 779"/>
                    <a:gd name="T65" fmla="*/ 51 h 536"/>
                    <a:gd name="T66" fmla="*/ 269 w 779"/>
                    <a:gd name="T67" fmla="*/ 15 h 536"/>
                    <a:gd name="T68" fmla="*/ 306 w 779"/>
                    <a:gd name="T69" fmla="*/ 0 h 536"/>
                    <a:gd name="T70" fmla="*/ 346 w 779"/>
                    <a:gd name="T71" fmla="*/ 11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5" name="Freeform 78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356 w 756"/>
                    <a:gd name="T1" fmla="*/ 81 h 518"/>
                    <a:gd name="T2" fmla="*/ 374 w 756"/>
                    <a:gd name="T3" fmla="*/ 162 h 518"/>
                    <a:gd name="T4" fmla="*/ 377 w 756"/>
                    <a:gd name="T5" fmla="*/ 218 h 518"/>
                    <a:gd name="T6" fmla="*/ 351 w 756"/>
                    <a:gd name="T7" fmla="*/ 250 h 518"/>
                    <a:gd name="T8" fmla="*/ 249 w 756"/>
                    <a:gd name="T9" fmla="*/ 252 h 518"/>
                    <a:gd name="T10" fmla="*/ 154 w 756"/>
                    <a:gd name="T11" fmla="*/ 234 h 518"/>
                    <a:gd name="T12" fmla="*/ 100 w 756"/>
                    <a:gd name="T13" fmla="*/ 205 h 518"/>
                    <a:gd name="T14" fmla="*/ 58 w 756"/>
                    <a:gd name="T15" fmla="*/ 162 h 518"/>
                    <a:gd name="T16" fmla="*/ 15 w 756"/>
                    <a:gd name="T17" fmla="*/ 126 h 518"/>
                    <a:gd name="T18" fmla="*/ 0 w 756"/>
                    <a:gd name="T19" fmla="*/ 108 h 518"/>
                    <a:gd name="T20" fmla="*/ 6 w 756"/>
                    <a:gd name="T21" fmla="*/ 91 h 518"/>
                    <a:gd name="T22" fmla="*/ 28 w 756"/>
                    <a:gd name="T23" fmla="*/ 83 h 518"/>
                    <a:gd name="T24" fmla="*/ 37 w 756"/>
                    <a:gd name="T25" fmla="*/ 71 h 518"/>
                    <a:gd name="T26" fmla="*/ 36 w 756"/>
                    <a:gd name="T27" fmla="*/ 50 h 518"/>
                    <a:gd name="T28" fmla="*/ 48 w 756"/>
                    <a:gd name="T29" fmla="*/ 39 h 518"/>
                    <a:gd name="T30" fmla="*/ 66 w 756"/>
                    <a:gd name="T31" fmla="*/ 42 h 518"/>
                    <a:gd name="T32" fmla="*/ 69 w 756"/>
                    <a:gd name="T33" fmla="*/ 31 h 518"/>
                    <a:gd name="T34" fmla="*/ 74 w 756"/>
                    <a:gd name="T35" fmla="*/ 12 h 518"/>
                    <a:gd name="T36" fmla="*/ 92 w 756"/>
                    <a:gd name="T37" fmla="*/ 16 h 518"/>
                    <a:gd name="T38" fmla="*/ 113 w 756"/>
                    <a:gd name="T39" fmla="*/ 39 h 518"/>
                    <a:gd name="T40" fmla="*/ 123 w 756"/>
                    <a:gd name="T41" fmla="*/ 64 h 518"/>
                    <a:gd name="T42" fmla="*/ 126 w 756"/>
                    <a:gd name="T43" fmla="*/ 71 h 518"/>
                    <a:gd name="T44" fmla="*/ 130 w 756"/>
                    <a:gd name="T45" fmla="*/ 74 h 518"/>
                    <a:gd name="T46" fmla="*/ 134 w 756"/>
                    <a:gd name="T47" fmla="*/ 81 h 518"/>
                    <a:gd name="T48" fmla="*/ 150 w 756"/>
                    <a:gd name="T49" fmla="*/ 118 h 518"/>
                    <a:gd name="T50" fmla="*/ 177 w 756"/>
                    <a:gd name="T51" fmla="*/ 155 h 518"/>
                    <a:gd name="T52" fmla="*/ 210 w 756"/>
                    <a:gd name="T53" fmla="*/ 169 h 518"/>
                    <a:gd name="T54" fmla="*/ 260 w 756"/>
                    <a:gd name="T55" fmla="*/ 169 h 518"/>
                    <a:gd name="T56" fmla="*/ 287 w 756"/>
                    <a:gd name="T57" fmla="*/ 155 h 518"/>
                    <a:gd name="T58" fmla="*/ 272 w 756"/>
                    <a:gd name="T59" fmla="*/ 131 h 518"/>
                    <a:gd name="T60" fmla="*/ 256 w 756"/>
                    <a:gd name="T61" fmla="*/ 109 h 518"/>
                    <a:gd name="T62" fmla="*/ 241 w 756"/>
                    <a:gd name="T63" fmla="*/ 85 h 518"/>
                    <a:gd name="T64" fmla="*/ 239 w 756"/>
                    <a:gd name="T65" fmla="*/ 48 h 518"/>
                    <a:gd name="T66" fmla="*/ 262 w 756"/>
                    <a:gd name="T67" fmla="*/ 13 h 518"/>
                    <a:gd name="T68" fmla="*/ 295 w 756"/>
                    <a:gd name="T69" fmla="*/ 0 h 518"/>
                    <a:gd name="T70" fmla="*/ 331 w 756"/>
                    <a:gd name="T71" fmla="*/ 12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6" name="Freeform 79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342 w 732"/>
                    <a:gd name="T1" fmla="*/ 82 h 498"/>
                    <a:gd name="T2" fmla="*/ 361 w 732"/>
                    <a:gd name="T3" fmla="*/ 159 h 498"/>
                    <a:gd name="T4" fmla="*/ 366 w 732"/>
                    <a:gd name="T5" fmla="*/ 210 h 498"/>
                    <a:gd name="T6" fmla="*/ 341 w 732"/>
                    <a:gd name="T7" fmla="*/ 240 h 498"/>
                    <a:gd name="T8" fmla="*/ 237 w 732"/>
                    <a:gd name="T9" fmla="*/ 242 h 498"/>
                    <a:gd name="T10" fmla="*/ 142 w 732"/>
                    <a:gd name="T11" fmla="*/ 221 h 498"/>
                    <a:gd name="T12" fmla="*/ 90 w 732"/>
                    <a:gd name="T13" fmla="*/ 192 h 498"/>
                    <a:gd name="T14" fmla="*/ 53 w 732"/>
                    <a:gd name="T15" fmla="*/ 154 h 498"/>
                    <a:gd name="T16" fmla="*/ 14 w 732"/>
                    <a:gd name="T17" fmla="*/ 125 h 498"/>
                    <a:gd name="T18" fmla="*/ 0 w 732"/>
                    <a:gd name="T19" fmla="*/ 108 h 498"/>
                    <a:gd name="T20" fmla="*/ 6 w 732"/>
                    <a:gd name="T21" fmla="*/ 92 h 498"/>
                    <a:gd name="T22" fmla="*/ 27 w 732"/>
                    <a:gd name="T23" fmla="*/ 84 h 498"/>
                    <a:gd name="T24" fmla="*/ 37 w 732"/>
                    <a:gd name="T25" fmla="*/ 72 h 498"/>
                    <a:gd name="T26" fmla="*/ 38 w 732"/>
                    <a:gd name="T27" fmla="*/ 52 h 498"/>
                    <a:gd name="T28" fmla="*/ 50 w 732"/>
                    <a:gd name="T29" fmla="*/ 43 h 498"/>
                    <a:gd name="T30" fmla="*/ 67 w 732"/>
                    <a:gd name="T31" fmla="*/ 47 h 498"/>
                    <a:gd name="T32" fmla="*/ 69 w 732"/>
                    <a:gd name="T33" fmla="*/ 37 h 498"/>
                    <a:gd name="T34" fmla="*/ 75 w 732"/>
                    <a:gd name="T35" fmla="*/ 21 h 498"/>
                    <a:gd name="T36" fmla="*/ 92 w 732"/>
                    <a:gd name="T37" fmla="*/ 26 h 498"/>
                    <a:gd name="T38" fmla="*/ 110 w 732"/>
                    <a:gd name="T39" fmla="*/ 49 h 498"/>
                    <a:gd name="T40" fmla="*/ 117 w 732"/>
                    <a:gd name="T41" fmla="*/ 72 h 498"/>
                    <a:gd name="T42" fmla="*/ 120 w 732"/>
                    <a:gd name="T43" fmla="*/ 76 h 498"/>
                    <a:gd name="T44" fmla="*/ 123 w 732"/>
                    <a:gd name="T45" fmla="*/ 75 h 498"/>
                    <a:gd name="T46" fmla="*/ 127 w 732"/>
                    <a:gd name="T47" fmla="*/ 80 h 498"/>
                    <a:gd name="T48" fmla="*/ 142 w 732"/>
                    <a:gd name="T49" fmla="*/ 117 h 498"/>
                    <a:gd name="T50" fmla="*/ 170 w 732"/>
                    <a:gd name="T51" fmla="*/ 154 h 498"/>
                    <a:gd name="T52" fmla="*/ 205 w 732"/>
                    <a:gd name="T53" fmla="*/ 168 h 498"/>
                    <a:gd name="T54" fmla="*/ 257 w 732"/>
                    <a:gd name="T55" fmla="*/ 169 h 498"/>
                    <a:gd name="T56" fmla="*/ 284 w 732"/>
                    <a:gd name="T57" fmla="*/ 154 h 498"/>
                    <a:gd name="T58" fmla="*/ 269 w 732"/>
                    <a:gd name="T59" fmla="*/ 131 h 498"/>
                    <a:gd name="T60" fmla="*/ 253 w 732"/>
                    <a:gd name="T61" fmla="*/ 107 h 498"/>
                    <a:gd name="T62" fmla="*/ 238 w 732"/>
                    <a:gd name="T63" fmla="*/ 83 h 498"/>
                    <a:gd name="T64" fmla="*/ 235 w 732"/>
                    <a:gd name="T65" fmla="*/ 46 h 498"/>
                    <a:gd name="T66" fmla="*/ 255 w 732"/>
                    <a:gd name="T67" fmla="*/ 12 h 498"/>
                    <a:gd name="T68" fmla="*/ 283 w 732"/>
                    <a:gd name="T69" fmla="*/ 0 h 498"/>
                    <a:gd name="T70" fmla="*/ 317 w 732"/>
                    <a:gd name="T71" fmla="*/ 14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7" name="Freeform 80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328 w 710"/>
                    <a:gd name="T1" fmla="*/ 83 h 478"/>
                    <a:gd name="T2" fmla="*/ 348 w 710"/>
                    <a:gd name="T3" fmla="*/ 156 h 478"/>
                    <a:gd name="T4" fmla="*/ 355 w 710"/>
                    <a:gd name="T5" fmla="*/ 201 h 478"/>
                    <a:gd name="T6" fmla="*/ 331 w 710"/>
                    <a:gd name="T7" fmla="*/ 229 h 478"/>
                    <a:gd name="T8" fmla="*/ 227 w 710"/>
                    <a:gd name="T9" fmla="*/ 232 h 478"/>
                    <a:gd name="T10" fmla="*/ 132 w 710"/>
                    <a:gd name="T11" fmla="*/ 209 h 478"/>
                    <a:gd name="T12" fmla="*/ 82 w 710"/>
                    <a:gd name="T13" fmla="*/ 178 h 478"/>
                    <a:gd name="T14" fmla="*/ 50 w 710"/>
                    <a:gd name="T15" fmla="*/ 147 h 478"/>
                    <a:gd name="T16" fmla="*/ 15 w 710"/>
                    <a:gd name="T17" fmla="*/ 125 h 478"/>
                    <a:gd name="T18" fmla="*/ 0 w 710"/>
                    <a:gd name="T19" fmla="*/ 108 h 478"/>
                    <a:gd name="T20" fmla="*/ 6 w 710"/>
                    <a:gd name="T21" fmla="*/ 92 h 478"/>
                    <a:gd name="T22" fmla="*/ 28 w 710"/>
                    <a:gd name="T23" fmla="*/ 85 h 478"/>
                    <a:gd name="T24" fmla="*/ 38 w 710"/>
                    <a:gd name="T25" fmla="*/ 72 h 478"/>
                    <a:gd name="T26" fmla="*/ 39 w 710"/>
                    <a:gd name="T27" fmla="*/ 54 h 478"/>
                    <a:gd name="T28" fmla="*/ 52 w 710"/>
                    <a:gd name="T29" fmla="*/ 47 h 478"/>
                    <a:gd name="T30" fmla="*/ 67 w 710"/>
                    <a:gd name="T31" fmla="*/ 52 h 478"/>
                    <a:gd name="T32" fmla="*/ 70 w 710"/>
                    <a:gd name="T33" fmla="*/ 43 h 478"/>
                    <a:gd name="T34" fmla="*/ 77 w 710"/>
                    <a:gd name="T35" fmla="*/ 30 h 478"/>
                    <a:gd name="T36" fmla="*/ 92 w 710"/>
                    <a:gd name="T37" fmla="*/ 36 h 478"/>
                    <a:gd name="T38" fmla="*/ 107 w 710"/>
                    <a:gd name="T39" fmla="*/ 58 h 478"/>
                    <a:gd name="T40" fmla="*/ 113 w 710"/>
                    <a:gd name="T41" fmla="*/ 80 h 478"/>
                    <a:gd name="T42" fmla="*/ 116 w 710"/>
                    <a:gd name="T43" fmla="*/ 82 h 478"/>
                    <a:gd name="T44" fmla="*/ 118 w 710"/>
                    <a:gd name="T45" fmla="*/ 77 h 478"/>
                    <a:gd name="T46" fmla="*/ 121 w 710"/>
                    <a:gd name="T47" fmla="*/ 78 h 478"/>
                    <a:gd name="T48" fmla="*/ 136 w 710"/>
                    <a:gd name="T49" fmla="*/ 115 h 478"/>
                    <a:gd name="T50" fmla="*/ 163 w 710"/>
                    <a:gd name="T51" fmla="*/ 154 h 478"/>
                    <a:gd name="T52" fmla="*/ 200 w 710"/>
                    <a:gd name="T53" fmla="*/ 168 h 478"/>
                    <a:gd name="T54" fmla="*/ 254 w 710"/>
                    <a:gd name="T55" fmla="*/ 168 h 478"/>
                    <a:gd name="T56" fmla="*/ 282 w 710"/>
                    <a:gd name="T57" fmla="*/ 154 h 478"/>
                    <a:gd name="T58" fmla="*/ 267 w 710"/>
                    <a:gd name="T59" fmla="*/ 129 h 478"/>
                    <a:gd name="T60" fmla="*/ 251 w 710"/>
                    <a:gd name="T61" fmla="*/ 104 h 478"/>
                    <a:gd name="T62" fmla="*/ 235 w 710"/>
                    <a:gd name="T63" fmla="*/ 79 h 478"/>
                    <a:gd name="T64" fmla="*/ 232 w 710"/>
                    <a:gd name="T65" fmla="*/ 42 h 478"/>
                    <a:gd name="T66" fmla="*/ 248 w 710"/>
                    <a:gd name="T67" fmla="*/ 10 h 478"/>
                    <a:gd name="T68" fmla="*/ 272 w 710"/>
                    <a:gd name="T69" fmla="*/ 0 h 478"/>
                    <a:gd name="T70" fmla="*/ 302 w 710"/>
                    <a:gd name="T71" fmla="*/ 15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8" name="Freeform 81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312 w 687"/>
                    <a:gd name="T1" fmla="*/ 84 h 459"/>
                    <a:gd name="T2" fmla="*/ 335 w 687"/>
                    <a:gd name="T3" fmla="*/ 152 h 459"/>
                    <a:gd name="T4" fmla="*/ 343 w 687"/>
                    <a:gd name="T5" fmla="*/ 192 h 459"/>
                    <a:gd name="T6" fmla="*/ 320 w 687"/>
                    <a:gd name="T7" fmla="*/ 218 h 459"/>
                    <a:gd name="T8" fmla="*/ 216 w 687"/>
                    <a:gd name="T9" fmla="*/ 222 h 459"/>
                    <a:gd name="T10" fmla="*/ 121 w 687"/>
                    <a:gd name="T11" fmla="*/ 196 h 459"/>
                    <a:gd name="T12" fmla="*/ 73 w 687"/>
                    <a:gd name="T13" fmla="*/ 164 h 459"/>
                    <a:gd name="T14" fmla="*/ 46 w 687"/>
                    <a:gd name="T15" fmla="*/ 138 h 459"/>
                    <a:gd name="T16" fmla="*/ 15 w 687"/>
                    <a:gd name="T17" fmla="*/ 124 h 459"/>
                    <a:gd name="T18" fmla="*/ 0 w 687"/>
                    <a:gd name="T19" fmla="*/ 107 h 459"/>
                    <a:gd name="T20" fmla="*/ 6 w 687"/>
                    <a:gd name="T21" fmla="*/ 92 h 459"/>
                    <a:gd name="T22" fmla="*/ 28 w 687"/>
                    <a:gd name="T23" fmla="*/ 85 h 459"/>
                    <a:gd name="T24" fmla="*/ 38 w 687"/>
                    <a:gd name="T25" fmla="*/ 72 h 459"/>
                    <a:gd name="T26" fmla="*/ 40 w 687"/>
                    <a:gd name="T27" fmla="*/ 56 h 459"/>
                    <a:gd name="T28" fmla="*/ 54 w 687"/>
                    <a:gd name="T29" fmla="*/ 51 h 459"/>
                    <a:gd name="T30" fmla="*/ 68 w 687"/>
                    <a:gd name="T31" fmla="*/ 57 h 459"/>
                    <a:gd name="T32" fmla="*/ 70 w 687"/>
                    <a:gd name="T33" fmla="*/ 50 h 459"/>
                    <a:gd name="T34" fmla="*/ 79 w 687"/>
                    <a:gd name="T35" fmla="*/ 39 h 459"/>
                    <a:gd name="T36" fmla="*/ 93 w 687"/>
                    <a:gd name="T37" fmla="*/ 47 h 459"/>
                    <a:gd name="T38" fmla="*/ 105 w 687"/>
                    <a:gd name="T39" fmla="*/ 69 h 459"/>
                    <a:gd name="T40" fmla="*/ 108 w 687"/>
                    <a:gd name="T41" fmla="*/ 88 h 459"/>
                    <a:gd name="T42" fmla="*/ 110 w 687"/>
                    <a:gd name="T43" fmla="*/ 87 h 459"/>
                    <a:gd name="T44" fmla="*/ 113 w 687"/>
                    <a:gd name="T45" fmla="*/ 78 h 459"/>
                    <a:gd name="T46" fmla="*/ 116 w 687"/>
                    <a:gd name="T47" fmla="*/ 76 h 459"/>
                    <a:gd name="T48" fmla="*/ 128 w 687"/>
                    <a:gd name="T49" fmla="*/ 114 h 459"/>
                    <a:gd name="T50" fmla="*/ 157 w 687"/>
                    <a:gd name="T51" fmla="*/ 153 h 459"/>
                    <a:gd name="T52" fmla="*/ 196 w 687"/>
                    <a:gd name="T53" fmla="*/ 167 h 459"/>
                    <a:gd name="T54" fmla="*/ 252 w 687"/>
                    <a:gd name="T55" fmla="*/ 168 h 459"/>
                    <a:gd name="T56" fmla="*/ 279 w 687"/>
                    <a:gd name="T57" fmla="*/ 154 h 459"/>
                    <a:gd name="T58" fmla="*/ 264 w 687"/>
                    <a:gd name="T59" fmla="*/ 127 h 459"/>
                    <a:gd name="T60" fmla="*/ 248 w 687"/>
                    <a:gd name="T61" fmla="*/ 102 h 459"/>
                    <a:gd name="T62" fmla="*/ 233 w 687"/>
                    <a:gd name="T63" fmla="*/ 76 h 459"/>
                    <a:gd name="T64" fmla="*/ 229 w 687"/>
                    <a:gd name="T65" fmla="*/ 39 h 459"/>
                    <a:gd name="T66" fmla="*/ 242 w 687"/>
                    <a:gd name="T67" fmla="*/ 8 h 459"/>
                    <a:gd name="T68" fmla="*/ 261 w 687"/>
                    <a:gd name="T69" fmla="*/ 0 h 459"/>
                    <a:gd name="T70" fmla="*/ 287 w 687"/>
                    <a:gd name="T71" fmla="*/ 17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09" name="Freeform 82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17 w 236"/>
                    <a:gd name="T1" fmla="*/ 0 h 138"/>
                    <a:gd name="T2" fmla="*/ 29 w 236"/>
                    <a:gd name="T3" fmla="*/ 3 h 138"/>
                    <a:gd name="T4" fmla="*/ 42 w 236"/>
                    <a:gd name="T5" fmla="*/ 7 h 138"/>
                    <a:gd name="T6" fmla="*/ 54 w 236"/>
                    <a:gd name="T7" fmla="*/ 11 h 138"/>
                    <a:gd name="T8" fmla="*/ 67 w 236"/>
                    <a:gd name="T9" fmla="*/ 15 h 138"/>
                    <a:gd name="T10" fmla="*/ 79 w 236"/>
                    <a:gd name="T11" fmla="*/ 19 h 138"/>
                    <a:gd name="T12" fmla="*/ 92 w 236"/>
                    <a:gd name="T13" fmla="*/ 23 h 138"/>
                    <a:gd name="T14" fmla="*/ 104 w 236"/>
                    <a:gd name="T15" fmla="*/ 27 h 138"/>
                    <a:gd name="T16" fmla="*/ 117 w 236"/>
                    <a:gd name="T17" fmla="*/ 32 h 138"/>
                    <a:gd name="T18" fmla="*/ 118 w 236"/>
                    <a:gd name="T19" fmla="*/ 37 h 138"/>
                    <a:gd name="T20" fmla="*/ 118 w 236"/>
                    <a:gd name="T21" fmla="*/ 42 h 138"/>
                    <a:gd name="T22" fmla="*/ 118 w 236"/>
                    <a:gd name="T23" fmla="*/ 47 h 138"/>
                    <a:gd name="T24" fmla="*/ 118 w 236"/>
                    <a:gd name="T25" fmla="*/ 52 h 138"/>
                    <a:gd name="T26" fmla="*/ 116 w 236"/>
                    <a:gd name="T27" fmla="*/ 56 h 138"/>
                    <a:gd name="T28" fmla="*/ 114 w 236"/>
                    <a:gd name="T29" fmla="*/ 60 h 138"/>
                    <a:gd name="T30" fmla="*/ 111 w 236"/>
                    <a:gd name="T31" fmla="*/ 65 h 138"/>
                    <a:gd name="T32" fmla="*/ 108 w 236"/>
                    <a:gd name="T33" fmla="*/ 69 h 138"/>
                    <a:gd name="T34" fmla="*/ 98 w 236"/>
                    <a:gd name="T35" fmla="*/ 67 h 138"/>
                    <a:gd name="T36" fmla="*/ 88 w 236"/>
                    <a:gd name="T37" fmla="*/ 66 h 138"/>
                    <a:gd name="T38" fmla="*/ 77 w 236"/>
                    <a:gd name="T39" fmla="*/ 65 h 138"/>
                    <a:gd name="T40" fmla="*/ 67 w 236"/>
                    <a:gd name="T41" fmla="*/ 63 h 138"/>
                    <a:gd name="T42" fmla="*/ 56 w 236"/>
                    <a:gd name="T43" fmla="*/ 62 h 138"/>
                    <a:gd name="T44" fmla="*/ 46 w 236"/>
                    <a:gd name="T45" fmla="*/ 61 h 138"/>
                    <a:gd name="T46" fmla="*/ 36 w 236"/>
                    <a:gd name="T47" fmla="*/ 60 h 138"/>
                    <a:gd name="T48" fmla="*/ 27 w 236"/>
                    <a:gd name="T49" fmla="*/ 59 h 138"/>
                    <a:gd name="T50" fmla="*/ 15 w 236"/>
                    <a:gd name="T51" fmla="*/ 52 h 138"/>
                    <a:gd name="T52" fmla="*/ 7 w 236"/>
                    <a:gd name="T53" fmla="*/ 44 h 138"/>
                    <a:gd name="T54" fmla="*/ 3 w 236"/>
                    <a:gd name="T55" fmla="*/ 37 h 138"/>
                    <a:gd name="T56" fmla="*/ 1 w 236"/>
                    <a:gd name="T57" fmla="*/ 29 h 138"/>
                    <a:gd name="T58" fmla="*/ 0 w 236"/>
                    <a:gd name="T59" fmla="*/ 22 h 138"/>
                    <a:gd name="T60" fmla="*/ 4 w 236"/>
                    <a:gd name="T61" fmla="*/ 14 h 138"/>
                    <a:gd name="T62" fmla="*/ 9 w 236"/>
                    <a:gd name="T63" fmla="*/ 6 h 138"/>
                    <a:gd name="T64" fmla="*/ 17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0" name="Freeform 83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16 w 226"/>
                    <a:gd name="T1" fmla="*/ 0 h 131"/>
                    <a:gd name="T2" fmla="*/ 27 w 226"/>
                    <a:gd name="T3" fmla="*/ 4 h 131"/>
                    <a:gd name="T4" fmla="*/ 39 w 226"/>
                    <a:gd name="T5" fmla="*/ 7 h 131"/>
                    <a:gd name="T6" fmla="*/ 51 w 226"/>
                    <a:gd name="T7" fmla="*/ 11 h 131"/>
                    <a:gd name="T8" fmla="*/ 63 w 226"/>
                    <a:gd name="T9" fmla="*/ 15 h 131"/>
                    <a:gd name="T10" fmla="*/ 75 w 226"/>
                    <a:gd name="T11" fmla="*/ 19 h 131"/>
                    <a:gd name="T12" fmla="*/ 87 w 226"/>
                    <a:gd name="T13" fmla="*/ 23 h 131"/>
                    <a:gd name="T14" fmla="*/ 98 w 226"/>
                    <a:gd name="T15" fmla="*/ 26 h 131"/>
                    <a:gd name="T16" fmla="*/ 111 w 226"/>
                    <a:gd name="T17" fmla="*/ 30 h 131"/>
                    <a:gd name="T18" fmla="*/ 112 w 226"/>
                    <a:gd name="T19" fmla="*/ 35 h 131"/>
                    <a:gd name="T20" fmla="*/ 112 w 226"/>
                    <a:gd name="T21" fmla="*/ 40 h 131"/>
                    <a:gd name="T22" fmla="*/ 112 w 226"/>
                    <a:gd name="T23" fmla="*/ 44 h 131"/>
                    <a:gd name="T24" fmla="*/ 112 w 226"/>
                    <a:gd name="T25" fmla="*/ 49 h 131"/>
                    <a:gd name="T26" fmla="*/ 110 w 226"/>
                    <a:gd name="T27" fmla="*/ 53 h 131"/>
                    <a:gd name="T28" fmla="*/ 108 w 226"/>
                    <a:gd name="T29" fmla="*/ 58 h 131"/>
                    <a:gd name="T30" fmla="*/ 105 w 226"/>
                    <a:gd name="T31" fmla="*/ 61 h 131"/>
                    <a:gd name="T32" fmla="*/ 102 w 226"/>
                    <a:gd name="T33" fmla="*/ 65 h 131"/>
                    <a:gd name="T34" fmla="*/ 92 w 226"/>
                    <a:gd name="T35" fmla="*/ 64 h 131"/>
                    <a:gd name="T36" fmla="*/ 82 w 226"/>
                    <a:gd name="T37" fmla="*/ 63 h 131"/>
                    <a:gd name="T38" fmla="*/ 72 w 226"/>
                    <a:gd name="T39" fmla="*/ 61 h 131"/>
                    <a:gd name="T40" fmla="*/ 63 w 226"/>
                    <a:gd name="T41" fmla="*/ 61 h 131"/>
                    <a:gd name="T42" fmla="*/ 53 w 226"/>
                    <a:gd name="T43" fmla="*/ 59 h 131"/>
                    <a:gd name="T44" fmla="*/ 43 w 226"/>
                    <a:gd name="T45" fmla="*/ 58 h 131"/>
                    <a:gd name="T46" fmla="*/ 34 w 226"/>
                    <a:gd name="T47" fmla="*/ 57 h 131"/>
                    <a:gd name="T48" fmla="*/ 24 w 226"/>
                    <a:gd name="T49" fmla="*/ 56 h 131"/>
                    <a:gd name="T50" fmla="*/ 14 w 226"/>
                    <a:gd name="T51" fmla="*/ 49 h 131"/>
                    <a:gd name="T52" fmla="*/ 7 w 226"/>
                    <a:gd name="T53" fmla="*/ 42 h 131"/>
                    <a:gd name="T54" fmla="*/ 2 w 226"/>
                    <a:gd name="T55" fmla="*/ 35 h 131"/>
                    <a:gd name="T56" fmla="*/ 0 w 226"/>
                    <a:gd name="T57" fmla="*/ 28 h 131"/>
                    <a:gd name="T58" fmla="*/ 0 w 226"/>
                    <a:gd name="T59" fmla="*/ 21 h 131"/>
                    <a:gd name="T60" fmla="*/ 2 w 226"/>
                    <a:gd name="T61" fmla="*/ 14 h 131"/>
                    <a:gd name="T62" fmla="*/ 7 w 226"/>
                    <a:gd name="T63" fmla="*/ 7 h 131"/>
                    <a:gd name="T64" fmla="*/ 16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1" name="Freeform 84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15 w 215"/>
                    <a:gd name="T1" fmla="*/ 0 h 124"/>
                    <a:gd name="T2" fmla="*/ 26 w 215"/>
                    <a:gd name="T3" fmla="*/ 3 h 124"/>
                    <a:gd name="T4" fmla="*/ 38 w 215"/>
                    <a:gd name="T5" fmla="*/ 7 h 124"/>
                    <a:gd name="T6" fmla="*/ 49 w 215"/>
                    <a:gd name="T7" fmla="*/ 11 h 124"/>
                    <a:gd name="T8" fmla="*/ 61 w 215"/>
                    <a:gd name="T9" fmla="*/ 15 h 124"/>
                    <a:gd name="T10" fmla="*/ 72 w 215"/>
                    <a:gd name="T11" fmla="*/ 18 h 124"/>
                    <a:gd name="T12" fmla="*/ 83 w 215"/>
                    <a:gd name="T13" fmla="*/ 22 h 124"/>
                    <a:gd name="T14" fmla="*/ 95 w 215"/>
                    <a:gd name="T15" fmla="*/ 25 h 124"/>
                    <a:gd name="T16" fmla="*/ 106 w 215"/>
                    <a:gd name="T17" fmla="*/ 29 h 124"/>
                    <a:gd name="T18" fmla="*/ 106 w 215"/>
                    <a:gd name="T19" fmla="*/ 33 h 124"/>
                    <a:gd name="T20" fmla="*/ 107 w 215"/>
                    <a:gd name="T21" fmla="*/ 38 h 124"/>
                    <a:gd name="T22" fmla="*/ 106 w 215"/>
                    <a:gd name="T23" fmla="*/ 43 h 124"/>
                    <a:gd name="T24" fmla="*/ 106 w 215"/>
                    <a:gd name="T25" fmla="*/ 48 h 124"/>
                    <a:gd name="T26" fmla="*/ 105 w 215"/>
                    <a:gd name="T27" fmla="*/ 52 h 124"/>
                    <a:gd name="T28" fmla="*/ 103 w 215"/>
                    <a:gd name="T29" fmla="*/ 55 h 124"/>
                    <a:gd name="T30" fmla="*/ 101 w 215"/>
                    <a:gd name="T31" fmla="*/ 58 h 124"/>
                    <a:gd name="T32" fmla="*/ 99 w 215"/>
                    <a:gd name="T33" fmla="*/ 62 h 124"/>
                    <a:gd name="T34" fmla="*/ 89 w 215"/>
                    <a:gd name="T35" fmla="*/ 61 h 124"/>
                    <a:gd name="T36" fmla="*/ 80 w 215"/>
                    <a:gd name="T37" fmla="*/ 60 h 124"/>
                    <a:gd name="T38" fmla="*/ 70 w 215"/>
                    <a:gd name="T39" fmla="*/ 59 h 124"/>
                    <a:gd name="T40" fmla="*/ 61 w 215"/>
                    <a:gd name="T41" fmla="*/ 58 h 124"/>
                    <a:gd name="T42" fmla="*/ 51 w 215"/>
                    <a:gd name="T43" fmla="*/ 57 h 124"/>
                    <a:gd name="T44" fmla="*/ 42 w 215"/>
                    <a:gd name="T45" fmla="*/ 57 h 124"/>
                    <a:gd name="T46" fmla="*/ 32 w 215"/>
                    <a:gd name="T47" fmla="*/ 55 h 124"/>
                    <a:gd name="T48" fmla="*/ 24 w 215"/>
                    <a:gd name="T49" fmla="*/ 55 h 124"/>
                    <a:gd name="T50" fmla="*/ 14 w 215"/>
                    <a:gd name="T51" fmla="*/ 47 h 124"/>
                    <a:gd name="T52" fmla="*/ 7 w 215"/>
                    <a:gd name="T53" fmla="*/ 41 h 124"/>
                    <a:gd name="T54" fmla="*/ 2 w 215"/>
                    <a:gd name="T55" fmla="*/ 33 h 124"/>
                    <a:gd name="T56" fmla="*/ 0 w 215"/>
                    <a:gd name="T57" fmla="*/ 27 h 124"/>
                    <a:gd name="T58" fmla="*/ 0 w 215"/>
                    <a:gd name="T59" fmla="*/ 20 h 124"/>
                    <a:gd name="T60" fmla="*/ 2 w 215"/>
                    <a:gd name="T61" fmla="*/ 13 h 124"/>
                    <a:gd name="T62" fmla="*/ 7 w 215"/>
                    <a:gd name="T63" fmla="*/ 6 h 124"/>
                    <a:gd name="T64" fmla="*/ 15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2" name="Freeform 85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14 w 205"/>
                    <a:gd name="T1" fmla="*/ 0 h 119"/>
                    <a:gd name="T2" fmla="*/ 25 w 205"/>
                    <a:gd name="T3" fmla="*/ 4 h 119"/>
                    <a:gd name="T4" fmla="*/ 36 w 205"/>
                    <a:gd name="T5" fmla="*/ 7 h 119"/>
                    <a:gd name="T6" fmla="*/ 46 w 205"/>
                    <a:gd name="T7" fmla="*/ 10 h 119"/>
                    <a:gd name="T8" fmla="*/ 58 w 205"/>
                    <a:gd name="T9" fmla="*/ 14 h 119"/>
                    <a:gd name="T10" fmla="*/ 68 w 205"/>
                    <a:gd name="T11" fmla="*/ 17 h 119"/>
                    <a:gd name="T12" fmla="*/ 79 w 205"/>
                    <a:gd name="T13" fmla="*/ 21 h 119"/>
                    <a:gd name="T14" fmla="*/ 90 w 205"/>
                    <a:gd name="T15" fmla="*/ 25 h 119"/>
                    <a:gd name="T16" fmla="*/ 101 w 205"/>
                    <a:gd name="T17" fmla="*/ 29 h 119"/>
                    <a:gd name="T18" fmla="*/ 101 w 205"/>
                    <a:gd name="T19" fmla="*/ 33 h 119"/>
                    <a:gd name="T20" fmla="*/ 102 w 205"/>
                    <a:gd name="T21" fmla="*/ 37 h 119"/>
                    <a:gd name="T22" fmla="*/ 101 w 205"/>
                    <a:gd name="T23" fmla="*/ 42 h 119"/>
                    <a:gd name="T24" fmla="*/ 101 w 205"/>
                    <a:gd name="T25" fmla="*/ 46 h 119"/>
                    <a:gd name="T26" fmla="*/ 100 w 205"/>
                    <a:gd name="T27" fmla="*/ 50 h 119"/>
                    <a:gd name="T28" fmla="*/ 98 w 205"/>
                    <a:gd name="T29" fmla="*/ 54 h 119"/>
                    <a:gd name="T30" fmla="*/ 96 w 205"/>
                    <a:gd name="T31" fmla="*/ 57 h 119"/>
                    <a:gd name="T32" fmla="*/ 93 w 205"/>
                    <a:gd name="T33" fmla="*/ 60 h 119"/>
                    <a:gd name="T34" fmla="*/ 84 w 205"/>
                    <a:gd name="T35" fmla="*/ 58 h 119"/>
                    <a:gd name="T36" fmla="*/ 75 w 205"/>
                    <a:gd name="T37" fmla="*/ 57 h 119"/>
                    <a:gd name="T38" fmla="*/ 66 w 205"/>
                    <a:gd name="T39" fmla="*/ 56 h 119"/>
                    <a:gd name="T40" fmla="*/ 58 w 205"/>
                    <a:gd name="T41" fmla="*/ 56 h 119"/>
                    <a:gd name="T42" fmla="*/ 48 w 205"/>
                    <a:gd name="T43" fmla="*/ 54 h 119"/>
                    <a:gd name="T44" fmla="*/ 39 w 205"/>
                    <a:gd name="T45" fmla="*/ 54 h 119"/>
                    <a:gd name="T46" fmla="*/ 31 w 205"/>
                    <a:gd name="T47" fmla="*/ 52 h 119"/>
                    <a:gd name="T48" fmla="*/ 22 w 205"/>
                    <a:gd name="T49" fmla="*/ 52 h 119"/>
                    <a:gd name="T50" fmla="*/ 12 w 205"/>
                    <a:gd name="T51" fmla="*/ 45 h 119"/>
                    <a:gd name="T52" fmla="*/ 6 w 205"/>
                    <a:gd name="T53" fmla="*/ 39 h 119"/>
                    <a:gd name="T54" fmla="*/ 2 w 205"/>
                    <a:gd name="T55" fmla="*/ 32 h 119"/>
                    <a:gd name="T56" fmla="*/ 0 w 205"/>
                    <a:gd name="T57" fmla="*/ 26 h 119"/>
                    <a:gd name="T58" fmla="*/ 0 w 205"/>
                    <a:gd name="T59" fmla="*/ 19 h 119"/>
                    <a:gd name="T60" fmla="*/ 2 w 205"/>
                    <a:gd name="T61" fmla="*/ 13 h 119"/>
                    <a:gd name="T62" fmla="*/ 7 w 205"/>
                    <a:gd name="T63" fmla="*/ 6 h 119"/>
                    <a:gd name="T64" fmla="*/ 14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3" name="Freeform 86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14 w 195"/>
                    <a:gd name="T1" fmla="*/ 0 h 114"/>
                    <a:gd name="T2" fmla="*/ 24 w 195"/>
                    <a:gd name="T3" fmla="*/ 3 h 114"/>
                    <a:gd name="T4" fmla="*/ 34 w 195"/>
                    <a:gd name="T5" fmla="*/ 6 h 114"/>
                    <a:gd name="T6" fmla="*/ 44 w 195"/>
                    <a:gd name="T7" fmla="*/ 10 h 114"/>
                    <a:gd name="T8" fmla="*/ 55 w 195"/>
                    <a:gd name="T9" fmla="*/ 13 h 114"/>
                    <a:gd name="T10" fmla="*/ 65 w 195"/>
                    <a:gd name="T11" fmla="*/ 17 h 114"/>
                    <a:gd name="T12" fmla="*/ 76 w 195"/>
                    <a:gd name="T13" fmla="*/ 20 h 114"/>
                    <a:gd name="T14" fmla="*/ 86 w 195"/>
                    <a:gd name="T15" fmla="*/ 23 h 114"/>
                    <a:gd name="T16" fmla="*/ 96 w 195"/>
                    <a:gd name="T17" fmla="*/ 27 h 114"/>
                    <a:gd name="T18" fmla="*/ 96 w 195"/>
                    <a:gd name="T19" fmla="*/ 31 h 114"/>
                    <a:gd name="T20" fmla="*/ 97 w 195"/>
                    <a:gd name="T21" fmla="*/ 36 h 114"/>
                    <a:gd name="T22" fmla="*/ 96 w 195"/>
                    <a:gd name="T23" fmla="*/ 40 h 114"/>
                    <a:gd name="T24" fmla="*/ 96 w 195"/>
                    <a:gd name="T25" fmla="*/ 44 h 114"/>
                    <a:gd name="T26" fmla="*/ 95 w 195"/>
                    <a:gd name="T27" fmla="*/ 47 h 114"/>
                    <a:gd name="T28" fmla="*/ 93 w 195"/>
                    <a:gd name="T29" fmla="*/ 51 h 114"/>
                    <a:gd name="T30" fmla="*/ 91 w 195"/>
                    <a:gd name="T31" fmla="*/ 54 h 114"/>
                    <a:gd name="T32" fmla="*/ 88 w 195"/>
                    <a:gd name="T33" fmla="*/ 57 h 114"/>
                    <a:gd name="T34" fmla="*/ 80 w 195"/>
                    <a:gd name="T35" fmla="*/ 56 h 114"/>
                    <a:gd name="T36" fmla="*/ 71 w 195"/>
                    <a:gd name="T37" fmla="*/ 55 h 114"/>
                    <a:gd name="T38" fmla="*/ 63 w 195"/>
                    <a:gd name="T39" fmla="*/ 54 h 114"/>
                    <a:gd name="T40" fmla="*/ 54 w 195"/>
                    <a:gd name="T41" fmla="*/ 53 h 114"/>
                    <a:gd name="T42" fmla="*/ 46 w 195"/>
                    <a:gd name="T43" fmla="*/ 52 h 114"/>
                    <a:gd name="T44" fmla="*/ 38 w 195"/>
                    <a:gd name="T45" fmla="*/ 52 h 114"/>
                    <a:gd name="T46" fmla="*/ 29 w 195"/>
                    <a:gd name="T47" fmla="*/ 50 h 114"/>
                    <a:gd name="T48" fmla="*/ 21 w 195"/>
                    <a:gd name="T49" fmla="*/ 50 h 114"/>
                    <a:gd name="T50" fmla="*/ 12 w 195"/>
                    <a:gd name="T51" fmla="*/ 43 h 114"/>
                    <a:gd name="T52" fmla="*/ 6 w 195"/>
                    <a:gd name="T53" fmla="*/ 37 h 114"/>
                    <a:gd name="T54" fmla="*/ 2 w 195"/>
                    <a:gd name="T55" fmla="*/ 30 h 114"/>
                    <a:gd name="T56" fmla="*/ 0 w 195"/>
                    <a:gd name="T57" fmla="*/ 25 h 114"/>
                    <a:gd name="T58" fmla="*/ 0 w 195"/>
                    <a:gd name="T59" fmla="*/ 18 h 114"/>
                    <a:gd name="T60" fmla="*/ 2 w 195"/>
                    <a:gd name="T61" fmla="*/ 12 h 114"/>
                    <a:gd name="T62" fmla="*/ 6 w 195"/>
                    <a:gd name="T63" fmla="*/ 6 h 114"/>
                    <a:gd name="T64" fmla="*/ 14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4" name="Freeform 87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12 w 185"/>
                    <a:gd name="T1" fmla="*/ 0 h 106"/>
                    <a:gd name="T2" fmla="*/ 22 w 185"/>
                    <a:gd name="T3" fmla="*/ 3 h 106"/>
                    <a:gd name="T4" fmla="*/ 32 w 185"/>
                    <a:gd name="T5" fmla="*/ 6 h 106"/>
                    <a:gd name="T6" fmla="*/ 42 w 185"/>
                    <a:gd name="T7" fmla="*/ 9 h 106"/>
                    <a:gd name="T8" fmla="*/ 52 w 185"/>
                    <a:gd name="T9" fmla="*/ 12 h 106"/>
                    <a:gd name="T10" fmla="*/ 61 w 185"/>
                    <a:gd name="T11" fmla="*/ 15 h 106"/>
                    <a:gd name="T12" fmla="*/ 71 w 185"/>
                    <a:gd name="T13" fmla="*/ 18 h 106"/>
                    <a:gd name="T14" fmla="*/ 81 w 185"/>
                    <a:gd name="T15" fmla="*/ 21 h 106"/>
                    <a:gd name="T16" fmla="*/ 91 w 185"/>
                    <a:gd name="T17" fmla="*/ 25 h 106"/>
                    <a:gd name="T18" fmla="*/ 91 w 185"/>
                    <a:gd name="T19" fmla="*/ 29 h 106"/>
                    <a:gd name="T20" fmla="*/ 92 w 185"/>
                    <a:gd name="T21" fmla="*/ 34 h 106"/>
                    <a:gd name="T22" fmla="*/ 91 w 185"/>
                    <a:gd name="T23" fmla="*/ 38 h 106"/>
                    <a:gd name="T24" fmla="*/ 91 w 185"/>
                    <a:gd name="T25" fmla="*/ 41 h 106"/>
                    <a:gd name="T26" fmla="*/ 90 w 185"/>
                    <a:gd name="T27" fmla="*/ 44 h 106"/>
                    <a:gd name="T28" fmla="*/ 89 w 185"/>
                    <a:gd name="T29" fmla="*/ 48 h 106"/>
                    <a:gd name="T30" fmla="*/ 86 w 185"/>
                    <a:gd name="T31" fmla="*/ 51 h 106"/>
                    <a:gd name="T32" fmla="*/ 85 w 185"/>
                    <a:gd name="T33" fmla="*/ 54 h 106"/>
                    <a:gd name="T34" fmla="*/ 76 w 185"/>
                    <a:gd name="T35" fmla="*/ 53 h 106"/>
                    <a:gd name="T36" fmla="*/ 68 w 185"/>
                    <a:gd name="T37" fmla="*/ 52 h 106"/>
                    <a:gd name="T38" fmla="*/ 59 w 185"/>
                    <a:gd name="T39" fmla="*/ 51 h 106"/>
                    <a:gd name="T40" fmla="*/ 52 w 185"/>
                    <a:gd name="T41" fmla="*/ 50 h 106"/>
                    <a:gd name="T42" fmla="*/ 43 w 185"/>
                    <a:gd name="T43" fmla="*/ 49 h 106"/>
                    <a:gd name="T44" fmla="*/ 35 w 185"/>
                    <a:gd name="T45" fmla="*/ 48 h 106"/>
                    <a:gd name="T46" fmla="*/ 27 w 185"/>
                    <a:gd name="T47" fmla="*/ 48 h 106"/>
                    <a:gd name="T48" fmla="*/ 19 w 185"/>
                    <a:gd name="T49" fmla="*/ 47 h 106"/>
                    <a:gd name="T50" fmla="*/ 11 w 185"/>
                    <a:gd name="T51" fmla="*/ 41 h 106"/>
                    <a:gd name="T52" fmla="*/ 6 w 185"/>
                    <a:gd name="T53" fmla="*/ 35 h 106"/>
                    <a:gd name="T54" fmla="*/ 2 w 185"/>
                    <a:gd name="T55" fmla="*/ 29 h 106"/>
                    <a:gd name="T56" fmla="*/ 0 w 185"/>
                    <a:gd name="T57" fmla="*/ 23 h 106"/>
                    <a:gd name="T58" fmla="*/ 0 w 185"/>
                    <a:gd name="T59" fmla="*/ 17 h 106"/>
                    <a:gd name="T60" fmla="*/ 2 w 185"/>
                    <a:gd name="T61" fmla="*/ 11 h 106"/>
                    <a:gd name="T62" fmla="*/ 6 w 185"/>
                    <a:gd name="T63" fmla="*/ 6 h 106"/>
                    <a:gd name="T64" fmla="*/ 12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5" name="Freeform 88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12 w 175"/>
                    <a:gd name="T1" fmla="*/ 0 h 101"/>
                    <a:gd name="T2" fmla="*/ 21 w 175"/>
                    <a:gd name="T3" fmla="*/ 2 h 101"/>
                    <a:gd name="T4" fmla="*/ 30 w 175"/>
                    <a:gd name="T5" fmla="*/ 6 h 101"/>
                    <a:gd name="T6" fmla="*/ 39 w 175"/>
                    <a:gd name="T7" fmla="*/ 8 h 101"/>
                    <a:gd name="T8" fmla="*/ 49 w 175"/>
                    <a:gd name="T9" fmla="*/ 11 h 101"/>
                    <a:gd name="T10" fmla="*/ 58 w 175"/>
                    <a:gd name="T11" fmla="*/ 14 h 101"/>
                    <a:gd name="T12" fmla="*/ 67 w 175"/>
                    <a:gd name="T13" fmla="*/ 17 h 101"/>
                    <a:gd name="T14" fmla="*/ 76 w 175"/>
                    <a:gd name="T15" fmla="*/ 20 h 101"/>
                    <a:gd name="T16" fmla="*/ 86 w 175"/>
                    <a:gd name="T17" fmla="*/ 23 h 101"/>
                    <a:gd name="T18" fmla="*/ 86 w 175"/>
                    <a:gd name="T19" fmla="*/ 27 h 101"/>
                    <a:gd name="T20" fmla="*/ 87 w 175"/>
                    <a:gd name="T21" fmla="*/ 31 h 101"/>
                    <a:gd name="T22" fmla="*/ 86 w 175"/>
                    <a:gd name="T23" fmla="*/ 34 h 101"/>
                    <a:gd name="T24" fmla="*/ 86 w 175"/>
                    <a:gd name="T25" fmla="*/ 38 h 101"/>
                    <a:gd name="T26" fmla="*/ 83 w 175"/>
                    <a:gd name="T27" fmla="*/ 44 h 101"/>
                    <a:gd name="T28" fmla="*/ 79 w 175"/>
                    <a:gd name="T29" fmla="*/ 50 h 101"/>
                    <a:gd name="T30" fmla="*/ 71 w 175"/>
                    <a:gd name="T31" fmla="*/ 49 h 101"/>
                    <a:gd name="T32" fmla="*/ 64 w 175"/>
                    <a:gd name="T33" fmla="*/ 48 h 101"/>
                    <a:gd name="T34" fmla="*/ 56 w 175"/>
                    <a:gd name="T35" fmla="*/ 47 h 101"/>
                    <a:gd name="T36" fmla="*/ 49 w 175"/>
                    <a:gd name="T37" fmla="*/ 47 h 101"/>
                    <a:gd name="T38" fmla="*/ 41 w 175"/>
                    <a:gd name="T39" fmla="*/ 46 h 101"/>
                    <a:gd name="T40" fmla="*/ 34 w 175"/>
                    <a:gd name="T41" fmla="*/ 45 h 101"/>
                    <a:gd name="T42" fmla="*/ 26 w 175"/>
                    <a:gd name="T43" fmla="*/ 44 h 101"/>
                    <a:gd name="T44" fmla="*/ 19 w 175"/>
                    <a:gd name="T45" fmla="*/ 44 h 101"/>
                    <a:gd name="T46" fmla="*/ 11 w 175"/>
                    <a:gd name="T47" fmla="*/ 38 h 101"/>
                    <a:gd name="T48" fmla="*/ 6 w 175"/>
                    <a:gd name="T49" fmla="*/ 33 h 101"/>
                    <a:gd name="T50" fmla="*/ 2 w 175"/>
                    <a:gd name="T51" fmla="*/ 27 h 101"/>
                    <a:gd name="T52" fmla="*/ 0 w 175"/>
                    <a:gd name="T53" fmla="*/ 22 h 101"/>
                    <a:gd name="T54" fmla="*/ 0 w 175"/>
                    <a:gd name="T55" fmla="*/ 16 h 101"/>
                    <a:gd name="T56" fmla="*/ 2 w 175"/>
                    <a:gd name="T57" fmla="*/ 11 h 101"/>
                    <a:gd name="T58" fmla="*/ 6 w 175"/>
                    <a:gd name="T59" fmla="*/ 5 h 101"/>
                    <a:gd name="T60" fmla="*/ 12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6" name="Freeform 89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11 w 163"/>
                    <a:gd name="T1" fmla="*/ 0 h 96"/>
                    <a:gd name="T2" fmla="*/ 19 w 163"/>
                    <a:gd name="T3" fmla="*/ 3 h 96"/>
                    <a:gd name="T4" fmla="*/ 28 w 163"/>
                    <a:gd name="T5" fmla="*/ 6 h 96"/>
                    <a:gd name="T6" fmla="*/ 37 w 163"/>
                    <a:gd name="T7" fmla="*/ 8 h 96"/>
                    <a:gd name="T8" fmla="*/ 46 w 163"/>
                    <a:gd name="T9" fmla="*/ 11 h 96"/>
                    <a:gd name="T10" fmla="*/ 54 w 163"/>
                    <a:gd name="T11" fmla="*/ 13 h 96"/>
                    <a:gd name="T12" fmla="*/ 63 w 163"/>
                    <a:gd name="T13" fmla="*/ 17 h 96"/>
                    <a:gd name="T14" fmla="*/ 71 w 163"/>
                    <a:gd name="T15" fmla="*/ 20 h 96"/>
                    <a:gd name="T16" fmla="*/ 81 w 163"/>
                    <a:gd name="T17" fmla="*/ 23 h 96"/>
                    <a:gd name="T18" fmla="*/ 81 w 163"/>
                    <a:gd name="T19" fmla="*/ 26 h 96"/>
                    <a:gd name="T20" fmla="*/ 81 w 163"/>
                    <a:gd name="T21" fmla="*/ 30 h 96"/>
                    <a:gd name="T22" fmla="*/ 81 w 163"/>
                    <a:gd name="T23" fmla="*/ 33 h 96"/>
                    <a:gd name="T24" fmla="*/ 81 w 163"/>
                    <a:gd name="T25" fmla="*/ 37 h 96"/>
                    <a:gd name="T26" fmla="*/ 79 w 163"/>
                    <a:gd name="T27" fmla="*/ 43 h 96"/>
                    <a:gd name="T28" fmla="*/ 75 w 163"/>
                    <a:gd name="T29" fmla="*/ 48 h 96"/>
                    <a:gd name="T30" fmla="*/ 68 w 163"/>
                    <a:gd name="T31" fmla="*/ 47 h 96"/>
                    <a:gd name="T32" fmla="*/ 60 w 163"/>
                    <a:gd name="T33" fmla="*/ 46 h 96"/>
                    <a:gd name="T34" fmla="*/ 53 w 163"/>
                    <a:gd name="T35" fmla="*/ 45 h 96"/>
                    <a:gd name="T36" fmla="*/ 46 w 163"/>
                    <a:gd name="T37" fmla="*/ 45 h 96"/>
                    <a:gd name="T38" fmla="*/ 39 w 163"/>
                    <a:gd name="T39" fmla="*/ 43 h 96"/>
                    <a:gd name="T40" fmla="*/ 31 w 163"/>
                    <a:gd name="T41" fmla="*/ 43 h 96"/>
                    <a:gd name="T42" fmla="*/ 24 w 163"/>
                    <a:gd name="T43" fmla="*/ 42 h 96"/>
                    <a:gd name="T44" fmla="*/ 17 w 163"/>
                    <a:gd name="T45" fmla="*/ 41 h 96"/>
                    <a:gd name="T46" fmla="*/ 10 w 163"/>
                    <a:gd name="T47" fmla="*/ 36 h 96"/>
                    <a:gd name="T48" fmla="*/ 5 w 163"/>
                    <a:gd name="T49" fmla="*/ 30 h 96"/>
                    <a:gd name="T50" fmla="*/ 1 w 163"/>
                    <a:gd name="T51" fmla="*/ 25 h 96"/>
                    <a:gd name="T52" fmla="*/ 0 w 163"/>
                    <a:gd name="T53" fmla="*/ 21 h 96"/>
                    <a:gd name="T54" fmla="*/ 0 w 163"/>
                    <a:gd name="T55" fmla="*/ 15 h 96"/>
                    <a:gd name="T56" fmla="*/ 2 w 163"/>
                    <a:gd name="T57" fmla="*/ 10 h 96"/>
                    <a:gd name="T58" fmla="*/ 6 w 163"/>
                    <a:gd name="T59" fmla="*/ 5 h 96"/>
                    <a:gd name="T60" fmla="*/ 11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7" name="Freeform 90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16 w 235"/>
                    <a:gd name="T1" fmla="*/ 0 h 136"/>
                    <a:gd name="T2" fmla="*/ 28 w 235"/>
                    <a:gd name="T3" fmla="*/ 4 h 136"/>
                    <a:gd name="T4" fmla="*/ 41 w 235"/>
                    <a:gd name="T5" fmla="*/ 8 h 136"/>
                    <a:gd name="T6" fmla="*/ 53 w 235"/>
                    <a:gd name="T7" fmla="*/ 12 h 136"/>
                    <a:gd name="T8" fmla="*/ 66 w 235"/>
                    <a:gd name="T9" fmla="*/ 16 h 136"/>
                    <a:gd name="T10" fmla="*/ 79 w 235"/>
                    <a:gd name="T11" fmla="*/ 20 h 136"/>
                    <a:gd name="T12" fmla="*/ 92 w 235"/>
                    <a:gd name="T13" fmla="*/ 24 h 136"/>
                    <a:gd name="T14" fmla="*/ 104 w 235"/>
                    <a:gd name="T15" fmla="*/ 28 h 136"/>
                    <a:gd name="T16" fmla="*/ 117 w 235"/>
                    <a:gd name="T17" fmla="*/ 32 h 136"/>
                    <a:gd name="T18" fmla="*/ 117 w 235"/>
                    <a:gd name="T19" fmla="*/ 38 h 136"/>
                    <a:gd name="T20" fmla="*/ 118 w 235"/>
                    <a:gd name="T21" fmla="*/ 43 h 136"/>
                    <a:gd name="T22" fmla="*/ 117 w 235"/>
                    <a:gd name="T23" fmla="*/ 48 h 136"/>
                    <a:gd name="T24" fmla="*/ 117 w 235"/>
                    <a:gd name="T25" fmla="*/ 53 h 136"/>
                    <a:gd name="T26" fmla="*/ 115 w 235"/>
                    <a:gd name="T27" fmla="*/ 57 h 136"/>
                    <a:gd name="T28" fmla="*/ 113 w 235"/>
                    <a:gd name="T29" fmla="*/ 61 h 136"/>
                    <a:gd name="T30" fmla="*/ 110 w 235"/>
                    <a:gd name="T31" fmla="*/ 65 h 136"/>
                    <a:gd name="T32" fmla="*/ 108 w 235"/>
                    <a:gd name="T33" fmla="*/ 69 h 136"/>
                    <a:gd name="T34" fmla="*/ 97 w 235"/>
                    <a:gd name="T35" fmla="*/ 68 h 136"/>
                    <a:gd name="T36" fmla="*/ 87 w 235"/>
                    <a:gd name="T37" fmla="*/ 66 h 136"/>
                    <a:gd name="T38" fmla="*/ 77 w 235"/>
                    <a:gd name="T39" fmla="*/ 65 h 136"/>
                    <a:gd name="T40" fmla="*/ 66 w 235"/>
                    <a:gd name="T41" fmla="*/ 64 h 136"/>
                    <a:gd name="T42" fmla="*/ 56 w 235"/>
                    <a:gd name="T43" fmla="*/ 63 h 136"/>
                    <a:gd name="T44" fmla="*/ 46 w 235"/>
                    <a:gd name="T45" fmla="*/ 62 h 136"/>
                    <a:gd name="T46" fmla="*/ 36 w 235"/>
                    <a:gd name="T47" fmla="*/ 61 h 136"/>
                    <a:gd name="T48" fmla="*/ 26 w 235"/>
                    <a:gd name="T49" fmla="*/ 60 h 136"/>
                    <a:gd name="T50" fmla="*/ 15 w 235"/>
                    <a:gd name="T51" fmla="*/ 53 h 136"/>
                    <a:gd name="T52" fmla="*/ 8 w 235"/>
                    <a:gd name="T53" fmla="*/ 45 h 136"/>
                    <a:gd name="T54" fmla="*/ 2 w 235"/>
                    <a:gd name="T55" fmla="*/ 38 h 136"/>
                    <a:gd name="T56" fmla="*/ 0 w 235"/>
                    <a:gd name="T57" fmla="*/ 30 h 136"/>
                    <a:gd name="T58" fmla="*/ 0 w 235"/>
                    <a:gd name="T59" fmla="*/ 22 h 136"/>
                    <a:gd name="T60" fmla="*/ 3 w 235"/>
                    <a:gd name="T61" fmla="*/ 14 h 136"/>
                    <a:gd name="T62" fmla="*/ 8 w 235"/>
                    <a:gd name="T63" fmla="*/ 7 h 136"/>
                    <a:gd name="T64" fmla="*/ 16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8" name="Freeform 91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15 w 220"/>
                    <a:gd name="T1" fmla="*/ 0 h 128"/>
                    <a:gd name="T2" fmla="*/ 27 w 220"/>
                    <a:gd name="T3" fmla="*/ 3 h 128"/>
                    <a:gd name="T4" fmla="*/ 39 w 220"/>
                    <a:gd name="T5" fmla="*/ 7 h 128"/>
                    <a:gd name="T6" fmla="*/ 50 w 220"/>
                    <a:gd name="T7" fmla="*/ 11 h 128"/>
                    <a:gd name="T8" fmla="*/ 62 w 220"/>
                    <a:gd name="T9" fmla="*/ 14 h 128"/>
                    <a:gd name="T10" fmla="*/ 73 w 220"/>
                    <a:gd name="T11" fmla="*/ 17 h 128"/>
                    <a:gd name="T12" fmla="*/ 85 w 220"/>
                    <a:gd name="T13" fmla="*/ 21 h 128"/>
                    <a:gd name="T14" fmla="*/ 97 w 220"/>
                    <a:gd name="T15" fmla="*/ 25 h 128"/>
                    <a:gd name="T16" fmla="*/ 109 w 220"/>
                    <a:gd name="T17" fmla="*/ 29 h 128"/>
                    <a:gd name="T18" fmla="*/ 110 w 220"/>
                    <a:gd name="T19" fmla="*/ 34 h 128"/>
                    <a:gd name="T20" fmla="*/ 110 w 220"/>
                    <a:gd name="T21" fmla="*/ 39 h 128"/>
                    <a:gd name="T22" fmla="*/ 110 w 220"/>
                    <a:gd name="T23" fmla="*/ 44 h 128"/>
                    <a:gd name="T24" fmla="*/ 110 w 220"/>
                    <a:gd name="T25" fmla="*/ 49 h 128"/>
                    <a:gd name="T26" fmla="*/ 109 w 220"/>
                    <a:gd name="T27" fmla="*/ 53 h 128"/>
                    <a:gd name="T28" fmla="*/ 107 w 220"/>
                    <a:gd name="T29" fmla="*/ 57 h 128"/>
                    <a:gd name="T30" fmla="*/ 105 w 220"/>
                    <a:gd name="T31" fmla="*/ 60 h 128"/>
                    <a:gd name="T32" fmla="*/ 102 w 220"/>
                    <a:gd name="T33" fmla="*/ 64 h 128"/>
                    <a:gd name="T34" fmla="*/ 91 w 220"/>
                    <a:gd name="T35" fmla="*/ 63 h 128"/>
                    <a:gd name="T36" fmla="*/ 82 w 220"/>
                    <a:gd name="T37" fmla="*/ 62 h 128"/>
                    <a:gd name="T38" fmla="*/ 72 w 220"/>
                    <a:gd name="T39" fmla="*/ 61 h 128"/>
                    <a:gd name="T40" fmla="*/ 62 w 220"/>
                    <a:gd name="T41" fmla="*/ 60 h 128"/>
                    <a:gd name="T42" fmla="*/ 53 w 220"/>
                    <a:gd name="T43" fmla="*/ 59 h 128"/>
                    <a:gd name="T44" fmla="*/ 43 w 220"/>
                    <a:gd name="T45" fmla="*/ 58 h 128"/>
                    <a:gd name="T46" fmla="*/ 33 w 220"/>
                    <a:gd name="T47" fmla="*/ 58 h 128"/>
                    <a:gd name="T48" fmla="*/ 24 w 220"/>
                    <a:gd name="T49" fmla="*/ 57 h 128"/>
                    <a:gd name="T50" fmla="*/ 14 w 220"/>
                    <a:gd name="T51" fmla="*/ 49 h 128"/>
                    <a:gd name="T52" fmla="*/ 7 w 220"/>
                    <a:gd name="T53" fmla="*/ 43 h 128"/>
                    <a:gd name="T54" fmla="*/ 2 w 220"/>
                    <a:gd name="T55" fmla="*/ 35 h 128"/>
                    <a:gd name="T56" fmla="*/ 0 w 220"/>
                    <a:gd name="T57" fmla="*/ 28 h 128"/>
                    <a:gd name="T58" fmla="*/ 0 w 220"/>
                    <a:gd name="T59" fmla="*/ 21 h 128"/>
                    <a:gd name="T60" fmla="*/ 3 w 220"/>
                    <a:gd name="T61" fmla="*/ 14 h 128"/>
                    <a:gd name="T62" fmla="*/ 7 w 220"/>
                    <a:gd name="T63" fmla="*/ 7 h 128"/>
                    <a:gd name="T64" fmla="*/ 15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19" name="Freeform 92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14 w 206"/>
                    <a:gd name="T1" fmla="*/ 0 h 120"/>
                    <a:gd name="T2" fmla="*/ 25 w 206"/>
                    <a:gd name="T3" fmla="*/ 3 h 120"/>
                    <a:gd name="T4" fmla="*/ 36 w 206"/>
                    <a:gd name="T5" fmla="*/ 7 h 120"/>
                    <a:gd name="T6" fmla="*/ 47 w 206"/>
                    <a:gd name="T7" fmla="*/ 10 h 120"/>
                    <a:gd name="T8" fmla="*/ 59 w 206"/>
                    <a:gd name="T9" fmla="*/ 13 h 120"/>
                    <a:gd name="T10" fmla="*/ 69 w 206"/>
                    <a:gd name="T11" fmla="*/ 17 h 120"/>
                    <a:gd name="T12" fmla="*/ 80 w 206"/>
                    <a:gd name="T13" fmla="*/ 20 h 120"/>
                    <a:gd name="T14" fmla="*/ 91 w 206"/>
                    <a:gd name="T15" fmla="*/ 24 h 120"/>
                    <a:gd name="T16" fmla="*/ 102 w 206"/>
                    <a:gd name="T17" fmla="*/ 28 h 120"/>
                    <a:gd name="T18" fmla="*/ 103 w 206"/>
                    <a:gd name="T19" fmla="*/ 32 h 120"/>
                    <a:gd name="T20" fmla="*/ 104 w 206"/>
                    <a:gd name="T21" fmla="*/ 37 h 120"/>
                    <a:gd name="T22" fmla="*/ 104 w 206"/>
                    <a:gd name="T23" fmla="*/ 41 h 120"/>
                    <a:gd name="T24" fmla="*/ 104 w 206"/>
                    <a:gd name="T25" fmla="*/ 46 h 120"/>
                    <a:gd name="T26" fmla="*/ 103 w 206"/>
                    <a:gd name="T27" fmla="*/ 50 h 120"/>
                    <a:gd name="T28" fmla="*/ 101 w 206"/>
                    <a:gd name="T29" fmla="*/ 54 h 120"/>
                    <a:gd name="T30" fmla="*/ 98 w 206"/>
                    <a:gd name="T31" fmla="*/ 57 h 120"/>
                    <a:gd name="T32" fmla="*/ 95 w 206"/>
                    <a:gd name="T33" fmla="*/ 60 h 120"/>
                    <a:gd name="T34" fmla="*/ 86 w 206"/>
                    <a:gd name="T35" fmla="*/ 59 h 120"/>
                    <a:gd name="T36" fmla="*/ 76 w 206"/>
                    <a:gd name="T37" fmla="*/ 59 h 120"/>
                    <a:gd name="T38" fmla="*/ 68 w 206"/>
                    <a:gd name="T39" fmla="*/ 57 h 120"/>
                    <a:gd name="T40" fmla="*/ 59 w 206"/>
                    <a:gd name="T41" fmla="*/ 57 h 120"/>
                    <a:gd name="T42" fmla="*/ 50 w 206"/>
                    <a:gd name="T43" fmla="*/ 56 h 120"/>
                    <a:gd name="T44" fmla="*/ 41 w 206"/>
                    <a:gd name="T45" fmla="*/ 55 h 120"/>
                    <a:gd name="T46" fmla="*/ 32 w 206"/>
                    <a:gd name="T47" fmla="*/ 54 h 120"/>
                    <a:gd name="T48" fmla="*/ 23 w 206"/>
                    <a:gd name="T49" fmla="*/ 54 h 120"/>
                    <a:gd name="T50" fmla="*/ 14 w 206"/>
                    <a:gd name="T51" fmla="*/ 46 h 120"/>
                    <a:gd name="T52" fmla="*/ 7 w 206"/>
                    <a:gd name="T53" fmla="*/ 40 h 120"/>
                    <a:gd name="T54" fmla="*/ 2 w 206"/>
                    <a:gd name="T55" fmla="*/ 32 h 120"/>
                    <a:gd name="T56" fmla="*/ 0 w 206"/>
                    <a:gd name="T57" fmla="*/ 26 h 120"/>
                    <a:gd name="T58" fmla="*/ 0 w 206"/>
                    <a:gd name="T59" fmla="*/ 19 h 120"/>
                    <a:gd name="T60" fmla="*/ 3 w 206"/>
                    <a:gd name="T61" fmla="*/ 13 h 120"/>
                    <a:gd name="T62" fmla="*/ 7 w 206"/>
                    <a:gd name="T63" fmla="*/ 6 h 120"/>
                    <a:gd name="T64" fmla="*/ 14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0" name="Freeform 93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14 w 195"/>
                    <a:gd name="T1" fmla="*/ 0 h 114"/>
                    <a:gd name="T2" fmla="*/ 24 w 195"/>
                    <a:gd name="T3" fmla="*/ 4 h 114"/>
                    <a:gd name="T4" fmla="*/ 34 w 195"/>
                    <a:gd name="T5" fmla="*/ 7 h 114"/>
                    <a:gd name="T6" fmla="*/ 44 w 195"/>
                    <a:gd name="T7" fmla="*/ 10 h 114"/>
                    <a:gd name="T8" fmla="*/ 54 w 195"/>
                    <a:gd name="T9" fmla="*/ 13 h 114"/>
                    <a:gd name="T10" fmla="*/ 63 w 195"/>
                    <a:gd name="T11" fmla="*/ 15 h 114"/>
                    <a:gd name="T12" fmla="*/ 73 w 195"/>
                    <a:gd name="T13" fmla="*/ 19 h 114"/>
                    <a:gd name="T14" fmla="*/ 83 w 195"/>
                    <a:gd name="T15" fmla="*/ 22 h 114"/>
                    <a:gd name="T16" fmla="*/ 94 w 195"/>
                    <a:gd name="T17" fmla="*/ 26 h 114"/>
                    <a:gd name="T18" fmla="*/ 95 w 195"/>
                    <a:gd name="T19" fmla="*/ 30 h 114"/>
                    <a:gd name="T20" fmla="*/ 97 w 195"/>
                    <a:gd name="T21" fmla="*/ 35 h 114"/>
                    <a:gd name="T22" fmla="*/ 97 w 195"/>
                    <a:gd name="T23" fmla="*/ 39 h 114"/>
                    <a:gd name="T24" fmla="*/ 98 w 195"/>
                    <a:gd name="T25" fmla="*/ 44 h 114"/>
                    <a:gd name="T26" fmla="*/ 97 w 195"/>
                    <a:gd name="T27" fmla="*/ 48 h 114"/>
                    <a:gd name="T28" fmla="*/ 95 w 195"/>
                    <a:gd name="T29" fmla="*/ 52 h 114"/>
                    <a:gd name="T30" fmla="*/ 93 w 195"/>
                    <a:gd name="T31" fmla="*/ 55 h 114"/>
                    <a:gd name="T32" fmla="*/ 89 w 195"/>
                    <a:gd name="T33" fmla="*/ 57 h 114"/>
                    <a:gd name="T34" fmla="*/ 80 w 195"/>
                    <a:gd name="T35" fmla="*/ 56 h 114"/>
                    <a:gd name="T36" fmla="*/ 71 w 195"/>
                    <a:gd name="T37" fmla="*/ 56 h 114"/>
                    <a:gd name="T38" fmla="*/ 63 w 195"/>
                    <a:gd name="T39" fmla="*/ 55 h 114"/>
                    <a:gd name="T40" fmla="*/ 55 w 195"/>
                    <a:gd name="T41" fmla="*/ 55 h 114"/>
                    <a:gd name="T42" fmla="*/ 46 w 195"/>
                    <a:gd name="T43" fmla="*/ 54 h 114"/>
                    <a:gd name="T44" fmla="*/ 38 w 195"/>
                    <a:gd name="T45" fmla="*/ 54 h 114"/>
                    <a:gd name="T46" fmla="*/ 29 w 195"/>
                    <a:gd name="T47" fmla="*/ 53 h 114"/>
                    <a:gd name="T48" fmla="*/ 21 w 195"/>
                    <a:gd name="T49" fmla="*/ 52 h 114"/>
                    <a:gd name="T50" fmla="*/ 12 w 195"/>
                    <a:gd name="T51" fmla="*/ 46 h 114"/>
                    <a:gd name="T52" fmla="*/ 6 w 195"/>
                    <a:gd name="T53" fmla="*/ 39 h 114"/>
                    <a:gd name="T54" fmla="*/ 2 w 195"/>
                    <a:gd name="T55" fmla="*/ 32 h 114"/>
                    <a:gd name="T56" fmla="*/ 0 w 195"/>
                    <a:gd name="T57" fmla="*/ 26 h 114"/>
                    <a:gd name="T58" fmla="*/ 0 w 195"/>
                    <a:gd name="T59" fmla="*/ 19 h 114"/>
                    <a:gd name="T60" fmla="*/ 2 w 195"/>
                    <a:gd name="T61" fmla="*/ 13 h 114"/>
                    <a:gd name="T62" fmla="*/ 6 w 195"/>
                    <a:gd name="T63" fmla="*/ 7 h 114"/>
                    <a:gd name="T64" fmla="*/ 14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1" name="Freeform 94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13 w 183"/>
                    <a:gd name="T1" fmla="*/ 0 h 105"/>
                    <a:gd name="T2" fmla="*/ 23 w 183"/>
                    <a:gd name="T3" fmla="*/ 2 h 105"/>
                    <a:gd name="T4" fmla="*/ 32 w 183"/>
                    <a:gd name="T5" fmla="*/ 5 h 105"/>
                    <a:gd name="T6" fmla="*/ 41 w 183"/>
                    <a:gd name="T7" fmla="*/ 8 h 105"/>
                    <a:gd name="T8" fmla="*/ 50 w 183"/>
                    <a:gd name="T9" fmla="*/ 11 h 105"/>
                    <a:gd name="T10" fmla="*/ 58 w 183"/>
                    <a:gd name="T11" fmla="*/ 14 h 105"/>
                    <a:gd name="T12" fmla="*/ 67 w 183"/>
                    <a:gd name="T13" fmla="*/ 17 h 105"/>
                    <a:gd name="T14" fmla="*/ 76 w 183"/>
                    <a:gd name="T15" fmla="*/ 19 h 105"/>
                    <a:gd name="T16" fmla="*/ 87 w 183"/>
                    <a:gd name="T17" fmla="*/ 23 h 105"/>
                    <a:gd name="T18" fmla="*/ 88 w 183"/>
                    <a:gd name="T19" fmla="*/ 27 h 105"/>
                    <a:gd name="T20" fmla="*/ 90 w 183"/>
                    <a:gd name="T21" fmla="*/ 31 h 105"/>
                    <a:gd name="T22" fmla="*/ 90 w 183"/>
                    <a:gd name="T23" fmla="*/ 35 h 105"/>
                    <a:gd name="T24" fmla="*/ 92 w 183"/>
                    <a:gd name="T25" fmla="*/ 40 h 105"/>
                    <a:gd name="T26" fmla="*/ 91 w 183"/>
                    <a:gd name="T27" fmla="*/ 44 h 105"/>
                    <a:gd name="T28" fmla="*/ 90 w 183"/>
                    <a:gd name="T29" fmla="*/ 47 h 105"/>
                    <a:gd name="T30" fmla="*/ 87 w 183"/>
                    <a:gd name="T31" fmla="*/ 50 h 105"/>
                    <a:gd name="T32" fmla="*/ 82 w 183"/>
                    <a:gd name="T33" fmla="*/ 52 h 105"/>
                    <a:gd name="T34" fmla="*/ 73 w 183"/>
                    <a:gd name="T35" fmla="*/ 51 h 105"/>
                    <a:gd name="T36" fmla="*/ 66 w 183"/>
                    <a:gd name="T37" fmla="*/ 51 h 105"/>
                    <a:gd name="T38" fmla="*/ 58 w 183"/>
                    <a:gd name="T39" fmla="*/ 51 h 105"/>
                    <a:gd name="T40" fmla="*/ 51 w 183"/>
                    <a:gd name="T41" fmla="*/ 51 h 105"/>
                    <a:gd name="T42" fmla="*/ 44 w 183"/>
                    <a:gd name="T43" fmla="*/ 50 h 105"/>
                    <a:gd name="T44" fmla="*/ 36 w 183"/>
                    <a:gd name="T45" fmla="*/ 49 h 105"/>
                    <a:gd name="T46" fmla="*/ 28 w 183"/>
                    <a:gd name="T47" fmla="*/ 49 h 105"/>
                    <a:gd name="T48" fmla="*/ 21 w 183"/>
                    <a:gd name="T49" fmla="*/ 49 h 105"/>
                    <a:gd name="T50" fmla="*/ 12 w 183"/>
                    <a:gd name="T51" fmla="*/ 42 h 105"/>
                    <a:gd name="T52" fmla="*/ 6 w 183"/>
                    <a:gd name="T53" fmla="*/ 36 h 105"/>
                    <a:gd name="T54" fmla="*/ 2 w 183"/>
                    <a:gd name="T55" fmla="*/ 30 h 105"/>
                    <a:gd name="T56" fmla="*/ 0 w 183"/>
                    <a:gd name="T57" fmla="*/ 24 h 105"/>
                    <a:gd name="T58" fmla="*/ 0 w 183"/>
                    <a:gd name="T59" fmla="*/ 18 h 105"/>
                    <a:gd name="T60" fmla="*/ 2 w 183"/>
                    <a:gd name="T61" fmla="*/ 12 h 105"/>
                    <a:gd name="T62" fmla="*/ 6 w 183"/>
                    <a:gd name="T63" fmla="*/ 5 h 105"/>
                    <a:gd name="T64" fmla="*/ 13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2" name="Freeform 95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13 w 171"/>
                    <a:gd name="T1" fmla="*/ 0 h 101"/>
                    <a:gd name="T2" fmla="*/ 22 w 171"/>
                    <a:gd name="T3" fmla="*/ 2 h 101"/>
                    <a:gd name="T4" fmla="*/ 31 w 171"/>
                    <a:gd name="T5" fmla="*/ 6 h 101"/>
                    <a:gd name="T6" fmla="*/ 38 w 171"/>
                    <a:gd name="T7" fmla="*/ 8 h 101"/>
                    <a:gd name="T8" fmla="*/ 46 w 171"/>
                    <a:gd name="T9" fmla="*/ 11 h 101"/>
                    <a:gd name="T10" fmla="*/ 53 w 171"/>
                    <a:gd name="T11" fmla="*/ 12 h 101"/>
                    <a:gd name="T12" fmla="*/ 61 w 171"/>
                    <a:gd name="T13" fmla="*/ 16 h 101"/>
                    <a:gd name="T14" fmla="*/ 69 w 171"/>
                    <a:gd name="T15" fmla="*/ 18 h 101"/>
                    <a:gd name="T16" fmla="*/ 79 w 171"/>
                    <a:gd name="T17" fmla="*/ 22 h 101"/>
                    <a:gd name="T18" fmla="*/ 80 w 171"/>
                    <a:gd name="T19" fmla="*/ 25 h 101"/>
                    <a:gd name="T20" fmla="*/ 82 w 171"/>
                    <a:gd name="T21" fmla="*/ 29 h 101"/>
                    <a:gd name="T22" fmla="*/ 83 w 171"/>
                    <a:gd name="T23" fmla="*/ 33 h 101"/>
                    <a:gd name="T24" fmla="*/ 85 w 171"/>
                    <a:gd name="T25" fmla="*/ 38 h 101"/>
                    <a:gd name="T26" fmla="*/ 85 w 171"/>
                    <a:gd name="T27" fmla="*/ 41 h 101"/>
                    <a:gd name="T28" fmla="*/ 83 w 171"/>
                    <a:gd name="T29" fmla="*/ 45 h 101"/>
                    <a:gd name="T30" fmla="*/ 81 w 171"/>
                    <a:gd name="T31" fmla="*/ 48 h 101"/>
                    <a:gd name="T32" fmla="*/ 76 w 171"/>
                    <a:gd name="T33" fmla="*/ 50 h 101"/>
                    <a:gd name="T34" fmla="*/ 68 w 171"/>
                    <a:gd name="T35" fmla="*/ 49 h 101"/>
                    <a:gd name="T36" fmla="*/ 61 w 171"/>
                    <a:gd name="T37" fmla="*/ 48 h 101"/>
                    <a:gd name="T38" fmla="*/ 54 w 171"/>
                    <a:gd name="T39" fmla="*/ 48 h 101"/>
                    <a:gd name="T40" fmla="*/ 48 w 171"/>
                    <a:gd name="T41" fmla="*/ 48 h 101"/>
                    <a:gd name="T42" fmla="*/ 41 w 171"/>
                    <a:gd name="T43" fmla="*/ 48 h 101"/>
                    <a:gd name="T44" fmla="*/ 34 w 171"/>
                    <a:gd name="T45" fmla="*/ 48 h 101"/>
                    <a:gd name="T46" fmla="*/ 28 w 171"/>
                    <a:gd name="T47" fmla="*/ 48 h 101"/>
                    <a:gd name="T48" fmla="*/ 21 w 171"/>
                    <a:gd name="T49" fmla="*/ 48 h 101"/>
                    <a:gd name="T50" fmla="*/ 12 w 171"/>
                    <a:gd name="T51" fmla="*/ 41 h 101"/>
                    <a:gd name="T52" fmla="*/ 6 w 171"/>
                    <a:gd name="T53" fmla="*/ 35 h 101"/>
                    <a:gd name="T54" fmla="*/ 2 w 171"/>
                    <a:gd name="T55" fmla="*/ 29 h 101"/>
                    <a:gd name="T56" fmla="*/ 0 w 171"/>
                    <a:gd name="T57" fmla="*/ 24 h 101"/>
                    <a:gd name="T58" fmla="*/ 0 w 171"/>
                    <a:gd name="T59" fmla="*/ 18 h 101"/>
                    <a:gd name="T60" fmla="*/ 2 w 171"/>
                    <a:gd name="T61" fmla="*/ 12 h 101"/>
                    <a:gd name="T62" fmla="*/ 6 w 171"/>
                    <a:gd name="T63" fmla="*/ 6 h 101"/>
                    <a:gd name="T64" fmla="*/ 13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3" name="Freeform 96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12 w 158"/>
                    <a:gd name="T1" fmla="*/ 0 h 92"/>
                    <a:gd name="T2" fmla="*/ 20 w 158"/>
                    <a:gd name="T3" fmla="*/ 2 h 92"/>
                    <a:gd name="T4" fmla="*/ 28 w 158"/>
                    <a:gd name="T5" fmla="*/ 5 h 92"/>
                    <a:gd name="T6" fmla="*/ 36 w 158"/>
                    <a:gd name="T7" fmla="*/ 7 h 92"/>
                    <a:gd name="T8" fmla="*/ 42 w 158"/>
                    <a:gd name="T9" fmla="*/ 10 h 92"/>
                    <a:gd name="T10" fmla="*/ 48 w 158"/>
                    <a:gd name="T11" fmla="*/ 12 h 92"/>
                    <a:gd name="T12" fmla="*/ 56 w 158"/>
                    <a:gd name="T13" fmla="*/ 13 h 92"/>
                    <a:gd name="T14" fmla="*/ 63 w 158"/>
                    <a:gd name="T15" fmla="*/ 16 h 92"/>
                    <a:gd name="T16" fmla="*/ 73 w 158"/>
                    <a:gd name="T17" fmla="*/ 19 h 92"/>
                    <a:gd name="T18" fmla="*/ 74 w 158"/>
                    <a:gd name="T19" fmla="*/ 22 h 92"/>
                    <a:gd name="T20" fmla="*/ 76 w 158"/>
                    <a:gd name="T21" fmla="*/ 26 h 92"/>
                    <a:gd name="T22" fmla="*/ 78 w 158"/>
                    <a:gd name="T23" fmla="*/ 30 h 92"/>
                    <a:gd name="T24" fmla="*/ 79 w 158"/>
                    <a:gd name="T25" fmla="*/ 35 h 92"/>
                    <a:gd name="T26" fmla="*/ 79 w 158"/>
                    <a:gd name="T27" fmla="*/ 38 h 92"/>
                    <a:gd name="T28" fmla="*/ 78 w 158"/>
                    <a:gd name="T29" fmla="*/ 42 h 92"/>
                    <a:gd name="T30" fmla="*/ 75 w 158"/>
                    <a:gd name="T31" fmla="*/ 44 h 92"/>
                    <a:gd name="T32" fmla="*/ 70 w 158"/>
                    <a:gd name="T33" fmla="*/ 46 h 92"/>
                    <a:gd name="T34" fmla="*/ 62 w 158"/>
                    <a:gd name="T35" fmla="*/ 45 h 92"/>
                    <a:gd name="T36" fmla="*/ 56 w 158"/>
                    <a:gd name="T37" fmla="*/ 45 h 92"/>
                    <a:gd name="T38" fmla="*/ 50 w 158"/>
                    <a:gd name="T39" fmla="*/ 45 h 92"/>
                    <a:gd name="T40" fmla="*/ 44 w 158"/>
                    <a:gd name="T41" fmla="*/ 45 h 92"/>
                    <a:gd name="T42" fmla="*/ 39 w 158"/>
                    <a:gd name="T43" fmla="*/ 45 h 92"/>
                    <a:gd name="T44" fmla="*/ 33 w 158"/>
                    <a:gd name="T45" fmla="*/ 45 h 92"/>
                    <a:gd name="T46" fmla="*/ 26 w 158"/>
                    <a:gd name="T47" fmla="*/ 44 h 92"/>
                    <a:gd name="T48" fmla="*/ 19 w 158"/>
                    <a:gd name="T49" fmla="*/ 44 h 92"/>
                    <a:gd name="T50" fmla="*/ 11 w 158"/>
                    <a:gd name="T51" fmla="*/ 39 h 92"/>
                    <a:gd name="T52" fmla="*/ 6 w 158"/>
                    <a:gd name="T53" fmla="*/ 33 h 92"/>
                    <a:gd name="T54" fmla="*/ 2 w 158"/>
                    <a:gd name="T55" fmla="*/ 27 h 92"/>
                    <a:gd name="T56" fmla="*/ 0 w 158"/>
                    <a:gd name="T57" fmla="*/ 22 h 92"/>
                    <a:gd name="T58" fmla="*/ 0 w 158"/>
                    <a:gd name="T59" fmla="*/ 17 h 92"/>
                    <a:gd name="T60" fmla="*/ 2 w 158"/>
                    <a:gd name="T61" fmla="*/ 11 h 92"/>
                    <a:gd name="T62" fmla="*/ 6 w 158"/>
                    <a:gd name="T63" fmla="*/ 5 h 92"/>
                    <a:gd name="T64" fmla="*/ 12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4" name="Freeform 97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11 w 146"/>
                    <a:gd name="T1" fmla="*/ 0 h 83"/>
                    <a:gd name="T2" fmla="*/ 19 w 146"/>
                    <a:gd name="T3" fmla="*/ 2 h 83"/>
                    <a:gd name="T4" fmla="*/ 26 w 146"/>
                    <a:gd name="T5" fmla="*/ 4 h 83"/>
                    <a:gd name="T6" fmla="*/ 31 w 146"/>
                    <a:gd name="T7" fmla="*/ 6 h 83"/>
                    <a:gd name="T8" fmla="*/ 38 w 146"/>
                    <a:gd name="T9" fmla="*/ 8 h 83"/>
                    <a:gd name="T10" fmla="*/ 43 w 146"/>
                    <a:gd name="T11" fmla="*/ 9 h 83"/>
                    <a:gd name="T12" fmla="*/ 49 w 146"/>
                    <a:gd name="T13" fmla="*/ 11 h 83"/>
                    <a:gd name="T14" fmla="*/ 56 w 146"/>
                    <a:gd name="T15" fmla="*/ 13 h 83"/>
                    <a:gd name="T16" fmla="*/ 65 w 146"/>
                    <a:gd name="T17" fmla="*/ 16 h 83"/>
                    <a:gd name="T18" fmla="*/ 66 w 146"/>
                    <a:gd name="T19" fmla="*/ 19 h 83"/>
                    <a:gd name="T20" fmla="*/ 69 w 146"/>
                    <a:gd name="T21" fmla="*/ 23 h 83"/>
                    <a:gd name="T22" fmla="*/ 71 w 146"/>
                    <a:gd name="T23" fmla="*/ 27 h 83"/>
                    <a:gd name="T24" fmla="*/ 73 w 146"/>
                    <a:gd name="T25" fmla="*/ 31 h 83"/>
                    <a:gd name="T26" fmla="*/ 73 w 146"/>
                    <a:gd name="T27" fmla="*/ 34 h 83"/>
                    <a:gd name="T28" fmla="*/ 73 w 146"/>
                    <a:gd name="T29" fmla="*/ 38 h 83"/>
                    <a:gd name="T30" fmla="*/ 69 w 146"/>
                    <a:gd name="T31" fmla="*/ 40 h 83"/>
                    <a:gd name="T32" fmla="*/ 64 w 146"/>
                    <a:gd name="T33" fmla="*/ 41 h 83"/>
                    <a:gd name="T34" fmla="*/ 57 w 146"/>
                    <a:gd name="T35" fmla="*/ 40 h 83"/>
                    <a:gd name="T36" fmla="*/ 51 w 146"/>
                    <a:gd name="T37" fmla="*/ 40 h 83"/>
                    <a:gd name="T38" fmla="*/ 46 w 146"/>
                    <a:gd name="T39" fmla="*/ 40 h 83"/>
                    <a:gd name="T40" fmla="*/ 41 w 146"/>
                    <a:gd name="T41" fmla="*/ 41 h 83"/>
                    <a:gd name="T42" fmla="*/ 36 w 146"/>
                    <a:gd name="T43" fmla="*/ 41 h 83"/>
                    <a:gd name="T44" fmla="*/ 30 w 146"/>
                    <a:gd name="T45" fmla="*/ 41 h 83"/>
                    <a:gd name="T46" fmla="*/ 24 w 146"/>
                    <a:gd name="T47" fmla="*/ 41 h 83"/>
                    <a:gd name="T48" fmla="*/ 18 w 146"/>
                    <a:gd name="T49" fmla="*/ 41 h 83"/>
                    <a:gd name="T50" fmla="*/ 11 w 146"/>
                    <a:gd name="T51" fmla="*/ 35 h 83"/>
                    <a:gd name="T52" fmla="*/ 5 w 146"/>
                    <a:gd name="T53" fmla="*/ 30 h 83"/>
                    <a:gd name="T54" fmla="*/ 1 w 146"/>
                    <a:gd name="T55" fmla="*/ 25 h 83"/>
                    <a:gd name="T56" fmla="*/ 0 w 146"/>
                    <a:gd name="T57" fmla="*/ 20 h 83"/>
                    <a:gd name="T58" fmla="*/ 0 w 146"/>
                    <a:gd name="T59" fmla="*/ 15 h 83"/>
                    <a:gd name="T60" fmla="*/ 2 w 146"/>
                    <a:gd name="T61" fmla="*/ 10 h 83"/>
                    <a:gd name="T62" fmla="*/ 6 w 146"/>
                    <a:gd name="T63" fmla="*/ 5 h 83"/>
                    <a:gd name="T64" fmla="*/ 11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5" name="Freeform 98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16 w 235"/>
                    <a:gd name="T1" fmla="*/ 0 h 158"/>
                    <a:gd name="T2" fmla="*/ 28 w 235"/>
                    <a:gd name="T3" fmla="*/ 3 h 158"/>
                    <a:gd name="T4" fmla="*/ 41 w 235"/>
                    <a:gd name="T5" fmla="*/ 7 h 158"/>
                    <a:gd name="T6" fmla="*/ 53 w 235"/>
                    <a:gd name="T7" fmla="*/ 11 h 158"/>
                    <a:gd name="T8" fmla="*/ 66 w 235"/>
                    <a:gd name="T9" fmla="*/ 15 h 158"/>
                    <a:gd name="T10" fmla="*/ 78 w 235"/>
                    <a:gd name="T11" fmla="*/ 19 h 158"/>
                    <a:gd name="T12" fmla="*/ 91 w 235"/>
                    <a:gd name="T13" fmla="*/ 23 h 158"/>
                    <a:gd name="T14" fmla="*/ 103 w 235"/>
                    <a:gd name="T15" fmla="*/ 27 h 158"/>
                    <a:gd name="T16" fmla="*/ 117 w 235"/>
                    <a:gd name="T17" fmla="*/ 32 h 158"/>
                    <a:gd name="T18" fmla="*/ 117 w 235"/>
                    <a:gd name="T19" fmla="*/ 38 h 158"/>
                    <a:gd name="T20" fmla="*/ 117 w 235"/>
                    <a:gd name="T21" fmla="*/ 44 h 158"/>
                    <a:gd name="T22" fmla="*/ 117 w 235"/>
                    <a:gd name="T23" fmla="*/ 50 h 158"/>
                    <a:gd name="T24" fmla="*/ 117 w 235"/>
                    <a:gd name="T25" fmla="*/ 57 h 158"/>
                    <a:gd name="T26" fmla="*/ 115 w 235"/>
                    <a:gd name="T27" fmla="*/ 63 h 158"/>
                    <a:gd name="T28" fmla="*/ 113 w 235"/>
                    <a:gd name="T29" fmla="*/ 70 h 158"/>
                    <a:gd name="T30" fmla="*/ 110 w 235"/>
                    <a:gd name="T31" fmla="*/ 75 h 158"/>
                    <a:gd name="T32" fmla="*/ 107 w 235"/>
                    <a:gd name="T33" fmla="*/ 79 h 158"/>
                    <a:gd name="T34" fmla="*/ 96 w 235"/>
                    <a:gd name="T35" fmla="*/ 77 h 158"/>
                    <a:gd name="T36" fmla="*/ 86 w 235"/>
                    <a:gd name="T37" fmla="*/ 75 h 158"/>
                    <a:gd name="T38" fmla="*/ 76 w 235"/>
                    <a:gd name="T39" fmla="*/ 72 h 158"/>
                    <a:gd name="T40" fmla="*/ 66 w 235"/>
                    <a:gd name="T41" fmla="*/ 69 h 158"/>
                    <a:gd name="T42" fmla="*/ 55 w 235"/>
                    <a:gd name="T43" fmla="*/ 65 h 158"/>
                    <a:gd name="T44" fmla="*/ 45 w 235"/>
                    <a:gd name="T45" fmla="*/ 62 h 158"/>
                    <a:gd name="T46" fmla="*/ 35 w 235"/>
                    <a:gd name="T47" fmla="*/ 59 h 158"/>
                    <a:gd name="T48" fmla="*/ 25 w 235"/>
                    <a:gd name="T49" fmla="*/ 58 h 158"/>
                    <a:gd name="T50" fmla="*/ 14 w 235"/>
                    <a:gd name="T51" fmla="*/ 50 h 158"/>
                    <a:gd name="T52" fmla="*/ 7 w 235"/>
                    <a:gd name="T53" fmla="*/ 43 h 158"/>
                    <a:gd name="T54" fmla="*/ 2 w 235"/>
                    <a:gd name="T55" fmla="*/ 36 h 158"/>
                    <a:gd name="T56" fmla="*/ 0 w 235"/>
                    <a:gd name="T57" fmla="*/ 29 h 158"/>
                    <a:gd name="T58" fmla="*/ 0 w 235"/>
                    <a:gd name="T59" fmla="*/ 21 h 158"/>
                    <a:gd name="T60" fmla="*/ 3 w 235"/>
                    <a:gd name="T61" fmla="*/ 14 h 158"/>
                    <a:gd name="T62" fmla="*/ 8 w 235"/>
                    <a:gd name="T63" fmla="*/ 7 h 158"/>
                    <a:gd name="T64" fmla="*/ 16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6" name="Freeform 99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16 w 225"/>
                    <a:gd name="T1" fmla="*/ 0 h 151"/>
                    <a:gd name="T2" fmla="*/ 27 w 225"/>
                    <a:gd name="T3" fmla="*/ 4 h 151"/>
                    <a:gd name="T4" fmla="*/ 39 w 225"/>
                    <a:gd name="T5" fmla="*/ 7 h 151"/>
                    <a:gd name="T6" fmla="*/ 51 w 225"/>
                    <a:gd name="T7" fmla="*/ 11 h 151"/>
                    <a:gd name="T8" fmla="*/ 63 w 225"/>
                    <a:gd name="T9" fmla="*/ 16 h 151"/>
                    <a:gd name="T10" fmla="*/ 75 w 225"/>
                    <a:gd name="T11" fmla="*/ 19 h 151"/>
                    <a:gd name="T12" fmla="*/ 87 w 225"/>
                    <a:gd name="T13" fmla="*/ 23 h 151"/>
                    <a:gd name="T14" fmla="*/ 99 w 225"/>
                    <a:gd name="T15" fmla="*/ 27 h 151"/>
                    <a:gd name="T16" fmla="*/ 112 w 225"/>
                    <a:gd name="T17" fmla="*/ 31 h 151"/>
                    <a:gd name="T18" fmla="*/ 112 w 225"/>
                    <a:gd name="T19" fmla="*/ 36 h 151"/>
                    <a:gd name="T20" fmla="*/ 112 w 225"/>
                    <a:gd name="T21" fmla="*/ 42 h 151"/>
                    <a:gd name="T22" fmla="*/ 112 w 225"/>
                    <a:gd name="T23" fmla="*/ 48 h 151"/>
                    <a:gd name="T24" fmla="*/ 112 w 225"/>
                    <a:gd name="T25" fmla="*/ 55 h 151"/>
                    <a:gd name="T26" fmla="*/ 110 w 225"/>
                    <a:gd name="T27" fmla="*/ 61 h 151"/>
                    <a:gd name="T28" fmla="*/ 108 w 225"/>
                    <a:gd name="T29" fmla="*/ 66 h 151"/>
                    <a:gd name="T30" fmla="*/ 105 w 225"/>
                    <a:gd name="T31" fmla="*/ 71 h 151"/>
                    <a:gd name="T32" fmla="*/ 103 w 225"/>
                    <a:gd name="T33" fmla="*/ 75 h 151"/>
                    <a:gd name="T34" fmla="*/ 92 w 225"/>
                    <a:gd name="T35" fmla="*/ 73 h 151"/>
                    <a:gd name="T36" fmla="*/ 82 w 225"/>
                    <a:gd name="T37" fmla="*/ 71 h 151"/>
                    <a:gd name="T38" fmla="*/ 72 w 225"/>
                    <a:gd name="T39" fmla="*/ 68 h 151"/>
                    <a:gd name="T40" fmla="*/ 63 w 225"/>
                    <a:gd name="T41" fmla="*/ 66 h 151"/>
                    <a:gd name="T42" fmla="*/ 53 w 225"/>
                    <a:gd name="T43" fmla="*/ 63 h 151"/>
                    <a:gd name="T44" fmla="*/ 43 w 225"/>
                    <a:gd name="T45" fmla="*/ 60 h 151"/>
                    <a:gd name="T46" fmla="*/ 34 w 225"/>
                    <a:gd name="T47" fmla="*/ 58 h 151"/>
                    <a:gd name="T48" fmla="*/ 24 w 225"/>
                    <a:gd name="T49" fmla="*/ 57 h 151"/>
                    <a:gd name="T50" fmla="*/ 14 w 225"/>
                    <a:gd name="T51" fmla="*/ 49 h 151"/>
                    <a:gd name="T52" fmla="*/ 7 w 225"/>
                    <a:gd name="T53" fmla="*/ 42 h 151"/>
                    <a:gd name="T54" fmla="*/ 2 w 225"/>
                    <a:gd name="T55" fmla="*/ 35 h 151"/>
                    <a:gd name="T56" fmla="*/ 0 w 225"/>
                    <a:gd name="T57" fmla="*/ 28 h 151"/>
                    <a:gd name="T58" fmla="*/ 0 w 225"/>
                    <a:gd name="T59" fmla="*/ 21 h 151"/>
                    <a:gd name="T60" fmla="*/ 2 w 225"/>
                    <a:gd name="T61" fmla="*/ 14 h 151"/>
                    <a:gd name="T62" fmla="*/ 7 w 225"/>
                    <a:gd name="T63" fmla="*/ 7 h 151"/>
                    <a:gd name="T64" fmla="*/ 16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7" name="Freeform 100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15 w 215"/>
                    <a:gd name="T1" fmla="*/ 0 h 142"/>
                    <a:gd name="T2" fmla="*/ 26 w 215"/>
                    <a:gd name="T3" fmla="*/ 3 h 142"/>
                    <a:gd name="T4" fmla="*/ 38 w 215"/>
                    <a:gd name="T5" fmla="*/ 7 h 142"/>
                    <a:gd name="T6" fmla="*/ 49 w 215"/>
                    <a:gd name="T7" fmla="*/ 10 h 142"/>
                    <a:gd name="T8" fmla="*/ 60 w 215"/>
                    <a:gd name="T9" fmla="*/ 14 h 142"/>
                    <a:gd name="T10" fmla="*/ 71 w 215"/>
                    <a:gd name="T11" fmla="*/ 18 h 142"/>
                    <a:gd name="T12" fmla="*/ 83 w 215"/>
                    <a:gd name="T13" fmla="*/ 22 h 142"/>
                    <a:gd name="T14" fmla="*/ 95 w 215"/>
                    <a:gd name="T15" fmla="*/ 25 h 142"/>
                    <a:gd name="T16" fmla="*/ 107 w 215"/>
                    <a:gd name="T17" fmla="*/ 29 h 142"/>
                    <a:gd name="T18" fmla="*/ 107 w 215"/>
                    <a:gd name="T19" fmla="*/ 35 h 142"/>
                    <a:gd name="T20" fmla="*/ 107 w 215"/>
                    <a:gd name="T21" fmla="*/ 40 h 142"/>
                    <a:gd name="T22" fmla="*/ 107 w 215"/>
                    <a:gd name="T23" fmla="*/ 45 h 142"/>
                    <a:gd name="T24" fmla="*/ 107 w 215"/>
                    <a:gd name="T25" fmla="*/ 52 h 142"/>
                    <a:gd name="T26" fmla="*/ 105 w 215"/>
                    <a:gd name="T27" fmla="*/ 57 h 142"/>
                    <a:gd name="T28" fmla="*/ 103 w 215"/>
                    <a:gd name="T29" fmla="*/ 62 h 142"/>
                    <a:gd name="T30" fmla="*/ 100 w 215"/>
                    <a:gd name="T31" fmla="*/ 67 h 142"/>
                    <a:gd name="T32" fmla="*/ 98 w 215"/>
                    <a:gd name="T33" fmla="*/ 71 h 142"/>
                    <a:gd name="T34" fmla="*/ 88 w 215"/>
                    <a:gd name="T35" fmla="*/ 69 h 142"/>
                    <a:gd name="T36" fmla="*/ 79 w 215"/>
                    <a:gd name="T37" fmla="*/ 67 h 142"/>
                    <a:gd name="T38" fmla="*/ 70 w 215"/>
                    <a:gd name="T39" fmla="*/ 65 h 142"/>
                    <a:gd name="T40" fmla="*/ 60 w 215"/>
                    <a:gd name="T41" fmla="*/ 62 h 142"/>
                    <a:gd name="T42" fmla="*/ 51 w 215"/>
                    <a:gd name="T43" fmla="*/ 59 h 142"/>
                    <a:gd name="T44" fmla="*/ 41 w 215"/>
                    <a:gd name="T45" fmla="*/ 57 h 142"/>
                    <a:gd name="T46" fmla="*/ 32 w 215"/>
                    <a:gd name="T47" fmla="*/ 55 h 142"/>
                    <a:gd name="T48" fmla="*/ 23 w 215"/>
                    <a:gd name="T49" fmla="*/ 54 h 142"/>
                    <a:gd name="T50" fmla="*/ 13 w 215"/>
                    <a:gd name="T51" fmla="*/ 47 h 142"/>
                    <a:gd name="T52" fmla="*/ 6 w 215"/>
                    <a:gd name="T53" fmla="*/ 40 h 142"/>
                    <a:gd name="T54" fmla="*/ 2 w 215"/>
                    <a:gd name="T55" fmla="*/ 33 h 142"/>
                    <a:gd name="T56" fmla="*/ 0 w 215"/>
                    <a:gd name="T57" fmla="*/ 27 h 142"/>
                    <a:gd name="T58" fmla="*/ 0 w 215"/>
                    <a:gd name="T59" fmla="*/ 20 h 142"/>
                    <a:gd name="T60" fmla="*/ 2 w 215"/>
                    <a:gd name="T61" fmla="*/ 13 h 142"/>
                    <a:gd name="T62" fmla="*/ 7 w 215"/>
                    <a:gd name="T63" fmla="*/ 6 h 142"/>
                    <a:gd name="T64" fmla="*/ 15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8" name="Freeform 101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15 w 206"/>
                    <a:gd name="T1" fmla="*/ 0 h 130"/>
                    <a:gd name="T2" fmla="*/ 26 w 206"/>
                    <a:gd name="T3" fmla="*/ 3 h 130"/>
                    <a:gd name="T4" fmla="*/ 37 w 206"/>
                    <a:gd name="T5" fmla="*/ 6 h 130"/>
                    <a:gd name="T6" fmla="*/ 47 w 206"/>
                    <a:gd name="T7" fmla="*/ 10 h 130"/>
                    <a:gd name="T8" fmla="*/ 58 w 206"/>
                    <a:gd name="T9" fmla="*/ 13 h 130"/>
                    <a:gd name="T10" fmla="*/ 69 w 206"/>
                    <a:gd name="T11" fmla="*/ 16 h 130"/>
                    <a:gd name="T12" fmla="*/ 80 w 206"/>
                    <a:gd name="T13" fmla="*/ 20 h 130"/>
                    <a:gd name="T14" fmla="*/ 91 w 206"/>
                    <a:gd name="T15" fmla="*/ 24 h 130"/>
                    <a:gd name="T16" fmla="*/ 102 w 206"/>
                    <a:gd name="T17" fmla="*/ 28 h 130"/>
                    <a:gd name="T18" fmla="*/ 103 w 206"/>
                    <a:gd name="T19" fmla="*/ 33 h 130"/>
                    <a:gd name="T20" fmla="*/ 103 w 206"/>
                    <a:gd name="T21" fmla="*/ 38 h 130"/>
                    <a:gd name="T22" fmla="*/ 103 w 206"/>
                    <a:gd name="T23" fmla="*/ 43 h 130"/>
                    <a:gd name="T24" fmla="*/ 103 w 206"/>
                    <a:gd name="T25" fmla="*/ 49 h 130"/>
                    <a:gd name="T26" fmla="*/ 101 w 206"/>
                    <a:gd name="T27" fmla="*/ 53 h 130"/>
                    <a:gd name="T28" fmla="*/ 99 w 206"/>
                    <a:gd name="T29" fmla="*/ 58 h 130"/>
                    <a:gd name="T30" fmla="*/ 97 w 206"/>
                    <a:gd name="T31" fmla="*/ 62 h 130"/>
                    <a:gd name="T32" fmla="*/ 94 w 206"/>
                    <a:gd name="T33" fmla="*/ 66 h 130"/>
                    <a:gd name="T34" fmla="*/ 85 w 206"/>
                    <a:gd name="T35" fmla="*/ 64 h 130"/>
                    <a:gd name="T36" fmla="*/ 76 w 206"/>
                    <a:gd name="T37" fmla="*/ 63 h 130"/>
                    <a:gd name="T38" fmla="*/ 67 w 206"/>
                    <a:gd name="T39" fmla="*/ 61 h 130"/>
                    <a:gd name="T40" fmla="*/ 58 w 206"/>
                    <a:gd name="T41" fmla="*/ 59 h 130"/>
                    <a:gd name="T42" fmla="*/ 49 w 206"/>
                    <a:gd name="T43" fmla="*/ 56 h 130"/>
                    <a:gd name="T44" fmla="*/ 40 w 206"/>
                    <a:gd name="T45" fmla="*/ 54 h 130"/>
                    <a:gd name="T46" fmla="*/ 31 w 206"/>
                    <a:gd name="T47" fmla="*/ 53 h 130"/>
                    <a:gd name="T48" fmla="*/ 23 w 206"/>
                    <a:gd name="T49" fmla="*/ 52 h 130"/>
                    <a:gd name="T50" fmla="*/ 13 w 206"/>
                    <a:gd name="T51" fmla="*/ 45 h 130"/>
                    <a:gd name="T52" fmla="*/ 6 w 206"/>
                    <a:gd name="T53" fmla="*/ 39 h 130"/>
                    <a:gd name="T54" fmla="*/ 2 w 206"/>
                    <a:gd name="T55" fmla="*/ 31 h 130"/>
                    <a:gd name="T56" fmla="*/ 0 w 206"/>
                    <a:gd name="T57" fmla="*/ 26 h 130"/>
                    <a:gd name="T58" fmla="*/ 0 w 206"/>
                    <a:gd name="T59" fmla="*/ 19 h 130"/>
                    <a:gd name="T60" fmla="*/ 3 w 206"/>
                    <a:gd name="T61" fmla="*/ 13 h 130"/>
                    <a:gd name="T62" fmla="*/ 7 w 206"/>
                    <a:gd name="T63" fmla="*/ 6 h 130"/>
                    <a:gd name="T64" fmla="*/ 15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29" name="Freeform 102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14 w 196"/>
                    <a:gd name="T1" fmla="*/ 0 h 124"/>
                    <a:gd name="T2" fmla="*/ 24 w 196"/>
                    <a:gd name="T3" fmla="*/ 3 h 124"/>
                    <a:gd name="T4" fmla="*/ 34 w 196"/>
                    <a:gd name="T5" fmla="*/ 7 h 124"/>
                    <a:gd name="T6" fmla="*/ 44 w 196"/>
                    <a:gd name="T7" fmla="*/ 10 h 124"/>
                    <a:gd name="T8" fmla="*/ 55 w 196"/>
                    <a:gd name="T9" fmla="*/ 13 h 124"/>
                    <a:gd name="T10" fmla="*/ 65 w 196"/>
                    <a:gd name="T11" fmla="*/ 17 h 124"/>
                    <a:gd name="T12" fmla="*/ 75 w 196"/>
                    <a:gd name="T13" fmla="*/ 20 h 124"/>
                    <a:gd name="T14" fmla="*/ 85 w 196"/>
                    <a:gd name="T15" fmla="*/ 23 h 124"/>
                    <a:gd name="T16" fmla="*/ 96 w 196"/>
                    <a:gd name="T17" fmla="*/ 27 h 124"/>
                    <a:gd name="T18" fmla="*/ 97 w 196"/>
                    <a:gd name="T19" fmla="*/ 31 h 124"/>
                    <a:gd name="T20" fmla="*/ 97 w 196"/>
                    <a:gd name="T21" fmla="*/ 37 h 124"/>
                    <a:gd name="T22" fmla="*/ 97 w 196"/>
                    <a:gd name="T23" fmla="*/ 42 h 124"/>
                    <a:gd name="T24" fmla="*/ 97 w 196"/>
                    <a:gd name="T25" fmla="*/ 47 h 124"/>
                    <a:gd name="T26" fmla="*/ 95 w 196"/>
                    <a:gd name="T27" fmla="*/ 51 h 124"/>
                    <a:gd name="T28" fmla="*/ 93 w 196"/>
                    <a:gd name="T29" fmla="*/ 55 h 124"/>
                    <a:gd name="T30" fmla="*/ 91 w 196"/>
                    <a:gd name="T31" fmla="*/ 59 h 124"/>
                    <a:gd name="T32" fmla="*/ 88 w 196"/>
                    <a:gd name="T33" fmla="*/ 62 h 124"/>
                    <a:gd name="T34" fmla="*/ 80 w 196"/>
                    <a:gd name="T35" fmla="*/ 60 h 124"/>
                    <a:gd name="T36" fmla="*/ 71 w 196"/>
                    <a:gd name="T37" fmla="*/ 59 h 124"/>
                    <a:gd name="T38" fmla="*/ 62 w 196"/>
                    <a:gd name="T39" fmla="*/ 57 h 124"/>
                    <a:gd name="T40" fmla="*/ 54 w 196"/>
                    <a:gd name="T41" fmla="*/ 55 h 124"/>
                    <a:gd name="T42" fmla="*/ 46 w 196"/>
                    <a:gd name="T43" fmla="*/ 53 h 124"/>
                    <a:gd name="T44" fmla="*/ 37 w 196"/>
                    <a:gd name="T45" fmla="*/ 52 h 124"/>
                    <a:gd name="T46" fmla="*/ 29 w 196"/>
                    <a:gd name="T47" fmla="*/ 50 h 124"/>
                    <a:gd name="T48" fmla="*/ 21 w 196"/>
                    <a:gd name="T49" fmla="*/ 49 h 124"/>
                    <a:gd name="T50" fmla="*/ 12 w 196"/>
                    <a:gd name="T51" fmla="*/ 43 h 124"/>
                    <a:gd name="T52" fmla="*/ 5 w 196"/>
                    <a:gd name="T53" fmla="*/ 37 h 124"/>
                    <a:gd name="T54" fmla="*/ 2 w 196"/>
                    <a:gd name="T55" fmla="*/ 30 h 124"/>
                    <a:gd name="T56" fmla="*/ 0 w 196"/>
                    <a:gd name="T57" fmla="*/ 25 h 124"/>
                    <a:gd name="T58" fmla="*/ 0 w 196"/>
                    <a:gd name="T59" fmla="*/ 18 h 124"/>
                    <a:gd name="T60" fmla="*/ 2 w 196"/>
                    <a:gd name="T61" fmla="*/ 12 h 124"/>
                    <a:gd name="T62" fmla="*/ 6 w 196"/>
                    <a:gd name="T63" fmla="*/ 6 h 124"/>
                    <a:gd name="T64" fmla="*/ 14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0" name="Freeform 103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13 w 185"/>
                    <a:gd name="T1" fmla="*/ 0 h 113"/>
                    <a:gd name="T2" fmla="*/ 22 w 185"/>
                    <a:gd name="T3" fmla="*/ 2 h 113"/>
                    <a:gd name="T4" fmla="*/ 32 w 185"/>
                    <a:gd name="T5" fmla="*/ 5 h 113"/>
                    <a:gd name="T6" fmla="*/ 42 w 185"/>
                    <a:gd name="T7" fmla="*/ 8 h 113"/>
                    <a:gd name="T8" fmla="*/ 52 w 185"/>
                    <a:gd name="T9" fmla="*/ 12 h 113"/>
                    <a:gd name="T10" fmla="*/ 61 w 185"/>
                    <a:gd name="T11" fmla="*/ 15 h 113"/>
                    <a:gd name="T12" fmla="*/ 71 w 185"/>
                    <a:gd name="T13" fmla="*/ 18 h 113"/>
                    <a:gd name="T14" fmla="*/ 81 w 185"/>
                    <a:gd name="T15" fmla="*/ 21 h 113"/>
                    <a:gd name="T16" fmla="*/ 91 w 185"/>
                    <a:gd name="T17" fmla="*/ 25 h 113"/>
                    <a:gd name="T18" fmla="*/ 91 w 185"/>
                    <a:gd name="T19" fmla="*/ 28 h 113"/>
                    <a:gd name="T20" fmla="*/ 92 w 185"/>
                    <a:gd name="T21" fmla="*/ 33 h 113"/>
                    <a:gd name="T22" fmla="*/ 91 w 185"/>
                    <a:gd name="T23" fmla="*/ 37 h 113"/>
                    <a:gd name="T24" fmla="*/ 91 w 185"/>
                    <a:gd name="T25" fmla="*/ 42 h 113"/>
                    <a:gd name="T26" fmla="*/ 90 w 185"/>
                    <a:gd name="T27" fmla="*/ 45 h 113"/>
                    <a:gd name="T28" fmla="*/ 88 w 185"/>
                    <a:gd name="T29" fmla="*/ 49 h 113"/>
                    <a:gd name="T30" fmla="*/ 86 w 185"/>
                    <a:gd name="T31" fmla="*/ 52 h 113"/>
                    <a:gd name="T32" fmla="*/ 84 w 185"/>
                    <a:gd name="T33" fmla="*/ 56 h 113"/>
                    <a:gd name="T34" fmla="*/ 76 w 185"/>
                    <a:gd name="T35" fmla="*/ 55 h 113"/>
                    <a:gd name="T36" fmla="*/ 68 w 185"/>
                    <a:gd name="T37" fmla="*/ 54 h 113"/>
                    <a:gd name="T38" fmla="*/ 59 w 185"/>
                    <a:gd name="T39" fmla="*/ 52 h 113"/>
                    <a:gd name="T40" fmla="*/ 52 w 185"/>
                    <a:gd name="T41" fmla="*/ 51 h 113"/>
                    <a:gd name="T42" fmla="*/ 44 w 185"/>
                    <a:gd name="T43" fmla="*/ 49 h 113"/>
                    <a:gd name="T44" fmla="*/ 36 w 185"/>
                    <a:gd name="T45" fmla="*/ 48 h 113"/>
                    <a:gd name="T46" fmla="*/ 27 w 185"/>
                    <a:gd name="T47" fmla="*/ 47 h 113"/>
                    <a:gd name="T48" fmla="*/ 20 w 185"/>
                    <a:gd name="T49" fmla="*/ 46 h 113"/>
                    <a:gd name="T50" fmla="*/ 12 w 185"/>
                    <a:gd name="T51" fmla="*/ 40 h 113"/>
                    <a:gd name="T52" fmla="*/ 5 w 185"/>
                    <a:gd name="T53" fmla="*/ 34 h 113"/>
                    <a:gd name="T54" fmla="*/ 2 w 185"/>
                    <a:gd name="T55" fmla="*/ 28 h 113"/>
                    <a:gd name="T56" fmla="*/ 0 w 185"/>
                    <a:gd name="T57" fmla="*/ 22 h 113"/>
                    <a:gd name="T58" fmla="*/ 0 w 185"/>
                    <a:gd name="T59" fmla="*/ 17 h 113"/>
                    <a:gd name="T60" fmla="*/ 2 w 185"/>
                    <a:gd name="T61" fmla="*/ 11 h 113"/>
                    <a:gd name="T62" fmla="*/ 6 w 185"/>
                    <a:gd name="T63" fmla="*/ 5 h 113"/>
                    <a:gd name="T64" fmla="*/ 13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1" name="Freeform 104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12 w 175"/>
                    <a:gd name="T1" fmla="*/ 0 h 106"/>
                    <a:gd name="T2" fmla="*/ 21 w 175"/>
                    <a:gd name="T3" fmla="*/ 3 h 106"/>
                    <a:gd name="T4" fmla="*/ 30 w 175"/>
                    <a:gd name="T5" fmla="*/ 6 h 106"/>
                    <a:gd name="T6" fmla="*/ 39 w 175"/>
                    <a:gd name="T7" fmla="*/ 9 h 106"/>
                    <a:gd name="T8" fmla="*/ 49 w 175"/>
                    <a:gd name="T9" fmla="*/ 12 h 106"/>
                    <a:gd name="T10" fmla="*/ 58 w 175"/>
                    <a:gd name="T11" fmla="*/ 14 h 106"/>
                    <a:gd name="T12" fmla="*/ 68 w 175"/>
                    <a:gd name="T13" fmla="*/ 18 h 106"/>
                    <a:gd name="T14" fmla="*/ 77 w 175"/>
                    <a:gd name="T15" fmla="*/ 20 h 106"/>
                    <a:gd name="T16" fmla="*/ 86 w 175"/>
                    <a:gd name="T17" fmla="*/ 24 h 106"/>
                    <a:gd name="T18" fmla="*/ 86 w 175"/>
                    <a:gd name="T19" fmla="*/ 27 h 106"/>
                    <a:gd name="T20" fmla="*/ 87 w 175"/>
                    <a:gd name="T21" fmla="*/ 32 h 106"/>
                    <a:gd name="T22" fmla="*/ 86 w 175"/>
                    <a:gd name="T23" fmla="*/ 36 h 106"/>
                    <a:gd name="T24" fmla="*/ 86 w 175"/>
                    <a:gd name="T25" fmla="*/ 40 h 106"/>
                    <a:gd name="T26" fmla="*/ 84 w 175"/>
                    <a:gd name="T27" fmla="*/ 47 h 106"/>
                    <a:gd name="T28" fmla="*/ 79 w 175"/>
                    <a:gd name="T29" fmla="*/ 53 h 106"/>
                    <a:gd name="T30" fmla="*/ 71 w 175"/>
                    <a:gd name="T31" fmla="*/ 52 h 106"/>
                    <a:gd name="T32" fmla="*/ 64 w 175"/>
                    <a:gd name="T33" fmla="*/ 50 h 106"/>
                    <a:gd name="T34" fmla="*/ 56 w 175"/>
                    <a:gd name="T35" fmla="*/ 49 h 106"/>
                    <a:gd name="T36" fmla="*/ 49 w 175"/>
                    <a:gd name="T37" fmla="*/ 48 h 106"/>
                    <a:gd name="T38" fmla="*/ 41 w 175"/>
                    <a:gd name="T39" fmla="*/ 47 h 106"/>
                    <a:gd name="T40" fmla="*/ 33 w 175"/>
                    <a:gd name="T41" fmla="*/ 46 h 106"/>
                    <a:gd name="T42" fmla="*/ 26 w 175"/>
                    <a:gd name="T43" fmla="*/ 45 h 106"/>
                    <a:gd name="T44" fmla="*/ 18 w 175"/>
                    <a:gd name="T45" fmla="*/ 45 h 106"/>
                    <a:gd name="T46" fmla="*/ 11 w 175"/>
                    <a:gd name="T47" fmla="*/ 39 h 106"/>
                    <a:gd name="T48" fmla="*/ 5 w 175"/>
                    <a:gd name="T49" fmla="*/ 34 h 106"/>
                    <a:gd name="T50" fmla="*/ 1 w 175"/>
                    <a:gd name="T51" fmla="*/ 27 h 106"/>
                    <a:gd name="T52" fmla="*/ 0 w 175"/>
                    <a:gd name="T53" fmla="*/ 22 h 106"/>
                    <a:gd name="T54" fmla="*/ 0 w 175"/>
                    <a:gd name="T55" fmla="*/ 17 h 106"/>
                    <a:gd name="T56" fmla="*/ 2 w 175"/>
                    <a:gd name="T57" fmla="*/ 11 h 106"/>
                    <a:gd name="T58" fmla="*/ 6 w 175"/>
                    <a:gd name="T59" fmla="*/ 5 h 106"/>
                    <a:gd name="T60" fmla="*/ 12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2" name="Freeform 105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12 w 165"/>
                    <a:gd name="T1" fmla="*/ 0 h 95"/>
                    <a:gd name="T2" fmla="*/ 20 w 165"/>
                    <a:gd name="T3" fmla="*/ 2 h 95"/>
                    <a:gd name="T4" fmla="*/ 29 w 165"/>
                    <a:gd name="T5" fmla="*/ 5 h 95"/>
                    <a:gd name="T6" fmla="*/ 37 w 165"/>
                    <a:gd name="T7" fmla="*/ 8 h 95"/>
                    <a:gd name="T8" fmla="*/ 46 w 165"/>
                    <a:gd name="T9" fmla="*/ 11 h 95"/>
                    <a:gd name="T10" fmla="*/ 54 w 165"/>
                    <a:gd name="T11" fmla="*/ 13 h 95"/>
                    <a:gd name="T12" fmla="*/ 64 w 165"/>
                    <a:gd name="T13" fmla="*/ 17 h 95"/>
                    <a:gd name="T14" fmla="*/ 72 w 165"/>
                    <a:gd name="T15" fmla="*/ 19 h 95"/>
                    <a:gd name="T16" fmla="*/ 81 w 165"/>
                    <a:gd name="T17" fmla="*/ 22 h 95"/>
                    <a:gd name="T18" fmla="*/ 81 w 165"/>
                    <a:gd name="T19" fmla="*/ 25 h 95"/>
                    <a:gd name="T20" fmla="*/ 82 w 165"/>
                    <a:gd name="T21" fmla="*/ 29 h 95"/>
                    <a:gd name="T22" fmla="*/ 81 w 165"/>
                    <a:gd name="T23" fmla="*/ 33 h 95"/>
                    <a:gd name="T24" fmla="*/ 81 w 165"/>
                    <a:gd name="T25" fmla="*/ 37 h 95"/>
                    <a:gd name="T26" fmla="*/ 78 w 165"/>
                    <a:gd name="T27" fmla="*/ 42 h 95"/>
                    <a:gd name="T28" fmla="*/ 74 w 165"/>
                    <a:gd name="T29" fmla="*/ 48 h 95"/>
                    <a:gd name="T30" fmla="*/ 67 w 165"/>
                    <a:gd name="T31" fmla="*/ 47 h 95"/>
                    <a:gd name="T32" fmla="*/ 60 w 165"/>
                    <a:gd name="T33" fmla="*/ 46 h 95"/>
                    <a:gd name="T34" fmla="*/ 53 w 165"/>
                    <a:gd name="T35" fmla="*/ 45 h 95"/>
                    <a:gd name="T36" fmla="*/ 46 w 165"/>
                    <a:gd name="T37" fmla="*/ 45 h 95"/>
                    <a:gd name="T38" fmla="*/ 38 w 165"/>
                    <a:gd name="T39" fmla="*/ 43 h 95"/>
                    <a:gd name="T40" fmla="*/ 31 w 165"/>
                    <a:gd name="T41" fmla="*/ 43 h 95"/>
                    <a:gd name="T42" fmla="*/ 24 w 165"/>
                    <a:gd name="T43" fmla="*/ 42 h 95"/>
                    <a:gd name="T44" fmla="*/ 17 w 165"/>
                    <a:gd name="T45" fmla="*/ 42 h 95"/>
                    <a:gd name="T46" fmla="*/ 10 w 165"/>
                    <a:gd name="T47" fmla="*/ 36 h 95"/>
                    <a:gd name="T48" fmla="*/ 5 w 165"/>
                    <a:gd name="T49" fmla="*/ 31 h 95"/>
                    <a:gd name="T50" fmla="*/ 1 w 165"/>
                    <a:gd name="T51" fmla="*/ 25 h 95"/>
                    <a:gd name="T52" fmla="*/ 0 w 165"/>
                    <a:gd name="T53" fmla="*/ 20 h 95"/>
                    <a:gd name="T54" fmla="*/ 0 w 165"/>
                    <a:gd name="T55" fmla="*/ 15 h 95"/>
                    <a:gd name="T56" fmla="*/ 2 w 165"/>
                    <a:gd name="T57" fmla="*/ 10 h 95"/>
                    <a:gd name="T58" fmla="*/ 6 w 165"/>
                    <a:gd name="T59" fmla="*/ 5 h 95"/>
                    <a:gd name="T60" fmla="*/ 12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3" name="Freeform 106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16 w 61"/>
                    <a:gd name="T1" fmla="*/ 0 h 73"/>
                    <a:gd name="T2" fmla="*/ 21 w 61"/>
                    <a:gd name="T3" fmla="*/ 2 h 73"/>
                    <a:gd name="T4" fmla="*/ 26 w 61"/>
                    <a:gd name="T5" fmla="*/ 6 h 73"/>
                    <a:gd name="T6" fmla="*/ 27 w 61"/>
                    <a:gd name="T7" fmla="*/ 8 h 73"/>
                    <a:gd name="T8" fmla="*/ 29 w 61"/>
                    <a:gd name="T9" fmla="*/ 11 h 73"/>
                    <a:gd name="T10" fmla="*/ 30 w 61"/>
                    <a:gd name="T11" fmla="*/ 15 h 73"/>
                    <a:gd name="T12" fmla="*/ 31 w 61"/>
                    <a:gd name="T13" fmla="*/ 19 h 73"/>
                    <a:gd name="T14" fmla="*/ 30 w 61"/>
                    <a:gd name="T15" fmla="*/ 22 h 73"/>
                    <a:gd name="T16" fmla="*/ 29 w 61"/>
                    <a:gd name="T17" fmla="*/ 26 h 73"/>
                    <a:gd name="T18" fmla="*/ 27 w 61"/>
                    <a:gd name="T19" fmla="*/ 28 h 73"/>
                    <a:gd name="T20" fmla="*/ 26 w 61"/>
                    <a:gd name="T21" fmla="*/ 31 h 73"/>
                    <a:gd name="T22" fmla="*/ 21 w 61"/>
                    <a:gd name="T23" fmla="*/ 35 h 73"/>
                    <a:gd name="T24" fmla="*/ 16 w 61"/>
                    <a:gd name="T25" fmla="*/ 37 h 73"/>
                    <a:gd name="T26" fmla="*/ 9 w 61"/>
                    <a:gd name="T27" fmla="*/ 35 h 73"/>
                    <a:gd name="T28" fmla="*/ 5 w 61"/>
                    <a:gd name="T29" fmla="*/ 31 h 73"/>
                    <a:gd name="T30" fmla="*/ 2 w 61"/>
                    <a:gd name="T31" fmla="*/ 28 h 73"/>
                    <a:gd name="T32" fmla="*/ 1 w 61"/>
                    <a:gd name="T33" fmla="*/ 26 h 73"/>
                    <a:gd name="T34" fmla="*/ 0 w 61"/>
                    <a:gd name="T35" fmla="*/ 22 h 73"/>
                    <a:gd name="T36" fmla="*/ 0 w 61"/>
                    <a:gd name="T37" fmla="*/ 19 h 73"/>
                    <a:gd name="T38" fmla="*/ 0 w 61"/>
                    <a:gd name="T39" fmla="*/ 15 h 73"/>
                    <a:gd name="T40" fmla="*/ 1 w 61"/>
                    <a:gd name="T41" fmla="*/ 11 h 73"/>
                    <a:gd name="T42" fmla="*/ 2 w 61"/>
                    <a:gd name="T43" fmla="*/ 8 h 73"/>
                    <a:gd name="T44" fmla="*/ 5 w 61"/>
                    <a:gd name="T45" fmla="*/ 6 h 73"/>
                    <a:gd name="T46" fmla="*/ 9 w 61"/>
                    <a:gd name="T47" fmla="*/ 2 h 73"/>
                    <a:gd name="T48" fmla="*/ 16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4" name="Freeform 107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17 w 64"/>
                    <a:gd name="T1" fmla="*/ 0 h 74"/>
                    <a:gd name="T2" fmla="*/ 22 w 64"/>
                    <a:gd name="T3" fmla="*/ 1 h 74"/>
                    <a:gd name="T4" fmla="*/ 27 w 64"/>
                    <a:gd name="T5" fmla="*/ 5 h 74"/>
                    <a:gd name="T6" fmla="*/ 28 w 64"/>
                    <a:gd name="T7" fmla="*/ 7 h 74"/>
                    <a:gd name="T8" fmla="*/ 30 w 64"/>
                    <a:gd name="T9" fmla="*/ 10 h 74"/>
                    <a:gd name="T10" fmla="*/ 31 w 64"/>
                    <a:gd name="T11" fmla="*/ 14 h 74"/>
                    <a:gd name="T12" fmla="*/ 32 w 64"/>
                    <a:gd name="T13" fmla="*/ 19 h 74"/>
                    <a:gd name="T14" fmla="*/ 30 w 64"/>
                    <a:gd name="T15" fmla="*/ 25 h 74"/>
                    <a:gd name="T16" fmla="*/ 27 w 64"/>
                    <a:gd name="T17" fmla="*/ 31 h 74"/>
                    <a:gd name="T18" fmla="*/ 22 w 64"/>
                    <a:gd name="T19" fmla="*/ 35 h 74"/>
                    <a:gd name="T20" fmla="*/ 17 w 64"/>
                    <a:gd name="T21" fmla="*/ 37 h 74"/>
                    <a:gd name="T22" fmla="*/ 10 w 64"/>
                    <a:gd name="T23" fmla="*/ 35 h 74"/>
                    <a:gd name="T24" fmla="*/ 5 w 64"/>
                    <a:gd name="T25" fmla="*/ 31 h 74"/>
                    <a:gd name="T26" fmla="*/ 1 w 64"/>
                    <a:gd name="T27" fmla="*/ 25 h 74"/>
                    <a:gd name="T28" fmla="*/ 0 w 64"/>
                    <a:gd name="T29" fmla="*/ 19 h 74"/>
                    <a:gd name="T30" fmla="*/ 0 w 64"/>
                    <a:gd name="T31" fmla="*/ 14 h 74"/>
                    <a:gd name="T32" fmla="*/ 1 w 64"/>
                    <a:gd name="T33" fmla="*/ 10 h 74"/>
                    <a:gd name="T34" fmla="*/ 2 w 64"/>
                    <a:gd name="T35" fmla="*/ 7 h 74"/>
                    <a:gd name="T36" fmla="*/ 5 w 64"/>
                    <a:gd name="T37" fmla="*/ 5 h 74"/>
                    <a:gd name="T38" fmla="*/ 10 w 64"/>
                    <a:gd name="T39" fmla="*/ 1 h 74"/>
                    <a:gd name="T40" fmla="*/ 17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5" name="Freeform 108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24 w 79"/>
                    <a:gd name="T1" fmla="*/ 3 h 56"/>
                    <a:gd name="T2" fmla="*/ 27 w 79"/>
                    <a:gd name="T3" fmla="*/ 4 h 56"/>
                    <a:gd name="T4" fmla="*/ 31 w 79"/>
                    <a:gd name="T5" fmla="*/ 6 h 56"/>
                    <a:gd name="T6" fmla="*/ 33 w 79"/>
                    <a:gd name="T7" fmla="*/ 8 h 56"/>
                    <a:gd name="T8" fmla="*/ 36 w 79"/>
                    <a:gd name="T9" fmla="*/ 11 h 56"/>
                    <a:gd name="T10" fmla="*/ 39 w 79"/>
                    <a:gd name="T11" fmla="*/ 16 h 56"/>
                    <a:gd name="T12" fmla="*/ 39 w 79"/>
                    <a:gd name="T13" fmla="*/ 21 h 56"/>
                    <a:gd name="T14" fmla="*/ 35 w 79"/>
                    <a:gd name="T15" fmla="*/ 25 h 56"/>
                    <a:gd name="T16" fmla="*/ 30 w 79"/>
                    <a:gd name="T17" fmla="*/ 27 h 56"/>
                    <a:gd name="T18" fmla="*/ 27 w 79"/>
                    <a:gd name="T19" fmla="*/ 27 h 56"/>
                    <a:gd name="T20" fmla="*/ 23 w 79"/>
                    <a:gd name="T21" fmla="*/ 27 h 56"/>
                    <a:gd name="T22" fmla="*/ 19 w 79"/>
                    <a:gd name="T23" fmla="*/ 26 h 56"/>
                    <a:gd name="T24" fmla="*/ 16 w 79"/>
                    <a:gd name="T25" fmla="*/ 26 h 56"/>
                    <a:gd name="T26" fmla="*/ 12 w 79"/>
                    <a:gd name="T27" fmla="*/ 23 h 56"/>
                    <a:gd name="T28" fmla="*/ 8 w 79"/>
                    <a:gd name="T29" fmla="*/ 21 h 56"/>
                    <a:gd name="T30" fmla="*/ 5 w 79"/>
                    <a:gd name="T31" fmla="*/ 19 h 56"/>
                    <a:gd name="T32" fmla="*/ 3 w 79"/>
                    <a:gd name="T33" fmla="*/ 17 h 56"/>
                    <a:gd name="T34" fmla="*/ 0 w 79"/>
                    <a:gd name="T35" fmla="*/ 12 h 56"/>
                    <a:gd name="T36" fmla="*/ 0 w 79"/>
                    <a:gd name="T37" fmla="*/ 7 h 56"/>
                    <a:gd name="T38" fmla="*/ 3 w 79"/>
                    <a:gd name="T39" fmla="*/ 3 h 56"/>
                    <a:gd name="T40" fmla="*/ 8 w 79"/>
                    <a:gd name="T41" fmla="*/ 1 h 56"/>
                    <a:gd name="T42" fmla="*/ 12 w 79"/>
                    <a:gd name="T43" fmla="*/ 0 h 56"/>
                    <a:gd name="T44" fmla="*/ 15 w 79"/>
                    <a:gd name="T45" fmla="*/ 1 h 56"/>
                    <a:gd name="T46" fmla="*/ 20 w 79"/>
                    <a:gd name="T47" fmla="*/ 1 h 56"/>
                    <a:gd name="T48" fmla="*/ 24 w 79"/>
                    <a:gd name="T49" fmla="*/ 3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136" name="Freeform 109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13 w 75"/>
                    <a:gd name="T1" fmla="*/ 4 h 59"/>
                    <a:gd name="T2" fmla="*/ 17 w 75"/>
                    <a:gd name="T3" fmla="*/ 2 h 59"/>
                    <a:gd name="T4" fmla="*/ 20 w 75"/>
                    <a:gd name="T5" fmla="*/ 1 h 59"/>
                    <a:gd name="T6" fmla="*/ 24 w 75"/>
                    <a:gd name="T7" fmla="*/ 0 h 59"/>
                    <a:gd name="T8" fmla="*/ 28 w 75"/>
                    <a:gd name="T9" fmla="*/ 0 h 59"/>
                    <a:gd name="T10" fmla="*/ 33 w 75"/>
                    <a:gd name="T11" fmla="*/ 2 h 59"/>
                    <a:gd name="T12" fmla="*/ 38 w 75"/>
                    <a:gd name="T13" fmla="*/ 5 h 59"/>
                    <a:gd name="T14" fmla="*/ 38 w 75"/>
                    <a:gd name="T15" fmla="*/ 10 h 59"/>
                    <a:gd name="T16" fmla="*/ 37 w 75"/>
                    <a:gd name="T17" fmla="*/ 16 h 59"/>
                    <a:gd name="T18" fmla="*/ 34 w 75"/>
                    <a:gd name="T19" fmla="*/ 19 h 59"/>
                    <a:gd name="T20" fmla="*/ 32 w 75"/>
                    <a:gd name="T21" fmla="*/ 21 h 59"/>
                    <a:gd name="T22" fmla="*/ 29 w 75"/>
                    <a:gd name="T23" fmla="*/ 24 h 59"/>
                    <a:gd name="T24" fmla="*/ 26 w 75"/>
                    <a:gd name="T25" fmla="*/ 27 h 59"/>
                    <a:gd name="T26" fmla="*/ 22 w 75"/>
                    <a:gd name="T27" fmla="*/ 28 h 59"/>
                    <a:gd name="T28" fmla="*/ 18 w 75"/>
                    <a:gd name="T29" fmla="*/ 29 h 59"/>
                    <a:gd name="T30" fmla="*/ 14 w 75"/>
                    <a:gd name="T31" fmla="*/ 29 h 59"/>
                    <a:gd name="T32" fmla="*/ 11 w 75"/>
                    <a:gd name="T33" fmla="*/ 30 h 59"/>
                    <a:gd name="T34" fmla="*/ 5 w 75"/>
                    <a:gd name="T35" fmla="*/ 29 h 59"/>
                    <a:gd name="T36" fmla="*/ 1 w 75"/>
                    <a:gd name="T37" fmla="*/ 26 h 59"/>
                    <a:gd name="T38" fmla="*/ 0 w 75"/>
                    <a:gd name="T39" fmla="*/ 20 h 59"/>
                    <a:gd name="T40" fmla="*/ 2 w 75"/>
                    <a:gd name="T41" fmla="*/ 15 h 59"/>
                    <a:gd name="T42" fmla="*/ 4 w 75"/>
                    <a:gd name="T43" fmla="*/ 12 h 59"/>
                    <a:gd name="T44" fmla="*/ 7 w 75"/>
                    <a:gd name="T45" fmla="*/ 9 h 59"/>
                    <a:gd name="T46" fmla="*/ 10 w 75"/>
                    <a:gd name="T47" fmla="*/ 6 h 59"/>
                    <a:gd name="T48" fmla="*/ 13 w 75"/>
                    <a:gd name="T49" fmla="*/ 4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</p:grpSp>
          <p:grpSp>
            <p:nvGrpSpPr>
              <p:cNvPr id="8" name="Group 110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41994" name="Freeform 111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4 w 902"/>
                    <a:gd name="T1" fmla="*/ 51 h 101"/>
                    <a:gd name="T2" fmla="*/ 452 w 902"/>
                    <a:gd name="T3" fmla="*/ 46 h 101"/>
                    <a:gd name="T4" fmla="*/ 452 w 902"/>
                    <a:gd name="T5" fmla="*/ 22 h 101"/>
                    <a:gd name="T6" fmla="*/ 441 w 902"/>
                    <a:gd name="T7" fmla="*/ 2 h 101"/>
                    <a:gd name="T8" fmla="*/ 403 w 902"/>
                    <a:gd name="T9" fmla="*/ 3 h 101"/>
                    <a:gd name="T10" fmla="*/ 364 w 902"/>
                    <a:gd name="T11" fmla="*/ 0 h 101"/>
                    <a:gd name="T12" fmla="*/ 320 w 902"/>
                    <a:gd name="T13" fmla="*/ 9 h 101"/>
                    <a:gd name="T14" fmla="*/ 283 w 902"/>
                    <a:gd name="T15" fmla="*/ 20 h 101"/>
                    <a:gd name="T16" fmla="*/ 257 w 902"/>
                    <a:gd name="T17" fmla="*/ 16 h 101"/>
                    <a:gd name="T18" fmla="*/ 227 w 902"/>
                    <a:gd name="T19" fmla="*/ 4 h 101"/>
                    <a:gd name="T20" fmla="*/ 169 w 902"/>
                    <a:gd name="T21" fmla="*/ 19 h 101"/>
                    <a:gd name="T22" fmla="*/ 129 w 902"/>
                    <a:gd name="T23" fmla="*/ 16 h 101"/>
                    <a:gd name="T24" fmla="*/ 36 w 902"/>
                    <a:gd name="T25" fmla="*/ 9 h 101"/>
                    <a:gd name="T26" fmla="*/ 18 w 902"/>
                    <a:gd name="T27" fmla="*/ 4 h 101"/>
                    <a:gd name="T28" fmla="*/ 0 w 902"/>
                    <a:gd name="T29" fmla="*/ 19 h 101"/>
                    <a:gd name="T30" fmla="*/ 4 w 902"/>
                    <a:gd name="T31" fmla="*/ 51 h 101"/>
                    <a:gd name="T32" fmla="*/ 4 w 902"/>
                    <a:gd name="T33" fmla="*/ 51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1995" name="Freeform 112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14 h 259"/>
                    <a:gd name="T2" fmla="*/ 195 w 423"/>
                    <a:gd name="T3" fmla="*/ 0 h 259"/>
                    <a:gd name="T4" fmla="*/ 212 w 423"/>
                    <a:gd name="T5" fmla="*/ 112 h 259"/>
                    <a:gd name="T6" fmla="*/ 3 w 423"/>
                    <a:gd name="T7" fmla="*/ 129 h 259"/>
                    <a:gd name="T8" fmla="*/ 0 w 423"/>
                    <a:gd name="T9" fmla="*/ 14 h 259"/>
                    <a:gd name="T10" fmla="*/ 0 w 423"/>
                    <a:gd name="T11" fmla="*/ 14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1996" name="Freeform 113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9 w 475"/>
                    <a:gd name="T1" fmla="*/ 10 h 259"/>
                    <a:gd name="T2" fmla="*/ 238 w 475"/>
                    <a:gd name="T3" fmla="*/ 0 h 259"/>
                    <a:gd name="T4" fmla="*/ 226 w 475"/>
                    <a:gd name="T5" fmla="*/ 114 h 259"/>
                    <a:gd name="T6" fmla="*/ 0 w 475"/>
                    <a:gd name="T7" fmla="*/ 129 h 259"/>
                    <a:gd name="T8" fmla="*/ 9 w 475"/>
                    <a:gd name="T9" fmla="*/ 10 h 259"/>
                    <a:gd name="T10" fmla="*/ 9 w 475"/>
                    <a:gd name="T11" fmla="*/ 10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1997" name="Freeform 114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20 h 253"/>
                    <a:gd name="T2" fmla="*/ 216 w 431"/>
                    <a:gd name="T3" fmla="*/ 0 h 253"/>
                    <a:gd name="T4" fmla="*/ 212 w 431"/>
                    <a:gd name="T5" fmla="*/ 126 h 253"/>
                    <a:gd name="T6" fmla="*/ 6 w 431"/>
                    <a:gd name="T7" fmla="*/ 125 h 253"/>
                    <a:gd name="T8" fmla="*/ 0 w 431"/>
                    <a:gd name="T9" fmla="*/ 20 h 253"/>
                    <a:gd name="T10" fmla="*/ 0 w 431"/>
                    <a:gd name="T11" fmla="*/ 2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1998" name="Freeform 115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2 w 465"/>
                    <a:gd name="T1" fmla="*/ 11 h 213"/>
                    <a:gd name="T2" fmla="*/ 221 w 465"/>
                    <a:gd name="T3" fmla="*/ 0 h 213"/>
                    <a:gd name="T4" fmla="*/ 233 w 465"/>
                    <a:gd name="T5" fmla="*/ 94 h 213"/>
                    <a:gd name="T6" fmla="*/ 0 w 465"/>
                    <a:gd name="T7" fmla="*/ 106 h 213"/>
                    <a:gd name="T8" fmla="*/ 2 w 465"/>
                    <a:gd name="T9" fmla="*/ 11 h 213"/>
                    <a:gd name="T10" fmla="*/ 2 w 465"/>
                    <a:gd name="T11" fmla="*/ 11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1999" name="Freeform 116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6 h 217"/>
                    <a:gd name="T2" fmla="*/ 1 w 457"/>
                    <a:gd name="T3" fmla="*/ 105 h 217"/>
                    <a:gd name="T4" fmla="*/ 137 w 457"/>
                    <a:gd name="T5" fmla="*/ 108 h 217"/>
                    <a:gd name="T6" fmla="*/ 228 w 457"/>
                    <a:gd name="T7" fmla="*/ 102 h 217"/>
                    <a:gd name="T8" fmla="*/ 224 w 457"/>
                    <a:gd name="T9" fmla="*/ 0 h 217"/>
                    <a:gd name="T10" fmla="*/ 0 w 457"/>
                    <a:gd name="T11" fmla="*/ 6 h 217"/>
                    <a:gd name="T12" fmla="*/ 0 w 457"/>
                    <a:gd name="T13" fmla="*/ 6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0" name="Freeform 117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222 w 1310"/>
                    <a:gd name="T1" fmla="*/ 140 h 285"/>
                    <a:gd name="T2" fmla="*/ 216 w 1310"/>
                    <a:gd name="T3" fmla="*/ 140 h 285"/>
                    <a:gd name="T4" fmla="*/ 210 w 1310"/>
                    <a:gd name="T5" fmla="*/ 32 h 285"/>
                    <a:gd name="T6" fmla="*/ 122 w 1310"/>
                    <a:gd name="T7" fmla="*/ 36 h 285"/>
                    <a:gd name="T8" fmla="*/ 33 w 1310"/>
                    <a:gd name="T9" fmla="*/ 48 h 285"/>
                    <a:gd name="T10" fmla="*/ 24 w 1310"/>
                    <a:gd name="T11" fmla="*/ 94 h 285"/>
                    <a:gd name="T12" fmla="*/ 18 w 1310"/>
                    <a:gd name="T13" fmla="*/ 143 h 285"/>
                    <a:gd name="T14" fmla="*/ 13 w 1310"/>
                    <a:gd name="T15" fmla="*/ 140 h 285"/>
                    <a:gd name="T16" fmla="*/ 7 w 1310"/>
                    <a:gd name="T17" fmla="*/ 138 h 285"/>
                    <a:gd name="T18" fmla="*/ 0 w 1310"/>
                    <a:gd name="T19" fmla="*/ 32 h 285"/>
                    <a:gd name="T20" fmla="*/ 12 w 1310"/>
                    <a:gd name="T21" fmla="*/ 25 h 285"/>
                    <a:gd name="T22" fmla="*/ 32 w 1310"/>
                    <a:gd name="T23" fmla="*/ 20 h 285"/>
                    <a:gd name="T24" fmla="*/ 89 w 1310"/>
                    <a:gd name="T25" fmla="*/ 13 h 285"/>
                    <a:gd name="T26" fmla="*/ 246 w 1310"/>
                    <a:gd name="T27" fmla="*/ 7 h 285"/>
                    <a:gd name="T28" fmla="*/ 516 w 1310"/>
                    <a:gd name="T29" fmla="*/ 5 h 285"/>
                    <a:gd name="T30" fmla="*/ 582 w 1310"/>
                    <a:gd name="T31" fmla="*/ 0 h 285"/>
                    <a:gd name="T32" fmla="*/ 647 w 1310"/>
                    <a:gd name="T33" fmla="*/ 2 h 285"/>
                    <a:gd name="T34" fmla="*/ 654 w 1310"/>
                    <a:gd name="T35" fmla="*/ 116 h 285"/>
                    <a:gd name="T36" fmla="*/ 645 w 1310"/>
                    <a:gd name="T37" fmla="*/ 117 h 285"/>
                    <a:gd name="T38" fmla="*/ 623 w 1310"/>
                    <a:gd name="T39" fmla="*/ 12 h 285"/>
                    <a:gd name="T40" fmla="*/ 538 w 1310"/>
                    <a:gd name="T41" fmla="*/ 21 h 285"/>
                    <a:gd name="T42" fmla="*/ 455 w 1310"/>
                    <a:gd name="T43" fmla="*/ 32 h 285"/>
                    <a:gd name="T44" fmla="*/ 448 w 1310"/>
                    <a:gd name="T45" fmla="*/ 129 h 285"/>
                    <a:gd name="T46" fmla="*/ 439 w 1310"/>
                    <a:gd name="T47" fmla="*/ 130 h 285"/>
                    <a:gd name="T48" fmla="*/ 430 w 1310"/>
                    <a:gd name="T49" fmla="*/ 23 h 285"/>
                    <a:gd name="T50" fmla="*/ 332 w 1310"/>
                    <a:gd name="T51" fmla="*/ 31 h 285"/>
                    <a:gd name="T52" fmla="*/ 235 w 1310"/>
                    <a:gd name="T53" fmla="*/ 49 h 285"/>
                    <a:gd name="T54" fmla="*/ 222 w 1310"/>
                    <a:gd name="T55" fmla="*/ 140 h 285"/>
                    <a:gd name="T56" fmla="*/ 222 w 1310"/>
                    <a:gd name="T57" fmla="*/ 14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1" name="Freeform 118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7 w 944"/>
                    <a:gd name="T1" fmla="*/ 120 h 239"/>
                    <a:gd name="T2" fmla="*/ 0 w 944"/>
                    <a:gd name="T3" fmla="*/ 8 h 239"/>
                    <a:gd name="T4" fmla="*/ 62 w 944"/>
                    <a:gd name="T5" fmla="*/ 3 h 239"/>
                    <a:gd name="T6" fmla="*/ 180 w 944"/>
                    <a:gd name="T7" fmla="*/ 3 h 239"/>
                    <a:gd name="T8" fmla="*/ 383 w 944"/>
                    <a:gd name="T9" fmla="*/ 4 h 239"/>
                    <a:gd name="T10" fmla="*/ 429 w 944"/>
                    <a:gd name="T11" fmla="*/ 0 h 239"/>
                    <a:gd name="T12" fmla="*/ 472 w 944"/>
                    <a:gd name="T13" fmla="*/ 2 h 239"/>
                    <a:gd name="T14" fmla="*/ 466 w 944"/>
                    <a:gd name="T15" fmla="*/ 101 h 239"/>
                    <a:gd name="T16" fmla="*/ 457 w 944"/>
                    <a:gd name="T17" fmla="*/ 102 h 239"/>
                    <a:gd name="T18" fmla="*/ 437 w 944"/>
                    <a:gd name="T19" fmla="*/ 13 h 239"/>
                    <a:gd name="T20" fmla="*/ 250 w 944"/>
                    <a:gd name="T21" fmla="*/ 29 h 239"/>
                    <a:gd name="T22" fmla="*/ 240 w 944"/>
                    <a:gd name="T23" fmla="*/ 114 h 239"/>
                    <a:gd name="T24" fmla="*/ 232 w 944"/>
                    <a:gd name="T25" fmla="*/ 113 h 239"/>
                    <a:gd name="T26" fmla="*/ 223 w 944"/>
                    <a:gd name="T27" fmla="*/ 19 h 239"/>
                    <a:gd name="T28" fmla="*/ 28 w 944"/>
                    <a:gd name="T29" fmla="*/ 31 h 239"/>
                    <a:gd name="T30" fmla="*/ 18 w 944"/>
                    <a:gd name="T31" fmla="*/ 120 h 239"/>
                    <a:gd name="T32" fmla="*/ 7 w 944"/>
                    <a:gd name="T33" fmla="*/ 120 h 239"/>
                    <a:gd name="T34" fmla="*/ 7 w 944"/>
                    <a:gd name="T35" fmla="*/ 12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2" name="Freeform 119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58 h 118"/>
                    <a:gd name="T2" fmla="*/ 2 w 942"/>
                    <a:gd name="T3" fmla="*/ 36 h 118"/>
                    <a:gd name="T4" fmla="*/ 10 w 942"/>
                    <a:gd name="T5" fmla="*/ 17 h 118"/>
                    <a:gd name="T6" fmla="*/ 16 w 942"/>
                    <a:gd name="T7" fmla="*/ 9 h 118"/>
                    <a:gd name="T8" fmla="*/ 25 w 942"/>
                    <a:gd name="T9" fmla="*/ 4 h 118"/>
                    <a:gd name="T10" fmla="*/ 47 w 942"/>
                    <a:gd name="T11" fmla="*/ 5 h 118"/>
                    <a:gd name="T12" fmla="*/ 62 w 942"/>
                    <a:gd name="T13" fmla="*/ 12 h 118"/>
                    <a:gd name="T14" fmla="*/ 80 w 942"/>
                    <a:gd name="T15" fmla="*/ 15 h 118"/>
                    <a:gd name="T16" fmla="*/ 113 w 942"/>
                    <a:gd name="T17" fmla="*/ 13 h 118"/>
                    <a:gd name="T18" fmla="*/ 147 w 942"/>
                    <a:gd name="T19" fmla="*/ 10 h 118"/>
                    <a:gd name="T20" fmla="*/ 181 w 942"/>
                    <a:gd name="T21" fmla="*/ 16 h 118"/>
                    <a:gd name="T22" fmla="*/ 203 w 942"/>
                    <a:gd name="T23" fmla="*/ 8 h 118"/>
                    <a:gd name="T24" fmla="*/ 227 w 942"/>
                    <a:gd name="T25" fmla="*/ 4 h 118"/>
                    <a:gd name="T26" fmla="*/ 250 w 942"/>
                    <a:gd name="T27" fmla="*/ 5 h 118"/>
                    <a:gd name="T28" fmla="*/ 273 w 942"/>
                    <a:gd name="T29" fmla="*/ 14 h 118"/>
                    <a:gd name="T30" fmla="*/ 290 w 942"/>
                    <a:gd name="T31" fmla="*/ 19 h 118"/>
                    <a:gd name="T32" fmla="*/ 308 w 942"/>
                    <a:gd name="T33" fmla="*/ 16 h 118"/>
                    <a:gd name="T34" fmla="*/ 325 w 942"/>
                    <a:gd name="T35" fmla="*/ 7 h 118"/>
                    <a:gd name="T36" fmla="*/ 342 w 942"/>
                    <a:gd name="T37" fmla="*/ 3 h 118"/>
                    <a:gd name="T38" fmla="*/ 377 w 942"/>
                    <a:gd name="T39" fmla="*/ 1 h 118"/>
                    <a:gd name="T40" fmla="*/ 412 w 942"/>
                    <a:gd name="T41" fmla="*/ 4 h 118"/>
                    <a:gd name="T42" fmla="*/ 447 w 942"/>
                    <a:gd name="T43" fmla="*/ 0 h 118"/>
                    <a:gd name="T44" fmla="*/ 469 w 942"/>
                    <a:gd name="T45" fmla="*/ 17 h 118"/>
                    <a:gd name="T46" fmla="*/ 471 w 942"/>
                    <a:gd name="T47" fmla="*/ 46 h 118"/>
                    <a:gd name="T48" fmla="*/ 455 w 942"/>
                    <a:gd name="T49" fmla="*/ 45 h 118"/>
                    <a:gd name="T50" fmla="*/ 453 w 942"/>
                    <a:gd name="T51" fmla="*/ 27 h 118"/>
                    <a:gd name="T52" fmla="*/ 448 w 942"/>
                    <a:gd name="T53" fmla="*/ 18 h 118"/>
                    <a:gd name="T54" fmla="*/ 430 w 942"/>
                    <a:gd name="T55" fmla="*/ 18 h 118"/>
                    <a:gd name="T56" fmla="*/ 408 w 942"/>
                    <a:gd name="T57" fmla="*/ 24 h 118"/>
                    <a:gd name="T58" fmla="*/ 386 w 942"/>
                    <a:gd name="T59" fmla="*/ 17 h 118"/>
                    <a:gd name="T60" fmla="*/ 349 w 942"/>
                    <a:gd name="T61" fmla="*/ 22 h 118"/>
                    <a:gd name="T62" fmla="*/ 313 w 942"/>
                    <a:gd name="T63" fmla="*/ 30 h 118"/>
                    <a:gd name="T64" fmla="*/ 276 w 942"/>
                    <a:gd name="T65" fmla="*/ 32 h 118"/>
                    <a:gd name="T66" fmla="*/ 238 w 942"/>
                    <a:gd name="T67" fmla="*/ 18 h 118"/>
                    <a:gd name="T68" fmla="*/ 200 w 942"/>
                    <a:gd name="T69" fmla="*/ 29 h 118"/>
                    <a:gd name="T70" fmla="*/ 181 w 942"/>
                    <a:gd name="T71" fmla="*/ 32 h 118"/>
                    <a:gd name="T72" fmla="*/ 157 w 942"/>
                    <a:gd name="T73" fmla="*/ 30 h 118"/>
                    <a:gd name="T74" fmla="*/ 88 w 942"/>
                    <a:gd name="T75" fmla="*/ 24 h 118"/>
                    <a:gd name="T76" fmla="*/ 26 w 942"/>
                    <a:gd name="T77" fmla="*/ 21 h 118"/>
                    <a:gd name="T78" fmla="*/ 18 w 942"/>
                    <a:gd name="T79" fmla="*/ 58 h 118"/>
                    <a:gd name="T80" fmla="*/ 0 w 942"/>
                    <a:gd name="T81" fmla="*/ 58 h 118"/>
                    <a:gd name="T82" fmla="*/ 0 w 942"/>
                    <a:gd name="T83" fmla="*/ 58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3" name="Freeform 120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6 w 368"/>
                    <a:gd name="T1" fmla="*/ 9 h 146"/>
                    <a:gd name="T2" fmla="*/ 60 w 368"/>
                    <a:gd name="T3" fmla="*/ 5 h 146"/>
                    <a:gd name="T4" fmla="*/ 185 w 368"/>
                    <a:gd name="T5" fmla="*/ 0 h 146"/>
                    <a:gd name="T6" fmla="*/ 103 w 368"/>
                    <a:gd name="T7" fmla="*/ 18 h 146"/>
                    <a:gd name="T8" fmla="*/ 180 w 368"/>
                    <a:gd name="T9" fmla="*/ 27 h 146"/>
                    <a:gd name="T10" fmla="*/ 102 w 368"/>
                    <a:gd name="T11" fmla="*/ 42 h 146"/>
                    <a:gd name="T12" fmla="*/ 178 w 368"/>
                    <a:gd name="T13" fmla="*/ 52 h 146"/>
                    <a:gd name="T14" fmla="*/ 108 w 368"/>
                    <a:gd name="T15" fmla="*/ 67 h 146"/>
                    <a:gd name="T16" fmla="*/ 0 w 368"/>
                    <a:gd name="T17" fmla="*/ 73 h 146"/>
                    <a:gd name="T18" fmla="*/ 6 w 368"/>
                    <a:gd name="T19" fmla="*/ 9 h 146"/>
                    <a:gd name="T20" fmla="*/ 6 w 368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4" name="Freeform 121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7 w 346"/>
                    <a:gd name="T1" fmla="*/ 15 h 184"/>
                    <a:gd name="T2" fmla="*/ 172 w 346"/>
                    <a:gd name="T3" fmla="*/ 0 h 184"/>
                    <a:gd name="T4" fmla="*/ 103 w 346"/>
                    <a:gd name="T5" fmla="*/ 20 h 184"/>
                    <a:gd name="T6" fmla="*/ 173 w 346"/>
                    <a:gd name="T7" fmla="*/ 28 h 184"/>
                    <a:gd name="T8" fmla="*/ 99 w 346"/>
                    <a:gd name="T9" fmla="*/ 45 h 184"/>
                    <a:gd name="T10" fmla="*/ 172 w 346"/>
                    <a:gd name="T11" fmla="*/ 52 h 184"/>
                    <a:gd name="T12" fmla="*/ 100 w 346"/>
                    <a:gd name="T13" fmla="*/ 69 h 184"/>
                    <a:gd name="T14" fmla="*/ 169 w 346"/>
                    <a:gd name="T15" fmla="*/ 75 h 184"/>
                    <a:gd name="T16" fmla="*/ 99 w 346"/>
                    <a:gd name="T17" fmla="*/ 93 h 184"/>
                    <a:gd name="T18" fmla="*/ 0 w 346"/>
                    <a:gd name="T19" fmla="*/ 91 h 184"/>
                    <a:gd name="T20" fmla="*/ 7 w 346"/>
                    <a:gd name="T21" fmla="*/ 15 h 184"/>
                    <a:gd name="T22" fmla="*/ 7 w 346"/>
                    <a:gd name="T23" fmla="*/ 15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5" name="Freeform 122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7 w 348"/>
                    <a:gd name="T1" fmla="*/ 14 h 190"/>
                    <a:gd name="T2" fmla="*/ 0 w 348"/>
                    <a:gd name="T3" fmla="*/ 95 h 190"/>
                    <a:gd name="T4" fmla="*/ 174 w 348"/>
                    <a:gd name="T5" fmla="*/ 76 h 190"/>
                    <a:gd name="T6" fmla="*/ 112 w 348"/>
                    <a:gd name="T7" fmla="*/ 68 h 190"/>
                    <a:gd name="T8" fmla="*/ 167 w 348"/>
                    <a:gd name="T9" fmla="*/ 49 h 190"/>
                    <a:gd name="T10" fmla="*/ 107 w 348"/>
                    <a:gd name="T11" fmla="*/ 47 h 190"/>
                    <a:gd name="T12" fmla="*/ 167 w 348"/>
                    <a:gd name="T13" fmla="*/ 26 h 190"/>
                    <a:gd name="T14" fmla="*/ 106 w 348"/>
                    <a:gd name="T15" fmla="*/ 20 h 190"/>
                    <a:gd name="T16" fmla="*/ 162 w 348"/>
                    <a:gd name="T17" fmla="*/ 2 h 190"/>
                    <a:gd name="T18" fmla="*/ 102 w 348"/>
                    <a:gd name="T19" fmla="*/ 0 h 190"/>
                    <a:gd name="T20" fmla="*/ 7 w 348"/>
                    <a:gd name="T21" fmla="*/ 14 h 190"/>
                    <a:gd name="T22" fmla="*/ 7 w 348"/>
                    <a:gd name="T23" fmla="*/ 14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6" name="Freeform 123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56 w 117"/>
                    <a:gd name="T1" fmla="*/ 0 h 41"/>
                    <a:gd name="T2" fmla="*/ 0 w 117"/>
                    <a:gd name="T3" fmla="*/ 11 h 41"/>
                    <a:gd name="T4" fmla="*/ 59 w 117"/>
                    <a:gd name="T5" fmla="*/ 21 h 41"/>
                    <a:gd name="T6" fmla="*/ 56 w 117"/>
                    <a:gd name="T7" fmla="*/ 0 h 41"/>
                    <a:gd name="T8" fmla="*/ 56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7" name="Freeform 124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61 w 121"/>
                    <a:gd name="T1" fmla="*/ 0 h 40"/>
                    <a:gd name="T2" fmla="*/ 0 w 121"/>
                    <a:gd name="T3" fmla="*/ 10 h 40"/>
                    <a:gd name="T4" fmla="*/ 60 w 121"/>
                    <a:gd name="T5" fmla="*/ 20 h 40"/>
                    <a:gd name="T6" fmla="*/ 61 w 121"/>
                    <a:gd name="T7" fmla="*/ 0 h 40"/>
                    <a:gd name="T8" fmla="*/ 6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8" name="Freeform 125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61 w 125"/>
                    <a:gd name="T1" fmla="*/ 0 h 36"/>
                    <a:gd name="T2" fmla="*/ 0 w 125"/>
                    <a:gd name="T3" fmla="*/ 13 h 36"/>
                    <a:gd name="T4" fmla="*/ 63 w 125"/>
                    <a:gd name="T5" fmla="*/ 18 h 36"/>
                    <a:gd name="T6" fmla="*/ 61 w 125"/>
                    <a:gd name="T7" fmla="*/ 0 h 36"/>
                    <a:gd name="T8" fmla="*/ 6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09" name="Freeform 126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48 w 105"/>
                    <a:gd name="T1" fmla="*/ 0 h 41"/>
                    <a:gd name="T2" fmla="*/ 0 w 105"/>
                    <a:gd name="T3" fmla="*/ 16 h 41"/>
                    <a:gd name="T4" fmla="*/ 52 w 105"/>
                    <a:gd name="T5" fmla="*/ 21 h 41"/>
                    <a:gd name="T6" fmla="*/ 48 w 105"/>
                    <a:gd name="T7" fmla="*/ 0 h 41"/>
                    <a:gd name="T8" fmla="*/ 48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0" name="Freeform 127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53 w 109"/>
                    <a:gd name="T1" fmla="*/ 0 h 34"/>
                    <a:gd name="T2" fmla="*/ 0 w 109"/>
                    <a:gd name="T3" fmla="*/ 12 h 34"/>
                    <a:gd name="T4" fmla="*/ 54 w 109"/>
                    <a:gd name="T5" fmla="*/ 17 h 34"/>
                    <a:gd name="T6" fmla="*/ 53 w 109"/>
                    <a:gd name="T7" fmla="*/ 0 h 34"/>
                    <a:gd name="T8" fmla="*/ 53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1" name="Freeform 128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51 w 107"/>
                    <a:gd name="T1" fmla="*/ 0 h 38"/>
                    <a:gd name="T2" fmla="*/ 0 w 107"/>
                    <a:gd name="T3" fmla="*/ 11 h 38"/>
                    <a:gd name="T4" fmla="*/ 53 w 107"/>
                    <a:gd name="T5" fmla="*/ 19 h 38"/>
                    <a:gd name="T6" fmla="*/ 51 w 107"/>
                    <a:gd name="T7" fmla="*/ 0 h 38"/>
                    <a:gd name="T8" fmla="*/ 51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2" name="Freeform 129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60 w 123"/>
                    <a:gd name="T1" fmla="*/ 0 h 28"/>
                    <a:gd name="T2" fmla="*/ 0 w 123"/>
                    <a:gd name="T3" fmla="*/ 15 h 28"/>
                    <a:gd name="T4" fmla="*/ 62 w 123"/>
                    <a:gd name="T5" fmla="*/ 15 h 28"/>
                    <a:gd name="T6" fmla="*/ 60 w 123"/>
                    <a:gd name="T7" fmla="*/ 0 h 28"/>
                    <a:gd name="T8" fmla="*/ 6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3" name="Freeform 130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42 w 91"/>
                    <a:gd name="T1" fmla="*/ 0 h 40"/>
                    <a:gd name="T2" fmla="*/ 0 w 91"/>
                    <a:gd name="T3" fmla="*/ 16 h 40"/>
                    <a:gd name="T4" fmla="*/ 46 w 91"/>
                    <a:gd name="T5" fmla="*/ 20 h 40"/>
                    <a:gd name="T6" fmla="*/ 42 w 91"/>
                    <a:gd name="T7" fmla="*/ 0 h 40"/>
                    <a:gd name="T8" fmla="*/ 42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4" name="Freeform 131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44 w 90"/>
                    <a:gd name="T1" fmla="*/ 0 h 34"/>
                    <a:gd name="T2" fmla="*/ 0 w 90"/>
                    <a:gd name="T3" fmla="*/ 14 h 34"/>
                    <a:gd name="T4" fmla="*/ 45 w 90"/>
                    <a:gd name="T5" fmla="*/ 17 h 34"/>
                    <a:gd name="T6" fmla="*/ 44 w 90"/>
                    <a:gd name="T7" fmla="*/ 0 h 34"/>
                    <a:gd name="T8" fmla="*/ 44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5" name="Freeform 132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46 w 95"/>
                    <a:gd name="T1" fmla="*/ 0 h 44"/>
                    <a:gd name="T2" fmla="*/ 0 w 95"/>
                    <a:gd name="T3" fmla="*/ 16 h 44"/>
                    <a:gd name="T4" fmla="*/ 48 w 95"/>
                    <a:gd name="T5" fmla="*/ 22 h 44"/>
                    <a:gd name="T6" fmla="*/ 46 w 95"/>
                    <a:gd name="T7" fmla="*/ 0 h 44"/>
                    <a:gd name="T8" fmla="*/ 46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6" name="Freeform 133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40 w 84"/>
                    <a:gd name="T1" fmla="*/ 0 h 34"/>
                    <a:gd name="T2" fmla="*/ 0 w 84"/>
                    <a:gd name="T3" fmla="*/ 9 h 34"/>
                    <a:gd name="T4" fmla="*/ 42 w 84"/>
                    <a:gd name="T5" fmla="*/ 17 h 34"/>
                    <a:gd name="T6" fmla="*/ 40 w 84"/>
                    <a:gd name="T7" fmla="*/ 0 h 34"/>
                    <a:gd name="T8" fmla="*/ 4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7" name="Freeform 134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3 w 249"/>
                    <a:gd name="T1" fmla="*/ 9 h 114"/>
                    <a:gd name="T2" fmla="*/ 97 w 249"/>
                    <a:gd name="T3" fmla="*/ 0 h 114"/>
                    <a:gd name="T4" fmla="*/ 61 w 249"/>
                    <a:gd name="T5" fmla="*/ 13 h 114"/>
                    <a:gd name="T6" fmla="*/ 124 w 249"/>
                    <a:gd name="T7" fmla="*/ 21 h 114"/>
                    <a:gd name="T8" fmla="*/ 65 w 249"/>
                    <a:gd name="T9" fmla="*/ 33 h 114"/>
                    <a:gd name="T10" fmla="*/ 118 w 249"/>
                    <a:gd name="T11" fmla="*/ 46 h 114"/>
                    <a:gd name="T12" fmla="*/ 62 w 249"/>
                    <a:gd name="T13" fmla="*/ 55 h 114"/>
                    <a:gd name="T14" fmla="*/ 0 w 249"/>
                    <a:gd name="T15" fmla="*/ 57 h 114"/>
                    <a:gd name="T16" fmla="*/ 3 w 249"/>
                    <a:gd name="T17" fmla="*/ 9 h 114"/>
                    <a:gd name="T18" fmla="*/ 3 w 249"/>
                    <a:gd name="T19" fmla="*/ 9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8" name="Freeform 135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8 w 241"/>
                    <a:gd name="T1" fmla="*/ 9 h 142"/>
                    <a:gd name="T2" fmla="*/ 93 w 241"/>
                    <a:gd name="T3" fmla="*/ 0 h 142"/>
                    <a:gd name="T4" fmla="*/ 76 w 241"/>
                    <a:gd name="T5" fmla="*/ 10 h 142"/>
                    <a:gd name="T6" fmla="*/ 108 w 241"/>
                    <a:gd name="T7" fmla="*/ 16 h 142"/>
                    <a:gd name="T8" fmla="*/ 77 w 241"/>
                    <a:gd name="T9" fmla="*/ 28 h 142"/>
                    <a:gd name="T10" fmla="*/ 78 w 241"/>
                    <a:gd name="T11" fmla="*/ 35 h 142"/>
                    <a:gd name="T12" fmla="*/ 121 w 241"/>
                    <a:gd name="T13" fmla="*/ 42 h 142"/>
                    <a:gd name="T14" fmla="*/ 78 w 241"/>
                    <a:gd name="T15" fmla="*/ 56 h 142"/>
                    <a:gd name="T16" fmla="*/ 117 w 241"/>
                    <a:gd name="T17" fmla="*/ 67 h 142"/>
                    <a:gd name="T18" fmla="*/ 77 w 241"/>
                    <a:gd name="T19" fmla="*/ 71 h 142"/>
                    <a:gd name="T20" fmla="*/ 0 w 241"/>
                    <a:gd name="T21" fmla="*/ 71 h 142"/>
                    <a:gd name="T22" fmla="*/ 8 w 241"/>
                    <a:gd name="T23" fmla="*/ 9 h 142"/>
                    <a:gd name="T24" fmla="*/ 8 w 241"/>
                    <a:gd name="T25" fmla="*/ 9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19" name="Freeform 136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6 w 243"/>
                    <a:gd name="T1" fmla="*/ 15 h 161"/>
                    <a:gd name="T2" fmla="*/ 108 w 243"/>
                    <a:gd name="T3" fmla="*/ 0 h 161"/>
                    <a:gd name="T4" fmla="*/ 74 w 243"/>
                    <a:gd name="T5" fmla="*/ 18 h 161"/>
                    <a:gd name="T6" fmla="*/ 121 w 243"/>
                    <a:gd name="T7" fmla="*/ 24 h 161"/>
                    <a:gd name="T8" fmla="*/ 79 w 243"/>
                    <a:gd name="T9" fmla="*/ 39 h 161"/>
                    <a:gd name="T10" fmla="*/ 121 w 243"/>
                    <a:gd name="T11" fmla="*/ 48 h 161"/>
                    <a:gd name="T12" fmla="*/ 88 w 243"/>
                    <a:gd name="T13" fmla="*/ 61 h 161"/>
                    <a:gd name="T14" fmla="*/ 110 w 243"/>
                    <a:gd name="T15" fmla="*/ 68 h 161"/>
                    <a:gd name="T16" fmla="*/ 0 w 243"/>
                    <a:gd name="T17" fmla="*/ 81 h 161"/>
                    <a:gd name="T18" fmla="*/ 6 w 243"/>
                    <a:gd name="T19" fmla="*/ 15 h 161"/>
                    <a:gd name="T20" fmla="*/ 6 w 243"/>
                    <a:gd name="T21" fmla="*/ 15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0" name="Freeform 137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10 w 385"/>
                    <a:gd name="T1" fmla="*/ 7 h 141"/>
                    <a:gd name="T2" fmla="*/ 0 w 385"/>
                    <a:gd name="T3" fmla="*/ 70 h 141"/>
                    <a:gd name="T4" fmla="*/ 193 w 385"/>
                    <a:gd name="T5" fmla="*/ 66 h 141"/>
                    <a:gd name="T6" fmla="*/ 120 w 385"/>
                    <a:gd name="T7" fmla="*/ 54 h 141"/>
                    <a:gd name="T8" fmla="*/ 186 w 385"/>
                    <a:gd name="T9" fmla="*/ 37 h 141"/>
                    <a:gd name="T10" fmla="*/ 124 w 385"/>
                    <a:gd name="T11" fmla="*/ 27 h 141"/>
                    <a:gd name="T12" fmla="*/ 184 w 385"/>
                    <a:gd name="T13" fmla="*/ 7 h 141"/>
                    <a:gd name="T14" fmla="*/ 124 w 385"/>
                    <a:gd name="T15" fmla="*/ 0 h 141"/>
                    <a:gd name="T16" fmla="*/ 10 w 385"/>
                    <a:gd name="T17" fmla="*/ 7 h 141"/>
                    <a:gd name="T18" fmla="*/ 10 w 385"/>
                    <a:gd name="T19" fmla="*/ 7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1" name="Freeform 138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10 w 394"/>
                    <a:gd name="T1" fmla="*/ 23 h 195"/>
                    <a:gd name="T2" fmla="*/ 0 w 394"/>
                    <a:gd name="T3" fmla="*/ 98 h 195"/>
                    <a:gd name="T4" fmla="*/ 196 w 394"/>
                    <a:gd name="T5" fmla="*/ 90 h 195"/>
                    <a:gd name="T6" fmla="*/ 131 w 394"/>
                    <a:gd name="T7" fmla="*/ 76 h 195"/>
                    <a:gd name="T8" fmla="*/ 193 w 394"/>
                    <a:gd name="T9" fmla="*/ 60 h 195"/>
                    <a:gd name="T10" fmla="*/ 122 w 394"/>
                    <a:gd name="T11" fmla="*/ 49 h 195"/>
                    <a:gd name="T12" fmla="*/ 192 w 394"/>
                    <a:gd name="T13" fmla="*/ 31 h 195"/>
                    <a:gd name="T14" fmla="*/ 120 w 394"/>
                    <a:gd name="T15" fmla="*/ 24 h 195"/>
                    <a:gd name="T16" fmla="*/ 188 w 394"/>
                    <a:gd name="T17" fmla="*/ 0 h 195"/>
                    <a:gd name="T18" fmla="*/ 99 w 394"/>
                    <a:gd name="T19" fmla="*/ 9 h 195"/>
                    <a:gd name="T20" fmla="*/ 10 w 394"/>
                    <a:gd name="T21" fmla="*/ 23 h 195"/>
                    <a:gd name="T22" fmla="*/ 10 w 394"/>
                    <a:gd name="T23" fmla="*/ 23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2" name="Freeform 139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7 w 267"/>
                    <a:gd name="T1" fmla="*/ 16 h 150"/>
                    <a:gd name="T2" fmla="*/ 110 w 267"/>
                    <a:gd name="T3" fmla="*/ 0 h 150"/>
                    <a:gd name="T4" fmla="*/ 89 w 267"/>
                    <a:gd name="T5" fmla="*/ 15 h 150"/>
                    <a:gd name="T6" fmla="*/ 130 w 267"/>
                    <a:gd name="T7" fmla="*/ 19 h 150"/>
                    <a:gd name="T8" fmla="*/ 88 w 267"/>
                    <a:gd name="T9" fmla="*/ 34 h 150"/>
                    <a:gd name="T10" fmla="*/ 133 w 267"/>
                    <a:gd name="T11" fmla="*/ 46 h 150"/>
                    <a:gd name="T12" fmla="*/ 91 w 267"/>
                    <a:gd name="T13" fmla="*/ 54 h 150"/>
                    <a:gd name="T14" fmla="*/ 130 w 267"/>
                    <a:gd name="T15" fmla="*/ 72 h 150"/>
                    <a:gd name="T16" fmla="*/ 0 w 267"/>
                    <a:gd name="T17" fmla="*/ 75 h 150"/>
                    <a:gd name="T18" fmla="*/ 7 w 267"/>
                    <a:gd name="T19" fmla="*/ 16 h 150"/>
                    <a:gd name="T20" fmla="*/ 7 w 267"/>
                    <a:gd name="T21" fmla="*/ 16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3" name="Freeform 140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10 w 253"/>
                    <a:gd name="T1" fmla="*/ 9 h 116"/>
                    <a:gd name="T2" fmla="*/ 0 w 253"/>
                    <a:gd name="T3" fmla="*/ 58 h 116"/>
                    <a:gd name="T4" fmla="*/ 112 w 253"/>
                    <a:gd name="T5" fmla="*/ 56 h 116"/>
                    <a:gd name="T6" fmla="*/ 90 w 253"/>
                    <a:gd name="T7" fmla="*/ 43 h 116"/>
                    <a:gd name="T8" fmla="*/ 122 w 253"/>
                    <a:gd name="T9" fmla="*/ 33 h 116"/>
                    <a:gd name="T10" fmla="*/ 90 w 253"/>
                    <a:gd name="T11" fmla="*/ 21 h 116"/>
                    <a:gd name="T12" fmla="*/ 127 w 253"/>
                    <a:gd name="T13" fmla="*/ 6 h 116"/>
                    <a:gd name="T14" fmla="*/ 89 w 253"/>
                    <a:gd name="T15" fmla="*/ 0 h 116"/>
                    <a:gd name="T16" fmla="*/ 10 w 253"/>
                    <a:gd name="T17" fmla="*/ 9 h 116"/>
                    <a:gd name="T18" fmla="*/ 10 w 253"/>
                    <a:gd name="T19" fmla="*/ 9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4" name="Freeform 141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49 w 105"/>
                    <a:gd name="T1" fmla="*/ 0 h 42"/>
                    <a:gd name="T2" fmla="*/ 0 w 105"/>
                    <a:gd name="T3" fmla="*/ 15 h 42"/>
                    <a:gd name="T4" fmla="*/ 52 w 105"/>
                    <a:gd name="T5" fmla="*/ 20 h 42"/>
                    <a:gd name="T6" fmla="*/ 49 w 105"/>
                    <a:gd name="T7" fmla="*/ 0 h 42"/>
                    <a:gd name="T8" fmla="*/ 49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5" name="Freeform 142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38 w 84"/>
                    <a:gd name="T1" fmla="*/ 0 h 34"/>
                    <a:gd name="T2" fmla="*/ 0 w 84"/>
                    <a:gd name="T3" fmla="*/ 7 h 34"/>
                    <a:gd name="T4" fmla="*/ 41 w 84"/>
                    <a:gd name="T5" fmla="*/ 17 h 34"/>
                    <a:gd name="T6" fmla="*/ 38 w 84"/>
                    <a:gd name="T7" fmla="*/ 0 h 34"/>
                    <a:gd name="T8" fmla="*/ 38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6" name="Freeform 143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38 w 83"/>
                    <a:gd name="T1" fmla="*/ 0 h 38"/>
                    <a:gd name="T2" fmla="*/ 0 w 83"/>
                    <a:gd name="T3" fmla="*/ 11 h 38"/>
                    <a:gd name="T4" fmla="*/ 42 w 83"/>
                    <a:gd name="T5" fmla="*/ 19 h 38"/>
                    <a:gd name="T6" fmla="*/ 38 w 83"/>
                    <a:gd name="T7" fmla="*/ 0 h 38"/>
                    <a:gd name="T8" fmla="*/ 38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7" name="Freeform 144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46 w 105"/>
                    <a:gd name="T1" fmla="*/ 0 h 43"/>
                    <a:gd name="T2" fmla="*/ 0 w 105"/>
                    <a:gd name="T3" fmla="*/ 11 h 43"/>
                    <a:gd name="T4" fmla="*/ 52 w 105"/>
                    <a:gd name="T5" fmla="*/ 22 h 43"/>
                    <a:gd name="T6" fmla="*/ 46 w 105"/>
                    <a:gd name="T7" fmla="*/ 0 h 43"/>
                    <a:gd name="T8" fmla="*/ 46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8" name="Freeform 145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39 w 80"/>
                    <a:gd name="T1" fmla="*/ 0 h 40"/>
                    <a:gd name="T2" fmla="*/ 0 w 80"/>
                    <a:gd name="T3" fmla="*/ 14 h 40"/>
                    <a:gd name="T4" fmla="*/ 40 w 80"/>
                    <a:gd name="T5" fmla="*/ 20 h 40"/>
                    <a:gd name="T6" fmla="*/ 39 w 80"/>
                    <a:gd name="T7" fmla="*/ 0 h 40"/>
                    <a:gd name="T8" fmla="*/ 39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29" name="Freeform 146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44 w 95"/>
                    <a:gd name="T1" fmla="*/ 0 h 38"/>
                    <a:gd name="T2" fmla="*/ 0 w 95"/>
                    <a:gd name="T3" fmla="*/ 12 h 38"/>
                    <a:gd name="T4" fmla="*/ 47 w 95"/>
                    <a:gd name="T5" fmla="*/ 19 h 38"/>
                    <a:gd name="T6" fmla="*/ 44 w 95"/>
                    <a:gd name="T7" fmla="*/ 0 h 38"/>
                    <a:gd name="T8" fmla="*/ 44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0" name="Freeform 147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20 h 39"/>
                    <a:gd name="T2" fmla="*/ 1 w 441"/>
                    <a:gd name="T3" fmla="*/ 5 h 39"/>
                    <a:gd name="T4" fmla="*/ 14 w 441"/>
                    <a:gd name="T5" fmla="*/ 1 h 39"/>
                    <a:gd name="T6" fmla="*/ 32 w 441"/>
                    <a:gd name="T7" fmla="*/ 0 h 39"/>
                    <a:gd name="T8" fmla="*/ 54 w 441"/>
                    <a:gd name="T9" fmla="*/ 5 h 39"/>
                    <a:gd name="T10" fmla="*/ 79 w 441"/>
                    <a:gd name="T11" fmla="*/ 11 h 39"/>
                    <a:gd name="T12" fmla="*/ 99 w 441"/>
                    <a:gd name="T13" fmla="*/ 9 h 39"/>
                    <a:gd name="T14" fmla="*/ 114 w 441"/>
                    <a:gd name="T15" fmla="*/ 9 h 39"/>
                    <a:gd name="T16" fmla="*/ 133 w 441"/>
                    <a:gd name="T17" fmla="*/ 12 h 39"/>
                    <a:gd name="T18" fmla="*/ 150 w 441"/>
                    <a:gd name="T19" fmla="*/ 13 h 39"/>
                    <a:gd name="T20" fmla="*/ 167 w 441"/>
                    <a:gd name="T21" fmla="*/ 13 h 39"/>
                    <a:gd name="T22" fmla="*/ 182 w 441"/>
                    <a:gd name="T23" fmla="*/ 9 h 39"/>
                    <a:gd name="T24" fmla="*/ 203 w 441"/>
                    <a:gd name="T25" fmla="*/ 0 h 39"/>
                    <a:gd name="T26" fmla="*/ 216 w 441"/>
                    <a:gd name="T27" fmla="*/ 0 h 39"/>
                    <a:gd name="T28" fmla="*/ 221 w 441"/>
                    <a:gd name="T29" fmla="*/ 8 h 39"/>
                    <a:gd name="T30" fmla="*/ 219 w 441"/>
                    <a:gd name="T31" fmla="*/ 16 h 39"/>
                    <a:gd name="T32" fmla="*/ 204 w 441"/>
                    <a:gd name="T33" fmla="*/ 20 h 39"/>
                    <a:gd name="T34" fmla="*/ 173 w 441"/>
                    <a:gd name="T35" fmla="*/ 19 h 39"/>
                    <a:gd name="T36" fmla="*/ 92 w 441"/>
                    <a:gd name="T37" fmla="*/ 20 h 39"/>
                    <a:gd name="T38" fmla="*/ 30 w 441"/>
                    <a:gd name="T39" fmla="*/ 20 h 39"/>
                    <a:gd name="T40" fmla="*/ 0 w 441"/>
                    <a:gd name="T41" fmla="*/ 20 h 39"/>
                    <a:gd name="T42" fmla="*/ 0 w 441"/>
                    <a:gd name="T43" fmla="*/ 2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1" name="Freeform 148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1 w 401"/>
                    <a:gd name="T1" fmla="*/ 11 h 49"/>
                    <a:gd name="T2" fmla="*/ 9 w 401"/>
                    <a:gd name="T3" fmla="*/ 14 h 49"/>
                    <a:gd name="T4" fmla="*/ 35 w 401"/>
                    <a:gd name="T5" fmla="*/ 18 h 49"/>
                    <a:gd name="T6" fmla="*/ 50 w 401"/>
                    <a:gd name="T7" fmla="*/ 17 h 49"/>
                    <a:gd name="T8" fmla="*/ 70 w 401"/>
                    <a:gd name="T9" fmla="*/ 14 h 49"/>
                    <a:gd name="T10" fmla="*/ 88 w 401"/>
                    <a:gd name="T11" fmla="*/ 9 h 49"/>
                    <a:gd name="T12" fmla="*/ 105 w 401"/>
                    <a:gd name="T13" fmla="*/ 6 h 49"/>
                    <a:gd name="T14" fmla="*/ 118 w 401"/>
                    <a:gd name="T15" fmla="*/ 5 h 49"/>
                    <a:gd name="T16" fmla="*/ 134 w 401"/>
                    <a:gd name="T17" fmla="*/ 6 h 49"/>
                    <a:gd name="T18" fmla="*/ 141 w 401"/>
                    <a:gd name="T19" fmla="*/ 10 h 49"/>
                    <a:gd name="T20" fmla="*/ 148 w 401"/>
                    <a:gd name="T21" fmla="*/ 14 h 49"/>
                    <a:gd name="T22" fmla="*/ 158 w 401"/>
                    <a:gd name="T23" fmla="*/ 12 h 49"/>
                    <a:gd name="T24" fmla="*/ 167 w 401"/>
                    <a:gd name="T25" fmla="*/ 6 h 49"/>
                    <a:gd name="T26" fmla="*/ 179 w 401"/>
                    <a:gd name="T27" fmla="*/ 4 h 49"/>
                    <a:gd name="T28" fmla="*/ 190 w 401"/>
                    <a:gd name="T29" fmla="*/ 0 h 49"/>
                    <a:gd name="T30" fmla="*/ 198 w 401"/>
                    <a:gd name="T31" fmla="*/ 5 h 49"/>
                    <a:gd name="T32" fmla="*/ 200 w 401"/>
                    <a:gd name="T33" fmla="*/ 12 h 49"/>
                    <a:gd name="T34" fmla="*/ 198 w 401"/>
                    <a:gd name="T35" fmla="*/ 17 h 49"/>
                    <a:gd name="T36" fmla="*/ 186 w 401"/>
                    <a:gd name="T37" fmla="*/ 21 h 49"/>
                    <a:gd name="T38" fmla="*/ 160 w 401"/>
                    <a:gd name="T39" fmla="*/ 22 h 49"/>
                    <a:gd name="T40" fmla="*/ 119 w 401"/>
                    <a:gd name="T41" fmla="*/ 23 h 49"/>
                    <a:gd name="T42" fmla="*/ 61 w 401"/>
                    <a:gd name="T43" fmla="*/ 24 h 49"/>
                    <a:gd name="T44" fmla="*/ 0 w 401"/>
                    <a:gd name="T45" fmla="*/ 24 h 49"/>
                    <a:gd name="T46" fmla="*/ 1 w 401"/>
                    <a:gd name="T47" fmla="*/ 11 h 49"/>
                    <a:gd name="T48" fmla="*/ 1 w 401"/>
                    <a:gd name="T49" fmla="*/ 11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2" name="Freeform 149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38 w 102"/>
                    <a:gd name="T1" fmla="*/ 14 h 28"/>
                    <a:gd name="T2" fmla="*/ 49 w 102"/>
                    <a:gd name="T3" fmla="*/ 12 h 28"/>
                    <a:gd name="T4" fmla="*/ 52 w 102"/>
                    <a:gd name="T5" fmla="*/ 8 h 28"/>
                    <a:gd name="T6" fmla="*/ 49 w 102"/>
                    <a:gd name="T7" fmla="*/ 1 h 28"/>
                    <a:gd name="T8" fmla="*/ 38 w 102"/>
                    <a:gd name="T9" fmla="*/ 0 h 28"/>
                    <a:gd name="T10" fmla="*/ 21 w 102"/>
                    <a:gd name="T11" fmla="*/ 10 h 28"/>
                    <a:gd name="T12" fmla="*/ 11 w 102"/>
                    <a:gd name="T13" fmla="*/ 13 h 28"/>
                    <a:gd name="T14" fmla="*/ 0 w 102"/>
                    <a:gd name="T15" fmla="*/ 15 h 28"/>
                    <a:gd name="T16" fmla="*/ 25 w 102"/>
                    <a:gd name="T17" fmla="*/ 15 h 28"/>
                    <a:gd name="T18" fmla="*/ 38 w 102"/>
                    <a:gd name="T19" fmla="*/ 14 h 28"/>
                    <a:gd name="T20" fmla="*/ 38 w 102"/>
                    <a:gd name="T21" fmla="*/ 14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3" name="Freeform 150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90 w 178"/>
                    <a:gd name="T1" fmla="*/ 6 h 25"/>
                    <a:gd name="T2" fmla="*/ 73 w 178"/>
                    <a:gd name="T3" fmla="*/ 0 h 25"/>
                    <a:gd name="T4" fmla="*/ 58 w 178"/>
                    <a:gd name="T5" fmla="*/ 1 h 25"/>
                    <a:gd name="T6" fmla="*/ 44 w 178"/>
                    <a:gd name="T7" fmla="*/ 4 h 25"/>
                    <a:gd name="T8" fmla="*/ 30 w 178"/>
                    <a:gd name="T9" fmla="*/ 5 h 25"/>
                    <a:gd name="T10" fmla="*/ 16 w 178"/>
                    <a:gd name="T11" fmla="*/ 8 h 25"/>
                    <a:gd name="T12" fmla="*/ 0 w 178"/>
                    <a:gd name="T13" fmla="*/ 11 h 25"/>
                    <a:gd name="T14" fmla="*/ 14 w 178"/>
                    <a:gd name="T15" fmla="*/ 12 h 25"/>
                    <a:gd name="T16" fmla="*/ 40 w 178"/>
                    <a:gd name="T17" fmla="*/ 9 h 25"/>
                    <a:gd name="T18" fmla="*/ 61 w 178"/>
                    <a:gd name="T19" fmla="*/ 5 h 25"/>
                    <a:gd name="T20" fmla="*/ 70 w 178"/>
                    <a:gd name="T21" fmla="*/ 6 h 25"/>
                    <a:gd name="T22" fmla="*/ 78 w 178"/>
                    <a:gd name="T23" fmla="*/ 8 h 25"/>
                    <a:gd name="T24" fmla="*/ 86 w 178"/>
                    <a:gd name="T25" fmla="*/ 8 h 25"/>
                    <a:gd name="T26" fmla="*/ 90 w 178"/>
                    <a:gd name="T27" fmla="*/ 6 h 25"/>
                    <a:gd name="T28" fmla="*/ 90 w 178"/>
                    <a:gd name="T29" fmla="*/ 6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4" name="Freeform 151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36 w 91"/>
                    <a:gd name="T1" fmla="*/ 11 h 29"/>
                    <a:gd name="T2" fmla="*/ 45 w 91"/>
                    <a:gd name="T3" fmla="*/ 9 h 29"/>
                    <a:gd name="T4" fmla="*/ 45 w 91"/>
                    <a:gd name="T5" fmla="*/ 3 h 29"/>
                    <a:gd name="T6" fmla="*/ 40 w 91"/>
                    <a:gd name="T7" fmla="*/ 0 h 29"/>
                    <a:gd name="T8" fmla="*/ 33 w 91"/>
                    <a:gd name="T9" fmla="*/ 1 h 29"/>
                    <a:gd name="T10" fmla="*/ 22 w 91"/>
                    <a:gd name="T11" fmla="*/ 6 h 29"/>
                    <a:gd name="T12" fmla="*/ 11 w 91"/>
                    <a:gd name="T13" fmla="*/ 9 h 29"/>
                    <a:gd name="T14" fmla="*/ 0 w 91"/>
                    <a:gd name="T15" fmla="*/ 14 h 29"/>
                    <a:gd name="T16" fmla="*/ 15 w 91"/>
                    <a:gd name="T17" fmla="*/ 14 h 29"/>
                    <a:gd name="T18" fmla="*/ 27 w 91"/>
                    <a:gd name="T19" fmla="*/ 9 h 29"/>
                    <a:gd name="T20" fmla="*/ 33 w 91"/>
                    <a:gd name="T21" fmla="*/ 8 h 29"/>
                    <a:gd name="T22" fmla="*/ 36 w 91"/>
                    <a:gd name="T23" fmla="*/ 11 h 29"/>
                    <a:gd name="T24" fmla="*/ 36 w 91"/>
                    <a:gd name="T25" fmla="*/ 11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42035" name="Freeform 152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125 w 249"/>
                    <a:gd name="T1" fmla="*/ 10 h 25"/>
                    <a:gd name="T2" fmla="*/ 113 w 249"/>
                    <a:gd name="T3" fmla="*/ 8 h 25"/>
                    <a:gd name="T4" fmla="*/ 102 w 249"/>
                    <a:gd name="T5" fmla="*/ 5 h 25"/>
                    <a:gd name="T6" fmla="*/ 87 w 249"/>
                    <a:gd name="T7" fmla="*/ 7 h 25"/>
                    <a:gd name="T8" fmla="*/ 79 w 249"/>
                    <a:gd name="T9" fmla="*/ 10 h 25"/>
                    <a:gd name="T10" fmla="*/ 69 w 249"/>
                    <a:gd name="T11" fmla="*/ 9 h 25"/>
                    <a:gd name="T12" fmla="*/ 58 w 249"/>
                    <a:gd name="T13" fmla="*/ 5 h 25"/>
                    <a:gd name="T14" fmla="*/ 39 w 249"/>
                    <a:gd name="T15" fmla="*/ 2 h 25"/>
                    <a:gd name="T16" fmla="*/ 26 w 249"/>
                    <a:gd name="T17" fmla="*/ 0 h 25"/>
                    <a:gd name="T18" fmla="*/ 12 w 249"/>
                    <a:gd name="T19" fmla="*/ 0 h 25"/>
                    <a:gd name="T20" fmla="*/ 1 w 249"/>
                    <a:gd name="T21" fmla="*/ 4 h 25"/>
                    <a:gd name="T22" fmla="*/ 0 w 249"/>
                    <a:gd name="T23" fmla="*/ 8 h 25"/>
                    <a:gd name="T24" fmla="*/ 4 w 249"/>
                    <a:gd name="T25" fmla="*/ 11 h 25"/>
                    <a:gd name="T26" fmla="*/ 19 w 249"/>
                    <a:gd name="T27" fmla="*/ 11 h 25"/>
                    <a:gd name="T28" fmla="*/ 33 w 249"/>
                    <a:gd name="T29" fmla="*/ 8 h 25"/>
                    <a:gd name="T30" fmla="*/ 47 w 249"/>
                    <a:gd name="T31" fmla="*/ 8 h 25"/>
                    <a:gd name="T32" fmla="*/ 55 w 249"/>
                    <a:gd name="T33" fmla="*/ 10 h 25"/>
                    <a:gd name="T34" fmla="*/ 63 w 249"/>
                    <a:gd name="T35" fmla="*/ 12 h 25"/>
                    <a:gd name="T36" fmla="*/ 77 w 249"/>
                    <a:gd name="T37" fmla="*/ 12 h 25"/>
                    <a:gd name="T38" fmla="*/ 88 w 249"/>
                    <a:gd name="T39" fmla="*/ 10 h 25"/>
                    <a:gd name="T40" fmla="*/ 98 w 249"/>
                    <a:gd name="T41" fmla="*/ 9 h 25"/>
                    <a:gd name="T42" fmla="*/ 107 w 249"/>
                    <a:gd name="T43" fmla="*/ 11 h 25"/>
                    <a:gd name="T44" fmla="*/ 116 w 249"/>
                    <a:gd name="T45" fmla="*/ 12 h 25"/>
                    <a:gd name="T46" fmla="*/ 125 w 249"/>
                    <a:gd name="T47" fmla="*/ 10 h 25"/>
                    <a:gd name="T48" fmla="*/ 125 w 249"/>
                    <a:gd name="T49" fmla="*/ 10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endParaRPr kumimoji="1" lang="en-US" sz="1600" dirty="0">
                    <a:solidFill>
                      <a:srgbClr val="000000"/>
                    </a:solidFill>
                    <a:latin typeface="Comic Sans MS" pitchFamily="66" charset="0"/>
                    <a:ea typeface="ＭＳ Ｐゴシック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41991" name="Freeform 153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4 w 15"/>
                <a:gd name="T3" fmla="*/ 6 h 13"/>
                <a:gd name="T4" fmla="*/ 7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kumimoji="1" lang="en-US" sz="1600" dirty="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788E-6 4.93056E-6 L 0.36364 4.930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Knapsack capacity: </a:t>
            </a:r>
            <a:r>
              <a:rPr lang="en-US" sz="2400">
                <a:latin typeface="Comic Sans MS" pitchFamily="6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sz="2400"/>
              <a:t>There are </a:t>
            </a:r>
            <a:r>
              <a:rPr lang="en-US" sz="2400">
                <a:latin typeface="Comic Sans MS" pitchFamily="66" charset="0"/>
              </a:rPr>
              <a:t>n</a:t>
            </a:r>
            <a:r>
              <a:rPr lang="en-US" sz="2400"/>
              <a:t> items: the </a:t>
            </a:r>
            <a:r>
              <a:rPr lang="en-US" sz="2400">
                <a:latin typeface="Comic Sans MS" pitchFamily="66" charset="0"/>
              </a:rPr>
              <a:t>i</a:t>
            </a:r>
            <a:r>
              <a:rPr lang="en-US" sz="2400"/>
              <a:t>-th item has value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 baseline="-25000">
                <a:latin typeface="Comic Sans MS" pitchFamily="66" charset="0"/>
              </a:rPr>
              <a:t>i</a:t>
            </a:r>
            <a:r>
              <a:rPr lang="en-US" sz="2400"/>
              <a:t> and weight </a:t>
            </a:r>
            <a:r>
              <a:rPr lang="en-US" sz="2400">
                <a:latin typeface="Comic Sans MS" pitchFamily="66" charset="0"/>
              </a:rPr>
              <a:t>w</a:t>
            </a:r>
            <a:r>
              <a:rPr lang="en-US" sz="2400" baseline="-25000">
                <a:latin typeface="Comic Sans MS" pitchFamily="66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sz="240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find </a:t>
            </a:r>
            <a:r>
              <a:rPr lang="en-US" sz="2400">
                <a:latin typeface="Comic Sans MS" pitchFamily="66" charset="0"/>
              </a:rPr>
              <a:t>x</a:t>
            </a:r>
            <a:r>
              <a:rPr lang="en-US" sz="2400" baseline="-25000">
                <a:latin typeface="Comic Sans MS" pitchFamily="66" charset="0"/>
              </a:rPr>
              <a:t>i</a:t>
            </a:r>
            <a:r>
              <a:rPr lang="en-US" sz="2400"/>
              <a:t> such that for all </a:t>
            </a:r>
            <a:r>
              <a:rPr lang="en-US" sz="2400">
                <a:latin typeface="Comic Sans MS" pitchFamily="66" charset="0"/>
              </a:rPr>
              <a:t>0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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 1,   i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400">
                <a:sym typeface="Symbol" pitchFamily="18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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is maximum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910FA1A-F579-42C5-AF3A-93051643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6396038" y="1955800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- Example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73125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/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871663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2724150" y="3324225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759200" y="2867025"/>
            <a:ext cx="277813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4730750" y="1952625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624013" y="34353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46338" y="29527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540125" y="249396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14500" y="430371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97138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540125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$120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6396038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6394450" y="2870200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781800" y="38608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753225" y="3168650"/>
            <a:ext cx="6350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251575" y="4335463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681788" y="43640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$240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60619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$6/kg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56504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$5/kg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53024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$4/kg</a:t>
            </a:r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6391275" y="1947863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  <a:p>
            <a:pPr algn="ctr"/>
            <a:r>
              <a:rPr lang="en-US" sz="1600"/>
              <a:t>---</a:t>
            </a:r>
          </a:p>
          <a:p>
            <a:pPr algn="ctr"/>
            <a:r>
              <a:rPr lang="en-US" sz="1600"/>
              <a:t>30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753225" y="2112963"/>
            <a:ext cx="5222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$80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73CF7C-E9F7-426B-B5D7-5390AEDF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04" grpId="0" animBg="1"/>
      <p:bldP spid="37905" grpId="0" animBg="1"/>
      <p:bldP spid="37906" grpId="0"/>
      <p:bldP spid="37907" grpId="0"/>
      <p:bldP spid="37908" grpId="0" animBg="1"/>
      <p:bldP spid="37909" grpId="0"/>
      <p:bldP spid="37910" grpId="0"/>
      <p:bldP spid="37911" grpId="0"/>
      <p:bldP spid="37912" grpId="0"/>
      <p:bldP spid="37913" grpId="0" animBg="1"/>
      <p:bldP spid="37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Fractional Knapsack Problem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6962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strategy 1:</a:t>
            </a:r>
          </a:p>
          <a:p>
            <a:pPr lvl="1" eaLnBrk="1" hangingPunct="1">
              <a:defRPr/>
            </a:pPr>
            <a:r>
              <a:rPr lang="en-US" dirty="0">
                <a:sym typeface="Symbol" pitchFamily="18" charset="2"/>
              </a:rPr>
              <a:t>Pick the item with the maximum value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</a:t>
            </a:r>
          </a:p>
          <a:p>
            <a:pPr lvl="1" eaLnBrk="1" hangingPunct="1">
              <a:defRPr/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W = 1</a:t>
            </a:r>
          </a:p>
          <a:p>
            <a:pPr lvl="1" eaLnBrk="1" hangingPunct="1">
              <a:defRPr/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1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= 100,  v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= 2</a:t>
            </a:r>
          </a:p>
          <a:p>
            <a:pPr lvl="1" eaLnBrk="1" hangingPunct="1">
              <a:defRPr/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= 1, v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= 1</a:t>
            </a:r>
          </a:p>
          <a:p>
            <a:pPr lvl="1" eaLnBrk="1" hangingPunct="1">
              <a:defRPr/>
            </a:pPr>
            <a:r>
              <a:rPr lang="en-US" dirty="0">
                <a:sym typeface="Symbol" pitchFamily="18" charset="2"/>
              </a:rPr>
              <a:t>Taking from the item with the maximum value: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pitchFamily="18" charset="2"/>
              </a:rPr>
              <a:t>			Total value taken =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/w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= 2/100</a:t>
            </a:r>
          </a:p>
          <a:p>
            <a:pPr lvl="1" eaLnBrk="1" hangingPunct="1">
              <a:defRPr/>
            </a:pPr>
            <a:r>
              <a:rPr lang="en-US" dirty="0">
                <a:sym typeface="Symbol" pitchFamily="18" charset="2"/>
              </a:rPr>
              <a:t>Smaller than what the thief can take if choosing the other item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pitchFamily="18" charset="2"/>
              </a:rPr>
              <a:t>			Total value (choose item 2) =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/w</a:t>
            </a:r>
            <a:r>
              <a:rPr lang="en-US" baseline="-250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=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CC6B4E5-7E48-48C9-81EA-9E4C1530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05512"/>
            <a:ext cx="2133600" cy="365125"/>
          </a:xfrm>
        </p:spPr>
        <p:txBody>
          <a:bodyPr/>
          <a:lstStyle/>
          <a:p>
            <a:fld id="{B6AA3E87-3CBD-4EE9-8726-896530C12C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Fractional Knapsack Problem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738" y="1214438"/>
            <a:ext cx="8958262" cy="507682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Greedy strategy 2: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Pick the item with the maximum value per kg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2400" dirty="0" err="1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 baseline="-25000" dirty="0" err="1">
                <a:latin typeface="Comic Sans MS" pitchFamily="66" charset="0"/>
                <a:sym typeface="Symbol" pitchFamily="18" charset="2"/>
              </a:rPr>
              <a:t>i</a:t>
            </a:r>
            <a:endParaRPr lang="en-US" sz="2400" baseline="-25000" dirty="0">
              <a:latin typeface="Comic Sans MS" pitchFamily="66" charset="0"/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If the supply of that element is exhausted and the thief can carry more: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take as much as possible from the item </a:t>
            </a:r>
            <a:r>
              <a:rPr lang="en-US" sz="2400" dirty="0">
                <a:sym typeface="Symbol" pitchFamily="18" charset="2"/>
              </a:rPr>
              <a:t>with the next greatest value per kg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It is good to order items based on their value per kg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	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448050" y="4949825"/>
          <a:ext cx="25542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155700" imgH="431800" progId="Equation.3">
                  <p:embed/>
                </p:oleObj>
              </mc:Choice>
              <mc:Fallback>
                <p:oleObj name="Equation" r:id="rId5" imgW="1155700" imgH="431800" progId="Equation.3">
                  <p:embed/>
                  <p:pic>
                    <p:nvPicPr>
                      <p:cNvPr id="14131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949825"/>
                        <a:ext cx="255428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3505DE-3411-4CF7-9B7C-875C18E1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98C4E-F80F-4D69-AA30-21BDC261838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Fractional Knapsack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868362"/>
            <a:ext cx="9009062" cy="543718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Alg.: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Fractional-Knapsack (</a:t>
            </a:r>
            <a:r>
              <a:rPr lang="en-US" sz="2400">
                <a:latin typeface="Comic Sans MS" pitchFamily="66" charset="0"/>
              </a:rPr>
              <a:t>W, v[n], w[n]</a:t>
            </a:r>
            <a:r>
              <a:rPr lang="en-US" sz="2400"/>
              <a:t>)</a:t>
            </a:r>
            <a:endParaRPr lang="en-US" sz="2400"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>
                <a:sym typeface="Symbol" pitchFamily="18" charset="2"/>
              </a:rPr>
              <a:t>	While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 &gt; 0</a:t>
            </a:r>
            <a:r>
              <a:rPr lang="en-US" sz="2400">
                <a:sym typeface="Symbol" pitchFamily="18" charset="2"/>
              </a:rPr>
              <a:t> and as long as there are items remaining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>
                <a:sym typeface="Symbol" pitchFamily="18" charset="2"/>
              </a:rPr>
              <a:t>		pick item with maximum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/w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 min (1, w/w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>
                <a:sym typeface="Symbol" pitchFamily="18" charset="2"/>
              </a:rPr>
              <a:t>		remove item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from list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  w –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endParaRPr lang="en-US" sz="2400" baseline="-25000">
              <a:latin typeface="Comic Sans MS" pitchFamily="66" charset="0"/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>
                <a:sym typeface="Symbol" pitchFamily="18" charset="2"/>
              </a:rPr>
              <a:t> – the amount of space remaining in the knapsack (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 = W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>
                <a:sym typeface="Symbol" pitchFamily="18" charset="2"/>
              </a:rPr>
              <a:t>Running time: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(n)</a:t>
            </a:r>
            <a:r>
              <a:rPr lang="en-US" sz="2400">
                <a:sym typeface="Symbol" pitchFamily="18" charset="2"/>
              </a:rPr>
              <a:t> if items already ordered; else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(nlgn)</a:t>
            </a:r>
            <a:r>
              <a:rPr lang="en-US" sz="2400">
                <a:sym typeface="Symbol" pitchFamily="18" charset="2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D985D8-AFD3-44E9-9E9F-1EE6219E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57912"/>
            <a:ext cx="2133600" cy="365125"/>
          </a:xfrm>
        </p:spPr>
        <p:txBody>
          <a:bodyPr/>
          <a:lstStyle/>
          <a:p>
            <a:fld id="{B6AA3E87-3CBD-4EE9-8726-896530C12C3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2751" y="1141514"/>
            <a:ext cx="8229023" cy="4877097"/>
          </a:xfrm>
        </p:spPr>
        <p:txBody>
          <a:bodyPr lIns="91420" tIns="45711" rIns="91420" bIns="45711"/>
          <a:lstStyle/>
          <a:p>
            <a:pPr marL="315789" indent="-315789" defTabSz="840642" eaLnBrk="1" hangingPunct="1">
              <a:lnSpc>
                <a:spcPct val="90000"/>
              </a:lnSpc>
            </a:pPr>
            <a:r>
              <a:rPr lang="en-US" sz="2400" dirty="0"/>
              <a:t>Thief has a knapsack with maximum capacity </a:t>
            </a:r>
            <a:r>
              <a:rPr lang="en-US" sz="2400" i="1" dirty="0"/>
              <a:t>W</a:t>
            </a:r>
            <a:r>
              <a:rPr lang="en-US" sz="2400" dirty="0"/>
              <a:t>, and a set </a:t>
            </a:r>
            <a:r>
              <a:rPr lang="en-US" sz="2400" i="1" dirty="0"/>
              <a:t>S</a:t>
            </a:r>
            <a:r>
              <a:rPr lang="en-US" sz="2400" dirty="0"/>
              <a:t> consisting of </a:t>
            </a:r>
            <a:r>
              <a:rPr lang="en-US" sz="2400" i="1" dirty="0"/>
              <a:t>n</a:t>
            </a:r>
            <a:r>
              <a:rPr lang="en-US" sz="2400" dirty="0"/>
              <a:t> items</a:t>
            </a:r>
          </a:p>
          <a:p>
            <a:pPr marL="315789" indent="-315789" defTabSz="840642" eaLnBrk="1" hangingPunct="1">
              <a:lnSpc>
                <a:spcPct val="90000"/>
              </a:lnSpc>
            </a:pPr>
            <a:r>
              <a:rPr lang="en-US" sz="2400" dirty="0"/>
              <a:t>Each item </a:t>
            </a:r>
            <a:r>
              <a:rPr lang="en-US" sz="2400" i="1" dirty="0" err="1"/>
              <a:t>i</a:t>
            </a:r>
            <a:r>
              <a:rPr lang="en-US" sz="2400" dirty="0"/>
              <a:t> has some weight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and benefit value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  </a:t>
            </a:r>
            <a:r>
              <a:rPr lang="en-US" sz="2400" dirty="0"/>
              <a:t>(all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, 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W</a:t>
            </a:r>
            <a:r>
              <a:rPr lang="en-US" sz="2400" dirty="0"/>
              <a:t> are integer values)</a:t>
            </a:r>
          </a:p>
          <a:p>
            <a:pPr marL="315789" indent="-315789" defTabSz="840642" eaLnBrk="1" hangingPunct="1">
              <a:lnSpc>
                <a:spcPct val="90000"/>
              </a:lnSpc>
            </a:pPr>
            <a:r>
              <a:rPr lang="en-US" sz="2400" u="sng" dirty="0"/>
              <a:t>Problem</a:t>
            </a:r>
            <a:r>
              <a:rPr lang="en-US" sz="2400" dirty="0"/>
              <a:t>: How to pack the knapsack to achieve maximum total value of packed items?</a:t>
            </a:r>
          </a:p>
          <a:p>
            <a:pPr marL="315789" indent="-315789" defTabSz="840642" eaLnBrk="1" hangingPunct="1">
              <a:lnSpc>
                <a:spcPct val="130000"/>
              </a:lnSpc>
            </a:pPr>
            <a:r>
              <a:rPr lang="en-US" sz="2400" dirty="0"/>
              <a:t>Goal: </a:t>
            </a:r>
          </a:p>
          <a:p>
            <a:pPr marL="616958" lvl="1" indent="-299707" defTabSz="840642" eaLnBrk="1" hangingPunct="1">
              <a:lnSpc>
                <a:spcPct val="130000"/>
              </a:lnSpc>
              <a:buNone/>
            </a:pPr>
            <a:r>
              <a:rPr lang="en-US" sz="2200" dirty="0"/>
              <a:t>	find </a:t>
            </a:r>
            <a:r>
              <a:rPr lang="en-US" sz="2200" dirty="0">
                <a:latin typeface="Comic Sans MS" pitchFamily="66" charset="0"/>
              </a:rPr>
              <a:t>x</a:t>
            </a:r>
            <a:r>
              <a:rPr lang="en-US" sz="2200" baseline="-25000" dirty="0">
                <a:latin typeface="Comic Sans MS" pitchFamily="66" charset="0"/>
              </a:rPr>
              <a:t>i</a:t>
            </a:r>
            <a:r>
              <a:rPr lang="en-US" sz="2200" dirty="0"/>
              <a:t> such that for all 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200" baseline="-25000" dirty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 {0, 1},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= 1, 2, .., n</a:t>
            </a:r>
          </a:p>
          <a:p>
            <a:pPr marL="616958" lvl="1" indent="-299707" defTabSz="840642" eaLnBrk="1" hangingPunct="1">
              <a:lnSpc>
                <a:spcPct val="130000"/>
              </a:lnSpc>
              <a:buNone/>
            </a:pPr>
            <a:r>
              <a:rPr lang="en-US" sz="2200" dirty="0">
                <a:sym typeface="Symbol" pitchFamily="18" charset="2"/>
              </a:rPr>
              <a:t>		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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200" dirty="0">
                <a:sym typeface="Symbol" pitchFamily="18" charset="2"/>
              </a:rPr>
              <a:t> and </a:t>
            </a:r>
          </a:p>
          <a:p>
            <a:pPr marL="616958" lvl="1" indent="-299707" defTabSz="840642" eaLnBrk="1" hangingPunct="1">
              <a:lnSpc>
                <a:spcPct val="130000"/>
              </a:lnSpc>
              <a:buNone/>
            </a:pPr>
            <a:r>
              <a:rPr lang="en-US" sz="2200" dirty="0">
                <a:latin typeface="Comic Sans MS" pitchFamily="66" charset="0"/>
                <a:sym typeface="Symbol" pitchFamily="18" charset="2"/>
              </a:rPr>
              <a:t>		 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 err="1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200" baseline="-25000" dirty="0" err="1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200" dirty="0">
                <a:sym typeface="Symbol" pitchFamily="18" charset="2"/>
              </a:rPr>
              <a:t> is maximum</a:t>
            </a:r>
            <a:endParaRPr lang="en-US" sz="2200" dirty="0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457490" y="229197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29" tIns="46015" rIns="92029" bIns="46015" anchor="ctr"/>
          <a:lstStyle/>
          <a:p>
            <a:pPr defTabSz="913741">
              <a:defRPr/>
            </a:pPr>
            <a:r>
              <a:rPr 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34" charset="-128"/>
                <a:cs typeface="Arial"/>
              </a:rPr>
              <a:t>0-1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5672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769</Words>
  <Application>Microsoft Office PowerPoint</Application>
  <PresentationFormat>On-screen Show (4:3)</PresentationFormat>
  <Paragraphs>159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2_computer-bunny.blue</vt:lpstr>
      <vt:lpstr>Equation</vt:lpstr>
      <vt:lpstr>Greedy Algorithms</vt:lpstr>
      <vt:lpstr>The Knapsack Problem</vt:lpstr>
      <vt:lpstr>Optimal Substructure Property</vt:lpstr>
      <vt:lpstr>Fractional Knapsack Problem</vt:lpstr>
      <vt:lpstr>Fractional Knapsack - Example</vt:lpstr>
      <vt:lpstr>Fractional Knapsack Problem</vt:lpstr>
      <vt:lpstr>Fractional Knapsack Problem</vt:lpstr>
      <vt:lpstr>Fractional Knapsack Problem</vt:lpstr>
      <vt:lpstr>PowerPoint Presentation</vt:lpstr>
      <vt:lpstr>0-1 Knapsack - Greedy Strategy Fails</vt:lpstr>
      <vt:lpstr>Activity-Selection Problem</vt:lpstr>
      <vt:lpstr>Greedy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cp:lastModifiedBy>Dr. Mohammad Shahriar Rahman</cp:lastModifiedBy>
  <cp:revision>63</cp:revision>
  <dcterms:created xsi:type="dcterms:W3CDTF">2013-01-01T06:42:25Z</dcterms:created>
  <dcterms:modified xsi:type="dcterms:W3CDTF">2023-10-14T08:32:16Z</dcterms:modified>
</cp:coreProperties>
</file>